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1" r:id="rId3"/>
    <p:sldId id="276" r:id="rId4"/>
    <p:sldId id="260" r:id="rId5"/>
    <p:sldId id="261" r:id="rId6"/>
    <p:sldId id="262" r:id="rId7"/>
    <p:sldId id="263" r:id="rId8"/>
    <p:sldId id="274" r:id="rId9"/>
    <p:sldId id="296" r:id="rId10"/>
    <p:sldId id="297" r:id="rId11"/>
    <p:sldId id="298" r:id="rId12"/>
    <p:sldId id="300" r:id="rId13"/>
    <p:sldId id="299" r:id="rId14"/>
    <p:sldId id="301" r:id="rId15"/>
    <p:sldId id="288" r:id="rId16"/>
    <p:sldId id="289" r:id="rId17"/>
    <p:sldId id="277" r:id="rId18"/>
    <p:sldId id="302" r:id="rId19"/>
    <p:sldId id="304" r:id="rId20"/>
    <p:sldId id="305" r:id="rId21"/>
    <p:sldId id="292" r:id="rId22"/>
    <p:sldId id="293" r:id="rId23"/>
    <p:sldId id="295" r:id="rId24"/>
    <p:sldId id="306" r:id="rId25"/>
    <p:sldId id="294" r:id="rId26"/>
    <p:sldId id="272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ocuments\1&#1072;%20-%20&#1085;&#1077;&#1076;&#1086;&#1085;&#1086;&#1096;&#1077;&#1085;&#1085;&#1099;&#1077;%20&#1089;%20&#1062;&#1052;&#1042;&#1048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ocuments\1&#1072;%20-%20&#1085;&#1077;&#1076;&#1086;&#1085;&#1086;&#1096;&#1077;&#1085;&#1085;&#1099;&#1077;%20&#1089;%20&#1062;&#1052;&#1042;&#1048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ocuments\1&#1073;%20-%20&#1076;&#1086;&#1085;&#1086;&#1096;&#1077;&#1085;&#1085;&#1099;&#1077;%20&#1089;%20&#1062;&#1052;&#1042;&#1048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/>
              <a:t>Заболеваемость фетальными гепатитами (на 1000)</a:t>
            </a:r>
            <a:endParaRPr lang="en-US" sz="1600"/>
          </a:p>
        </c:rich>
      </c:tx>
      <c:layout>
        <c:manualLayout>
          <c:xMode val="edge"/>
          <c:yMode val="edge"/>
          <c:x val="0.20990266841644833"/>
          <c:y val="2.7777777777777946E-2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0.10041842031061927"/>
          <c:y val="0.20445610965296063"/>
          <c:w val="0.86413648293963252"/>
          <c:h val="0.6497991396908763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2.7777777777777965E-3"/>
                  <c:y val="-2.7777777777777946E-2"/>
                </c:manualLayout>
              </c:layout>
              <c:showVal val="1"/>
            </c:dLbl>
            <c:dLbl>
              <c:idx val="1"/>
              <c:layout>
                <c:manualLayout>
                  <c:x val="8.3333333333333662E-3"/>
                  <c:y val="-2.314814814814815E-2"/>
                </c:manualLayout>
              </c:layout>
              <c:showVal val="1"/>
            </c:dLbl>
            <c:dLbl>
              <c:idx val="2"/>
              <c:layout>
                <c:manualLayout>
                  <c:x val="2.7777777777777965E-3"/>
                  <c:y val="-3.2407407407407572E-2"/>
                </c:manualLayout>
              </c:layout>
              <c:showVal val="1"/>
            </c:dLbl>
            <c:txPr>
              <a:bodyPr/>
              <a:lstStyle/>
              <a:p>
                <a:pPr>
                  <a:defRPr b="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1.9600000000000004</c:v>
                </c:pt>
                <c:pt idx="1">
                  <c:v>0.76000000000000134</c:v>
                </c:pt>
                <c:pt idx="2">
                  <c:v>1.1200000000000001</c:v>
                </c:pt>
              </c:numCache>
            </c:numRef>
          </c:val>
        </c:ser>
        <c:dLbls>
          <c:showVal val="1"/>
        </c:dLbls>
        <c:shape val="box"/>
        <c:axId val="95158656"/>
        <c:axId val="95160192"/>
        <c:axId val="0"/>
      </c:bar3DChart>
      <c:catAx>
        <c:axId val="951586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5160192"/>
        <c:crosses val="autoZero"/>
        <c:auto val="1"/>
        <c:lblAlgn val="ctr"/>
        <c:lblOffset val="100"/>
      </c:catAx>
      <c:valAx>
        <c:axId val="9516019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515865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Частота  желтухи </a:t>
            </a:r>
            <a:r>
              <a:rPr lang="ru-RU" dirty="0" smtClean="0"/>
              <a:t>среди </a:t>
            </a:r>
            <a:r>
              <a:rPr lang="ru-RU" dirty="0"/>
              <a:t>детей 1 полугодия жизни  (на 1000 )</a:t>
            </a:r>
            <a:endParaRPr lang="en-US" dirty="0"/>
          </a:p>
        </c:rich>
      </c:tx>
      <c:layout>
        <c:manualLayout>
          <c:xMode val="edge"/>
          <c:yMode val="edge"/>
          <c:x val="0.12993710691823898"/>
          <c:y val="6.9767441860465143E-2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0.13772233340191187"/>
          <c:y val="0.25950240594925778"/>
          <c:w val="0.78626816541043842"/>
          <c:h val="0.6114921602679348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0"/>
                  <c:y val="-3.7037037037037056E-2"/>
                </c:manualLayout>
              </c:layout>
              <c:showVal val="1"/>
            </c:dLbl>
            <c:dLbl>
              <c:idx val="1"/>
              <c:layout>
                <c:manualLayout>
                  <c:x val="-5.5555555555555558E-3"/>
                  <c:y val="-2.7777777777777981E-2"/>
                </c:manualLayout>
              </c:layout>
              <c:showVal val="1"/>
            </c:dLbl>
            <c:dLbl>
              <c:idx val="2"/>
              <c:layout>
                <c:manualLayout>
                  <c:x val="1.0185067526416097E-16"/>
                  <c:y val="-3.2407407407407517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</c:v>
                </c:pt>
                <c:pt idx="1">
                  <c:v>91.6</c:v>
                </c:pt>
                <c:pt idx="2">
                  <c:v>66.8</c:v>
                </c:pt>
              </c:numCache>
            </c:numRef>
          </c:val>
        </c:ser>
        <c:dLbls>
          <c:showVal val="1"/>
        </c:dLbls>
        <c:shape val="box"/>
        <c:axId val="95688576"/>
        <c:axId val="95690112"/>
        <c:axId val="0"/>
      </c:bar3DChart>
      <c:catAx>
        <c:axId val="956885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5690112"/>
        <c:crosses val="autoZero"/>
        <c:auto val="1"/>
        <c:lblAlgn val="ctr"/>
        <c:lblOffset val="100"/>
      </c:catAx>
      <c:valAx>
        <c:axId val="9569011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5688576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/>
              <a:t>Распределение  ВУГ в виде моно- и ко-инфекции</a:t>
            </a:r>
            <a:endParaRPr lang="en-US" sz="1400"/>
          </a:p>
        </c:rich>
      </c:tx>
      <c:layout>
        <c:manualLayout>
          <c:xMode val="edge"/>
          <c:yMode val="edge"/>
          <c:x val="0.10484361329833768"/>
          <c:y val="0"/>
        </c:manualLayout>
      </c:layout>
    </c:title>
    <c:plotArea>
      <c:layout>
        <c:manualLayout>
          <c:layoutTarget val="inner"/>
          <c:xMode val="edge"/>
          <c:yMode val="edge"/>
          <c:x val="0.31472140201224907"/>
          <c:y val="0.12212121212121239"/>
          <c:w val="0.64022099447513936"/>
          <c:h val="0.8778787878787891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19"/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explosion val="2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ЦМВ</c:v>
                </c:pt>
                <c:pt idx="1">
                  <c:v>ЦМВ+ВПГ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0.63700000000000134</c:v>
                </c:pt>
                <c:pt idx="1">
                  <c:v>0.36300000000000032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l"/>
      <c:layout>
        <c:manualLayout>
          <c:xMode val="edge"/>
          <c:yMode val="edge"/>
          <c:x val="1.9329341644794405E-2"/>
          <c:y val="0.60521951801479479"/>
          <c:w val="0.29111439195100686"/>
          <c:h val="0.34101447546329489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1А</a:t>
            </a:r>
            <a:r>
              <a:rPr lang="ru-RU" baseline="0" dirty="0"/>
              <a:t> - недоношенные с ЦМВИ</a:t>
            </a:r>
            <a:endParaRPr lang="en-US" dirty="0"/>
          </a:p>
        </c:rich>
      </c:tx>
      <c:layout/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7543859649122868E-2"/>
          <c:y val="8.3333333333333343E-2"/>
          <c:w val="0.73256889763779565"/>
          <c:h val="0.916666666666666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27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6.7796610169491775E-2"/>
                  <c:y val="-2.9914529914529909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dLblPos val="inEnd"/>
              <c:showVal val="1"/>
            </c:dLbl>
            <c:dLbl>
              <c:idx val="1"/>
              <c:layout>
                <c:manualLayout>
                  <c:x val="-0.36440677966101787"/>
                  <c:y val="8.547008547008547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dLblPos val="inEnd"/>
              <c:showVal val="1"/>
            </c:dLbl>
            <c:dLbl>
              <c:idx val="2"/>
              <c:layout>
                <c:manualLayout>
                  <c:x val="-7.6271186440677846E-2"/>
                  <c:y val="-6.4102564102564139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dLblPos val="inEnd"/>
              <c:showVal val="1"/>
            </c:dLbl>
            <c:dLbl>
              <c:idx val="3"/>
              <c:layout>
                <c:manualLayout>
                  <c:x val="-1.6949152542372881E-2"/>
                  <c:y val="-5.9829059829059825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dLblPos val="inEnd"/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средней тяжести</c:v>
                </c:pt>
                <c:pt idx="1">
                  <c:v>тяжелое</c:v>
                </c:pt>
                <c:pt idx="2">
                  <c:v>очень тяжелое</c:v>
                </c:pt>
                <c:pt idx="3">
                  <c:v>крайне тяжелое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0.10700000000000012</c:v>
                </c:pt>
                <c:pt idx="1">
                  <c:v>0.6780000000000016</c:v>
                </c:pt>
                <c:pt idx="2">
                  <c:v>7.0999999999999994E-2</c:v>
                </c:pt>
                <c:pt idx="3">
                  <c:v>0.14300000000000004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2703523288402661"/>
          <c:y val="0.2557015949929336"/>
          <c:w val="0.27296476711597611"/>
          <c:h val="0.74429840500706645"/>
        </c:manualLayout>
      </c:layout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2А</a:t>
            </a:r>
            <a:r>
              <a:rPr lang="ru-RU" baseline="0"/>
              <a:t> - недоношенные с ЦМВИ+ВПГ</a:t>
            </a:r>
            <a:endParaRPr lang="en-US"/>
          </a:p>
        </c:rich>
      </c:tx>
      <c:layout>
        <c:manualLayout>
          <c:xMode val="edge"/>
          <c:yMode val="edge"/>
          <c:x val="8.1422572178477898E-2"/>
          <c:y val="4.2074302900780582E-4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1002999625046999E-2"/>
          <c:y val="0.23821558763487896"/>
          <c:w val="0.89875033477958222"/>
          <c:h val="0.757154782735491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17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3.7414965986394648E-2"/>
                  <c:y val="-0.1018518518518518"/>
                </c:manualLayout>
              </c:layout>
              <c:dLblPos val="inEnd"/>
              <c:showVal val="1"/>
            </c:dLbl>
            <c:dLbl>
              <c:idx val="1"/>
              <c:layout>
                <c:manualLayout>
                  <c:x val="0.31632653061224619"/>
                  <c:y val="0.16666666666666666"/>
                </c:manualLayout>
              </c:layout>
              <c:dLblPos val="inEnd"/>
              <c:showVal val="1"/>
            </c:dLbl>
            <c:dLbl>
              <c:idx val="2"/>
              <c:layout>
                <c:manualLayout>
                  <c:x val="-6.8027210884353803E-2"/>
                  <c:y val="-8.3333333333333343E-2"/>
                </c:manualLayout>
              </c:layout>
              <c:dLblPos val="inEnd"/>
              <c:showVal val="1"/>
            </c:dLbl>
            <c:dLbl>
              <c:idx val="3"/>
              <c:layout>
                <c:manualLayout>
                  <c:x val="-1.7006802721088437E-2"/>
                  <c:y val="-7.407407407407407E-2"/>
                </c:manualLayout>
              </c:layout>
              <c:dLblPos val="inEnd"/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средней тяжести</c:v>
                </c:pt>
                <c:pt idx="1">
                  <c:v>тяжелое</c:v>
                </c:pt>
                <c:pt idx="2">
                  <c:v>очень тяжелое</c:v>
                </c:pt>
                <c:pt idx="3">
                  <c:v>крайне тяжелое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0.34400000000000008</c:v>
                </c:pt>
                <c:pt idx="1">
                  <c:v>0.34400000000000008</c:v>
                </c:pt>
                <c:pt idx="2">
                  <c:v>0.21850000000000031</c:v>
                </c:pt>
                <c:pt idx="3">
                  <c:v>9.4000000000000028E-2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1Б</a:t>
            </a:r>
            <a:r>
              <a:rPr lang="ru-RU" sz="1600" baseline="0"/>
              <a:t> - доношенные  с ЦМВИ</a:t>
            </a:r>
            <a:endParaRPr lang="en-US" sz="160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3996161653744508E-2"/>
          <c:y val="0.20370370370370369"/>
          <c:w val="0.94909061561274155"/>
          <c:h val="0.796296296296296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17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8.4481150956623965E-2"/>
                  <c:y val="-6.0185185185185147E-2"/>
                </c:manualLayout>
              </c:layout>
              <c:dLblPos val="inEnd"/>
              <c:showVal val="1"/>
            </c:dLbl>
            <c:dLbl>
              <c:idx val="1"/>
              <c:layout>
                <c:manualLayout>
                  <c:x val="-5.142321495527355E-2"/>
                  <c:y val="0.27896812898387752"/>
                </c:manualLayout>
              </c:layout>
              <c:dLblPos val="inEnd"/>
              <c:showVal val="1"/>
            </c:dLbl>
            <c:dLbl>
              <c:idx val="2"/>
              <c:layout>
                <c:manualLayout>
                  <c:x val="-8.6862076701265598E-2"/>
                  <c:y val="-6.0185185185185217E-2"/>
                </c:manualLayout>
              </c:layout>
              <c:dLblPos val="inEnd"/>
              <c:showVal val="1"/>
            </c:dLbl>
            <c:dLbl>
              <c:idx val="3"/>
              <c:layout>
                <c:manualLayout>
                  <c:x val="2.6058623010379686E-2"/>
                  <c:y val="-6.9444444444444503E-2"/>
                </c:manualLayout>
              </c:layout>
              <c:dLblPos val="inEnd"/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средней тяжести</c:v>
                </c:pt>
                <c:pt idx="1">
                  <c:v>тяжелое</c:v>
                </c:pt>
                <c:pt idx="2">
                  <c:v>очень тяжелое</c:v>
                </c:pt>
                <c:pt idx="3">
                  <c:v>крайне тяжелое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0.42000000000000032</c:v>
                </c:pt>
                <c:pt idx="1">
                  <c:v>0.51100000000000001</c:v>
                </c:pt>
                <c:pt idx="2">
                  <c:v>3.4000000000000002E-2</c:v>
                </c:pt>
                <c:pt idx="3">
                  <c:v>3.4000000000000002E-2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2Б</a:t>
            </a:r>
            <a:r>
              <a:rPr lang="ru-RU" sz="1600" baseline="0"/>
              <a:t> - доношенные  с ЦМВИ+ВПГ</a:t>
            </a:r>
            <a:endParaRPr lang="en-US" sz="160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3996161653744508E-2"/>
          <c:y val="0.20370370370370369"/>
          <c:w val="0.94909061561274166"/>
          <c:h val="0.796296296296296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17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3424805941810491"/>
                  <c:y val="-1.8518518518518552E-2"/>
                </c:manualLayout>
              </c:layout>
              <c:dLblPos val="inEnd"/>
              <c:showVal val="1"/>
            </c:dLbl>
            <c:dLbl>
              <c:idx val="1"/>
              <c:layout>
                <c:manualLayout>
                  <c:x val="-0.1453900709219858"/>
                  <c:y val="0.14814814814814836"/>
                </c:manualLayout>
              </c:layout>
              <c:dLblPos val="inEnd"/>
              <c:showVal val="1"/>
            </c:dLbl>
            <c:dLbl>
              <c:idx val="2"/>
              <c:layout>
                <c:manualLayout>
                  <c:x val="-8.6862076701265598E-2"/>
                  <c:y val="-6.0185185185185217E-2"/>
                </c:manualLayout>
              </c:layout>
              <c:dLblPos val="inEnd"/>
              <c:showVal val="1"/>
            </c:dLbl>
            <c:dLbl>
              <c:idx val="3"/>
              <c:layout>
                <c:manualLayout>
                  <c:x val="2.6058524599318678E-2"/>
                  <c:y val="-0.11574074074074094"/>
                </c:manualLayout>
              </c:layout>
              <c:dLblPos val="inEnd"/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средней тяжести</c:v>
                </c:pt>
                <c:pt idx="1">
                  <c:v>тяжелое</c:v>
                </c:pt>
                <c:pt idx="2">
                  <c:v>очень тяжелое</c:v>
                </c:pt>
                <c:pt idx="3">
                  <c:v>крайне тяжелое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0.35300000000000031</c:v>
                </c:pt>
                <c:pt idx="1">
                  <c:v>0.52900000000000003</c:v>
                </c:pt>
                <c:pt idx="2">
                  <c:v>8.8000000000000064E-2</c:v>
                </c:pt>
                <c:pt idx="3">
                  <c:v>2.9000000000000001E-2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8480931187949395"/>
          <c:y val="0"/>
          <c:w val="0.71076674654798588"/>
          <c:h val="0.90247974437977863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1А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рвота</c:v>
                </c:pt>
                <c:pt idx="1">
                  <c:v>гиперрефлексия</c:v>
                </c:pt>
                <c:pt idx="2">
                  <c:v>гипорефлексия</c:v>
                </c:pt>
                <c:pt idx="3">
                  <c:v> тремор подбородка </c:v>
                </c:pt>
                <c:pt idx="4">
                  <c:v> тремор подб, рук,ног</c:v>
                </c:pt>
                <c:pt idx="5">
                  <c:v>судороги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0.21000000000000021</c:v>
                </c:pt>
                <c:pt idx="1">
                  <c:v>0.56999999999999995</c:v>
                </c:pt>
                <c:pt idx="2">
                  <c:v>0.43000000000000038</c:v>
                </c:pt>
                <c:pt idx="3">
                  <c:v>0.56999999999999995</c:v>
                </c:pt>
                <c:pt idx="4">
                  <c:v>0.21000000000000021</c:v>
                </c:pt>
                <c:pt idx="5">
                  <c:v>4.0000000000000022E-2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1Б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Лист1!$A$2:$A$7</c:f>
              <c:strCache>
                <c:ptCount val="6"/>
                <c:pt idx="0">
                  <c:v>рвота</c:v>
                </c:pt>
                <c:pt idx="1">
                  <c:v>гиперрефлексия</c:v>
                </c:pt>
                <c:pt idx="2">
                  <c:v>гипорефлексия</c:v>
                </c:pt>
                <c:pt idx="3">
                  <c:v> тремор подбородка </c:v>
                </c:pt>
                <c:pt idx="4">
                  <c:v> тремор подб, рук,ног</c:v>
                </c:pt>
                <c:pt idx="5">
                  <c:v>судороги</c:v>
                </c:pt>
              </c:strCache>
            </c:strRef>
          </c:cat>
          <c:val>
            <c:numRef>
              <c:f>Лист1!$C$2:$C$7</c:f>
              <c:numCache>
                <c:formatCode>0.00%</c:formatCode>
                <c:ptCount val="6"/>
                <c:pt idx="0">
                  <c:v>0.15000000000000024</c:v>
                </c:pt>
                <c:pt idx="1">
                  <c:v>0.2</c:v>
                </c:pt>
                <c:pt idx="2">
                  <c:v>0.48000000000000032</c:v>
                </c:pt>
                <c:pt idx="3">
                  <c:v>0.35000000000000031</c:v>
                </c:pt>
                <c:pt idx="4">
                  <c:v>0.18000000000000024</c:v>
                </c:pt>
                <c:pt idx="5">
                  <c:v>4.0000000000000022E-2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2А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рвота</c:v>
                </c:pt>
                <c:pt idx="1">
                  <c:v>гиперрефлексия</c:v>
                </c:pt>
                <c:pt idx="2">
                  <c:v>гипорефлексия</c:v>
                </c:pt>
                <c:pt idx="3">
                  <c:v> тремор подбородка </c:v>
                </c:pt>
                <c:pt idx="4">
                  <c:v> тремор подб, рук,ног</c:v>
                </c:pt>
                <c:pt idx="5">
                  <c:v>судороги</c:v>
                </c:pt>
              </c:strCache>
            </c:strRef>
          </c:cat>
          <c:val>
            <c:numRef>
              <c:f>Лист1!$D$2:$D$7</c:f>
              <c:numCache>
                <c:formatCode>0.00%</c:formatCode>
                <c:ptCount val="6"/>
                <c:pt idx="0">
                  <c:v>0.19</c:v>
                </c:pt>
                <c:pt idx="1">
                  <c:v>0.16</c:v>
                </c:pt>
                <c:pt idx="2">
                  <c:v>0.66000000000000136</c:v>
                </c:pt>
                <c:pt idx="3">
                  <c:v>0.41000000000000031</c:v>
                </c:pt>
                <c:pt idx="4">
                  <c:v>0.59</c:v>
                </c:pt>
                <c:pt idx="5">
                  <c:v>9.0000000000000024E-2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2Б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Лист1!$A$2:$A$7</c:f>
              <c:strCache>
                <c:ptCount val="6"/>
                <c:pt idx="0">
                  <c:v>рвота</c:v>
                </c:pt>
                <c:pt idx="1">
                  <c:v>гиперрефлексия</c:v>
                </c:pt>
                <c:pt idx="2">
                  <c:v>гипорефлексия</c:v>
                </c:pt>
                <c:pt idx="3">
                  <c:v> тремор подбородка </c:v>
                </c:pt>
                <c:pt idx="4">
                  <c:v> тремор подб, рук,ног</c:v>
                </c:pt>
                <c:pt idx="5">
                  <c:v>судороги</c:v>
                </c:pt>
              </c:strCache>
            </c:strRef>
          </c:cat>
          <c:val>
            <c:numRef>
              <c:f>Лист1!$E$2:$E$7</c:f>
              <c:numCache>
                <c:formatCode>0.00%</c:formatCode>
                <c:ptCount val="6"/>
                <c:pt idx="0">
                  <c:v>0.21000000000000021</c:v>
                </c:pt>
                <c:pt idx="1">
                  <c:v>0.35000000000000031</c:v>
                </c:pt>
                <c:pt idx="2" formatCode="0%">
                  <c:v>0.47000000000000008</c:v>
                </c:pt>
                <c:pt idx="3">
                  <c:v>8.0000000000000043E-2</c:v>
                </c:pt>
                <c:pt idx="4">
                  <c:v>6.0000000000000032E-2</c:v>
                </c:pt>
                <c:pt idx="5">
                  <c:v>6.0000000000000032E-2</c:v>
                </c:pt>
              </c:numCache>
            </c:numRef>
          </c:val>
        </c:ser>
        <c:shape val="cylinder"/>
        <c:axId val="96208000"/>
        <c:axId val="96209536"/>
        <c:axId val="0"/>
      </c:bar3DChart>
      <c:catAx>
        <c:axId val="96208000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96209536"/>
        <c:crosses val="autoZero"/>
        <c:auto val="1"/>
        <c:lblAlgn val="ctr"/>
        <c:lblOffset val="100"/>
      </c:catAx>
      <c:valAx>
        <c:axId val="96209536"/>
        <c:scaling>
          <c:orientation val="minMax"/>
        </c:scaling>
        <c:axPos val="b"/>
        <c:majorGridlines/>
        <c:numFmt formatCode="0.00%" sourceLinked="1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962080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000" b="1"/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9F74E-5CF2-4FBC-9049-27929F64CA34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36D00-9403-480E-966B-685793E0D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>
            <a:extLst>
              <a:ext uri="{FF2B5EF4-FFF2-40B4-BE49-F238E27FC236}">
                <a16:creationId xmlns:a16="http://schemas.microsoft.com/office/drawing/2014/main" xmlns="" id="{E0C43BC4-63C3-4DA1-B928-3082059B69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>
            <a:extLst>
              <a:ext uri="{FF2B5EF4-FFF2-40B4-BE49-F238E27FC236}">
                <a16:creationId xmlns:a16="http://schemas.microsoft.com/office/drawing/2014/main" xmlns="" id="{92F2DD14-0510-471A-95E0-4C8B78A186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ru-RU">
              <a:cs typeface="Arial" panose="020B0604020202020204" pitchFamily="34" charset="0"/>
            </a:endParaRPr>
          </a:p>
        </p:txBody>
      </p:sp>
      <p:sp>
        <p:nvSpPr>
          <p:cNvPr id="123908" name="Slide Number Placeholder 3">
            <a:extLst>
              <a:ext uri="{FF2B5EF4-FFF2-40B4-BE49-F238E27FC236}">
                <a16:creationId xmlns:a16="http://schemas.microsoft.com/office/drawing/2014/main" xmlns="" id="{C5062505-2982-41EE-90C9-8BBB15CA68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264E21-4057-432D-9520-9A1BE2720836}" type="slidenum">
              <a:rPr kumimoji="0" lang="en-US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5EFC9CB-836A-4671-9B99-1CB49F4B1C1F}" type="datetimeFigureOut">
              <a:rPr lang="ru-RU"/>
              <a:pPr/>
              <a:t>22.01.2023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EFE9316-74EA-45EB-BA6A-01D0FE8841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4600" y="1676400"/>
            <a:ext cx="6324600" cy="2133599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4000" b="1" dirty="0" smtClean="0"/>
              <a:t>Поражение  центральной нервной системы при </a:t>
            </a:r>
            <a:r>
              <a:rPr lang="ru-RU" sz="4000" b="1" dirty="0" err="1" smtClean="0"/>
              <a:t>цитомегаловирусной</a:t>
            </a:r>
            <a:r>
              <a:rPr lang="ru-RU" sz="4000" b="1" dirty="0" smtClean="0"/>
              <a:t>  инфекции у детей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1200" y="4114800"/>
            <a:ext cx="67056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Г.Д.ЖУМАГАЛИЕВА,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НАО МУА, 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г.Астана, Республика Казахстан</a:t>
            </a:r>
          </a:p>
          <a:p>
            <a:endParaRPr lang="ru-RU" dirty="0"/>
          </a:p>
        </p:txBody>
      </p:sp>
      <p:pic>
        <p:nvPicPr>
          <p:cNvPr id="5" name="Picture 3" descr="Изображение 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20574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Изображение 0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76400"/>
            <a:ext cx="2057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1676400" y="0"/>
            <a:ext cx="824143" cy="824143"/>
          </a:xfrm>
          <a:prstGeom prst="ellipse">
            <a:avLst/>
          </a:prstGeom>
          <a:blipFill rotWithShape="0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8" name="Picture 4" descr="Изображение 0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971800"/>
            <a:ext cx="8001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381000"/>
            <a:ext cx="8153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 большинства новорожденных детей,</a:t>
            </a:r>
            <a:r>
              <a:rPr lang="en-US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sz="2000" b="1" dirty="0" err="1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внутриутробно</a:t>
            </a:r>
            <a:r>
              <a:rPr lang="ru-RU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инфицированных ЦМВ, при рождении наблюдаются неспецифические клинические признаки заболевания (ЦМВИ), что требует комплексного обследования:</a:t>
            </a:r>
            <a:r>
              <a:rPr lang="en-US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sz="2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поражение ЦНС,</a:t>
            </a:r>
            <a:r>
              <a:rPr lang="en-US" altLang="ru-RU" sz="2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печени,</a:t>
            </a:r>
            <a:r>
              <a:rPr lang="en-US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легких,</a:t>
            </a:r>
            <a:r>
              <a:rPr lang="en-US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почек,</a:t>
            </a:r>
            <a:r>
              <a:rPr lang="en-US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тромбоцитопеническая пурпура и др.</a:t>
            </a:r>
            <a:endParaRPr lang="ru-RU" altLang="ru-RU" sz="2000" b="1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1981200"/>
            <a:ext cx="350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Инфицирование при ранних сроках беременности- дисплазии: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1000" y="3200400"/>
            <a:ext cx="3429000" cy="34163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Сужение легочного ствола и аорты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ДМПП и ДМЖП сердца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err="1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Фиброэластоз</a:t>
            </a:r>
            <a:endParaRPr lang="ru-RU" altLang="ru-RU" sz="2000" dirty="0" smtClean="0">
              <a:latin typeface="Arial" pitchFamily="34" charset="0"/>
              <a:ea typeface="Cambria" panose="02040503050406030204" pitchFamily="18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Микроцефалия, гидроцефалия,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Микро- и </a:t>
            </a:r>
            <a:r>
              <a:rPr lang="ru-RU" altLang="ru-RU" sz="2000" dirty="0" err="1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макрогирия</a:t>
            </a: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ru-RU" altLang="ru-RU" sz="2000" dirty="0" err="1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мальформация</a:t>
            </a: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 коры 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Гипоплазия легких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Атрезия пищевода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000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Аномалия строения почек и пр.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14800" y="2057400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Инфицирование в поздние сроки беременности - симптомы ЦМВИ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91000" y="2819400"/>
            <a:ext cx="4495800" cy="286232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 Преимущественное поражение ЦНС (гидроцефалия, угнетение рефлексов, нистагм, косоглазие), судороги, </a:t>
            </a:r>
            <a:r>
              <a:rPr lang="ru-RU" b="1" dirty="0" err="1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гипертонус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мышц конечностей</a:t>
            </a:r>
          </a:p>
          <a:p>
            <a:pPr lvl="0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 Поражение печени ; </a:t>
            </a:r>
          </a:p>
          <a:p>
            <a:pPr lvl="0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 тромбоцитопенической пурпурой с первых дней жизни</a:t>
            </a:r>
          </a:p>
          <a:p>
            <a:pPr lvl="0"/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 Возможны кровоизлияния и кровотечения, тромбоцитопения до 50*10</a:t>
            </a:r>
            <a:r>
              <a:rPr lang="ru-RU" b="1" baseline="30000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9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/л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 rot="16200000">
            <a:off x="5791202" y="1143000"/>
            <a:ext cx="1295399" cy="4495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>
              <a:cs typeface="Arial" pitchFamily="34" charset="0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 rot="16200000">
            <a:off x="1104900" y="3390901"/>
            <a:ext cx="1524002" cy="312419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458200" cy="6096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Клинический пример 1 - Н.С., 6 мес.5дней               (1) 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0"/>
            <a:ext cx="8991600" cy="5867400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 smtClean="0"/>
              <a:t> 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ЖАЛОБЫ 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на беспокойство, судороги, однократную рвоту, снижение аппетита, жидкий стул со слизью до 2 раз в сутки, повышение  Т до 39,0.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АНАМНЕЗ БОЛЕЗНИ: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Заболел остро ,с повышения Т до 39,0, отмечались судороги, беспокойство, однократная рвота.  В ОАК, лейкоцитоз 19,8тыс., НВ-149г/л, эр.-5,47тыс.  На 3-и сутки - жидкий стул со слизью до 2 раз. В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копрограмма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лейкоц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.- 20-25 в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зр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., эр.-5-7 в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зр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., Направлен в ОКИБ с диагнозом «ОКИ.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Фебрильные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судороги. Микроцефалия.».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АНАМНЕЗ ЖИЗНИ: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 Ребенок от 3 беременности, 2 родов (1-выкидыш). Беременность на фоне анемии (НВ-80г/л), повышения  АД. Роды в сроке 31 недель путем кесарева сечения (отслойка плаценты). Вес при рождении – 1600г. Рост –40см.  В течение месяца в реанимации, 20 дней в ОПН.С рождения на искусственном вскармливании. Головку не держит. Прививки –не получал,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мед.отвод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. Д-учет у невролога по поводу ПП ЦНС,  находился на  лечении с диагнозом «Микроцефалия. ГГС. Криз. Левосторонний гемипарез. ЗПМРР». Гемотрансфузия в октябре 2018г.    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ОБЬЕКТИВНО: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 Общее состояние очень тяжелое. Медикаментозный сон. При пробуждении очень вялый. Глаза запавшие. Зрачки одинаковые,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фотореакция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 вызывается.  Кожные покровы бледные. Конечности холодные.  Слизистая ротоглотки умеренно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гиперемирована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, налетов нет.   Подкожно-жировой слой развит умеренно. Тонус мягких тканей снижен.  Большой родничок 0,5*1,0см, на уровне костей черепа.  В легких  жесткое дыхание, хрипов нет. ЧД-52 в мин.  Сердечные тоны  ритмичные, приглушены, тахикардия. PS-205 в мин.  Язык влажный, умеренно обложен белым налетом. Живот мягкий. Печень +4,0-4,5см,селезенка +1,0см. Стул жидкий, со слизью, зеленью.   Мочеиспускание свободное, безболезненное. 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Менингеальные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симптомы отрицательные. 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Предв-ный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диагноз: ОКИ, гастроэнтерит, тяжелая форма.  </a:t>
            </a:r>
          </a:p>
          <a:p>
            <a:pPr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4111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пример 1 - Н.С., 6 мес.5дней               (2)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791200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Сопутств.диагноз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Гипертензионно-гидроцефальный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синдром. Микроцефалия. Левосторонний гемипарез. ЗПМРР.» В плане обследования исключить ЦМВИ.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ОАК 10.04.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7200" dirty="0" smtClean="0">
                <a:latin typeface="Arial" pitchFamily="34" charset="0"/>
                <a:cs typeface="Arial" pitchFamily="34" charset="0"/>
              </a:rPr>
              <a:t>Ht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28%, </a:t>
            </a:r>
            <a:r>
              <a:rPr lang="en-US" sz="7200" dirty="0" err="1" smtClean="0">
                <a:latin typeface="Arial" pitchFamily="34" charset="0"/>
                <a:cs typeface="Arial" pitchFamily="34" charset="0"/>
              </a:rPr>
              <a:t>Hb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94г/л, лейкоциты 13,6/л, СОЭ 9 мм/ч, тромбоциты 182/л,     эритроциты   3 /л.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БАК 10.04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АЛаТ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0,38 МЕ/л 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АСаТ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0,32 МЕ/л 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креатинин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49,8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ммоль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/л  мочевина  4,6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ммоль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/л, общий белок 54 г/л, общий билирубин 18,7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мкмоль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/л,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Cl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99,7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ммоль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/л 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Ca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 2,3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ммоль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/л,  K 3,5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ммоль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/л, 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139,4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ммоль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/л. Тимоловая проба   4,5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Ед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 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10.04.2019 ИФА </a:t>
            </a:r>
            <a:r>
              <a:rPr lang="ru-RU" sz="7200" b="1" dirty="0" err="1" smtClean="0">
                <a:latin typeface="Arial" pitchFamily="34" charset="0"/>
                <a:cs typeface="Arial" pitchFamily="34" charset="0"/>
              </a:rPr>
              <a:t>Ig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G к ВПГ-I, II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-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отриц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; 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7200" b="1" dirty="0" err="1" smtClean="0">
                <a:latin typeface="Arial" pitchFamily="34" charset="0"/>
                <a:cs typeface="Arial" pitchFamily="34" charset="0"/>
              </a:rPr>
              <a:t>Ig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M к ВПГ-I,II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 -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отриц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; </a:t>
            </a:r>
            <a:r>
              <a:rPr lang="ru-RU" sz="7200" b="1" dirty="0" err="1" smtClean="0">
                <a:latin typeface="Arial" pitchFamily="34" charset="0"/>
                <a:cs typeface="Arial" pitchFamily="34" charset="0"/>
              </a:rPr>
              <a:t>Ig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М к </a:t>
            </a:r>
            <a:r>
              <a:rPr lang="ru-RU" sz="7200" b="1" dirty="0" err="1" smtClean="0">
                <a:latin typeface="Arial" pitchFamily="34" charset="0"/>
                <a:cs typeface="Arial" pitchFamily="34" charset="0"/>
              </a:rPr>
              <a:t>цмв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– пол опк-0,266 опс-1,456; </a:t>
            </a:r>
            <a:r>
              <a:rPr lang="ru-RU" sz="7200" b="1" dirty="0" err="1" smtClean="0">
                <a:latin typeface="Arial" pitchFamily="34" charset="0"/>
                <a:cs typeface="Arial" pitchFamily="34" charset="0"/>
              </a:rPr>
              <a:t>Ig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G к </a:t>
            </a:r>
            <a:r>
              <a:rPr lang="ru-RU" sz="7200" b="1" dirty="0" err="1" smtClean="0">
                <a:latin typeface="Arial" pitchFamily="34" charset="0"/>
                <a:cs typeface="Arial" pitchFamily="34" charset="0"/>
              </a:rPr>
              <a:t>цмв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полож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опк-0,242 опс-1,688 ; </a:t>
            </a:r>
          </a:p>
          <a:p>
            <a:r>
              <a:rPr lang="ru-RU" sz="7200" b="1" dirty="0" err="1" smtClean="0">
                <a:latin typeface="Arial" pitchFamily="34" charset="0"/>
                <a:cs typeface="Arial" pitchFamily="34" charset="0"/>
              </a:rPr>
              <a:t>Нейросонография</a:t>
            </a:r>
            <a:r>
              <a:rPr lang="ru-RU" sz="7200" b="1" dirty="0" smtClean="0">
                <a:latin typeface="Arial" pitchFamily="34" charset="0"/>
                <a:cs typeface="Arial" pitchFamily="34" charset="0"/>
              </a:rPr>
              <a:t> (09.04.2019)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Заключение:  ЭХО графически признаки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смешаннной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гидроцефалии. умеренное повышение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эхогенности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вещества головного мозга.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УЗИ  ОБП (09.04.2019 )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 Заключение: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Гепатоспленомегалия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. Диффузные изменения в паренхиме печени.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УЗИ почек (09.04.2019)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 Заключение: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Пиелоэктазия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обеих почек.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Рентгенография ОГК  (09.04.2019) 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Заключение: Кистозная дисплазия.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Консультация: Невропатолог (09.04.2019 ) 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Заключение: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Нейротоксикоз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. Острый период. Эпилептический синдром. ДЦП. Гемиплегическая форма. Вторичная микроцефалия. Симптоматическая фокальная эпилепсия?</a:t>
            </a:r>
          </a:p>
          <a:p>
            <a:r>
              <a:rPr lang="ru-RU" sz="7200" b="1" dirty="0" smtClean="0">
                <a:latin typeface="Arial" pitchFamily="34" charset="0"/>
                <a:cs typeface="Arial" pitchFamily="34" charset="0"/>
              </a:rPr>
              <a:t>Консультация: Офтальмолог (09.04.2019)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  Заключение: </a:t>
            </a:r>
            <a:r>
              <a:rPr lang="ru-RU" sz="7200" dirty="0" err="1" smtClean="0">
                <a:latin typeface="Arial" pitchFamily="34" charset="0"/>
                <a:cs typeface="Arial" pitchFamily="34" charset="0"/>
              </a:rPr>
              <a:t>Ангиопатия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сосудов сетчатки OU. 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4873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Клинический пример 1 - Н.С., 6 мес.5дней               (3)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6388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Патологоанатомический диагноз: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1.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Серозно-гнойный </a:t>
            </a:r>
            <a:r>
              <a:rPr lang="ru-RU" b="1" i="1" dirty="0" err="1" smtClean="0">
                <a:latin typeface="Arial" pitchFamily="34" charset="0"/>
                <a:cs typeface="Arial" pitchFamily="34" charset="0"/>
              </a:rPr>
              <a:t>менингоэнцефалит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правого полушария головного мозга </a:t>
            </a:r>
            <a:r>
              <a:rPr lang="ru-RU" b="1" i="1" dirty="0" err="1" smtClean="0">
                <a:latin typeface="Arial" pitchFamily="34" charset="0"/>
                <a:cs typeface="Arial" pitchFamily="34" charset="0"/>
              </a:rPr>
              <a:t>неуточненной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этиологии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ВПР ЦНС: микроцефалия, </a:t>
            </a:r>
            <a:r>
              <a:rPr lang="ru-RU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микрогирия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в сочетании с внутренней гидроцефалией и частичной атрофией вещества головного мозга (М-420,0 при 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-762.0)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Осложнения: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Отек и набухание вещества головного мозга с дислокацией стволовой части мозга в большое затылочное отверстие.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Множественные  мелкоочаговые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кровоизляиния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под висцеральную плевру, эпикард, в ткани внутренних органов (легкие, печень, почки, надпочечники). Некротический нефроз эпителия канальцев почек.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Гепатоспленомегалия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(печень М-338,0, при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-259,0, селезенка М-28,5 при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-20,0).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Гидропическая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 жировая дистрофия печени, белковая дистрофия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кардиомиоцитов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Венозное полнокровие внутренних органов.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Акцидентальная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трансформация вилочковой железы 2 степени.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273050"/>
            <a:ext cx="2971801" cy="7175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52400" y="2590800"/>
            <a:ext cx="4953000" cy="4267200"/>
          </a:xfrm>
          <a:ln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sz="2000" dirty="0" smtClean="0"/>
              <a:t>- В ОАК: анемия (</a:t>
            </a:r>
            <a:r>
              <a:rPr lang="ru-RU" sz="2000" dirty="0" err="1" smtClean="0"/>
              <a:t>Нв</a:t>
            </a:r>
            <a:r>
              <a:rPr lang="ru-RU" sz="2000" dirty="0" smtClean="0"/>
              <a:t> 86 </a:t>
            </a:r>
            <a:r>
              <a:rPr lang="ru-RU" sz="2000" dirty="0" err="1" smtClean="0"/>
              <a:t>г\л</a:t>
            </a:r>
            <a:r>
              <a:rPr lang="ru-RU" sz="2000" dirty="0" smtClean="0"/>
              <a:t>), ускорение СОЭ высоких цифр (69-69-55мм/час) с признаками геморрагического синдрома (сверт-5-, </a:t>
            </a:r>
            <a:r>
              <a:rPr lang="ru-RU" sz="2000" dirty="0" err="1" smtClean="0"/>
              <a:t>длит.кровотечения</a:t>
            </a:r>
            <a:r>
              <a:rPr lang="ru-RU" sz="2000" dirty="0" smtClean="0"/>
              <a:t> -2);</a:t>
            </a:r>
          </a:p>
          <a:p>
            <a:r>
              <a:rPr lang="ru-RU" sz="2000" dirty="0" smtClean="0"/>
              <a:t>- ЦСЖ от красного цвета с наличием крови, мутности, белка -3,63 %, эр. не измененные,  сплошь  в </a:t>
            </a:r>
            <a:r>
              <a:rPr lang="ru-RU" sz="2000" dirty="0" err="1" smtClean="0"/>
              <a:t>п</a:t>
            </a:r>
            <a:r>
              <a:rPr lang="ru-RU" sz="2000" dirty="0" smtClean="0"/>
              <a:t>/</a:t>
            </a:r>
            <a:r>
              <a:rPr lang="ru-RU" sz="2000" dirty="0" err="1" smtClean="0"/>
              <a:t>з</a:t>
            </a:r>
            <a:r>
              <a:rPr lang="ru-RU" sz="2000" dirty="0" smtClean="0"/>
              <a:t>; </a:t>
            </a:r>
            <a:r>
              <a:rPr lang="ru-RU" sz="2000" dirty="0" err="1" smtClean="0"/>
              <a:t>в</a:t>
            </a:r>
            <a:r>
              <a:rPr lang="ru-RU" sz="2000" dirty="0" smtClean="0"/>
              <a:t> динамике через 3 суток  - мутность и </a:t>
            </a:r>
            <a:r>
              <a:rPr lang="ru-RU" sz="2000" dirty="0" err="1" smtClean="0"/>
              <a:t>ксантохромность</a:t>
            </a:r>
            <a:r>
              <a:rPr lang="ru-RU" sz="2000" dirty="0" smtClean="0"/>
              <a:t> жидкости с  </a:t>
            </a:r>
            <a:r>
              <a:rPr lang="ru-RU" sz="2000" dirty="0" err="1" smtClean="0"/>
              <a:t>цитозом</a:t>
            </a:r>
            <a:r>
              <a:rPr lang="ru-RU" sz="2000" dirty="0" smtClean="0"/>
              <a:t> 2292 в мкл с эритроцитами- 960 в 1 мкл, лимфоцитами - 41%,  нейтрофилами – 59%, белок -4,29 г/л, реакция </a:t>
            </a:r>
            <a:r>
              <a:rPr lang="ru-RU" sz="2000" dirty="0" err="1" smtClean="0"/>
              <a:t>Панди</a:t>
            </a:r>
            <a:r>
              <a:rPr lang="ru-RU" sz="2000" dirty="0" smtClean="0"/>
              <a:t> ++++;</a:t>
            </a:r>
          </a:p>
          <a:p>
            <a:r>
              <a:rPr lang="ru-RU" sz="2000" dirty="0" smtClean="0"/>
              <a:t>- положительный тест кала на скрытую кровь ;  </a:t>
            </a:r>
          </a:p>
          <a:p>
            <a:r>
              <a:rPr lang="ru-RU" sz="2000" dirty="0" smtClean="0"/>
              <a:t>- ЭКГ : </a:t>
            </a:r>
            <a:r>
              <a:rPr lang="ru-RU" sz="2000" dirty="0" err="1" smtClean="0"/>
              <a:t>синусовая</a:t>
            </a:r>
            <a:r>
              <a:rPr lang="ru-RU" sz="2000" dirty="0" smtClean="0"/>
              <a:t> брадикардия с ЧСС 107 уд/мин. Нормальное положение ЭОС. Признаки гипертрофии левого желудочка; </a:t>
            </a:r>
          </a:p>
          <a:p>
            <a:r>
              <a:rPr lang="ru-RU" sz="2000" dirty="0" smtClean="0"/>
              <a:t>- </a:t>
            </a:r>
            <a:r>
              <a:rPr lang="ru-RU" sz="2000" b="1" dirty="0" smtClean="0">
                <a:solidFill>
                  <a:srgbClr val="FF0000"/>
                </a:solidFill>
              </a:rPr>
              <a:t>КТ головного мозга  КТ признаки больше соответствует энцефалиту. Смешанная гидроцефалия;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- кровь на ВУИ: ЦВМ-</a:t>
            </a:r>
            <a:r>
              <a:rPr lang="en-US" sz="2000" b="1" dirty="0" err="1" smtClean="0">
                <a:solidFill>
                  <a:srgbClr val="FF0000"/>
                </a:solidFill>
              </a:rPr>
              <a:t>IgM</a:t>
            </a:r>
            <a:r>
              <a:rPr lang="ru-RU" sz="2000" b="1" dirty="0" smtClean="0">
                <a:solidFill>
                  <a:srgbClr val="FF0000"/>
                </a:solidFill>
              </a:rPr>
              <a:t> -3200, ЦВМ-</a:t>
            </a:r>
            <a:r>
              <a:rPr lang="en-US" sz="2000" b="1" dirty="0" err="1" smtClean="0">
                <a:solidFill>
                  <a:srgbClr val="FF0000"/>
                </a:solidFill>
              </a:rPr>
              <a:t>IgG</a:t>
            </a:r>
            <a:r>
              <a:rPr lang="ru-RU" sz="2000" b="1" dirty="0" smtClean="0">
                <a:solidFill>
                  <a:srgbClr val="FF0000"/>
                </a:solidFill>
              </a:rPr>
              <a:t> – 1400,</a:t>
            </a:r>
          </a:p>
          <a:p>
            <a:pPr>
              <a:buFont typeface="Arial" pitchFamily="34" charset="0"/>
              <a:buChar char="•"/>
            </a:pP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895600"/>
            <a:ext cx="4114799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04800" y="228600"/>
            <a:ext cx="31242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Реб</a:t>
            </a:r>
            <a:r>
              <a:rPr lang="ru-RU" sz="2800" dirty="0" smtClean="0">
                <a:solidFill>
                  <a:srgbClr val="FF0000"/>
                </a:solidFill>
              </a:rPr>
              <a:t>. А.Р., 2 м.3 </a:t>
            </a:r>
            <a:r>
              <a:rPr lang="ru-RU" sz="2800" dirty="0" err="1" smtClean="0">
                <a:solidFill>
                  <a:srgbClr val="FF0000"/>
                </a:solidFill>
              </a:rPr>
              <a:t>дн</a:t>
            </a:r>
            <a:r>
              <a:rPr lang="ru-RU" sz="2800" dirty="0" smtClean="0">
                <a:solidFill>
                  <a:srgbClr val="FF0000"/>
                </a:solidFill>
              </a:rPr>
              <a:t>.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685800"/>
            <a:ext cx="8763000" cy="18158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Начало </a:t>
            </a:r>
            <a:r>
              <a:rPr lang="ru-RU" sz="1600" b="1" dirty="0" err="1" smtClean="0"/>
              <a:t>подострое</a:t>
            </a:r>
            <a:r>
              <a:rPr lang="ru-RU" sz="1600" b="1" dirty="0" smtClean="0"/>
              <a:t>: беспокойства,  судороги в виде </a:t>
            </a:r>
            <a:r>
              <a:rPr lang="ru-RU" sz="1600" b="1" dirty="0" err="1" smtClean="0"/>
              <a:t>клонических</a:t>
            </a:r>
            <a:r>
              <a:rPr lang="ru-RU" sz="1600" b="1" dirty="0" smtClean="0"/>
              <a:t> судорог кистей рук и левой нижней конечности с закатыванием глаз, частые  срыгивания и  Т 38,6°С;  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В 1 месяц - по данным УЗИ </a:t>
            </a:r>
            <a:r>
              <a:rPr lang="ru-RU" sz="1600" b="1" dirty="0" err="1" smtClean="0"/>
              <a:t>гол.мозга</a:t>
            </a:r>
            <a:r>
              <a:rPr lang="ru-RU" sz="1600" b="1" dirty="0" smtClean="0"/>
              <a:t> выставлен </a:t>
            </a:r>
            <a:r>
              <a:rPr lang="ru-RU" sz="1600" b="1" dirty="0" err="1" smtClean="0"/>
              <a:t>д-з</a:t>
            </a:r>
            <a:r>
              <a:rPr lang="ru-RU" sz="1600" b="1" dirty="0" smtClean="0"/>
              <a:t>: «Церебральная ишемия 2 ст.».</a:t>
            </a:r>
          </a:p>
          <a:p>
            <a:r>
              <a:rPr lang="ru-RU" sz="1600" b="1" dirty="0" smtClean="0"/>
              <a:t>При поступлении: кома 2,  зрачки </a:t>
            </a:r>
            <a:r>
              <a:rPr lang="en-US" sz="1600" b="1" dirty="0" smtClean="0"/>
              <a:t>D</a:t>
            </a:r>
            <a:r>
              <a:rPr lang="ru-RU" sz="1600" b="1" dirty="0" smtClean="0"/>
              <a:t>=</a:t>
            </a:r>
            <a:r>
              <a:rPr lang="en-US" sz="1600" b="1" dirty="0" smtClean="0"/>
              <a:t>S</a:t>
            </a:r>
            <a:r>
              <a:rPr lang="ru-RU" sz="1600" b="1" dirty="0" smtClean="0"/>
              <a:t>, суженные с вялой реакцией на свет, снижение мышечного тонуса  с атонией живота с отрицательными брюшными рефлексами, слабые подергивания конечностей на болевые раздражения,  периодические </a:t>
            </a:r>
            <a:r>
              <a:rPr lang="ru-RU" sz="1600" b="1" dirty="0" err="1" smtClean="0"/>
              <a:t>клонические</a:t>
            </a:r>
            <a:r>
              <a:rPr lang="ru-RU" sz="1600" b="1" dirty="0" smtClean="0"/>
              <a:t>   подергивания кисти левой руки и стопы; увеличение живота с </a:t>
            </a:r>
            <a:r>
              <a:rPr lang="ru-RU" sz="1600" b="1" dirty="0" err="1" smtClean="0"/>
              <a:t>гепатомегалией</a:t>
            </a:r>
            <a:r>
              <a:rPr lang="ru-RU" sz="1600" b="1" dirty="0" smtClean="0"/>
              <a:t> до  + 3,0 см;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FF0000"/>
                </a:solidFill>
              </a:rPr>
              <a:t>Осложнения врожденной ЦМВИ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836613"/>
            <a:ext cx="9001125" cy="410527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Неврологические осложнения являются наиболее распространенными и наиболее тяжелыми:</a:t>
            </a:r>
            <a:br>
              <a:rPr lang="ru-RU" sz="2400" dirty="0" smtClean="0"/>
            </a:br>
            <a:r>
              <a:rPr lang="ru-RU" sz="2400" dirty="0" smtClean="0"/>
              <a:t>- &gt; 90% новорожденных с </a:t>
            </a:r>
            <a:r>
              <a:rPr lang="ru-RU" sz="2400" dirty="0" err="1" smtClean="0"/>
              <a:t>манифестной</a:t>
            </a:r>
            <a:r>
              <a:rPr lang="ru-RU" sz="2400" dirty="0" smtClean="0"/>
              <a:t> врожденной ЦМВИ имеют визуальный, </a:t>
            </a:r>
            <a:r>
              <a:rPr lang="ru-RU" sz="2400" dirty="0" err="1" smtClean="0"/>
              <a:t>аудиологический</a:t>
            </a:r>
            <a:r>
              <a:rPr lang="ru-RU" sz="2400" dirty="0" smtClean="0"/>
              <a:t> и/или другие неврологические дефекты</a:t>
            </a:r>
            <a:br>
              <a:rPr lang="ru-RU" sz="2400" dirty="0" smtClean="0"/>
            </a:br>
            <a:r>
              <a:rPr lang="ru-RU" sz="2400" dirty="0" smtClean="0"/>
              <a:t>- у 5-17% новорожденных с бессимптомной врожденной ЦМВИ развиваются неврологические осложнения (в виде </a:t>
            </a:r>
            <a:r>
              <a:rPr lang="ru-RU" sz="2400" dirty="0" err="1" smtClean="0"/>
              <a:t>хориоретинита</a:t>
            </a:r>
            <a:r>
              <a:rPr lang="ru-RU" sz="2400" dirty="0" smtClean="0"/>
              <a:t> с атрофией зрительных нервов, нередко приводящий к слепоте ( в 96,7%), глухоты в течение 1 года жизни)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    - при персистенции в течение нескольких месяцев и лет – нарушение речи и снижение интеллекта, нарушение зубной эмали</a:t>
            </a:r>
          </a:p>
        </p:txBody>
      </p:sp>
      <p:pic>
        <p:nvPicPr>
          <p:cNvPr id="33796" name="Picture 6" descr="http://adc.bmj.com/content/92/3/250/F1.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Поражение  ЦНС при ЦМВИ:</a:t>
            </a:r>
            <a:endParaRPr lang="ru-RU" sz="3600" dirty="0" smtClean="0">
              <a:solidFill>
                <a:srgbClr val="FF0000"/>
              </a:solidFill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685800" y="3505200"/>
            <a:ext cx="5257800" cy="3124200"/>
          </a:xfrm>
        </p:spPr>
        <p:txBody>
          <a:bodyPr>
            <a:normAutofit fontScale="62500" lnSpcReduction="20000"/>
          </a:bodyPr>
          <a:lstStyle/>
          <a:p>
            <a:pPr eaLnBrk="1" hangingPunct="1"/>
            <a:r>
              <a:rPr lang="ru-RU" sz="4400" dirty="0" smtClean="0"/>
              <a:t>Судорогами</a:t>
            </a:r>
            <a:endParaRPr lang="ru-RU" sz="4400" dirty="0" smtClean="0"/>
          </a:p>
          <a:p>
            <a:pPr eaLnBrk="1" hangingPunct="1"/>
            <a:r>
              <a:rPr lang="ru-RU" sz="4400" dirty="0" err="1" smtClean="0"/>
              <a:t>Хориоретинитом</a:t>
            </a:r>
            <a:endParaRPr lang="ru-RU" sz="4400" dirty="0" smtClean="0"/>
          </a:p>
          <a:p>
            <a:pPr eaLnBrk="1" hangingPunct="1"/>
            <a:r>
              <a:rPr lang="ru-RU" sz="4400" dirty="0" err="1" smtClean="0"/>
              <a:t>Перивентрикулярными</a:t>
            </a:r>
            <a:endParaRPr lang="ru-RU" sz="4400" dirty="0" smtClean="0"/>
          </a:p>
          <a:p>
            <a:pPr eaLnBrk="1" hangingPunct="1">
              <a:buNone/>
            </a:pPr>
            <a:r>
              <a:rPr lang="ru-RU" sz="4400" dirty="0" smtClean="0"/>
              <a:t> </a:t>
            </a:r>
            <a:r>
              <a:rPr lang="ru-RU" sz="4400" dirty="0" smtClean="0"/>
              <a:t>    </a:t>
            </a:r>
            <a:r>
              <a:rPr lang="ru-RU" sz="4400" dirty="0" smtClean="0"/>
              <a:t> </a:t>
            </a:r>
            <a:r>
              <a:rPr lang="ru-RU" sz="4400" dirty="0" err="1" smtClean="0"/>
              <a:t>кальцификациями</a:t>
            </a:r>
            <a:endParaRPr lang="ru-RU" sz="4400" dirty="0" smtClean="0"/>
          </a:p>
          <a:p>
            <a:pPr eaLnBrk="1" hangingPunct="1"/>
            <a:r>
              <a:rPr lang="ru-RU" sz="4400" dirty="0" err="1" smtClean="0"/>
              <a:t>Сенсоневральной</a:t>
            </a:r>
            <a:r>
              <a:rPr lang="ru-RU" sz="4400" dirty="0" smtClean="0"/>
              <a:t> тугоухостью</a:t>
            </a:r>
            <a:endParaRPr lang="ru-RU" sz="4400" dirty="0" smtClean="0"/>
          </a:p>
          <a:p>
            <a:pPr eaLnBrk="1" hangingPunct="1"/>
            <a:r>
              <a:rPr lang="ru-RU" sz="4400" dirty="0" smtClean="0"/>
              <a:t>Двигательным дефицитом</a:t>
            </a:r>
            <a:endParaRPr lang="ru-RU" sz="44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7438" y="3573463"/>
            <a:ext cx="297656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3400" y="1143000"/>
            <a:ext cx="8077200" cy="2463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Последствия </a:t>
            </a:r>
            <a:r>
              <a:rPr lang="ru-RU" sz="2400" dirty="0" err="1" smtClean="0"/>
              <a:t>манифестной</a:t>
            </a:r>
            <a:r>
              <a:rPr lang="ru-RU" sz="2400" dirty="0" smtClean="0"/>
              <a:t> врожденной ЦМВИ: при первичной ЦМВИ у матери встречаются тяжелые неврологические осложнения. Инфицированию подвергаются нервные клетки и </a:t>
            </a:r>
            <a:r>
              <a:rPr lang="ru-RU" sz="2400" dirty="0" err="1" smtClean="0"/>
              <a:t>глия</a:t>
            </a:r>
            <a:r>
              <a:rPr lang="ru-RU" sz="2400" dirty="0" smtClean="0"/>
              <a:t>. Очаги энцефалита чаще располагаются в </a:t>
            </a:r>
            <a:r>
              <a:rPr lang="ru-RU" sz="2400" dirty="0" err="1" smtClean="0"/>
              <a:t>периваскулярных</a:t>
            </a:r>
            <a:r>
              <a:rPr lang="ru-RU" sz="2400" dirty="0" smtClean="0"/>
              <a:t> зонах больших полушарий. Здесь могут возникать участки некроза с последующим образованием </a:t>
            </a:r>
            <a:r>
              <a:rPr lang="ru-RU" sz="2400" dirty="0" err="1" smtClean="0"/>
              <a:t>кальцинатов</a:t>
            </a:r>
            <a:r>
              <a:rPr lang="ru-RU" sz="2400" dirty="0" smtClean="0"/>
              <a:t>. </a:t>
            </a:r>
            <a:endParaRPr lang="ru-RU" sz="2400" dirty="0" smtClean="0"/>
          </a:p>
          <a:p>
            <a:pPr>
              <a:lnSpc>
                <a:spcPct val="80000"/>
              </a:lnSpc>
            </a:pPr>
            <a:r>
              <a:rPr lang="ru-RU" sz="2400" dirty="0" smtClean="0"/>
              <a:t>Проявляются: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Исходы внутриутробного инфицирования </a:t>
            </a:r>
            <a:r>
              <a:rPr lang="ru-RU" sz="3200" b="1" dirty="0" err="1" smtClean="0">
                <a:solidFill>
                  <a:srgbClr val="FF0000"/>
                </a:solidFill>
              </a:rPr>
              <a:t>цитомегаловирусной</a:t>
            </a:r>
            <a:r>
              <a:rPr lang="ru-RU" sz="3200" b="1" dirty="0" smtClean="0">
                <a:solidFill>
                  <a:srgbClr val="FF0000"/>
                </a:solidFill>
              </a:rPr>
              <a:t> инфекцией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 smtClean="0"/>
              <a:t>у </a:t>
            </a:r>
            <a:r>
              <a:rPr lang="ru-RU" sz="2800" dirty="0"/>
              <a:t>5-10% имеется клиническая симптоматика при рождении (у 70-90% возникают серьезные нарушения психомоторного развития);</a:t>
            </a:r>
          </a:p>
          <a:p>
            <a:pPr lvl="0"/>
            <a:r>
              <a:rPr lang="ru-RU" sz="2800" dirty="0"/>
              <a:t>у 90-95% не обнаруживают никаких проявлений инфекции при рождении (у 5-10% выявляют отдаленные неврологические последствия, чаще нарушения слуха, 90-95% развиваются абсолютно нормально).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8918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КП ДИАГНОСТИКИ И ЛЕЧЕНИЯ</a:t>
            </a:r>
            <a:br>
              <a:rPr lang="ru-RU" sz="2800" b="1" dirty="0" smtClean="0"/>
            </a:br>
            <a:r>
              <a:rPr lang="ru-RU" sz="2800" b="1" dirty="0" smtClean="0">
                <a:solidFill>
                  <a:srgbClr val="FF0000"/>
                </a:solidFill>
              </a:rPr>
              <a:t>«ЦИТОМЕГАЛОВИРУСНАЯ ИНФЕКЦИЯ У ДЕТЕЙ»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/>
              <a:t>от 18.08.2017г (протокол № 26) 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47244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с целью </a:t>
            </a:r>
            <a:r>
              <a:rPr lang="ru-RU" b="1" dirty="0" err="1" smtClean="0"/>
              <a:t>этиотропной</a:t>
            </a:r>
            <a:r>
              <a:rPr lang="ru-RU" b="1" dirty="0" smtClean="0"/>
              <a:t> терапии: стандартное дозирование для лечения ЦМВ в/</a:t>
            </a:r>
            <a:r>
              <a:rPr lang="ru-RU" b="1" dirty="0" err="1" smtClean="0"/>
              <a:t>в</a:t>
            </a:r>
            <a:r>
              <a:rPr lang="ru-RU" b="1" dirty="0" smtClean="0"/>
              <a:t> </a:t>
            </a:r>
            <a:r>
              <a:rPr lang="ru-RU" b="1" dirty="0" err="1" smtClean="0"/>
              <a:t>инфузия</a:t>
            </a:r>
            <a:r>
              <a:rPr lang="ru-RU" b="1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ганцикловира</a:t>
            </a:r>
            <a:r>
              <a:rPr lang="ru-RU" b="1" dirty="0" smtClean="0">
                <a:solidFill>
                  <a:srgbClr val="FF0000"/>
                </a:solidFill>
              </a:rPr>
              <a:t> 5 мг/кг </a:t>
            </a:r>
            <a:r>
              <a:rPr lang="ru-RU" b="1" dirty="0" smtClean="0"/>
              <a:t>массы тела через каждые 12 часов (10 мг/кг/</a:t>
            </a:r>
            <a:r>
              <a:rPr lang="ru-RU" b="1" dirty="0" err="1" smtClean="0"/>
              <a:t>сут</a:t>
            </a:r>
            <a:r>
              <a:rPr lang="ru-RU" b="1" dirty="0" smtClean="0"/>
              <a:t>) на протяжении 14-21 дня (для больных с нормальной функцией почек);</a:t>
            </a:r>
          </a:p>
          <a:p>
            <a:r>
              <a:rPr lang="ru-RU" b="1" dirty="0" smtClean="0"/>
              <a:t>новорожденным при ЦМВИ с поражением ЦНС – </a:t>
            </a:r>
            <a:r>
              <a:rPr lang="ru-RU" b="1" dirty="0" err="1" smtClean="0">
                <a:solidFill>
                  <a:srgbClr val="FF0000"/>
                </a:solidFill>
              </a:rPr>
              <a:t>ганцикловир</a:t>
            </a:r>
            <a:r>
              <a:rPr lang="ru-RU" b="1" dirty="0" smtClean="0">
                <a:solidFill>
                  <a:srgbClr val="FF0000"/>
                </a:solidFill>
              </a:rPr>
              <a:t> 6 мг/кг </a:t>
            </a:r>
            <a:r>
              <a:rPr lang="ru-RU" b="1" dirty="0" smtClean="0"/>
              <a:t>каждые 12 часов в течение 6 </a:t>
            </a:r>
            <a:r>
              <a:rPr lang="ru-RU" b="1" dirty="0" smtClean="0"/>
              <a:t>недель;</a:t>
            </a:r>
          </a:p>
          <a:p>
            <a:pPr eaLnBrk="1" hangingPunct="1">
              <a:lnSpc>
                <a:spcPct val="95000"/>
              </a:lnSpc>
              <a:spcBef>
                <a:spcPts val="0"/>
              </a:spcBef>
            </a:pP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Специфический </a:t>
            </a:r>
            <a:r>
              <a:rPr lang="ru-RU" altLang="ru-RU" b="1" dirty="0" err="1" smtClean="0">
                <a:ea typeface="Cambria" panose="02040503050406030204" pitchFamily="18" charset="0"/>
                <a:cs typeface="Arial" panose="020B0604020202020204" pitchFamily="34" charset="0"/>
              </a:rPr>
              <a:t>антицитомегаловирусный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иммуноглобулин – </a:t>
            </a:r>
            <a:r>
              <a:rPr lang="ru-RU" altLang="ru-RU" b="1" dirty="0" smtClean="0">
                <a:solidFill>
                  <a:srgbClr val="FF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«</a:t>
            </a:r>
            <a:r>
              <a:rPr lang="ru-RU" altLang="ru-RU" b="1" dirty="0" err="1" smtClean="0">
                <a:solidFill>
                  <a:srgbClr val="FF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НеоЦитотект</a:t>
            </a:r>
            <a:r>
              <a:rPr lang="ru-RU" altLang="ru-RU" b="1" dirty="0" smtClean="0">
                <a:solidFill>
                  <a:srgbClr val="FF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» </a:t>
            </a:r>
            <a:r>
              <a:rPr lang="ru-RU" altLang="ru-RU" b="1" dirty="0" smtClean="0">
                <a:solidFill>
                  <a:srgbClr val="FF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 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назначают с периода новорожденности 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в 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дозе 1 мл/кг </a:t>
            </a:r>
            <a:endParaRPr lang="ru-RU" altLang="ru-RU" b="1" dirty="0" smtClean="0"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ts val="0"/>
              </a:spcBef>
              <a:buNone/>
            </a:pP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  веса  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1 раз в сутки в/</a:t>
            </a:r>
            <a:r>
              <a:rPr lang="ru-RU" altLang="ru-RU" b="1" dirty="0" err="1" smtClean="0">
                <a:ea typeface="Cambria" panose="02040503050406030204" pitchFamily="18" charset="0"/>
                <a:cs typeface="Arial" panose="020B0604020202020204" pitchFamily="34" charset="0"/>
              </a:rPr>
              <a:t>в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1 раз в 2 дня, </a:t>
            </a:r>
            <a:endParaRPr lang="ru-RU" altLang="ru-RU" b="1" dirty="0" smtClean="0"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ts val="0"/>
              </a:spcBef>
              <a:buNone/>
            </a:pP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   курс 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3-5 введений </a:t>
            </a:r>
            <a:endParaRPr lang="ru-RU" altLang="ru-RU" b="1" dirty="0" smtClean="0"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ts val="0"/>
              </a:spcBef>
              <a:buNone/>
            </a:pP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   (</a:t>
            </a:r>
            <a:r>
              <a:rPr lang="ru-RU" altLang="ru-RU" b="1" dirty="0" smtClean="0">
                <a:ea typeface="Cambria" panose="02040503050406030204" pitchFamily="18" charset="0"/>
                <a:cs typeface="Arial" panose="020B0604020202020204" pitchFamily="34" charset="0"/>
              </a:rPr>
              <a:t>по показаниям – до 10 введений).</a:t>
            </a:r>
            <a:endParaRPr lang="en-US" altLang="ru-RU" b="1" dirty="0" smtClean="0"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5">
            <a:extLst>
              <a:ext uri="{FF2B5EF4-FFF2-40B4-BE49-F238E27FC236}">
                <a16:creationId xmlns:a16="http://schemas.microsoft.com/office/drawing/2014/main" xmlns="" id="{74A1DA73-AD18-4486-967E-EF3EECD56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029200"/>
            <a:ext cx="1905000" cy="1828800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25400">
            <a:solidFill>
              <a:srgbClr val="FFFFFF"/>
            </a:solidFill>
            <a:round/>
            <a:headEnd/>
            <a:tailEnd/>
          </a:ln>
          <a:effectLst>
            <a:softEdge rad="127000"/>
          </a:effec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334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ЛЕЧЕНИЕ ЦМВИ  </a:t>
            </a:r>
            <a:r>
              <a:rPr lang="ru-RU" sz="3200" b="1" dirty="0" smtClean="0">
                <a:solidFill>
                  <a:srgbClr val="FF0000"/>
                </a:solidFill>
              </a:rPr>
              <a:t>У ДЕТЕЙ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3001"/>
            <a:ext cx="8610600" cy="1828799"/>
          </a:xfrm>
        </p:spPr>
        <p:txBody>
          <a:bodyPr>
            <a:normAutofit fontScale="55000" lnSpcReduction="20000"/>
          </a:bodyPr>
          <a:lstStyle/>
          <a:p>
            <a:pPr eaLnBrk="1" hangingPunct="1"/>
            <a:r>
              <a:rPr lang="ru-RU" altLang="ru-RU" sz="4400" dirty="0" smtClean="0">
                <a:ea typeface="Cambria" panose="02040503050406030204" pitchFamily="18" charset="0"/>
              </a:rPr>
              <a:t>Интерферон альфа-2b в комплексе с высокоактивными антиоксидантами (ВИФЕРОН</a:t>
            </a:r>
            <a:r>
              <a:rPr lang="ru-RU" altLang="ru-RU" sz="4400" baseline="30000" dirty="0" smtClean="0">
                <a:ea typeface="Cambria" panose="02040503050406030204" pitchFamily="18" charset="0"/>
              </a:rPr>
              <a:t>®</a:t>
            </a:r>
            <a:r>
              <a:rPr lang="ru-RU" altLang="ru-RU" sz="4400" dirty="0" smtClean="0">
                <a:ea typeface="Cambria" panose="02040503050406030204" pitchFamily="18" charset="0"/>
              </a:rPr>
              <a:t> суппозитории) проявляет иммуномодулирующее и противовирусное действие. </a:t>
            </a:r>
          </a:p>
          <a:p>
            <a:pPr eaLnBrk="1" hangingPunct="1"/>
            <a:r>
              <a:rPr lang="ru-RU" altLang="ru-RU" sz="4400" dirty="0" smtClean="0">
                <a:ea typeface="Cambria" panose="02040503050406030204" pitchFamily="18" charset="0"/>
              </a:rPr>
              <a:t>Препарат ВИФЕРОН</a:t>
            </a:r>
            <a:r>
              <a:rPr lang="ru-RU" altLang="ru-RU" sz="4400" baseline="30000" dirty="0" smtClean="0">
                <a:ea typeface="Cambria" panose="02040503050406030204" pitchFamily="18" charset="0"/>
              </a:rPr>
              <a:t>®</a:t>
            </a:r>
            <a:r>
              <a:rPr lang="ru-RU" altLang="ru-RU" sz="4400" dirty="0" smtClean="0">
                <a:ea typeface="Cambria" panose="02040503050406030204" pitchFamily="18" charset="0"/>
              </a:rPr>
              <a:t> показан для использования в комплексной терапии ЦМВИ новорожденным</a:t>
            </a:r>
            <a:r>
              <a:rPr lang="ru-RU" altLang="ru-RU" sz="4400" dirty="0" smtClean="0">
                <a:ea typeface="Cambria" panose="02040503050406030204" pitchFamily="18" charset="0"/>
              </a:rPr>
              <a:t>: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8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endParaRPr lang="ru-RU" altLang="ru-RU" b="1" dirty="0" smtClean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3276600"/>
            <a:ext cx="8305800" cy="267765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i="1" dirty="0" smtClean="0">
                <a:solidFill>
                  <a:srgbClr val="002060"/>
                </a:solidFill>
                <a:cs typeface="Arial" panose="020B0604020202020204" pitchFamily="34" charset="0"/>
              </a:rPr>
              <a:t>&gt;34 недель по 150 000 МЕ 2 раза/сутки курсом 5 суток. Рекомендованы 2-5 курсов терапии с интервалом между курсами в 5 суток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i="1" dirty="0" smtClean="0">
                <a:solidFill>
                  <a:srgbClr val="002060"/>
                </a:solidFill>
                <a:cs typeface="Arial" panose="020B0604020202020204" pitchFamily="34" charset="0"/>
              </a:rPr>
              <a:t>&lt; 34 недель по 150 000 МЕ 3 раза/сутки курсом 5 суток. Рекомендованы 2-5 курсов терапии с интервалом между курсами в 5 </a:t>
            </a:r>
            <a:r>
              <a:rPr lang="ru-RU" altLang="ru-RU" sz="2800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суток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28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685800"/>
            <a:ext cx="9144000" cy="5867400"/>
            <a:chOff x="204" y="1389"/>
            <a:chExt cx="5205" cy="2292"/>
          </a:xfrm>
        </p:grpSpPr>
        <p:sp>
          <p:nvSpPr>
            <p:cNvPr id="20488" name="Freeform 3"/>
            <p:cNvSpPr>
              <a:spLocks/>
            </p:cNvSpPr>
            <p:nvPr/>
          </p:nvSpPr>
          <p:spPr bwMode="auto">
            <a:xfrm>
              <a:off x="1405" y="1609"/>
              <a:ext cx="93" cy="155"/>
            </a:xfrm>
            <a:custGeom>
              <a:avLst/>
              <a:gdLst>
                <a:gd name="T0" fmla="*/ 11 w 181"/>
                <a:gd name="T1" fmla="*/ 0 h 388"/>
                <a:gd name="T2" fmla="*/ 11 w 181"/>
                <a:gd name="T3" fmla="*/ 0 h 388"/>
                <a:gd name="T4" fmla="*/ 11 w 181"/>
                <a:gd name="T5" fmla="*/ 0 h 388"/>
                <a:gd name="T6" fmla="*/ 11 w 181"/>
                <a:gd name="T7" fmla="*/ 0 h 388"/>
                <a:gd name="T8" fmla="*/ 10 w 181"/>
                <a:gd name="T9" fmla="*/ 0 h 388"/>
                <a:gd name="T10" fmla="*/ 10 w 181"/>
                <a:gd name="T11" fmla="*/ 0 h 388"/>
                <a:gd name="T12" fmla="*/ 9 w 181"/>
                <a:gd name="T13" fmla="*/ 1 h 388"/>
                <a:gd name="T14" fmla="*/ 8 w 181"/>
                <a:gd name="T15" fmla="*/ 1 h 388"/>
                <a:gd name="T16" fmla="*/ 7 w 181"/>
                <a:gd name="T17" fmla="*/ 1 h 388"/>
                <a:gd name="T18" fmla="*/ 6 w 181"/>
                <a:gd name="T19" fmla="*/ 2 h 388"/>
                <a:gd name="T20" fmla="*/ 2 w 181"/>
                <a:gd name="T21" fmla="*/ 5 h 388"/>
                <a:gd name="T22" fmla="*/ 1 w 181"/>
                <a:gd name="T23" fmla="*/ 7 h 388"/>
                <a:gd name="T24" fmla="*/ 1 w 181"/>
                <a:gd name="T25" fmla="*/ 8 h 388"/>
                <a:gd name="T26" fmla="*/ 1 w 181"/>
                <a:gd name="T27" fmla="*/ 8 h 388"/>
                <a:gd name="T28" fmla="*/ 1 w 181"/>
                <a:gd name="T29" fmla="*/ 8 h 388"/>
                <a:gd name="T30" fmla="*/ 1 w 181"/>
                <a:gd name="T31" fmla="*/ 8 h 388"/>
                <a:gd name="T32" fmla="*/ 1 w 181"/>
                <a:gd name="T33" fmla="*/ 9 h 388"/>
                <a:gd name="T34" fmla="*/ 1 w 181"/>
                <a:gd name="T35" fmla="*/ 9 h 388"/>
                <a:gd name="T36" fmla="*/ 1 w 181"/>
                <a:gd name="T37" fmla="*/ 9 h 388"/>
                <a:gd name="T38" fmla="*/ 1 w 181"/>
                <a:gd name="T39" fmla="*/ 9 h 388"/>
                <a:gd name="T40" fmla="*/ 1 w 181"/>
                <a:gd name="T41" fmla="*/ 10 h 388"/>
                <a:gd name="T42" fmla="*/ 2 w 181"/>
                <a:gd name="T43" fmla="*/ 10 h 388"/>
                <a:gd name="T44" fmla="*/ 2 w 181"/>
                <a:gd name="T45" fmla="*/ 10 h 388"/>
                <a:gd name="T46" fmla="*/ 3 w 181"/>
                <a:gd name="T47" fmla="*/ 10 h 388"/>
                <a:gd name="T48" fmla="*/ 4 w 181"/>
                <a:gd name="T49" fmla="*/ 10 h 388"/>
                <a:gd name="T50" fmla="*/ 4 w 181"/>
                <a:gd name="T51" fmla="*/ 10 h 388"/>
                <a:gd name="T52" fmla="*/ 6 w 181"/>
                <a:gd name="T53" fmla="*/ 10 h 388"/>
                <a:gd name="T54" fmla="*/ 7 w 181"/>
                <a:gd name="T55" fmla="*/ 10 h 388"/>
                <a:gd name="T56" fmla="*/ 7 w 181"/>
                <a:gd name="T57" fmla="*/ 10 h 388"/>
                <a:gd name="T58" fmla="*/ 7 w 181"/>
                <a:gd name="T59" fmla="*/ 10 h 388"/>
                <a:gd name="T60" fmla="*/ 7 w 181"/>
                <a:gd name="T61" fmla="*/ 10 h 388"/>
                <a:gd name="T62" fmla="*/ 7 w 181"/>
                <a:gd name="T63" fmla="*/ 10 h 388"/>
                <a:gd name="T64" fmla="*/ 7 w 181"/>
                <a:gd name="T65" fmla="*/ 9 h 388"/>
                <a:gd name="T66" fmla="*/ 7 w 181"/>
                <a:gd name="T67" fmla="*/ 9 h 388"/>
                <a:gd name="T68" fmla="*/ 6 w 181"/>
                <a:gd name="T69" fmla="*/ 9 h 388"/>
                <a:gd name="T70" fmla="*/ 5 w 181"/>
                <a:gd name="T71" fmla="*/ 8 h 388"/>
                <a:gd name="T72" fmla="*/ 4 w 181"/>
                <a:gd name="T73" fmla="*/ 8 h 388"/>
                <a:gd name="T74" fmla="*/ 4 w 181"/>
                <a:gd name="T75" fmla="*/ 7 h 388"/>
                <a:gd name="T76" fmla="*/ 4 w 181"/>
                <a:gd name="T77" fmla="*/ 6 h 388"/>
                <a:gd name="T78" fmla="*/ 4 w 181"/>
                <a:gd name="T79" fmla="*/ 6 h 388"/>
                <a:gd name="T80" fmla="*/ 4 w 181"/>
                <a:gd name="T81" fmla="*/ 6 h 388"/>
                <a:gd name="T82" fmla="*/ 4 w 181"/>
                <a:gd name="T83" fmla="*/ 6 h 388"/>
                <a:gd name="T84" fmla="*/ 5 w 181"/>
                <a:gd name="T85" fmla="*/ 6 h 388"/>
                <a:gd name="T86" fmla="*/ 5 w 181"/>
                <a:gd name="T87" fmla="*/ 5 h 388"/>
                <a:gd name="T88" fmla="*/ 5 w 181"/>
                <a:gd name="T89" fmla="*/ 5 h 388"/>
                <a:gd name="T90" fmla="*/ 5 w 181"/>
                <a:gd name="T91" fmla="*/ 5 h 388"/>
                <a:gd name="T92" fmla="*/ 5 w 181"/>
                <a:gd name="T93" fmla="*/ 4 h 388"/>
                <a:gd name="T94" fmla="*/ 6 w 181"/>
                <a:gd name="T95" fmla="*/ 4 h 388"/>
                <a:gd name="T96" fmla="*/ 6 w 181"/>
                <a:gd name="T97" fmla="*/ 4 h 388"/>
                <a:gd name="T98" fmla="*/ 7 w 181"/>
                <a:gd name="T99" fmla="*/ 4 h 388"/>
                <a:gd name="T100" fmla="*/ 7 w 181"/>
                <a:gd name="T101" fmla="*/ 3 h 388"/>
                <a:gd name="T102" fmla="*/ 8 w 181"/>
                <a:gd name="T103" fmla="*/ 2 h 388"/>
                <a:gd name="T104" fmla="*/ 9 w 181"/>
                <a:gd name="T105" fmla="*/ 2 h 388"/>
                <a:gd name="T106" fmla="*/ 11 w 181"/>
                <a:gd name="T107" fmla="*/ 2 h 388"/>
                <a:gd name="T108" fmla="*/ 12 w 181"/>
                <a:gd name="T109" fmla="*/ 1 h 388"/>
                <a:gd name="T110" fmla="*/ 11 w 181"/>
                <a:gd name="T111" fmla="*/ 0 h 3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1"/>
                <a:gd name="T169" fmla="*/ 0 h 388"/>
                <a:gd name="T170" fmla="*/ 181 w 181"/>
                <a:gd name="T171" fmla="*/ 388 h 3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1" h="388">
                  <a:moveTo>
                    <a:pt x="160" y="19"/>
                  </a:moveTo>
                  <a:lnTo>
                    <a:pt x="160" y="17"/>
                  </a:lnTo>
                  <a:lnTo>
                    <a:pt x="160" y="12"/>
                  </a:lnTo>
                  <a:lnTo>
                    <a:pt x="158" y="8"/>
                  </a:lnTo>
                  <a:lnTo>
                    <a:pt x="156" y="2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47" y="2"/>
                  </a:lnTo>
                  <a:lnTo>
                    <a:pt x="143" y="6"/>
                  </a:lnTo>
                  <a:lnTo>
                    <a:pt x="140" y="10"/>
                  </a:lnTo>
                  <a:lnTo>
                    <a:pt x="134" y="17"/>
                  </a:lnTo>
                  <a:lnTo>
                    <a:pt x="130" y="25"/>
                  </a:lnTo>
                  <a:lnTo>
                    <a:pt x="125" y="31"/>
                  </a:lnTo>
                  <a:lnTo>
                    <a:pt x="119" y="36"/>
                  </a:lnTo>
                  <a:lnTo>
                    <a:pt x="113" y="42"/>
                  </a:lnTo>
                  <a:lnTo>
                    <a:pt x="102" y="51"/>
                  </a:lnTo>
                  <a:lnTo>
                    <a:pt x="93" y="57"/>
                  </a:lnTo>
                  <a:lnTo>
                    <a:pt x="77" y="66"/>
                  </a:lnTo>
                  <a:lnTo>
                    <a:pt x="72" y="70"/>
                  </a:lnTo>
                  <a:lnTo>
                    <a:pt x="17" y="187"/>
                  </a:lnTo>
                  <a:lnTo>
                    <a:pt x="2" y="243"/>
                  </a:lnTo>
                  <a:lnTo>
                    <a:pt x="4" y="262"/>
                  </a:lnTo>
                  <a:lnTo>
                    <a:pt x="0" y="309"/>
                  </a:lnTo>
                  <a:lnTo>
                    <a:pt x="4" y="309"/>
                  </a:lnTo>
                  <a:lnTo>
                    <a:pt x="8" y="313"/>
                  </a:lnTo>
                  <a:lnTo>
                    <a:pt x="10" y="315"/>
                  </a:lnTo>
                  <a:lnTo>
                    <a:pt x="10" y="318"/>
                  </a:lnTo>
                  <a:lnTo>
                    <a:pt x="10" y="320"/>
                  </a:lnTo>
                  <a:lnTo>
                    <a:pt x="10" y="324"/>
                  </a:lnTo>
                  <a:lnTo>
                    <a:pt x="10" y="326"/>
                  </a:lnTo>
                  <a:lnTo>
                    <a:pt x="10" y="332"/>
                  </a:lnTo>
                  <a:lnTo>
                    <a:pt x="8" y="339"/>
                  </a:lnTo>
                  <a:lnTo>
                    <a:pt x="6" y="347"/>
                  </a:lnTo>
                  <a:lnTo>
                    <a:pt x="6" y="350"/>
                  </a:lnTo>
                  <a:lnTo>
                    <a:pt x="6" y="354"/>
                  </a:lnTo>
                  <a:lnTo>
                    <a:pt x="6" y="356"/>
                  </a:lnTo>
                  <a:lnTo>
                    <a:pt x="8" y="360"/>
                  </a:lnTo>
                  <a:lnTo>
                    <a:pt x="8" y="363"/>
                  </a:lnTo>
                  <a:lnTo>
                    <a:pt x="10" y="365"/>
                  </a:lnTo>
                  <a:lnTo>
                    <a:pt x="12" y="367"/>
                  </a:lnTo>
                  <a:lnTo>
                    <a:pt x="14" y="369"/>
                  </a:lnTo>
                  <a:lnTo>
                    <a:pt x="17" y="371"/>
                  </a:lnTo>
                  <a:lnTo>
                    <a:pt x="21" y="373"/>
                  </a:lnTo>
                  <a:lnTo>
                    <a:pt x="25" y="373"/>
                  </a:lnTo>
                  <a:lnTo>
                    <a:pt x="29" y="373"/>
                  </a:lnTo>
                  <a:lnTo>
                    <a:pt x="38" y="375"/>
                  </a:lnTo>
                  <a:lnTo>
                    <a:pt x="46" y="375"/>
                  </a:lnTo>
                  <a:lnTo>
                    <a:pt x="49" y="377"/>
                  </a:lnTo>
                  <a:lnTo>
                    <a:pt x="55" y="380"/>
                  </a:lnTo>
                  <a:lnTo>
                    <a:pt x="59" y="384"/>
                  </a:lnTo>
                  <a:lnTo>
                    <a:pt x="61" y="386"/>
                  </a:lnTo>
                  <a:lnTo>
                    <a:pt x="85" y="388"/>
                  </a:lnTo>
                  <a:lnTo>
                    <a:pt x="89" y="388"/>
                  </a:lnTo>
                  <a:lnTo>
                    <a:pt x="96" y="386"/>
                  </a:lnTo>
                  <a:lnTo>
                    <a:pt x="100" y="384"/>
                  </a:lnTo>
                  <a:lnTo>
                    <a:pt x="102" y="380"/>
                  </a:lnTo>
                  <a:lnTo>
                    <a:pt x="104" y="379"/>
                  </a:lnTo>
                  <a:lnTo>
                    <a:pt x="106" y="377"/>
                  </a:lnTo>
                  <a:lnTo>
                    <a:pt x="106" y="373"/>
                  </a:lnTo>
                  <a:lnTo>
                    <a:pt x="106" y="371"/>
                  </a:lnTo>
                  <a:lnTo>
                    <a:pt x="106" y="369"/>
                  </a:lnTo>
                  <a:lnTo>
                    <a:pt x="104" y="367"/>
                  </a:lnTo>
                  <a:lnTo>
                    <a:pt x="104" y="363"/>
                  </a:lnTo>
                  <a:lnTo>
                    <a:pt x="102" y="362"/>
                  </a:lnTo>
                  <a:lnTo>
                    <a:pt x="100" y="360"/>
                  </a:lnTo>
                  <a:lnTo>
                    <a:pt x="94" y="358"/>
                  </a:lnTo>
                  <a:lnTo>
                    <a:pt x="87" y="354"/>
                  </a:lnTo>
                  <a:lnTo>
                    <a:pt x="83" y="354"/>
                  </a:lnTo>
                  <a:lnTo>
                    <a:pt x="64" y="332"/>
                  </a:lnTo>
                  <a:lnTo>
                    <a:pt x="64" y="326"/>
                  </a:lnTo>
                  <a:lnTo>
                    <a:pt x="61" y="316"/>
                  </a:lnTo>
                  <a:lnTo>
                    <a:pt x="57" y="301"/>
                  </a:lnTo>
                  <a:lnTo>
                    <a:pt x="55" y="285"/>
                  </a:lnTo>
                  <a:lnTo>
                    <a:pt x="53" y="273"/>
                  </a:lnTo>
                  <a:lnTo>
                    <a:pt x="53" y="264"/>
                  </a:lnTo>
                  <a:lnTo>
                    <a:pt x="53" y="254"/>
                  </a:lnTo>
                  <a:lnTo>
                    <a:pt x="55" y="243"/>
                  </a:lnTo>
                  <a:lnTo>
                    <a:pt x="55" y="239"/>
                  </a:lnTo>
                  <a:lnTo>
                    <a:pt x="57" y="234"/>
                  </a:lnTo>
                  <a:lnTo>
                    <a:pt x="59" y="230"/>
                  </a:lnTo>
                  <a:lnTo>
                    <a:pt x="61" y="224"/>
                  </a:lnTo>
                  <a:lnTo>
                    <a:pt x="62" y="221"/>
                  </a:lnTo>
                  <a:lnTo>
                    <a:pt x="64" y="217"/>
                  </a:lnTo>
                  <a:lnTo>
                    <a:pt x="68" y="213"/>
                  </a:lnTo>
                  <a:lnTo>
                    <a:pt x="72" y="209"/>
                  </a:lnTo>
                  <a:lnTo>
                    <a:pt x="70" y="204"/>
                  </a:lnTo>
                  <a:lnTo>
                    <a:pt x="68" y="192"/>
                  </a:lnTo>
                  <a:lnTo>
                    <a:pt x="70" y="189"/>
                  </a:lnTo>
                  <a:lnTo>
                    <a:pt x="70" y="185"/>
                  </a:lnTo>
                  <a:lnTo>
                    <a:pt x="72" y="181"/>
                  </a:lnTo>
                  <a:lnTo>
                    <a:pt x="72" y="177"/>
                  </a:lnTo>
                  <a:lnTo>
                    <a:pt x="74" y="174"/>
                  </a:lnTo>
                  <a:lnTo>
                    <a:pt x="77" y="168"/>
                  </a:lnTo>
                  <a:lnTo>
                    <a:pt x="81" y="164"/>
                  </a:lnTo>
                  <a:lnTo>
                    <a:pt x="85" y="160"/>
                  </a:lnTo>
                  <a:lnTo>
                    <a:pt x="89" y="155"/>
                  </a:lnTo>
                  <a:lnTo>
                    <a:pt x="93" y="149"/>
                  </a:lnTo>
                  <a:lnTo>
                    <a:pt x="96" y="143"/>
                  </a:lnTo>
                  <a:lnTo>
                    <a:pt x="100" y="138"/>
                  </a:lnTo>
                  <a:lnTo>
                    <a:pt x="108" y="123"/>
                  </a:lnTo>
                  <a:lnTo>
                    <a:pt x="117" y="108"/>
                  </a:lnTo>
                  <a:lnTo>
                    <a:pt x="123" y="100"/>
                  </a:lnTo>
                  <a:lnTo>
                    <a:pt x="130" y="93"/>
                  </a:lnTo>
                  <a:lnTo>
                    <a:pt x="136" y="85"/>
                  </a:lnTo>
                  <a:lnTo>
                    <a:pt x="143" y="76"/>
                  </a:lnTo>
                  <a:lnTo>
                    <a:pt x="151" y="68"/>
                  </a:lnTo>
                  <a:lnTo>
                    <a:pt x="160" y="61"/>
                  </a:lnTo>
                  <a:lnTo>
                    <a:pt x="170" y="53"/>
                  </a:lnTo>
                  <a:lnTo>
                    <a:pt x="181" y="46"/>
                  </a:lnTo>
                  <a:lnTo>
                    <a:pt x="160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405" y="1609"/>
              <a:ext cx="93" cy="155"/>
              <a:chOff x="1166" y="1192"/>
              <a:chExt cx="90" cy="194"/>
            </a:xfrm>
          </p:grpSpPr>
          <p:sp>
            <p:nvSpPr>
              <p:cNvPr id="21262" name="Freeform 5"/>
              <p:cNvSpPr>
                <a:spLocks/>
              </p:cNvSpPr>
              <p:nvPr/>
            </p:nvSpPr>
            <p:spPr bwMode="auto">
              <a:xfrm>
                <a:off x="1166" y="1192"/>
                <a:ext cx="90" cy="194"/>
              </a:xfrm>
              <a:custGeom>
                <a:avLst/>
                <a:gdLst>
                  <a:gd name="T0" fmla="*/ 10 w 181"/>
                  <a:gd name="T1" fmla="*/ 2 h 388"/>
                  <a:gd name="T2" fmla="*/ 9 w 181"/>
                  <a:gd name="T3" fmla="*/ 1 h 388"/>
                  <a:gd name="T4" fmla="*/ 9 w 181"/>
                  <a:gd name="T5" fmla="*/ 1 h 388"/>
                  <a:gd name="T6" fmla="*/ 9 w 181"/>
                  <a:gd name="T7" fmla="*/ 0 h 388"/>
                  <a:gd name="T8" fmla="*/ 9 w 181"/>
                  <a:gd name="T9" fmla="*/ 1 h 388"/>
                  <a:gd name="T10" fmla="*/ 8 w 181"/>
                  <a:gd name="T11" fmla="*/ 1 h 388"/>
                  <a:gd name="T12" fmla="*/ 8 w 181"/>
                  <a:gd name="T13" fmla="*/ 2 h 388"/>
                  <a:gd name="T14" fmla="*/ 7 w 181"/>
                  <a:gd name="T15" fmla="*/ 3 h 388"/>
                  <a:gd name="T16" fmla="*/ 6 w 181"/>
                  <a:gd name="T17" fmla="*/ 3 h 388"/>
                  <a:gd name="T18" fmla="*/ 4 w 181"/>
                  <a:gd name="T19" fmla="*/ 5 h 388"/>
                  <a:gd name="T20" fmla="*/ 1 w 181"/>
                  <a:gd name="T21" fmla="*/ 12 h 388"/>
                  <a:gd name="T22" fmla="*/ 0 w 181"/>
                  <a:gd name="T23" fmla="*/ 17 h 388"/>
                  <a:gd name="T24" fmla="*/ 0 w 181"/>
                  <a:gd name="T25" fmla="*/ 20 h 388"/>
                  <a:gd name="T26" fmla="*/ 0 w 181"/>
                  <a:gd name="T27" fmla="*/ 20 h 388"/>
                  <a:gd name="T28" fmla="*/ 0 w 181"/>
                  <a:gd name="T29" fmla="*/ 20 h 388"/>
                  <a:gd name="T30" fmla="*/ 0 w 181"/>
                  <a:gd name="T31" fmla="*/ 21 h 388"/>
                  <a:gd name="T32" fmla="*/ 0 w 181"/>
                  <a:gd name="T33" fmla="*/ 22 h 388"/>
                  <a:gd name="T34" fmla="*/ 0 w 181"/>
                  <a:gd name="T35" fmla="*/ 22 h 388"/>
                  <a:gd name="T36" fmla="*/ 0 w 181"/>
                  <a:gd name="T37" fmla="*/ 23 h 388"/>
                  <a:gd name="T38" fmla="*/ 0 w 181"/>
                  <a:gd name="T39" fmla="*/ 23 h 388"/>
                  <a:gd name="T40" fmla="*/ 0 w 181"/>
                  <a:gd name="T41" fmla="*/ 23 h 388"/>
                  <a:gd name="T42" fmla="*/ 1 w 181"/>
                  <a:gd name="T43" fmla="*/ 24 h 388"/>
                  <a:gd name="T44" fmla="*/ 1 w 181"/>
                  <a:gd name="T45" fmla="*/ 24 h 388"/>
                  <a:gd name="T46" fmla="*/ 2 w 181"/>
                  <a:gd name="T47" fmla="*/ 24 h 388"/>
                  <a:gd name="T48" fmla="*/ 3 w 181"/>
                  <a:gd name="T49" fmla="*/ 24 h 388"/>
                  <a:gd name="T50" fmla="*/ 3 w 181"/>
                  <a:gd name="T51" fmla="*/ 24 h 388"/>
                  <a:gd name="T52" fmla="*/ 5 w 181"/>
                  <a:gd name="T53" fmla="*/ 24 h 388"/>
                  <a:gd name="T54" fmla="*/ 6 w 181"/>
                  <a:gd name="T55" fmla="*/ 24 h 388"/>
                  <a:gd name="T56" fmla="*/ 6 w 181"/>
                  <a:gd name="T57" fmla="*/ 24 h 388"/>
                  <a:gd name="T58" fmla="*/ 6 w 181"/>
                  <a:gd name="T59" fmla="*/ 24 h 388"/>
                  <a:gd name="T60" fmla="*/ 6 w 181"/>
                  <a:gd name="T61" fmla="*/ 24 h 388"/>
                  <a:gd name="T62" fmla="*/ 6 w 181"/>
                  <a:gd name="T63" fmla="*/ 23 h 388"/>
                  <a:gd name="T64" fmla="*/ 6 w 181"/>
                  <a:gd name="T65" fmla="*/ 23 h 388"/>
                  <a:gd name="T66" fmla="*/ 5 w 181"/>
                  <a:gd name="T67" fmla="*/ 23 h 388"/>
                  <a:gd name="T68" fmla="*/ 5 w 181"/>
                  <a:gd name="T69" fmla="*/ 23 h 388"/>
                  <a:gd name="T70" fmla="*/ 4 w 181"/>
                  <a:gd name="T71" fmla="*/ 21 h 388"/>
                  <a:gd name="T72" fmla="*/ 3 w 181"/>
                  <a:gd name="T73" fmla="*/ 19 h 388"/>
                  <a:gd name="T74" fmla="*/ 3 w 181"/>
                  <a:gd name="T75" fmla="*/ 18 h 388"/>
                  <a:gd name="T76" fmla="*/ 3 w 181"/>
                  <a:gd name="T77" fmla="*/ 15 h 388"/>
                  <a:gd name="T78" fmla="*/ 3 w 181"/>
                  <a:gd name="T79" fmla="*/ 14 h 388"/>
                  <a:gd name="T80" fmla="*/ 3 w 181"/>
                  <a:gd name="T81" fmla="*/ 14 h 388"/>
                  <a:gd name="T82" fmla="*/ 3 w 181"/>
                  <a:gd name="T83" fmla="*/ 13 h 388"/>
                  <a:gd name="T84" fmla="*/ 4 w 181"/>
                  <a:gd name="T85" fmla="*/ 13 h 388"/>
                  <a:gd name="T86" fmla="*/ 4 w 181"/>
                  <a:gd name="T87" fmla="*/ 12 h 388"/>
                  <a:gd name="T88" fmla="*/ 4 w 181"/>
                  <a:gd name="T89" fmla="*/ 12 h 388"/>
                  <a:gd name="T90" fmla="*/ 4 w 181"/>
                  <a:gd name="T91" fmla="*/ 12 h 388"/>
                  <a:gd name="T92" fmla="*/ 4 w 181"/>
                  <a:gd name="T93" fmla="*/ 11 h 388"/>
                  <a:gd name="T94" fmla="*/ 5 w 181"/>
                  <a:gd name="T95" fmla="*/ 11 h 388"/>
                  <a:gd name="T96" fmla="*/ 5 w 181"/>
                  <a:gd name="T97" fmla="*/ 10 h 388"/>
                  <a:gd name="T98" fmla="*/ 6 w 181"/>
                  <a:gd name="T99" fmla="*/ 9 h 388"/>
                  <a:gd name="T100" fmla="*/ 6 w 181"/>
                  <a:gd name="T101" fmla="*/ 7 h 388"/>
                  <a:gd name="T102" fmla="*/ 7 w 181"/>
                  <a:gd name="T103" fmla="*/ 6 h 388"/>
                  <a:gd name="T104" fmla="*/ 8 w 181"/>
                  <a:gd name="T105" fmla="*/ 6 h 388"/>
                  <a:gd name="T106" fmla="*/ 9 w 181"/>
                  <a:gd name="T107" fmla="*/ 5 h 388"/>
                  <a:gd name="T108" fmla="*/ 10 w 181"/>
                  <a:gd name="T109" fmla="*/ 3 h 388"/>
                  <a:gd name="T110" fmla="*/ 10 w 181"/>
                  <a:gd name="T111" fmla="*/ 2 h 3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388"/>
                  <a:gd name="T170" fmla="*/ 181 w 181"/>
                  <a:gd name="T171" fmla="*/ 388 h 38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388">
                    <a:moveTo>
                      <a:pt x="160" y="19"/>
                    </a:moveTo>
                    <a:lnTo>
                      <a:pt x="160" y="17"/>
                    </a:lnTo>
                    <a:lnTo>
                      <a:pt x="160" y="12"/>
                    </a:lnTo>
                    <a:lnTo>
                      <a:pt x="158" y="8"/>
                    </a:lnTo>
                    <a:lnTo>
                      <a:pt x="156" y="2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47" y="2"/>
                    </a:lnTo>
                    <a:lnTo>
                      <a:pt x="143" y="6"/>
                    </a:lnTo>
                    <a:lnTo>
                      <a:pt x="140" y="10"/>
                    </a:lnTo>
                    <a:lnTo>
                      <a:pt x="134" y="17"/>
                    </a:lnTo>
                    <a:lnTo>
                      <a:pt x="130" y="25"/>
                    </a:lnTo>
                    <a:lnTo>
                      <a:pt x="125" y="31"/>
                    </a:lnTo>
                    <a:lnTo>
                      <a:pt x="119" y="36"/>
                    </a:lnTo>
                    <a:lnTo>
                      <a:pt x="113" y="42"/>
                    </a:lnTo>
                    <a:lnTo>
                      <a:pt x="102" y="51"/>
                    </a:lnTo>
                    <a:lnTo>
                      <a:pt x="93" y="57"/>
                    </a:lnTo>
                    <a:lnTo>
                      <a:pt x="77" y="66"/>
                    </a:lnTo>
                    <a:lnTo>
                      <a:pt x="72" y="70"/>
                    </a:lnTo>
                    <a:lnTo>
                      <a:pt x="17" y="187"/>
                    </a:lnTo>
                    <a:lnTo>
                      <a:pt x="2" y="243"/>
                    </a:lnTo>
                    <a:lnTo>
                      <a:pt x="4" y="262"/>
                    </a:lnTo>
                    <a:lnTo>
                      <a:pt x="0" y="309"/>
                    </a:lnTo>
                    <a:lnTo>
                      <a:pt x="4" y="309"/>
                    </a:lnTo>
                    <a:lnTo>
                      <a:pt x="8" y="313"/>
                    </a:lnTo>
                    <a:lnTo>
                      <a:pt x="10" y="315"/>
                    </a:lnTo>
                    <a:lnTo>
                      <a:pt x="10" y="318"/>
                    </a:lnTo>
                    <a:lnTo>
                      <a:pt x="10" y="320"/>
                    </a:lnTo>
                    <a:lnTo>
                      <a:pt x="10" y="324"/>
                    </a:lnTo>
                    <a:lnTo>
                      <a:pt x="10" y="326"/>
                    </a:lnTo>
                    <a:lnTo>
                      <a:pt x="10" y="332"/>
                    </a:lnTo>
                    <a:lnTo>
                      <a:pt x="8" y="339"/>
                    </a:lnTo>
                    <a:lnTo>
                      <a:pt x="6" y="347"/>
                    </a:lnTo>
                    <a:lnTo>
                      <a:pt x="6" y="350"/>
                    </a:lnTo>
                    <a:lnTo>
                      <a:pt x="6" y="354"/>
                    </a:lnTo>
                    <a:lnTo>
                      <a:pt x="6" y="356"/>
                    </a:lnTo>
                    <a:lnTo>
                      <a:pt x="8" y="360"/>
                    </a:lnTo>
                    <a:lnTo>
                      <a:pt x="8" y="363"/>
                    </a:lnTo>
                    <a:lnTo>
                      <a:pt x="10" y="365"/>
                    </a:lnTo>
                    <a:lnTo>
                      <a:pt x="12" y="367"/>
                    </a:lnTo>
                    <a:lnTo>
                      <a:pt x="14" y="369"/>
                    </a:lnTo>
                    <a:lnTo>
                      <a:pt x="17" y="371"/>
                    </a:lnTo>
                    <a:lnTo>
                      <a:pt x="21" y="373"/>
                    </a:lnTo>
                    <a:lnTo>
                      <a:pt x="25" y="373"/>
                    </a:lnTo>
                    <a:lnTo>
                      <a:pt x="29" y="373"/>
                    </a:lnTo>
                    <a:lnTo>
                      <a:pt x="38" y="375"/>
                    </a:lnTo>
                    <a:lnTo>
                      <a:pt x="46" y="375"/>
                    </a:lnTo>
                    <a:lnTo>
                      <a:pt x="49" y="377"/>
                    </a:lnTo>
                    <a:lnTo>
                      <a:pt x="55" y="380"/>
                    </a:lnTo>
                    <a:lnTo>
                      <a:pt x="59" y="384"/>
                    </a:lnTo>
                    <a:lnTo>
                      <a:pt x="61" y="386"/>
                    </a:lnTo>
                    <a:lnTo>
                      <a:pt x="85" y="388"/>
                    </a:lnTo>
                    <a:lnTo>
                      <a:pt x="89" y="388"/>
                    </a:lnTo>
                    <a:lnTo>
                      <a:pt x="96" y="386"/>
                    </a:lnTo>
                    <a:lnTo>
                      <a:pt x="100" y="384"/>
                    </a:lnTo>
                    <a:lnTo>
                      <a:pt x="102" y="380"/>
                    </a:lnTo>
                    <a:lnTo>
                      <a:pt x="104" y="379"/>
                    </a:lnTo>
                    <a:lnTo>
                      <a:pt x="106" y="377"/>
                    </a:lnTo>
                    <a:lnTo>
                      <a:pt x="106" y="373"/>
                    </a:lnTo>
                    <a:lnTo>
                      <a:pt x="106" y="371"/>
                    </a:lnTo>
                    <a:lnTo>
                      <a:pt x="106" y="369"/>
                    </a:lnTo>
                    <a:lnTo>
                      <a:pt x="104" y="367"/>
                    </a:lnTo>
                    <a:lnTo>
                      <a:pt x="104" y="363"/>
                    </a:lnTo>
                    <a:lnTo>
                      <a:pt x="102" y="362"/>
                    </a:lnTo>
                    <a:lnTo>
                      <a:pt x="100" y="360"/>
                    </a:lnTo>
                    <a:lnTo>
                      <a:pt x="94" y="358"/>
                    </a:lnTo>
                    <a:lnTo>
                      <a:pt x="87" y="354"/>
                    </a:lnTo>
                    <a:lnTo>
                      <a:pt x="83" y="354"/>
                    </a:lnTo>
                    <a:lnTo>
                      <a:pt x="64" y="332"/>
                    </a:lnTo>
                    <a:lnTo>
                      <a:pt x="64" y="326"/>
                    </a:lnTo>
                    <a:lnTo>
                      <a:pt x="61" y="316"/>
                    </a:lnTo>
                    <a:lnTo>
                      <a:pt x="57" y="301"/>
                    </a:lnTo>
                    <a:lnTo>
                      <a:pt x="55" y="285"/>
                    </a:lnTo>
                    <a:lnTo>
                      <a:pt x="53" y="273"/>
                    </a:lnTo>
                    <a:lnTo>
                      <a:pt x="53" y="264"/>
                    </a:lnTo>
                    <a:lnTo>
                      <a:pt x="53" y="254"/>
                    </a:lnTo>
                    <a:lnTo>
                      <a:pt x="55" y="243"/>
                    </a:lnTo>
                    <a:lnTo>
                      <a:pt x="55" y="239"/>
                    </a:lnTo>
                    <a:lnTo>
                      <a:pt x="57" y="234"/>
                    </a:lnTo>
                    <a:lnTo>
                      <a:pt x="59" y="230"/>
                    </a:lnTo>
                    <a:lnTo>
                      <a:pt x="61" y="224"/>
                    </a:lnTo>
                    <a:lnTo>
                      <a:pt x="62" y="221"/>
                    </a:lnTo>
                    <a:lnTo>
                      <a:pt x="64" y="217"/>
                    </a:lnTo>
                    <a:lnTo>
                      <a:pt x="68" y="213"/>
                    </a:lnTo>
                    <a:lnTo>
                      <a:pt x="72" y="209"/>
                    </a:lnTo>
                    <a:lnTo>
                      <a:pt x="70" y="204"/>
                    </a:lnTo>
                    <a:lnTo>
                      <a:pt x="68" y="192"/>
                    </a:lnTo>
                    <a:lnTo>
                      <a:pt x="70" y="189"/>
                    </a:lnTo>
                    <a:lnTo>
                      <a:pt x="70" y="185"/>
                    </a:lnTo>
                    <a:lnTo>
                      <a:pt x="72" y="181"/>
                    </a:lnTo>
                    <a:lnTo>
                      <a:pt x="72" y="177"/>
                    </a:lnTo>
                    <a:lnTo>
                      <a:pt x="74" y="174"/>
                    </a:lnTo>
                    <a:lnTo>
                      <a:pt x="77" y="168"/>
                    </a:lnTo>
                    <a:lnTo>
                      <a:pt x="81" y="164"/>
                    </a:lnTo>
                    <a:lnTo>
                      <a:pt x="85" y="160"/>
                    </a:lnTo>
                    <a:lnTo>
                      <a:pt x="89" y="155"/>
                    </a:lnTo>
                    <a:lnTo>
                      <a:pt x="93" y="149"/>
                    </a:lnTo>
                    <a:lnTo>
                      <a:pt x="96" y="143"/>
                    </a:lnTo>
                    <a:lnTo>
                      <a:pt x="100" y="138"/>
                    </a:lnTo>
                    <a:lnTo>
                      <a:pt x="108" y="123"/>
                    </a:lnTo>
                    <a:lnTo>
                      <a:pt x="117" y="108"/>
                    </a:lnTo>
                    <a:lnTo>
                      <a:pt x="123" y="100"/>
                    </a:lnTo>
                    <a:lnTo>
                      <a:pt x="130" y="93"/>
                    </a:lnTo>
                    <a:lnTo>
                      <a:pt x="136" y="85"/>
                    </a:lnTo>
                    <a:lnTo>
                      <a:pt x="143" y="76"/>
                    </a:lnTo>
                    <a:lnTo>
                      <a:pt x="151" y="68"/>
                    </a:lnTo>
                    <a:lnTo>
                      <a:pt x="160" y="61"/>
                    </a:lnTo>
                    <a:lnTo>
                      <a:pt x="170" y="53"/>
                    </a:lnTo>
                    <a:lnTo>
                      <a:pt x="181" y="46"/>
                    </a:lnTo>
                    <a:lnTo>
                      <a:pt x="160" y="19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63" name="Freeform 6"/>
              <p:cNvSpPr>
                <a:spLocks/>
              </p:cNvSpPr>
              <p:nvPr/>
            </p:nvSpPr>
            <p:spPr bwMode="auto">
              <a:xfrm>
                <a:off x="1166" y="1192"/>
                <a:ext cx="90" cy="194"/>
              </a:xfrm>
              <a:custGeom>
                <a:avLst/>
                <a:gdLst>
                  <a:gd name="T0" fmla="*/ 10 w 181"/>
                  <a:gd name="T1" fmla="*/ 2 h 388"/>
                  <a:gd name="T2" fmla="*/ 9 w 181"/>
                  <a:gd name="T3" fmla="*/ 1 h 388"/>
                  <a:gd name="T4" fmla="*/ 9 w 181"/>
                  <a:gd name="T5" fmla="*/ 1 h 388"/>
                  <a:gd name="T6" fmla="*/ 9 w 181"/>
                  <a:gd name="T7" fmla="*/ 0 h 388"/>
                  <a:gd name="T8" fmla="*/ 9 w 181"/>
                  <a:gd name="T9" fmla="*/ 1 h 388"/>
                  <a:gd name="T10" fmla="*/ 8 w 181"/>
                  <a:gd name="T11" fmla="*/ 1 h 388"/>
                  <a:gd name="T12" fmla="*/ 8 w 181"/>
                  <a:gd name="T13" fmla="*/ 2 h 388"/>
                  <a:gd name="T14" fmla="*/ 7 w 181"/>
                  <a:gd name="T15" fmla="*/ 3 h 388"/>
                  <a:gd name="T16" fmla="*/ 6 w 181"/>
                  <a:gd name="T17" fmla="*/ 3 h 388"/>
                  <a:gd name="T18" fmla="*/ 4 w 181"/>
                  <a:gd name="T19" fmla="*/ 5 h 388"/>
                  <a:gd name="T20" fmla="*/ 1 w 181"/>
                  <a:gd name="T21" fmla="*/ 12 h 388"/>
                  <a:gd name="T22" fmla="*/ 0 w 181"/>
                  <a:gd name="T23" fmla="*/ 17 h 388"/>
                  <a:gd name="T24" fmla="*/ 0 w 181"/>
                  <a:gd name="T25" fmla="*/ 20 h 388"/>
                  <a:gd name="T26" fmla="*/ 0 w 181"/>
                  <a:gd name="T27" fmla="*/ 20 h 388"/>
                  <a:gd name="T28" fmla="*/ 0 w 181"/>
                  <a:gd name="T29" fmla="*/ 20 h 388"/>
                  <a:gd name="T30" fmla="*/ 0 w 181"/>
                  <a:gd name="T31" fmla="*/ 21 h 388"/>
                  <a:gd name="T32" fmla="*/ 0 w 181"/>
                  <a:gd name="T33" fmla="*/ 22 h 388"/>
                  <a:gd name="T34" fmla="*/ 0 w 181"/>
                  <a:gd name="T35" fmla="*/ 22 h 388"/>
                  <a:gd name="T36" fmla="*/ 0 w 181"/>
                  <a:gd name="T37" fmla="*/ 23 h 388"/>
                  <a:gd name="T38" fmla="*/ 0 w 181"/>
                  <a:gd name="T39" fmla="*/ 23 h 388"/>
                  <a:gd name="T40" fmla="*/ 0 w 181"/>
                  <a:gd name="T41" fmla="*/ 23 h 388"/>
                  <a:gd name="T42" fmla="*/ 1 w 181"/>
                  <a:gd name="T43" fmla="*/ 24 h 388"/>
                  <a:gd name="T44" fmla="*/ 1 w 181"/>
                  <a:gd name="T45" fmla="*/ 24 h 388"/>
                  <a:gd name="T46" fmla="*/ 2 w 181"/>
                  <a:gd name="T47" fmla="*/ 24 h 388"/>
                  <a:gd name="T48" fmla="*/ 3 w 181"/>
                  <a:gd name="T49" fmla="*/ 24 h 388"/>
                  <a:gd name="T50" fmla="*/ 3 w 181"/>
                  <a:gd name="T51" fmla="*/ 24 h 388"/>
                  <a:gd name="T52" fmla="*/ 5 w 181"/>
                  <a:gd name="T53" fmla="*/ 24 h 388"/>
                  <a:gd name="T54" fmla="*/ 6 w 181"/>
                  <a:gd name="T55" fmla="*/ 24 h 388"/>
                  <a:gd name="T56" fmla="*/ 6 w 181"/>
                  <a:gd name="T57" fmla="*/ 24 h 388"/>
                  <a:gd name="T58" fmla="*/ 6 w 181"/>
                  <a:gd name="T59" fmla="*/ 24 h 388"/>
                  <a:gd name="T60" fmla="*/ 6 w 181"/>
                  <a:gd name="T61" fmla="*/ 24 h 388"/>
                  <a:gd name="T62" fmla="*/ 6 w 181"/>
                  <a:gd name="T63" fmla="*/ 23 h 388"/>
                  <a:gd name="T64" fmla="*/ 6 w 181"/>
                  <a:gd name="T65" fmla="*/ 23 h 388"/>
                  <a:gd name="T66" fmla="*/ 5 w 181"/>
                  <a:gd name="T67" fmla="*/ 23 h 388"/>
                  <a:gd name="T68" fmla="*/ 5 w 181"/>
                  <a:gd name="T69" fmla="*/ 23 h 388"/>
                  <a:gd name="T70" fmla="*/ 4 w 181"/>
                  <a:gd name="T71" fmla="*/ 21 h 388"/>
                  <a:gd name="T72" fmla="*/ 3 w 181"/>
                  <a:gd name="T73" fmla="*/ 19 h 388"/>
                  <a:gd name="T74" fmla="*/ 3 w 181"/>
                  <a:gd name="T75" fmla="*/ 18 h 388"/>
                  <a:gd name="T76" fmla="*/ 3 w 181"/>
                  <a:gd name="T77" fmla="*/ 15 h 388"/>
                  <a:gd name="T78" fmla="*/ 3 w 181"/>
                  <a:gd name="T79" fmla="*/ 14 h 388"/>
                  <a:gd name="T80" fmla="*/ 3 w 181"/>
                  <a:gd name="T81" fmla="*/ 14 h 388"/>
                  <a:gd name="T82" fmla="*/ 3 w 181"/>
                  <a:gd name="T83" fmla="*/ 13 h 388"/>
                  <a:gd name="T84" fmla="*/ 4 w 181"/>
                  <a:gd name="T85" fmla="*/ 13 h 388"/>
                  <a:gd name="T86" fmla="*/ 4 w 181"/>
                  <a:gd name="T87" fmla="*/ 12 h 388"/>
                  <a:gd name="T88" fmla="*/ 4 w 181"/>
                  <a:gd name="T89" fmla="*/ 12 h 388"/>
                  <a:gd name="T90" fmla="*/ 4 w 181"/>
                  <a:gd name="T91" fmla="*/ 12 h 388"/>
                  <a:gd name="T92" fmla="*/ 4 w 181"/>
                  <a:gd name="T93" fmla="*/ 11 h 388"/>
                  <a:gd name="T94" fmla="*/ 5 w 181"/>
                  <a:gd name="T95" fmla="*/ 11 h 388"/>
                  <a:gd name="T96" fmla="*/ 5 w 181"/>
                  <a:gd name="T97" fmla="*/ 10 h 388"/>
                  <a:gd name="T98" fmla="*/ 6 w 181"/>
                  <a:gd name="T99" fmla="*/ 9 h 388"/>
                  <a:gd name="T100" fmla="*/ 6 w 181"/>
                  <a:gd name="T101" fmla="*/ 7 h 388"/>
                  <a:gd name="T102" fmla="*/ 7 w 181"/>
                  <a:gd name="T103" fmla="*/ 6 h 388"/>
                  <a:gd name="T104" fmla="*/ 8 w 181"/>
                  <a:gd name="T105" fmla="*/ 6 h 388"/>
                  <a:gd name="T106" fmla="*/ 9 w 181"/>
                  <a:gd name="T107" fmla="*/ 5 h 388"/>
                  <a:gd name="T108" fmla="*/ 10 w 181"/>
                  <a:gd name="T109" fmla="*/ 3 h 388"/>
                  <a:gd name="T110" fmla="*/ 10 w 181"/>
                  <a:gd name="T111" fmla="*/ 2 h 3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388"/>
                  <a:gd name="T170" fmla="*/ 181 w 181"/>
                  <a:gd name="T171" fmla="*/ 388 h 38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388">
                    <a:moveTo>
                      <a:pt x="160" y="19"/>
                    </a:moveTo>
                    <a:lnTo>
                      <a:pt x="160" y="17"/>
                    </a:lnTo>
                    <a:lnTo>
                      <a:pt x="160" y="12"/>
                    </a:lnTo>
                    <a:lnTo>
                      <a:pt x="158" y="8"/>
                    </a:lnTo>
                    <a:lnTo>
                      <a:pt x="156" y="2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47" y="2"/>
                    </a:lnTo>
                    <a:lnTo>
                      <a:pt x="143" y="6"/>
                    </a:lnTo>
                    <a:lnTo>
                      <a:pt x="140" y="10"/>
                    </a:lnTo>
                    <a:lnTo>
                      <a:pt x="134" y="17"/>
                    </a:lnTo>
                    <a:lnTo>
                      <a:pt x="130" y="25"/>
                    </a:lnTo>
                    <a:lnTo>
                      <a:pt x="125" y="31"/>
                    </a:lnTo>
                    <a:lnTo>
                      <a:pt x="119" y="36"/>
                    </a:lnTo>
                    <a:lnTo>
                      <a:pt x="113" y="42"/>
                    </a:lnTo>
                    <a:lnTo>
                      <a:pt x="102" y="51"/>
                    </a:lnTo>
                    <a:lnTo>
                      <a:pt x="93" y="57"/>
                    </a:lnTo>
                    <a:lnTo>
                      <a:pt x="77" y="66"/>
                    </a:lnTo>
                    <a:lnTo>
                      <a:pt x="72" y="70"/>
                    </a:lnTo>
                    <a:lnTo>
                      <a:pt x="17" y="187"/>
                    </a:lnTo>
                    <a:lnTo>
                      <a:pt x="2" y="243"/>
                    </a:lnTo>
                    <a:lnTo>
                      <a:pt x="4" y="262"/>
                    </a:lnTo>
                    <a:lnTo>
                      <a:pt x="0" y="309"/>
                    </a:lnTo>
                    <a:lnTo>
                      <a:pt x="4" y="309"/>
                    </a:lnTo>
                    <a:lnTo>
                      <a:pt x="8" y="313"/>
                    </a:lnTo>
                    <a:lnTo>
                      <a:pt x="10" y="315"/>
                    </a:lnTo>
                    <a:lnTo>
                      <a:pt x="10" y="318"/>
                    </a:lnTo>
                    <a:lnTo>
                      <a:pt x="10" y="320"/>
                    </a:lnTo>
                    <a:lnTo>
                      <a:pt x="10" y="324"/>
                    </a:lnTo>
                    <a:lnTo>
                      <a:pt x="10" y="326"/>
                    </a:lnTo>
                    <a:lnTo>
                      <a:pt x="10" y="332"/>
                    </a:lnTo>
                    <a:lnTo>
                      <a:pt x="8" y="339"/>
                    </a:lnTo>
                    <a:lnTo>
                      <a:pt x="6" y="347"/>
                    </a:lnTo>
                    <a:lnTo>
                      <a:pt x="6" y="350"/>
                    </a:lnTo>
                    <a:lnTo>
                      <a:pt x="6" y="354"/>
                    </a:lnTo>
                    <a:lnTo>
                      <a:pt x="6" y="356"/>
                    </a:lnTo>
                    <a:lnTo>
                      <a:pt x="8" y="360"/>
                    </a:lnTo>
                    <a:lnTo>
                      <a:pt x="8" y="363"/>
                    </a:lnTo>
                    <a:lnTo>
                      <a:pt x="10" y="365"/>
                    </a:lnTo>
                    <a:lnTo>
                      <a:pt x="12" y="367"/>
                    </a:lnTo>
                    <a:lnTo>
                      <a:pt x="14" y="369"/>
                    </a:lnTo>
                    <a:lnTo>
                      <a:pt x="17" y="371"/>
                    </a:lnTo>
                    <a:lnTo>
                      <a:pt x="21" y="373"/>
                    </a:lnTo>
                    <a:lnTo>
                      <a:pt x="25" y="373"/>
                    </a:lnTo>
                    <a:lnTo>
                      <a:pt x="29" y="373"/>
                    </a:lnTo>
                    <a:lnTo>
                      <a:pt x="38" y="375"/>
                    </a:lnTo>
                    <a:lnTo>
                      <a:pt x="46" y="375"/>
                    </a:lnTo>
                    <a:lnTo>
                      <a:pt x="49" y="377"/>
                    </a:lnTo>
                    <a:lnTo>
                      <a:pt x="55" y="380"/>
                    </a:lnTo>
                    <a:lnTo>
                      <a:pt x="59" y="384"/>
                    </a:lnTo>
                    <a:lnTo>
                      <a:pt x="61" y="386"/>
                    </a:lnTo>
                    <a:lnTo>
                      <a:pt x="85" y="388"/>
                    </a:lnTo>
                    <a:lnTo>
                      <a:pt x="89" y="388"/>
                    </a:lnTo>
                    <a:lnTo>
                      <a:pt x="96" y="386"/>
                    </a:lnTo>
                    <a:lnTo>
                      <a:pt x="100" y="384"/>
                    </a:lnTo>
                    <a:lnTo>
                      <a:pt x="102" y="380"/>
                    </a:lnTo>
                    <a:lnTo>
                      <a:pt x="104" y="379"/>
                    </a:lnTo>
                    <a:lnTo>
                      <a:pt x="106" y="377"/>
                    </a:lnTo>
                    <a:lnTo>
                      <a:pt x="106" y="373"/>
                    </a:lnTo>
                    <a:lnTo>
                      <a:pt x="106" y="371"/>
                    </a:lnTo>
                    <a:lnTo>
                      <a:pt x="106" y="369"/>
                    </a:lnTo>
                    <a:lnTo>
                      <a:pt x="104" y="367"/>
                    </a:lnTo>
                    <a:lnTo>
                      <a:pt x="104" y="363"/>
                    </a:lnTo>
                    <a:lnTo>
                      <a:pt x="102" y="362"/>
                    </a:lnTo>
                    <a:lnTo>
                      <a:pt x="100" y="360"/>
                    </a:lnTo>
                    <a:lnTo>
                      <a:pt x="94" y="358"/>
                    </a:lnTo>
                    <a:lnTo>
                      <a:pt x="87" y="354"/>
                    </a:lnTo>
                    <a:lnTo>
                      <a:pt x="83" y="354"/>
                    </a:lnTo>
                    <a:lnTo>
                      <a:pt x="64" y="332"/>
                    </a:lnTo>
                    <a:lnTo>
                      <a:pt x="64" y="326"/>
                    </a:lnTo>
                    <a:lnTo>
                      <a:pt x="61" y="316"/>
                    </a:lnTo>
                    <a:lnTo>
                      <a:pt x="57" y="301"/>
                    </a:lnTo>
                    <a:lnTo>
                      <a:pt x="55" y="285"/>
                    </a:lnTo>
                    <a:lnTo>
                      <a:pt x="53" y="273"/>
                    </a:lnTo>
                    <a:lnTo>
                      <a:pt x="53" y="264"/>
                    </a:lnTo>
                    <a:lnTo>
                      <a:pt x="53" y="254"/>
                    </a:lnTo>
                    <a:lnTo>
                      <a:pt x="55" y="243"/>
                    </a:lnTo>
                    <a:lnTo>
                      <a:pt x="55" y="239"/>
                    </a:lnTo>
                    <a:lnTo>
                      <a:pt x="57" y="234"/>
                    </a:lnTo>
                    <a:lnTo>
                      <a:pt x="59" y="230"/>
                    </a:lnTo>
                    <a:lnTo>
                      <a:pt x="61" y="224"/>
                    </a:lnTo>
                    <a:lnTo>
                      <a:pt x="62" y="221"/>
                    </a:lnTo>
                    <a:lnTo>
                      <a:pt x="64" y="217"/>
                    </a:lnTo>
                    <a:lnTo>
                      <a:pt x="68" y="213"/>
                    </a:lnTo>
                    <a:lnTo>
                      <a:pt x="72" y="209"/>
                    </a:lnTo>
                    <a:lnTo>
                      <a:pt x="70" y="204"/>
                    </a:lnTo>
                    <a:lnTo>
                      <a:pt x="68" y="192"/>
                    </a:lnTo>
                    <a:lnTo>
                      <a:pt x="70" y="189"/>
                    </a:lnTo>
                    <a:lnTo>
                      <a:pt x="70" y="185"/>
                    </a:lnTo>
                    <a:lnTo>
                      <a:pt x="72" y="181"/>
                    </a:lnTo>
                    <a:lnTo>
                      <a:pt x="72" y="177"/>
                    </a:lnTo>
                    <a:lnTo>
                      <a:pt x="74" y="174"/>
                    </a:lnTo>
                    <a:lnTo>
                      <a:pt x="77" y="168"/>
                    </a:lnTo>
                    <a:lnTo>
                      <a:pt x="81" y="164"/>
                    </a:lnTo>
                    <a:lnTo>
                      <a:pt x="85" y="160"/>
                    </a:lnTo>
                    <a:lnTo>
                      <a:pt x="89" y="155"/>
                    </a:lnTo>
                    <a:lnTo>
                      <a:pt x="93" y="149"/>
                    </a:lnTo>
                    <a:lnTo>
                      <a:pt x="96" y="143"/>
                    </a:lnTo>
                    <a:lnTo>
                      <a:pt x="100" y="138"/>
                    </a:lnTo>
                    <a:lnTo>
                      <a:pt x="108" y="123"/>
                    </a:lnTo>
                    <a:lnTo>
                      <a:pt x="117" y="108"/>
                    </a:lnTo>
                    <a:lnTo>
                      <a:pt x="123" y="100"/>
                    </a:lnTo>
                    <a:lnTo>
                      <a:pt x="130" y="93"/>
                    </a:lnTo>
                    <a:lnTo>
                      <a:pt x="136" y="85"/>
                    </a:lnTo>
                    <a:lnTo>
                      <a:pt x="143" y="76"/>
                    </a:lnTo>
                    <a:lnTo>
                      <a:pt x="151" y="68"/>
                    </a:lnTo>
                    <a:lnTo>
                      <a:pt x="160" y="61"/>
                    </a:lnTo>
                    <a:lnTo>
                      <a:pt x="170" y="53"/>
                    </a:lnTo>
                    <a:lnTo>
                      <a:pt x="181" y="46"/>
                    </a:lnTo>
                    <a:lnTo>
                      <a:pt x="160" y="19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490" name="Freeform 7"/>
            <p:cNvSpPr>
              <a:spLocks/>
            </p:cNvSpPr>
            <p:nvPr/>
          </p:nvSpPr>
          <p:spPr bwMode="auto">
            <a:xfrm>
              <a:off x="1205" y="1479"/>
              <a:ext cx="123" cy="57"/>
            </a:xfrm>
            <a:custGeom>
              <a:avLst/>
              <a:gdLst>
                <a:gd name="T0" fmla="*/ 4 w 237"/>
                <a:gd name="T1" fmla="*/ 1 h 143"/>
                <a:gd name="T2" fmla="*/ 4 w 237"/>
                <a:gd name="T3" fmla="*/ 1 h 143"/>
                <a:gd name="T4" fmla="*/ 4 w 237"/>
                <a:gd name="T5" fmla="*/ 1 h 143"/>
                <a:gd name="T6" fmla="*/ 3 w 237"/>
                <a:gd name="T7" fmla="*/ 1 h 143"/>
                <a:gd name="T8" fmla="*/ 3 w 237"/>
                <a:gd name="T9" fmla="*/ 1 h 143"/>
                <a:gd name="T10" fmla="*/ 2 w 237"/>
                <a:gd name="T11" fmla="*/ 1 h 143"/>
                <a:gd name="T12" fmla="*/ 2 w 237"/>
                <a:gd name="T13" fmla="*/ 1 h 143"/>
                <a:gd name="T14" fmla="*/ 1 w 237"/>
                <a:gd name="T15" fmla="*/ 1 h 143"/>
                <a:gd name="T16" fmla="*/ 1 w 237"/>
                <a:gd name="T17" fmla="*/ 2 h 143"/>
                <a:gd name="T18" fmla="*/ 0 w 237"/>
                <a:gd name="T19" fmla="*/ 2 h 143"/>
                <a:gd name="T20" fmla="*/ 0 w 237"/>
                <a:gd name="T21" fmla="*/ 2 h 143"/>
                <a:gd name="T22" fmla="*/ 1 w 237"/>
                <a:gd name="T23" fmla="*/ 2 h 143"/>
                <a:gd name="T24" fmla="*/ 1 w 237"/>
                <a:gd name="T25" fmla="*/ 2 h 143"/>
                <a:gd name="T26" fmla="*/ 2 w 237"/>
                <a:gd name="T27" fmla="*/ 2 h 143"/>
                <a:gd name="T28" fmla="*/ 3 w 237"/>
                <a:gd name="T29" fmla="*/ 2 h 143"/>
                <a:gd name="T30" fmla="*/ 4 w 237"/>
                <a:gd name="T31" fmla="*/ 2 h 143"/>
                <a:gd name="T32" fmla="*/ 7 w 237"/>
                <a:gd name="T33" fmla="*/ 2 h 143"/>
                <a:gd name="T34" fmla="*/ 10 w 237"/>
                <a:gd name="T35" fmla="*/ 4 h 143"/>
                <a:gd name="T36" fmla="*/ 13 w 237"/>
                <a:gd name="T37" fmla="*/ 2 h 143"/>
                <a:gd name="T38" fmla="*/ 16 w 237"/>
                <a:gd name="T39" fmla="*/ 2 h 143"/>
                <a:gd name="T40" fmla="*/ 16 w 237"/>
                <a:gd name="T41" fmla="*/ 2 h 143"/>
                <a:gd name="T42" fmla="*/ 17 w 237"/>
                <a:gd name="T43" fmla="*/ 2 h 143"/>
                <a:gd name="T44" fmla="*/ 17 w 237"/>
                <a:gd name="T45" fmla="*/ 2 h 143"/>
                <a:gd name="T46" fmla="*/ 17 w 237"/>
                <a:gd name="T47" fmla="*/ 1 h 143"/>
                <a:gd name="T48" fmla="*/ 17 w 237"/>
                <a:gd name="T49" fmla="*/ 1 h 143"/>
                <a:gd name="T50" fmla="*/ 17 w 237"/>
                <a:gd name="T51" fmla="*/ 1 h 143"/>
                <a:gd name="T52" fmla="*/ 17 w 237"/>
                <a:gd name="T53" fmla="*/ 1 h 143"/>
                <a:gd name="T54" fmla="*/ 17 w 237"/>
                <a:gd name="T55" fmla="*/ 1 h 143"/>
                <a:gd name="T56" fmla="*/ 16 w 237"/>
                <a:gd name="T57" fmla="*/ 1 h 143"/>
                <a:gd name="T58" fmla="*/ 10 w 237"/>
                <a:gd name="T59" fmla="*/ 2 h 143"/>
                <a:gd name="T60" fmla="*/ 9 w 237"/>
                <a:gd name="T61" fmla="*/ 1 h 143"/>
                <a:gd name="T62" fmla="*/ 9 w 237"/>
                <a:gd name="T63" fmla="*/ 1 h 143"/>
                <a:gd name="T64" fmla="*/ 9 w 237"/>
                <a:gd name="T65" fmla="*/ 1 h 143"/>
                <a:gd name="T66" fmla="*/ 9 w 237"/>
                <a:gd name="T67" fmla="*/ 1 h 143"/>
                <a:gd name="T68" fmla="*/ 10 w 237"/>
                <a:gd name="T69" fmla="*/ 0 h 143"/>
                <a:gd name="T70" fmla="*/ 10 w 237"/>
                <a:gd name="T71" fmla="*/ 0 h 143"/>
                <a:gd name="T72" fmla="*/ 9 w 237"/>
                <a:gd name="T73" fmla="*/ 0 h 143"/>
                <a:gd name="T74" fmla="*/ 8 w 237"/>
                <a:gd name="T75" fmla="*/ 0 h 143"/>
                <a:gd name="T76" fmla="*/ 7 w 237"/>
                <a:gd name="T77" fmla="*/ 0 h 143"/>
                <a:gd name="T78" fmla="*/ 6 w 237"/>
                <a:gd name="T79" fmla="*/ 0 h 143"/>
                <a:gd name="T80" fmla="*/ 5 w 237"/>
                <a:gd name="T81" fmla="*/ 0 h 143"/>
                <a:gd name="T82" fmla="*/ 4 w 237"/>
                <a:gd name="T83" fmla="*/ 0 h 143"/>
                <a:gd name="T84" fmla="*/ 4 w 237"/>
                <a:gd name="T85" fmla="*/ 0 h 14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37"/>
                <a:gd name="T130" fmla="*/ 0 h 143"/>
                <a:gd name="T131" fmla="*/ 237 w 237"/>
                <a:gd name="T132" fmla="*/ 143 h 14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37" h="143">
                  <a:moveTo>
                    <a:pt x="56" y="19"/>
                  </a:moveTo>
                  <a:lnTo>
                    <a:pt x="56" y="23"/>
                  </a:lnTo>
                  <a:lnTo>
                    <a:pt x="54" y="30"/>
                  </a:lnTo>
                  <a:lnTo>
                    <a:pt x="52" y="32"/>
                  </a:lnTo>
                  <a:lnTo>
                    <a:pt x="51" y="34"/>
                  </a:lnTo>
                  <a:lnTo>
                    <a:pt x="49" y="36"/>
                  </a:lnTo>
                  <a:lnTo>
                    <a:pt x="45" y="38"/>
                  </a:lnTo>
                  <a:lnTo>
                    <a:pt x="43" y="39"/>
                  </a:lnTo>
                  <a:lnTo>
                    <a:pt x="39" y="41"/>
                  </a:lnTo>
                  <a:lnTo>
                    <a:pt x="36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0" y="47"/>
                  </a:lnTo>
                  <a:lnTo>
                    <a:pt x="17" y="47"/>
                  </a:lnTo>
                  <a:lnTo>
                    <a:pt x="13" y="49"/>
                  </a:lnTo>
                  <a:lnTo>
                    <a:pt x="9" y="51"/>
                  </a:lnTo>
                  <a:lnTo>
                    <a:pt x="5" y="53"/>
                  </a:lnTo>
                  <a:lnTo>
                    <a:pt x="4" y="55"/>
                  </a:lnTo>
                  <a:lnTo>
                    <a:pt x="2" y="56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7" y="71"/>
                  </a:lnTo>
                  <a:lnTo>
                    <a:pt x="11" y="73"/>
                  </a:lnTo>
                  <a:lnTo>
                    <a:pt x="17" y="77"/>
                  </a:lnTo>
                  <a:lnTo>
                    <a:pt x="24" y="79"/>
                  </a:lnTo>
                  <a:lnTo>
                    <a:pt x="32" y="81"/>
                  </a:lnTo>
                  <a:lnTo>
                    <a:pt x="37" y="83"/>
                  </a:lnTo>
                  <a:lnTo>
                    <a:pt x="45" y="85"/>
                  </a:lnTo>
                  <a:lnTo>
                    <a:pt x="60" y="87"/>
                  </a:lnTo>
                  <a:lnTo>
                    <a:pt x="75" y="88"/>
                  </a:lnTo>
                  <a:lnTo>
                    <a:pt x="98" y="88"/>
                  </a:lnTo>
                  <a:lnTo>
                    <a:pt x="107" y="88"/>
                  </a:lnTo>
                  <a:lnTo>
                    <a:pt x="146" y="143"/>
                  </a:lnTo>
                  <a:lnTo>
                    <a:pt x="184" y="115"/>
                  </a:lnTo>
                  <a:lnTo>
                    <a:pt x="188" y="88"/>
                  </a:lnTo>
                  <a:lnTo>
                    <a:pt x="195" y="87"/>
                  </a:lnTo>
                  <a:lnTo>
                    <a:pt x="210" y="77"/>
                  </a:lnTo>
                  <a:lnTo>
                    <a:pt x="214" y="73"/>
                  </a:lnTo>
                  <a:lnTo>
                    <a:pt x="220" y="71"/>
                  </a:lnTo>
                  <a:lnTo>
                    <a:pt x="224" y="68"/>
                  </a:lnTo>
                  <a:lnTo>
                    <a:pt x="227" y="64"/>
                  </a:lnTo>
                  <a:lnTo>
                    <a:pt x="231" y="58"/>
                  </a:lnTo>
                  <a:lnTo>
                    <a:pt x="233" y="55"/>
                  </a:lnTo>
                  <a:lnTo>
                    <a:pt x="235" y="49"/>
                  </a:lnTo>
                  <a:lnTo>
                    <a:pt x="237" y="45"/>
                  </a:lnTo>
                  <a:lnTo>
                    <a:pt x="237" y="39"/>
                  </a:lnTo>
                  <a:lnTo>
                    <a:pt x="237" y="36"/>
                  </a:lnTo>
                  <a:lnTo>
                    <a:pt x="235" y="34"/>
                  </a:lnTo>
                  <a:lnTo>
                    <a:pt x="235" y="32"/>
                  </a:lnTo>
                  <a:lnTo>
                    <a:pt x="233" y="30"/>
                  </a:lnTo>
                  <a:lnTo>
                    <a:pt x="229" y="30"/>
                  </a:lnTo>
                  <a:lnTo>
                    <a:pt x="227" y="32"/>
                  </a:lnTo>
                  <a:lnTo>
                    <a:pt x="225" y="32"/>
                  </a:lnTo>
                  <a:lnTo>
                    <a:pt x="216" y="39"/>
                  </a:lnTo>
                  <a:lnTo>
                    <a:pt x="210" y="45"/>
                  </a:lnTo>
                  <a:lnTo>
                    <a:pt x="171" y="64"/>
                  </a:lnTo>
                  <a:lnTo>
                    <a:pt x="133" y="60"/>
                  </a:lnTo>
                  <a:lnTo>
                    <a:pt x="130" y="56"/>
                  </a:lnTo>
                  <a:lnTo>
                    <a:pt x="124" y="53"/>
                  </a:lnTo>
                  <a:lnTo>
                    <a:pt x="120" y="49"/>
                  </a:lnTo>
                  <a:lnTo>
                    <a:pt x="120" y="45"/>
                  </a:lnTo>
                  <a:lnTo>
                    <a:pt x="118" y="43"/>
                  </a:lnTo>
                  <a:lnTo>
                    <a:pt x="118" y="39"/>
                  </a:lnTo>
                  <a:lnTo>
                    <a:pt x="120" y="38"/>
                  </a:lnTo>
                  <a:lnTo>
                    <a:pt x="120" y="36"/>
                  </a:lnTo>
                  <a:lnTo>
                    <a:pt x="128" y="26"/>
                  </a:lnTo>
                  <a:lnTo>
                    <a:pt x="133" y="15"/>
                  </a:lnTo>
                  <a:lnTo>
                    <a:pt x="139" y="9"/>
                  </a:lnTo>
                  <a:lnTo>
                    <a:pt x="143" y="6"/>
                  </a:lnTo>
                  <a:lnTo>
                    <a:pt x="139" y="4"/>
                  </a:lnTo>
                  <a:lnTo>
                    <a:pt x="131" y="4"/>
                  </a:lnTo>
                  <a:lnTo>
                    <a:pt x="120" y="2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79" y="4"/>
                  </a:lnTo>
                  <a:lnTo>
                    <a:pt x="73" y="6"/>
                  </a:lnTo>
                  <a:lnTo>
                    <a:pt x="66" y="9"/>
                  </a:lnTo>
                  <a:lnTo>
                    <a:pt x="64" y="11"/>
                  </a:lnTo>
                  <a:lnTo>
                    <a:pt x="60" y="13"/>
                  </a:lnTo>
                  <a:lnTo>
                    <a:pt x="58" y="17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Freeform 8"/>
            <p:cNvSpPr>
              <a:spLocks/>
            </p:cNvSpPr>
            <p:nvPr/>
          </p:nvSpPr>
          <p:spPr bwMode="auto">
            <a:xfrm>
              <a:off x="1205" y="1479"/>
              <a:ext cx="123" cy="57"/>
            </a:xfrm>
            <a:custGeom>
              <a:avLst/>
              <a:gdLst>
                <a:gd name="T0" fmla="*/ 4 w 237"/>
                <a:gd name="T1" fmla="*/ 1 h 143"/>
                <a:gd name="T2" fmla="*/ 4 w 237"/>
                <a:gd name="T3" fmla="*/ 1 h 143"/>
                <a:gd name="T4" fmla="*/ 4 w 237"/>
                <a:gd name="T5" fmla="*/ 1 h 143"/>
                <a:gd name="T6" fmla="*/ 3 w 237"/>
                <a:gd name="T7" fmla="*/ 1 h 143"/>
                <a:gd name="T8" fmla="*/ 3 w 237"/>
                <a:gd name="T9" fmla="*/ 1 h 143"/>
                <a:gd name="T10" fmla="*/ 2 w 237"/>
                <a:gd name="T11" fmla="*/ 1 h 143"/>
                <a:gd name="T12" fmla="*/ 2 w 237"/>
                <a:gd name="T13" fmla="*/ 1 h 143"/>
                <a:gd name="T14" fmla="*/ 1 w 237"/>
                <a:gd name="T15" fmla="*/ 1 h 143"/>
                <a:gd name="T16" fmla="*/ 1 w 237"/>
                <a:gd name="T17" fmla="*/ 2 h 143"/>
                <a:gd name="T18" fmla="*/ 0 w 237"/>
                <a:gd name="T19" fmla="*/ 2 h 143"/>
                <a:gd name="T20" fmla="*/ 0 w 237"/>
                <a:gd name="T21" fmla="*/ 2 h 143"/>
                <a:gd name="T22" fmla="*/ 1 w 237"/>
                <a:gd name="T23" fmla="*/ 2 h 143"/>
                <a:gd name="T24" fmla="*/ 1 w 237"/>
                <a:gd name="T25" fmla="*/ 2 h 143"/>
                <a:gd name="T26" fmla="*/ 2 w 237"/>
                <a:gd name="T27" fmla="*/ 2 h 143"/>
                <a:gd name="T28" fmla="*/ 3 w 237"/>
                <a:gd name="T29" fmla="*/ 2 h 143"/>
                <a:gd name="T30" fmla="*/ 4 w 237"/>
                <a:gd name="T31" fmla="*/ 2 h 143"/>
                <a:gd name="T32" fmla="*/ 7 w 237"/>
                <a:gd name="T33" fmla="*/ 2 h 143"/>
                <a:gd name="T34" fmla="*/ 10 w 237"/>
                <a:gd name="T35" fmla="*/ 4 h 143"/>
                <a:gd name="T36" fmla="*/ 13 w 237"/>
                <a:gd name="T37" fmla="*/ 2 h 143"/>
                <a:gd name="T38" fmla="*/ 16 w 237"/>
                <a:gd name="T39" fmla="*/ 2 h 143"/>
                <a:gd name="T40" fmla="*/ 16 w 237"/>
                <a:gd name="T41" fmla="*/ 2 h 143"/>
                <a:gd name="T42" fmla="*/ 17 w 237"/>
                <a:gd name="T43" fmla="*/ 2 h 143"/>
                <a:gd name="T44" fmla="*/ 17 w 237"/>
                <a:gd name="T45" fmla="*/ 2 h 143"/>
                <a:gd name="T46" fmla="*/ 17 w 237"/>
                <a:gd name="T47" fmla="*/ 1 h 143"/>
                <a:gd name="T48" fmla="*/ 17 w 237"/>
                <a:gd name="T49" fmla="*/ 1 h 143"/>
                <a:gd name="T50" fmla="*/ 17 w 237"/>
                <a:gd name="T51" fmla="*/ 1 h 143"/>
                <a:gd name="T52" fmla="*/ 17 w 237"/>
                <a:gd name="T53" fmla="*/ 1 h 143"/>
                <a:gd name="T54" fmla="*/ 17 w 237"/>
                <a:gd name="T55" fmla="*/ 1 h 143"/>
                <a:gd name="T56" fmla="*/ 16 w 237"/>
                <a:gd name="T57" fmla="*/ 1 h 143"/>
                <a:gd name="T58" fmla="*/ 10 w 237"/>
                <a:gd name="T59" fmla="*/ 2 h 143"/>
                <a:gd name="T60" fmla="*/ 9 w 237"/>
                <a:gd name="T61" fmla="*/ 1 h 143"/>
                <a:gd name="T62" fmla="*/ 9 w 237"/>
                <a:gd name="T63" fmla="*/ 1 h 143"/>
                <a:gd name="T64" fmla="*/ 9 w 237"/>
                <a:gd name="T65" fmla="*/ 1 h 143"/>
                <a:gd name="T66" fmla="*/ 9 w 237"/>
                <a:gd name="T67" fmla="*/ 1 h 143"/>
                <a:gd name="T68" fmla="*/ 10 w 237"/>
                <a:gd name="T69" fmla="*/ 0 h 143"/>
                <a:gd name="T70" fmla="*/ 10 w 237"/>
                <a:gd name="T71" fmla="*/ 0 h 143"/>
                <a:gd name="T72" fmla="*/ 9 w 237"/>
                <a:gd name="T73" fmla="*/ 0 h 143"/>
                <a:gd name="T74" fmla="*/ 8 w 237"/>
                <a:gd name="T75" fmla="*/ 0 h 143"/>
                <a:gd name="T76" fmla="*/ 7 w 237"/>
                <a:gd name="T77" fmla="*/ 0 h 143"/>
                <a:gd name="T78" fmla="*/ 6 w 237"/>
                <a:gd name="T79" fmla="*/ 0 h 143"/>
                <a:gd name="T80" fmla="*/ 5 w 237"/>
                <a:gd name="T81" fmla="*/ 0 h 143"/>
                <a:gd name="T82" fmla="*/ 4 w 237"/>
                <a:gd name="T83" fmla="*/ 0 h 143"/>
                <a:gd name="T84" fmla="*/ 4 w 237"/>
                <a:gd name="T85" fmla="*/ 0 h 14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37"/>
                <a:gd name="T130" fmla="*/ 0 h 143"/>
                <a:gd name="T131" fmla="*/ 237 w 237"/>
                <a:gd name="T132" fmla="*/ 143 h 14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37" h="143">
                  <a:moveTo>
                    <a:pt x="56" y="19"/>
                  </a:moveTo>
                  <a:lnTo>
                    <a:pt x="56" y="23"/>
                  </a:lnTo>
                  <a:lnTo>
                    <a:pt x="54" y="30"/>
                  </a:lnTo>
                  <a:lnTo>
                    <a:pt x="52" y="32"/>
                  </a:lnTo>
                  <a:lnTo>
                    <a:pt x="51" y="34"/>
                  </a:lnTo>
                  <a:lnTo>
                    <a:pt x="49" y="36"/>
                  </a:lnTo>
                  <a:lnTo>
                    <a:pt x="45" y="38"/>
                  </a:lnTo>
                  <a:lnTo>
                    <a:pt x="43" y="39"/>
                  </a:lnTo>
                  <a:lnTo>
                    <a:pt x="39" y="41"/>
                  </a:lnTo>
                  <a:lnTo>
                    <a:pt x="36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0" y="47"/>
                  </a:lnTo>
                  <a:lnTo>
                    <a:pt x="17" y="47"/>
                  </a:lnTo>
                  <a:lnTo>
                    <a:pt x="13" y="49"/>
                  </a:lnTo>
                  <a:lnTo>
                    <a:pt x="9" y="51"/>
                  </a:lnTo>
                  <a:lnTo>
                    <a:pt x="5" y="53"/>
                  </a:lnTo>
                  <a:lnTo>
                    <a:pt x="4" y="55"/>
                  </a:lnTo>
                  <a:lnTo>
                    <a:pt x="2" y="56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7" y="71"/>
                  </a:lnTo>
                  <a:lnTo>
                    <a:pt x="11" y="73"/>
                  </a:lnTo>
                  <a:lnTo>
                    <a:pt x="17" y="77"/>
                  </a:lnTo>
                  <a:lnTo>
                    <a:pt x="24" y="79"/>
                  </a:lnTo>
                  <a:lnTo>
                    <a:pt x="32" y="81"/>
                  </a:lnTo>
                  <a:lnTo>
                    <a:pt x="37" y="83"/>
                  </a:lnTo>
                  <a:lnTo>
                    <a:pt x="45" y="85"/>
                  </a:lnTo>
                  <a:lnTo>
                    <a:pt x="60" y="87"/>
                  </a:lnTo>
                  <a:lnTo>
                    <a:pt x="75" y="88"/>
                  </a:lnTo>
                  <a:lnTo>
                    <a:pt x="98" y="88"/>
                  </a:lnTo>
                  <a:lnTo>
                    <a:pt x="107" y="88"/>
                  </a:lnTo>
                  <a:lnTo>
                    <a:pt x="146" y="143"/>
                  </a:lnTo>
                  <a:lnTo>
                    <a:pt x="184" y="115"/>
                  </a:lnTo>
                  <a:lnTo>
                    <a:pt x="188" y="88"/>
                  </a:lnTo>
                  <a:lnTo>
                    <a:pt x="195" y="87"/>
                  </a:lnTo>
                  <a:lnTo>
                    <a:pt x="210" y="77"/>
                  </a:lnTo>
                  <a:lnTo>
                    <a:pt x="214" y="73"/>
                  </a:lnTo>
                  <a:lnTo>
                    <a:pt x="220" y="71"/>
                  </a:lnTo>
                  <a:lnTo>
                    <a:pt x="224" y="68"/>
                  </a:lnTo>
                  <a:lnTo>
                    <a:pt x="227" y="64"/>
                  </a:lnTo>
                  <a:lnTo>
                    <a:pt x="231" y="58"/>
                  </a:lnTo>
                  <a:lnTo>
                    <a:pt x="233" y="55"/>
                  </a:lnTo>
                  <a:lnTo>
                    <a:pt x="235" y="49"/>
                  </a:lnTo>
                  <a:lnTo>
                    <a:pt x="237" y="45"/>
                  </a:lnTo>
                  <a:lnTo>
                    <a:pt x="237" y="39"/>
                  </a:lnTo>
                  <a:lnTo>
                    <a:pt x="237" y="36"/>
                  </a:lnTo>
                  <a:lnTo>
                    <a:pt x="235" y="34"/>
                  </a:lnTo>
                  <a:lnTo>
                    <a:pt x="235" y="32"/>
                  </a:lnTo>
                  <a:lnTo>
                    <a:pt x="233" y="30"/>
                  </a:lnTo>
                  <a:lnTo>
                    <a:pt x="229" y="30"/>
                  </a:lnTo>
                  <a:lnTo>
                    <a:pt x="227" y="32"/>
                  </a:lnTo>
                  <a:lnTo>
                    <a:pt x="225" y="32"/>
                  </a:lnTo>
                  <a:lnTo>
                    <a:pt x="216" y="39"/>
                  </a:lnTo>
                  <a:lnTo>
                    <a:pt x="210" y="45"/>
                  </a:lnTo>
                  <a:lnTo>
                    <a:pt x="171" y="64"/>
                  </a:lnTo>
                  <a:lnTo>
                    <a:pt x="133" y="60"/>
                  </a:lnTo>
                  <a:lnTo>
                    <a:pt x="130" y="56"/>
                  </a:lnTo>
                  <a:lnTo>
                    <a:pt x="124" y="53"/>
                  </a:lnTo>
                  <a:lnTo>
                    <a:pt x="120" y="49"/>
                  </a:lnTo>
                  <a:lnTo>
                    <a:pt x="120" y="45"/>
                  </a:lnTo>
                  <a:lnTo>
                    <a:pt x="118" y="43"/>
                  </a:lnTo>
                  <a:lnTo>
                    <a:pt x="118" y="39"/>
                  </a:lnTo>
                  <a:lnTo>
                    <a:pt x="120" y="38"/>
                  </a:lnTo>
                  <a:lnTo>
                    <a:pt x="120" y="36"/>
                  </a:lnTo>
                  <a:lnTo>
                    <a:pt x="128" y="26"/>
                  </a:lnTo>
                  <a:lnTo>
                    <a:pt x="133" y="15"/>
                  </a:lnTo>
                  <a:lnTo>
                    <a:pt x="139" y="9"/>
                  </a:lnTo>
                  <a:lnTo>
                    <a:pt x="143" y="6"/>
                  </a:lnTo>
                  <a:lnTo>
                    <a:pt x="139" y="4"/>
                  </a:lnTo>
                  <a:lnTo>
                    <a:pt x="131" y="4"/>
                  </a:lnTo>
                  <a:lnTo>
                    <a:pt x="120" y="2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79" y="4"/>
                  </a:lnTo>
                  <a:lnTo>
                    <a:pt x="73" y="6"/>
                  </a:lnTo>
                  <a:lnTo>
                    <a:pt x="66" y="9"/>
                  </a:lnTo>
                  <a:lnTo>
                    <a:pt x="64" y="11"/>
                  </a:lnTo>
                  <a:lnTo>
                    <a:pt x="60" y="13"/>
                  </a:lnTo>
                  <a:lnTo>
                    <a:pt x="58" y="17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Freeform 9"/>
            <p:cNvSpPr>
              <a:spLocks/>
            </p:cNvSpPr>
            <p:nvPr/>
          </p:nvSpPr>
          <p:spPr bwMode="auto">
            <a:xfrm>
              <a:off x="1302" y="1477"/>
              <a:ext cx="26" cy="12"/>
            </a:xfrm>
            <a:custGeom>
              <a:avLst/>
              <a:gdLst>
                <a:gd name="T0" fmla="*/ 2 w 51"/>
                <a:gd name="T1" fmla="*/ 0 h 30"/>
                <a:gd name="T2" fmla="*/ 1 w 51"/>
                <a:gd name="T3" fmla="*/ 0 h 30"/>
                <a:gd name="T4" fmla="*/ 1 w 51"/>
                <a:gd name="T5" fmla="*/ 0 h 30"/>
                <a:gd name="T6" fmla="*/ 1 w 51"/>
                <a:gd name="T7" fmla="*/ 0 h 30"/>
                <a:gd name="T8" fmla="*/ 0 w 51"/>
                <a:gd name="T9" fmla="*/ 0 h 30"/>
                <a:gd name="T10" fmla="*/ 0 w 51"/>
                <a:gd name="T11" fmla="*/ 0 h 30"/>
                <a:gd name="T12" fmla="*/ 0 w 51"/>
                <a:gd name="T13" fmla="*/ 0 h 30"/>
                <a:gd name="T14" fmla="*/ 1 w 51"/>
                <a:gd name="T15" fmla="*/ 1 h 30"/>
                <a:gd name="T16" fmla="*/ 1 w 51"/>
                <a:gd name="T17" fmla="*/ 1 h 30"/>
                <a:gd name="T18" fmla="*/ 2 w 51"/>
                <a:gd name="T19" fmla="*/ 1 h 30"/>
                <a:gd name="T20" fmla="*/ 2 w 51"/>
                <a:gd name="T21" fmla="*/ 1 h 30"/>
                <a:gd name="T22" fmla="*/ 3 w 51"/>
                <a:gd name="T23" fmla="*/ 1 h 30"/>
                <a:gd name="T24" fmla="*/ 3 w 51"/>
                <a:gd name="T25" fmla="*/ 1 h 30"/>
                <a:gd name="T26" fmla="*/ 3 w 51"/>
                <a:gd name="T27" fmla="*/ 1 h 30"/>
                <a:gd name="T28" fmla="*/ 4 w 51"/>
                <a:gd name="T29" fmla="*/ 1 h 30"/>
                <a:gd name="T30" fmla="*/ 4 w 51"/>
                <a:gd name="T31" fmla="*/ 1 h 30"/>
                <a:gd name="T32" fmla="*/ 4 w 51"/>
                <a:gd name="T33" fmla="*/ 1 h 30"/>
                <a:gd name="T34" fmla="*/ 4 w 51"/>
                <a:gd name="T35" fmla="*/ 0 h 30"/>
                <a:gd name="T36" fmla="*/ 4 w 51"/>
                <a:gd name="T37" fmla="*/ 0 h 30"/>
                <a:gd name="T38" fmla="*/ 3 w 51"/>
                <a:gd name="T39" fmla="*/ 0 h 30"/>
                <a:gd name="T40" fmla="*/ 3 w 51"/>
                <a:gd name="T41" fmla="*/ 0 h 30"/>
                <a:gd name="T42" fmla="*/ 3 w 51"/>
                <a:gd name="T43" fmla="*/ 0 h 30"/>
                <a:gd name="T44" fmla="*/ 3 w 51"/>
                <a:gd name="T45" fmla="*/ 0 h 30"/>
                <a:gd name="T46" fmla="*/ 2 w 51"/>
                <a:gd name="T47" fmla="*/ 0 h 30"/>
                <a:gd name="T48" fmla="*/ 2 w 51"/>
                <a:gd name="T49" fmla="*/ 0 h 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"/>
                <a:gd name="T76" fmla="*/ 0 h 30"/>
                <a:gd name="T77" fmla="*/ 51 w 51"/>
                <a:gd name="T78" fmla="*/ 30 h 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" h="30">
                  <a:moveTo>
                    <a:pt x="17" y="0"/>
                  </a:moveTo>
                  <a:lnTo>
                    <a:pt x="13" y="2"/>
                  </a:lnTo>
                  <a:lnTo>
                    <a:pt x="6" y="10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23"/>
                  </a:lnTo>
                  <a:lnTo>
                    <a:pt x="4" y="23"/>
                  </a:lnTo>
                  <a:lnTo>
                    <a:pt x="17" y="27"/>
                  </a:lnTo>
                  <a:lnTo>
                    <a:pt x="32" y="30"/>
                  </a:lnTo>
                  <a:lnTo>
                    <a:pt x="39" y="30"/>
                  </a:lnTo>
                  <a:lnTo>
                    <a:pt x="45" y="30"/>
                  </a:lnTo>
                  <a:lnTo>
                    <a:pt x="47" y="29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51" y="23"/>
                  </a:lnTo>
                  <a:lnTo>
                    <a:pt x="51" y="21"/>
                  </a:lnTo>
                  <a:lnTo>
                    <a:pt x="49" y="19"/>
                  </a:lnTo>
                  <a:lnTo>
                    <a:pt x="47" y="17"/>
                  </a:lnTo>
                  <a:lnTo>
                    <a:pt x="45" y="15"/>
                  </a:lnTo>
                  <a:lnTo>
                    <a:pt x="39" y="12"/>
                  </a:lnTo>
                  <a:lnTo>
                    <a:pt x="34" y="8"/>
                  </a:lnTo>
                  <a:lnTo>
                    <a:pt x="23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1302" y="1477"/>
              <a:ext cx="26" cy="12"/>
              <a:chOff x="1066" y="1028"/>
              <a:chExt cx="26" cy="15"/>
            </a:xfrm>
          </p:grpSpPr>
          <p:sp>
            <p:nvSpPr>
              <p:cNvPr id="21260" name="Freeform 11"/>
              <p:cNvSpPr>
                <a:spLocks/>
              </p:cNvSpPr>
              <p:nvPr/>
            </p:nvSpPr>
            <p:spPr bwMode="auto">
              <a:xfrm>
                <a:off x="1066" y="1028"/>
                <a:ext cx="26" cy="15"/>
              </a:xfrm>
              <a:custGeom>
                <a:avLst/>
                <a:gdLst>
                  <a:gd name="T0" fmla="*/ 2 w 51"/>
                  <a:gd name="T1" fmla="*/ 0 h 30"/>
                  <a:gd name="T2" fmla="*/ 1 w 51"/>
                  <a:gd name="T3" fmla="*/ 1 h 30"/>
                  <a:gd name="T4" fmla="*/ 1 w 51"/>
                  <a:gd name="T5" fmla="*/ 1 h 30"/>
                  <a:gd name="T6" fmla="*/ 1 w 51"/>
                  <a:gd name="T7" fmla="*/ 1 h 30"/>
                  <a:gd name="T8" fmla="*/ 0 w 51"/>
                  <a:gd name="T9" fmla="*/ 2 h 30"/>
                  <a:gd name="T10" fmla="*/ 0 w 51"/>
                  <a:gd name="T11" fmla="*/ 2 h 30"/>
                  <a:gd name="T12" fmla="*/ 0 w 51"/>
                  <a:gd name="T13" fmla="*/ 2 h 30"/>
                  <a:gd name="T14" fmla="*/ 1 w 51"/>
                  <a:gd name="T15" fmla="*/ 2 h 30"/>
                  <a:gd name="T16" fmla="*/ 1 w 51"/>
                  <a:gd name="T17" fmla="*/ 2 h 30"/>
                  <a:gd name="T18" fmla="*/ 2 w 51"/>
                  <a:gd name="T19" fmla="*/ 2 h 30"/>
                  <a:gd name="T20" fmla="*/ 2 w 51"/>
                  <a:gd name="T21" fmla="*/ 2 h 30"/>
                  <a:gd name="T22" fmla="*/ 3 w 51"/>
                  <a:gd name="T23" fmla="*/ 2 h 30"/>
                  <a:gd name="T24" fmla="*/ 3 w 51"/>
                  <a:gd name="T25" fmla="*/ 2 h 30"/>
                  <a:gd name="T26" fmla="*/ 3 w 51"/>
                  <a:gd name="T27" fmla="*/ 2 h 30"/>
                  <a:gd name="T28" fmla="*/ 4 w 51"/>
                  <a:gd name="T29" fmla="*/ 2 h 30"/>
                  <a:gd name="T30" fmla="*/ 4 w 51"/>
                  <a:gd name="T31" fmla="*/ 2 h 30"/>
                  <a:gd name="T32" fmla="*/ 4 w 51"/>
                  <a:gd name="T33" fmla="*/ 2 h 30"/>
                  <a:gd name="T34" fmla="*/ 4 w 51"/>
                  <a:gd name="T35" fmla="*/ 2 h 30"/>
                  <a:gd name="T36" fmla="*/ 4 w 51"/>
                  <a:gd name="T37" fmla="*/ 2 h 30"/>
                  <a:gd name="T38" fmla="*/ 3 w 51"/>
                  <a:gd name="T39" fmla="*/ 2 h 30"/>
                  <a:gd name="T40" fmla="*/ 3 w 51"/>
                  <a:gd name="T41" fmla="*/ 1 h 30"/>
                  <a:gd name="T42" fmla="*/ 3 w 51"/>
                  <a:gd name="T43" fmla="*/ 1 h 30"/>
                  <a:gd name="T44" fmla="*/ 3 w 51"/>
                  <a:gd name="T45" fmla="*/ 1 h 30"/>
                  <a:gd name="T46" fmla="*/ 2 w 51"/>
                  <a:gd name="T47" fmla="*/ 1 h 30"/>
                  <a:gd name="T48" fmla="*/ 2 w 51"/>
                  <a:gd name="T49" fmla="*/ 0 h 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1"/>
                  <a:gd name="T76" fmla="*/ 0 h 30"/>
                  <a:gd name="T77" fmla="*/ 51 w 51"/>
                  <a:gd name="T78" fmla="*/ 30 h 3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1" h="30">
                    <a:moveTo>
                      <a:pt x="17" y="0"/>
                    </a:moveTo>
                    <a:lnTo>
                      <a:pt x="13" y="2"/>
                    </a:lnTo>
                    <a:lnTo>
                      <a:pt x="6" y="10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17" y="27"/>
                    </a:lnTo>
                    <a:lnTo>
                      <a:pt x="32" y="30"/>
                    </a:lnTo>
                    <a:lnTo>
                      <a:pt x="39" y="30"/>
                    </a:lnTo>
                    <a:lnTo>
                      <a:pt x="45" y="30"/>
                    </a:lnTo>
                    <a:lnTo>
                      <a:pt x="47" y="29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19"/>
                    </a:lnTo>
                    <a:lnTo>
                      <a:pt x="47" y="17"/>
                    </a:lnTo>
                    <a:lnTo>
                      <a:pt x="45" y="15"/>
                    </a:lnTo>
                    <a:lnTo>
                      <a:pt x="39" y="12"/>
                    </a:lnTo>
                    <a:lnTo>
                      <a:pt x="34" y="8"/>
                    </a:lnTo>
                    <a:lnTo>
                      <a:pt x="23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61" name="Freeform 12"/>
              <p:cNvSpPr>
                <a:spLocks/>
              </p:cNvSpPr>
              <p:nvPr/>
            </p:nvSpPr>
            <p:spPr bwMode="auto">
              <a:xfrm>
                <a:off x="1066" y="1028"/>
                <a:ext cx="26" cy="15"/>
              </a:xfrm>
              <a:custGeom>
                <a:avLst/>
                <a:gdLst>
                  <a:gd name="T0" fmla="*/ 2 w 51"/>
                  <a:gd name="T1" fmla="*/ 0 h 30"/>
                  <a:gd name="T2" fmla="*/ 1 w 51"/>
                  <a:gd name="T3" fmla="*/ 1 h 30"/>
                  <a:gd name="T4" fmla="*/ 1 w 51"/>
                  <a:gd name="T5" fmla="*/ 1 h 30"/>
                  <a:gd name="T6" fmla="*/ 1 w 51"/>
                  <a:gd name="T7" fmla="*/ 1 h 30"/>
                  <a:gd name="T8" fmla="*/ 0 w 51"/>
                  <a:gd name="T9" fmla="*/ 2 h 30"/>
                  <a:gd name="T10" fmla="*/ 0 w 51"/>
                  <a:gd name="T11" fmla="*/ 2 h 30"/>
                  <a:gd name="T12" fmla="*/ 0 w 51"/>
                  <a:gd name="T13" fmla="*/ 2 h 30"/>
                  <a:gd name="T14" fmla="*/ 1 w 51"/>
                  <a:gd name="T15" fmla="*/ 2 h 30"/>
                  <a:gd name="T16" fmla="*/ 1 w 51"/>
                  <a:gd name="T17" fmla="*/ 2 h 30"/>
                  <a:gd name="T18" fmla="*/ 2 w 51"/>
                  <a:gd name="T19" fmla="*/ 2 h 30"/>
                  <a:gd name="T20" fmla="*/ 2 w 51"/>
                  <a:gd name="T21" fmla="*/ 2 h 30"/>
                  <a:gd name="T22" fmla="*/ 3 w 51"/>
                  <a:gd name="T23" fmla="*/ 2 h 30"/>
                  <a:gd name="T24" fmla="*/ 3 w 51"/>
                  <a:gd name="T25" fmla="*/ 2 h 30"/>
                  <a:gd name="T26" fmla="*/ 3 w 51"/>
                  <a:gd name="T27" fmla="*/ 2 h 30"/>
                  <a:gd name="T28" fmla="*/ 4 w 51"/>
                  <a:gd name="T29" fmla="*/ 2 h 30"/>
                  <a:gd name="T30" fmla="*/ 4 w 51"/>
                  <a:gd name="T31" fmla="*/ 2 h 30"/>
                  <a:gd name="T32" fmla="*/ 4 w 51"/>
                  <a:gd name="T33" fmla="*/ 2 h 30"/>
                  <a:gd name="T34" fmla="*/ 4 w 51"/>
                  <a:gd name="T35" fmla="*/ 2 h 30"/>
                  <a:gd name="T36" fmla="*/ 4 w 51"/>
                  <a:gd name="T37" fmla="*/ 2 h 30"/>
                  <a:gd name="T38" fmla="*/ 3 w 51"/>
                  <a:gd name="T39" fmla="*/ 2 h 30"/>
                  <a:gd name="T40" fmla="*/ 3 w 51"/>
                  <a:gd name="T41" fmla="*/ 1 h 30"/>
                  <a:gd name="T42" fmla="*/ 3 w 51"/>
                  <a:gd name="T43" fmla="*/ 1 h 30"/>
                  <a:gd name="T44" fmla="*/ 3 w 51"/>
                  <a:gd name="T45" fmla="*/ 1 h 30"/>
                  <a:gd name="T46" fmla="*/ 2 w 51"/>
                  <a:gd name="T47" fmla="*/ 1 h 30"/>
                  <a:gd name="T48" fmla="*/ 2 w 51"/>
                  <a:gd name="T49" fmla="*/ 0 h 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1"/>
                  <a:gd name="T76" fmla="*/ 0 h 30"/>
                  <a:gd name="T77" fmla="*/ 51 w 51"/>
                  <a:gd name="T78" fmla="*/ 30 h 3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1" h="30">
                    <a:moveTo>
                      <a:pt x="17" y="0"/>
                    </a:moveTo>
                    <a:lnTo>
                      <a:pt x="13" y="2"/>
                    </a:lnTo>
                    <a:lnTo>
                      <a:pt x="6" y="10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17" y="27"/>
                    </a:lnTo>
                    <a:lnTo>
                      <a:pt x="32" y="30"/>
                    </a:lnTo>
                    <a:lnTo>
                      <a:pt x="39" y="30"/>
                    </a:lnTo>
                    <a:lnTo>
                      <a:pt x="45" y="30"/>
                    </a:lnTo>
                    <a:lnTo>
                      <a:pt x="47" y="29"/>
                    </a:lnTo>
                    <a:lnTo>
                      <a:pt x="49" y="27"/>
                    </a:lnTo>
                    <a:lnTo>
                      <a:pt x="51" y="27"/>
                    </a:lnTo>
                    <a:lnTo>
                      <a:pt x="51" y="23"/>
                    </a:lnTo>
                    <a:lnTo>
                      <a:pt x="51" y="21"/>
                    </a:lnTo>
                    <a:lnTo>
                      <a:pt x="49" y="19"/>
                    </a:lnTo>
                    <a:lnTo>
                      <a:pt x="47" y="17"/>
                    </a:lnTo>
                    <a:lnTo>
                      <a:pt x="45" y="15"/>
                    </a:lnTo>
                    <a:lnTo>
                      <a:pt x="39" y="12"/>
                    </a:lnTo>
                    <a:lnTo>
                      <a:pt x="34" y="8"/>
                    </a:lnTo>
                    <a:lnTo>
                      <a:pt x="23" y="2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494" name="Freeform 13"/>
            <p:cNvSpPr>
              <a:spLocks/>
            </p:cNvSpPr>
            <p:nvPr/>
          </p:nvSpPr>
          <p:spPr bwMode="auto">
            <a:xfrm>
              <a:off x="1311" y="1538"/>
              <a:ext cx="32" cy="14"/>
            </a:xfrm>
            <a:custGeom>
              <a:avLst/>
              <a:gdLst>
                <a:gd name="T0" fmla="*/ 2 w 62"/>
                <a:gd name="T1" fmla="*/ 0 h 35"/>
                <a:gd name="T2" fmla="*/ 3 w 62"/>
                <a:gd name="T3" fmla="*/ 0 h 35"/>
                <a:gd name="T4" fmla="*/ 3 w 62"/>
                <a:gd name="T5" fmla="*/ 0 h 35"/>
                <a:gd name="T6" fmla="*/ 3 w 62"/>
                <a:gd name="T7" fmla="*/ 0 h 35"/>
                <a:gd name="T8" fmla="*/ 4 w 62"/>
                <a:gd name="T9" fmla="*/ 0 h 35"/>
                <a:gd name="T10" fmla="*/ 4 w 62"/>
                <a:gd name="T11" fmla="*/ 0 h 35"/>
                <a:gd name="T12" fmla="*/ 4 w 62"/>
                <a:gd name="T13" fmla="*/ 0 h 35"/>
                <a:gd name="T14" fmla="*/ 5 w 62"/>
                <a:gd name="T15" fmla="*/ 0 h 35"/>
                <a:gd name="T16" fmla="*/ 5 w 62"/>
                <a:gd name="T17" fmla="*/ 0 h 35"/>
                <a:gd name="T18" fmla="*/ 5 w 62"/>
                <a:gd name="T19" fmla="*/ 0 h 35"/>
                <a:gd name="T20" fmla="*/ 4 w 62"/>
                <a:gd name="T21" fmla="*/ 1 h 35"/>
                <a:gd name="T22" fmla="*/ 4 w 62"/>
                <a:gd name="T23" fmla="*/ 1 h 35"/>
                <a:gd name="T24" fmla="*/ 4 w 62"/>
                <a:gd name="T25" fmla="*/ 1 h 35"/>
                <a:gd name="T26" fmla="*/ 3 w 62"/>
                <a:gd name="T27" fmla="*/ 1 h 35"/>
                <a:gd name="T28" fmla="*/ 3 w 62"/>
                <a:gd name="T29" fmla="*/ 1 h 35"/>
                <a:gd name="T30" fmla="*/ 3 w 62"/>
                <a:gd name="T31" fmla="*/ 1 h 35"/>
                <a:gd name="T32" fmla="*/ 2 w 62"/>
                <a:gd name="T33" fmla="*/ 1 h 35"/>
                <a:gd name="T34" fmla="*/ 2 w 62"/>
                <a:gd name="T35" fmla="*/ 1 h 35"/>
                <a:gd name="T36" fmla="*/ 2 w 62"/>
                <a:gd name="T37" fmla="*/ 1 h 35"/>
                <a:gd name="T38" fmla="*/ 1 w 62"/>
                <a:gd name="T39" fmla="*/ 1 h 35"/>
                <a:gd name="T40" fmla="*/ 1 w 62"/>
                <a:gd name="T41" fmla="*/ 1 h 35"/>
                <a:gd name="T42" fmla="*/ 1 w 62"/>
                <a:gd name="T43" fmla="*/ 1 h 35"/>
                <a:gd name="T44" fmla="*/ 1 w 62"/>
                <a:gd name="T45" fmla="*/ 1 h 35"/>
                <a:gd name="T46" fmla="*/ 0 w 62"/>
                <a:gd name="T47" fmla="*/ 0 h 35"/>
                <a:gd name="T48" fmla="*/ 0 w 62"/>
                <a:gd name="T49" fmla="*/ 0 h 35"/>
                <a:gd name="T50" fmla="*/ 0 w 62"/>
                <a:gd name="T51" fmla="*/ 0 h 35"/>
                <a:gd name="T52" fmla="*/ 1 w 62"/>
                <a:gd name="T53" fmla="*/ 0 h 35"/>
                <a:gd name="T54" fmla="*/ 1 w 62"/>
                <a:gd name="T55" fmla="*/ 0 h 35"/>
                <a:gd name="T56" fmla="*/ 1 w 62"/>
                <a:gd name="T57" fmla="*/ 0 h 35"/>
                <a:gd name="T58" fmla="*/ 1 w 62"/>
                <a:gd name="T59" fmla="*/ 0 h 35"/>
                <a:gd name="T60" fmla="*/ 2 w 62"/>
                <a:gd name="T61" fmla="*/ 0 h 35"/>
                <a:gd name="T62" fmla="*/ 2 w 62"/>
                <a:gd name="T63" fmla="*/ 0 h 35"/>
                <a:gd name="T64" fmla="*/ 2 w 62"/>
                <a:gd name="T65" fmla="*/ 0 h 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"/>
                <a:gd name="T100" fmla="*/ 0 h 35"/>
                <a:gd name="T101" fmla="*/ 62 w 62"/>
                <a:gd name="T102" fmla="*/ 35 h 3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" h="35">
                  <a:moveTo>
                    <a:pt x="30" y="0"/>
                  </a:moveTo>
                  <a:lnTo>
                    <a:pt x="38" y="0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53" y="5"/>
                  </a:lnTo>
                  <a:lnTo>
                    <a:pt x="56" y="7"/>
                  </a:lnTo>
                  <a:lnTo>
                    <a:pt x="58" y="9"/>
                  </a:lnTo>
                  <a:lnTo>
                    <a:pt x="62" y="13"/>
                  </a:lnTo>
                  <a:lnTo>
                    <a:pt x="62" y="17"/>
                  </a:lnTo>
                  <a:lnTo>
                    <a:pt x="62" y="20"/>
                  </a:lnTo>
                  <a:lnTo>
                    <a:pt x="58" y="24"/>
                  </a:lnTo>
                  <a:lnTo>
                    <a:pt x="56" y="26"/>
                  </a:lnTo>
                  <a:lnTo>
                    <a:pt x="53" y="30"/>
                  </a:lnTo>
                  <a:lnTo>
                    <a:pt x="47" y="32"/>
                  </a:lnTo>
                  <a:lnTo>
                    <a:pt x="43" y="34"/>
                  </a:lnTo>
                  <a:lnTo>
                    <a:pt x="38" y="35"/>
                  </a:lnTo>
                  <a:lnTo>
                    <a:pt x="30" y="35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3" y="32"/>
                  </a:lnTo>
                  <a:lnTo>
                    <a:pt x="9" y="30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2" y="9"/>
                  </a:lnTo>
                  <a:lnTo>
                    <a:pt x="6" y="7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311" y="1538"/>
              <a:ext cx="32" cy="14"/>
              <a:chOff x="1075" y="1104"/>
              <a:chExt cx="31" cy="18"/>
            </a:xfrm>
          </p:grpSpPr>
          <p:sp>
            <p:nvSpPr>
              <p:cNvPr id="21258" name="Freeform 15"/>
              <p:cNvSpPr>
                <a:spLocks/>
              </p:cNvSpPr>
              <p:nvPr/>
            </p:nvSpPr>
            <p:spPr bwMode="auto">
              <a:xfrm>
                <a:off x="1075" y="1104"/>
                <a:ext cx="31" cy="18"/>
              </a:xfrm>
              <a:custGeom>
                <a:avLst/>
                <a:gdLst>
                  <a:gd name="T0" fmla="*/ 2 w 62"/>
                  <a:gd name="T1" fmla="*/ 0 h 35"/>
                  <a:gd name="T2" fmla="*/ 3 w 62"/>
                  <a:gd name="T3" fmla="*/ 0 h 35"/>
                  <a:gd name="T4" fmla="*/ 3 w 62"/>
                  <a:gd name="T5" fmla="*/ 1 h 35"/>
                  <a:gd name="T6" fmla="*/ 3 w 62"/>
                  <a:gd name="T7" fmla="*/ 1 h 35"/>
                  <a:gd name="T8" fmla="*/ 4 w 62"/>
                  <a:gd name="T9" fmla="*/ 1 h 35"/>
                  <a:gd name="T10" fmla="*/ 4 w 62"/>
                  <a:gd name="T11" fmla="*/ 1 h 35"/>
                  <a:gd name="T12" fmla="*/ 4 w 62"/>
                  <a:gd name="T13" fmla="*/ 1 h 35"/>
                  <a:gd name="T14" fmla="*/ 4 w 62"/>
                  <a:gd name="T15" fmla="*/ 1 h 35"/>
                  <a:gd name="T16" fmla="*/ 4 w 62"/>
                  <a:gd name="T17" fmla="*/ 2 h 35"/>
                  <a:gd name="T18" fmla="*/ 4 w 62"/>
                  <a:gd name="T19" fmla="*/ 2 h 35"/>
                  <a:gd name="T20" fmla="*/ 4 w 62"/>
                  <a:gd name="T21" fmla="*/ 2 h 35"/>
                  <a:gd name="T22" fmla="*/ 4 w 62"/>
                  <a:gd name="T23" fmla="*/ 2 h 35"/>
                  <a:gd name="T24" fmla="*/ 4 w 62"/>
                  <a:gd name="T25" fmla="*/ 2 h 35"/>
                  <a:gd name="T26" fmla="*/ 3 w 62"/>
                  <a:gd name="T27" fmla="*/ 2 h 35"/>
                  <a:gd name="T28" fmla="*/ 3 w 62"/>
                  <a:gd name="T29" fmla="*/ 3 h 35"/>
                  <a:gd name="T30" fmla="*/ 3 w 62"/>
                  <a:gd name="T31" fmla="*/ 3 h 35"/>
                  <a:gd name="T32" fmla="*/ 2 w 62"/>
                  <a:gd name="T33" fmla="*/ 3 h 35"/>
                  <a:gd name="T34" fmla="*/ 2 w 62"/>
                  <a:gd name="T35" fmla="*/ 3 h 35"/>
                  <a:gd name="T36" fmla="*/ 2 w 62"/>
                  <a:gd name="T37" fmla="*/ 3 h 35"/>
                  <a:gd name="T38" fmla="*/ 1 w 62"/>
                  <a:gd name="T39" fmla="*/ 2 h 35"/>
                  <a:gd name="T40" fmla="*/ 1 w 62"/>
                  <a:gd name="T41" fmla="*/ 2 h 35"/>
                  <a:gd name="T42" fmla="*/ 1 w 62"/>
                  <a:gd name="T43" fmla="*/ 2 h 35"/>
                  <a:gd name="T44" fmla="*/ 1 w 62"/>
                  <a:gd name="T45" fmla="*/ 2 h 35"/>
                  <a:gd name="T46" fmla="*/ 0 w 62"/>
                  <a:gd name="T47" fmla="*/ 2 h 35"/>
                  <a:gd name="T48" fmla="*/ 0 w 62"/>
                  <a:gd name="T49" fmla="*/ 2 h 35"/>
                  <a:gd name="T50" fmla="*/ 0 w 62"/>
                  <a:gd name="T51" fmla="*/ 1 h 35"/>
                  <a:gd name="T52" fmla="*/ 1 w 62"/>
                  <a:gd name="T53" fmla="*/ 1 h 35"/>
                  <a:gd name="T54" fmla="*/ 1 w 62"/>
                  <a:gd name="T55" fmla="*/ 1 h 35"/>
                  <a:gd name="T56" fmla="*/ 1 w 62"/>
                  <a:gd name="T57" fmla="*/ 1 h 35"/>
                  <a:gd name="T58" fmla="*/ 1 w 62"/>
                  <a:gd name="T59" fmla="*/ 1 h 35"/>
                  <a:gd name="T60" fmla="*/ 2 w 62"/>
                  <a:gd name="T61" fmla="*/ 1 h 35"/>
                  <a:gd name="T62" fmla="*/ 2 w 62"/>
                  <a:gd name="T63" fmla="*/ 0 h 35"/>
                  <a:gd name="T64" fmla="*/ 2 w 62"/>
                  <a:gd name="T65" fmla="*/ 0 h 3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2"/>
                  <a:gd name="T100" fmla="*/ 0 h 35"/>
                  <a:gd name="T101" fmla="*/ 62 w 62"/>
                  <a:gd name="T102" fmla="*/ 35 h 3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2" h="35">
                    <a:moveTo>
                      <a:pt x="30" y="0"/>
                    </a:moveTo>
                    <a:lnTo>
                      <a:pt x="38" y="0"/>
                    </a:lnTo>
                    <a:lnTo>
                      <a:pt x="43" y="2"/>
                    </a:lnTo>
                    <a:lnTo>
                      <a:pt x="47" y="3"/>
                    </a:lnTo>
                    <a:lnTo>
                      <a:pt x="53" y="5"/>
                    </a:lnTo>
                    <a:lnTo>
                      <a:pt x="56" y="7"/>
                    </a:lnTo>
                    <a:lnTo>
                      <a:pt x="58" y="9"/>
                    </a:lnTo>
                    <a:lnTo>
                      <a:pt x="62" y="13"/>
                    </a:lnTo>
                    <a:lnTo>
                      <a:pt x="62" y="17"/>
                    </a:lnTo>
                    <a:lnTo>
                      <a:pt x="62" y="20"/>
                    </a:lnTo>
                    <a:lnTo>
                      <a:pt x="58" y="24"/>
                    </a:lnTo>
                    <a:lnTo>
                      <a:pt x="56" y="26"/>
                    </a:lnTo>
                    <a:lnTo>
                      <a:pt x="53" y="30"/>
                    </a:lnTo>
                    <a:lnTo>
                      <a:pt x="47" y="32"/>
                    </a:lnTo>
                    <a:lnTo>
                      <a:pt x="43" y="34"/>
                    </a:lnTo>
                    <a:lnTo>
                      <a:pt x="38" y="35"/>
                    </a:lnTo>
                    <a:lnTo>
                      <a:pt x="30" y="35"/>
                    </a:lnTo>
                    <a:lnTo>
                      <a:pt x="24" y="35"/>
                    </a:lnTo>
                    <a:lnTo>
                      <a:pt x="19" y="34"/>
                    </a:lnTo>
                    <a:lnTo>
                      <a:pt x="13" y="32"/>
                    </a:lnTo>
                    <a:lnTo>
                      <a:pt x="9" y="30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9"/>
                    </a:lnTo>
                    <a:lnTo>
                      <a:pt x="6" y="7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9" y="2"/>
                    </a:lnTo>
                    <a:lnTo>
                      <a:pt x="2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59" name="Freeform 16"/>
              <p:cNvSpPr>
                <a:spLocks/>
              </p:cNvSpPr>
              <p:nvPr/>
            </p:nvSpPr>
            <p:spPr bwMode="auto">
              <a:xfrm>
                <a:off x="1075" y="1104"/>
                <a:ext cx="31" cy="18"/>
              </a:xfrm>
              <a:custGeom>
                <a:avLst/>
                <a:gdLst>
                  <a:gd name="T0" fmla="*/ 2 w 62"/>
                  <a:gd name="T1" fmla="*/ 0 h 35"/>
                  <a:gd name="T2" fmla="*/ 3 w 62"/>
                  <a:gd name="T3" fmla="*/ 0 h 35"/>
                  <a:gd name="T4" fmla="*/ 3 w 62"/>
                  <a:gd name="T5" fmla="*/ 1 h 35"/>
                  <a:gd name="T6" fmla="*/ 3 w 62"/>
                  <a:gd name="T7" fmla="*/ 1 h 35"/>
                  <a:gd name="T8" fmla="*/ 4 w 62"/>
                  <a:gd name="T9" fmla="*/ 1 h 35"/>
                  <a:gd name="T10" fmla="*/ 4 w 62"/>
                  <a:gd name="T11" fmla="*/ 1 h 35"/>
                  <a:gd name="T12" fmla="*/ 4 w 62"/>
                  <a:gd name="T13" fmla="*/ 1 h 35"/>
                  <a:gd name="T14" fmla="*/ 4 w 62"/>
                  <a:gd name="T15" fmla="*/ 1 h 35"/>
                  <a:gd name="T16" fmla="*/ 4 w 62"/>
                  <a:gd name="T17" fmla="*/ 2 h 35"/>
                  <a:gd name="T18" fmla="*/ 4 w 62"/>
                  <a:gd name="T19" fmla="*/ 2 h 35"/>
                  <a:gd name="T20" fmla="*/ 4 w 62"/>
                  <a:gd name="T21" fmla="*/ 2 h 35"/>
                  <a:gd name="T22" fmla="*/ 4 w 62"/>
                  <a:gd name="T23" fmla="*/ 2 h 35"/>
                  <a:gd name="T24" fmla="*/ 4 w 62"/>
                  <a:gd name="T25" fmla="*/ 2 h 35"/>
                  <a:gd name="T26" fmla="*/ 3 w 62"/>
                  <a:gd name="T27" fmla="*/ 2 h 35"/>
                  <a:gd name="T28" fmla="*/ 3 w 62"/>
                  <a:gd name="T29" fmla="*/ 3 h 35"/>
                  <a:gd name="T30" fmla="*/ 3 w 62"/>
                  <a:gd name="T31" fmla="*/ 3 h 35"/>
                  <a:gd name="T32" fmla="*/ 2 w 62"/>
                  <a:gd name="T33" fmla="*/ 3 h 35"/>
                  <a:gd name="T34" fmla="*/ 2 w 62"/>
                  <a:gd name="T35" fmla="*/ 3 h 35"/>
                  <a:gd name="T36" fmla="*/ 2 w 62"/>
                  <a:gd name="T37" fmla="*/ 3 h 35"/>
                  <a:gd name="T38" fmla="*/ 1 w 62"/>
                  <a:gd name="T39" fmla="*/ 2 h 35"/>
                  <a:gd name="T40" fmla="*/ 1 w 62"/>
                  <a:gd name="T41" fmla="*/ 2 h 35"/>
                  <a:gd name="T42" fmla="*/ 1 w 62"/>
                  <a:gd name="T43" fmla="*/ 2 h 35"/>
                  <a:gd name="T44" fmla="*/ 1 w 62"/>
                  <a:gd name="T45" fmla="*/ 2 h 35"/>
                  <a:gd name="T46" fmla="*/ 0 w 62"/>
                  <a:gd name="T47" fmla="*/ 2 h 35"/>
                  <a:gd name="T48" fmla="*/ 0 w 62"/>
                  <a:gd name="T49" fmla="*/ 2 h 35"/>
                  <a:gd name="T50" fmla="*/ 0 w 62"/>
                  <a:gd name="T51" fmla="*/ 1 h 35"/>
                  <a:gd name="T52" fmla="*/ 1 w 62"/>
                  <a:gd name="T53" fmla="*/ 1 h 35"/>
                  <a:gd name="T54" fmla="*/ 1 w 62"/>
                  <a:gd name="T55" fmla="*/ 1 h 35"/>
                  <a:gd name="T56" fmla="*/ 1 w 62"/>
                  <a:gd name="T57" fmla="*/ 1 h 35"/>
                  <a:gd name="T58" fmla="*/ 1 w 62"/>
                  <a:gd name="T59" fmla="*/ 1 h 35"/>
                  <a:gd name="T60" fmla="*/ 2 w 62"/>
                  <a:gd name="T61" fmla="*/ 1 h 35"/>
                  <a:gd name="T62" fmla="*/ 2 w 62"/>
                  <a:gd name="T63" fmla="*/ 0 h 35"/>
                  <a:gd name="T64" fmla="*/ 2 w 62"/>
                  <a:gd name="T65" fmla="*/ 0 h 3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2"/>
                  <a:gd name="T100" fmla="*/ 0 h 35"/>
                  <a:gd name="T101" fmla="*/ 62 w 62"/>
                  <a:gd name="T102" fmla="*/ 35 h 3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2" h="35">
                    <a:moveTo>
                      <a:pt x="30" y="0"/>
                    </a:moveTo>
                    <a:lnTo>
                      <a:pt x="38" y="0"/>
                    </a:lnTo>
                    <a:lnTo>
                      <a:pt x="43" y="2"/>
                    </a:lnTo>
                    <a:lnTo>
                      <a:pt x="47" y="3"/>
                    </a:lnTo>
                    <a:lnTo>
                      <a:pt x="53" y="5"/>
                    </a:lnTo>
                    <a:lnTo>
                      <a:pt x="56" y="7"/>
                    </a:lnTo>
                    <a:lnTo>
                      <a:pt x="58" y="9"/>
                    </a:lnTo>
                    <a:lnTo>
                      <a:pt x="62" y="13"/>
                    </a:lnTo>
                    <a:lnTo>
                      <a:pt x="62" y="17"/>
                    </a:lnTo>
                    <a:lnTo>
                      <a:pt x="62" y="20"/>
                    </a:lnTo>
                    <a:lnTo>
                      <a:pt x="58" y="24"/>
                    </a:lnTo>
                    <a:lnTo>
                      <a:pt x="56" y="26"/>
                    </a:lnTo>
                    <a:lnTo>
                      <a:pt x="53" y="30"/>
                    </a:lnTo>
                    <a:lnTo>
                      <a:pt x="47" y="32"/>
                    </a:lnTo>
                    <a:lnTo>
                      <a:pt x="43" y="34"/>
                    </a:lnTo>
                    <a:lnTo>
                      <a:pt x="38" y="35"/>
                    </a:lnTo>
                    <a:lnTo>
                      <a:pt x="30" y="35"/>
                    </a:lnTo>
                    <a:lnTo>
                      <a:pt x="24" y="35"/>
                    </a:lnTo>
                    <a:lnTo>
                      <a:pt x="19" y="34"/>
                    </a:lnTo>
                    <a:lnTo>
                      <a:pt x="13" y="32"/>
                    </a:lnTo>
                    <a:lnTo>
                      <a:pt x="9" y="30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9"/>
                    </a:lnTo>
                    <a:lnTo>
                      <a:pt x="6" y="7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9" y="2"/>
                    </a:lnTo>
                    <a:lnTo>
                      <a:pt x="24" y="0"/>
                    </a:lnTo>
                    <a:lnTo>
                      <a:pt x="30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496" name="Freeform 17"/>
            <p:cNvSpPr>
              <a:spLocks/>
            </p:cNvSpPr>
            <p:nvPr/>
          </p:nvSpPr>
          <p:spPr bwMode="auto">
            <a:xfrm>
              <a:off x="1411" y="1499"/>
              <a:ext cx="29" cy="35"/>
            </a:xfrm>
            <a:custGeom>
              <a:avLst/>
              <a:gdLst>
                <a:gd name="T0" fmla="*/ 2 w 56"/>
                <a:gd name="T1" fmla="*/ 0 h 88"/>
                <a:gd name="T2" fmla="*/ 3 w 56"/>
                <a:gd name="T3" fmla="*/ 0 h 88"/>
                <a:gd name="T4" fmla="*/ 3 w 56"/>
                <a:gd name="T5" fmla="*/ 0 h 88"/>
                <a:gd name="T6" fmla="*/ 3 w 56"/>
                <a:gd name="T7" fmla="*/ 0 h 88"/>
                <a:gd name="T8" fmla="*/ 3 w 56"/>
                <a:gd name="T9" fmla="*/ 0 h 88"/>
                <a:gd name="T10" fmla="*/ 3 w 56"/>
                <a:gd name="T11" fmla="*/ 0 h 88"/>
                <a:gd name="T12" fmla="*/ 3 w 56"/>
                <a:gd name="T13" fmla="*/ 0 h 88"/>
                <a:gd name="T14" fmla="*/ 3 w 56"/>
                <a:gd name="T15" fmla="*/ 0 h 88"/>
                <a:gd name="T16" fmla="*/ 4 w 56"/>
                <a:gd name="T17" fmla="*/ 0 h 88"/>
                <a:gd name="T18" fmla="*/ 4 w 56"/>
                <a:gd name="T19" fmla="*/ 0 h 88"/>
                <a:gd name="T20" fmla="*/ 4 w 56"/>
                <a:gd name="T21" fmla="*/ 1 h 88"/>
                <a:gd name="T22" fmla="*/ 4 w 56"/>
                <a:gd name="T23" fmla="*/ 1 h 88"/>
                <a:gd name="T24" fmla="*/ 4 w 56"/>
                <a:gd name="T25" fmla="*/ 1 h 88"/>
                <a:gd name="T26" fmla="*/ 4 w 56"/>
                <a:gd name="T27" fmla="*/ 1 h 88"/>
                <a:gd name="T28" fmla="*/ 4 w 56"/>
                <a:gd name="T29" fmla="*/ 2 h 88"/>
                <a:gd name="T30" fmla="*/ 4 w 56"/>
                <a:gd name="T31" fmla="*/ 2 h 88"/>
                <a:gd name="T32" fmla="*/ 4 w 56"/>
                <a:gd name="T33" fmla="*/ 2 h 88"/>
                <a:gd name="T34" fmla="*/ 3 w 56"/>
                <a:gd name="T35" fmla="*/ 2 h 88"/>
                <a:gd name="T36" fmla="*/ 3 w 56"/>
                <a:gd name="T37" fmla="*/ 2 h 88"/>
                <a:gd name="T38" fmla="*/ 3 w 56"/>
                <a:gd name="T39" fmla="*/ 2 h 88"/>
                <a:gd name="T40" fmla="*/ 3 w 56"/>
                <a:gd name="T41" fmla="*/ 2 h 88"/>
                <a:gd name="T42" fmla="*/ 3 w 56"/>
                <a:gd name="T43" fmla="*/ 2 h 88"/>
                <a:gd name="T44" fmla="*/ 3 w 56"/>
                <a:gd name="T45" fmla="*/ 2 h 88"/>
                <a:gd name="T46" fmla="*/ 3 w 56"/>
                <a:gd name="T47" fmla="*/ 2 h 88"/>
                <a:gd name="T48" fmla="*/ 2 w 56"/>
                <a:gd name="T49" fmla="*/ 2 h 88"/>
                <a:gd name="T50" fmla="*/ 2 w 56"/>
                <a:gd name="T51" fmla="*/ 2 h 88"/>
                <a:gd name="T52" fmla="*/ 2 w 56"/>
                <a:gd name="T53" fmla="*/ 2 h 88"/>
                <a:gd name="T54" fmla="*/ 2 w 56"/>
                <a:gd name="T55" fmla="*/ 2 h 88"/>
                <a:gd name="T56" fmla="*/ 2 w 56"/>
                <a:gd name="T57" fmla="*/ 2 h 88"/>
                <a:gd name="T58" fmla="*/ 1 w 56"/>
                <a:gd name="T59" fmla="*/ 2 h 88"/>
                <a:gd name="T60" fmla="*/ 1 w 56"/>
                <a:gd name="T61" fmla="*/ 2 h 88"/>
                <a:gd name="T62" fmla="*/ 1 w 56"/>
                <a:gd name="T63" fmla="*/ 2 h 88"/>
                <a:gd name="T64" fmla="*/ 1 w 56"/>
                <a:gd name="T65" fmla="*/ 2 h 88"/>
                <a:gd name="T66" fmla="*/ 1 w 56"/>
                <a:gd name="T67" fmla="*/ 2 h 88"/>
                <a:gd name="T68" fmla="*/ 1 w 56"/>
                <a:gd name="T69" fmla="*/ 2 h 88"/>
                <a:gd name="T70" fmla="*/ 0 w 56"/>
                <a:gd name="T71" fmla="*/ 1 h 88"/>
                <a:gd name="T72" fmla="*/ 0 w 56"/>
                <a:gd name="T73" fmla="*/ 1 h 88"/>
                <a:gd name="T74" fmla="*/ 0 w 56"/>
                <a:gd name="T75" fmla="*/ 1 h 88"/>
                <a:gd name="T76" fmla="*/ 1 w 56"/>
                <a:gd name="T77" fmla="*/ 1 h 88"/>
                <a:gd name="T78" fmla="*/ 1 w 56"/>
                <a:gd name="T79" fmla="*/ 0 h 88"/>
                <a:gd name="T80" fmla="*/ 1 w 56"/>
                <a:gd name="T81" fmla="*/ 0 h 88"/>
                <a:gd name="T82" fmla="*/ 1 w 56"/>
                <a:gd name="T83" fmla="*/ 0 h 88"/>
                <a:gd name="T84" fmla="*/ 1 w 56"/>
                <a:gd name="T85" fmla="*/ 0 h 88"/>
                <a:gd name="T86" fmla="*/ 1 w 56"/>
                <a:gd name="T87" fmla="*/ 0 h 88"/>
                <a:gd name="T88" fmla="*/ 2 w 56"/>
                <a:gd name="T89" fmla="*/ 0 h 88"/>
                <a:gd name="T90" fmla="*/ 2 w 56"/>
                <a:gd name="T91" fmla="*/ 0 h 88"/>
                <a:gd name="T92" fmla="*/ 2 w 56"/>
                <a:gd name="T93" fmla="*/ 0 h 88"/>
                <a:gd name="T94" fmla="*/ 2 w 56"/>
                <a:gd name="T95" fmla="*/ 0 h 88"/>
                <a:gd name="T96" fmla="*/ 2 w 56"/>
                <a:gd name="T97" fmla="*/ 0 h 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6"/>
                <a:gd name="T148" fmla="*/ 0 h 88"/>
                <a:gd name="T149" fmla="*/ 56 w 56"/>
                <a:gd name="T150" fmla="*/ 88 h 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6" h="88">
                  <a:moveTo>
                    <a:pt x="28" y="0"/>
                  </a:moveTo>
                  <a:lnTo>
                    <a:pt x="32" y="0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4"/>
                  </a:lnTo>
                  <a:lnTo>
                    <a:pt x="41" y="6"/>
                  </a:lnTo>
                  <a:lnTo>
                    <a:pt x="43" y="7"/>
                  </a:lnTo>
                  <a:lnTo>
                    <a:pt x="47" y="9"/>
                  </a:lnTo>
                  <a:lnTo>
                    <a:pt x="49" y="13"/>
                  </a:lnTo>
                  <a:lnTo>
                    <a:pt x="50" y="19"/>
                  </a:lnTo>
                  <a:lnTo>
                    <a:pt x="54" y="26"/>
                  </a:lnTo>
                  <a:lnTo>
                    <a:pt x="56" y="34"/>
                  </a:lnTo>
                  <a:lnTo>
                    <a:pt x="56" y="43"/>
                  </a:lnTo>
                  <a:lnTo>
                    <a:pt x="56" y="53"/>
                  </a:lnTo>
                  <a:lnTo>
                    <a:pt x="54" y="60"/>
                  </a:lnTo>
                  <a:lnTo>
                    <a:pt x="50" y="69"/>
                  </a:lnTo>
                  <a:lnTo>
                    <a:pt x="49" y="75"/>
                  </a:lnTo>
                  <a:lnTo>
                    <a:pt x="47" y="77"/>
                  </a:lnTo>
                  <a:lnTo>
                    <a:pt x="43" y="81"/>
                  </a:lnTo>
                  <a:lnTo>
                    <a:pt x="41" y="83"/>
                  </a:lnTo>
                  <a:lnTo>
                    <a:pt x="39" y="85"/>
                  </a:lnTo>
                  <a:lnTo>
                    <a:pt x="37" y="86"/>
                  </a:lnTo>
                  <a:lnTo>
                    <a:pt x="34" y="86"/>
                  </a:lnTo>
                  <a:lnTo>
                    <a:pt x="32" y="88"/>
                  </a:lnTo>
                  <a:lnTo>
                    <a:pt x="28" y="88"/>
                  </a:lnTo>
                  <a:lnTo>
                    <a:pt x="26" y="88"/>
                  </a:lnTo>
                  <a:lnTo>
                    <a:pt x="22" y="86"/>
                  </a:lnTo>
                  <a:lnTo>
                    <a:pt x="20" y="86"/>
                  </a:lnTo>
                  <a:lnTo>
                    <a:pt x="17" y="85"/>
                  </a:lnTo>
                  <a:lnTo>
                    <a:pt x="15" y="83"/>
                  </a:lnTo>
                  <a:lnTo>
                    <a:pt x="13" y="81"/>
                  </a:lnTo>
                  <a:lnTo>
                    <a:pt x="11" y="77"/>
                  </a:lnTo>
                  <a:lnTo>
                    <a:pt x="7" y="75"/>
                  </a:lnTo>
                  <a:lnTo>
                    <a:pt x="5" y="69"/>
                  </a:lnTo>
                  <a:lnTo>
                    <a:pt x="2" y="60"/>
                  </a:lnTo>
                  <a:lnTo>
                    <a:pt x="0" y="53"/>
                  </a:lnTo>
                  <a:lnTo>
                    <a:pt x="0" y="43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5" y="1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1411" y="1499"/>
              <a:ext cx="29" cy="35"/>
              <a:chOff x="1172" y="1055"/>
              <a:chExt cx="28" cy="44"/>
            </a:xfrm>
          </p:grpSpPr>
          <p:sp>
            <p:nvSpPr>
              <p:cNvPr id="21256" name="Freeform 19"/>
              <p:cNvSpPr>
                <a:spLocks/>
              </p:cNvSpPr>
              <p:nvPr/>
            </p:nvSpPr>
            <p:spPr bwMode="auto">
              <a:xfrm>
                <a:off x="1172" y="1055"/>
                <a:ext cx="28" cy="44"/>
              </a:xfrm>
              <a:custGeom>
                <a:avLst/>
                <a:gdLst>
                  <a:gd name="T0" fmla="*/ 2 w 56"/>
                  <a:gd name="T1" fmla="*/ 0 h 88"/>
                  <a:gd name="T2" fmla="*/ 2 w 56"/>
                  <a:gd name="T3" fmla="*/ 0 h 88"/>
                  <a:gd name="T4" fmla="*/ 3 w 56"/>
                  <a:gd name="T5" fmla="*/ 0 h 88"/>
                  <a:gd name="T6" fmla="*/ 3 w 56"/>
                  <a:gd name="T7" fmla="*/ 1 h 88"/>
                  <a:gd name="T8" fmla="*/ 3 w 56"/>
                  <a:gd name="T9" fmla="*/ 1 h 88"/>
                  <a:gd name="T10" fmla="*/ 3 w 56"/>
                  <a:gd name="T11" fmla="*/ 1 h 88"/>
                  <a:gd name="T12" fmla="*/ 3 w 56"/>
                  <a:gd name="T13" fmla="*/ 1 h 88"/>
                  <a:gd name="T14" fmla="*/ 3 w 56"/>
                  <a:gd name="T15" fmla="*/ 1 h 88"/>
                  <a:gd name="T16" fmla="*/ 4 w 56"/>
                  <a:gd name="T17" fmla="*/ 1 h 88"/>
                  <a:gd name="T18" fmla="*/ 4 w 56"/>
                  <a:gd name="T19" fmla="*/ 1 h 88"/>
                  <a:gd name="T20" fmla="*/ 4 w 56"/>
                  <a:gd name="T21" fmla="*/ 1 h 88"/>
                  <a:gd name="T22" fmla="*/ 4 w 56"/>
                  <a:gd name="T23" fmla="*/ 3 h 88"/>
                  <a:gd name="T24" fmla="*/ 4 w 56"/>
                  <a:gd name="T25" fmla="*/ 3 h 88"/>
                  <a:gd name="T26" fmla="*/ 4 w 56"/>
                  <a:gd name="T27" fmla="*/ 3 h 88"/>
                  <a:gd name="T28" fmla="*/ 4 w 56"/>
                  <a:gd name="T29" fmla="*/ 3 h 88"/>
                  <a:gd name="T30" fmla="*/ 4 w 56"/>
                  <a:gd name="T31" fmla="*/ 5 h 88"/>
                  <a:gd name="T32" fmla="*/ 4 w 56"/>
                  <a:gd name="T33" fmla="*/ 5 h 88"/>
                  <a:gd name="T34" fmla="*/ 3 w 56"/>
                  <a:gd name="T35" fmla="*/ 5 h 88"/>
                  <a:gd name="T36" fmla="*/ 3 w 56"/>
                  <a:gd name="T37" fmla="*/ 6 h 88"/>
                  <a:gd name="T38" fmla="*/ 3 w 56"/>
                  <a:gd name="T39" fmla="*/ 6 h 88"/>
                  <a:gd name="T40" fmla="*/ 3 w 56"/>
                  <a:gd name="T41" fmla="*/ 6 h 88"/>
                  <a:gd name="T42" fmla="*/ 3 w 56"/>
                  <a:gd name="T43" fmla="*/ 6 h 88"/>
                  <a:gd name="T44" fmla="*/ 3 w 56"/>
                  <a:gd name="T45" fmla="*/ 6 h 88"/>
                  <a:gd name="T46" fmla="*/ 2 w 56"/>
                  <a:gd name="T47" fmla="*/ 6 h 88"/>
                  <a:gd name="T48" fmla="*/ 2 w 56"/>
                  <a:gd name="T49" fmla="*/ 6 h 88"/>
                  <a:gd name="T50" fmla="*/ 2 w 56"/>
                  <a:gd name="T51" fmla="*/ 6 h 88"/>
                  <a:gd name="T52" fmla="*/ 2 w 56"/>
                  <a:gd name="T53" fmla="*/ 6 h 88"/>
                  <a:gd name="T54" fmla="*/ 2 w 56"/>
                  <a:gd name="T55" fmla="*/ 6 h 88"/>
                  <a:gd name="T56" fmla="*/ 2 w 56"/>
                  <a:gd name="T57" fmla="*/ 6 h 88"/>
                  <a:gd name="T58" fmla="*/ 1 w 56"/>
                  <a:gd name="T59" fmla="*/ 6 h 88"/>
                  <a:gd name="T60" fmla="*/ 1 w 56"/>
                  <a:gd name="T61" fmla="*/ 6 h 88"/>
                  <a:gd name="T62" fmla="*/ 1 w 56"/>
                  <a:gd name="T63" fmla="*/ 5 h 88"/>
                  <a:gd name="T64" fmla="*/ 1 w 56"/>
                  <a:gd name="T65" fmla="*/ 5 h 88"/>
                  <a:gd name="T66" fmla="*/ 1 w 56"/>
                  <a:gd name="T67" fmla="*/ 5 h 88"/>
                  <a:gd name="T68" fmla="*/ 1 w 56"/>
                  <a:gd name="T69" fmla="*/ 3 h 88"/>
                  <a:gd name="T70" fmla="*/ 0 w 56"/>
                  <a:gd name="T71" fmla="*/ 3 h 88"/>
                  <a:gd name="T72" fmla="*/ 0 w 56"/>
                  <a:gd name="T73" fmla="*/ 3 h 88"/>
                  <a:gd name="T74" fmla="*/ 0 w 56"/>
                  <a:gd name="T75" fmla="*/ 3 h 88"/>
                  <a:gd name="T76" fmla="*/ 1 w 56"/>
                  <a:gd name="T77" fmla="*/ 1 h 88"/>
                  <a:gd name="T78" fmla="*/ 1 w 56"/>
                  <a:gd name="T79" fmla="*/ 1 h 88"/>
                  <a:gd name="T80" fmla="*/ 1 w 56"/>
                  <a:gd name="T81" fmla="*/ 1 h 88"/>
                  <a:gd name="T82" fmla="*/ 1 w 56"/>
                  <a:gd name="T83" fmla="*/ 1 h 88"/>
                  <a:gd name="T84" fmla="*/ 1 w 56"/>
                  <a:gd name="T85" fmla="*/ 1 h 88"/>
                  <a:gd name="T86" fmla="*/ 1 w 56"/>
                  <a:gd name="T87" fmla="*/ 1 h 88"/>
                  <a:gd name="T88" fmla="*/ 2 w 56"/>
                  <a:gd name="T89" fmla="*/ 1 h 88"/>
                  <a:gd name="T90" fmla="*/ 2 w 56"/>
                  <a:gd name="T91" fmla="*/ 1 h 88"/>
                  <a:gd name="T92" fmla="*/ 2 w 56"/>
                  <a:gd name="T93" fmla="*/ 0 h 88"/>
                  <a:gd name="T94" fmla="*/ 2 w 56"/>
                  <a:gd name="T95" fmla="*/ 0 h 88"/>
                  <a:gd name="T96" fmla="*/ 2 w 56"/>
                  <a:gd name="T97" fmla="*/ 0 h 8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6"/>
                  <a:gd name="T148" fmla="*/ 0 h 88"/>
                  <a:gd name="T149" fmla="*/ 56 w 56"/>
                  <a:gd name="T150" fmla="*/ 88 h 8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6" h="88">
                    <a:moveTo>
                      <a:pt x="28" y="0"/>
                    </a:moveTo>
                    <a:lnTo>
                      <a:pt x="32" y="0"/>
                    </a:lnTo>
                    <a:lnTo>
                      <a:pt x="34" y="0"/>
                    </a:lnTo>
                    <a:lnTo>
                      <a:pt x="37" y="2"/>
                    </a:lnTo>
                    <a:lnTo>
                      <a:pt x="39" y="4"/>
                    </a:lnTo>
                    <a:lnTo>
                      <a:pt x="41" y="6"/>
                    </a:lnTo>
                    <a:lnTo>
                      <a:pt x="43" y="7"/>
                    </a:lnTo>
                    <a:lnTo>
                      <a:pt x="47" y="9"/>
                    </a:lnTo>
                    <a:lnTo>
                      <a:pt x="49" y="13"/>
                    </a:lnTo>
                    <a:lnTo>
                      <a:pt x="50" y="19"/>
                    </a:lnTo>
                    <a:lnTo>
                      <a:pt x="54" y="26"/>
                    </a:lnTo>
                    <a:lnTo>
                      <a:pt x="56" y="34"/>
                    </a:lnTo>
                    <a:lnTo>
                      <a:pt x="56" y="43"/>
                    </a:lnTo>
                    <a:lnTo>
                      <a:pt x="56" y="53"/>
                    </a:lnTo>
                    <a:lnTo>
                      <a:pt x="54" y="60"/>
                    </a:lnTo>
                    <a:lnTo>
                      <a:pt x="50" y="69"/>
                    </a:lnTo>
                    <a:lnTo>
                      <a:pt x="49" y="75"/>
                    </a:lnTo>
                    <a:lnTo>
                      <a:pt x="47" y="77"/>
                    </a:lnTo>
                    <a:lnTo>
                      <a:pt x="43" y="81"/>
                    </a:lnTo>
                    <a:lnTo>
                      <a:pt x="41" y="83"/>
                    </a:lnTo>
                    <a:lnTo>
                      <a:pt x="39" y="85"/>
                    </a:lnTo>
                    <a:lnTo>
                      <a:pt x="37" y="86"/>
                    </a:lnTo>
                    <a:lnTo>
                      <a:pt x="34" y="86"/>
                    </a:lnTo>
                    <a:lnTo>
                      <a:pt x="32" y="88"/>
                    </a:lnTo>
                    <a:lnTo>
                      <a:pt x="28" y="88"/>
                    </a:lnTo>
                    <a:lnTo>
                      <a:pt x="26" y="88"/>
                    </a:lnTo>
                    <a:lnTo>
                      <a:pt x="22" y="86"/>
                    </a:lnTo>
                    <a:lnTo>
                      <a:pt x="20" y="86"/>
                    </a:lnTo>
                    <a:lnTo>
                      <a:pt x="17" y="85"/>
                    </a:lnTo>
                    <a:lnTo>
                      <a:pt x="15" y="83"/>
                    </a:lnTo>
                    <a:lnTo>
                      <a:pt x="13" y="81"/>
                    </a:lnTo>
                    <a:lnTo>
                      <a:pt x="11" y="77"/>
                    </a:lnTo>
                    <a:lnTo>
                      <a:pt x="7" y="75"/>
                    </a:lnTo>
                    <a:lnTo>
                      <a:pt x="5" y="69"/>
                    </a:lnTo>
                    <a:lnTo>
                      <a:pt x="2" y="60"/>
                    </a:lnTo>
                    <a:lnTo>
                      <a:pt x="0" y="53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2" y="26"/>
                    </a:lnTo>
                    <a:lnTo>
                      <a:pt x="5" y="19"/>
                    </a:lnTo>
                    <a:lnTo>
                      <a:pt x="7" y="13"/>
                    </a:lnTo>
                    <a:lnTo>
                      <a:pt x="11" y="9"/>
                    </a:lnTo>
                    <a:lnTo>
                      <a:pt x="13" y="7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20" y="2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57" name="Freeform 20"/>
              <p:cNvSpPr>
                <a:spLocks/>
              </p:cNvSpPr>
              <p:nvPr/>
            </p:nvSpPr>
            <p:spPr bwMode="auto">
              <a:xfrm>
                <a:off x="1172" y="1055"/>
                <a:ext cx="28" cy="44"/>
              </a:xfrm>
              <a:custGeom>
                <a:avLst/>
                <a:gdLst>
                  <a:gd name="T0" fmla="*/ 2 w 56"/>
                  <a:gd name="T1" fmla="*/ 0 h 88"/>
                  <a:gd name="T2" fmla="*/ 2 w 56"/>
                  <a:gd name="T3" fmla="*/ 0 h 88"/>
                  <a:gd name="T4" fmla="*/ 3 w 56"/>
                  <a:gd name="T5" fmla="*/ 0 h 88"/>
                  <a:gd name="T6" fmla="*/ 3 w 56"/>
                  <a:gd name="T7" fmla="*/ 1 h 88"/>
                  <a:gd name="T8" fmla="*/ 3 w 56"/>
                  <a:gd name="T9" fmla="*/ 1 h 88"/>
                  <a:gd name="T10" fmla="*/ 3 w 56"/>
                  <a:gd name="T11" fmla="*/ 1 h 88"/>
                  <a:gd name="T12" fmla="*/ 3 w 56"/>
                  <a:gd name="T13" fmla="*/ 1 h 88"/>
                  <a:gd name="T14" fmla="*/ 3 w 56"/>
                  <a:gd name="T15" fmla="*/ 1 h 88"/>
                  <a:gd name="T16" fmla="*/ 4 w 56"/>
                  <a:gd name="T17" fmla="*/ 1 h 88"/>
                  <a:gd name="T18" fmla="*/ 4 w 56"/>
                  <a:gd name="T19" fmla="*/ 1 h 88"/>
                  <a:gd name="T20" fmla="*/ 4 w 56"/>
                  <a:gd name="T21" fmla="*/ 1 h 88"/>
                  <a:gd name="T22" fmla="*/ 4 w 56"/>
                  <a:gd name="T23" fmla="*/ 3 h 88"/>
                  <a:gd name="T24" fmla="*/ 4 w 56"/>
                  <a:gd name="T25" fmla="*/ 3 h 88"/>
                  <a:gd name="T26" fmla="*/ 4 w 56"/>
                  <a:gd name="T27" fmla="*/ 3 h 88"/>
                  <a:gd name="T28" fmla="*/ 4 w 56"/>
                  <a:gd name="T29" fmla="*/ 3 h 88"/>
                  <a:gd name="T30" fmla="*/ 4 w 56"/>
                  <a:gd name="T31" fmla="*/ 5 h 88"/>
                  <a:gd name="T32" fmla="*/ 4 w 56"/>
                  <a:gd name="T33" fmla="*/ 5 h 88"/>
                  <a:gd name="T34" fmla="*/ 3 w 56"/>
                  <a:gd name="T35" fmla="*/ 5 h 88"/>
                  <a:gd name="T36" fmla="*/ 3 w 56"/>
                  <a:gd name="T37" fmla="*/ 6 h 88"/>
                  <a:gd name="T38" fmla="*/ 3 w 56"/>
                  <a:gd name="T39" fmla="*/ 6 h 88"/>
                  <a:gd name="T40" fmla="*/ 3 w 56"/>
                  <a:gd name="T41" fmla="*/ 6 h 88"/>
                  <a:gd name="T42" fmla="*/ 3 w 56"/>
                  <a:gd name="T43" fmla="*/ 6 h 88"/>
                  <a:gd name="T44" fmla="*/ 3 w 56"/>
                  <a:gd name="T45" fmla="*/ 6 h 88"/>
                  <a:gd name="T46" fmla="*/ 2 w 56"/>
                  <a:gd name="T47" fmla="*/ 6 h 88"/>
                  <a:gd name="T48" fmla="*/ 2 w 56"/>
                  <a:gd name="T49" fmla="*/ 6 h 88"/>
                  <a:gd name="T50" fmla="*/ 2 w 56"/>
                  <a:gd name="T51" fmla="*/ 6 h 88"/>
                  <a:gd name="T52" fmla="*/ 2 w 56"/>
                  <a:gd name="T53" fmla="*/ 6 h 88"/>
                  <a:gd name="T54" fmla="*/ 2 w 56"/>
                  <a:gd name="T55" fmla="*/ 6 h 88"/>
                  <a:gd name="T56" fmla="*/ 2 w 56"/>
                  <a:gd name="T57" fmla="*/ 6 h 88"/>
                  <a:gd name="T58" fmla="*/ 1 w 56"/>
                  <a:gd name="T59" fmla="*/ 6 h 88"/>
                  <a:gd name="T60" fmla="*/ 1 w 56"/>
                  <a:gd name="T61" fmla="*/ 6 h 88"/>
                  <a:gd name="T62" fmla="*/ 1 w 56"/>
                  <a:gd name="T63" fmla="*/ 5 h 88"/>
                  <a:gd name="T64" fmla="*/ 1 w 56"/>
                  <a:gd name="T65" fmla="*/ 5 h 88"/>
                  <a:gd name="T66" fmla="*/ 1 w 56"/>
                  <a:gd name="T67" fmla="*/ 5 h 88"/>
                  <a:gd name="T68" fmla="*/ 1 w 56"/>
                  <a:gd name="T69" fmla="*/ 3 h 88"/>
                  <a:gd name="T70" fmla="*/ 0 w 56"/>
                  <a:gd name="T71" fmla="*/ 3 h 88"/>
                  <a:gd name="T72" fmla="*/ 0 w 56"/>
                  <a:gd name="T73" fmla="*/ 3 h 88"/>
                  <a:gd name="T74" fmla="*/ 0 w 56"/>
                  <a:gd name="T75" fmla="*/ 3 h 88"/>
                  <a:gd name="T76" fmla="*/ 1 w 56"/>
                  <a:gd name="T77" fmla="*/ 1 h 88"/>
                  <a:gd name="T78" fmla="*/ 1 w 56"/>
                  <a:gd name="T79" fmla="*/ 1 h 88"/>
                  <a:gd name="T80" fmla="*/ 1 w 56"/>
                  <a:gd name="T81" fmla="*/ 1 h 88"/>
                  <a:gd name="T82" fmla="*/ 1 w 56"/>
                  <a:gd name="T83" fmla="*/ 1 h 88"/>
                  <a:gd name="T84" fmla="*/ 1 w 56"/>
                  <a:gd name="T85" fmla="*/ 1 h 88"/>
                  <a:gd name="T86" fmla="*/ 1 w 56"/>
                  <a:gd name="T87" fmla="*/ 1 h 88"/>
                  <a:gd name="T88" fmla="*/ 2 w 56"/>
                  <a:gd name="T89" fmla="*/ 1 h 88"/>
                  <a:gd name="T90" fmla="*/ 2 w 56"/>
                  <a:gd name="T91" fmla="*/ 1 h 88"/>
                  <a:gd name="T92" fmla="*/ 2 w 56"/>
                  <a:gd name="T93" fmla="*/ 0 h 88"/>
                  <a:gd name="T94" fmla="*/ 2 w 56"/>
                  <a:gd name="T95" fmla="*/ 0 h 88"/>
                  <a:gd name="T96" fmla="*/ 2 w 56"/>
                  <a:gd name="T97" fmla="*/ 0 h 8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6"/>
                  <a:gd name="T148" fmla="*/ 0 h 88"/>
                  <a:gd name="T149" fmla="*/ 56 w 56"/>
                  <a:gd name="T150" fmla="*/ 88 h 8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6" h="88">
                    <a:moveTo>
                      <a:pt x="28" y="0"/>
                    </a:moveTo>
                    <a:lnTo>
                      <a:pt x="32" y="0"/>
                    </a:lnTo>
                    <a:lnTo>
                      <a:pt x="34" y="0"/>
                    </a:lnTo>
                    <a:lnTo>
                      <a:pt x="37" y="2"/>
                    </a:lnTo>
                    <a:lnTo>
                      <a:pt x="39" y="4"/>
                    </a:lnTo>
                    <a:lnTo>
                      <a:pt x="41" y="6"/>
                    </a:lnTo>
                    <a:lnTo>
                      <a:pt x="43" y="7"/>
                    </a:lnTo>
                    <a:lnTo>
                      <a:pt x="47" y="9"/>
                    </a:lnTo>
                    <a:lnTo>
                      <a:pt x="49" y="13"/>
                    </a:lnTo>
                    <a:lnTo>
                      <a:pt x="50" y="19"/>
                    </a:lnTo>
                    <a:lnTo>
                      <a:pt x="54" y="26"/>
                    </a:lnTo>
                    <a:lnTo>
                      <a:pt x="56" y="34"/>
                    </a:lnTo>
                    <a:lnTo>
                      <a:pt x="56" y="43"/>
                    </a:lnTo>
                    <a:lnTo>
                      <a:pt x="56" y="53"/>
                    </a:lnTo>
                    <a:lnTo>
                      <a:pt x="54" y="60"/>
                    </a:lnTo>
                    <a:lnTo>
                      <a:pt x="50" y="69"/>
                    </a:lnTo>
                    <a:lnTo>
                      <a:pt x="49" y="75"/>
                    </a:lnTo>
                    <a:lnTo>
                      <a:pt x="47" y="77"/>
                    </a:lnTo>
                    <a:lnTo>
                      <a:pt x="43" y="81"/>
                    </a:lnTo>
                    <a:lnTo>
                      <a:pt x="41" y="83"/>
                    </a:lnTo>
                    <a:lnTo>
                      <a:pt x="39" y="85"/>
                    </a:lnTo>
                    <a:lnTo>
                      <a:pt x="37" y="86"/>
                    </a:lnTo>
                    <a:lnTo>
                      <a:pt x="34" y="86"/>
                    </a:lnTo>
                    <a:lnTo>
                      <a:pt x="32" y="88"/>
                    </a:lnTo>
                    <a:lnTo>
                      <a:pt x="28" y="88"/>
                    </a:lnTo>
                    <a:lnTo>
                      <a:pt x="26" y="88"/>
                    </a:lnTo>
                    <a:lnTo>
                      <a:pt x="22" y="86"/>
                    </a:lnTo>
                    <a:lnTo>
                      <a:pt x="20" y="86"/>
                    </a:lnTo>
                    <a:lnTo>
                      <a:pt x="17" y="85"/>
                    </a:lnTo>
                    <a:lnTo>
                      <a:pt x="15" y="83"/>
                    </a:lnTo>
                    <a:lnTo>
                      <a:pt x="13" y="81"/>
                    </a:lnTo>
                    <a:lnTo>
                      <a:pt x="11" y="77"/>
                    </a:lnTo>
                    <a:lnTo>
                      <a:pt x="7" y="75"/>
                    </a:lnTo>
                    <a:lnTo>
                      <a:pt x="5" y="69"/>
                    </a:lnTo>
                    <a:lnTo>
                      <a:pt x="2" y="60"/>
                    </a:lnTo>
                    <a:lnTo>
                      <a:pt x="0" y="53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2" y="26"/>
                    </a:lnTo>
                    <a:lnTo>
                      <a:pt x="5" y="19"/>
                    </a:lnTo>
                    <a:lnTo>
                      <a:pt x="7" y="13"/>
                    </a:lnTo>
                    <a:lnTo>
                      <a:pt x="11" y="9"/>
                    </a:lnTo>
                    <a:lnTo>
                      <a:pt x="13" y="7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20" y="2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498" name="Freeform 21"/>
            <p:cNvSpPr>
              <a:spLocks/>
            </p:cNvSpPr>
            <p:nvPr/>
          </p:nvSpPr>
          <p:spPr bwMode="auto">
            <a:xfrm>
              <a:off x="1449" y="1496"/>
              <a:ext cx="16" cy="30"/>
            </a:xfrm>
            <a:custGeom>
              <a:avLst/>
              <a:gdLst>
                <a:gd name="T0" fmla="*/ 1 w 32"/>
                <a:gd name="T1" fmla="*/ 2 h 76"/>
                <a:gd name="T2" fmla="*/ 1 w 32"/>
                <a:gd name="T3" fmla="*/ 2 h 76"/>
                <a:gd name="T4" fmla="*/ 1 w 32"/>
                <a:gd name="T5" fmla="*/ 2 h 76"/>
                <a:gd name="T6" fmla="*/ 1 w 32"/>
                <a:gd name="T7" fmla="*/ 2 h 76"/>
                <a:gd name="T8" fmla="*/ 1 w 32"/>
                <a:gd name="T9" fmla="*/ 2 h 76"/>
                <a:gd name="T10" fmla="*/ 1 w 32"/>
                <a:gd name="T11" fmla="*/ 2 h 76"/>
                <a:gd name="T12" fmla="*/ 1 w 32"/>
                <a:gd name="T13" fmla="*/ 2 h 76"/>
                <a:gd name="T14" fmla="*/ 1 w 32"/>
                <a:gd name="T15" fmla="*/ 2 h 76"/>
                <a:gd name="T16" fmla="*/ 1 w 32"/>
                <a:gd name="T17" fmla="*/ 1 h 76"/>
                <a:gd name="T18" fmla="*/ 2 w 32"/>
                <a:gd name="T19" fmla="*/ 1 h 76"/>
                <a:gd name="T20" fmla="*/ 2 w 32"/>
                <a:gd name="T21" fmla="*/ 1 h 76"/>
                <a:gd name="T22" fmla="*/ 2 w 32"/>
                <a:gd name="T23" fmla="*/ 1 h 76"/>
                <a:gd name="T24" fmla="*/ 1 w 32"/>
                <a:gd name="T25" fmla="*/ 1 h 76"/>
                <a:gd name="T26" fmla="*/ 1 w 32"/>
                <a:gd name="T27" fmla="*/ 0 h 76"/>
                <a:gd name="T28" fmla="*/ 1 w 32"/>
                <a:gd name="T29" fmla="*/ 0 h 76"/>
                <a:gd name="T30" fmla="*/ 1 w 32"/>
                <a:gd name="T31" fmla="*/ 0 h 76"/>
                <a:gd name="T32" fmla="*/ 1 w 32"/>
                <a:gd name="T33" fmla="*/ 0 h 76"/>
                <a:gd name="T34" fmla="*/ 1 w 32"/>
                <a:gd name="T35" fmla="*/ 0 h 76"/>
                <a:gd name="T36" fmla="*/ 1 w 32"/>
                <a:gd name="T37" fmla="*/ 0 h 76"/>
                <a:gd name="T38" fmla="*/ 1 w 32"/>
                <a:gd name="T39" fmla="*/ 0 h 76"/>
                <a:gd name="T40" fmla="*/ 1 w 32"/>
                <a:gd name="T41" fmla="*/ 0 h 76"/>
                <a:gd name="T42" fmla="*/ 1 w 32"/>
                <a:gd name="T43" fmla="*/ 0 h 76"/>
                <a:gd name="T44" fmla="*/ 1 w 32"/>
                <a:gd name="T45" fmla="*/ 0 h 76"/>
                <a:gd name="T46" fmla="*/ 1 w 32"/>
                <a:gd name="T47" fmla="*/ 0 h 76"/>
                <a:gd name="T48" fmla="*/ 1 w 32"/>
                <a:gd name="T49" fmla="*/ 0 h 76"/>
                <a:gd name="T50" fmla="*/ 1 w 32"/>
                <a:gd name="T51" fmla="*/ 0 h 76"/>
                <a:gd name="T52" fmla="*/ 1 w 32"/>
                <a:gd name="T53" fmla="*/ 0 h 76"/>
                <a:gd name="T54" fmla="*/ 1 w 32"/>
                <a:gd name="T55" fmla="*/ 0 h 76"/>
                <a:gd name="T56" fmla="*/ 1 w 32"/>
                <a:gd name="T57" fmla="*/ 1 h 76"/>
                <a:gd name="T58" fmla="*/ 0 w 32"/>
                <a:gd name="T59" fmla="*/ 1 h 76"/>
                <a:gd name="T60" fmla="*/ 0 w 32"/>
                <a:gd name="T61" fmla="*/ 1 h 76"/>
                <a:gd name="T62" fmla="*/ 0 w 32"/>
                <a:gd name="T63" fmla="*/ 1 h 76"/>
                <a:gd name="T64" fmla="*/ 1 w 32"/>
                <a:gd name="T65" fmla="*/ 1 h 76"/>
                <a:gd name="T66" fmla="*/ 1 w 32"/>
                <a:gd name="T67" fmla="*/ 2 h 76"/>
                <a:gd name="T68" fmla="*/ 1 w 32"/>
                <a:gd name="T69" fmla="*/ 2 h 76"/>
                <a:gd name="T70" fmla="*/ 1 w 32"/>
                <a:gd name="T71" fmla="*/ 2 h 76"/>
                <a:gd name="T72" fmla="*/ 1 w 32"/>
                <a:gd name="T73" fmla="*/ 2 h 76"/>
                <a:gd name="T74" fmla="*/ 1 w 32"/>
                <a:gd name="T75" fmla="*/ 2 h 76"/>
                <a:gd name="T76" fmla="*/ 1 w 32"/>
                <a:gd name="T77" fmla="*/ 2 h 76"/>
                <a:gd name="T78" fmla="*/ 1 w 32"/>
                <a:gd name="T79" fmla="*/ 2 h 76"/>
                <a:gd name="T80" fmla="*/ 1 w 32"/>
                <a:gd name="T81" fmla="*/ 2 h 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"/>
                <a:gd name="T124" fmla="*/ 0 h 76"/>
                <a:gd name="T125" fmla="*/ 32 w 32"/>
                <a:gd name="T126" fmla="*/ 76 h 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" h="76">
                  <a:moveTo>
                    <a:pt x="15" y="76"/>
                  </a:moveTo>
                  <a:lnTo>
                    <a:pt x="19" y="76"/>
                  </a:lnTo>
                  <a:lnTo>
                    <a:pt x="21" y="74"/>
                  </a:lnTo>
                  <a:lnTo>
                    <a:pt x="23" y="72"/>
                  </a:lnTo>
                  <a:lnTo>
                    <a:pt x="25" y="70"/>
                  </a:lnTo>
                  <a:lnTo>
                    <a:pt x="26" y="64"/>
                  </a:lnTo>
                  <a:lnTo>
                    <a:pt x="30" y="59"/>
                  </a:lnTo>
                  <a:lnTo>
                    <a:pt x="30" y="53"/>
                  </a:lnTo>
                  <a:lnTo>
                    <a:pt x="32" y="46"/>
                  </a:lnTo>
                  <a:lnTo>
                    <a:pt x="32" y="38"/>
                  </a:lnTo>
                  <a:lnTo>
                    <a:pt x="32" y="30"/>
                  </a:lnTo>
                  <a:lnTo>
                    <a:pt x="30" y="23"/>
                  </a:lnTo>
                  <a:lnTo>
                    <a:pt x="30" y="15"/>
                  </a:lnTo>
                  <a:lnTo>
                    <a:pt x="26" y="12"/>
                  </a:lnTo>
                  <a:lnTo>
                    <a:pt x="25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6" y="6"/>
                  </a:lnTo>
                  <a:lnTo>
                    <a:pt x="4" y="12"/>
                  </a:lnTo>
                  <a:lnTo>
                    <a:pt x="2" y="15"/>
                  </a:lnTo>
                  <a:lnTo>
                    <a:pt x="2" y="23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2" y="53"/>
                  </a:lnTo>
                  <a:lnTo>
                    <a:pt x="2" y="59"/>
                  </a:lnTo>
                  <a:lnTo>
                    <a:pt x="4" y="64"/>
                  </a:lnTo>
                  <a:lnTo>
                    <a:pt x="6" y="70"/>
                  </a:lnTo>
                  <a:lnTo>
                    <a:pt x="10" y="72"/>
                  </a:lnTo>
                  <a:lnTo>
                    <a:pt x="11" y="74"/>
                  </a:lnTo>
                  <a:lnTo>
                    <a:pt x="13" y="76"/>
                  </a:lnTo>
                  <a:lnTo>
                    <a:pt x="15" y="7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449" y="1496"/>
              <a:ext cx="16" cy="30"/>
              <a:chOff x="1208" y="1051"/>
              <a:chExt cx="16" cy="38"/>
            </a:xfrm>
          </p:grpSpPr>
          <p:sp>
            <p:nvSpPr>
              <p:cNvPr id="21254" name="Freeform 23"/>
              <p:cNvSpPr>
                <a:spLocks/>
              </p:cNvSpPr>
              <p:nvPr/>
            </p:nvSpPr>
            <p:spPr bwMode="auto">
              <a:xfrm>
                <a:off x="1208" y="1051"/>
                <a:ext cx="16" cy="38"/>
              </a:xfrm>
              <a:custGeom>
                <a:avLst/>
                <a:gdLst>
                  <a:gd name="T0" fmla="*/ 1 w 32"/>
                  <a:gd name="T1" fmla="*/ 5 h 76"/>
                  <a:gd name="T2" fmla="*/ 1 w 32"/>
                  <a:gd name="T3" fmla="*/ 5 h 76"/>
                  <a:gd name="T4" fmla="*/ 1 w 32"/>
                  <a:gd name="T5" fmla="*/ 5 h 76"/>
                  <a:gd name="T6" fmla="*/ 1 w 32"/>
                  <a:gd name="T7" fmla="*/ 5 h 76"/>
                  <a:gd name="T8" fmla="*/ 1 w 32"/>
                  <a:gd name="T9" fmla="*/ 5 h 76"/>
                  <a:gd name="T10" fmla="*/ 1 w 32"/>
                  <a:gd name="T11" fmla="*/ 5 h 76"/>
                  <a:gd name="T12" fmla="*/ 1 w 32"/>
                  <a:gd name="T13" fmla="*/ 4 h 76"/>
                  <a:gd name="T14" fmla="*/ 1 w 32"/>
                  <a:gd name="T15" fmla="*/ 3 h 76"/>
                  <a:gd name="T16" fmla="*/ 1 w 32"/>
                  <a:gd name="T17" fmla="*/ 3 h 76"/>
                  <a:gd name="T18" fmla="*/ 2 w 32"/>
                  <a:gd name="T19" fmla="*/ 2 h 76"/>
                  <a:gd name="T20" fmla="*/ 2 w 32"/>
                  <a:gd name="T21" fmla="*/ 2 h 76"/>
                  <a:gd name="T22" fmla="*/ 2 w 32"/>
                  <a:gd name="T23" fmla="*/ 1 h 76"/>
                  <a:gd name="T24" fmla="*/ 1 w 32"/>
                  <a:gd name="T25" fmla="*/ 1 h 76"/>
                  <a:gd name="T26" fmla="*/ 1 w 32"/>
                  <a:gd name="T27" fmla="*/ 1 h 76"/>
                  <a:gd name="T28" fmla="*/ 1 w 32"/>
                  <a:gd name="T29" fmla="*/ 1 h 76"/>
                  <a:gd name="T30" fmla="*/ 1 w 32"/>
                  <a:gd name="T31" fmla="*/ 1 h 76"/>
                  <a:gd name="T32" fmla="*/ 1 w 32"/>
                  <a:gd name="T33" fmla="*/ 1 h 76"/>
                  <a:gd name="T34" fmla="*/ 1 w 32"/>
                  <a:gd name="T35" fmla="*/ 1 h 76"/>
                  <a:gd name="T36" fmla="*/ 1 w 32"/>
                  <a:gd name="T37" fmla="*/ 0 h 76"/>
                  <a:gd name="T38" fmla="*/ 1 w 32"/>
                  <a:gd name="T39" fmla="*/ 0 h 76"/>
                  <a:gd name="T40" fmla="*/ 1 w 32"/>
                  <a:gd name="T41" fmla="*/ 0 h 76"/>
                  <a:gd name="T42" fmla="*/ 1 w 32"/>
                  <a:gd name="T43" fmla="*/ 0 h 76"/>
                  <a:gd name="T44" fmla="*/ 1 w 32"/>
                  <a:gd name="T45" fmla="*/ 0 h 76"/>
                  <a:gd name="T46" fmla="*/ 1 w 32"/>
                  <a:gd name="T47" fmla="*/ 1 h 76"/>
                  <a:gd name="T48" fmla="*/ 1 w 32"/>
                  <a:gd name="T49" fmla="*/ 1 h 76"/>
                  <a:gd name="T50" fmla="*/ 1 w 32"/>
                  <a:gd name="T51" fmla="*/ 1 h 76"/>
                  <a:gd name="T52" fmla="*/ 1 w 32"/>
                  <a:gd name="T53" fmla="*/ 1 h 76"/>
                  <a:gd name="T54" fmla="*/ 1 w 32"/>
                  <a:gd name="T55" fmla="*/ 1 h 76"/>
                  <a:gd name="T56" fmla="*/ 1 w 32"/>
                  <a:gd name="T57" fmla="*/ 1 h 76"/>
                  <a:gd name="T58" fmla="*/ 0 w 32"/>
                  <a:gd name="T59" fmla="*/ 1 h 76"/>
                  <a:gd name="T60" fmla="*/ 0 w 32"/>
                  <a:gd name="T61" fmla="*/ 2 h 76"/>
                  <a:gd name="T62" fmla="*/ 0 w 32"/>
                  <a:gd name="T63" fmla="*/ 2 h 76"/>
                  <a:gd name="T64" fmla="*/ 1 w 32"/>
                  <a:gd name="T65" fmla="*/ 3 h 76"/>
                  <a:gd name="T66" fmla="*/ 1 w 32"/>
                  <a:gd name="T67" fmla="*/ 3 h 76"/>
                  <a:gd name="T68" fmla="*/ 1 w 32"/>
                  <a:gd name="T69" fmla="*/ 4 h 76"/>
                  <a:gd name="T70" fmla="*/ 1 w 32"/>
                  <a:gd name="T71" fmla="*/ 5 h 76"/>
                  <a:gd name="T72" fmla="*/ 1 w 32"/>
                  <a:gd name="T73" fmla="*/ 5 h 76"/>
                  <a:gd name="T74" fmla="*/ 1 w 32"/>
                  <a:gd name="T75" fmla="*/ 5 h 76"/>
                  <a:gd name="T76" fmla="*/ 1 w 32"/>
                  <a:gd name="T77" fmla="*/ 5 h 76"/>
                  <a:gd name="T78" fmla="*/ 1 w 32"/>
                  <a:gd name="T79" fmla="*/ 5 h 76"/>
                  <a:gd name="T80" fmla="*/ 1 w 32"/>
                  <a:gd name="T81" fmla="*/ 5 h 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"/>
                  <a:gd name="T124" fmla="*/ 0 h 76"/>
                  <a:gd name="T125" fmla="*/ 32 w 32"/>
                  <a:gd name="T126" fmla="*/ 76 h 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" h="76">
                    <a:moveTo>
                      <a:pt x="15" y="76"/>
                    </a:moveTo>
                    <a:lnTo>
                      <a:pt x="19" y="76"/>
                    </a:lnTo>
                    <a:lnTo>
                      <a:pt x="21" y="74"/>
                    </a:lnTo>
                    <a:lnTo>
                      <a:pt x="23" y="72"/>
                    </a:lnTo>
                    <a:lnTo>
                      <a:pt x="25" y="70"/>
                    </a:lnTo>
                    <a:lnTo>
                      <a:pt x="26" y="64"/>
                    </a:lnTo>
                    <a:lnTo>
                      <a:pt x="30" y="59"/>
                    </a:lnTo>
                    <a:lnTo>
                      <a:pt x="30" y="53"/>
                    </a:lnTo>
                    <a:lnTo>
                      <a:pt x="32" y="46"/>
                    </a:lnTo>
                    <a:lnTo>
                      <a:pt x="32" y="38"/>
                    </a:lnTo>
                    <a:lnTo>
                      <a:pt x="32" y="30"/>
                    </a:lnTo>
                    <a:lnTo>
                      <a:pt x="30" y="23"/>
                    </a:lnTo>
                    <a:lnTo>
                      <a:pt x="30" y="15"/>
                    </a:lnTo>
                    <a:lnTo>
                      <a:pt x="26" y="12"/>
                    </a:lnTo>
                    <a:lnTo>
                      <a:pt x="25" y="6"/>
                    </a:lnTo>
                    <a:lnTo>
                      <a:pt x="23" y="4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4" y="12"/>
                    </a:lnTo>
                    <a:lnTo>
                      <a:pt x="2" y="15"/>
                    </a:lnTo>
                    <a:lnTo>
                      <a:pt x="2" y="23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2" y="59"/>
                    </a:lnTo>
                    <a:lnTo>
                      <a:pt x="4" y="64"/>
                    </a:lnTo>
                    <a:lnTo>
                      <a:pt x="6" y="70"/>
                    </a:lnTo>
                    <a:lnTo>
                      <a:pt x="10" y="72"/>
                    </a:lnTo>
                    <a:lnTo>
                      <a:pt x="11" y="74"/>
                    </a:lnTo>
                    <a:lnTo>
                      <a:pt x="13" y="76"/>
                    </a:lnTo>
                    <a:lnTo>
                      <a:pt x="15" y="7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55" name="Freeform 24"/>
              <p:cNvSpPr>
                <a:spLocks/>
              </p:cNvSpPr>
              <p:nvPr/>
            </p:nvSpPr>
            <p:spPr bwMode="auto">
              <a:xfrm>
                <a:off x="1208" y="1051"/>
                <a:ext cx="16" cy="38"/>
              </a:xfrm>
              <a:custGeom>
                <a:avLst/>
                <a:gdLst>
                  <a:gd name="T0" fmla="*/ 1 w 32"/>
                  <a:gd name="T1" fmla="*/ 5 h 76"/>
                  <a:gd name="T2" fmla="*/ 1 w 32"/>
                  <a:gd name="T3" fmla="*/ 5 h 76"/>
                  <a:gd name="T4" fmla="*/ 1 w 32"/>
                  <a:gd name="T5" fmla="*/ 5 h 76"/>
                  <a:gd name="T6" fmla="*/ 1 w 32"/>
                  <a:gd name="T7" fmla="*/ 5 h 76"/>
                  <a:gd name="T8" fmla="*/ 1 w 32"/>
                  <a:gd name="T9" fmla="*/ 5 h 76"/>
                  <a:gd name="T10" fmla="*/ 1 w 32"/>
                  <a:gd name="T11" fmla="*/ 5 h 76"/>
                  <a:gd name="T12" fmla="*/ 1 w 32"/>
                  <a:gd name="T13" fmla="*/ 4 h 76"/>
                  <a:gd name="T14" fmla="*/ 1 w 32"/>
                  <a:gd name="T15" fmla="*/ 3 h 76"/>
                  <a:gd name="T16" fmla="*/ 1 w 32"/>
                  <a:gd name="T17" fmla="*/ 3 h 76"/>
                  <a:gd name="T18" fmla="*/ 2 w 32"/>
                  <a:gd name="T19" fmla="*/ 2 h 76"/>
                  <a:gd name="T20" fmla="*/ 2 w 32"/>
                  <a:gd name="T21" fmla="*/ 2 h 76"/>
                  <a:gd name="T22" fmla="*/ 2 w 32"/>
                  <a:gd name="T23" fmla="*/ 1 h 76"/>
                  <a:gd name="T24" fmla="*/ 1 w 32"/>
                  <a:gd name="T25" fmla="*/ 1 h 76"/>
                  <a:gd name="T26" fmla="*/ 1 w 32"/>
                  <a:gd name="T27" fmla="*/ 1 h 76"/>
                  <a:gd name="T28" fmla="*/ 1 w 32"/>
                  <a:gd name="T29" fmla="*/ 1 h 76"/>
                  <a:gd name="T30" fmla="*/ 1 w 32"/>
                  <a:gd name="T31" fmla="*/ 1 h 76"/>
                  <a:gd name="T32" fmla="*/ 1 w 32"/>
                  <a:gd name="T33" fmla="*/ 1 h 76"/>
                  <a:gd name="T34" fmla="*/ 1 w 32"/>
                  <a:gd name="T35" fmla="*/ 1 h 76"/>
                  <a:gd name="T36" fmla="*/ 1 w 32"/>
                  <a:gd name="T37" fmla="*/ 0 h 76"/>
                  <a:gd name="T38" fmla="*/ 1 w 32"/>
                  <a:gd name="T39" fmla="*/ 0 h 76"/>
                  <a:gd name="T40" fmla="*/ 1 w 32"/>
                  <a:gd name="T41" fmla="*/ 0 h 76"/>
                  <a:gd name="T42" fmla="*/ 1 w 32"/>
                  <a:gd name="T43" fmla="*/ 0 h 76"/>
                  <a:gd name="T44" fmla="*/ 1 w 32"/>
                  <a:gd name="T45" fmla="*/ 0 h 76"/>
                  <a:gd name="T46" fmla="*/ 1 w 32"/>
                  <a:gd name="T47" fmla="*/ 1 h 76"/>
                  <a:gd name="T48" fmla="*/ 1 w 32"/>
                  <a:gd name="T49" fmla="*/ 1 h 76"/>
                  <a:gd name="T50" fmla="*/ 1 w 32"/>
                  <a:gd name="T51" fmla="*/ 1 h 76"/>
                  <a:gd name="T52" fmla="*/ 1 w 32"/>
                  <a:gd name="T53" fmla="*/ 1 h 76"/>
                  <a:gd name="T54" fmla="*/ 1 w 32"/>
                  <a:gd name="T55" fmla="*/ 1 h 76"/>
                  <a:gd name="T56" fmla="*/ 1 w 32"/>
                  <a:gd name="T57" fmla="*/ 1 h 76"/>
                  <a:gd name="T58" fmla="*/ 0 w 32"/>
                  <a:gd name="T59" fmla="*/ 1 h 76"/>
                  <a:gd name="T60" fmla="*/ 0 w 32"/>
                  <a:gd name="T61" fmla="*/ 2 h 76"/>
                  <a:gd name="T62" fmla="*/ 0 w 32"/>
                  <a:gd name="T63" fmla="*/ 2 h 76"/>
                  <a:gd name="T64" fmla="*/ 1 w 32"/>
                  <a:gd name="T65" fmla="*/ 3 h 76"/>
                  <a:gd name="T66" fmla="*/ 1 w 32"/>
                  <a:gd name="T67" fmla="*/ 3 h 76"/>
                  <a:gd name="T68" fmla="*/ 1 w 32"/>
                  <a:gd name="T69" fmla="*/ 4 h 76"/>
                  <a:gd name="T70" fmla="*/ 1 w 32"/>
                  <a:gd name="T71" fmla="*/ 5 h 76"/>
                  <a:gd name="T72" fmla="*/ 1 w 32"/>
                  <a:gd name="T73" fmla="*/ 5 h 76"/>
                  <a:gd name="T74" fmla="*/ 1 w 32"/>
                  <a:gd name="T75" fmla="*/ 5 h 76"/>
                  <a:gd name="T76" fmla="*/ 1 w 32"/>
                  <a:gd name="T77" fmla="*/ 5 h 76"/>
                  <a:gd name="T78" fmla="*/ 1 w 32"/>
                  <a:gd name="T79" fmla="*/ 5 h 76"/>
                  <a:gd name="T80" fmla="*/ 1 w 32"/>
                  <a:gd name="T81" fmla="*/ 5 h 7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"/>
                  <a:gd name="T124" fmla="*/ 0 h 76"/>
                  <a:gd name="T125" fmla="*/ 32 w 32"/>
                  <a:gd name="T126" fmla="*/ 76 h 7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" h="76">
                    <a:moveTo>
                      <a:pt x="15" y="76"/>
                    </a:moveTo>
                    <a:lnTo>
                      <a:pt x="19" y="76"/>
                    </a:lnTo>
                    <a:lnTo>
                      <a:pt x="21" y="74"/>
                    </a:lnTo>
                    <a:lnTo>
                      <a:pt x="23" y="72"/>
                    </a:lnTo>
                    <a:lnTo>
                      <a:pt x="25" y="70"/>
                    </a:lnTo>
                    <a:lnTo>
                      <a:pt x="26" y="64"/>
                    </a:lnTo>
                    <a:lnTo>
                      <a:pt x="30" y="59"/>
                    </a:lnTo>
                    <a:lnTo>
                      <a:pt x="30" y="53"/>
                    </a:lnTo>
                    <a:lnTo>
                      <a:pt x="32" y="46"/>
                    </a:lnTo>
                    <a:lnTo>
                      <a:pt x="32" y="38"/>
                    </a:lnTo>
                    <a:lnTo>
                      <a:pt x="32" y="30"/>
                    </a:lnTo>
                    <a:lnTo>
                      <a:pt x="30" y="23"/>
                    </a:lnTo>
                    <a:lnTo>
                      <a:pt x="30" y="15"/>
                    </a:lnTo>
                    <a:lnTo>
                      <a:pt x="26" y="12"/>
                    </a:lnTo>
                    <a:lnTo>
                      <a:pt x="25" y="6"/>
                    </a:lnTo>
                    <a:lnTo>
                      <a:pt x="23" y="4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4" y="12"/>
                    </a:lnTo>
                    <a:lnTo>
                      <a:pt x="2" y="15"/>
                    </a:lnTo>
                    <a:lnTo>
                      <a:pt x="2" y="23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2" y="59"/>
                    </a:lnTo>
                    <a:lnTo>
                      <a:pt x="4" y="64"/>
                    </a:lnTo>
                    <a:lnTo>
                      <a:pt x="6" y="70"/>
                    </a:lnTo>
                    <a:lnTo>
                      <a:pt x="10" y="72"/>
                    </a:lnTo>
                    <a:lnTo>
                      <a:pt x="11" y="74"/>
                    </a:lnTo>
                    <a:lnTo>
                      <a:pt x="13" y="76"/>
                    </a:lnTo>
                    <a:lnTo>
                      <a:pt x="15" y="7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00" name="Freeform 25"/>
            <p:cNvSpPr>
              <a:spLocks/>
            </p:cNvSpPr>
            <p:nvPr/>
          </p:nvSpPr>
          <p:spPr bwMode="auto">
            <a:xfrm>
              <a:off x="1345" y="1519"/>
              <a:ext cx="31" cy="21"/>
            </a:xfrm>
            <a:custGeom>
              <a:avLst/>
              <a:gdLst>
                <a:gd name="T0" fmla="*/ 2 w 60"/>
                <a:gd name="T1" fmla="*/ 2 h 50"/>
                <a:gd name="T2" fmla="*/ 3 w 60"/>
                <a:gd name="T3" fmla="*/ 2 h 50"/>
                <a:gd name="T4" fmla="*/ 3 w 60"/>
                <a:gd name="T5" fmla="*/ 2 h 50"/>
                <a:gd name="T6" fmla="*/ 3 w 60"/>
                <a:gd name="T7" fmla="*/ 1 h 50"/>
                <a:gd name="T8" fmla="*/ 4 w 60"/>
                <a:gd name="T9" fmla="*/ 1 h 50"/>
                <a:gd name="T10" fmla="*/ 4 w 60"/>
                <a:gd name="T11" fmla="*/ 1 h 50"/>
                <a:gd name="T12" fmla="*/ 4 w 60"/>
                <a:gd name="T13" fmla="*/ 1 h 50"/>
                <a:gd name="T14" fmla="*/ 4 w 60"/>
                <a:gd name="T15" fmla="*/ 1 h 50"/>
                <a:gd name="T16" fmla="*/ 4 w 60"/>
                <a:gd name="T17" fmla="*/ 1 h 50"/>
                <a:gd name="T18" fmla="*/ 4 w 60"/>
                <a:gd name="T19" fmla="*/ 0 h 50"/>
                <a:gd name="T20" fmla="*/ 4 w 60"/>
                <a:gd name="T21" fmla="*/ 0 h 50"/>
                <a:gd name="T22" fmla="*/ 4 w 60"/>
                <a:gd name="T23" fmla="*/ 0 h 50"/>
                <a:gd name="T24" fmla="*/ 4 w 60"/>
                <a:gd name="T25" fmla="*/ 0 h 50"/>
                <a:gd name="T26" fmla="*/ 3 w 60"/>
                <a:gd name="T27" fmla="*/ 0 h 50"/>
                <a:gd name="T28" fmla="*/ 3 w 60"/>
                <a:gd name="T29" fmla="*/ 0 h 50"/>
                <a:gd name="T30" fmla="*/ 3 w 60"/>
                <a:gd name="T31" fmla="*/ 0 h 50"/>
                <a:gd name="T32" fmla="*/ 2 w 60"/>
                <a:gd name="T33" fmla="*/ 0 h 50"/>
                <a:gd name="T34" fmla="*/ 2 w 60"/>
                <a:gd name="T35" fmla="*/ 0 h 50"/>
                <a:gd name="T36" fmla="*/ 2 w 60"/>
                <a:gd name="T37" fmla="*/ 0 h 50"/>
                <a:gd name="T38" fmla="*/ 1 w 60"/>
                <a:gd name="T39" fmla="*/ 0 h 50"/>
                <a:gd name="T40" fmla="*/ 1 w 60"/>
                <a:gd name="T41" fmla="*/ 0 h 50"/>
                <a:gd name="T42" fmla="*/ 1 w 60"/>
                <a:gd name="T43" fmla="*/ 0 h 50"/>
                <a:gd name="T44" fmla="*/ 1 w 60"/>
                <a:gd name="T45" fmla="*/ 0 h 50"/>
                <a:gd name="T46" fmla="*/ 0 w 60"/>
                <a:gd name="T47" fmla="*/ 0 h 50"/>
                <a:gd name="T48" fmla="*/ 0 w 60"/>
                <a:gd name="T49" fmla="*/ 1 h 50"/>
                <a:gd name="T50" fmla="*/ 0 w 60"/>
                <a:gd name="T51" fmla="*/ 1 h 50"/>
                <a:gd name="T52" fmla="*/ 1 w 60"/>
                <a:gd name="T53" fmla="*/ 1 h 50"/>
                <a:gd name="T54" fmla="*/ 1 w 60"/>
                <a:gd name="T55" fmla="*/ 1 h 50"/>
                <a:gd name="T56" fmla="*/ 1 w 60"/>
                <a:gd name="T57" fmla="*/ 1 h 50"/>
                <a:gd name="T58" fmla="*/ 1 w 60"/>
                <a:gd name="T59" fmla="*/ 1 h 50"/>
                <a:gd name="T60" fmla="*/ 2 w 60"/>
                <a:gd name="T61" fmla="*/ 2 h 50"/>
                <a:gd name="T62" fmla="*/ 2 w 60"/>
                <a:gd name="T63" fmla="*/ 2 h 50"/>
                <a:gd name="T64" fmla="*/ 2 w 60"/>
                <a:gd name="T65" fmla="*/ 2 h 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"/>
                <a:gd name="T100" fmla="*/ 0 h 50"/>
                <a:gd name="T101" fmla="*/ 60 w 60"/>
                <a:gd name="T102" fmla="*/ 50 h 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" h="50">
                  <a:moveTo>
                    <a:pt x="28" y="50"/>
                  </a:moveTo>
                  <a:lnTo>
                    <a:pt x="35" y="50"/>
                  </a:lnTo>
                  <a:lnTo>
                    <a:pt x="41" y="49"/>
                  </a:lnTo>
                  <a:lnTo>
                    <a:pt x="47" y="47"/>
                  </a:lnTo>
                  <a:lnTo>
                    <a:pt x="51" y="43"/>
                  </a:lnTo>
                  <a:lnTo>
                    <a:pt x="54" y="39"/>
                  </a:lnTo>
                  <a:lnTo>
                    <a:pt x="58" y="35"/>
                  </a:lnTo>
                  <a:lnTo>
                    <a:pt x="60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58" y="15"/>
                  </a:lnTo>
                  <a:lnTo>
                    <a:pt x="54" y="11"/>
                  </a:lnTo>
                  <a:lnTo>
                    <a:pt x="51" y="7"/>
                  </a:lnTo>
                  <a:lnTo>
                    <a:pt x="47" y="3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9" y="2"/>
                  </a:lnTo>
                  <a:lnTo>
                    <a:pt x="13" y="3"/>
                  </a:lnTo>
                  <a:lnTo>
                    <a:pt x="7" y="7"/>
                  </a:lnTo>
                  <a:lnTo>
                    <a:pt x="5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" y="43"/>
                  </a:lnTo>
                  <a:lnTo>
                    <a:pt x="13" y="47"/>
                  </a:lnTo>
                  <a:lnTo>
                    <a:pt x="19" y="49"/>
                  </a:lnTo>
                  <a:lnTo>
                    <a:pt x="22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1345" y="1519"/>
              <a:ext cx="31" cy="21"/>
              <a:chOff x="1108" y="1080"/>
              <a:chExt cx="30" cy="26"/>
            </a:xfrm>
          </p:grpSpPr>
          <p:sp>
            <p:nvSpPr>
              <p:cNvPr id="21252" name="Freeform 27"/>
              <p:cNvSpPr>
                <a:spLocks/>
              </p:cNvSpPr>
              <p:nvPr/>
            </p:nvSpPr>
            <p:spPr bwMode="auto">
              <a:xfrm>
                <a:off x="1108" y="1080"/>
                <a:ext cx="30" cy="26"/>
              </a:xfrm>
              <a:custGeom>
                <a:avLst/>
                <a:gdLst>
                  <a:gd name="T0" fmla="*/ 2 w 60"/>
                  <a:gd name="T1" fmla="*/ 4 h 50"/>
                  <a:gd name="T2" fmla="*/ 3 w 60"/>
                  <a:gd name="T3" fmla="*/ 4 h 50"/>
                  <a:gd name="T4" fmla="*/ 3 w 60"/>
                  <a:gd name="T5" fmla="*/ 4 h 50"/>
                  <a:gd name="T6" fmla="*/ 3 w 60"/>
                  <a:gd name="T7" fmla="*/ 3 h 50"/>
                  <a:gd name="T8" fmla="*/ 4 w 60"/>
                  <a:gd name="T9" fmla="*/ 3 h 50"/>
                  <a:gd name="T10" fmla="*/ 4 w 60"/>
                  <a:gd name="T11" fmla="*/ 3 h 50"/>
                  <a:gd name="T12" fmla="*/ 4 w 60"/>
                  <a:gd name="T13" fmla="*/ 3 h 50"/>
                  <a:gd name="T14" fmla="*/ 4 w 60"/>
                  <a:gd name="T15" fmla="*/ 2 h 50"/>
                  <a:gd name="T16" fmla="*/ 4 w 60"/>
                  <a:gd name="T17" fmla="*/ 2 h 50"/>
                  <a:gd name="T18" fmla="*/ 4 w 60"/>
                  <a:gd name="T19" fmla="*/ 2 h 50"/>
                  <a:gd name="T20" fmla="*/ 4 w 60"/>
                  <a:gd name="T21" fmla="*/ 1 h 50"/>
                  <a:gd name="T22" fmla="*/ 4 w 60"/>
                  <a:gd name="T23" fmla="*/ 1 h 50"/>
                  <a:gd name="T24" fmla="*/ 4 w 60"/>
                  <a:gd name="T25" fmla="*/ 1 h 50"/>
                  <a:gd name="T26" fmla="*/ 3 w 60"/>
                  <a:gd name="T27" fmla="*/ 1 h 50"/>
                  <a:gd name="T28" fmla="*/ 3 w 60"/>
                  <a:gd name="T29" fmla="*/ 1 h 50"/>
                  <a:gd name="T30" fmla="*/ 3 w 60"/>
                  <a:gd name="T31" fmla="*/ 0 h 50"/>
                  <a:gd name="T32" fmla="*/ 2 w 60"/>
                  <a:gd name="T33" fmla="*/ 0 h 50"/>
                  <a:gd name="T34" fmla="*/ 2 w 60"/>
                  <a:gd name="T35" fmla="*/ 0 h 50"/>
                  <a:gd name="T36" fmla="*/ 2 w 60"/>
                  <a:gd name="T37" fmla="*/ 1 h 50"/>
                  <a:gd name="T38" fmla="*/ 1 w 60"/>
                  <a:gd name="T39" fmla="*/ 1 h 50"/>
                  <a:gd name="T40" fmla="*/ 1 w 60"/>
                  <a:gd name="T41" fmla="*/ 1 h 50"/>
                  <a:gd name="T42" fmla="*/ 1 w 60"/>
                  <a:gd name="T43" fmla="*/ 1 h 50"/>
                  <a:gd name="T44" fmla="*/ 1 w 60"/>
                  <a:gd name="T45" fmla="*/ 1 h 50"/>
                  <a:gd name="T46" fmla="*/ 0 w 60"/>
                  <a:gd name="T47" fmla="*/ 2 h 50"/>
                  <a:gd name="T48" fmla="*/ 0 w 60"/>
                  <a:gd name="T49" fmla="*/ 2 h 50"/>
                  <a:gd name="T50" fmla="*/ 0 w 60"/>
                  <a:gd name="T51" fmla="*/ 2 h 50"/>
                  <a:gd name="T52" fmla="*/ 1 w 60"/>
                  <a:gd name="T53" fmla="*/ 3 h 50"/>
                  <a:gd name="T54" fmla="*/ 1 w 60"/>
                  <a:gd name="T55" fmla="*/ 3 h 50"/>
                  <a:gd name="T56" fmla="*/ 1 w 60"/>
                  <a:gd name="T57" fmla="*/ 3 h 50"/>
                  <a:gd name="T58" fmla="*/ 1 w 60"/>
                  <a:gd name="T59" fmla="*/ 3 h 50"/>
                  <a:gd name="T60" fmla="*/ 2 w 60"/>
                  <a:gd name="T61" fmla="*/ 4 h 50"/>
                  <a:gd name="T62" fmla="*/ 2 w 60"/>
                  <a:gd name="T63" fmla="*/ 4 h 50"/>
                  <a:gd name="T64" fmla="*/ 2 w 60"/>
                  <a:gd name="T65" fmla="*/ 4 h 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0"/>
                  <a:gd name="T100" fmla="*/ 0 h 50"/>
                  <a:gd name="T101" fmla="*/ 60 w 60"/>
                  <a:gd name="T102" fmla="*/ 50 h 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0" h="50">
                    <a:moveTo>
                      <a:pt x="28" y="50"/>
                    </a:moveTo>
                    <a:lnTo>
                      <a:pt x="35" y="50"/>
                    </a:lnTo>
                    <a:lnTo>
                      <a:pt x="41" y="49"/>
                    </a:lnTo>
                    <a:lnTo>
                      <a:pt x="47" y="47"/>
                    </a:lnTo>
                    <a:lnTo>
                      <a:pt x="51" y="43"/>
                    </a:lnTo>
                    <a:lnTo>
                      <a:pt x="54" y="39"/>
                    </a:lnTo>
                    <a:lnTo>
                      <a:pt x="58" y="35"/>
                    </a:lnTo>
                    <a:lnTo>
                      <a:pt x="60" y="30"/>
                    </a:lnTo>
                    <a:lnTo>
                      <a:pt x="60" y="24"/>
                    </a:lnTo>
                    <a:lnTo>
                      <a:pt x="60" y="20"/>
                    </a:lnTo>
                    <a:lnTo>
                      <a:pt x="58" y="15"/>
                    </a:lnTo>
                    <a:lnTo>
                      <a:pt x="54" y="11"/>
                    </a:lnTo>
                    <a:lnTo>
                      <a:pt x="51" y="7"/>
                    </a:lnTo>
                    <a:lnTo>
                      <a:pt x="47" y="3"/>
                    </a:lnTo>
                    <a:lnTo>
                      <a:pt x="41" y="2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3" y="3"/>
                    </a:lnTo>
                    <a:lnTo>
                      <a:pt x="7" y="7"/>
                    </a:lnTo>
                    <a:lnTo>
                      <a:pt x="5" y="11"/>
                    </a:lnTo>
                    <a:lnTo>
                      <a:pt x="2" y="15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2" y="35"/>
                    </a:lnTo>
                    <a:lnTo>
                      <a:pt x="5" y="39"/>
                    </a:lnTo>
                    <a:lnTo>
                      <a:pt x="7" y="43"/>
                    </a:lnTo>
                    <a:lnTo>
                      <a:pt x="13" y="47"/>
                    </a:lnTo>
                    <a:lnTo>
                      <a:pt x="19" y="49"/>
                    </a:lnTo>
                    <a:lnTo>
                      <a:pt x="22" y="50"/>
                    </a:lnTo>
                    <a:lnTo>
                      <a:pt x="28" y="5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53" name="Freeform 28"/>
              <p:cNvSpPr>
                <a:spLocks/>
              </p:cNvSpPr>
              <p:nvPr/>
            </p:nvSpPr>
            <p:spPr bwMode="auto">
              <a:xfrm>
                <a:off x="1108" y="1080"/>
                <a:ext cx="30" cy="26"/>
              </a:xfrm>
              <a:custGeom>
                <a:avLst/>
                <a:gdLst>
                  <a:gd name="T0" fmla="*/ 2 w 60"/>
                  <a:gd name="T1" fmla="*/ 4 h 50"/>
                  <a:gd name="T2" fmla="*/ 3 w 60"/>
                  <a:gd name="T3" fmla="*/ 4 h 50"/>
                  <a:gd name="T4" fmla="*/ 3 w 60"/>
                  <a:gd name="T5" fmla="*/ 4 h 50"/>
                  <a:gd name="T6" fmla="*/ 3 w 60"/>
                  <a:gd name="T7" fmla="*/ 3 h 50"/>
                  <a:gd name="T8" fmla="*/ 4 w 60"/>
                  <a:gd name="T9" fmla="*/ 3 h 50"/>
                  <a:gd name="T10" fmla="*/ 4 w 60"/>
                  <a:gd name="T11" fmla="*/ 3 h 50"/>
                  <a:gd name="T12" fmla="*/ 4 w 60"/>
                  <a:gd name="T13" fmla="*/ 3 h 50"/>
                  <a:gd name="T14" fmla="*/ 4 w 60"/>
                  <a:gd name="T15" fmla="*/ 2 h 50"/>
                  <a:gd name="T16" fmla="*/ 4 w 60"/>
                  <a:gd name="T17" fmla="*/ 2 h 50"/>
                  <a:gd name="T18" fmla="*/ 4 w 60"/>
                  <a:gd name="T19" fmla="*/ 2 h 50"/>
                  <a:gd name="T20" fmla="*/ 4 w 60"/>
                  <a:gd name="T21" fmla="*/ 1 h 50"/>
                  <a:gd name="T22" fmla="*/ 4 w 60"/>
                  <a:gd name="T23" fmla="*/ 1 h 50"/>
                  <a:gd name="T24" fmla="*/ 4 w 60"/>
                  <a:gd name="T25" fmla="*/ 1 h 50"/>
                  <a:gd name="T26" fmla="*/ 3 w 60"/>
                  <a:gd name="T27" fmla="*/ 1 h 50"/>
                  <a:gd name="T28" fmla="*/ 3 w 60"/>
                  <a:gd name="T29" fmla="*/ 1 h 50"/>
                  <a:gd name="T30" fmla="*/ 3 w 60"/>
                  <a:gd name="T31" fmla="*/ 0 h 50"/>
                  <a:gd name="T32" fmla="*/ 2 w 60"/>
                  <a:gd name="T33" fmla="*/ 0 h 50"/>
                  <a:gd name="T34" fmla="*/ 2 w 60"/>
                  <a:gd name="T35" fmla="*/ 0 h 50"/>
                  <a:gd name="T36" fmla="*/ 2 w 60"/>
                  <a:gd name="T37" fmla="*/ 1 h 50"/>
                  <a:gd name="T38" fmla="*/ 1 w 60"/>
                  <a:gd name="T39" fmla="*/ 1 h 50"/>
                  <a:gd name="T40" fmla="*/ 1 w 60"/>
                  <a:gd name="T41" fmla="*/ 1 h 50"/>
                  <a:gd name="T42" fmla="*/ 1 w 60"/>
                  <a:gd name="T43" fmla="*/ 1 h 50"/>
                  <a:gd name="T44" fmla="*/ 1 w 60"/>
                  <a:gd name="T45" fmla="*/ 1 h 50"/>
                  <a:gd name="T46" fmla="*/ 0 w 60"/>
                  <a:gd name="T47" fmla="*/ 2 h 50"/>
                  <a:gd name="T48" fmla="*/ 0 w 60"/>
                  <a:gd name="T49" fmla="*/ 2 h 50"/>
                  <a:gd name="T50" fmla="*/ 0 w 60"/>
                  <a:gd name="T51" fmla="*/ 2 h 50"/>
                  <a:gd name="T52" fmla="*/ 1 w 60"/>
                  <a:gd name="T53" fmla="*/ 3 h 50"/>
                  <a:gd name="T54" fmla="*/ 1 w 60"/>
                  <a:gd name="T55" fmla="*/ 3 h 50"/>
                  <a:gd name="T56" fmla="*/ 1 w 60"/>
                  <a:gd name="T57" fmla="*/ 3 h 50"/>
                  <a:gd name="T58" fmla="*/ 1 w 60"/>
                  <a:gd name="T59" fmla="*/ 3 h 50"/>
                  <a:gd name="T60" fmla="*/ 2 w 60"/>
                  <a:gd name="T61" fmla="*/ 4 h 50"/>
                  <a:gd name="T62" fmla="*/ 2 w 60"/>
                  <a:gd name="T63" fmla="*/ 4 h 50"/>
                  <a:gd name="T64" fmla="*/ 2 w 60"/>
                  <a:gd name="T65" fmla="*/ 4 h 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0"/>
                  <a:gd name="T100" fmla="*/ 0 h 50"/>
                  <a:gd name="T101" fmla="*/ 60 w 60"/>
                  <a:gd name="T102" fmla="*/ 50 h 5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0" h="50">
                    <a:moveTo>
                      <a:pt x="28" y="50"/>
                    </a:moveTo>
                    <a:lnTo>
                      <a:pt x="35" y="50"/>
                    </a:lnTo>
                    <a:lnTo>
                      <a:pt x="41" y="49"/>
                    </a:lnTo>
                    <a:lnTo>
                      <a:pt x="47" y="47"/>
                    </a:lnTo>
                    <a:lnTo>
                      <a:pt x="51" y="43"/>
                    </a:lnTo>
                    <a:lnTo>
                      <a:pt x="54" y="39"/>
                    </a:lnTo>
                    <a:lnTo>
                      <a:pt x="58" y="35"/>
                    </a:lnTo>
                    <a:lnTo>
                      <a:pt x="60" y="30"/>
                    </a:lnTo>
                    <a:lnTo>
                      <a:pt x="60" y="24"/>
                    </a:lnTo>
                    <a:lnTo>
                      <a:pt x="60" y="20"/>
                    </a:lnTo>
                    <a:lnTo>
                      <a:pt x="58" y="15"/>
                    </a:lnTo>
                    <a:lnTo>
                      <a:pt x="54" y="11"/>
                    </a:lnTo>
                    <a:lnTo>
                      <a:pt x="51" y="7"/>
                    </a:lnTo>
                    <a:lnTo>
                      <a:pt x="47" y="3"/>
                    </a:lnTo>
                    <a:lnTo>
                      <a:pt x="41" y="2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9" y="2"/>
                    </a:lnTo>
                    <a:lnTo>
                      <a:pt x="13" y="3"/>
                    </a:lnTo>
                    <a:lnTo>
                      <a:pt x="7" y="7"/>
                    </a:lnTo>
                    <a:lnTo>
                      <a:pt x="5" y="11"/>
                    </a:lnTo>
                    <a:lnTo>
                      <a:pt x="2" y="15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2" y="35"/>
                    </a:lnTo>
                    <a:lnTo>
                      <a:pt x="5" y="39"/>
                    </a:lnTo>
                    <a:lnTo>
                      <a:pt x="7" y="43"/>
                    </a:lnTo>
                    <a:lnTo>
                      <a:pt x="13" y="47"/>
                    </a:lnTo>
                    <a:lnTo>
                      <a:pt x="19" y="49"/>
                    </a:lnTo>
                    <a:lnTo>
                      <a:pt x="22" y="50"/>
                    </a:lnTo>
                    <a:lnTo>
                      <a:pt x="28" y="5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02" name="Freeform 29"/>
            <p:cNvSpPr>
              <a:spLocks/>
            </p:cNvSpPr>
            <p:nvPr/>
          </p:nvSpPr>
          <p:spPr bwMode="auto">
            <a:xfrm>
              <a:off x="1385" y="1512"/>
              <a:ext cx="19" cy="33"/>
            </a:xfrm>
            <a:custGeom>
              <a:avLst/>
              <a:gdLst>
                <a:gd name="T0" fmla="*/ 2 w 35"/>
                <a:gd name="T1" fmla="*/ 2 h 83"/>
                <a:gd name="T2" fmla="*/ 2 w 35"/>
                <a:gd name="T3" fmla="*/ 2 h 83"/>
                <a:gd name="T4" fmla="*/ 2 w 35"/>
                <a:gd name="T5" fmla="*/ 2 h 83"/>
                <a:gd name="T6" fmla="*/ 2 w 35"/>
                <a:gd name="T7" fmla="*/ 2 h 83"/>
                <a:gd name="T8" fmla="*/ 2 w 35"/>
                <a:gd name="T9" fmla="*/ 2 h 83"/>
                <a:gd name="T10" fmla="*/ 2 w 35"/>
                <a:gd name="T11" fmla="*/ 2 h 83"/>
                <a:gd name="T12" fmla="*/ 3 w 35"/>
                <a:gd name="T13" fmla="*/ 2 h 83"/>
                <a:gd name="T14" fmla="*/ 3 w 35"/>
                <a:gd name="T15" fmla="*/ 2 h 83"/>
                <a:gd name="T16" fmla="*/ 3 w 35"/>
                <a:gd name="T17" fmla="*/ 2 h 83"/>
                <a:gd name="T18" fmla="*/ 3 w 35"/>
                <a:gd name="T19" fmla="*/ 1 h 83"/>
                <a:gd name="T20" fmla="*/ 3 w 35"/>
                <a:gd name="T21" fmla="*/ 1 h 83"/>
                <a:gd name="T22" fmla="*/ 3 w 35"/>
                <a:gd name="T23" fmla="*/ 1 h 83"/>
                <a:gd name="T24" fmla="*/ 3 w 35"/>
                <a:gd name="T25" fmla="*/ 1 h 83"/>
                <a:gd name="T26" fmla="*/ 3 w 35"/>
                <a:gd name="T27" fmla="*/ 0 h 83"/>
                <a:gd name="T28" fmla="*/ 3 w 35"/>
                <a:gd name="T29" fmla="*/ 0 h 83"/>
                <a:gd name="T30" fmla="*/ 2 w 35"/>
                <a:gd name="T31" fmla="*/ 0 h 83"/>
                <a:gd name="T32" fmla="*/ 2 w 35"/>
                <a:gd name="T33" fmla="*/ 0 h 83"/>
                <a:gd name="T34" fmla="*/ 2 w 35"/>
                <a:gd name="T35" fmla="*/ 0 h 83"/>
                <a:gd name="T36" fmla="*/ 2 w 35"/>
                <a:gd name="T37" fmla="*/ 0 h 83"/>
                <a:gd name="T38" fmla="*/ 2 w 35"/>
                <a:gd name="T39" fmla="*/ 0 h 83"/>
                <a:gd name="T40" fmla="*/ 2 w 35"/>
                <a:gd name="T41" fmla="*/ 0 h 83"/>
                <a:gd name="T42" fmla="*/ 2 w 35"/>
                <a:gd name="T43" fmla="*/ 0 h 83"/>
                <a:gd name="T44" fmla="*/ 1 w 35"/>
                <a:gd name="T45" fmla="*/ 0 h 83"/>
                <a:gd name="T46" fmla="*/ 1 w 35"/>
                <a:gd name="T47" fmla="*/ 0 h 83"/>
                <a:gd name="T48" fmla="*/ 1 w 35"/>
                <a:gd name="T49" fmla="*/ 0 h 83"/>
                <a:gd name="T50" fmla="*/ 1 w 35"/>
                <a:gd name="T51" fmla="*/ 0 h 83"/>
                <a:gd name="T52" fmla="*/ 1 w 35"/>
                <a:gd name="T53" fmla="*/ 0 h 83"/>
                <a:gd name="T54" fmla="*/ 1 w 35"/>
                <a:gd name="T55" fmla="*/ 0 h 83"/>
                <a:gd name="T56" fmla="*/ 1 w 35"/>
                <a:gd name="T57" fmla="*/ 1 h 83"/>
                <a:gd name="T58" fmla="*/ 0 w 35"/>
                <a:gd name="T59" fmla="*/ 1 h 83"/>
                <a:gd name="T60" fmla="*/ 0 w 35"/>
                <a:gd name="T61" fmla="*/ 1 h 83"/>
                <a:gd name="T62" fmla="*/ 0 w 35"/>
                <a:gd name="T63" fmla="*/ 1 h 83"/>
                <a:gd name="T64" fmla="*/ 1 w 35"/>
                <a:gd name="T65" fmla="*/ 2 h 83"/>
                <a:gd name="T66" fmla="*/ 1 w 35"/>
                <a:gd name="T67" fmla="*/ 2 h 83"/>
                <a:gd name="T68" fmla="*/ 1 w 35"/>
                <a:gd name="T69" fmla="*/ 2 h 83"/>
                <a:gd name="T70" fmla="*/ 1 w 35"/>
                <a:gd name="T71" fmla="*/ 2 h 83"/>
                <a:gd name="T72" fmla="*/ 1 w 35"/>
                <a:gd name="T73" fmla="*/ 2 h 83"/>
                <a:gd name="T74" fmla="*/ 1 w 35"/>
                <a:gd name="T75" fmla="*/ 2 h 83"/>
                <a:gd name="T76" fmla="*/ 1 w 35"/>
                <a:gd name="T77" fmla="*/ 2 h 83"/>
                <a:gd name="T78" fmla="*/ 2 w 35"/>
                <a:gd name="T79" fmla="*/ 2 h 83"/>
                <a:gd name="T80" fmla="*/ 2 w 35"/>
                <a:gd name="T81" fmla="*/ 2 h 8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"/>
                <a:gd name="T124" fmla="*/ 0 h 83"/>
                <a:gd name="T125" fmla="*/ 35 w 35"/>
                <a:gd name="T126" fmla="*/ 83 h 8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" h="83">
                  <a:moveTo>
                    <a:pt x="19" y="83"/>
                  </a:moveTo>
                  <a:lnTo>
                    <a:pt x="20" y="83"/>
                  </a:lnTo>
                  <a:lnTo>
                    <a:pt x="22" y="83"/>
                  </a:lnTo>
                  <a:lnTo>
                    <a:pt x="24" y="81"/>
                  </a:lnTo>
                  <a:lnTo>
                    <a:pt x="26" y="79"/>
                  </a:lnTo>
                  <a:lnTo>
                    <a:pt x="28" y="75"/>
                  </a:lnTo>
                  <a:lnTo>
                    <a:pt x="30" y="71"/>
                  </a:lnTo>
                  <a:lnTo>
                    <a:pt x="34" y="66"/>
                  </a:lnTo>
                  <a:lnTo>
                    <a:pt x="34" y="58"/>
                  </a:lnTo>
                  <a:lnTo>
                    <a:pt x="35" y="51"/>
                  </a:lnTo>
                  <a:lnTo>
                    <a:pt x="35" y="41"/>
                  </a:lnTo>
                  <a:lnTo>
                    <a:pt x="35" y="34"/>
                  </a:lnTo>
                  <a:lnTo>
                    <a:pt x="34" y="24"/>
                  </a:lnTo>
                  <a:lnTo>
                    <a:pt x="34" y="19"/>
                  </a:lnTo>
                  <a:lnTo>
                    <a:pt x="30" y="13"/>
                  </a:lnTo>
                  <a:lnTo>
                    <a:pt x="28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9" y="7"/>
                  </a:lnTo>
                  <a:lnTo>
                    <a:pt x="5" y="13"/>
                  </a:lnTo>
                  <a:lnTo>
                    <a:pt x="4" y="19"/>
                  </a:lnTo>
                  <a:lnTo>
                    <a:pt x="2" y="24"/>
                  </a:lnTo>
                  <a:lnTo>
                    <a:pt x="0" y="34"/>
                  </a:lnTo>
                  <a:lnTo>
                    <a:pt x="0" y="41"/>
                  </a:lnTo>
                  <a:lnTo>
                    <a:pt x="0" y="51"/>
                  </a:lnTo>
                  <a:lnTo>
                    <a:pt x="2" y="58"/>
                  </a:lnTo>
                  <a:lnTo>
                    <a:pt x="4" y="66"/>
                  </a:lnTo>
                  <a:lnTo>
                    <a:pt x="5" y="71"/>
                  </a:lnTo>
                  <a:lnTo>
                    <a:pt x="9" y="75"/>
                  </a:lnTo>
                  <a:lnTo>
                    <a:pt x="11" y="79"/>
                  </a:lnTo>
                  <a:lnTo>
                    <a:pt x="13" y="81"/>
                  </a:lnTo>
                  <a:lnTo>
                    <a:pt x="15" y="83"/>
                  </a:lnTo>
                  <a:lnTo>
                    <a:pt x="17" y="83"/>
                  </a:lnTo>
                  <a:lnTo>
                    <a:pt x="19" y="8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1385" y="1512"/>
              <a:ext cx="19" cy="33"/>
              <a:chOff x="1147" y="1072"/>
              <a:chExt cx="18" cy="41"/>
            </a:xfrm>
          </p:grpSpPr>
          <p:sp>
            <p:nvSpPr>
              <p:cNvPr id="21250" name="Freeform 31"/>
              <p:cNvSpPr>
                <a:spLocks/>
              </p:cNvSpPr>
              <p:nvPr/>
            </p:nvSpPr>
            <p:spPr bwMode="auto">
              <a:xfrm>
                <a:off x="1147" y="1072"/>
                <a:ext cx="18" cy="41"/>
              </a:xfrm>
              <a:custGeom>
                <a:avLst/>
                <a:gdLst>
                  <a:gd name="T0" fmla="*/ 2 w 35"/>
                  <a:gd name="T1" fmla="*/ 5 h 83"/>
                  <a:gd name="T2" fmla="*/ 2 w 35"/>
                  <a:gd name="T3" fmla="*/ 5 h 83"/>
                  <a:gd name="T4" fmla="*/ 2 w 35"/>
                  <a:gd name="T5" fmla="*/ 5 h 83"/>
                  <a:gd name="T6" fmla="*/ 2 w 35"/>
                  <a:gd name="T7" fmla="*/ 5 h 83"/>
                  <a:gd name="T8" fmla="*/ 2 w 35"/>
                  <a:gd name="T9" fmla="*/ 4 h 83"/>
                  <a:gd name="T10" fmla="*/ 2 w 35"/>
                  <a:gd name="T11" fmla="*/ 4 h 83"/>
                  <a:gd name="T12" fmla="*/ 2 w 35"/>
                  <a:gd name="T13" fmla="*/ 4 h 83"/>
                  <a:gd name="T14" fmla="*/ 3 w 35"/>
                  <a:gd name="T15" fmla="*/ 4 h 83"/>
                  <a:gd name="T16" fmla="*/ 3 w 35"/>
                  <a:gd name="T17" fmla="*/ 3 h 83"/>
                  <a:gd name="T18" fmla="*/ 3 w 35"/>
                  <a:gd name="T19" fmla="*/ 3 h 83"/>
                  <a:gd name="T20" fmla="*/ 3 w 35"/>
                  <a:gd name="T21" fmla="*/ 2 h 83"/>
                  <a:gd name="T22" fmla="*/ 3 w 35"/>
                  <a:gd name="T23" fmla="*/ 2 h 83"/>
                  <a:gd name="T24" fmla="*/ 3 w 35"/>
                  <a:gd name="T25" fmla="*/ 1 h 83"/>
                  <a:gd name="T26" fmla="*/ 3 w 35"/>
                  <a:gd name="T27" fmla="*/ 1 h 83"/>
                  <a:gd name="T28" fmla="*/ 2 w 35"/>
                  <a:gd name="T29" fmla="*/ 0 h 83"/>
                  <a:gd name="T30" fmla="*/ 2 w 35"/>
                  <a:gd name="T31" fmla="*/ 0 h 83"/>
                  <a:gd name="T32" fmla="*/ 2 w 35"/>
                  <a:gd name="T33" fmla="*/ 0 h 83"/>
                  <a:gd name="T34" fmla="*/ 2 w 35"/>
                  <a:gd name="T35" fmla="*/ 0 h 83"/>
                  <a:gd name="T36" fmla="*/ 2 w 35"/>
                  <a:gd name="T37" fmla="*/ 0 h 83"/>
                  <a:gd name="T38" fmla="*/ 2 w 35"/>
                  <a:gd name="T39" fmla="*/ 0 h 83"/>
                  <a:gd name="T40" fmla="*/ 2 w 35"/>
                  <a:gd name="T41" fmla="*/ 0 h 83"/>
                  <a:gd name="T42" fmla="*/ 2 w 35"/>
                  <a:gd name="T43" fmla="*/ 0 h 83"/>
                  <a:gd name="T44" fmla="*/ 1 w 35"/>
                  <a:gd name="T45" fmla="*/ 0 h 83"/>
                  <a:gd name="T46" fmla="*/ 1 w 35"/>
                  <a:gd name="T47" fmla="*/ 0 h 83"/>
                  <a:gd name="T48" fmla="*/ 1 w 35"/>
                  <a:gd name="T49" fmla="*/ 0 h 83"/>
                  <a:gd name="T50" fmla="*/ 1 w 35"/>
                  <a:gd name="T51" fmla="*/ 0 h 83"/>
                  <a:gd name="T52" fmla="*/ 1 w 35"/>
                  <a:gd name="T53" fmla="*/ 0 h 83"/>
                  <a:gd name="T54" fmla="*/ 1 w 35"/>
                  <a:gd name="T55" fmla="*/ 1 h 83"/>
                  <a:gd name="T56" fmla="*/ 1 w 35"/>
                  <a:gd name="T57" fmla="*/ 1 h 83"/>
                  <a:gd name="T58" fmla="*/ 0 w 35"/>
                  <a:gd name="T59" fmla="*/ 2 h 83"/>
                  <a:gd name="T60" fmla="*/ 0 w 35"/>
                  <a:gd name="T61" fmla="*/ 2 h 83"/>
                  <a:gd name="T62" fmla="*/ 0 w 35"/>
                  <a:gd name="T63" fmla="*/ 3 h 83"/>
                  <a:gd name="T64" fmla="*/ 1 w 35"/>
                  <a:gd name="T65" fmla="*/ 3 h 83"/>
                  <a:gd name="T66" fmla="*/ 1 w 35"/>
                  <a:gd name="T67" fmla="*/ 4 h 83"/>
                  <a:gd name="T68" fmla="*/ 1 w 35"/>
                  <a:gd name="T69" fmla="*/ 4 h 83"/>
                  <a:gd name="T70" fmla="*/ 1 w 35"/>
                  <a:gd name="T71" fmla="*/ 4 h 83"/>
                  <a:gd name="T72" fmla="*/ 1 w 35"/>
                  <a:gd name="T73" fmla="*/ 4 h 83"/>
                  <a:gd name="T74" fmla="*/ 1 w 35"/>
                  <a:gd name="T75" fmla="*/ 5 h 83"/>
                  <a:gd name="T76" fmla="*/ 1 w 35"/>
                  <a:gd name="T77" fmla="*/ 5 h 83"/>
                  <a:gd name="T78" fmla="*/ 2 w 35"/>
                  <a:gd name="T79" fmla="*/ 5 h 83"/>
                  <a:gd name="T80" fmla="*/ 2 w 35"/>
                  <a:gd name="T81" fmla="*/ 5 h 8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"/>
                  <a:gd name="T124" fmla="*/ 0 h 83"/>
                  <a:gd name="T125" fmla="*/ 35 w 35"/>
                  <a:gd name="T126" fmla="*/ 83 h 8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" h="83">
                    <a:moveTo>
                      <a:pt x="19" y="83"/>
                    </a:moveTo>
                    <a:lnTo>
                      <a:pt x="20" y="83"/>
                    </a:lnTo>
                    <a:lnTo>
                      <a:pt x="22" y="83"/>
                    </a:lnTo>
                    <a:lnTo>
                      <a:pt x="24" y="81"/>
                    </a:lnTo>
                    <a:lnTo>
                      <a:pt x="26" y="79"/>
                    </a:lnTo>
                    <a:lnTo>
                      <a:pt x="28" y="75"/>
                    </a:lnTo>
                    <a:lnTo>
                      <a:pt x="30" y="71"/>
                    </a:lnTo>
                    <a:lnTo>
                      <a:pt x="34" y="66"/>
                    </a:lnTo>
                    <a:lnTo>
                      <a:pt x="34" y="58"/>
                    </a:lnTo>
                    <a:lnTo>
                      <a:pt x="35" y="51"/>
                    </a:lnTo>
                    <a:lnTo>
                      <a:pt x="35" y="41"/>
                    </a:lnTo>
                    <a:lnTo>
                      <a:pt x="35" y="34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0" y="13"/>
                    </a:lnTo>
                    <a:lnTo>
                      <a:pt x="28" y="7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9" y="7"/>
                    </a:lnTo>
                    <a:lnTo>
                      <a:pt x="5" y="13"/>
                    </a:lnTo>
                    <a:lnTo>
                      <a:pt x="4" y="19"/>
                    </a:lnTo>
                    <a:lnTo>
                      <a:pt x="2" y="24"/>
                    </a:lnTo>
                    <a:lnTo>
                      <a:pt x="0" y="34"/>
                    </a:lnTo>
                    <a:lnTo>
                      <a:pt x="0" y="41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4" y="66"/>
                    </a:lnTo>
                    <a:lnTo>
                      <a:pt x="5" y="71"/>
                    </a:lnTo>
                    <a:lnTo>
                      <a:pt x="9" y="75"/>
                    </a:lnTo>
                    <a:lnTo>
                      <a:pt x="11" y="79"/>
                    </a:lnTo>
                    <a:lnTo>
                      <a:pt x="13" y="81"/>
                    </a:lnTo>
                    <a:lnTo>
                      <a:pt x="15" y="83"/>
                    </a:lnTo>
                    <a:lnTo>
                      <a:pt x="17" y="83"/>
                    </a:lnTo>
                    <a:lnTo>
                      <a:pt x="19" y="8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51" name="Freeform 32"/>
              <p:cNvSpPr>
                <a:spLocks/>
              </p:cNvSpPr>
              <p:nvPr/>
            </p:nvSpPr>
            <p:spPr bwMode="auto">
              <a:xfrm>
                <a:off x="1147" y="1072"/>
                <a:ext cx="18" cy="41"/>
              </a:xfrm>
              <a:custGeom>
                <a:avLst/>
                <a:gdLst>
                  <a:gd name="T0" fmla="*/ 2 w 35"/>
                  <a:gd name="T1" fmla="*/ 5 h 83"/>
                  <a:gd name="T2" fmla="*/ 2 w 35"/>
                  <a:gd name="T3" fmla="*/ 5 h 83"/>
                  <a:gd name="T4" fmla="*/ 2 w 35"/>
                  <a:gd name="T5" fmla="*/ 5 h 83"/>
                  <a:gd name="T6" fmla="*/ 2 w 35"/>
                  <a:gd name="T7" fmla="*/ 5 h 83"/>
                  <a:gd name="T8" fmla="*/ 2 w 35"/>
                  <a:gd name="T9" fmla="*/ 4 h 83"/>
                  <a:gd name="T10" fmla="*/ 2 w 35"/>
                  <a:gd name="T11" fmla="*/ 4 h 83"/>
                  <a:gd name="T12" fmla="*/ 2 w 35"/>
                  <a:gd name="T13" fmla="*/ 4 h 83"/>
                  <a:gd name="T14" fmla="*/ 3 w 35"/>
                  <a:gd name="T15" fmla="*/ 4 h 83"/>
                  <a:gd name="T16" fmla="*/ 3 w 35"/>
                  <a:gd name="T17" fmla="*/ 3 h 83"/>
                  <a:gd name="T18" fmla="*/ 3 w 35"/>
                  <a:gd name="T19" fmla="*/ 3 h 83"/>
                  <a:gd name="T20" fmla="*/ 3 w 35"/>
                  <a:gd name="T21" fmla="*/ 2 h 83"/>
                  <a:gd name="T22" fmla="*/ 3 w 35"/>
                  <a:gd name="T23" fmla="*/ 2 h 83"/>
                  <a:gd name="T24" fmla="*/ 3 w 35"/>
                  <a:gd name="T25" fmla="*/ 1 h 83"/>
                  <a:gd name="T26" fmla="*/ 3 w 35"/>
                  <a:gd name="T27" fmla="*/ 1 h 83"/>
                  <a:gd name="T28" fmla="*/ 2 w 35"/>
                  <a:gd name="T29" fmla="*/ 0 h 83"/>
                  <a:gd name="T30" fmla="*/ 2 w 35"/>
                  <a:gd name="T31" fmla="*/ 0 h 83"/>
                  <a:gd name="T32" fmla="*/ 2 w 35"/>
                  <a:gd name="T33" fmla="*/ 0 h 83"/>
                  <a:gd name="T34" fmla="*/ 2 w 35"/>
                  <a:gd name="T35" fmla="*/ 0 h 83"/>
                  <a:gd name="T36" fmla="*/ 2 w 35"/>
                  <a:gd name="T37" fmla="*/ 0 h 83"/>
                  <a:gd name="T38" fmla="*/ 2 w 35"/>
                  <a:gd name="T39" fmla="*/ 0 h 83"/>
                  <a:gd name="T40" fmla="*/ 2 w 35"/>
                  <a:gd name="T41" fmla="*/ 0 h 83"/>
                  <a:gd name="T42" fmla="*/ 2 w 35"/>
                  <a:gd name="T43" fmla="*/ 0 h 83"/>
                  <a:gd name="T44" fmla="*/ 1 w 35"/>
                  <a:gd name="T45" fmla="*/ 0 h 83"/>
                  <a:gd name="T46" fmla="*/ 1 w 35"/>
                  <a:gd name="T47" fmla="*/ 0 h 83"/>
                  <a:gd name="T48" fmla="*/ 1 w 35"/>
                  <a:gd name="T49" fmla="*/ 0 h 83"/>
                  <a:gd name="T50" fmla="*/ 1 w 35"/>
                  <a:gd name="T51" fmla="*/ 0 h 83"/>
                  <a:gd name="T52" fmla="*/ 1 w 35"/>
                  <a:gd name="T53" fmla="*/ 0 h 83"/>
                  <a:gd name="T54" fmla="*/ 1 w 35"/>
                  <a:gd name="T55" fmla="*/ 1 h 83"/>
                  <a:gd name="T56" fmla="*/ 1 w 35"/>
                  <a:gd name="T57" fmla="*/ 1 h 83"/>
                  <a:gd name="T58" fmla="*/ 0 w 35"/>
                  <a:gd name="T59" fmla="*/ 2 h 83"/>
                  <a:gd name="T60" fmla="*/ 0 w 35"/>
                  <a:gd name="T61" fmla="*/ 2 h 83"/>
                  <a:gd name="T62" fmla="*/ 0 w 35"/>
                  <a:gd name="T63" fmla="*/ 3 h 83"/>
                  <a:gd name="T64" fmla="*/ 1 w 35"/>
                  <a:gd name="T65" fmla="*/ 3 h 83"/>
                  <a:gd name="T66" fmla="*/ 1 w 35"/>
                  <a:gd name="T67" fmla="*/ 4 h 83"/>
                  <a:gd name="T68" fmla="*/ 1 w 35"/>
                  <a:gd name="T69" fmla="*/ 4 h 83"/>
                  <a:gd name="T70" fmla="*/ 1 w 35"/>
                  <a:gd name="T71" fmla="*/ 4 h 83"/>
                  <a:gd name="T72" fmla="*/ 1 w 35"/>
                  <a:gd name="T73" fmla="*/ 4 h 83"/>
                  <a:gd name="T74" fmla="*/ 1 w 35"/>
                  <a:gd name="T75" fmla="*/ 5 h 83"/>
                  <a:gd name="T76" fmla="*/ 1 w 35"/>
                  <a:gd name="T77" fmla="*/ 5 h 83"/>
                  <a:gd name="T78" fmla="*/ 2 w 35"/>
                  <a:gd name="T79" fmla="*/ 5 h 83"/>
                  <a:gd name="T80" fmla="*/ 2 w 35"/>
                  <a:gd name="T81" fmla="*/ 5 h 8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"/>
                  <a:gd name="T124" fmla="*/ 0 h 83"/>
                  <a:gd name="T125" fmla="*/ 35 w 35"/>
                  <a:gd name="T126" fmla="*/ 83 h 8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" h="83">
                    <a:moveTo>
                      <a:pt x="19" y="83"/>
                    </a:moveTo>
                    <a:lnTo>
                      <a:pt x="20" y="83"/>
                    </a:lnTo>
                    <a:lnTo>
                      <a:pt x="22" y="83"/>
                    </a:lnTo>
                    <a:lnTo>
                      <a:pt x="24" y="81"/>
                    </a:lnTo>
                    <a:lnTo>
                      <a:pt x="26" y="79"/>
                    </a:lnTo>
                    <a:lnTo>
                      <a:pt x="28" y="75"/>
                    </a:lnTo>
                    <a:lnTo>
                      <a:pt x="30" y="71"/>
                    </a:lnTo>
                    <a:lnTo>
                      <a:pt x="34" y="66"/>
                    </a:lnTo>
                    <a:lnTo>
                      <a:pt x="34" y="58"/>
                    </a:lnTo>
                    <a:lnTo>
                      <a:pt x="35" y="51"/>
                    </a:lnTo>
                    <a:lnTo>
                      <a:pt x="35" y="41"/>
                    </a:lnTo>
                    <a:lnTo>
                      <a:pt x="35" y="34"/>
                    </a:lnTo>
                    <a:lnTo>
                      <a:pt x="34" y="24"/>
                    </a:lnTo>
                    <a:lnTo>
                      <a:pt x="34" y="19"/>
                    </a:lnTo>
                    <a:lnTo>
                      <a:pt x="30" y="13"/>
                    </a:lnTo>
                    <a:lnTo>
                      <a:pt x="28" y="7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9" y="7"/>
                    </a:lnTo>
                    <a:lnTo>
                      <a:pt x="5" y="13"/>
                    </a:lnTo>
                    <a:lnTo>
                      <a:pt x="4" y="19"/>
                    </a:lnTo>
                    <a:lnTo>
                      <a:pt x="2" y="24"/>
                    </a:lnTo>
                    <a:lnTo>
                      <a:pt x="0" y="34"/>
                    </a:lnTo>
                    <a:lnTo>
                      <a:pt x="0" y="41"/>
                    </a:lnTo>
                    <a:lnTo>
                      <a:pt x="0" y="51"/>
                    </a:lnTo>
                    <a:lnTo>
                      <a:pt x="2" y="58"/>
                    </a:lnTo>
                    <a:lnTo>
                      <a:pt x="4" y="66"/>
                    </a:lnTo>
                    <a:lnTo>
                      <a:pt x="5" y="71"/>
                    </a:lnTo>
                    <a:lnTo>
                      <a:pt x="9" y="75"/>
                    </a:lnTo>
                    <a:lnTo>
                      <a:pt x="11" y="79"/>
                    </a:lnTo>
                    <a:lnTo>
                      <a:pt x="13" y="81"/>
                    </a:lnTo>
                    <a:lnTo>
                      <a:pt x="15" y="83"/>
                    </a:lnTo>
                    <a:lnTo>
                      <a:pt x="17" y="83"/>
                    </a:lnTo>
                    <a:lnTo>
                      <a:pt x="19" y="8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04" name="Freeform 33"/>
            <p:cNvSpPr>
              <a:spLocks/>
            </p:cNvSpPr>
            <p:nvPr/>
          </p:nvSpPr>
          <p:spPr bwMode="auto">
            <a:xfrm>
              <a:off x="1341" y="1487"/>
              <a:ext cx="35" cy="21"/>
            </a:xfrm>
            <a:custGeom>
              <a:avLst/>
              <a:gdLst>
                <a:gd name="T0" fmla="*/ 3 w 68"/>
                <a:gd name="T1" fmla="*/ 1 h 52"/>
                <a:gd name="T2" fmla="*/ 3 w 68"/>
                <a:gd name="T3" fmla="*/ 1 h 52"/>
                <a:gd name="T4" fmla="*/ 3 w 68"/>
                <a:gd name="T5" fmla="*/ 1 h 52"/>
                <a:gd name="T6" fmla="*/ 4 w 68"/>
                <a:gd name="T7" fmla="*/ 1 h 52"/>
                <a:gd name="T8" fmla="*/ 4 w 68"/>
                <a:gd name="T9" fmla="*/ 1 h 52"/>
                <a:gd name="T10" fmla="*/ 4 w 68"/>
                <a:gd name="T11" fmla="*/ 1 h 52"/>
                <a:gd name="T12" fmla="*/ 5 w 68"/>
                <a:gd name="T13" fmla="*/ 1 h 52"/>
                <a:gd name="T14" fmla="*/ 5 w 68"/>
                <a:gd name="T15" fmla="*/ 1 h 52"/>
                <a:gd name="T16" fmla="*/ 5 w 68"/>
                <a:gd name="T17" fmla="*/ 1 h 52"/>
                <a:gd name="T18" fmla="*/ 5 w 68"/>
                <a:gd name="T19" fmla="*/ 1 h 52"/>
                <a:gd name="T20" fmla="*/ 5 w 68"/>
                <a:gd name="T21" fmla="*/ 1 h 52"/>
                <a:gd name="T22" fmla="*/ 5 w 68"/>
                <a:gd name="T23" fmla="*/ 1 h 52"/>
                <a:gd name="T24" fmla="*/ 5 w 68"/>
                <a:gd name="T25" fmla="*/ 0 h 52"/>
                <a:gd name="T26" fmla="*/ 5 w 68"/>
                <a:gd name="T27" fmla="*/ 0 h 52"/>
                <a:gd name="T28" fmla="*/ 5 w 68"/>
                <a:gd name="T29" fmla="*/ 0 h 52"/>
                <a:gd name="T30" fmla="*/ 4 w 68"/>
                <a:gd name="T31" fmla="*/ 0 h 52"/>
                <a:gd name="T32" fmla="*/ 4 w 68"/>
                <a:gd name="T33" fmla="*/ 0 h 52"/>
                <a:gd name="T34" fmla="*/ 4 w 68"/>
                <a:gd name="T35" fmla="*/ 0 h 52"/>
                <a:gd name="T36" fmla="*/ 3 w 68"/>
                <a:gd name="T37" fmla="*/ 0 h 52"/>
                <a:gd name="T38" fmla="*/ 3 w 68"/>
                <a:gd name="T39" fmla="*/ 0 h 52"/>
                <a:gd name="T40" fmla="*/ 3 w 68"/>
                <a:gd name="T41" fmla="*/ 0 h 52"/>
                <a:gd name="T42" fmla="*/ 2 w 68"/>
                <a:gd name="T43" fmla="*/ 0 h 52"/>
                <a:gd name="T44" fmla="*/ 2 w 68"/>
                <a:gd name="T45" fmla="*/ 0 h 52"/>
                <a:gd name="T46" fmla="*/ 1 w 68"/>
                <a:gd name="T47" fmla="*/ 0 h 52"/>
                <a:gd name="T48" fmla="*/ 1 w 68"/>
                <a:gd name="T49" fmla="*/ 0 h 52"/>
                <a:gd name="T50" fmla="*/ 1 w 68"/>
                <a:gd name="T51" fmla="*/ 0 h 52"/>
                <a:gd name="T52" fmla="*/ 1 w 68"/>
                <a:gd name="T53" fmla="*/ 0 h 52"/>
                <a:gd name="T54" fmla="*/ 1 w 68"/>
                <a:gd name="T55" fmla="*/ 0 h 52"/>
                <a:gd name="T56" fmla="*/ 1 w 68"/>
                <a:gd name="T57" fmla="*/ 0 h 52"/>
                <a:gd name="T58" fmla="*/ 0 w 68"/>
                <a:gd name="T59" fmla="*/ 1 h 52"/>
                <a:gd name="T60" fmla="*/ 0 w 68"/>
                <a:gd name="T61" fmla="*/ 1 h 52"/>
                <a:gd name="T62" fmla="*/ 0 w 68"/>
                <a:gd name="T63" fmla="*/ 1 h 52"/>
                <a:gd name="T64" fmla="*/ 1 w 68"/>
                <a:gd name="T65" fmla="*/ 1 h 52"/>
                <a:gd name="T66" fmla="*/ 1 w 68"/>
                <a:gd name="T67" fmla="*/ 1 h 52"/>
                <a:gd name="T68" fmla="*/ 1 w 68"/>
                <a:gd name="T69" fmla="*/ 1 h 52"/>
                <a:gd name="T70" fmla="*/ 1 w 68"/>
                <a:gd name="T71" fmla="*/ 1 h 52"/>
                <a:gd name="T72" fmla="*/ 1 w 68"/>
                <a:gd name="T73" fmla="*/ 1 h 52"/>
                <a:gd name="T74" fmla="*/ 1 w 68"/>
                <a:gd name="T75" fmla="*/ 1 h 52"/>
                <a:gd name="T76" fmla="*/ 2 w 68"/>
                <a:gd name="T77" fmla="*/ 1 h 52"/>
                <a:gd name="T78" fmla="*/ 2 w 68"/>
                <a:gd name="T79" fmla="*/ 1 h 52"/>
                <a:gd name="T80" fmla="*/ 3 w 68"/>
                <a:gd name="T81" fmla="*/ 1 h 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"/>
                <a:gd name="T124" fmla="*/ 0 h 52"/>
                <a:gd name="T125" fmla="*/ 68 w 68"/>
                <a:gd name="T126" fmla="*/ 52 h 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" h="52">
                  <a:moveTo>
                    <a:pt x="34" y="52"/>
                  </a:moveTo>
                  <a:lnTo>
                    <a:pt x="42" y="52"/>
                  </a:lnTo>
                  <a:lnTo>
                    <a:pt x="47" y="51"/>
                  </a:lnTo>
                  <a:lnTo>
                    <a:pt x="53" y="49"/>
                  </a:lnTo>
                  <a:lnTo>
                    <a:pt x="59" y="45"/>
                  </a:lnTo>
                  <a:lnTo>
                    <a:pt x="62" y="41"/>
                  </a:lnTo>
                  <a:lnTo>
                    <a:pt x="64" y="37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8" y="30"/>
                  </a:lnTo>
                  <a:lnTo>
                    <a:pt x="68" y="26"/>
                  </a:lnTo>
                  <a:lnTo>
                    <a:pt x="68" y="24"/>
                  </a:lnTo>
                  <a:lnTo>
                    <a:pt x="66" y="20"/>
                  </a:lnTo>
                  <a:lnTo>
                    <a:pt x="66" y="19"/>
                  </a:lnTo>
                  <a:lnTo>
                    <a:pt x="64" y="17"/>
                  </a:lnTo>
                  <a:lnTo>
                    <a:pt x="62" y="13"/>
                  </a:lnTo>
                  <a:lnTo>
                    <a:pt x="59" y="7"/>
                  </a:lnTo>
                  <a:lnTo>
                    <a:pt x="53" y="5"/>
                  </a:lnTo>
                  <a:lnTo>
                    <a:pt x="47" y="2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1" y="2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8" y="13"/>
                  </a:lnTo>
                  <a:lnTo>
                    <a:pt x="4" y="17"/>
                  </a:lnTo>
                  <a:lnTo>
                    <a:pt x="2" y="19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4"/>
                  </a:lnTo>
                  <a:lnTo>
                    <a:pt x="4" y="37"/>
                  </a:lnTo>
                  <a:lnTo>
                    <a:pt x="8" y="41"/>
                  </a:lnTo>
                  <a:lnTo>
                    <a:pt x="12" y="45"/>
                  </a:lnTo>
                  <a:lnTo>
                    <a:pt x="15" y="49"/>
                  </a:lnTo>
                  <a:lnTo>
                    <a:pt x="21" y="51"/>
                  </a:lnTo>
                  <a:lnTo>
                    <a:pt x="28" y="52"/>
                  </a:lnTo>
                  <a:lnTo>
                    <a:pt x="34" y="5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1341" y="1487"/>
              <a:ext cx="35" cy="21"/>
              <a:chOff x="1104" y="1040"/>
              <a:chExt cx="34" cy="26"/>
            </a:xfrm>
          </p:grpSpPr>
          <p:sp>
            <p:nvSpPr>
              <p:cNvPr id="21248" name="Freeform 35"/>
              <p:cNvSpPr>
                <a:spLocks/>
              </p:cNvSpPr>
              <p:nvPr/>
            </p:nvSpPr>
            <p:spPr bwMode="auto">
              <a:xfrm>
                <a:off x="1104" y="1040"/>
                <a:ext cx="34" cy="26"/>
              </a:xfrm>
              <a:custGeom>
                <a:avLst/>
                <a:gdLst>
                  <a:gd name="T0" fmla="*/ 2 w 68"/>
                  <a:gd name="T1" fmla="*/ 3 h 52"/>
                  <a:gd name="T2" fmla="*/ 2 w 68"/>
                  <a:gd name="T3" fmla="*/ 3 h 52"/>
                  <a:gd name="T4" fmla="*/ 2 w 68"/>
                  <a:gd name="T5" fmla="*/ 3 h 52"/>
                  <a:gd name="T6" fmla="*/ 3 w 68"/>
                  <a:gd name="T7" fmla="*/ 3 h 52"/>
                  <a:gd name="T8" fmla="*/ 3 w 68"/>
                  <a:gd name="T9" fmla="*/ 3 h 52"/>
                  <a:gd name="T10" fmla="*/ 3 w 68"/>
                  <a:gd name="T11" fmla="*/ 3 h 52"/>
                  <a:gd name="T12" fmla="*/ 4 w 68"/>
                  <a:gd name="T13" fmla="*/ 3 h 52"/>
                  <a:gd name="T14" fmla="*/ 4 w 68"/>
                  <a:gd name="T15" fmla="*/ 3 h 52"/>
                  <a:gd name="T16" fmla="*/ 4 w 68"/>
                  <a:gd name="T17" fmla="*/ 2 h 52"/>
                  <a:gd name="T18" fmla="*/ 4 w 68"/>
                  <a:gd name="T19" fmla="*/ 2 h 52"/>
                  <a:gd name="T20" fmla="*/ 4 w 68"/>
                  <a:gd name="T21" fmla="*/ 2 h 52"/>
                  <a:gd name="T22" fmla="*/ 4 w 68"/>
                  <a:gd name="T23" fmla="*/ 2 h 52"/>
                  <a:gd name="T24" fmla="*/ 4 w 68"/>
                  <a:gd name="T25" fmla="*/ 2 h 52"/>
                  <a:gd name="T26" fmla="*/ 4 w 68"/>
                  <a:gd name="T27" fmla="*/ 2 h 52"/>
                  <a:gd name="T28" fmla="*/ 4 w 68"/>
                  <a:gd name="T29" fmla="*/ 2 h 52"/>
                  <a:gd name="T30" fmla="*/ 3 w 68"/>
                  <a:gd name="T31" fmla="*/ 1 h 52"/>
                  <a:gd name="T32" fmla="*/ 3 w 68"/>
                  <a:gd name="T33" fmla="*/ 1 h 52"/>
                  <a:gd name="T34" fmla="*/ 3 w 68"/>
                  <a:gd name="T35" fmla="*/ 1 h 52"/>
                  <a:gd name="T36" fmla="*/ 2 w 68"/>
                  <a:gd name="T37" fmla="*/ 1 h 52"/>
                  <a:gd name="T38" fmla="*/ 2 w 68"/>
                  <a:gd name="T39" fmla="*/ 0 h 52"/>
                  <a:gd name="T40" fmla="*/ 2 w 68"/>
                  <a:gd name="T41" fmla="*/ 0 h 52"/>
                  <a:gd name="T42" fmla="*/ 1 w 68"/>
                  <a:gd name="T43" fmla="*/ 0 h 52"/>
                  <a:gd name="T44" fmla="*/ 1 w 68"/>
                  <a:gd name="T45" fmla="*/ 1 h 52"/>
                  <a:gd name="T46" fmla="*/ 1 w 68"/>
                  <a:gd name="T47" fmla="*/ 1 h 52"/>
                  <a:gd name="T48" fmla="*/ 1 w 68"/>
                  <a:gd name="T49" fmla="*/ 1 h 52"/>
                  <a:gd name="T50" fmla="*/ 1 w 68"/>
                  <a:gd name="T51" fmla="*/ 1 h 52"/>
                  <a:gd name="T52" fmla="*/ 1 w 68"/>
                  <a:gd name="T53" fmla="*/ 2 h 52"/>
                  <a:gd name="T54" fmla="*/ 1 w 68"/>
                  <a:gd name="T55" fmla="*/ 2 h 52"/>
                  <a:gd name="T56" fmla="*/ 1 w 68"/>
                  <a:gd name="T57" fmla="*/ 2 h 52"/>
                  <a:gd name="T58" fmla="*/ 0 w 68"/>
                  <a:gd name="T59" fmla="*/ 2 h 52"/>
                  <a:gd name="T60" fmla="*/ 0 w 68"/>
                  <a:gd name="T61" fmla="*/ 2 h 52"/>
                  <a:gd name="T62" fmla="*/ 0 w 68"/>
                  <a:gd name="T63" fmla="*/ 2 h 52"/>
                  <a:gd name="T64" fmla="*/ 1 w 68"/>
                  <a:gd name="T65" fmla="*/ 2 h 52"/>
                  <a:gd name="T66" fmla="*/ 1 w 68"/>
                  <a:gd name="T67" fmla="*/ 3 h 52"/>
                  <a:gd name="T68" fmla="*/ 1 w 68"/>
                  <a:gd name="T69" fmla="*/ 3 h 52"/>
                  <a:gd name="T70" fmla="*/ 1 w 68"/>
                  <a:gd name="T71" fmla="*/ 3 h 52"/>
                  <a:gd name="T72" fmla="*/ 1 w 68"/>
                  <a:gd name="T73" fmla="*/ 3 h 52"/>
                  <a:gd name="T74" fmla="*/ 1 w 68"/>
                  <a:gd name="T75" fmla="*/ 3 h 52"/>
                  <a:gd name="T76" fmla="*/ 1 w 68"/>
                  <a:gd name="T77" fmla="*/ 3 h 52"/>
                  <a:gd name="T78" fmla="*/ 1 w 68"/>
                  <a:gd name="T79" fmla="*/ 3 h 52"/>
                  <a:gd name="T80" fmla="*/ 2 w 68"/>
                  <a:gd name="T81" fmla="*/ 3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8"/>
                  <a:gd name="T124" fmla="*/ 0 h 52"/>
                  <a:gd name="T125" fmla="*/ 68 w 68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8" h="52">
                    <a:moveTo>
                      <a:pt x="34" y="52"/>
                    </a:moveTo>
                    <a:lnTo>
                      <a:pt x="42" y="52"/>
                    </a:lnTo>
                    <a:lnTo>
                      <a:pt x="47" y="51"/>
                    </a:lnTo>
                    <a:lnTo>
                      <a:pt x="53" y="49"/>
                    </a:lnTo>
                    <a:lnTo>
                      <a:pt x="59" y="45"/>
                    </a:lnTo>
                    <a:lnTo>
                      <a:pt x="62" y="41"/>
                    </a:lnTo>
                    <a:lnTo>
                      <a:pt x="64" y="37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4" y="17"/>
                    </a:lnTo>
                    <a:lnTo>
                      <a:pt x="62" y="13"/>
                    </a:lnTo>
                    <a:lnTo>
                      <a:pt x="59" y="7"/>
                    </a:lnTo>
                    <a:lnTo>
                      <a:pt x="53" y="5"/>
                    </a:lnTo>
                    <a:lnTo>
                      <a:pt x="47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2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8" y="13"/>
                    </a:lnTo>
                    <a:lnTo>
                      <a:pt x="4" y="17"/>
                    </a:lnTo>
                    <a:lnTo>
                      <a:pt x="2" y="19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4" y="37"/>
                    </a:lnTo>
                    <a:lnTo>
                      <a:pt x="8" y="41"/>
                    </a:lnTo>
                    <a:lnTo>
                      <a:pt x="12" y="45"/>
                    </a:lnTo>
                    <a:lnTo>
                      <a:pt x="15" y="49"/>
                    </a:lnTo>
                    <a:lnTo>
                      <a:pt x="21" y="51"/>
                    </a:lnTo>
                    <a:lnTo>
                      <a:pt x="28" y="52"/>
                    </a:lnTo>
                    <a:lnTo>
                      <a:pt x="34" y="5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49" name="Freeform 36"/>
              <p:cNvSpPr>
                <a:spLocks/>
              </p:cNvSpPr>
              <p:nvPr/>
            </p:nvSpPr>
            <p:spPr bwMode="auto">
              <a:xfrm>
                <a:off x="1104" y="1040"/>
                <a:ext cx="34" cy="26"/>
              </a:xfrm>
              <a:custGeom>
                <a:avLst/>
                <a:gdLst>
                  <a:gd name="T0" fmla="*/ 2 w 68"/>
                  <a:gd name="T1" fmla="*/ 3 h 52"/>
                  <a:gd name="T2" fmla="*/ 2 w 68"/>
                  <a:gd name="T3" fmla="*/ 3 h 52"/>
                  <a:gd name="T4" fmla="*/ 2 w 68"/>
                  <a:gd name="T5" fmla="*/ 3 h 52"/>
                  <a:gd name="T6" fmla="*/ 3 w 68"/>
                  <a:gd name="T7" fmla="*/ 3 h 52"/>
                  <a:gd name="T8" fmla="*/ 3 w 68"/>
                  <a:gd name="T9" fmla="*/ 3 h 52"/>
                  <a:gd name="T10" fmla="*/ 3 w 68"/>
                  <a:gd name="T11" fmla="*/ 3 h 52"/>
                  <a:gd name="T12" fmla="*/ 4 w 68"/>
                  <a:gd name="T13" fmla="*/ 3 h 52"/>
                  <a:gd name="T14" fmla="*/ 4 w 68"/>
                  <a:gd name="T15" fmla="*/ 3 h 52"/>
                  <a:gd name="T16" fmla="*/ 4 w 68"/>
                  <a:gd name="T17" fmla="*/ 2 h 52"/>
                  <a:gd name="T18" fmla="*/ 4 w 68"/>
                  <a:gd name="T19" fmla="*/ 2 h 52"/>
                  <a:gd name="T20" fmla="*/ 4 w 68"/>
                  <a:gd name="T21" fmla="*/ 2 h 52"/>
                  <a:gd name="T22" fmla="*/ 4 w 68"/>
                  <a:gd name="T23" fmla="*/ 2 h 52"/>
                  <a:gd name="T24" fmla="*/ 4 w 68"/>
                  <a:gd name="T25" fmla="*/ 2 h 52"/>
                  <a:gd name="T26" fmla="*/ 4 w 68"/>
                  <a:gd name="T27" fmla="*/ 2 h 52"/>
                  <a:gd name="T28" fmla="*/ 4 w 68"/>
                  <a:gd name="T29" fmla="*/ 2 h 52"/>
                  <a:gd name="T30" fmla="*/ 3 w 68"/>
                  <a:gd name="T31" fmla="*/ 1 h 52"/>
                  <a:gd name="T32" fmla="*/ 3 w 68"/>
                  <a:gd name="T33" fmla="*/ 1 h 52"/>
                  <a:gd name="T34" fmla="*/ 3 w 68"/>
                  <a:gd name="T35" fmla="*/ 1 h 52"/>
                  <a:gd name="T36" fmla="*/ 2 w 68"/>
                  <a:gd name="T37" fmla="*/ 1 h 52"/>
                  <a:gd name="T38" fmla="*/ 2 w 68"/>
                  <a:gd name="T39" fmla="*/ 0 h 52"/>
                  <a:gd name="T40" fmla="*/ 2 w 68"/>
                  <a:gd name="T41" fmla="*/ 0 h 52"/>
                  <a:gd name="T42" fmla="*/ 1 w 68"/>
                  <a:gd name="T43" fmla="*/ 0 h 52"/>
                  <a:gd name="T44" fmla="*/ 1 w 68"/>
                  <a:gd name="T45" fmla="*/ 1 h 52"/>
                  <a:gd name="T46" fmla="*/ 1 w 68"/>
                  <a:gd name="T47" fmla="*/ 1 h 52"/>
                  <a:gd name="T48" fmla="*/ 1 w 68"/>
                  <a:gd name="T49" fmla="*/ 1 h 52"/>
                  <a:gd name="T50" fmla="*/ 1 w 68"/>
                  <a:gd name="T51" fmla="*/ 1 h 52"/>
                  <a:gd name="T52" fmla="*/ 1 w 68"/>
                  <a:gd name="T53" fmla="*/ 2 h 52"/>
                  <a:gd name="T54" fmla="*/ 1 w 68"/>
                  <a:gd name="T55" fmla="*/ 2 h 52"/>
                  <a:gd name="T56" fmla="*/ 1 w 68"/>
                  <a:gd name="T57" fmla="*/ 2 h 52"/>
                  <a:gd name="T58" fmla="*/ 0 w 68"/>
                  <a:gd name="T59" fmla="*/ 2 h 52"/>
                  <a:gd name="T60" fmla="*/ 0 w 68"/>
                  <a:gd name="T61" fmla="*/ 2 h 52"/>
                  <a:gd name="T62" fmla="*/ 0 w 68"/>
                  <a:gd name="T63" fmla="*/ 2 h 52"/>
                  <a:gd name="T64" fmla="*/ 1 w 68"/>
                  <a:gd name="T65" fmla="*/ 2 h 52"/>
                  <a:gd name="T66" fmla="*/ 1 w 68"/>
                  <a:gd name="T67" fmla="*/ 3 h 52"/>
                  <a:gd name="T68" fmla="*/ 1 w 68"/>
                  <a:gd name="T69" fmla="*/ 3 h 52"/>
                  <a:gd name="T70" fmla="*/ 1 w 68"/>
                  <a:gd name="T71" fmla="*/ 3 h 52"/>
                  <a:gd name="T72" fmla="*/ 1 w 68"/>
                  <a:gd name="T73" fmla="*/ 3 h 52"/>
                  <a:gd name="T74" fmla="*/ 1 w 68"/>
                  <a:gd name="T75" fmla="*/ 3 h 52"/>
                  <a:gd name="T76" fmla="*/ 1 w 68"/>
                  <a:gd name="T77" fmla="*/ 3 h 52"/>
                  <a:gd name="T78" fmla="*/ 1 w 68"/>
                  <a:gd name="T79" fmla="*/ 3 h 52"/>
                  <a:gd name="T80" fmla="*/ 2 w 68"/>
                  <a:gd name="T81" fmla="*/ 3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8"/>
                  <a:gd name="T124" fmla="*/ 0 h 52"/>
                  <a:gd name="T125" fmla="*/ 68 w 68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8" h="52">
                    <a:moveTo>
                      <a:pt x="34" y="52"/>
                    </a:moveTo>
                    <a:lnTo>
                      <a:pt x="42" y="52"/>
                    </a:lnTo>
                    <a:lnTo>
                      <a:pt x="47" y="51"/>
                    </a:lnTo>
                    <a:lnTo>
                      <a:pt x="53" y="49"/>
                    </a:lnTo>
                    <a:lnTo>
                      <a:pt x="59" y="45"/>
                    </a:lnTo>
                    <a:lnTo>
                      <a:pt x="62" y="41"/>
                    </a:lnTo>
                    <a:lnTo>
                      <a:pt x="64" y="37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4" y="17"/>
                    </a:lnTo>
                    <a:lnTo>
                      <a:pt x="62" y="13"/>
                    </a:lnTo>
                    <a:lnTo>
                      <a:pt x="59" y="7"/>
                    </a:lnTo>
                    <a:lnTo>
                      <a:pt x="53" y="5"/>
                    </a:lnTo>
                    <a:lnTo>
                      <a:pt x="47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2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8" y="13"/>
                    </a:lnTo>
                    <a:lnTo>
                      <a:pt x="4" y="17"/>
                    </a:lnTo>
                    <a:lnTo>
                      <a:pt x="2" y="19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4" y="37"/>
                    </a:lnTo>
                    <a:lnTo>
                      <a:pt x="8" y="41"/>
                    </a:lnTo>
                    <a:lnTo>
                      <a:pt x="12" y="45"/>
                    </a:lnTo>
                    <a:lnTo>
                      <a:pt x="15" y="49"/>
                    </a:lnTo>
                    <a:lnTo>
                      <a:pt x="21" y="51"/>
                    </a:lnTo>
                    <a:lnTo>
                      <a:pt x="28" y="52"/>
                    </a:lnTo>
                    <a:lnTo>
                      <a:pt x="34" y="5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06" name="Freeform 37"/>
            <p:cNvSpPr>
              <a:spLocks/>
            </p:cNvSpPr>
            <p:nvPr/>
          </p:nvSpPr>
          <p:spPr bwMode="auto">
            <a:xfrm>
              <a:off x="1492" y="1447"/>
              <a:ext cx="33" cy="23"/>
            </a:xfrm>
            <a:custGeom>
              <a:avLst/>
              <a:gdLst>
                <a:gd name="T0" fmla="*/ 5 w 64"/>
                <a:gd name="T1" fmla="*/ 0 h 58"/>
                <a:gd name="T2" fmla="*/ 5 w 64"/>
                <a:gd name="T3" fmla="*/ 0 h 58"/>
                <a:gd name="T4" fmla="*/ 4 w 64"/>
                <a:gd name="T5" fmla="*/ 0 h 58"/>
                <a:gd name="T6" fmla="*/ 4 w 64"/>
                <a:gd name="T7" fmla="*/ 0 h 58"/>
                <a:gd name="T8" fmla="*/ 4 w 64"/>
                <a:gd name="T9" fmla="*/ 0 h 58"/>
                <a:gd name="T10" fmla="*/ 4 w 64"/>
                <a:gd name="T11" fmla="*/ 0 h 58"/>
                <a:gd name="T12" fmla="*/ 3 w 64"/>
                <a:gd name="T13" fmla="*/ 0 h 58"/>
                <a:gd name="T14" fmla="*/ 3 w 64"/>
                <a:gd name="T15" fmla="*/ 0 h 58"/>
                <a:gd name="T16" fmla="*/ 3 w 64"/>
                <a:gd name="T17" fmla="*/ 0 h 58"/>
                <a:gd name="T18" fmla="*/ 3 w 64"/>
                <a:gd name="T19" fmla="*/ 0 h 58"/>
                <a:gd name="T20" fmla="*/ 3 w 64"/>
                <a:gd name="T21" fmla="*/ 0 h 58"/>
                <a:gd name="T22" fmla="*/ 3 w 64"/>
                <a:gd name="T23" fmla="*/ 0 h 58"/>
                <a:gd name="T24" fmla="*/ 2 w 64"/>
                <a:gd name="T25" fmla="*/ 0 h 58"/>
                <a:gd name="T26" fmla="*/ 1 w 64"/>
                <a:gd name="T27" fmla="*/ 1 h 58"/>
                <a:gd name="T28" fmla="*/ 1 w 64"/>
                <a:gd name="T29" fmla="*/ 1 h 58"/>
                <a:gd name="T30" fmla="*/ 1 w 64"/>
                <a:gd name="T31" fmla="*/ 1 h 58"/>
                <a:gd name="T32" fmla="*/ 0 w 64"/>
                <a:gd name="T33" fmla="*/ 1 h 58"/>
                <a:gd name="T34" fmla="*/ 0 w 64"/>
                <a:gd name="T35" fmla="*/ 1 h 58"/>
                <a:gd name="T36" fmla="*/ 0 w 64"/>
                <a:gd name="T37" fmla="*/ 1 h 58"/>
                <a:gd name="T38" fmla="*/ 0 w 64"/>
                <a:gd name="T39" fmla="*/ 1 h 58"/>
                <a:gd name="T40" fmla="*/ 1 w 64"/>
                <a:gd name="T41" fmla="*/ 2 h 58"/>
                <a:gd name="T42" fmla="*/ 1 w 64"/>
                <a:gd name="T43" fmla="*/ 2 h 58"/>
                <a:gd name="T44" fmla="*/ 1 w 64"/>
                <a:gd name="T45" fmla="*/ 2 h 58"/>
                <a:gd name="T46" fmla="*/ 1 w 64"/>
                <a:gd name="T47" fmla="*/ 2 h 58"/>
                <a:gd name="T48" fmla="*/ 2 w 64"/>
                <a:gd name="T49" fmla="*/ 2 h 58"/>
                <a:gd name="T50" fmla="*/ 2 w 64"/>
                <a:gd name="T51" fmla="*/ 2 h 58"/>
                <a:gd name="T52" fmla="*/ 2 w 64"/>
                <a:gd name="T53" fmla="*/ 2 h 58"/>
                <a:gd name="T54" fmla="*/ 2 w 64"/>
                <a:gd name="T55" fmla="*/ 1 h 58"/>
                <a:gd name="T56" fmla="*/ 3 w 64"/>
                <a:gd name="T57" fmla="*/ 1 h 58"/>
                <a:gd name="T58" fmla="*/ 3 w 64"/>
                <a:gd name="T59" fmla="*/ 1 h 58"/>
                <a:gd name="T60" fmla="*/ 3 w 64"/>
                <a:gd name="T61" fmla="*/ 1 h 58"/>
                <a:gd name="T62" fmla="*/ 4 w 64"/>
                <a:gd name="T63" fmla="*/ 1 h 58"/>
                <a:gd name="T64" fmla="*/ 4 w 64"/>
                <a:gd name="T65" fmla="*/ 1 h 58"/>
                <a:gd name="T66" fmla="*/ 4 w 64"/>
                <a:gd name="T67" fmla="*/ 1 h 58"/>
                <a:gd name="T68" fmla="*/ 4 w 64"/>
                <a:gd name="T69" fmla="*/ 0 h 58"/>
                <a:gd name="T70" fmla="*/ 5 w 64"/>
                <a:gd name="T71" fmla="*/ 0 h 58"/>
                <a:gd name="T72" fmla="*/ 5 w 64"/>
                <a:gd name="T73" fmla="*/ 0 h 58"/>
                <a:gd name="T74" fmla="*/ 5 w 64"/>
                <a:gd name="T75" fmla="*/ 0 h 58"/>
                <a:gd name="T76" fmla="*/ 5 w 64"/>
                <a:gd name="T77" fmla="*/ 0 h 5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8"/>
                <a:gd name="T119" fmla="*/ 64 w 64"/>
                <a:gd name="T120" fmla="*/ 58 h 5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8">
                  <a:moveTo>
                    <a:pt x="64" y="4"/>
                  </a:moveTo>
                  <a:lnTo>
                    <a:pt x="62" y="4"/>
                  </a:lnTo>
                  <a:lnTo>
                    <a:pt x="60" y="2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5" y="2"/>
                  </a:lnTo>
                  <a:lnTo>
                    <a:pt x="41" y="2"/>
                  </a:lnTo>
                  <a:lnTo>
                    <a:pt x="37" y="4"/>
                  </a:lnTo>
                  <a:lnTo>
                    <a:pt x="36" y="6"/>
                  </a:lnTo>
                  <a:lnTo>
                    <a:pt x="32" y="8"/>
                  </a:lnTo>
                  <a:lnTo>
                    <a:pt x="28" y="11"/>
                  </a:lnTo>
                  <a:lnTo>
                    <a:pt x="15" y="26"/>
                  </a:lnTo>
                  <a:lnTo>
                    <a:pt x="4" y="40"/>
                  </a:lnTo>
                  <a:lnTo>
                    <a:pt x="2" y="41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3"/>
                  </a:lnTo>
                  <a:lnTo>
                    <a:pt x="2" y="55"/>
                  </a:lnTo>
                  <a:lnTo>
                    <a:pt x="4" y="57"/>
                  </a:lnTo>
                  <a:lnTo>
                    <a:pt x="7" y="57"/>
                  </a:lnTo>
                  <a:lnTo>
                    <a:pt x="11" y="58"/>
                  </a:lnTo>
                  <a:lnTo>
                    <a:pt x="17" y="58"/>
                  </a:lnTo>
                  <a:lnTo>
                    <a:pt x="20" y="57"/>
                  </a:lnTo>
                  <a:lnTo>
                    <a:pt x="26" y="55"/>
                  </a:lnTo>
                  <a:lnTo>
                    <a:pt x="30" y="53"/>
                  </a:lnTo>
                  <a:lnTo>
                    <a:pt x="36" y="49"/>
                  </a:lnTo>
                  <a:lnTo>
                    <a:pt x="41" y="45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2" y="30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2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64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7" name="Freeform 38"/>
            <p:cNvSpPr>
              <a:spLocks/>
            </p:cNvSpPr>
            <p:nvPr/>
          </p:nvSpPr>
          <p:spPr bwMode="auto">
            <a:xfrm>
              <a:off x="1492" y="1447"/>
              <a:ext cx="33" cy="23"/>
            </a:xfrm>
            <a:custGeom>
              <a:avLst/>
              <a:gdLst>
                <a:gd name="T0" fmla="*/ 5 w 64"/>
                <a:gd name="T1" fmla="*/ 0 h 58"/>
                <a:gd name="T2" fmla="*/ 5 w 64"/>
                <a:gd name="T3" fmla="*/ 0 h 58"/>
                <a:gd name="T4" fmla="*/ 4 w 64"/>
                <a:gd name="T5" fmla="*/ 0 h 58"/>
                <a:gd name="T6" fmla="*/ 4 w 64"/>
                <a:gd name="T7" fmla="*/ 0 h 58"/>
                <a:gd name="T8" fmla="*/ 4 w 64"/>
                <a:gd name="T9" fmla="*/ 0 h 58"/>
                <a:gd name="T10" fmla="*/ 4 w 64"/>
                <a:gd name="T11" fmla="*/ 0 h 58"/>
                <a:gd name="T12" fmla="*/ 3 w 64"/>
                <a:gd name="T13" fmla="*/ 0 h 58"/>
                <a:gd name="T14" fmla="*/ 3 w 64"/>
                <a:gd name="T15" fmla="*/ 0 h 58"/>
                <a:gd name="T16" fmla="*/ 3 w 64"/>
                <a:gd name="T17" fmla="*/ 0 h 58"/>
                <a:gd name="T18" fmla="*/ 3 w 64"/>
                <a:gd name="T19" fmla="*/ 0 h 58"/>
                <a:gd name="T20" fmla="*/ 3 w 64"/>
                <a:gd name="T21" fmla="*/ 0 h 58"/>
                <a:gd name="T22" fmla="*/ 3 w 64"/>
                <a:gd name="T23" fmla="*/ 0 h 58"/>
                <a:gd name="T24" fmla="*/ 2 w 64"/>
                <a:gd name="T25" fmla="*/ 0 h 58"/>
                <a:gd name="T26" fmla="*/ 1 w 64"/>
                <a:gd name="T27" fmla="*/ 1 h 58"/>
                <a:gd name="T28" fmla="*/ 1 w 64"/>
                <a:gd name="T29" fmla="*/ 1 h 58"/>
                <a:gd name="T30" fmla="*/ 1 w 64"/>
                <a:gd name="T31" fmla="*/ 1 h 58"/>
                <a:gd name="T32" fmla="*/ 0 w 64"/>
                <a:gd name="T33" fmla="*/ 1 h 58"/>
                <a:gd name="T34" fmla="*/ 0 w 64"/>
                <a:gd name="T35" fmla="*/ 1 h 58"/>
                <a:gd name="T36" fmla="*/ 0 w 64"/>
                <a:gd name="T37" fmla="*/ 1 h 58"/>
                <a:gd name="T38" fmla="*/ 0 w 64"/>
                <a:gd name="T39" fmla="*/ 1 h 58"/>
                <a:gd name="T40" fmla="*/ 1 w 64"/>
                <a:gd name="T41" fmla="*/ 2 h 58"/>
                <a:gd name="T42" fmla="*/ 1 w 64"/>
                <a:gd name="T43" fmla="*/ 2 h 58"/>
                <a:gd name="T44" fmla="*/ 1 w 64"/>
                <a:gd name="T45" fmla="*/ 2 h 58"/>
                <a:gd name="T46" fmla="*/ 1 w 64"/>
                <a:gd name="T47" fmla="*/ 2 h 58"/>
                <a:gd name="T48" fmla="*/ 2 w 64"/>
                <a:gd name="T49" fmla="*/ 2 h 58"/>
                <a:gd name="T50" fmla="*/ 2 w 64"/>
                <a:gd name="T51" fmla="*/ 2 h 58"/>
                <a:gd name="T52" fmla="*/ 2 w 64"/>
                <a:gd name="T53" fmla="*/ 2 h 58"/>
                <a:gd name="T54" fmla="*/ 2 w 64"/>
                <a:gd name="T55" fmla="*/ 1 h 58"/>
                <a:gd name="T56" fmla="*/ 3 w 64"/>
                <a:gd name="T57" fmla="*/ 1 h 58"/>
                <a:gd name="T58" fmla="*/ 3 w 64"/>
                <a:gd name="T59" fmla="*/ 1 h 58"/>
                <a:gd name="T60" fmla="*/ 3 w 64"/>
                <a:gd name="T61" fmla="*/ 1 h 58"/>
                <a:gd name="T62" fmla="*/ 4 w 64"/>
                <a:gd name="T63" fmla="*/ 1 h 58"/>
                <a:gd name="T64" fmla="*/ 4 w 64"/>
                <a:gd name="T65" fmla="*/ 1 h 58"/>
                <a:gd name="T66" fmla="*/ 4 w 64"/>
                <a:gd name="T67" fmla="*/ 1 h 58"/>
                <a:gd name="T68" fmla="*/ 4 w 64"/>
                <a:gd name="T69" fmla="*/ 0 h 58"/>
                <a:gd name="T70" fmla="*/ 5 w 64"/>
                <a:gd name="T71" fmla="*/ 0 h 58"/>
                <a:gd name="T72" fmla="*/ 5 w 64"/>
                <a:gd name="T73" fmla="*/ 0 h 58"/>
                <a:gd name="T74" fmla="*/ 5 w 64"/>
                <a:gd name="T75" fmla="*/ 0 h 58"/>
                <a:gd name="T76" fmla="*/ 5 w 64"/>
                <a:gd name="T77" fmla="*/ 0 h 5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8"/>
                <a:gd name="T119" fmla="*/ 64 w 64"/>
                <a:gd name="T120" fmla="*/ 58 h 5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8">
                  <a:moveTo>
                    <a:pt x="64" y="4"/>
                  </a:moveTo>
                  <a:lnTo>
                    <a:pt x="62" y="4"/>
                  </a:lnTo>
                  <a:lnTo>
                    <a:pt x="60" y="2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5" y="2"/>
                  </a:lnTo>
                  <a:lnTo>
                    <a:pt x="41" y="2"/>
                  </a:lnTo>
                  <a:lnTo>
                    <a:pt x="37" y="4"/>
                  </a:lnTo>
                  <a:lnTo>
                    <a:pt x="36" y="6"/>
                  </a:lnTo>
                  <a:lnTo>
                    <a:pt x="32" y="8"/>
                  </a:lnTo>
                  <a:lnTo>
                    <a:pt x="28" y="11"/>
                  </a:lnTo>
                  <a:lnTo>
                    <a:pt x="15" y="26"/>
                  </a:lnTo>
                  <a:lnTo>
                    <a:pt x="4" y="40"/>
                  </a:lnTo>
                  <a:lnTo>
                    <a:pt x="2" y="41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3"/>
                  </a:lnTo>
                  <a:lnTo>
                    <a:pt x="2" y="55"/>
                  </a:lnTo>
                  <a:lnTo>
                    <a:pt x="4" y="57"/>
                  </a:lnTo>
                  <a:lnTo>
                    <a:pt x="7" y="57"/>
                  </a:lnTo>
                  <a:lnTo>
                    <a:pt x="11" y="58"/>
                  </a:lnTo>
                  <a:lnTo>
                    <a:pt x="17" y="58"/>
                  </a:lnTo>
                  <a:lnTo>
                    <a:pt x="20" y="57"/>
                  </a:lnTo>
                  <a:lnTo>
                    <a:pt x="26" y="55"/>
                  </a:lnTo>
                  <a:lnTo>
                    <a:pt x="30" y="53"/>
                  </a:lnTo>
                  <a:lnTo>
                    <a:pt x="36" y="49"/>
                  </a:lnTo>
                  <a:lnTo>
                    <a:pt x="41" y="45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2" y="30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2" y="15"/>
                  </a:lnTo>
                  <a:lnTo>
                    <a:pt x="64" y="11"/>
                  </a:lnTo>
                  <a:lnTo>
                    <a:pt x="64" y="8"/>
                  </a:lnTo>
                  <a:lnTo>
                    <a:pt x="64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8" name="Freeform 39"/>
            <p:cNvSpPr>
              <a:spLocks/>
            </p:cNvSpPr>
            <p:nvPr/>
          </p:nvSpPr>
          <p:spPr bwMode="auto">
            <a:xfrm>
              <a:off x="1384" y="1463"/>
              <a:ext cx="47" cy="25"/>
            </a:xfrm>
            <a:custGeom>
              <a:avLst/>
              <a:gdLst>
                <a:gd name="T0" fmla="*/ 3 w 88"/>
                <a:gd name="T1" fmla="*/ 0 h 64"/>
                <a:gd name="T2" fmla="*/ 2 w 88"/>
                <a:gd name="T3" fmla="*/ 0 h 64"/>
                <a:gd name="T4" fmla="*/ 1 w 88"/>
                <a:gd name="T5" fmla="*/ 0 h 64"/>
                <a:gd name="T6" fmla="*/ 1 w 88"/>
                <a:gd name="T7" fmla="*/ 0 h 64"/>
                <a:gd name="T8" fmla="*/ 1 w 88"/>
                <a:gd name="T9" fmla="*/ 0 h 64"/>
                <a:gd name="T10" fmla="*/ 1 w 88"/>
                <a:gd name="T11" fmla="*/ 0 h 64"/>
                <a:gd name="T12" fmla="*/ 1 w 88"/>
                <a:gd name="T13" fmla="*/ 0 h 64"/>
                <a:gd name="T14" fmla="*/ 0 w 88"/>
                <a:gd name="T15" fmla="*/ 0 h 64"/>
                <a:gd name="T16" fmla="*/ 0 w 88"/>
                <a:gd name="T17" fmla="*/ 0 h 64"/>
                <a:gd name="T18" fmla="*/ 0 w 88"/>
                <a:gd name="T19" fmla="*/ 0 h 64"/>
                <a:gd name="T20" fmla="*/ 1 w 88"/>
                <a:gd name="T21" fmla="*/ 0 h 64"/>
                <a:gd name="T22" fmla="*/ 1 w 88"/>
                <a:gd name="T23" fmla="*/ 0 h 64"/>
                <a:gd name="T24" fmla="*/ 1 w 88"/>
                <a:gd name="T25" fmla="*/ 1 h 64"/>
                <a:gd name="T26" fmla="*/ 1 w 88"/>
                <a:gd name="T27" fmla="*/ 1 h 64"/>
                <a:gd name="T28" fmla="*/ 1 w 88"/>
                <a:gd name="T29" fmla="*/ 1 h 64"/>
                <a:gd name="T30" fmla="*/ 2 w 88"/>
                <a:gd name="T31" fmla="*/ 1 h 64"/>
                <a:gd name="T32" fmla="*/ 2 w 88"/>
                <a:gd name="T33" fmla="*/ 1 h 64"/>
                <a:gd name="T34" fmla="*/ 2 w 88"/>
                <a:gd name="T35" fmla="*/ 1 h 64"/>
                <a:gd name="T36" fmla="*/ 3 w 88"/>
                <a:gd name="T37" fmla="*/ 1 h 64"/>
                <a:gd name="T38" fmla="*/ 3 w 88"/>
                <a:gd name="T39" fmla="*/ 1 h 64"/>
                <a:gd name="T40" fmla="*/ 3 w 88"/>
                <a:gd name="T41" fmla="*/ 2 h 64"/>
                <a:gd name="T42" fmla="*/ 4 w 88"/>
                <a:gd name="T43" fmla="*/ 2 h 64"/>
                <a:gd name="T44" fmla="*/ 4 w 88"/>
                <a:gd name="T45" fmla="*/ 2 h 64"/>
                <a:gd name="T46" fmla="*/ 5 w 88"/>
                <a:gd name="T47" fmla="*/ 2 h 64"/>
                <a:gd name="T48" fmla="*/ 5 w 88"/>
                <a:gd name="T49" fmla="*/ 2 h 64"/>
                <a:gd name="T50" fmla="*/ 5 w 88"/>
                <a:gd name="T51" fmla="*/ 2 h 64"/>
                <a:gd name="T52" fmla="*/ 6 w 88"/>
                <a:gd name="T53" fmla="*/ 2 h 64"/>
                <a:gd name="T54" fmla="*/ 6 w 88"/>
                <a:gd name="T55" fmla="*/ 2 h 64"/>
                <a:gd name="T56" fmla="*/ 6 w 88"/>
                <a:gd name="T57" fmla="*/ 2 h 64"/>
                <a:gd name="T58" fmla="*/ 7 w 88"/>
                <a:gd name="T59" fmla="*/ 2 h 64"/>
                <a:gd name="T60" fmla="*/ 7 w 88"/>
                <a:gd name="T61" fmla="*/ 2 h 64"/>
                <a:gd name="T62" fmla="*/ 7 w 88"/>
                <a:gd name="T63" fmla="*/ 2 h 64"/>
                <a:gd name="T64" fmla="*/ 7 w 88"/>
                <a:gd name="T65" fmla="*/ 2 h 64"/>
                <a:gd name="T66" fmla="*/ 7 w 88"/>
                <a:gd name="T67" fmla="*/ 2 h 64"/>
                <a:gd name="T68" fmla="*/ 7 w 88"/>
                <a:gd name="T69" fmla="*/ 1 h 64"/>
                <a:gd name="T70" fmla="*/ 7 w 88"/>
                <a:gd name="T71" fmla="*/ 1 h 64"/>
                <a:gd name="T72" fmla="*/ 7 w 88"/>
                <a:gd name="T73" fmla="*/ 1 h 64"/>
                <a:gd name="T74" fmla="*/ 7 w 88"/>
                <a:gd name="T75" fmla="*/ 1 h 64"/>
                <a:gd name="T76" fmla="*/ 7 w 88"/>
                <a:gd name="T77" fmla="*/ 1 h 64"/>
                <a:gd name="T78" fmla="*/ 6 w 88"/>
                <a:gd name="T79" fmla="*/ 1 h 64"/>
                <a:gd name="T80" fmla="*/ 6 w 88"/>
                <a:gd name="T81" fmla="*/ 1 h 64"/>
                <a:gd name="T82" fmla="*/ 5 w 88"/>
                <a:gd name="T83" fmla="*/ 1 h 64"/>
                <a:gd name="T84" fmla="*/ 4 w 88"/>
                <a:gd name="T85" fmla="*/ 0 h 64"/>
                <a:gd name="T86" fmla="*/ 3 w 88"/>
                <a:gd name="T87" fmla="*/ 0 h 64"/>
                <a:gd name="T88" fmla="*/ 3 w 88"/>
                <a:gd name="T89" fmla="*/ 0 h 6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8"/>
                <a:gd name="T136" fmla="*/ 0 h 64"/>
                <a:gd name="T137" fmla="*/ 88 w 88"/>
                <a:gd name="T138" fmla="*/ 64 h 6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8" h="64">
                  <a:moveTo>
                    <a:pt x="32" y="7"/>
                  </a:moveTo>
                  <a:lnTo>
                    <a:pt x="2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6" y="20"/>
                  </a:lnTo>
                  <a:lnTo>
                    <a:pt x="9" y="26"/>
                  </a:lnTo>
                  <a:lnTo>
                    <a:pt x="11" y="32"/>
                  </a:lnTo>
                  <a:lnTo>
                    <a:pt x="15" y="35"/>
                  </a:lnTo>
                  <a:lnTo>
                    <a:pt x="19" y="39"/>
                  </a:lnTo>
                  <a:lnTo>
                    <a:pt x="24" y="43"/>
                  </a:lnTo>
                  <a:lnTo>
                    <a:pt x="28" y="47"/>
                  </a:lnTo>
                  <a:lnTo>
                    <a:pt x="32" y="50"/>
                  </a:lnTo>
                  <a:lnTo>
                    <a:pt x="37" y="54"/>
                  </a:lnTo>
                  <a:lnTo>
                    <a:pt x="43" y="56"/>
                  </a:lnTo>
                  <a:lnTo>
                    <a:pt x="47" y="58"/>
                  </a:lnTo>
                  <a:lnTo>
                    <a:pt x="53" y="60"/>
                  </a:lnTo>
                  <a:lnTo>
                    <a:pt x="56" y="62"/>
                  </a:lnTo>
                  <a:lnTo>
                    <a:pt x="62" y="64"/>
                  </a:lnTo>
                  <a:lnTo>
                    <a:pt x="68" y="64"/>
                  </a:lnTo>
                  <a:lnTo>
                    <a:pt x="71" y="64"/>
                  </a:lnTo>
                  <a:lnTo>
                    <a:pt x="75" y="64"/>
                  </a:lnTo>
                  <a:lnTo>
                    <a:pt x="81" y="64"/>
                  </a:lnTo>
                  <a:lnTo>
                    <a:pt x="83" y="62"/>
                  </a:lnTo>
                  <a:lnTo>
                    <a:pt x="85" y="62"/>
                  </a:lnTo>
                  <a:lnTo>
                    <a:pt x="86" y="60"/>
                  </a:lnTo>
                  <a:lnTo>
                    <a:pt x="88" y="58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52"/>
                  </a:lnTo>
                  <a:lnTo>
                    <a:pt x="88" y="50"/>
                  </a:lnTo>
                  <a:lnTo>
                    <a:pt x="86" y="49"/>
                  </a:lnTo>
                  <a:lnTo>
                    <a:pt x="85" y="47"/>
                  </a:lnTo>
                  <a:lnTo>
                    <a:pt x="81" y="43"/>
                  </a:lnTo>
                  <a:lnTo>
                    <a:pt x="75" y="39"/>
                  </a:lnTo>
                  <a:lnTo>
                    <a:pt x="64" y="32"/>
                  </a:lnTo>
                  <a:lnTo>
                    <a:pt x="49" y="20"/>
                  </a:lnTo>
                  <a:lnTo>
                    <a:pt x="37" y="11"/>
                  </a:lnTo>
                  <a:lnTo>
                    <a:pt x="32" y="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9" name="Freeform 40"/>
            <p:cNvSpPr>
              <a:spLocks/>
            </p:cNvSpPr>
            <p:nvPr/>
          </p:nvSpPr>
          <p:spPr bwMode="auto">
            <a:xfrm>
              <a:off x="1384" y="1463"/>
              <a:ext cx="47" cy="25"/>
            </a:xfrm>
            <a:custGeom>
              <a:avLst/>
              <a:gdLst>
                <a:gd name="T0" fmla="*/ 3 w 88"/>
                <a:gd name="T1" fmla="*/ 0 h 64"/>
                <a:gd name="T2" fmla="*/ 2 w 88"/>
                <a:gd name="T3" fmla="*/ 0 h 64"/>
                <a:gd name="T4" fmla="*/ 1 w 88"/>
                <a:gd name="T5" fmla="*/ 0 h 64"/>
                <a:gd name="T6" fmla="*/ 1 w 88"/>
                <a:gd name="T7" fmla="*/ 0 h 64"/>
                <a:gd name="T8" fmla="*/ 1 w 88"/>
                <a:gd name="T9" fmla="*/ 0 h 64"/>
                <a:gd name="T10" fmla="*/ 1 w 88"/>
                <a:gd name="T11" fmla="*/ 0 h 64"/>
                <a:gd name="T12" fmla="*/ 1 w 88"/>
                <a:gd name="T13" fmla="*/ 0 h 64"/>
                <a:gd name="T14" fmla="*/ 0 w 88"/>
                <a:gd name="T15" fmla="*/ 0 h 64"/>
                <a:gd name="T16" fmla="*/ 0 w 88"/>
                <a:gd name="T17" fmla="*/ 0 h 64"/>
                <a:gd name="T18" fmla="*/ 0 w 88"/>
                <a:gd name="T19" fmla="*/ 0 h 64"/>
                <a:gd name="T20" fmla="*/ 1 w 88"/>
                <a:gd name="T21" fmla="*/ 0 h 64"/>
                <a:gd name="T22" fmla="*/ 1 w 88"/>
                <a:gd name="T23" fmla="*/ 0 h 64"/>
                <a:gd name="T24" fmla="*/ 1 w 88"/>
                <a:gd name="T25" fmla="*/ 1 h 64"/>
                <a:gd name="T26" fmla="*/ 1 w 88"/>
                <a:gd name="T27" fmla="*/ 1 h 64"/>
                <a:gd name="T28" fmla="*/ 1 w 88"/>
                <a:gd name="T29" fmla="*/ 1 h 64"/>
                <a:gd name="T30" fmla="*/ 2 w 88"/>
                <a:gd name="T31" fmla="*/ 1 h 64"/>
                <a:gd name="T32" fmla="*/ 2 w 88"/>
                <a:gd name="T33" fmla="*/ 1 h 64"/>
                <a:gd name="T34" fmla="*/ 2 w 88"/>
                <a:gd name="T35" fmla="*/ 1 h 64"/>
                <a:gd name="T36" fmla="*/ 3 w 88"/>
                <a:gd name="T37" fmla="*/ 1 h 64"/>
                <a:gd name="T38" fmla="*/ 3 w 88"/>
                <a:gd name="T39" fmla="*/ 1 h 64"/>
                <a:gd name="T40" fmla="*/ 3 w 88"/>
                <a:gd name="T41" fmla="*/ 2 h 64"/>
                <a:gd name="T42" fmla="*/ 4 w 88"/>
                <a:gd name="T43" fmla="*/ 2 h 64"/>
                <a:gd name="T44" fmla="*/ 4 w 88"/>
                <a:gd name="T45" fmla="*/ 2 h 64"/>
                <a:gd name="T46" fmla="*/ 5 w 88"/>
                <a:gd name="T47" fmla="*/ 2 h 64"/>
                <a:gd name="T48" fmla="*/ 5 w 88"/>
                <a:gd name="T49" fmla="*/ 2 h 64"/>
                <a:gd name="T50" fmla="*/ 5 w 88"/>
                <a:gd name="T51" fmla="*/ 2 h 64"/>
                <a:gd name="T52" fmla="*/ 6 w 88"/>
                <a:gd name="T53" fmla="*/ 2 h 64"/>
                <a:gd name="T54" fmla="*/ 6 w 88"/>
                <a:gd name="T55" fmla="*/ 2 h 64"/>
                <a:gd name="T56" fmla="*/ 6 w 88"/>
                <a:gd name="T57" fmla="*/ 2 h 64"/>
                <a:gd name="T58" fmla="*/ 7 w 88"/>
                <a:gd name="T59" fmla="*/ 2 h 64"/>
                <a:gd name="T60" fmla="*/ 7 w 88"/>
                <a:gd name="T61" fmla="*/ 2 h 64"/>
                <a:gd name="T62" fmla="*/ 7 w 88"/>
                <a:gd name="T63" fmla="*/ 2 h 64"/>
                <a:gd name="T64" fmla="*/ 7 w 88"/>
                <a:gd name="T65" fmla="*/ 2 h 64"/>
                <a:gd name="T66" fmla="*/ 7 w 88"/>
                <a:gd name="T67" fmla="*/ 2 h 64"/>
                <a:gd name="T68" fmla="*/ 7 w 88"/>
                <a:gd name="T69" fmla="*/ 1 h 64"/>
                <a:gd name="T70" fmla="*/ 7 w 88"/>
                <a:gd name="T71" fmla="*/ 1 h 64"/>
                <a:gd name="T72" fmla="*/ 7 w 88"/>
                <a:gd name="T73" fmla="*/ 1 h 64"/>
                <a:gd name="T74" fmla="*/ 7 w 88"/>
                <a:gd name="T75" fmla="*/ 1 h 64"/>
                <a:gd name="T76" fmla="*/ 7 w 88"/>
                <a:gd name="T77" fmla="*/ 1 h 64"/>
                <a:gd name="T78" fmla="*/ 6 w 88"/>
                <a:gd name="T79" fmla="*/ 1 h 64"/>
                <a:gd name="T80" fmla="*/ 6 w 88"/>
                <a:gd name="T81" fmla="*/ 1 h 64"/>
                <a:gd name="T82" fmla="*/ 5 w 88"/>
                <a:gd name="T83" fmla="*/ 1 h 64"/>
                <a:gd name="T84" fmla="*/ 4 w 88"/>
                <a:gd name="T85" fmla="*/ 0 h 64"/>
                <a:gd name="T86" fmla="*/ 3 w 88"/>
                <a:gd name="T87" fmla="*/ 0 h 64"/>
                <a:gd name="T88" fmla="*/ 3 w 88"/>
                <a:gd name="T89" fmla="*/ 0 h 6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8"/>
                <a:gd name="T136" fmla="*/ 0 h 64"/>
                <a:gd name="T137" fmla="*/ 88 w 88"/>
                <a:gd name="T138" fmla="*/ 64 h 6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8" h="64">
                  <a:moveTo>
                    <a:pt x="32" y="7"/>
                  </a:moveTo>
                  <a:lnTo>
                    <a:pt x="2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6" y="20"/>
                  </a:lnTo>
                  <a:lnTo>
                    <a:pt x="9" y="26"/>
                  </a:lnTo>
                  <a:lnTo>
                    <a:pt x="11" y="32"/>
                  </a:lnTo>
                  <a:lnTo>
                    <a:pt x="15" y="35"/>
                  </a:lnTo>
                  <a:lnTo>
                    <a:pt x="19" y="39"/>
                  </a:lnTo>
                  <a:lnTo>
                    <a:pt x="24" y="43"/>
                  </a:lnTo>
                  <a:lnTo>
                    <a:pt x="28" y="47"/>
                  </a:lnTo>
                  <a:lnTo>
                    <a:pt x="32" y="50"/>
                  </a:lnTo>
                  <a:lnTo>
                    <a:pt x="37" y="54"/>
                  </a:lnTo>
                  <a:lnTo>
                    <a:pt x="43" y="56"/>
                  </a:lnTo>
                  <a:lnTo>
                    <a:pt x="47" y="58"/>
                  </a:lnTo>
                  <a:lnTo>
                    <a:pt x="53" y="60"/>
                  </a:lnTo>
                  <a:lnTo>
                    <a:pt x="56" y="62"/>
                  </a:lnTo>
                  <a:lnTo>
                    <a:pt x="62" y="64"/>
                  </a:lnTo>
                  <a:lnTo>
                    <a:pt x="68" y="64"/>
                  </a:lnTo>
                  <a:lnTo>
                    <a:pt x="71" y="64"/>
                  </a:lnTo>
                  <a:lnTo>
                    <a:pt x="75" y="64"/>
                  </a:lnTo>
                  <a:lnTo>
                    <a:pt x="81" y="64"/>
                  </a:lnTo>
                  <a:lnTo>
                    <a:pt x="83" y="62"/>
                  </a:lnTo>
                  <a:lnTo>
                    <a:pt x="85" y="62"/>
                  </a:lnTo>
                  <a:lnTo>
                    <a:pt x="86" y="60"/>
                  </a:lnTo>
                  <a:lnTo>
                    <a:pt x="88" y="58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8" y="52"/>
                  </a:lnTo>
                  <a:lnTo>
                    <a:pt x="88" y="50"/>
                  </a:lnTo>
                  <a:lnTo>
                    <a:pt x="86" y="49"/>
                  </a:lnTo>
                  <a:lnTo>
                    <a:pt x="85" y="47"/>
                  </a:lnTo>
                  <a:lnTo>
                    <a:pt x="81" y="43"/>
                  </a:lnTo>
                  <a:lnTo>
                    <a:pt x="75" y="39"/>
                  </a:lnTo>
                  <a:lnTo>
                    <a:pt x="64" y="32"/>
                  </a:lnTo>
                  <a:lnTo>
                    <a:pt x="49" y="20"/>
                  </a:lnTo>
                  <a:lnTo>
                    <a:pt x="37" y="11"/>
                  </a:lnTo>
                  <a:lnTo>
                    <a:pt x="32" y="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0" name="Freeform 41"/>
            <p:cNvSpPr>
              <a:spLocks/>
            </p:cNvSpPr>
            <p:nvPr/>
          </p:nvSpPr>
          <p:spPr bwMode="auto">
            <a:xfrm>
              <a:off x="1372" y="1477"/>
              <a:ext cx="40" cy="27"/>
            </a:xfrm>
            <a:custGeom>
              <a:avLst/>
              <a:gdLst>
                <a:gd name="T0" fmla="*/ 3 w 78"/>
                <a:gd name="T1" fmla="*/ 1 h 66"/>
                <a:gd name="T2" fmla="*/ 3 w 78"/>
                <a:gd name="T3" fmla="*/ 0 h 66"/>
                <a:gd name="T4" fmla="*/ 2 w 78"/>
                <a:gd name="T5" fmla="*/ 0 h 66"/>
                <a:gd name="T6" fmla="*/ 2 w 78"/>
                <a:gd name="T7" fmla="*/ 0 h 66"/>
                <a:gd name="T8" fmla="*/ 2 w 78"/>
                <a:gd name="T9" fmla="*/ 0 h 66"/>
                <a:gd name="T10" fmla="*/ 2 w 78"/>
                <a:gd name="T11" fmla="*/ 0 h 66"/>
                <a:gd name="T12" fmla="*/ 1 w 78"/>
                <a:gd name="T13" fmla="*/ 0 h 66"/>
                <a:gd name="T14" fmla="*/ 1 w 78"/>
                <a:gd name="T15" fmla="*/ 0 h 66"/>
                <a:gd name="T16" fmla="*/ 1 w 78"/>
                <a:gd name="T17" fmla="*/ 0 h 66"/>
                <a:gd name="T18" fmla="*/ 1 w 78"/>
                <a:gd name="T19" fmla="*/ 0 h 66"/>
                <a:gd name="T20" fmla="*/ 1 w 78"/>
                <a:gd name="T21" fmla="*/ 0 h 66"/>
                <a:gd name="T22" fmla="*/ 0 w 78"/>
                <a:gd name="T23" fmla="*/ 0 h 66"/>
                <a:gd name="T24" fmla="*/ 0 w 78"/>
                <a:gd name="T25" fmla="*/ 0 h 66"/>
                <a:gd name="T26" fmla="*/ 0 w 78"/>
                <a:gd name="T27" fmla="*/ 1 h 66"/>
                <a:gd name="T28" fmla="*/ 1 w 78"/>
                <a:gd name="T29" fmla="*/ 1 h 66"/>
                <a:gd name="T30" fmla="*/ 1 w 78"/>
                <a:gd name="T31" fmla="*/ 1 h 66"/>
                <a:gd name="T32" fmla="*/ 1 w 78"/>
                <a:gd name="T33" fmla="*/ 1 h 66"/>
                <a:gd name="T34" fmla="*/ 1 w 78"/>
                <a:gd name="T35" fmla="*/ 1 h 66"/>
                <a:gd name="T36" fmla="*/ 1 w 78"/>
                <a:gd name="T37" fmla="*/ 1 h 66"/>
                <a:gd name="T38" fmla="*/ 2 w 78"/>
                <a:gd name="T39" fmla="*/ 1 h 66"/>
                <a:gd name="T40" fmla="*/ 2 w 78"/>
                <a:gd name="T41" fmla="*/ 1 h 66"/>
                <a:gd name="T42" fmla="*/ 3 w 78"/>
                <a:gd name="T43" fmla="*/ 1 h 66"/>
                <a:gd name="T44" fmla="*/ 3 w 78"/>
                <a:gd name="T45" fmla="*/ 2 h 66"/>
                <a:gd name="T46" fmla="*/ 3 w 78"/>
                <a:gd name="T47" fmla="*/ 2 h 66"/>
                <a:gd name="T48" fmla="*/ 4 w 78"/>
                <a:gd name="T49" fmla="*/ 2 h 66"/>
                <a:gd name="T50" fmla="*/ 4 w 78"/>
                <a:gd name="T51" fmla="*/ 2 h 66"/>
                <a:gd name="T52" fmla="*/ 4 w 78"/>
                <a:gd name="T53" fmla="*/ 2 h 66"/>
                <a:gd name="T54" fmla="*/ 5 w 78"/>
                <a:gd name="T55" fmla="*/ 2 h 66"/>
                <a:gd name="T56" fmla="*/ 5 w 78"/>
                <a:gd name="T57" fmla="*/ 2 h 66"/>
                <a:gd name="T58" fmla="*/ 5 w 78"/>
                <a:gd name="T59" fmla="*/ 2 h 66"/>
                <a:gd name="T60" fmla="*/ 5 w 78"/>
                <a:gd name="T61" fmla="*/ 2 h 66"/>
                <a:gd name="T62" fmla="*/ 5 w 78"/>
                <a:gd name="T63" fmla="*/ 2 h 66"/>
                <a:gd name="T64" fmla="*/ 5 w 78"/>
                <a:gd name="T65" fmla="*/ 2 h 66"/>
                <a:gd name="T66" fmla="*/ 6 w 78"/>
                <a:gd name="T67" fmla="*/ 2 h 66"/>
                <a:gd name="T68" fmla="*/ 6 w 78"/>
                <a:gd name="T69" fmla="*/ 2 h 66"/>
                <a:gd name="T70" fmla="*/ 5 w 78"/>
                <a:gd name="T71" fmla="*/ 1 h 66"/>
                <a:gd name="T72" fmla="*/ 5 w 78"/>
                <a:gd name="T73" fmla="*/ 1 h 66"/>
                <a:gd name="T74" fmla="*/ 5 w 78"/>
                <a:gd name="T75" fmla="*/ 1 h 66"/>
                <a:gd name="T76" fmla="*/ 5 w 78"/>
                <a:gd name="T77" fmla="*/ 1 h 66"/>
                <a:gd name="T78" fmla="*/ 5 w 78"/>
                <a:gd name="T79" fmla="*/ 1 h 66"/>
                <a:gd name="T80" fmla="*/ 4 w 78"/>
                <a:gd name="T81" fmla="*/ 1 h 66"/>
                <a:gd name="T82" fmla="*/ 3 w 78"/>
                <a:gd name="T83" fmla="*/ 1 h 66"/>
                <a:gd name="T84" fmla="*/ 3 w 78"/>
                <a:gd name="T85" fmla="*/ 1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8"/>
                <a:gd name="T130" fmla="*/ 0 h 66"/>
                <a:gd name="T131" fmla="*/ 78 w 78"/>
                <a:gd name="T132" fmla="*/ 66 h 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8" h="66">
                  <a:moveTo>
                    <a:pt x="42" y="21"/>
                  </a:moveTo>
                  <a:lnTo>
                    <a:pt x="38" y="15"/>
                  </a:lnTo>
                  <a:lnTo>
                    <a:pt x="27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27"/>
                  </a:lnTo>
                  <a:lnTo>
                    <a:pt x="6" y="29"/>
                  </a:lnTo>
                  <a:lnTo>
                    <a:pt x="8" y="32"/>
                  </a:lnTo>
                  <a:lnTo>
                    <a:pt x="12" y="36"/>
                  </a:lnTo>
                  <a:lnTo>
                    <a:pt x="15" y="40"/>
                  </a:lnTo>
                  <a:lnTo>
                    <a:pt x="23" y="44"/>
                  </a:lnTo>
                  <a:lnTo>
                    <a:pt x="31" y="47"/>
                  </a:lnTo>
                  <a:lnTo>
                    <a:pt x="36" y="49"/>
                  </a:lnTo>
                  <a:lnTo>
                    <a:pt x="38" y="51"/>
                  </a:lnTo>
                  <a:lnTo>
                    <a:pt x="42" y="55"/>
                  </a:lnTo>
                  <a:lnTo>
                    <a:pt x="53" y="62"/>
                  </a:lnTo>
                  <a:lnTo>
                    <a:pt x="57" y="62"/>
                  </a:lnTo>
                  <a:lnTo>
                    <a:pt x="61" y="64"/>
                  </a:lnTo>
                  <a:lnTo>
                    <a:pt x="64" y="66"/>
                  </a:lnTo>
                  <a:lnTo>
                    <a:pt x="66" y="66"/>
                  </a:lnTo>
                  <a:lnTo>
                    <a:pt x="70" y="66"/>
                  </a:lnTo>
                  <a:lnTo>
                    <a:pt x="72" y="64"/>
                  </a:lnTo>
                  <a:lnTo>
                    <a:pt x="74" y="62"/>
                  </a:lnTo>
                  <a:lnTo>
                    <a:pt x="76" y="59"/>
                  </a:lnTo>
                  <a:lnTo>
                    <a:pt x="78" y="55"/>
                  </a:lnTo>
                  <a:lnTo>
                    <a:pt x="78" y="51"/>
                  </a:lnTo>
                  <a:lnTo>
                    <a:pt x="76" y="47"/>
                  </a:lnTo>
                  <a:lnTo>
                    <a:pt x="74" y="44"/>
                  </a:lnTo>
                  <a:lnTo>
                    <a:pt x="72" y="40"/>
                  </a:lnTo>
                  <a:lnTo>
                    <a:pt x="70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47" y="23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1" name="Freeform 42"/>
            <p:cNvSpPr>
              <a:spLocks/>
            </p:cNvSpPr>
            <p:nvPr/>
          </p:nvSpPr>
          <p:spPr bwMode="auto">
            <a:xfrm>
              <a:off x="1372" y="1477"/>
              <a:ext cx="40" cy="27"/>
            </a:xfrm>
            <a:custGeom>
              <a:avLst/>
              <a:gdLst>
                <a:gd name="T0" fmla="*/ 3 w 78"/>
                <a:gd name="T1" fmla="*/ 1 h 66"/>
                <a:gd name="T2" fmla="*/ 3 w 78"/>
                <a:gd name="T3" fmla="*/ 0 h 66"/>
                <a:gd name="T4" fmla="*/ 2 w 78"/>
                <a:gd name="T5" fmla="*/ 0 h 66"/>
                <a:gd name="T6" fmla="*/ 2 w 78"/>
                <a:gd name="T7" fmla="*/ 0 h 66"/>
                <a:gd name="T8" fmla="*/ 2 w 78"/>
                <a:gd name="T9" fmla="*/ 0 h 66"/>
                <a:gd name="T10" fmla="*/ 2 w 78"/>
                <a:gd name="T11" fmla="*/ 0 h 66"/>
                <a:gd name="T12" fmla="*/ 1 w 78"/>
                <a:gd name="T13" fmla="*/ 0 h 66"/>
                <a:gd name="T14" fmla="*/ 1 w 78"/>
                <a:gd name="T15" fmla="*/ 0 h 66"/>
                <a:gd name="T16" fmla="*/ 1 w 78"/>
                <a:gd name="T17" fmla="*/ 0 h 66"/>
                <a:gd name="T18" fmla="*/ 1 w 78"/>
                <a:gd name="T19" fmla="*/ 0 h 66"/>
                <a:gd name="T20" fmla="*/ 1 w 78"/>
                <a:gd name="T21" fmla="*/ 0 h 66"/>
                <a:gd name="T22" fmla="*/ 0 w 78"/>
                <a:gd name="T23" fmla="*/ 0 h 66"/>
                <a:gd name="T24" fmla="*/ 0 w 78"/>
                <a:gd name="T25" fmla="*/ 0 h 66"/>
                <a:gd name="T26" fmla="*/ 0 w 78"/>
                <a:gd name="T27" fmla="*/ 1 h 66"/>
                <a:gd name="T28" fmla="*/ 1 w 78"/>
                <a:gd name="T29" fmla="*/ 1 h 66"/>
                <a:gd name="T30" fmla="*/ 1 w 78"/>
                <a:gd name="T31" fmla="*/ 1 h 66"/>
                <a:gd name="T32" fmla="*/ 1 w 78"/>
                <a:gd name="T33" fmla="*/ 1 h 66"/>
                <a:gd name="T34" fmla="*/ 1 w 78"/>
                <a:gd name="T35" fmla="*/ 1 h 66"/>
                <a:gd name="T36" fmla="*/ 1 w 78"/>
                <a:gd name="T37" fmla="*/ 1 h 66"/>
                <a:gd name="T38" fmla="*/ 2 w 78"/>
                <a:gd name="T39" fmla="*/ 1 h 66"/>
                <a:gd name="T40" fmla="*/ 2 w 78"/>
                <a:gd name="T41" fmla="*/ 1 h 66"/>
                <a:gd name="T42" fmla="*/ 3 w 78"/>
                <a:gd name="T43" fmla="*/ 1 h 66"/>
                <a:gd name="T44" fmla="*/ 3 w 78"/>
                <a:gd name="T45" fmla="*/ 2 h 66"/>
                <a:gd name="T46" fmla="*/ 3 w 78"/>
                <a:gd name="T47" fmla="*/ 2 h 66"/>
                <a:gd name="T48" fmla="*/ 4 w 78"/>
                <a:gd name="T49" fmla="*/ 2 h 66"/>
                <a:gd name="T50" fmla="*/ 4 w 78"/>
                <a:gd name="T51" fmla="*/ 2 h 66"/>
                <a:gd name="T52" fmla="*/ 4 w 78"/>
                <a:gd name="T53" fmla="*/ 2 h 66"/>
                <a:gd name="T54" fmla="*/ 5 w 78"/>
                <a:gd name="T55" fmla="*/ 2 h 66"/>
                <a:gd name="T56" fmla="*/ 5 w 78"/>
                <a:gd name="T57" fmla="*/ 2 h 66"/>
                <a:gd name="T58" fmla="*/ 5 w 78"/>
                <a:gd name="T59" fmla="*/ 2 h 66"/>
                <a:gd name="T60" fmla="*/ 5 w 78"/>
                <a:gd name="T61" fmla="*/ 2 h 66"/>
                <a:gd name="T62" fmla="*/ 5 w 78"/>
                <a:gd name="T63" fmla="*/ 2 h 66"/>
                <a:gd name="T64" fmla="*/ 5 w 78"/>
                <a:gd name="T65" fmla="*/ 2 h 66"/>
                <a:gd name="T66" fmla="*/ 6 w 78"/>
                <a:gd name="T67" fmla="*/ 2 h 66"/>
                <a:gd name="T68" fmla="*/ 6 w 78"/>
                <a:gd name="T69" fmla="*/ 2 h 66"/>
                <a:gd name="T70" fmla="*/ 5 w 78"/>
                <a:gd name="T71" fmla="*/ 1 h 66"/>
                <a:gd name="T72" fmla="*/ 5 w 78"/>
                <a:gd name="T73" fmla="*/ 1 h 66"/>
                <a:gd name="T74" fmla="*/ 5 w 78"/>
                <a:gd name="T75" fmla="*/ 1 h 66"/>
                <a:gd name="T76" fmla="*/ 5 w 78"/>
                <a:gd name="T77" fmla="*/ 1 h 66"/>
                <a:gd name="T78" fmla="*/ 5 w 78"/>
                <a:gd name="T79" fmla="*/ 1 h 66"/>
                <a:gd name="T80" fmla="*/ 4 w 78"/>
                <a:gd name="T81" fmla="*/ 1 h 66"/>
                <a:gd name="T82" fmla="*/ 3 w 78"/>
                <a:gd name="T83" fmla="*/ 1 h 66"/>
                <a:gd name="T84" fmla="*/ 3 w 78"/>
                <a:gd name="T85" fmla="*/ 1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8"/>
                <a:gd name="T130" fmla="*/ 0 h 66"/>
                <a:gd name="T131" fmla="*/ 78 w 78"/>
                <a:gd name="T132" fmla="*/ 66 h 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8" h="66">
                  <a:moveTo>
                    <a:pt x="42" y="21"/>
                  </a:moveTo>
                  <a:lnTo>
                    <a:pt x="38" y="15"/>
                  </a:lnTo>
                  <a:lnTo>
                    <a:pt x="27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27"/>
                  </a:lnTo>
                  <a:lnTo>
                    <a:pt x="6" y="29"/>
                  </a:lnTo>
                  <a:lnTo>
                    <a:pt x="8" y="32"/>
                  </a:lnTo>
                  <a:lnTo>
                    <a:pt x="12" y="36"/>
                  </a:lnTo>
                  <a:lnTo>
                    <a:pt x="15" y="40"/>
                  </a:lnTo>
                  <a:lnTo>
                    <a:pt x="23" y="44"/>
                  </a:lnTo>
                  <a:lnTo>
                    <a:pt x="31" y="47"/>
                  </a:lnTo>
                  <a:lnTo>
                    <a:pt x="36" y="49"/>
                  </a:lnTo>
                  <a:lnTo>
                    <a:pt x="38" y="51"/>
                  </a:lnTo>
                  <a:lnTo>
                    <a:pt x="42" y="55"/>
                  </a:lnTo>
                  <a:lnTo>
                    <a:pt x="53" y="62"/>
                  </a:lnTo>
                  <a:lnTo>
                    <a:pt x="57" y="62"/>
                  </a:lnTo>
                  <a:lnTo>
                    <a:pt x="61" y="64"/>
                  </a:lnTo>
                  <a:lnTo>
                    <a:pt x="64" y="66"/>
                  </a:lnTo>
                  <a:lnTo>
                    <a:pt x="66" y="66"/>
                  </a:lnTo>
                  <a:lnTo>
                    <a:pt x="70" y="66"/>
                  </a:lnTo>
                  <a:lnTo>
                    <a:pt x="72" y="64"/>
                  </a:lnTo>
                  <a:lnTo>
                    <a:pt x="74" y="62"/>
                  </a:lnTo>
                  <a:lnTo>
                    <a:pt x="76" y="59"/>
                  </a:lnTo>
                  <a:lnTo>
                    <a:pt x="78" y="55"/>
                  </a:lnTo>
                  <a:lnTo>
                    <a:pt x="78" y="51"/>
                  </a:lnTo>
                  <a:lnTo>
                    <a:pt x="76" y="47"/>
                  </a:lnTo>
                  <a:lnTo>
                    <a:pt x="74" y="44"/>
                  </a:lnTo>
                  <a:lnTo>
                    <a:pt x="72" y="40"/>
                  </a:lnTo>
                  <a:lnTo>
                    <a:pt x="70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47" y="23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2" name="Freeform 43"/>
            <p:cNvSpPr>
              <a:spLocks/>
            </p:cNvSpPr>
            <p:nvPr/>
          </p:nvSpPr>
          <p:spPr bwMode="auto">
            <a:xfrm>
              <a:off x="1420" y="1456"/>
              <a:ext cx="24" cy="22"/>
            </a:xfrm>
            <a:custGeom>
              <a:avLst/>
              <a:gdLst>
                <a:gd name="T0" fmla="*/ 2 w 47"/>
                <a:gd name="T1" fmla="*/ 0 h 54"/>
                <a:gd name="T2" fmla="*/ 2 w 47"/>
                <a:gd name="T3" fmla="*/ 0 h 54"/>
                <a:gd name="T4" fmla="*/ 1 w 47"/>
                <a:gd name="T5" fmla="*/ 0 h 54"/>
                <a:gd name="T6" fmla="*/ 1 w 47"/>
                <a:gd name="T7" fmla="*/ 0 h 54"/>
                <a:gd name="T8" fmla="*/ 1 w 47"/>
                <a:gd name="T9" fmla="*/ 0 h 54"/>
                <a:gd name="T10" fmla="*/ 1 w 47"/>
                <a:gd name="T11" fmla="*/ 0 h 54"/>
                <a:gd name="T12" fmla="*/ 1 w 47"/>
                <a:gd name="T13" fmla="*/ 0 h 54"/>
                <a:gd name="T14" fmla="*/ 1 w 47"/>
                <a:gd name="T15" fmla="*/ 0 h 54"/>
                <a:gd name="T16" fmla="*/ 0 w 47"/>
                <a:gd name="T17" fmla="*/ 0 h 54"/>
                <a:gd name="T18" fmla="*/ 0 w 47"/>
                <a:gd name="T19" fmla="*/ 0 h 54"/>
                <a:gd name="T20" fmla="*/ 0 w 47"/>
                <a:gd name="T21" fmla="*/ 0 h 54"/>
                <a:gd name="T22" fmla="*/ 1 w 47"/>
                <a:gd name="T23" fmla="*/ 0 h 54"/>
                <a:gd name="T24" fmla="*/ 1 w 47"/>
                <a:gd name="T25" fmla="*/ 1 h 54"/>
                <a:gd name="T26" fmla="*/ 1 w 47"/>
                <a:gd name="T27" fmla="*/ 1 h 54"/>
                <a:gd name="T28" fmla="*/ 1 w 47"/>
                <a:gd name="T29" fmla="*/ 1 h 54"/>
                <a:gd name="T30" fmla="*/ 1 w 47"/>
                <a:gd name="T31" fmla="*/ 1 h 54"/>
                <a:gd name="T32" fmla="*/ 1 w 47"/>
                <a:gd name="T33" fmla="*/ 1 h 54"/>
                <a:gd name="T34" fmla="*/ 2 w 47"/>
                <a:gd name="T35" fmla="*/ 1 h 54"/>
                <a:gd name="T36" fmla="*/ 2 w 47"/>
                <a:gd name="T37" fmla="*/ 1 h 54"/>
                <a:gd name="T38" fmla="*/ 2 w 47"/>
                <a:gd name="T39" fmla="*/ 2 h 54"/>
                <a:gd name="T40" fmla="*/ 2 w 47"/>
                <a:gd name="T41" fmla="*/ 2 h 54"/>
                <a:gd name="T42" fmla="*/ 3 w 47"/>
                <a:gd name="T43" fmla="*/ 2 h 54"/>
                <a:gd name="T44" fmla="*/ 3 w 47"/>
                <a:gd name="T45" fmla="*/ 2 h 54"/>
                <a:gd name="T46" fmla="*/ 3 w 47"/>
                <a:gd name="T47" fmla="*/ 2 h 54"/>
                <a:gd name="T48" fmla="*/ 3 w 47"/>
                <a:gd name="T49" fmla="*/ 2 h 54"/>
                <a:gd name="T50" fmla="*/ 2 w 47"/>
                <a:gd name="T51" fmla="*/ 0 h 5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7"/>
                <a:gd name="T79" fmla="*/ 0 h 54"/>
                <a:gd name="T80" fmla="*/ 47 w 47"/>
                <a:gd name="T81" fmla="*/ 54 h 5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7" h="54">
                  <a:moveTo>
                    <a:pt x="20" y="0"/>
                  </a:move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6"/>
                  </a:lnTo>
                  <a:lnTo>
                    <a:pt x="5" y="34"/>
                  </a:lnTo>
                  <a:lnTo>
                    <a:pt x="9" y="37"/>
                  </a:lnTo>
                  <a:lnTo>
                    <a:pt x="11" y="43"/>
                  </a:lnTo>
                  <a:lnTo>
                    <a:pt x="15" y="45"/>
                  </a:lnTo>
                  <a:lnTo>
                    <a:pt x="18" y="49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0" y="54"/>
                  </a:lnTo>
                  <a:lnTo>
                    <a:pt x="35" y="54"/>
                  </a:lnTo>
                  <a:lnTo>
                    <a:pt x="41" y="54"/>
                  </a:lnTo>
                  <a:lnTo>
                    <a:pt x="45" y="54"/>
                  </a:lnTo>
                  <a:lnTo>
                    <a:pt x="47" y="5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" name="Group 44"/>
            <p:cNvGrpSpPr>
              <a:grpSpLocks/>
            </p:cNvGrpSpPr>
            <p:nvPr/>
          </p:nvGrpSpPr>
          <p:grpSpPr bwMode="auto">
            <a:xfrm>
              <a:off x="1420" y="1456"/>
              <a:ext cx="24" cy="22"/>
              <a:chOff x="1180" y="1001"/>
              <a:chExt cx="24" cy="28"/>
            </a:xfrm>
          </p:grpSpPr>
          <p:sp>
            <p:nvSpPr>
              <p:cNvPr id="21246" name="Freeform 45"/>
              <p:cNvSpPr>
                <a:spLocks/>
              </p:cNvSpPr>
              <p:nvPr/>
            </p:nvSpPr>
            <p:spPr bwMode="auto">
              <a:xfrm>
                <a:off x="1180" y="1001"/>
                <a:ext cx="24" cy="28"/>
              </a:xfrm>
              <a:custGeom>
                <a:avLst/>
                <a:gdLst>
                  <a:gd name="T0" fmla="*/ 2 w 47"/>
                  <a:gd name="T1" fmla="*/ 0 h 54"/>
                  <a:gd name="T2" fmla="*/ 2 w 47"/>
                  <a:gd name="T3" fmla="*/ 0 h 54"/>
                  <a:gd name="T4" fmla="*/ 1 w 47"/>
                  <a:gd name="T5" fmla="*/ 0 h 54"/>
                  <a:gd name="T6" fmla="*/ 1 w 47"/>
                  <a:gd name="T7" fmla="*/ 0 h 54"/>
                  <a:gd name="T8" fmla="*/ 1 w 47"/>
                  <a:gd name="T9" fmla="*/ 0 h 54"/>
                  <a:gd name="T10" fmla="*/ 1 w 47"/>
                  <a:gd name="T11" fmla="*/ 1 h 54"/>
                  <a:gd name="T12" fmla="*/ 1 w 47"/>
                  <a:gd name="T13" fmla="*/ 1 h 54"/>
                  <a:gd name="T14" fmla="*/ 1 w 47"/>
                  <a:gd name="T15" fmla="*/ 1 h 54"/>
                  <a:gd name="T16" fmla="*/ 0 w 47"/>
                  <a:gd name="T17" fmla="*/ 1 h 54"/>
                  <a:gd name="T18" fmla="*/ 0 w 47"/>
                  <a:gd name="T19" fmla="*/ 1 h 54"/>
                  <a:gd name="T20" fmla="*/ 0 w 47"/>
                  <a:gd name="T21" fmla="*/ 2 h 54"/>
                  <a:gd name="T22" fmla="*/ 1 w 47"/>
                  <a:gd name="T23" fmla="*/ 2 h 54"/>
                  <a:gd name="T24" fmla="*/ 1 w 47"/>
                  <a:gd name="T25" fmla="*/ 2 h 54"/>
                  <a:gd name="T26" fmla="*/ 1 w 47"/>
                  <a:gd name="T27" fmla="*/ 3 h 54"/>
                  <a:gd name="T28" fmla="*/ 1 w 47"/>
                  <a:gd name="T29" fmla="*/ 3 h 54"/>
                  <a:gd name="T30" fmla="*/ 1 w 47"/>
                  <a:gd name="T31" fmla="*/ 3 h 54"/>
                  <a:gd name="T32" fmla="*/ 1 w 47"/>
                  <a:gd name="T33" fmla="*/ 3 h 54"/>
                  <a:gd name="T34" fmla="*/ 2 w 47"/>
                  <a:gd name="T35" fmla="*/ 4 h 54"/>
                  <a:gd name="T36" fmla="*/ 2 w 47"/>
                  <a:gd name="T37" fmla="*/ 4 h 54"/>
                  <a:gd name="T38" fmla="*/ 2 w 47"/>
                  <a:gd name="T39" fmla="*/ 4 h 54"/>
                  <a:gd name="T40" fmla="*/ 2 w 47"/>
                  <a:gd name="T41" fmla="*/ 4 h 54"/>
                  <a:gd name="T42" fmla="*/ 3 w 47"/>
                  <a:gd name="T43" fmla="*/ 4 h 54"/>
                  <a:gd name="T44" fmla="*/ 3 w 47"/>
                  <a:gd name="T45" fmla="*/ 4 h 54"/>
                  <a:gd name="T46" fmla="*/ 3 w 47"/>
                  <a:gd name="T47" fmla="*/ 4 h 54"/>
                  <a:gd name="T48" fmla="*/ 3 w 47"/>
                  <a:gd name="T49" fmla="*/ 4 h 54"/>
                  <a:gd name="T50" fmla="*/ 2 w 47"/>
                  <a:gd name="T51" fmla="*/ 0 h 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"/>
                  <a:gd name="T79" fmla="*/ 0 h 54"/>
                  <a:gd name="T80" fmla="*/ 47 w 47"/>
                  <a:gd name="T81" fmla="*/ 54 h 5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" h="54">
                    <a:moveTo>
                      <a:pt x="20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6"/>
                    </a:lnTo>
                    <a:lnTo>
                      <a:pt x="5" y="34"/>
                    </a:lnTo>
                    <a:lnTo>
                      <a:pt x="9" y="37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8" y="49"/>
                    </a:lnTo>
                    <a:lnTo>
                      <a:pt x="22" y="50"/>
                    </a:lnTo>
                    <a:lnTo>
                      <a:pt x="26" y="52"/>
                    </a:lnTo>
                    <a:lnTo>
                      <a:pt x="30" y="54"/>
                    </a:lnTo>
                    <a:lnTo>
                      <a:pt x="35" y="54"/>
                    </a:lnTo>
                    <a:lnTo>
                      <a:pt x="41" y="54"/>
                    </a:lnTo>
                    <a:lnTo>
                      <a:pt x="45" y="54"/>
                    </a:lnTo>
                    <a:lnTo>
                      <a:pt x="47" y="5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47" name="Freeform 46"/>
              <p:cNvSpPr>
                <a:spLocks/>
              </p:cNvSpPr>
              <p:nvPr/>
            </p:nvSpPr>
            <p:spPr bwMode="auto">
              <a:xfrm>
                <a:off x="1180" y="1001"/>
                <a:ext cx="24" cy="28"/>
              </a:xfrm>
              <a:custGeom>
                <a:avLst/>
                <a:gdLst>
                  <a:gd name="T0" fmla="*/ 2 w 47"/>
                  <a:gd name="T1" fmla="*/ 0 h 54"/>
                  <a:gd name="T2" fmla="*/ 2 w 47"/>
                  <a:gd name="T3" fmla="*/ 0 h 54"/>
                  <a:gd name="T4" fmla="*/ 1 w 47"/>
                  <a:gd name="T5" fmla="*/ 0 h 54"/>
                  <a:gd name="T6" fmla="*/ 1 w 47"/>
                  <a:gd name="T7" fmla="*/ 0 h 54"/>
                  <a:gd name="T8" fmla="*/ 1 w 47"/>
                  <a:gd name="T9" fmla="*/ 0 h 54"/>
                  <a:gd name="T10" fmla="*/ 1 w 47"/>
                  <a:gd name="T11" fmla="*/ 1 h 54"/>
                  <a:gd name="T12" fmla="*/ 1 w 47"/>
                  <a:gd name="T13" fmla="*/ 1 h 54"/>
                  <a:gd name="T14" fmla="*/ 1 w 47"/>
                  <a:gd name="T15" fmla="*/ 1 h 54"/>
                  <a:gd name="T16" fmla="*/ 0 w 47"/>
                  <a:gd name="T17" fmla="*/ 1 h 54"/>
                  <a:gd name="T18" fmla="*/ 0 w 47"/>
                  <a:gd name="T19" fmla="*/ 1 h 54"/>
                  <a:gd name="T20" fmla="*/ 0 w 47"/>
                  <a:gd name="T21" fmla="*/ 2 h 54"/>
                  <a:gd name="T22" fmla="*/ 1 w 47"/>
                  <a:gd name="T23" fmla="*/ 2 h 54"/>
                  <a:gd name="T24" fmla="*/ 1 w 47"/>
                  <a:gd name="T25" fmla="*/ 2 h 54"/>
                  <a:gd name="T26" fmla="*/ 1 w 47"/>
                  <a:gd name="T27" fmla="*/ 3 h 54"/>
                  <a:gd name="T28" fmla="*/ 1 w 47"/>
                  <a:gd name="T29" fmla="*/ 3 h 54"/>
                  <a:gd name="T30" fmla="*/ 1 w 47"/>
                  <a:gd name="T31" fmla="*/ 3 h 54"/>
                  <a:gd name="T32" fmla="*/ 1 w 47"/>
                  <a:gd name="T33" fmla="*/ 3 h 54"/>
                  <a:gd name="T34" fmla="*/ 2 w 47"/>
                  <a:gd name="T35" fmla="*/ 4 h 54"/>
                  <a:gd name="T36" fmla="*/ 2 w 47"/>
                  <a:gd name="T37" fmla="*/ 4 h 54"/>
                  <a:gd name="T38" fmla="*/ 2 w 47"/>
                  <a:gd name="T39" fmla="*/ 4 h 54"/>
                  <a:gd name="T40" fmla="*/ 2 w 47"/>
                  <a:gd name="T41" fmla="*/ 4 h 54"/>
                  <a:gd name="T42" fmla="*/ 3 w 47"/>
                  <a:gd name="T43" fmla="*/ 4 h 54"/>
                  <a:gd name="T44" fmla="*/ 3 w 47"/>
                  <a:gd name="T45" fmla="*/ 4 h 54"/>
                  <a:gd name="T46" fmla="*/ 3 w 47"/>
                  <a:gd name="T47" fmla="*/ 4 h 54"/>
                  <a:gd name="T48" fmla="*/ 3 w 47"/>
                  <a:gd name="T49" fmla="*/ 4 h 54"/>
                  <a:gd name="T50" fmla="*/ 2 w 47"/>
                  <a:gd name="T51" fmla="*/ 0 h 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"/>
                  <a:gd name="T79" fmla="*/ 0 h 54"/>
                  <a:gd name="T80" fmla="*/ 47 w 47"/>
                  <a:gd name="T81" fmla="*/ 54 h 5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" h="54">
                    <a:moveTo>
                      <a:pt x="20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6"/>
                    </a:lnTo>
                    <a:lnTo>
                      <a:pt x="5" y="34"/>
                    </a:lnTo>
                    <a:lnTo>
                      <a:pt x="9" y="37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8" y="49"/>
                    </a:lnTo>
                    <a:lnTo>
                      <a:pt x="22" y="50"/>
                    </a:lnTo>
                    <a:lnTo>
                      <a:pt x="26" y="52"/>
                    </a:lnTo>
                    <a:lnTo>
                      <a:pt x="30" y="54"/>
                    </a:lnTo>
                    <a:lnTo>
                      <a:pt x="35" y="54"/>
                    </a:lnTo>
                    <a:lnTo>
                      <a:pt x="41" y="54"/>
                    </a:lnTo>
                    <a:lnTo>
                      <a:pt x="45" y="54"/>
                    </a:lnTo>
                    <a:lnTo>
                      <a:pt x="47" y="54"/>
                    </a:lnTo>
                    <a:lnTo>
                      <a:pt x="20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14" name="Freeform 47"/>
            <p:cNvSpPr>
              <a:spLocks/>
            </p:cNvSpPr>
            <p:nvPr/>
          </p:nvSpPr>
          <p:spPr bwMode="auto">
            <a:xfrm>
              <a:off x="1467" y="1480"/>
              <a:ext cx="16" cy="21"/>
            </a:xfrm>
            <a:custGeom>
              <a:avLst/>
              <a:gdLst>
                <a:gd name="T0" fmla="*/ 2 w 30"/>
                <a:gd name="T1" fmla="*/ 0 h 53"/>
                <a:gd name="T2" fmla="*/ 2 w 30"/>
                <a:gd name="T3" fmla="*/ 0 h 53"/>
                <a:gd name="T4" fmla="*/ 1 w 30"/>
                <a:gd name="T5" fmla="*/ 0 h 53"/>
                <a:gd name="T6" fmla="*/ 1 w 30"/>
                <a:gd name="T7" fmla="*/ 0 h 53"/>
                <a:gd name="T8" fmla="*/ 1 w 30"/>
                <a:gd name="T9" fmla="*/ 0 h 53"/>
                <a:gd name="T10" fmla="*/ 1 w 30"/>
                <a:gd name="T11" fmla="*/ 0 h 53"/>
                <a:gd name="T12" fmla="*/ 1 w 30"/>
                <a:gd name="T13" fmla="*/ 0 h 53"/>
                <a:gd name="T14" fmla="*/ 1 w 30"/>
                <a:gd name="T15" fmla="*/ 0 h 53"/>
                <a:gd name="T16" fmla="*/ 0 w 30"/>
                <a:gd name="T17" fmla="*/ 0 h 53"/>
                <a:gd name="T18" fmla="*/ 0 w 30"/>
                <a:gd name="T19" fmla="*/ 0 h 53"/>
                <a:gd name="T20" fmla="*/ 0 w 30"/>
                <a:gd name="T21" fmla="*/ 1 h 53"/>
                <a:gd name="T22" fmla="*/ 1 w 30"/>
                <a:gd name="T23" fmla="*/ 1 h 53"/>
                <a:gd name="T24" fmla="*/ 1 w 30"/>
                <a:gd name="T25" fmla="*/ 1 h 53"/>
                <a:gd name="T26" fmla="*/ 1 w 30"/>
                <a:gd name="T27" fmla="*/ 1 h 53"/>
                <a:gd name="T28" fmla="*/ 2 w 30"/>
                <a:gd name="T29" fmla="*/ 1 h 53"/>
                <a:gd name="T30" fmla="*/ 2 w 30"/>
                <a:gd name="T31" fmla="*/ 1 h 53"/>
                <a:gd name="T32" fmla="*/ 2 w 30"/>
                <a:gd name="T33" fmla="*/ 1 h 53"/>
                <a:gd name="T34" fmla="*/ 2 w 30"/>
                <a:gd name="T35" fmla="*/ 1 h 53"/>
                <a:gd name="T36" fmla="*/ 2 w 30"/>
                <a:gd name="T37" fmla="*/ 1 h 53"/>
                <a:gd name="T38" fmla="*/ 3 w 30"/>
                <a:gd name="T39" fmla="*/ 1 h 53"/>
                <a:gd name="T40" fmla="*/ 3 w 30"/>
                <a:gd name="T41" fmla="*/ 1 h 53"/>
                <a:gd name="T42" fmla="*/ 3 w 30"/>
                <a:gd name="T43" fmla="*/ 1 h 53"/>
                <a:gd name="T44" fmla="*/ 3 w 30"/>
                <a:gd name="T45" fmla="*/ 1 h 53"/>
                <a:gd name="T46" fmla="*/ 2 w 30"/>
                <a:gd name="T47" fmla="*/ 0 h 53"/>
                <a:gd name="T48" fmla="*/ 2 w 30"/>
                <a:gd name="T49" fmla="*/ 0 h 53"/>
                <a:gd name="T50" fmla="*/ 2 w 30"/>
                <a:gd name="T51" fmla="*/ 0 h 53"/>
                <a:gd name="T52" fmla="*/ 2 w 30"/>
                <a:gd name="T53" fmla="*/ 0 h 5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0"/>
                <a:gd name="T82" fmla="*/ 0 h 53"/>
                <a:gd name="T83" fmla="*/ 30 w 30"/>
                <a:gd name="T84" fmla="*/ 53 h 5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0" h="53">
                  <a:moveTo>
                    <a:pt x="19" y="0"/>
                  </a:moveTo>
                  <a:lnTo>
                    <a:pt x="17" y="0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7" y="2"/>
                  </a:lnTo>
                  <a:lnTo>
                    <a:pt x="5" y="6"/>
                  </a:lnTo>
                  <a:lnTo>
                    <a:pt x="4" y="7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7" y="36"/>
                  </a:lnTo>
                  <a:lnTo>
                    <a:pt x="13" y="43"/>
                  </a:lnTo>
                  <a:lnTo>
                    <a:pt x="19" y="53"/>
                  </a:lnTo>
                  <a:lnTo>
                    <a:pt x="20" y="53"/>
                  </a:lnTo>
                  <a:lnTo>
                    <a:pt x="22" y="49"/>
                  </a:lnTo>
                  <a:lnTo>
                    <a:pt x="26" y="47"/>
                  </a:lnTo>
                  <a:lnTo>
                    <a:pt x="28" y="41"/>
                  </a:lnTo>
                  <a:lnTo>
                    <a:pt x="30" y="37"/>
                  </a:lnTo>
                  <a:lnTo>
                    <a:pt x="30" y="34"/>
                  </a:lnTo>
                  <a:lnTo>
                    <a:pt x="30" y="30"/>
                  </a:lnTo>
                  <a:lnTo>
                    <a:pt x="30" y="24"/>
                  </a:lnTo>
                  <a:lnTo>
                    <a:pt x="28" y="19"/>
                  </a:lnTo>
                  <a:lnTo>
                    <a:pt x="26" y="13"/>
                  </a:lnTo>
                  <a:lnTo>
                    <a:pt x="22" y="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" name="Group 48"/>
            <p:cNvGrpSpPr>
              <a:grpSpLocks/>
            </p:cNvGrpSpPr>
            <p:nvPr/>
          </p:nvGrpSpPr>
          <p:grpSpPr bwMode="auto">
            <a:xfrm>
              <a:off x="1467" y="1480"/>
              <a:ext cx="16" cy="21"/>
              <a:chOff x="1226" y="1031"/>
              <a:chExt cx="15" cy="27"/>
            </a:xfrm>
          </p:grpSpPr>
          <p:sp>
            <p:nvSpPr>
              <p:cNvPr id="21244" name="Freeform 49"/>
              <p:cNvSpPr>
                <a:spLocks/>
              </p:cNvSpPr>
              <p:nvPr/>
            </p:nvSpPr>
            <p:spPr bwMode="auto">
              <a:xfrm>
                <a:off x="1226" y="1031"/>
                <a:ext cx="15" cy="27"/>
              </a:xfrm>
              <a:custGeom>
                <a:avLst/>
                <a:gdLst>
                  <a:gd name="T0" fmla="*/ 2 w 30"/>
                  <a:gd name="T1" fmla="*/ 0 h 53"/>
                  <a:gd name="T2" fmla="*/ 2 w 30"/>
                  <a:gd name="T3" fmla="*/ 0 h 53"/>
                  <a:gd name="T4" fmla="*/ 1 w 30"/>
                  <a:gd name="T5" fmla="*/ 0 h 53"/>
                  <a:gd name="T6" fmla="*/ 1 w 30"/>
                  <a:gd name="T7" fmla="*/ 1 h 53"/>
                  <a:gd name="T8" fmla="*/ 1 w 30"/>
                  <a:gd name="T9" fmla="*/ 1 h 53"/>
                  <a:gd name="T10" fmla="*/ 1 w 30"/>
                  <a:gd name="T11" fmla="*/ 1 h 53"/>
                  <a:gd name="T12" fmla="*/ 1 w 30"/>
                  <a:gd name="T13" fmla="*/ 1 h 53"/>
                  <a:gd name="T14" fmla="*/ 1 w 30"/>
                  <a:gd name="T15" fmla="*/ 1 h 53"/>
                  <a:gd name="T16" fmla="*/ 0 w 30"/>
                  <a:gd name="T17" fmla="*/ 1 h 53"/>
                  <a:gd name="T18" fmla="*/ 0 w 30"/>
                  <a:gd name="T19" fmla="*/ 2 h 53"/>
                  <a:gd name="T20" fmla="*/ 0 w 30"/>
                  <a:gd name="T21" fmla="*/ 2 h 53"/>
                  <a:gd name="T22" fmla="*/ 1 w 30"/>
                  <a:gd name="T23" fmla="*/ 2 h 53"/>
                  <a:gd name="T24" fmla="*/ 1 w 30"/>
                  <a:gd name="T25" fmla="*/ 3 h 53"/>
                  <a:gd name="T26" fmla="*/ 1 w 30"/>
                  <a:gd name="T27" fmla="*/ 3 h 53"/>
                  <a:gd name="T28" fmla="*/ 2 w 30"/>
                  <a:gd name="T29" fmla="*/ 4 h 53"/>
                  <a:gd name="T30" fmla="*/ 2 w 30"/>
                  <a:gd name="T31" fmla="*/ 4 h 53"/>
                  <a:gd name="T32" fmla="*/ 2 w 30"/>
                  <a:gd name="T33" fmla="*/ 4 h 53"/>
                  <a:gd name="T34" fmla="*/ 2 w 30"/>
                  <a:gd name="T35" fmla="*/ 3 h 53"/>
                  <a:gd name="T36" fmla="*/ 2 w 30"/>
                  <a:gd name="T37" fmla="*/ 3 h 53"/>
                  <a:gd name="T38" fmla="*/ 2 w 30"/>
                  <a:gd name="T39" fmla="*/ 3 h 53"/>
                  <a:gd name="T40" fmla="*/ 2 w 30"/>
                  <a:gd name="T41" fmla="*/ 3 h 53"/>
                  <a:gd name="T42" fmla="*/ 2 w 30"/>
                  <a:gd name="T43" fmla="*/ 2 h 53"/>
                  <a:gd name="T44" fmla="*/ 2 w 30"/>
                  <a:gd name="T45" fmla="*/ 2 h 53"/>
                  <a:gd name="T46" fmla="*/ 2 w 30"/>
                  <a:gd name="T47" fmla="*/ 2 h 53"/>
                  <a:gd name="T48" fmla="*/ 2 w 30"/>
                  <a:gd name="T49" fmla="*/ 1 h 53"/>
                  <a:gd name="T50" fmla="*/ 2 w 30"/>
                  <a:gd name="T51" fmla="*/ 1 h 53"/>
                  <a:gd name="T52" fmla="*/ 2 w 30"/>
                  <a:gd name="T53" fmla="*/ 0 h 5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0"/>
                  <a:gd name="T82" fmla="*/ 0 h 53"/>
                  <a:gd name="T83" fmla="*/ 30 w 30"/>
                  <a:gd name="T84" fmla="*/ 53 h 5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0" h="53">
                    <a:moveTo>
                      <a:pt x="19" y="0"/>
                    </a:moveTo>
                    <a:lnTo>
                      <a:pt x="17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7" y="36"/>
                    </a:lnTo>
                    <a:lnTo>
                      <a:pt x="13" y="43"/>
                    </a:lnTo>
                    <a:lnTo>
                      <a:pt x="19" y="53"/>
                    </a:lnTo>
                    <a:lnTo>
                      <a:pt x="20" y="53"/>
                    </a:lnTo>
                    <a:lnTo>
                      <a:pt x="22" y="49"/>
                    </a:lnTo>
                    <a:lnTo>
                      <a:pt x="26" y="47"/>
                    </a:lnTo>
                    <a:lnTo>
                      <a:pt x="28" y="41"/>
                    </a:lnTo>
                    <a:lnTo>
                      <a:pt x="30" y="37"/>
                    </a:lnTo>
                    <a:lnTo>
                      <a:pt x="30" y="34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28" y="19"/>
                    </a:lnTo>
                    <a:lnTo>
                      <a:pt x="26" y="13"/>
                    </a:lnTo>
                    <a:lnTo>
                      <a:pt x="22" y="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45" name="Freeform 50"/>
              <p:cNvSpPr>
                <a:spLocks/>
              </p:cNvSpPr>
              <p:nvPr/>
            </p:nvSpPr>
            <p:spPr bwMode="auto">
              <a:xfrm>
                <a:off x="1226" y="1031"/>
                <a:ext cx="15" cy="27"/>
              </a:xfrm>
              <a:custGeom>
                <a:avLst/>
                <a:gdLst>
                  <a:gd name="T0" fmla="*/ 2 w 30"/>
                  <a:gd name="T1" fmla="*/ 0 h 53"/>
                  <a:gd name="T2" fmla="*/ 2 w 30"/>
                  <a:gd name="T3" fmla="*/ 0 h 53"/>
                  <a:gd name="T4" fmla="*/ 1 w 30"/>
                  <a:gd name="T5" fmla="*/ 0 h 53"/>
                  <a:gd name="T6" fmla="*/ 1 w 30"/>
                  <a:gd name="T7" fmla="*/ 1 h 53"/>
                  <a:gd name="T8" fmla="*/ 1 w 30"/>
                  <a:gd name="T9" fmla="*/ 1 h 53"/>
                  <a:gd name="T10" fmla="*/ 1 w 30"/>
                  <a:gd name="T11" fmla="*/ 1 h 53"/>
                  <a:gd name="T12" fmla="*/ 1 w 30"/>
                  <a:gd name="T13" fmla="*/ 1 h 53"/>
                  <a:gd name="T14" fmla="*/ 1 w 30"/>
                  <a:gd name="T15" fmla="*/ 1 h 53"/>
                  <a:gd name="T16" fmla="*/ 0 w 30"/>
                  <a:gd name="T17" fmla="*/ 1 h 53"/>
                  <a:gd name="T18" fmla="*/ 0 w 30"/>
                  <a:gd name="T19" fmla="*/ 2 h 53"/>
                  <a:gd name="T20" fmla="*/ 0 w 30"/>
                  <a:gd name="T21" fmla="*/ 2 h 53"/>
                  <a:gd name="T22" fmla="*/ 1 w 30"/>
                  <a:gd name="T23" fmla="*/ 2 h 53"/>
                  <a:gd name="T24" fmla="*/ 1 w 30"/>
                  <a:gd name="T25" fmla="*/ 3 h 53"/>
                  <a:gd name="T26" fmla="*/ 1 w 30"/>
                  <a:gd name="T27" fmla="*/ 3 h 53"/>
                  <a:gd name="T28" fmla="*/ 2 w 30"/>
                  <a:gd name="T29" fmla="*/ 4 h 53"/>
                  <a:gd name="T30" fmla="*/ 2 w 30"/>
                  <a:gd name="T31" fmla="*/ 4 h 53"/>
                  <a:gd name="T32" fmla="*/ 2 w 30"/>
                  <a:gd name="T33" fmla="*/ 4 h 53"/>
                  <a:gd name="T34" fmla="*/ 2 w 30"/>
                  <a:gd name="T35" fmla="*/ 3 h 53"/>
                  <a:gd name="T36" fmla="*/ 2 w 30"/>
                  <a:gd name="T37" fmla="*/ 3 h 53"/>
                  <a:gd name="T38" fmla="*/ 2 w 30"/>
                  <a:gd name="T39" fmla="*/ 3 h 53"/>
                  <a:gd name="T40" fmla="*/ 2 w 30"/>
                  <a:gd name="T41" fmla="*/ 3 h 53"/>
                  <a:gd name="T42" fmla="*/ 2 w 30"/>
                  <a:gd name="T43" fmla="*/ 2 h 53"/>
                  <a:gd name="T44" fmla="*/ 2 w 30"/>
                  <a:gd name="T45" fmla="*/ 2 h 53"/>
                  <a:gd name="T46" fmla="*/ 2 w 30"/>
                  <a:gd name="T47" fmla="*/ 2 h 53"/>
                  <a:gd name="T48" fmla="*/ 2 w 30"/>
                  <a:gd name="T49" fmla="*/ 1 h 53"/>
                  <a:gd name="T50" fmla="*/ 2 w 30"/>
                  <a:gd name="T51" fmla="*/ 1 h 53"/>
                  <a:gd name="T52" fmla="*/ 2 w 30"/>
                  <a:gd name="T53" fmla="*/ 0 h 5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0"/>
                  <a:gd name="T82" fmla="*/ 0 h 53"/>
                  <a:gd name="T83" fmla="*/ 30 w 30"/>
                  <a:gd name="T84" fmla="*/ 53 h 5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0" h="53">
                    <a:moveTo>
                      <a:pt x="19" y="0"/>
                    </a:moveTo>
                    <a:lnTo>
                      <a:pt x="17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7" y="36"/>
                    </a:lnTo>
                    <a:lnTo>
                      <a:pt x="13" y="43"/>
                    </a:lnTo>
                    <a:lnTo>
                      <a:pt x="19" y="53"/>
                    </a:lnTo>
                    <a:lnTo>
                      <a:pt x="20" y="53"/>
                    </a:lnTo>
                    <a:lnTo>
                      <a:pt x="22" y="49"/>
                    </a:lnTo>
                    <a:lnTo>
                      <a:pt x="26" y="47"/>
                    </a:lnTo>
                    <a:lnTo>
                      <a:pt x="28" y="41"/>
                    </a:lnTo>
                    <a:lnTo>
                      <a:pt x="30" y="37"/>
                    </a:lnTo>
                    <a:lnTo>
                      <a:pt x="30" y="34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28" y="19"/>
                    </a:lnTo>
                    <a:lnTo>
                      <a:pt x="26" y="13"/>
                    </a:lnTo>
                    <a:lnTo>
                      <a:pt x="22" y="7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16" name="Freeform 51"/>
            <p:cNvSpPr>
              <a:spLocks/>
            </p:cNvSpPr>
            <p:nvPr/>
          </p:nvSpPr>
          <p:spPr bwMode="auto">
            <a:xfrm>
              <a:off x="794" y="1492"/>
              <a:ext cx="121" cy="185"/>
            </a:xfrm>
            <a:custGeom>
              <a:avLst/>
              <a:gdLst>
                <a:gd name="T0" fmla="*/ 6 w 235"/>
                <a:gd name="T1" fmla="*/ 1 h 459"/>
                <a:gd name="T2" fmla="*/ 6 w 235"/>
                <a:gd name="T3" fmla="*/ 1 h 459"/>
                <a:gd name="T4" fmla="*/ 6 w 235"/>
                <a:gd name="T5" fmla="*/ 1 h 459"/>
                <a:gd name="T6" fmla="*/ 5 w 235"/>
                <a:gd name="T7" fmla="*/ 1 h 459"/>
                <a:gd name="T8" fmla="*/ 5 w 235"/>
                <a:gd name="T9" fmla="*/ 1 h 459"/>
                <a:gd name="T10" fmla="*/ 5 w 235"/>
                <a:gd name="T11" fmla="*/ 2 h 459"/>
                <a:gd name="T12" fmla="*/ 5 w 235"/>
                <a:gd name="T13" fmla="*/ 2 h 459"/>
                <a:gd name="T14" fmla="*/ 5 w 235"/>
                <a:gd name="T15" fmla="*/ 2 h 459"/>
                <a:gd name="T16" fmla="*/ 5 w 235"/>
                <a:gd name="T17" fmla="*/ 2 h 459"/>
                <a:gd name="T18" fmla="*/ 4 w 235"/>
                <a:gd name="T19" fmla="*/ 2 h 459"/>
                <a:gd name="T20" fmla="*/ 3 w 235"/>
                <a:gd name="T21" fmla="*/ 2 h 459"/>
                <a:gd name="T22" fmla="*/ 3 w 235"/>
                <a:gd name="T23" fmla="*/ 1 h 459"/>
                <a:gd name="T24" fmla="*/ 2 w 235"/>
                <a:gd name="T25" fmla="*/ 1 h 459"/>
                <a:gd name="T26" fmla="*/ 2 w 235"/>
                <a:gd name="T27" fmla="*/ 1 h 459"/>
                <a:gd name="T28" fmla="*/ 1 w 235"/>
                <a:gd name="T29" fmla="*/ 1 h 459"/>
                <a:gd name="T30" fmla="*/ 0 w 235"/>
                <a:gd name="T31" fmla="*/ 2 h 459"/>
                <a:gd name="T32" fmla="*/ 1 w 235"/>
                <a:gd name="T33" fmla="*/ 3 h 459"/>
                <a:gd name="T34" fmla="*/ 1 w 235"/>
                <a:gd name="T35" fmla="*/ 4 h 459"/>
                <a:gd name="T36" fmla="*/ 2 w 235"/>
                <a:gd name="T37" fmla="*/ 5 h 459"/>
                <a:gd name="T38" fmla="*/ 2 w 235"/>
                <a:gd name="T39" fmla="*/ 5 h 459"/>
                <a:gd name="T40" fmla="*/ 4 w 235"/>
                <a:gd name="T41" fmla="*/ 6 h 459"/>
                <a:gd name="T42" fmla="*/ 7 w 235"/>
                <a:gd name="T43" fmla="*/ 5 h 459"/>
                <a:gd name="T44" fmla="*/ 9 w 235"/>
                <a:gd name="T45" fmla="*/ 5 h 459"/>
                <a:gd name="T46" fmla="*/ 10 w 235"/>
                <a:gd name="T47" fmla="*/ 5 h 459"/>
                <a:gd name="T48" fmla="*/ 10 w 235"/>
                <a:gd name="T49" fmla="*/ 6 h 459"/>
                <a:gd name="T50" fmla="*/ 10 w 235"/>
                <a:gd name="T51" fmla="*/ 6 h 459"/>
                <a:gd name="T52" fmla="*/ 10 w 235"/>
                <a:gd name="T53" fmla="*/ 6 h 459"/>
                <a:gd name="T54" fmla="*/ 10 w 235"/>
                <a:gd name="T55" fmla="*/ 6 h 459"/>
                <a:gd name="T56" fmla="*/ 8 w 235"/>
                <a:gd name="T57" fmla="*/ 6 h 459"/>
                <a:gd name="T58" fmla="*/ 7 w 235"/>
                <a:gd name="T59" fmla="*/ 7 h 459"/>
                <a:gd name="T60" fmla="*/ 6 w 235"/>
                <a:gd name="T61" fmla="*/ 7 h 459"/>
                <a:gd name="T62" fmla="*/ 6 w 235"/>
                <a:gd name="T63" fmla="*/ 8 h 459"/>
                <a:gd name="T64" fmla="*/ 6 w 235"/>
                <a:gd name="T65" fmla="*/ 9 h 459"/>
                <a:gd name="T66" fmla="*/ 6 w 235"/>
                <a:gd name="T67" fmla="*/ 10 h 459"/>
                <a:gd name="T68" fmla="*/ 6 w 235"/>
                <a:gd name="T69" fmla="*/ 10 h 459"/>
                <a:gd name="T70" fmla="*/ 7 w 235"/>
                <a:gd name="T71" fmla="*/ 10 h 459"/>
                <a:gd name="T72" fmla="*/ 7 w 235"/>
                <a:gd name="T73" fmla="*/ 10 h 459"/>
                <a:gd name="T74" fmla="*/ 8 w 235"/>
                <a:gd name="T75" fmla="*/ 11 h 459"/>
                <a:gd name="T76" fmla="*/ 9 w 235"/>
                <a:gd name="T77" fmla="*/ 12 h 459"/>
                <a:gd name="T78" fmla="*/ 10 w 235"/>
                <a:gd name="T79" fmla="*/ 12 h 459"/>
                <a:gd name="T80" fmla="*/ 13 w 235"/>
                <a:gd name="T81" fmla="*/ 9 h 459"/>
                <a:gd name="T82" fmla="*/ 14 w 235"/>
                <a:gd name="T83" fmla="*/ 7 h 459"/>
                <a:gd name="T84" fmla="*/ 16 w 235"/>
                <a:gd name="T85" fmla="*/ 5 h 459"/>
                <a:gd name="T86" fmla="*/ 16 w 235"/>
                <a:gd name="T87" fmla="*/ 4 h 459"/>
                <a:gd name="T88" fmla="*/ 16 w 235"/>
                <a:gd name="T89" fmla="*/ 4 h 459"/>
                <a:gd name="T90" fmla="*/ 16 w 235"/>
                <a:gd name="T91" fmla="*/ 4 h 459"/>
                <a:gd name="T92" fmla="*/ 15 w 235"/>
                <a:gd name="T93" fmla="*/ 2 h 459"/>
                <a:gd name="T94" fmla="*/ 11 w 235"/>
                <a:gd name="T95" fmla="*/ 0 h 459"/>
                <a:gd name="T96" fmla="*/ 10 w 235"/>
                <a:gd name="T97" fmla="*/ 0 h 459"/>
                <a:gd name="T98" fmla="*/ 9 w 235"/>
                <a:gd name="T99" fmla="*/ 0 h 459"/>
                <a:gd name="T100" fmla="*/ 9 w 235"/>
                <a:gd name="T101" fmla="*/ 0 h 459"/>
                <a:gd name="T102" fmla="*/ 9 w 235"/>
                <a:gd name="T103" fmla="*/ 0 h 459"/>
                <a:gd name="T104" fmla="*/ 9 w 235"/>
                <a:gd name="T105" fmla="*/ 1 h 459"/>
                <a:gd name="T106" fmla="*/ 8 w 235"/>
                <a:gd name="T107" fmla="*/ 1 h 459"/>
                <a:gd name="T108" fmla="*/ 8 w 235"/>
                <a:gd name="T109" fmla="*/ 2 h 45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5"/>
                <a:gd name="T166" fmla="*/ 0 h 459"/>
                <a:gd name="T167" fmla="*/ 235 w 235"/>
                <a:gd name="T168" fmla="*/ 459 h 45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5" h="459">
                  <a:moveTo>
                    <a:pt x="96" y="43"/>
                  </a:moveTo>
                  <a:lnTo>
                    <a:pt x="92" y="39"/>
                  </a:lnTo>
                  <a:lnTo>
                    <a:pt x="83" y="37"/>
                  </a:lnTo>
                  <a:lnTo>
                    <a:pt x="81" y="37"/>
                  </a:lnTo>
                  <a:lnTo>
                    <a:pt x="79" y="37"/>
                  </a:lnTo>
                  <a:lnTo>
                    <a:pt x="77" y="39"/>
                  </a:lnTo>
                  <a:lnTo>
                    <a:pt x="75" y="39"/>
                  </a:lnTo>
                  <a:lnTo>
                    <a:pt x="73" y="41"/>
                  </a:lnTo>
                  <a:lnTo>
                    <a:pt x="73" y="43"/>
                  </a:lnTo>
                  <a:lnTo>
                    <a:pt x="73" y="47"/>
                  </a:lnTo>
                  <a:lnTo>
                    <a:pt x="73" y="51"/>
                  </a:lnTo>
                  <a:lnTo>
                    <a:pt x="73" y="54"/>
                  </a:lnTo>
                  <a:lnTo>
                    <a:pt x="73" y="56"/>
                  </a:lnTo>
                  <a:lnTo>
                    <a:pt x="73" y="60"/>
                  </a:lnTo>
                  <a:lnTo>
                    <a:pt x="72" y="62"/>
                  </a:lnTo>
                  <a:lnTo>
                    <a:pt x="70" y="64"/>
                  </a:lnTo>
                  <a:lnTo>
                    <a:pt x="68" y="66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57" y="71"/>
                  </a:lnTo>
                  <a:lnTo>
                    <a:pt x="53" y="71"/>
                  </a:lnTo>
                  <a:lnTo>
                    <a:pt x="47" y="64"/>
                  </a:lnTo>
                  <a:lnTo>
                    <a:pt x="38" y="49"/>
                  </a:lnTo>
                  <a:lnTo>
                    <a:pt x="36" y="45"/>
                  </a:lnTo>
                  <a:lnTo>
                    <a:pt x="30" y="43"/>
                  </a:lnTo>
                  <a:lnTo>
                    <a:pt x="26" y="37"/>
                  </a:lnTo>
                  <a:lnTo>
                    <a:pt x="23" y="36"/>
                  </a:lnTo>
                  <a:lnTo>
                    <a:pt x="19" y="34"/>
                  </a:lnTo>
                  <a:lnTo>
                    <a:pt x="13" y="34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0" y="73"/>
                  </a:lnTo>
                  <a:lnTo>
                    <a:pt x="0" y="122"/>
                  </a:lnTo>
                  <a:lnTo>
                    <a:pt x="2" y="132"/>
                  </a:lnTo>
                  <a:lnTo>
                    <a:pt x="8" y="150"/>
                  </a:lnTo>
                  <a:lnTo>
                    <a:pt x="11" y="162"/>
                  </a:lnTo>
                  <a:lnTo>
                    <a:pt x="17" y="175"/>
                  </a:lnTo>
                  <a:lnTo>
                    <a:pt x="21" y="180"/>
                  </a:lnTo>
                  <a:lnTo>
                    <a:pt x="23" y="184"/>
                  </a:lnTo>
                  <a:lnTo>
                    <a:pt x="26" y="190"/>
                  </a:lnTo>
                  <a:lnTo>
                    <a:pt x="30" y="192"/>
                  </a:lnTo>
                  <a:lnTo>
                    <a:pt x="60" y="239"/>
                  </a:lnTo>
                  <a:lnTo>
                    <a:pt x="90" y="222"/>
                  </a:lnTo>
                  <a:lnTo>
                    <a:pt x="96" y="195"/>
                  </a:lnTo>
                  <a:lnTo>
                    <a:pt x="124" y="195"/>
                  </a:lnTo>
                  <a:lnTo>
                    <a:pt x="126" y="197"/>
                  </a:lnTo>
                  <a:lnTo>
                    <a:pt x="132" y="199"/>
                  </a:lnTo>
                  <a:lnTo>
                    <a:pt x="136" y="203"/>
                  </a:lnTo>
                  <a:lnTo>
                    <a:pt x="143" y="207"/>
                  </a:lnTo>
                  <a:lnTo>
                    <a:pt x="145" y="210"/>
                  </a:lnTo>
                  <a:lnTo>
                    <a:pt x="147" y="212"/>
                  </a:lnTo>
                  <a:lnTo>
                    <a:pt x="147" y="218"/>
                  </a:lnTo>
                  <a:lnTo>
                    <a:pt x="147" y="220"/>
                  </a:lnTo>
                  <a:lnTo>
                    <a:pt x="145" y="226"/>
                  </a:lnTo>
                  <a:lnTo>
                    <a:pt x="143" y="229"/>
                  </a:lnTo>
                  <a:lnTo>
                    <a:pt x="139" y="233"/>
                  </a:lnTo>
                  <a:lnTo>
                    <a:pt x="134" y="239"/>
                  </a:lnTo>
                  <a:lnTo>
                    <a:pt x="121" y="246"/>
                  </a:lnTo>
                  <a:lnTo>
                    <a:pt x="111" y="254"/>
                  </a:lnTo>
                  <a:lnTo>
                    <a:pt x="100" y="259"/>
                  </a:lnTo>
                  <a:lnTo>
                    <a:pt x="92" y="265"/>
                  </a:lnTo>
                  <a:lnTo>
                    <a:pt x="81" y="271"/>
                  </a:lnTo>
                  <a:lnTo>
                    <a:pt x="77" y="273"/>
                  </a:lnTo>
                  <a:lnTo>
                    <a:pt x="77" y="301"/>
                  </a:lnTo>
                  <a:lnTo>
                    <a:pt x="100" y="318"/>
                  </a:lnTo>
                  <a:lnTo>
                    <a:pt x="77" y="342"/>
                  </a:lnTo>
                  <a:lnTo>
                    <a:pt x="79" y="350"/>
                  </a:lnTo>
                  <a:lnTo>
                    <a:pt x="85" y="365"/>
                  </a:lnTo>
                  <a:lnTo>
                    <a:pt x="87" y="376"/>
                  </a:lnTo>
                  <a:lnTo>
                    <a:pt x="92" y="384"/>
                  </a:lnTo>
                  <a:lnTo>
                    <a:pt x="96" y="389"/>
                  </a:lnTo>
                  <a:lnTo>
                    <a:pt x="98" y="393"/>
                  </a:lnTo>
                  <a:lnTo>
                    <a:pt x="100" y="397"/>
                  </a:lnTo>
                  <a:lnTo>
                    <a:pt x="104" y="400"/>
                  </a:lnTo>
                  <a:lnTo>
                    <a:pt x="111" y="408"/>
                  </a:lnTo>
                  <a:lnTo>
                    <a:pt x="117" y="416"/>
                  </a:lnTo>
                  <a:lnTo>
                    <a:pt x="122" y="427"/>
                  </a:lnTo>
                  <a:lnTo>
                    <a:pt x="130" y="436"/>
                  </a:lnTo>
                  <a:lnTo>
                    <a:pt x="137" y="453"/>
                  </a:lnTo>
                  <a:lnTo>
                    <a:pt x="143" y="459"/>
                  </a:lnTo>
                  <a:lnTo>
                    <a:pt x="158" y="444"/>
                  </a:lnTo>
                  <a:lnTo>
                    <a:pt x="181" y="359"/>
                  </a:lnTo>
                  <a:lnTo>
                    <a:pt x="192" y="321"/>
                  </a:lnTo>
                  <a:lnTo>
                    <a:pt x="201" y="273"/>
                  </a:lnTo>
                  <a:lnTo>
                    <a:pt x="224" y="205"/>
                  </a:lnTo>
                  <a:lnTo>
                    <a:pt x="226" y="197"/>
                  </a:lnTo>
                  <a:lnTo>
                    <a:pt x="231" y="180"/>
                  </a:lnTo>
                  <a:lnTo>
                    <a:pt x="233" y="169"/>
                  </a:lnTo>
                  <a:lnTo>
                    <a:pt x="235" y="158"/>
                  </a:lnTo>
                  <a:lnTo>
                    <a:pt x="235" y="152"/>
                  </a:lnTo>
                  <a:lnTo>
                    <a:pt x="235" y="148"/>
                  </a:lnTo>
                  <a:lnTo>
                    <a:pt x="233" y="141"/>
                  </a:lnTo>
                  <a:lnTo>
                    <a:pt x="233" y="137"/>
                  </a:lnTo>
                  <a:lnTo>
                    <a:pt x="209" y="96"/>
                  </a:lnTo>
                  <a:lnTo>
                    <a:pt x="218" y="45"/>
                  </a:lnTo>
                  <a:lnTo>
                    <a:pt x="151" y="0"/>
                  </a:lnTo>
                  <a:lnTo>
                    <a:pt x="147" y="2"/>
                  </a:lnTo>
                  <a:lnTo>
                    <a:pt x="136" y="5"/>
                  </a:lnTo>
                  <a:lnTo>
                    <a:pt x="132" y="9"/>
                  </a:lnTo>
                  <a:lnTo>
                    <a:pt x="126" y="13"/>
                  </a:lnTo>
                  <a:lnTo>
                    <a:pt x="126" y="15"/>
                  </a:lnTo>
                  <a:lnTo>
                    <a:pt x="124" y="17"/>
                  </a:lnTo>
                  <a:lnTo>
                    <a:pt x="124" y="19"/>
                  </a:lnTo>
                  <a:lnTo>
                    <a:pt x="124" y="21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2" y="39"/>
                  </a:lnTo>
                  <a:lnTo>
                    <a:pt x="122" y="47"/>
                  </a:lnTo>
                  <a:lnTo>
                    <a:pt x="117" y="58"/>
                  </a:lnTo>
                  <a:lnTo>
                    <a:pt x="117" y="64"/>
                  </a:lnTo>
                  <a:lnTo>
                    <a:pt x="96" y="4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" name="Group 52"/>
            <p:cNvGrpSpPr>
              <a:grpSpLocks/>
            </p:cNvGrpSpPr>
            <p:nvPr/>
          </p:nvGrpSpPr>
          <p:grpSpPr bwMode="auto">
            <a:xfrm>
              <a:off x="794" y="1492"/>
              <a:ext cx="121" cy="185"/>
              <a:chOff x="576" y="1047"/>
              <a:chExt cx="117" cy="230"/>
            </a:xfrm>
          </p:grpSpPr>
          <p:sp>
            <p:nvSpPr>
              <p:cNvPr id="21242" name="Freeform 53"/>
              <p:cNvSpPr>
                <a:spLocks/>
              </p:cNvSpPr>
              <p:nvPr/>
            </p:nvSpPr>
            <p:spPr bwMode="auto">
              <a:xfrm>
                <a:off x="576" y="1047"/>
                <a:ext cx="117" cy="230"/>
              </a:xfrm>
              <a:custGeom>
                <a:avLst/>
                <a:gdLst>
                  <a:gd name="T0" fmla="*/ 5 w 235"/>
                  <a:gd name="T1" fmla="*/ 3 h 459"/>
                  <a:gd name="T2" fmla="*/ 5 w 235"/>
                  <a:gd name="T3" fmla="*/ 3 h 459"/>
                  <a:gd name="T4" fmla="*/ 4 w 235"/>
                  <a:gd name="T5" fmla="*/ 3 h 459"/>
                  <a:gd name="T6" fmla="*/ 4 w 235"/>
                  <a:gd name="T7" fmla="*/ 3 h 459"/>
                  <a:gd name="T8" fmla="*/ 4 w 235"/>
                  <a:gd name="T9" fmla="*/ 3 h 459"/>
                  <a:gd name="T10" fmla="*/ 4 w 235"/>
                  <a:gd name="T11" fmla="*/ 4 h 459"/>
                  <a:gd name="T12" fmla="*/ 4 w 235"/>
                  <a:gd name="T13" fmla="*/ 4 h 459"/>
                  <a:gd name="T14" fmla="*/ 4 w 235"/>
                  <a:gd name="T15" fmla="*/ 4 h 459"/>
                  <a:gd name="T16" fmla="*/ 4 w 235"/>
                  <a:gd name="T17" fmla="*/ 5 h 459"/>
                  <a:gd name="T18" fmla="*/ 3 w 235"/>
                  <a:gd name="T19" fmla="*/ 5 h 459"/>
                  <a:gd name="T20" fmla="*/ 2 w 235"/>
                  <a:gd name="T21" fmla="*/ 4 h 459"/>
                  <a:gd name="T22" fmla="*/ 2 w 235"/>
                  <a:gd name="T23" fmla="*/ 3 h 459"/>
                  <a:gd name="T24" fmla="*/ 1 w 235"/>
                  <a:gd name="T25" fmla="*/ 3 h 459"/>
                  <a:gd name="T26" fmla="*/ 1 w 235"/>
                  <a:gd name="T27" fmla="*/ 3 h 459"/>
                  <a:gd name="T28" fmla="*/ 0 w 235"/>
                  <a:gd name="T29" fmla="*/ 3 h 459"/>
                  <a:gd name="T30" fmla="*/ 0 w 235"/>
                  <a:gd name="T31" fmla="*/ 5 h 459"/>
                  <a:gd name="T32" fmla="*/ 0 w 235"/>
                  <a:gd name="T33" fmla="*/ 9 h 459"/>
                  <a:gd name="T34" fmla="*/ 0 w 235"/>
                  <a:gd name="T35" fmla="*/ 11 h 459"/>
                  <a:gd name="T36" fmla="*/ 1 w 235"/>
                  <a:gd name="T37" fmla="*/ 12 h 459"/>
                  <a:gd name="T38" fmla="*/ 1 w 235"/>
                  <a:gd name="T39" fmla="*/ 12 h 459"/>
                  <a:gd name="T40" fmla="*/ 3 w 235"/>
                  <a:gd name="T41" fmla="*/ 15 h 459"/>
                  <a:gd name="T42" fmla="*/ 6 w 235"/>
                  <a:gd name="T43" fmla="*/ 13 h 459"/>
                  <a:gd name="T44" fmla="*/ 7 w 235"/>
                  <a:gd name="T45" fmla="*/ 13 h 459"/>
                  <a:gd name="T46" fmla="*/ 8 w 235"/>
                  <a:gd name="T47" fmla="*/ 13 h 459"/>
                  <a:gd name="T48" fmla="*/ 9 w 235"/>
                  <a:gd name="T49" fmla="*/ 14 h 459"/>
                  <a:gd name="T50" fmla="*/ 9 w 235"/>
                  <a:gd name="T51" fmla="*/ 14 h 459"/>
                  <a:gd name="T52" fmla="*/ 9 w 235"/>
                  <a:gd name="T53" fmla="*/ 15 h 459"/>
                  <a:gd name="T54" fmla="*/ 8 w 235"/>
                  <a:gd name="T55" fmla="*/ 15 h 459"/>
                  <a:gd name="T56" fmla="*/ 7 w 235"/>
                  <a:gd name="T57" fmla="*/ 16 h 459"/>
                  <a:gd name="T58" fmla="*/ 6 w 235"/>
                  <a:gd name="T59" fmla="*/ 17 h 459"/>
                  <a:gd name="T60" fmla="*/ 5 w 235"/>
                  <a:gd name="T61" fmla="*/ 17 h 459"/>
                  <a:gd name="T62" fmla="*/ 4 w 235"/>
                  <a:gd name="T63" fmla="*/ 19 h 459"/>
                  <a:gd name="T64" fmla="*/ 4 w 235"/>
                  <a:gd name="T65" fmla="*/ 22 h 459"/>
                  <a:gd name="T66" fmla="*/ 5 w 235"/>
                  <a:gd name="T67" fmla="*/ 23 h 459"/>
                  <a:gd name="T68" fmla="*/ 5 w 235"/>
                  <a:gd name="T69" fmla="*/ 24 h 459"/>
                  <a:gd name="T70" fmla="*/ 6 w 235"/>
                  <a:gd name="T71" fmla="*/ 25 h 459"/>
                  <a:gd name="T72" fmla="*/ 6 w 235"/>
                  <a:gd name="T73" fmla="*/ 25 h 459"/>
                  <a:gd name="T74" fmla="*/ 7 w 235"/>
                  <a:gd name="T75" fmla="*/ 26 h 459"/>
                  <a:gd name="T76" fmla="*/ 8 w 235"/>
                  <a:gd name="T77" fmla="*/ 28 h 459"/>
                  <a:gd name="T78" fmla="*/ 8 w 235"/>
                  <a:gd name="T79" fmla="*/ 29 h 459"/>
                  <a:gd name="T80" fmla="*/ 11 w 235"/>
                  <a:gd name="T81" fmla="*/ 23 h 459"/>
                  <a:gd name="T82" fmla="*/ 12 w 235"/>
                  <a:gd name="T83" fmla="*/ 18 h 459"/>
                  <a:gd name="T84" fmla="*/ 14 w 235"/>
                  <a:gd name="T85" fmla="*/ 13 h 459"/>
                  <a:gd name="T86" fmla="*/ 14 w 235"/>
                  <a:gd name="T87" fmla="*/ 11 h 459"/>
                  <a:gd name="T88" fmla="*/ 14 w 235"/>
                  <a:gd name="T89" fmla="*/ 10 h 459"/>
                  <a:gd name="T90" fmla="*/ 14 w 235"/>
                  <a:gd name="T91" fmla="*/ 9 h 459"/>
                  <a:gd name="T92" fmla="*/ 13 w 235"/>
                  <a:gd name="T93" fmla="*/ 6 h 459"/>
                  <a:gd name="T94" fmla="*/ 9 w 235"/>
                  <a:gd name="T95" fmla="*/ 0 h 459"/>
                  <a:gd name="T96" fmla="*/ 8 w 235"/>
                  <a:gd name="T97" fmla="*/ 1 h 459"/>
                  <a:gd name="T98" fmla="*/ 7 w 235"/>
                  <a:gd name="T99" fmla="*/ 1 h 459"/>
                  <a:gd name="T100" fmla="*/ 7 w 235"/>
                  <a:gd name="T101" fmla="*/ 2 h 459"/>
                  <a:gd name="T102" fmla="*/ 7 w 235"/>
                  <a:gd name="T103" fmla="*/ 2 h 459"/>
                  <a:gd name="T104" fmla="*/ 7 w 235"/>
                  <a:gd name="T105" fmla="*/ 3 h 459"/>
                  <a:gd name="T106" fmla="*/ 7 w 235"/>
                  <a:gd name="T107" fmla="*/ 3 h 459"/>
                  <a:gd name="T108" fmla="*/ 7 w 235"/>
                  <a:gd name="T109" fmla="*/ 4 h 45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35"/>
                  <a:gd name="T166" fmla="*/ 0 h 459"/>
                  <a:gd name="T167" fmla="*/ 235 w 235"/>
                  <a:gd name="T168" fmla="*/ 459 h 45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35" h="459">
                    <a:moveTo>
                      <a:pt x="96" y="43"/>
                    </a:moveTo>
                    <a:lnTo>
                      <a:pt x="92" y="39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79" y="37"/>
                    </a:lnTo>
                    <a:lnTo>
                      <a:pt x="77" y="39"/>
                    </a:lnTo>
                    <a:lnTo>
                      <a:pt x="75" y="39"/>
                    </a:lnTo>
                    <a:lnTo>
                      <a:pt x="73" y="41"/>
                    </a:lnTo>
                    <a:lnTo>
                      <a:pt x="73" y="43"/>
                    </a:lnTo>
                    <a:lnTo>
                      <a:pt x="73" y="47"/>
                    </a:lnTo>
                    <a:lnTo>
                      <a:pt x="73" y="51"/>
                    </a:lnTo>
                    <a:lnTo>
                      <a:pt x="73" y="54"/>
                    </a:lnTo>
                    <a:lnTo>
                      <a:pt x="73" y="56"/>
                    </a:lnTo>
                    <a:lnTo>
                      <a:pt x="73" y="60"/>
                    </a:lnTo>
                    <a:lnTo>
                      <a:pt x="72" y="62"/>
                    </a:lnTo>
                    <a:lnTo>
                      <a:pt x="70" y="64"/>
                    </a:lnTo>
                    <a:lnTo>
                      <a:pt x="68" y="66"/>
                    </a:lnTo>
                    <a:lnTo>
                      <a:pt x="66" y="68"/>
                    </a:lnTo>
                    <a:lnTo>
                      <a:pt x="64" y="68"/>
                    </a:lnTo>
                    <a:lnTo>
                      <a:pt x="57" y="71"/>
                    </a:lnTo>
                    <a:lnTo>
                      <a:pt x="53" y="71"/>
                    </a:lnTo>
                    <a:lnTo>
                      <a:pt x="47" y="64"/>
                    </a:lnTo>
                    <a:lnTo>
                      <a:pt x="38" y="49"/>
                    </a:lnTo>
                    <a:lnTo>
                      <a:pt x="36" y="45"/>
                    </a:lnTo>
                    <a:lnTo>
                      <a:pt x="30" y="43"/>
                    </a:lnTo>
                    <a:lnTo>
                      <a:pt x="26" y="37"/>
                    </a:lnTo>
                    <a:lnTo>
                      <a:pt x="23" y="36"/>
                    </a:lnTo>
                    <a:lnTo>
                      <a:pt x="19" y="34"/>
                    </a:lnTo>
                    <a:lnTo>
                      <a:pt x="13" y="34"/>
                    </a:lnTo>
                    <a:lnTo>
                      <a:pt x="10" y="34"/>
                    </a:lnTo>
                    <a:lnTo>
                      <a:pt x="6" y="34"/>
                    </a:lnTo>
                    <a:lnTo>
                      <a:pt x="0" y="73"/>
                    </a:lnTo>
                    <a:lnTo>
                      <a:pt x="0" y="122"/>
                    </a:lnTo>
                    <a:lnTo>
                      <a:pt x="2" y="132"/>
                    </a:lnTo>
                    <a:lnTo>
                      <a:pt x="8" y="150"/>
                    </a:lnTo>
                    <a:lnTo>
                      <a:pt x="11" y="162"/>
                    </a:lnTo>
                    <a:lnTo>
                      <a:pt x="17" y="175"/>
                    </a:lnTo>
                    <a:lnTo>
                      <a:pt x="21" y="180"/>
                    </a:lnTo>
                    <a:lnTo>
                      <a:pt x="23" y="184"/>
                    </a:lnTo>
                    <a:lnTo>
                      <a:pt x="26" y="190"/>
                    </a:lnTo>
                    <a:lnTo>
                      <a:pt x="30" y="192"/>
                    </a:lnTo>
                    <a:lnTo>
                      <a:pt x="60" y="239"/>
                    </a:lnTo>
                    <a:lnTo>
                      <a:pt x="90" y="222"/>
                    </a:lnTo>
                    <a:lnTo>
                      <a:pt x="96" y="195"/>
                    </a:lnTo>
                    <a:lnTo>
                      <a:pt x="124" y="195"/>
                    </a:lnTo>
                    <a:lnTo>
                      <a:pt x="126" y="197"/>
                    </a:lnTo>
                    <a:lnTo>
                      <a:pt x="132" y="199"/>
                    </a:lnTo>
                    <a:lnTo>
                      <a:pt x="136" y="203"/>
                    </a:lnTo>
                    <a:lnTo>
                      <a:pt x="143" y="207"/>
                    </a:lnTo>
                    <a:lnTo>
                      <a:pt x="145" y="210"/>
                    </a:lnTo>
                    <a:lnTo>
                      <a:pt x="147" y="212"/>
                    </a:lnTo>
                    <a:lnTo>
                      <a:pt x="147" y="218"/>
                    </a:lnTo>
                    <a:lnTo>
                      <a:pt x="147" y="220"/>
                    </a:lnTo>
                    <a:lnTo>
                      <a:pt x="145" y="226"/>
                    </a:lnTo>
                    <a:lnTo>
                      <a:pt x="143" y="229"/>
                    </a:lnTo>
                    <a:lnTo>
                      <a:pt x="139" y="233"/>
                    </a:lnTo>
                    <a:lnTo>
                      <a:pt x="134" y="239"/>
                    </a:lnTo>
                    <a:lnTo>
                      <a:pt x="121" y="246"/>
                    </a:lnTo>
                    <a:lnTo>
                      <a:pt x="111" y="254"/>
                    </a:lnTo>
                    <a:lnTo>
                      <a:pt x="100" y="259"/>
                    </a:lnTo>
                    <a:lnTo>
                      <a:pt x="92" y="265"/>
                    </a:lnTo>
                    <a:lnTo>
                      <a:pt x="81" y="271"/>
                    </a:lnTo>
                    <a:lnTo>
                      <a:pt x="77" y="273"/>
                    </a:lnTo>
                    <a:lnTo>
                      <a:pt x="77" y="301"/>
                    </a:lnTo>
                    <a:lnTo>
                      <a:pt x="100" y="318"/>
                    </a:lnTo>
                    <a:lnTo>
                      <a:pt x="77" y="342"/>
                    </a:lnTo>
                    <a:lnTo>
                      <a:pt x="79" y="350"/>
                    </a:lnTo>
                    <a:lnTo>
                      <a:pt x="85" y="365"/>
                    </a:lnTo>
                    <a:lnTo>
                      <a:pt x="87" y="376"/>
                    </a:lnTo>
                    <a:lnTo>
                      <a:pt x="92" y="384"/>
                    </a:lnTo>
                    <a:lnTo>
                      <a:pt x="96" y="389"/>
                    </a:lnTo>
                    <a:lnTo>
                      <a:pt x="98" y="393"/>
                    </a:lnTo>
                    <a:lnTo>
                      <a:pt x="100" y="397"/>
                    </a:lnTo>
                    <a:lnTo>
                      <a:pt x="104" y="400"/>
                    </a:lnTo>
                    <a:lnTo>
                      <a:pt x="111" y="408"/>
                    </a:lnTo>
                    <a:lnTo>
                      <a:pt x="117" y="416"/>
                    </a:lnTo>
                    <a:lnTo>
                      <a:pt x="122" y="427"/>
                    </a:lnTo>
                    <a:lnTo>
                      <a:pt x="130" y="436"/>
                    </a:lnTo>
                    <a:lnTo>
                      <a:pt x="137" y="453"/>
                    </a:lnTo>
                    <a:lnTo>
                      <a:pt x="143" y="459"/>
                    </a:lnTo>
                    <a:lnTo>
                      <a:pt x="158" y="444"/>
                    </a:lnTo>
                    <a:lnTo>
                      <a:pt x="181" y="359"/>
                    </a:lnTo>
                    <a:lnTo>
                      <a:pt x="192" y="321"/>
                    </a:lnTo>
                    <a:lnTo>
                      <a:pt x="201" y="273"/>
                    </a:lnTo>
                    <a:lnTo>
                      <a:pt x="224" y="205"/>
                    </a:lnTo>
                    <a:lnTo>
                      <a:pt x="226" y="197"/>
                    </a:lnTo>
                    <a:lnTo>
                      <a:pt x="231" y="180"/>
                    </a:lnTo>
                    <a:lnTo>
                      <a:pt x="233" y="169"/>
                    </a:lnTo>
                    <a:lnTo>
                      <a:pt x="235" y="158"/>
                    </a:lnTo>
                    <a:lnTo>
                      <a:pt x="235" y="152"/>
                    </a:lnTo>
                    <a:lnTo>
                      <a:pt x="235" y="148"/>
                    </a:lnTo>
                    <a:lnTo>
                      <a:pt x="233" y="141"/>
                    </a:lnTo>
                    <a:lnTo>
                      <a:pt x="233" y="137"/>
                    </a:lnTo>
                    <a:lnTo>
                      <a:pt x="209" y="96"/>
                    </a:lnTo>
                    <a:lnTo>
                      <a:pt x="218" y="45"/>
                    </a:lnTo>
                    <a:lnTo>
                      <a:pt x="151" y="0"/>
                    </a:lnTo>
                    <a:lnTo>
                      <a:pt x="147" y="2"/>
                    </a:lnTo>
                    <a:lnTo>
                      <a:pt x="136" y="5"/>
                    </a:lnTo>
                    <a:lnTo>
                      <a:pt x="132" y="9"/>
                    </a:lnTo>
                    <a:lnTo>
                      <a:pt x="126" y="13"/>
                    </a:lnTo>
                    <a:lnTo>
                      <a:pt x="126" y="15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4" y="21"/>
                    </a:lnTo>
                    <a:lnTo>
                      <a:pt x="126" y="26"/>
                    </a:lnTo>
                    <a:lnTo>
                      <a:pt x="126" y="34"/>
                    </a:lnTo>
                    <a:lnTo>
                      <a:pt x="122" y="39"/>
                    </a:lnTo>
                    <a:lnTo>
                      <a:pt x="122" y="47"/>
                    </a:lnTo>
                    <a:lnTo>
                      <a:pt x="117" y="58"/>
                    </a:lnTo>
                    <a:lnTo>
                      <a:pt x="117" y="64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43" name="Freeform 54"/>
              <p:cNvSpPr>
                <a:spLocks/>
              </p:cNvSpPr>
              <p:nvPr/>
            </p:nvSpPr>
            <p:spPr bwMode="auto">
              <a:xfrm>
                <a:off x="576" y="1047"/>
                <a:ext cx="117" cy="230"/>
              </a:xfrm>
              <a:custGeom>
                <a:avLst/>
                <a:gdLst>
                  <a:gd name="T0" fmla="*/ 5 w 235"/>
                  <a:gd name="T1" fmla="*/ 3 h 459"/>
                  <a:gd name="T2" fmla="*/ 5 w 235"/>
                  <a:gd name="T3" fmla="*/ 3 h 459"/>
                  <a:gd name="T4" fmla="*/ 4 w 235"/>
                  <a:gd name="T5" fmla="*/ 3 h 459"/>
                  <a:gd name="T6" fmla="*/ 4 w 235"/>
                  <a:gd name="T7" fmla="*/ 3 h 459"/>
                  <a:gd name="T8" fmla="*/ 4 w 235"/>
                  <a:gd name="T9" fmla="*/ 3 h 459"/>
                  <a:gd name="T10" fmla="*/ 4 w 235"/>
                  <a:gd name="T11" fmla="*/ 4 h 459"/>
                  <a:gd name="T12" fmla="*/ 4 w 235"/>
                  <a:gd name="T13" fmla="*/ 4 h 459"/>
                  <a:gd name="T14" fmla="*/ 4 w 235"/>
                  <a:gd name="T15" fmla="*/ 4 h 459"/>
                  <a:gd name="T16" fmla="*/ 4 w 235"/>
                  <a:gd name="T17" fmla="*/ 5 h 459"/>
                  <a:gd name="T18" fmla="*/ 3 w 235"/>
                  <a:gd name="T19" fmla="*/ 5 h 459"/>
                  <a:gd name="T20" fmla="*/ 2 w 235"/>
                  <a:gd name="T21" fmla="*/ 4 h 459"/>
                  <a:gd name="T22" fmla="*/ 2 w 235"/>
                  <a:gd name="T23" fmla="*/ 3 h 459"/>
                  <a:gd name="T24" fmla="*/ 1 w 235"/>
                  <a:gd name="T25" fmla="*/ 3 h 459"/>
                  <a:gd name="T26" fmla="*/ 1 w 235"/>
                  <a:gd name="T27" fmla="*/ 3 h 459"/>
                  <a:gd name="T28" fmla="*/ 0 w 235"/>
                  <a:gd name="T29" fmla="*/ 3 h 459"/>
                  <a:gd name="T30" fmla="*/ 0 w 235"/>
                  <a:gd name="T31" fmla="*/ 5 h 459"/>
                  <a:gd name="T32" fmla="*/ 0 w 235"/>
                  <a:gd name="T33" fmla="*/ 9 h 459"/>
                  <a:gd name="T34" fmla="*/ 0 w 235"/>
                  <a:gd name="T35" fmla="*/ 11 h 459"/>
                  <a:gd name="T36" fmla="*/ 1 w 235"/>
                  <a:gd name="T37" fmla="*/ 12 h 459"/>
                  <a:gd name="T38" fmla="*/ 1 w 235"/>
                  <a:gd name="T39" fmla="*/ 12 h 459"/>
                  <a:gd name="T40" fmla="*/ 3 w 235"/>
                  <a:gd name="T41" fmla="*/ 15 h 459"/>
                  <a:gd name="T42" fmla="*/ 6 w 235"/>
                  <a:gd name="T43" fmla="*/ 13 h 459"/>
                  <a:gd name="T44" fmla="*/ 7 w 235"/>
                  <a:gd name="T45" fmla="*/ 13 h 459"/>
                  <a:gd name="T46" fmla="*/ 8 w 235"/>
                  <a:gd name="T47" fmla="*/ 13 h 459"/>
                  <a:gd name="T48" fmla="*/ 9 w 235"/>
                  <a:gd name="T49" fmla="*/ 14 h 459"/>
                  <a:gd name="T50" fmla="*/ 9 w 235"/>
                  <a:gd name="T51" fmla="*/ 14 h 459"/>
                  <a:gd name="T52" fmla="*/ 9 w 235"/>
                  <a:gd name="T53" fmla="*/ 15 h 459"/>
                  <a:gd name="T54" fmla="*/ 8 w 235"/>
                  <a:gd name="T55" fmla="*/ 15 h 459"/>
                  <a:gd name="T56" fmla="*/ 7 w 235"/>
                  <a:gd name="T57" fmla="*/ 16 h 459"/>
                  <a:gd name="T58" fmla="*/ 6 w 235"/>
                  <a:gd name="T59" fmla="*/ 17 h 459"/>
                  <a:gd name="T60" fmla="*/ 5 w 235"/>
                  <a:gd name="T61" fmla="*/ 17 h 459"/>
                  <a:gd name="T62" fmla="*/ 4 w 235"/>
                  <a:gd name="T63" fmla="*/ 19 h 459"/>
                  <a:gd name="T64" fmla="*/ 4 w 235"/>
                  <a:gd name="T65" fmla="*/ 22 h 459"/>
                  <a:gd name="T66" fmla="*/ 5 w 235"/>
                  <a:gd name="T67" fmla="*/ 23 h 459"/>
                  <a:gd name="T68" fmla="*/ 5 w 235"/>
                  <a:gd name="T69" fmla="*/ 24 h 459"/>
                  <a:gd name="T70" fmla="*/ 6 w 235"/>
                  <a:gd name="T71" fmla="*/ 25 h 459"/>
                  <a:gd name="T72" fmla="*/ 6 w 235"/>
                  <a:gd name="T73" fmla="*/ 25 h 459"/>
                  <a:gd name="T74" fmla="*/ 7 w 235"/>
                  <a:gd name="T75" fmla="*/ 26 h 459"/>
                  <a:gd name="T76" fmla="*/ 8 w 235"/>
                  <a:gd name="T77" fmla="*/ 28 h 459"/>
                  <a:gd name="T78" fmla="*/ 8 w 235"/>
                  <a:gd name="T79" fmla="*/ 29 h 459"/>
                  <a:gd name="T80" fmla="*/ 11 w 235"/>
                  <a:gd name="T81" fmla="*/ 23 h 459"/>
                  <a:gd name="T82" fmla="*/ 12 w 235"/>
                  <a:gd name="T83" fmla="*/ 18 h 459"/>
                  <a:gd name="T84" fmla="*/ 14 w 235"/>
                  <a:gd name="T85" fmla="*/ 13 h 459"/>
                  <a:gd name="T86" fmla="*/ 14 w 235"/>
                  <a:gd name="T87" fmla="*/ 11 h 459"/>
                  <a:gd name="T88" fmla="*/ 14 w 235"/>
                  <a:gd name="T89" fmla="*/ 10 h 459"/>
                  <a:gd name="T90" fmla="*/ 14 w 235"/>
                  <a:gd name="T91" fmla="*/ 9 h 459"/>
                  <a:gd name="T92" fmla="*/ 13 w 235"/>
                  <a:gd name="T93" fmla="*/ 6 h 459"/>
                  <a:gd name="T94" fmla="*/ 9 w 235"/>
                  <a:gd name="T95" fmla="*/ 0 h 459"/>
                  <a:gd name="T96" fmla="*/ 8 w 235"/>
                  <a:gd name="T97" fmla="*/ 1 h 459"/>
                  <a:gd name="T98" fmla="*/ 7 w 235"/>
                  <a:gd name="T99" fmla="*/ 1 h 459"/>
                  <a:gd name="T100" fmla="*/ 7 w 235"/>
                  <a:gd name="T101" fmla="*/ 2 h 459"/>
                  <a:gd name="T102" fmla="*/ 7 w 235"/>
                  <a:gd name="T103" fmla="*/ 2 h 459"/>
                  <a:gd name="T104" fmla="*/ 7 w 235"/>
                  <a:gd name="T105" fmla="*/ 3 h 459"/>
                  <a:gd name="T106" fmla="*/ 7 w 235"/>
                  <a:gd name="T107" fmla="*/ 3 h 459"/>
                  <a:gd name="T108" fmla="*/ 7 w 235"/>
                  <a:gd name="T109" fmla="*/ 4 h 45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35"/>
                  <a:gd name="T166" fmla="*/ 0 h 459"/>
                  <a:gd name="T167" fmla="*/ 235 w 235"/>
                  <a:gd name="T168" fmla="*/ 459 h 45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35" h="459">
                    <a:moveTo>
                      <a:pt x="96" y="43"/>
                    </a:moveTo>
                    <a:lnTo>
                      <a:pt x="92" y="39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79" y="37"/>
                    </a:lnTo>
                    <a:lnTo>
                      <a:pt x="77" y="39"/>
                    </a:lnTo>
                    <a:lnTo>
                      <a:pt x="75" y="39"/>
                    </a:lnTo>
                    <a:lnTo>
                      <a:pt x="73" y="41"/>
                    </a:lnTo>
                    <a:lnTo>
                      <a:pt x="73" y="43"/>
                    </a:lnTo>
                    <a:lnTo>
                      <a:pt x="73" y="47"/>
                    </a:lnTo>
                    <a:lnTo>
                      <a:pt x="73" y="51"/>
                    </a:lnTo>
                    <a:lnTo>
                      <a:pt x="73" y="54"/>
                    </a:lnTo>
                    <a:lnTo>
                      <a:pt x="73" y="56"/>
                    </a:lnTo>
                    <a:lnTo>
                      <a:pt x="73" y="60"/>
                    </a:lnTo>
                    <a:lnTo>
                      <a:pt x="72" y="62"/>
                    </a:lnTo>
                    <a:lnTo>
                      <a:pt x="70" y="64"/>
                    </a:lnTo>
                    <a:lnTo>
                      <a:pt x="68" y="66"/>
                    </a:lnTo>
                    <a:lnTo>
                      <a:pt x="66" y="68"/>
                    </a:lnTo>
                    <a:lnTo>
                      <a:pt x="64" y="68"/>
                    </a:lnTo>
                    <a:lnTo>
                      <a:pt x="57" y="71"/>
                    </a:lnTo>
                    <a:lnTo>
                      <a:pt x="53" y="71"/>
                    </a:lnTo>
                    <a:lnTo>
                      <a:pt x="47" y="64"/>
                    </a:lnTo>
                    <a:lnTo>
                      <a:pt x="38" y="49"/>
                    </a:lnTo>
                    <a:lnTo>
                      <a:pt x="36" y="45"/>
                    </a:lnTo>
                    <a:lnTo>
                      <a:pt x="30" y="43"/>
                    </a:lnTo>
                    <a:lnTo>
                      <a:pt x="26" y="37"/>
                    </a:lnTo>
                    <a:lnTo>
                      <a:pt x="23" y="36"/>
                    </a:lnTo>
                    <a:lnTo>
                      <a:pt x="19" y="34"/>
                    </a:lnTo>
                    <a:lnTo>
                      <a:pt x="13" y="34"/>
                    </a:lnTo>
                    <a:lnTo>
                      <a:pt x="10" y="34"/>
                    </a:lnTo>
                    <a:lnTo>
                      <a:pt x="6" y="34"/>
                    </a:lnTo>
                    <a:lnTo>
                      <a:pt x="0" y="73"/>
                    </a:lnTo>
                    <a:lnTo>
                      <a:pt x="0" y="122"/>
                    </a:lnTo>
                    <a:lnTo>
                      <a:pt x="2" y="132"/>
                    </a:lnTo>
                    <a:lnTo>
                      <a:pt x="8" y="150"/>
                    </a:lnTo>
                    <a:lnTo>
                      <a:pt x="11" y="162"/>
                    </a:lnTo>
                    <a:lnTo>
                      <a:pt x="17" y="175"/>
                    </a:lnTo>
                    <a:lnTo>
                      <a:pt x="21" y="180"/>
                    </a:lnTo>
                    <a:lnTo>
                      <a:pt x="23" y="184"/>
                    </a:lnTo>
                    <a:lnTo>
                      <a:pt x="26" y="190"/>
                    </a:lnTo>
                    <a:lnTo>
                      <a:pt x="30" y="192"/>
                    </a:lnTo>
                    <a:lnTo>
                      <a:pt x="60" y="239"/>
                    </a:lnTo>
                    <a:lnTo>
                      <a:pt x="90" y="222"/>
                    </a:lnTo>
                    <a:lnTo>
                      <a:pt x="96" y="195"/>
                    </a:lnTo>
                    <a:lnTo>
                      <a:pt x="124" y="195"/>
                    </a:lnTo>
                    <a:lnTo>
                      <a:pt x="126" y="197"/>
                    </a:lnTo>
                    <a:lnTo>
                      <a:pt x="132" y="199"/>
                    </a:lnTo>
                    <a:lnTo>
                      <a:pt x="136" y="203"/>
                    </a:lnTo>
                    <a:lnTo>
                      <a:pt x="143" y="207"/>
                    </a:lnTo>
                    <a:lnTo>
                      <a:pt x="145" y="210"/>
                    </a:lnTo>
                    <a:lnTo>
                      <a:pt x="147" y="212"/>
                    </a:lnTo>
                    <a:lnTo>
                      <a:pt x="147" y="218"/>
                    </a:lnTo>
                    <a:lnTo>
                      <a:pt x="147" y="220"/>
                    </a:lnTo>
                    <a:lnTo>
                      <a:pt x="145" y="226"/>
                    </a:lnTo>
                    <a:lnTo>
                      <a:pt x="143" y="229"/>
                    </a:lnTo>
                    <a:lnTo>
                      <a:pt x="139" y="233"/>
                    </a:lnTo>
                    <a:lnTo>
                      <a:pt x="134" y="239"/>
                    </a:lnTo>
                    <a:lnTo>
                      <a:pt x="121" y="246"/>
                    </a:lnTo>
                    <a:lnTo>
                      <a:pt x="111" y="254"/>
                    </a:lnTo>
                    <a:lnTo>
                      <a:pt x="100" y="259"/>
                    </a:lnTo>
                    <a:lnTo>
                      <a:pt x="92" y="265"/>
                    </a:lnTo>
                    <a:lnTo>
                      <a:pt x="81" y="271"/>
                    </a:lnTo>
                    <a:lnTo>
                      <a:pt x="77" y="273"/>
                    </a:lnTo>
                    <a:lnTo>
                      <a:pt x="77" y="301"/>
                    </a:lnTo>
                    <a:lnTo>
                      <a:pt x="100" y="318"/>
                    </a:lnTo>
                    <a:lnTo>
                      <a:pt x="77" y="342"/>
                    </a:lnTo>
                    <a:lnTo>
                      <a:pt x="79" y="350"/>
                    </a:lnTo>
                    <a:lnTo>
                      <a:pt x="85" y="365"/>
                    </a:lnTo>
                    <a:lnTo>
                      <a:pt x="87" y="376"/>
                    </a:lnTo>
                    <a:lnTo>
                      <a:pt x="92" y="384"/>
                    </a:lnTo>
                    <a:lnTo>
                      <a:pt x="96" y="389"/>
                    </a:lnTo>
                    <a:lnTo>
                      <a:pt x="98" y="393"/>
                    </a:lnTo>
                    <a:lnTo>
                      <a:pt x="100" y="397"/>
                    </a:lnTo>
                    <a:lnTo>
                      <a:pt x="104" y="400"/>
                    </a:lnTo>
                    <a:lnTo>
                      <a:pt x="111" y="408"/>
                    </a:lnTo>
                    <a:lnTo>
                      <a:pt x="117" y="416"/>
                    </a:lnTo>
                    <a:lnTo>
                      <a:pt x="122" y="427"/>
                    </a:lnTo>
                    <a:lnTo>
                      <a:pt x="130" y="436"/>
                    </a:lnTo>
                    <a:lnTo>
                      <a:pt x="137" y="453"/>
                    </a:lnTo>
                    <a:lnTo>
                      <a:pt x="143" y="459"/>
                    </a:lnTo>
                    <a:lnTo>
                      <a:pt x="158" y="444"/>
                    </a:lnTo>
                    <a:lnTo>
                      <a:pt x="181" y="359"/>
                    </a:lnTo>
                    <a:lnTo>
                      <a:pt x="192" y="321"/>
                    </a:lnTo>
                    <a:lnTo>
                      <a:pt x="201" y="273"/>
                    </a:lnTo>
                    <a:lnTo>
                      <a:pt x="224" y="205"/>
                    </a:lnTo>
                    <a:lnTo>
                      <a:pt x="226" y="197"/>
                    </a:lnTo>
                    <a:lnTo>
                      <a:pt x="231" y="180"/>
                    </a:lnTo>
                    <a:lnTo>
                      <a:pt x="233" y="169"/>
                    </a:lnTo>
                    <a:lnTo>
                      <a:pt x="235" y="158"/>
                    </a:lnTo>
                    <a:lnTo>
                      <a:pt x="235" y="152"/>
                    </a:lnTo>
                    <a:lnTo>
                      <a:pt x="235" y="148"/>
                    </a:lnTo>
                    <a:lnTo>
                      <a:pt x="233" y="141"/>
                    </a:lnTo>
                    <a:lnTo>
                      <a:pt x="233" y="137"/>
                    </a:lnTo>
                    <a:lnTo>
                      <a:pt x="209" y="96"/>
                    </a:lnTo>
                    <a:lnTo>
                      <a:pt x="218" y="45"/>
                    </a:lnTo>
                    <a:lnTo>
                      <a:pt x="151" y="0"/>
                    </a:lnTo>
                    <a:lnTo>
                      <a:pt x="147" y="2"/>
                    </a:lnTo>
                    <a:lnTo>
                      <a:pt x="136" y="5"/>
                    </a:lnTo>
                    <a:lnTo>
                      <a:pt x="132" y="9"/>
                    </a:lnTo>
                    <a:lnTo>
                      <a:pt x="126" y="13"/>
                    </a:lnTo>
                    <a:lnTo>
                      <a:pt x="126" y="15"/>
                    </a:lnTo>
                    <a:lnTo>
                      <a:pt x="124" y="17"/>
                    </a:lnTo>
                    <a:lnTo>
                      <a:pt x="124" y="19"/>
                    </a:lnTo>
                    <a:lnTo>
                      <a:pt x="124" y="21"/>
                    </a:lnTo>
                    <a:lnTo>
                      <a:pt x="126" y="26"/>
                    </a:lnTo>
                    <a:lnTo>
                      <a:pt x="126" y="34"/>
                    </a:lnTo>
                    <a:lnTo>
                      <a:pt x="122" y="39"/>
                    </a:lnTo>
                    <a:lnTo>
                      <a:pt x="122" y="47"/>
                    </a:lnTo>
                    <a:lnTo>
                      <a:pt x="117" y="58"/>
                    </a:lnTo>
                    <a:lnTo>
                      <a:pt x="117" y="64"/>
                    </a:lnTo>
                    <a:lnTo>
                      <a:pt x="96" y="4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18" name="Freeform 55"/>
            <p:cNvSpPr>
              <a:spLocks/>
            </p:cNvSpPr>
            <p:nvPr/>
          </p:nvSpPr>
          <p:spPr bwMode="auto">
            <a:xfrm>
              <a:off x="893" y="1459"/>
              <a:ext cx="134" cy="79"/>
            </a:xfrm>
            <a:custGeom>
              <a:avLst/>
              <a:gdLst>
                <a:gd name="T0" fmla="*/ 3 w 262"/>
                <a:gd name="T1" fmla="*/ 0 h 198"/>
                <a:gd name="T2" fmla="*/ 2 w 262"/>
                <a:gd name="T3" fmla="*/ 1 h 198"/>
                <a:gd name="T4" fmla="*/ 0 w 262"/>
                <a:gd name="T5" fmla="*/ 2 h 198"/>
                <a:gd name="T6" fmla="*/ 1 w 262"/>
                <a:gd name="T7" fmla="*/ 2 h 198"/>
                <a:gd name="T8" fmla="*/ 1 w 262"/>
                <a:gd name="T9" fmla="*/ 2 h 198"/>
                <a:gd name="T10" fmla="*/ 1 w 262"/>
                <a:gd name="T11" fmla="*/ 2 h 198"/>
                <a:gd name="T12" fmla="*/ 2 w 262"/>
                <a:gd name="T13" fmla="*/ 2 h 198"/>
                <a:gd name="T14" fmla="*/ 2 w 262"/>
                <a:gd name="T15" fmla="*/ 2 h 198"/>
                <a:gd name="T16" fmla="*/ 2 w 262"/>
                <a:gd name="T17" fmla="*/ 3 h 198"/>
                <a:gd name="T18" fmla="*/ 2 w 262"/>
                <a:gd name="T19" fmla="*/ 3 h 198"/>
                <a:gd name="T20" fmla="*/ 2 w 262"/>
                <a:gd name="T21" fmla="*/ 3 h 198"/>
                <a:gd name="T22" fmla="*/ 2 w 262"/>
                <a:gd name="T23" fmla="*/ 3 h 198"/>
                <a:gd name="T24" fmla="*/ 2 w 262"/>
                <a:gd name="T25" fmla="*/ 3 h 198"/>
                <a:gd name="T26" fmla="*/ 3 w 262"/>
                <a:gd name="T27" fmla="*/ 3 h 198"/>
                <a:gd name="T28" fmla="*/ 3 w 262"/>
                <a:gd name="T29" fmla="*/ 3 h 198"/>
                <a:gd name="T30" fmla="*/ 4 w 262"/>
                <a:gd name="T31" fmla="*/ 3 h 198"/>
                <a:gd name="T32" fmla="*/ 4 w 262"/>
                <a:gd name="T33" fmla="*/ 3 h 198"/>
                <a:gd name="T34" fmla="*/ 4 w 262"/>
                <a:gd name="T35" fmla="*/ 3 h 198"/>
                <a:gd name="T36" fmla="*/ 5 w 262"/>
                <a:gd name="T37" fmla="*/ 3 h 198"/>
                <a:gd name="T38" fmla="*/ 5 w 262"/>
                <a:gd name="T39" fmla="*/ 3 h 198"/>
                <a:gd name="T40" fmla="*/ 5 w 262"/>
                <a:gd name="T41" fmla="*/ 3 h 198"/>
                <a:gd name="T42" fmla="*/ 5 w 262"/>
                <a:gd name="T43" fmla="*/ 3 h 198"/>
                <a:gd name="T44" fmla="*/ 5 w 262"/>
                <a:gd name="T45" fmla="*/ 3 h 198"/>
                <a:gd name="T46" fmla="*/ 5 w 262"/>
                <a:gd name="T47" fmla="*/ 3 h 198"/>
                <a:gd name="T48" fmla="*/ 4 w 262"/>
                <a:gd name="T49" fmla="*/ 4 h 198"/>
                <a:gd name="T50" fmla="*/ 4 w 262"/>
                <a:gd name="T51" fmla="*/ 4 h 198"/>
                <a:gd name="T52" fmla="*/ 4 w 262"/>
                <a:gd name="T53" fmla="*/ 4 h 198"/>
                <a:gd name="T54" fmla="*/ 4 w 262"/>
                <a:gd name="T55" fmla="*/ 4 h 198"/>
                <a:gd name="T56" fmla="*/ 4 w 262"/>
                <a:gd name="T57" fmla="*/ 4 h 198"/>
                <a:gd name="T58" fmla="*/ 4 w 262"/>
                <a:gd name="T59" fmla="*/ 4 h 198"/>
                <a:gd name="T60" fmla="*/ 4 w 262"/>
                <a:gd name="T61" fmla="*/ 4 h 198"/>
                <a:gd name="T62" fmla="*/ 4 w 262"/>
                <a:gd name="T63" fmla="*/ 4 h 198"/>
                <a:gd name="T64" fmla="*/ 4 w 262"/>
                <a:gd name="T65" fmla="*/ 4 h 198"/>
                <a:gd name="T66" fmla="*/ 4 w 262"/>
                <a:gd name="T67" fmla="*/ 4 h 198"/>
                <a:gd name="T68" fmla="*/ 5 w 262"/>
                <a:gd name="T69" fmla="*/ 4 h 198"/>
                <a:gd name="T70" fmla="*/ 5 w 262"/>
                <a:gd name="T71" fmla="*/ 4 h 198"/>
                <a:gd name="T72" fmla="*/ 5 w 262"/>
                <a:gd name="T73" fmla="*/ 5 h 198"/>
                <a:gd name="T74" fmla="*/ 5 w 262"/>
                <a:gd name="T75" fmla="*/ 5 h 198"/>
                <a:gd name="T76" fmla="*/ 5 w 262"/>
                <a:gd name="T77" fmla="*/ 5 h 198"/>
                <a:gd name="T78" fmla="*/ 6 w 262"/>
                <a:gd name="T79" fmla="*/ 5 h 198"/>
                <a:gd name="T80" fmla="*/ 6 w 262"/>
                <a:gd name="T81" fmla="*/ 5 h 198"/>
                <a:gd name="T82" fmla="*/ 7 w 262"/>
                <a:gd name="T83" fmla="*/ 5 h 198"/>
                <a:gd name="T84" fmla="*/ 8 w 262"/>
                <a:gd name="T85" fmla="*/ 5 h 198"/>
                <a:gd name="T86" fmla="*/ 9 w 262"/>
                <a:gd name="T87" fmla="*/ 5 h 198"/>
                <a:gd name="T88" fmla="*/ 9 w 262"/>
                <a:gd name="T89" fmla="*/ 5 h 198"/>
                <a:gd name="T90" fmla="*/ 9 w 262"/>
                <a:gd name="T91" fmla="*/ 5 h 198"/>
                <a:gd name="T92" fmla="*/ 10 w 262"/>
                <a:gd name="T93" fmla="*/ 5 h 198"/>
                <a:gd name="T94" fmla="*/ 10 w 262"/>
                <a:gd name="T95" fmla="*/ 5 h 198"/>
                <a:gd name="T96" fmla="*/ 11 w 262"/>
                <a:gd name="T97" fmla="*/ 5 h 198"/>
                <a:gd name="T98" fmla="*/ 11 w 262"/>
                <a:gd name="T99" fmla="*/ 5 h 198"/>
                <a:gd name="T100" fmla="*/ 12 w 262"/>
                <a:gd name="T101" fmla="*/ 5 h 198"/>
                <a:gd name="T102" fmla="*/ 18 w 262"/>
                <a:gd name="T103" fmla="*/ 2 h 198"/>
                <a:gd name="T104" fmla="*/ 17 w 262"/>
                <a:gd name="T105" fmla="*/ 1 h 198"/>
                <a:gd name="T106" fmla="*/ 14 w 262"/>
                <a:gd name="T107" fmla="*/ 1 h 198"/>
                <a:gd name="T108" fmla="*/ 8 w 262"/>
                <a:gd name="T109" fmla="*/ 0 h 198"/>
                <a:gd name="T110" fmla="*/ 8 w 262"/>
                <a:gd name="T111" fmla="*/ 1 h 198"/>
                <a:gd name="T112" fmla="*/ 6 w 262"/>
                <a:gd name="T113" fmla="*/ 1 h 198"/>
                <a:gd name="T114" fmla="*/ 3 w 262"/>
                <a:gd name="T115" fmla="*/ 0 h 19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62"/>
                <a:gd name="T175" fmla="*/ 0 h 198"/>
                <a:gd name="T176" fmla="*/ 262 w 262"/>
                <a:gd name="T177" fmla="*/ 198 h 19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62" h="198">
                  <a:moveTo>
                    <a:pt x="47" y="0"/>
                  </a:moveTo>
                  <a:lnTo>
                    <a:pt x="30" y="43"/>
                  </a:lnTo>
                  <a:lnTo>
                    <a:pt x="0" y="64"/>
                  </a:lnTo>
                  <a:lnTo>
                    <a:pt x="2" y="70"/>
                  </a:lnTo>
                  <a:lnTo>
                    <a:pt x="8" y="85"/>
                  </a:lnTo>
                  <a:lnTo>
                    <a:pt x="11" y="92"/>
                  </a:lnTo>
                  <a:lnTo>
                    <a:pt x="17" y="100"/>
                  </a:lnTo>
                  <a:lnTo>
                    <a:pt x="19" y="102"/>
                  </a:lnTo>
                  <a:lnTo>
                    <a:pt x="21" y="106"/>
                  </a:lnTo>
                  <a:lnTo>
                    <a:pt x="23" y="107"/>
                  </a:lnTo>
                  <a:lnTo>
                    <a:pt x="26" y="109"/>
                  </a:lnTo>
                  <a:lnTo>
                    <a:pt x="28" y="111"/>
                  </a:lnTo>
                  <a:lnTo>
                    <a:pt x="32" y="113"/>
                  </a:lnTo>
                  <a:lnTo>
                    <a:pt x="36" y="113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57" y="117"/>
                  </a:lnTo>
                  <a:lnTo>
                    <a:pt x="60" y="117"/>
                  </a:lnTo>
                  <a:lnTo>
                    <a:pt x="64" y="119"/>
                  </a:lnTo>
                  <a:lnTo>
                    <a:pt x="66" y="121"/>
                  </a:lnTo>
                  <a:lnTo>
                    <a:pt x="68" y="122"/>
                  </a:lnTo>
                  <a:lnTo>
                    <a:pt x="68" y="124"/>
                  </a:lnTo>
                  <a:lnTo>
                    <a:pt x="66" y="128"/>
                  </a:lnTo>
                  <a:lnTo>
                    <a:pt x="64" y="132"/>
                  </a:lnTo>
                  <a:lnTo>
                    <a:pt x="60" y="136"/>
                  </a:lnTo>
                  <a:lnTo>
                    <a:pt x="57" y="139"/>
                  </a:lnTo>
                  <a:lnTo>
                    <a:pt x="53" y="145"/>
                  </a:lnTo>
                  <a:lnTo>
                    <a:pt x="51" y="149"/>
                  </a:lnTo>
                  <a:lnTo>
                    <a:pt x="51" y="153"/>
                  </a:lnTo>
                  <a:lnTo>
                    <a:pt x="51" y="156"/>
                  </a:lnTo>
                  <a:lnTo>
                    <a:pt x="53" y="162"/>
                  </a:lnTo>
                  <a:lnTo>
                    <a:pt x="55" y="166"/>
                  </a:lnTo>
                  <a:lnTo>
                    <a:pt x="57" y="169"/>
                  </a:lnTo>
                  <a:lnTo>
                    <a:pt x="60" y="173"/>
                  </a:lnTo>
                  <a:lnTo>
                    <a:pt x="64" y="175"/>
                  </a:lnTo>
                  <a:lnTo>
                    <a:pt x="68" y="177"/>
                  </a:lnTo>
                  <a:lnTo>
                    <a:pt x="72" y="181"/>
                  </a:lnTo>
                  <a:lnTo>
                    <a:pt x="73" y="183"/>
                  </a:lnTo>
                  <a:lnTo>
                    <a:pt x="79" y="183"/>
                  </a:lnTo>
                  <a:lnTo>
                    <a:pt x="83" y="185"/>
                  </a:lnTo>
                  <a:lnTo>
                    <a:pt x="85" y="185"/>
                  </a:lnTo>
                  <a:lnTo>
                    <a:pt x="102" y="183"/>
                  </a:lnTo>
                  <a:lnTo>
                    <a:pt x="122" y="183"/>
                  </a:lnTo>
                  <a:lnTo>
                    <a:pt x="128" y="183"/>
                  </a:lnTo>
                  <a:lnTo>
                    <a:pt x="134" y="183"/>
                  </a:lnTo>
                  <a:lnTo>
                    <a:pt x="139" y="183"/>
                  </a:lnTo>
                  <a:lnTo>
                    <a:pt x="145" y="185"/>
                  </a:lnTo>
                  <a:lnTo>
                    <a:pt x="152" y="186"/>
                  </a:lnTo>
                  <a:lnTo>
                    <a:pt x="158" y="190"/>
                  </a:lnTo>
                  <a:lnTo>
                    <a:pt x="166" y="192"/>
                  </a:lnTo>
                  <a:lnTo>
                    <a:pt x="171" y="198"/>
                  </a:lnTo>
                  <a:lnTo>
                    <a:pt x="262" y="89"/>
                  </a:lnTo>
                  <a:lnTo>
                    <a:pt x="245" y="51"/>
                  </a:lnTo>
                  <a:lnTo>
                    <a:pt x="198" y="43"/>
                  </a:lnTo>
                  <a:lnTo>
                    <a:pt x="120" y="0"/>
                  </a:lnTo>
                  <a:lnTo>
                    <a:pt x="117" y="25"/>
                  </a:lnTo>
                  <a:lnTo>
                    <a:pt x="85" y="2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" name="Group 56"/>
            <p:cNvGrpSpPr>
              <a:grpSpLocks/>
            </p:cNvGrpSpPr>
            <p:nvPr/>
          </p:nvGrpSpPr>
          <p:grpSpPr bwMode="auto">
            <a:xfrm>
              <a:off x="893" y="1459"/>
              <a:ext cx="134" cy="79"/>
              <a:chOff x="671" y="1005"/>
              <a:chExt cx="130" cy="99"/>
            </a:xfrm>
          </p:grpSpPr>
          <p:sp>
            <p:nvSpPr>
              <p:cNvPr id="21240" name="Freeform 57"/>
              <p:cNvSpPr>
                <a:spLocks/>
              </p:cNvSpPr>
              <p:nvPr/>
            </p:nvSpPr>
            <p:spPr bwMode="auto">
              <a:xfrm>
                <a:off x="671" y="1005"/>
                <a:ext cx="130" cy="99"/>
              </a:xfrm>
              <a:custGeom>
                <a:avLst/>
                <a:gdLst>
                  <a:gd name="T0" fmla="*/ 2 w 262"/>
                  <a:gd name="T1" fmla="*/ 0 h 198"/>
                  <a:gd name="T2" fmla="*/ 1 w 262"/>
                  <a:gd name="T3" fmla="*/ 3 h 198"/>
                  <a:gd name="T4" fmla="*/ 0 w 262"/>
                  <a:gd name="T5" fmla="*/ 4 h 198"/>
                  <a:gd name="T6" fmla="*/ 0 w 262"/>
                  <a:gd name="T7" fmla="*/ 5 h 198"/>
                  <a:gd name="T8" fmla="*/ 0 w 262"/>
                  <a:gd name="T9" fmla="*/ 6 h 198"/>
                  <a:gd name="T10" fmla="*/ 0 w 262"/>
                  <a:gd name="T11" fmla="*/ 6 h 198"/>
                  <a:gd name="T12" fmla="*/ 1 w 262"/>
                  <a:gd name="T13" fmla="*/ 6 h 198"/>
                  <a:gd name="T14" fmla="*/ 1 w 262"/>
                  <a:gd name="T15" fmla="*/ 6 h 198"/>
                  <a:gd name="T16" fmla="*/ 1 w 262"/>
                  <a:gd name="T17" fmla="*/ 6 h 198"/>
                  <a:gd name="T18" fmla="*/ 1 w 262"/>
                  <a:gd name="T19" fmla="*/ 6 h 198"/>
                  <a:gd name="T20" fmla="*/ 1 w 262"/>
                  <a:gd name="T21" fmla="*/ 6 h 198"/>
                  <a:gd name="T22" fmla="*/ 1 w 262"/>
                  <a:gd name="T23" fmla="*/ 6 h 198"/>
                  <a:gd name="T24" fmla="*/ 2 w 262"/>
                  <a:gd name="T25" fmla="*/ 7 h 198"/>
                  <a:gd name="T26" fmla="*/ 2 w 262"/>
                  <a:gd name="T27" fmla="*/ 7 h 198"/>
                  <a:gd name="T28" fmla="*/ 2 w 262"/>
                  <a:gd name="T29" fmla="*/ 7 h 198"/>
                  <a:gd name="T30" fmla="*/ 3 w 262"/>
                  <a:gd name="T31" fmla="*/ 7 h 198"/>
                  <a:gd name="T32" fmla="*/ 3 w 262"/>
                  <a:gd name="T33" fmla="*/ 7 h 198"/>
                  <a:gd name="T34" fmla="*/ 3 w 262"/>
                  <a:gd name="T35" fmla="*/ 7 h 198"/>
                  <a:gd name="T36" fmla="*/ 4 w 262"/>
                  <a:gd name="T37" fmla="*/ 7 h 198"/>
                  <a:gd name="T38" fmla="*/ 4 w 262"/>
                  <a:gd name="T39" fmla="*/ 7 h 198"/>
                  <a:gd name="T40" fmla="*/ 4 w 262"/>
                  <a:gd name="T41" fmla="*/ 7 h 198"/>
                  <a:gd name="T42" fmla="*/ 4 w 262"/>
                  <a:gd name="T43" fmla="*/ 7 h 198"/>
                  <a:gd name="T44" fmla="*/ 4 w 262"/>
                  <a:gd name="T45" fmla="*/ 8 h 198"/>
                  <a:gd name="T46" fmla="*/ 4 w 262"/>
                  <a:gd name="T47" fmla="*/ 9 h 198"/>
                  <a:gd name="T48" fmla="*/ 3 w 262"/>
                  <a:gd name="T49" fmla="*/ 9 h 198"/>
                  <a:gd name="T50" fmla="*/ 3 w 262"/>
                  <a:gd name="T51" fmla="*/ 9 h 198"/>
                  <a:gd name="T52" fmla="*/ 3 w 262"/>
                  <a:gd name="T53" fmla="*/ 10 h 198"/>
                  <a:gd name="T54" fmla="*/ 3 w 262"/>
                  <a:gd name="T55" fmla="*/ 10 h 198"/>
                  <a:gd name="T56" fmla="*/ 3 w 262"/>
                  <a:gd name="T57" fmla="*/ 10 h 198"/>
                  <a:gd name="T58" fmla="*/ 3 w 262"/>
                  <a:gd name="T59" fmla="*/ 10 h 198"/>
                  <a:gd name="T60" fmla="*/ 3 w 262"/>
                  <a:gd name="T61" fmla="*/ 11 h 198"/>
                  <a:gd name="T62" fmla="*/ 3 w 262"/>
                  <a:gd name="T63" fmla="*/ 11 h 198"/>
                  <a:gd name="T64" fmla="*/ 3 w 262"/>
                  <a:gd name="T65" fmla="*/ 11 h 198"/>
                  <a:gd name="T66" fmla="*/ 3 w 262"/>
                  <a:gd name="T67" fmla="*/ 11 h 198"/>
                  <a:gd name="T68" fmla="*/ 4 w 262"/>
                  <a:gd name="T69" fmla="*/ 11 h 198"/>
                  <a:gd name="T70" fmla="*/ 4 w 262"/>
                  <a:gd name="T71" fmla="*/ 12 h 198"/>
                  <a:gd name="T72" fmla="*/ 4 w 262"/>
                  <a:gd name="T73" fmla="*/ 12 h 198"/>
                  <a:gd name="T74" fmla="*/ 4 w 262"/>
                  <a:gd name="T75" fmla="*/ 12 h 198"/>
                  <a:gd name="T76" fmla="*/ 4 w 262"/>
                  <a:gd name="T77" fmla="*/ 12 h 198"/>
                  <a:gd name="T78" fmla="*/ 5 w 262"/>
                  <a:gd name="T79" fmla="*/ 12 h 198"/>
                  <a:gd name="T80" fmla="*/ 5 w 262"/>
                  <a:gd name="T81" fmla="*/ 12 h 198"/>
                  <a:gd name="T82" fmla="*/ 6 w 262"/>
                  <a:gd name="T83" fmla="*/ 12 h 198"/>
                  <a:gd name="T84" fmla="*/ 7 w 262"/>
                  <a:gd name="T85" fmla="*/ 12 h 198"/>
                  <a:gd name="T86" fmla="*/ 8 w 262"/>
                  <a:gd name="T87" fmla="*/ 12 h 198"/>
                  <a:gd name="T88" fmla="*/ 8 w 262"/>
                  <a:gd name="T89" fmla="*/ 12 h 198"/>
                  <a:gd name="T90" fmla="*/ 8 w 262"/>
                  <a:gd name="T91" fmla="*/ 12 h 198"/>
                  <a:gd name="T92" fmla="*/ 9 w 262"/>
                  <a:gd name="T93" fmla="*/ 12 h 198"/>
                  <a:gd name="T94" fmla="*/ 9 w 262"/>
                  <a:gd name="T95" fmla="*/ 12 h 198"/>
                  <a:gd name="T96" fmla="*/ 9 w 262"/>
                  <a:gd name="T97" fmla="*/ 12 h 198"/>
                  <a:gd name="T98" fmla="*/ 10 w 262"/>
                  <a:gd name="T99" fmla="*/ 12 h 198"/>
                  <a:gd name="T100" fmla="*/ 10 w 262"/>
                  <a:gd name="T101" fmla="*/ 12 h 198"/>
                  <a:gd name="T102" fmla="*/ 16 w 262"/>
                  <a:gd name="T103" fmla="*/ 6 h 198"/>
                  <a:gd name="T104" fmla="*/ 15 w 262"/>
                  <a:gd name="T105" fmla="*/ 3 h 198"/>
                  <a:gd name="T106" fmla="*/ 12 w 262"/>
                  <a:gd name="T107" fmla="*/ 3 h 198"/>
                  <a:gd name="T108" fmla="*/ 7 w 262"/>
                  <a:gd name="T109" fmla="*/ 0 h 198"/>
                  <a:gd name="T110" fmla="*/ 7 w 262"/>
                  <a:gd name="T111" fmla="*/ 2 h 198"/>
                  <a:gd name="T112" fmla="*/ 5 w 262"/>
                  <a:gd name="T113" fmla="*/ 2 h 198"/>
                  <a:gd name="T114" fmla="*/ 2 w 262"/>
                  <a:gd name="T115" fmla="*/ 0 h 19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62"/>
                  <a:gd name="T175" fmla="*/ 0 h 198"/>
                  <a:gd name="T176" fmla="*/ 262 w 262"/>
                  <a:gd name="T177" fmla="*/ 198 h 19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62" h="198">
                    <a:moveTo>
                      <a:pt x="47" y="0"/>
                    </a:moveTo>
                    <a:lnTo>
                      <a:pt x="30" y="43"/>
                    </a:lnTo>
                    <a:lnTo>
                      <a:pt x="0" y="64"/>
                    </a:lnTo>
                    <a:lnTo>
                      <a:pt x="2" y="70"/>
                    </a:lnTo>
                    <a:lnTo>
                      <a:pt x="8" y="85"/>
                    </a:lnTo>
                    <a:lnTo>
                      <a:pt x="11" y="92"/>
                    </a:lnTo>
                    <a:lnTo>
                      <a:pt x="17" y="100"/>
                    </a:lnTo>
                    <a:lnTo>
                      <a:pt x="19" y="102"/>
                    </a:lnTo>
                    <a:lnTo>
                      <a:pt x="21" y="106"/>
                    </a:lnTo>
                    <a:lnTo>
                      <a:pt x="23" y="107"/>
                    </a:lnTo>
                    <a:lnTo>
                      <a:pt x="26" y="109"/>
                    </a:lnTo>
                    <a:lnTo>
                      <a:pt x="28" y="111"/>
                    </a:lnTo>
                    <a:lnTo>
                      <a:pt x="32" y="113"/>
                    </a:lnTo>
                    <a:lnTo>
                      <a:pt x="36" y="113"/>
                    </a:lnTo>
                    <a:lnTo>
                      <a:pt x="40" y="113"/>
                    </a:lnTo>
                    <a:lnTo>
                      <a:pt x="49" y="115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4" y="119"/>
                    </a:lnTo>
                    <a:lnTo>
                      <a:pt x="66" y="121"/>
                    </a:lnTo>
                    <a:lnTo>
                      <a:pt x="68" y="122"/>
                    </a:lnTo>
                    <a:lnTo>
                      <a:pt x="68" y="124"/>
                    </a:lnTo>
                    <a:lnTo>
                      <a:pt x="66" y="128"/>
                    </a:lnTo>
                    <a:lnTo>
                      <a:pt x="64" y="132"/>
                    </a:lnTo>
                    <a:lnTo>
                      <a:pt x="60" y="136"/>
                    </a:lnTo>
                    <a:lnTo>
                      <a:pt x="57" y="139"/>
                    </a:lnTo>
                    <a:lnTo>
                      <a:pt x="53" y="145"/>
                    </a:lnTo>
                    <a:lnTo>
                      <a:pt x="51" y="149"/>
                    </a:lnTo>
                    <a:lnTo>
                      <a:pt x="51" y="153"/>
                    </a:lnTo>
                    <a:lnTo>
                      <a:pt x="51" y="156"/>
                    </a:lnTo>
                    <a:lnTo>
                      <a:pt x="53" y="162"/>
                    </a:lnTo>
                    <a:lnTo>
                      <a:pt x="55" y="166"/>
                    </a:lnTo>
                    <a:lnTo>
                      <a:pt x="57" y="169"/>
                    </a:lnTo>
                    <a:lnTo>
                      <a:pt x="60" y="173"/>
                    </a:lnTo>
                    <a:lnTo>
                      <a:pt x="64" y="175"/>
                    </a:lnTo>
                    <a:lnTo>
                      <a:pt x="68" y="177"/>
                    </a:lnTo>
                    <a:lnTo>
                      <a:pt x="72" y="181"/>
                    </a:lnTo>
                    <a:lnTo>
                      <a:pt x="73" y="183"/>
                    </a:lnTo>
                    <a:lnTo>
                      <a:pt x="79" y="183"/>
                    </a:lnTo>
                    <a:lnTo>
                      <a:pt x="83" y="185"/>
                    </a:lnTo>
                    <a:lnTo>
                      <a:pt x="85" y="185"/>
                    </a:lnTo>
                    <a:lnTo>
                      <a:pt x="102" y="183"/>
                    </a:lnTo>
                    <a:lnTo>
                      <a:pt x="122" y="183"/>
                    </a:lnTo>
                    <a:lnTo>
                      <a:pt x="128" y="183"/>
                    </a:lnTo>
                    <a:lnTo>
                      <a:pt x="134" y="183"/>
                    </a:lnTo>
                    <a:lnTo>
                      <a:pt x="139" y="183"/>
                    </a:lnTo>
                    <a:lnTo>
                      <a:pt x="145" y="185"/>
                    </a:lnTo>
                    <a:lnTo>
                      <a:pt x="152" y="186"/>
                    </a:lnTo>
                    <a:lnTo>
                      <a:pt x="158" y="190"/>
                    </a:lnTo>
                    <a:lnTo>
                      <a:pt x="166" y="192"/>
                    </a:lnTo>
                    <a:lnTo>
                      <a:pt x="171" y="198"/>
                    </a:lnTo>
                    <a:lnTo>
                      <a:pt x="262" y="89"/>
                    </a:lnTo>
                    <a:lnTo>
                      <a:pt x="245" y="51"/>
                    </a:lnTo>
                    <a:lnTo>
                      <a:pt x="198" y="43"/>
                    </a:lnTo>
                    <a:lnTo>
                      <a:pt x="120" y="0"/>
                    </a:lnTo>
                    <a:lnTo>
                      <a:pt x="117" y="25"/>
                    </a:lnTo>
                    <a:lnTo>
                      <a:pt x="85" y="23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41" name="Freeform 58"/>
              <p:cNvSpPr>
                <a:spLocks/>
              </p:cNvSpPr>
              <p:nvPr/>
            </p:nvSpPr>
            <p:spPr bwMode="auto">
              <a:xfrm>
                <a:off x="671" y="1005"/>
                <a:ext cx="130" cy="99"/>
              </a:xfrm>
              <a:custGeom>
                <a:avLst/>
                <a:gdLst>
                  <a:gd name="T0" fmla="*/ 2 w 262"/>
                  <a:gd name="T1" fmla="*/ 0 h 198"/>
                  <a:gd name="T2" fmla="*/ 1 w 262"/>
                  <a:gd name="T3" fmla="*/ 3 h 198"/>
                  <a:gd name="T4" fmla="*/ 0 w 262"/>
                  <a:gd name="T5" fmla="*/ 4 h 198"/>
                  <a:gd name="T6" fmla="*/ 0 w 262"/>
                  <a:gd name="T7" fmla="*/ 5 h 198"/>
                  <a:gd name="T8" fmla="*/ 0 w 262"/>
                  <a:gd name="T9" fmla="*/ 6 h 198"/>
                  <a:gd name="T10" fmla="*/ 0 w 262"/>
                  <a:gd name="T11" fmla="*/ 6 h 198"/>
                  <a:gd name="T12" fmla="*/ 1 w 262"/>
                  <a:gd name="T13" fmla="*/ 6 h 198"/>
                  <a:gd name="T14" fmla="*/ 1 w 262"/>
                  <a:gd name="T15" fmla="*/ 6 h 198"/>
                  <a:gd name="T16" fmla="*/ 1 w 262"/>
                  <a:gd name="T17" fmla="*/ 6 h 198"/>
                  <a:gd name="T18" fmla="*/ 1 w 262"/>
                  <a:gd name="T19" fmla="*/ 6 h 198"/>
                  <a:gd name="T20" fmla="*/ 1 w 262"/>
                  <a:gd name="T21" fmla="*/ 6 h 198"/>
                  <a:gd name="T22" fmla="*/ 1 w 262"/>
                  <a:gd name="T23" fmla="*/ 6 h 198"/>
                  <a:gd name="T24" fmla="*/ 2 w 262"/>
                  <a:gd name="T25" fmla="*/ 7 h 198"/>
                  <a:gd name="T26" fmla="*/ 2 w 262"/>
                  <a:gd name="T27" fmla="*/ 7 h 198"/>
                  <a:gd name="T28" fmla="*/ 2 w 262"/>
                  <a:gd name="T29" fmla="*/ 7 h 198"/>
                  <a:gd name="T30" fmla="*/ 3 w 262"/>
                  <a:gd name="T31" fmla="*/ 7 h 198"/>
                  <a:gd name="T32" fmla="*/ 3 w 262"/>
                  <a:gd name="T33" fmla="*/ 7 h 198"/>
                  <a:gd name="T34" fmla="*/ 3 w 262"/>
                  <a:gd name="T35" fmla="*/ 7 h 198"/>
                  <a:gd name="T36" fmla="*/ 4 w 262"/>
                  <a:gd name="T37" fmla="*/ 7 h 198"/>
                  <a:gd name="T38" fmla="*/ 4 w 262"/>
                  <a:gd name="T39" fmla="*/ 7 h 198"/>
                  <a:gd name="T40" fmla="*/ 4 w 262"/>
                  <a:gd name="T41" fmla="*/ 7 h 198"/>
                  <a:gd name="T42" fmla="*/ 4 w 262"/>
                  <a:gd name="T43" fmla="*/ 7 h 198"/>
                  <a:gd name="T44" fmla="*/ 4 w 262"/>
                  <a:gd name="T45" fmla="*/ 8 h 198"/>
                  <a:gd name="T46" fmla="*/ 4 w 262"/>
                  <a:gd name="T47" fmla="*/ 9 h 198"/>
                  <a:gd name="T48" fmla="*/ 3 w 262"/>
                  <a:gd name="T49" fmla="*/ 9 h 198"/>
                  <a:gd name="T50" fmla="*/ 3 w 262"/>
                  <a:gd name="T51" fmla="*/ 9 h 198"/>
                  <a:gd name="T52" fmla="*/ 3 w 262"/>
                  <a:gd name="T53" fmla="*/ 10 h 198"/>
                  <a:gd name="T54" fmla="*/ 3 w 262"/>
                  <a:gd name="T55" fmla="*/ 10 h 198"/>
                  <a:gd name="T56" fmla="*/ 3 w 262"/>
                  <a:gd name="T57" fmla="*/ 10 h 198"/>
                  <a:gd name="T58" fmla="*/ 3 w 262"/>
                  <a:gd name="T59" fmla="*/ 10 h 198"/>
                  <a:gd name="T60" fmla="*/ 3 w 262"/>
                  <a:gd name="T61" fmla="*/ 11 h 198"/>
                  <a:gd name="T62" fmla="*/ 3 w 262"/>
                  <a:gd name="T63" fmla="*/ 11 h 198"/>
                  <a:gd name="T64" fmla="*/ 3 w 262"/>
                  <a:gd name="T65" fmla="*/ 11 h 198"/>
                  <a:gd name="T66" fmla="*/ 3 w 262"/>
                  <a:gd name="T67" fmla="*/ 11 h 198"/>
                  <a:gd name="T68" fmla="*/ 4 w 262"/>
                  <a:gd name="T69" fmla="*/ 11 h 198"/>
                  <a:gd name="T70" fmla="*/ 4 w 262"/>
                  <a:gd name="T71" fmla="*/ 12 h 198"/>
                  <a:gd name="T72" fmla="*/ 4 w 262"/>
                  <a:gd name="T73" fmla="*/ 12 h 198"/>
                  <a:gd name="T74" fmla="*/ 4 w 262"/>
                  <a:gd name="T75" fmla="*/ 12 h 198"/>
                  <a:gd name="T76" fmla="*/ 4 w 262"/>
                  <a:gd name="T77" fmla="*/ 12 h 198"/>
                  <a:gd name="T78" fmla="*/ 5 w 262"/>
                  <a:gd name="T79" fmla="*/ 12 h 198"/>
                  <a:gd name="T80" fmla="*/ 5 w 262"/>
                  <a:gd name="T81" fmla="*/ 12 h 198"/>
                  <a:gd name="T82" fmla="*/ 6 w 262"/>
                  <a:gd name="T83" fmla="*/ 12 h 198"/>
                  <a:gd name="T84" fmla="*/ 7 w 262"/>
                  <a:gd name="T85" fmla="*/ 12 h 198"/>
                  <a:gd name="T86" fmla="*/ 8 w 262"/>
                  <a:gd name="T87" fmla="*/ 12 h 198"/>
                  <a:gd name="T88" fmla="*/ 8 w 262"/>
                  <a:gd name="T89" fmla="*/ 12 h 198"/>
                  <a:gd name="T90" fmla="*/ 8 w 262"/>
                  <a:gd name="T91" fmla="*/ 12 h 198"/>
                  <a:gd name="T92" fmla="*/ 9 w 262"/>
                  <a:gd name="T93" fmla="*/ 12 h 198"/>
                  <a:gd name="T94" fmla="*/ 9 w 262"/>
                  <a:gd name="T95" fmla="*/ 12 h 198"/>
                  <a:gd name="T96" fmla="*/ 9 w 262"/>
                  <a:gd name="T97" fmla="*/ 12 h 198"/>
                  <a:gd name="T98" fmla="*/ 10 w 262"/>
                  <a:gd name="T99" fmla="*/ 12 h 198"/>
                  <a:gd name="T100" fmla="*/ 10 w 262"/>
                  <a:gd name="T101" fmla="*/ 12 h 198"/>
                  <a:gd name="T102" fmla="*/ 16 w 262"/>
                  <a:gd name="T103" fmla="*/ 6 h 198"/>
                  <a:gd name="T104" fmla="*/ 15 w 262"/>
                  <a:gd name="T105" fmla="*/ 3 h 198"/>
                  <a:gd name="T106" fmla="*/ 12 w 262"/>
                  <a:gd name="T107" fmla="*/ 3 h 198"/>
                  <a:gd name="T108" fmla="*/ 7 w 262"/>
                  <a:gd name="T109" fmla="*/ 0 h 198"/>
                  <a:gd name="T110" fmla="*/ 7 w 262"/>
                  <a:gd name="T111" fmla="*/ 2 h 198"/>
                  <a:gd name="T112" fmla="*/ 5 w 262"/>
                  <a:gd name="T113" fmla="*/ 2 h 198"/>
                  <a:gd name="T114" fmla="*/ 2 w 262"/>
                  <a:gd name="T115" fmla="*/ 0 h 19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62"/>
                  <a:gd name="T175" fmla="*/ 0 h 198"/>
                  <a:gd name="T176" fmla="*/ 262 w 262"/>
                  <a:gd name="T177" fmla="*/ 198 h 19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62" h="198">
                    <a:moveTo>
                      <a:pt x="47" y="0"/>
                    </a:moveTo>
                    <a:lnTo>
                      <a:pt x="30" y="43"/>
                    </a:lnTo>
                    <a:lnTo>
                      <a:pt x="0" y="64"/>
                    </a:lnTo>
                    <a:lnTo>
                      <a:pt x="2" y="70"/>
                    </a:lnTo>
                    <a:lnTo>
                      <a:pt x="8" y="85"/>
                    </a:lnTo>
                    <a:lnTo>
                      <a:pt x="11" y="92"/>
                    </a:lnTo>
                    <a:lnTo>
                      <a:pt x="17" y="100"/>
                    </a:lnTo>
                    <a:lnTo>
                      <a:pt x="19" y="102"/>
                    </a:lnTo>
                    <a:lnTo>
                      <a:pt x="21" y="106"/>
                    </a:lnTo>
                    <a:lnTo>
                      <a:pt x="23" y="107"/>
                    </a:lnTo>
                    <a:lnTo>
                      <a:pt x="26" y="109"/>
                    </a:lnTo>
                    <a:lnTo>
                      <a:pt x="28" y="111"/>
                    </a:lnTo>
                    <a:lnTo>
                      <a:pt x="32" y="113"/>
                    </a:lnTo>
                    <a:lnTo>
                      <a:pt x="36" y="113"/>
                    </a:lnTo>
                    <a:lnTo>
                      <a:pt x="40" y="113"/>
                    </a:lnTo>
                    <a:lnTo>
                      <a:pt x="49" y="115"/>
                    </a:lnTo>
                    <a:lnTo>
                      <a:pt x="57" y="117"/>
                    </a:lnTo>
                    <a:lnTo>
                      <a:pt x="60" y="117"/>
                    </a:lnTo>
                    <a:lnTo>
                      <a:pt x="64" y="119"/>
                    </a:lnTo>
                    <a:lnTo>
                      <a:pt x="66" y="121"/>
                    </a:lnTo>
                    <a:lnTo>
                      <a:pt x="68" y="122"/>
                    </a:lnTo>
                    <a:lnTo>
                      <a:pt x="68" y="124"/>
                    </a:lnTo>
                    <a:lnTo>
                      <a:pt x="66" y="128"/>
                    </a:lnTo>
                    <a:lnTo>
                      <a:pt x="64" y="132"/>
                    </a:lnTo>
                    <a:lnTo>
                      <a:pt x="60" y="136"/>
                    </a:lnTo>
                    <a:lnTo>
                      <a:pt x="57" y="139"/>
                    </a:lnTo>
                    <a:lnTo>
                      <a:pt x="53" y="145"/>
                    </a:lnTo>
                    <a:lnTo>
                      <a:pt x="51" y="149"/>
                    </a:lnTo>
                    <a:lnTo>
                      <a:pt x="51" y="153"/>
                    </a:lnTo>
                    <a:lnTo>
                      <a:pt x="51" y="156"/>
                    </a:lnTo>
                    <a:lnTo>
                      <a:pt x="53" y="162"/>
                    </a:lnTo>
                    <a:lnTo>
                      <a:pt x="55" y="166"/>
                    </a:lnTo>
                    <a:lnTo>
                      <a:pt x="57" y="169"/>
                    </a:lnTo>
                    <a:lnTo>
                      <a:pt x="60" y="173"/>
                    </a:lnTo>
                    <a:lnTo>
                      <a:pt x="64" y="175"/>
                    </a:lnTo>
                    <a:lnTo>
                      <a:pt x="68" y="177"/>
                    </a:lnTo>
                    <a:lnTo>
                      <a:pt x="72" y="181"/>
                    </a:lnTo>
                    <a:lnTo>
                      <a:pt x="73" y="183"/>
                    </a:lnTo>
                    <a:lnTo>
                      <a:pt x="79" y="183"/>
                    </a:lnTo>
                    <a:lnTo>
                      <a:pt x="83" y="185"/>
                    </a:lnTo>
                    <a:lnTo>
                      <a:pt x="85" y="185"/>
                    </a:lnTo>
                    <a:lnTo>
                      <a:pt x="102" y="183"/>
                    </a:lnTo>
                    <a:lnTo>
                      <a:pt x="122" y="183"/>
                    </a:lnTo>
                    <a:lnTo>
                      <a:pt x="128" y="183"/>
                    </a:lnTo>
                    <a:lnTo>
                      <a:pt x="134" y="183"/>
                    </a:lnTo>
                    <a:lnTo>
                      <a:pt x="139" y="183"/>
                    </a:lnTo>
                    <a:lnTo>
                      <a:pt x="145" y="185"/>
                    </a:lnTo>
                    <a:lnTo>
                      <a:pt x="152" y="186"/>
                    </a:lnTo>
                    <a:lnTo>
                      <a:pt x="158" y="190"/>
                    </a:lnTo>
                    <a:lnTo>
                      <a:pt x="166" y="192"/>
                    </a:lnTo>
                    <a:lnTo>
                      <a:pt x="171" y="198"/>
                    </a:lnTo>
                    <a:lnTo>
                      <a:pt x="262" y="89"/>
                    </a:lnTo>
                    <a:lnTo>
                      <a:pt x="245" y="51"/>
                    </a:lnTo>
                    <a:lnTo>
                      <a:pt x="198" y="43"/>
                    </a:lnTo>
                    <a:lnTo>
                      <a:pt x="120" y="0"/>
                    </a:lnTo>
                    <a:lnTo>
                      <a:pt x="117" y="25"/>
                    </a:lnTo>
                    <a:lnTo>
                      <a:pt x="85" y="23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20" name="Freeform 59"/>
            <p:cNvSpPr>
              <a:spLocks/>
            </p:cNvSpPr>
            <p:nvPr/>
          </p:nvSpPr>
          <p:spPr bwMode="auto">
            <a:xfrm>
              <a:off x="924" y="1595"/>
              <a:ext cx="50" cy="38"/>
            </a:xfrm>
            <a:custGeom>
              <a:avLst/>
              <a:gdLst>
                <a:gd name="T0" fmla="*/ 3 w 100"/>
                <a:gd name="T1" fmla="*/ 0 h 94"/>
                <a:gd name="T2" fmla="*/ 3 w 100"/>
                <a:gd name="T3" fmla="*/ 0 h 94"/>
                <a:gd name="T4" fmla="*/ 3 w 100"/>
                <a:gd name="T5" fmla="*/ 0 h 94"/>
                <a:gd name="T6" fmla="*/ 3 w 100"/>
                <a:gd name="T7" fmla="*/ 0 h 94"/>
                <a:gd name="T8" fmla="*/ 3 w 100"/>
                <a:gd name="T9" fmla="*/ 0 h 94"/>
                <a:gd name="T10" fmla="*/ 3 w 100"/>
                <a:gd name="T11" fmla="*/ 0 h 94"/>
                <a:gd name="T12" fmla="*/ 2 w 100"/>
                <a:gd name="T13" fmla="*/ 0 h 94"/>
                <a:gd name="T14" fmla="*/ 2 w 100"/>
                <a:gd name="T15" fmla="*/ 0 h 94"/>
                <a:gd name="T16" fmla="*/ 2 w 100"/>
                <a:gd name="T17" fmla="*/ 0 h 94"/>
                <a:gd name="T18" fmla="*/ 2 w 100"/>
                <a:gd name="T19" fmla="*/ 0 h 94"/>
                <a:gd name="T20" fmla="*/ 2 w 100"/>
                <a:gd name="T21" fmla="*/ 0 h 94"/>
                <a:gd name="T22" fmla="*/ 1 w 100"/>
                <a:gd name="T23" fmla="*/ 0 h 94"/>
                <a:gd name="T24" fmla="*/ 1 w 100"/>
                <a:gd name="T25" fmla="*/ 0 h 94"/>
                <a:gd name="T26" fmla="*/ 1 w 100"/>
                <a:gd name="T27" fmla="*/ 1 h 94"/>
                <a:gd name="T28" fmla="*/ 1 w 100"/>
                <a:gd name="T29" fmla="*/ 1 h 94"/>
                <a:gd name="T30" fmla="*/ 0 w 100"/>
                <a:gd name="T31" fmla="*/ 1 h 94"/>
                <a:gd name="T32" fmla="*/ 0 w 100"/>
                <a:gd name="T33" fmla="*/ 1 h 94"/>
                <a:gd name="T34" fmla="*/ 0 w 100"/>
                <a:gd name="T35" fmla="*/ 1 h 94"/>
                <a:gd name="T36" fmla="*/ 0 w 100"/>
                <a:gd name="T37" fmla="*/ 1 h 94"/>
                <a:gd name="T38" fmla="*/ 0 w 100"/>
                <a:gd name="T39" fmla="*/ 1 h 94"/>
                <a:gd name="T40" fmla="*/ 1 w 100"/>
                <a:gd name="T41" fmla="*/ 1 h 94"/>
                <a:gd name="T42" fmla="*/ 1 w 100"/>
                <a:gd name="T43" fmla="*/ 2 h 94"/>
                <a:gd name="T44" fmla="*/ 1 w 100"/>
                <a:gd name="T45" fmla="*/ 2 h 94"/>
                <a:gd name="T46" fmla="*/ 2 w 100"/>
                <a:gd name="T47" fmla="*/ 2 h 94"/>
                <a:gd name="T48" fmla="*/ 3 w 100"/>
                <a:gd name="T49" fmla="*/ 2 h 94"/>
                <a:gd name="T50" fmla="*/ 3 w 100"/>
                <a:gd name="T51" fmla="*/ 2 h 94"/>
                <a:gd name="T52" fmla="*/ 3 w 100"/>
                <a:gd name="T53" fmla="*/ 2 h 94"/>
                <a:gd name="T54" fmla="*/ 5 w 100"/>
                <a:gd name="T55" fmla="*/ 2 h 94"/>
                <a:gd name="T56" fmla="*/ 6 w 100"/>
                <a:gd name="T57" fmla="*/ 2 h 94"/>
                <a:gd name="T58" fmla="*/ 6 w 100"/>
                <a:gd name="T59" fmla="*/ 2 h 94"/>
                <a:gd name="T60" fmla="*/ 6 w 100"/>
                <a:gd name="T61" fmla="*/ 2 h 94"/>
                <a:gd name="T62" fmla="*/ 6 w 100"/>
                <a:gd name="T63" fmla="*/ 2 h 94"/>
                <a:gd name="T64" fmla="*/ 6 w 100"/>
                <a:gd name="T65" fmla="*/ 2 h 94"/>
                <a:gd name="T66" fmla="*/ 6 w 100"/>
                <a:gd name="T67" fmla="*/ 2 h 94"/>
                <a:gd name="T68" fmla="*/ 6 w 100"/>
                <a:gd name="T69" fmla="*/ 2 h 94"/>
                <a:gd name="T70" fmla="*/ 6 w 100"/>
                <a:gd name="T71" fmla="*/ 2 h 94"/>
                <a:gd name="T72" fmla="*/ 6 w 100"/>
                <a:gd name="T73" fmla="*/ 2 h 94"/>
                <a:gd name="T74" fmla="*/ 6 w 100"/>
                <a:gd name="T75" fmla="*/ 2 h 94"/>
                <a:gd name="T76" fmla="*/ 6 w 100"/>
                <a:gd name="T77" fmla="*/ 1 h 94"/>
                <a:gd name="T78" fmla="*/ 6 w 100"/>
                <a:gd name="T79" fmla="*/ 1 h 94"/>
                <a:gd name="T80" fmla="*/ 6 w 100"/>
                <a:gd name="T81" fmla="*/ 1 h 94"/>
                <a:gd name="T82" fmla="*/ 5 w 100"/>
                <a:gd name="T83" fmla="*/ 1 h 94"/>
                <a:gd name="T84" fmla="*/ 5 w 100"/>
                <a:gd name="T85" fmla="*/ 1 h 94"/>
                <a:gd name="T86" fmla="*/ 3 w 100"/>
                <a:gd name="T87" fmla="*/ 0 h 94"/>
                <a:gd name="T88" fmla="*/ 3 w 100"/>
                <a:gd name="T89" fmla="*/ 0 h 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0"/>
                <a:gd name="T136" fmla="*/ 0 h 94"/>
                <a:gd name="T137" fmla="*/ 100 w 100"/>
                <a:gd name="T138" fmla="*/ 94 h 9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0" h="94">
                  <a:moveTo>
                    <a:pt x="59" y="17"/>
                  </a:moveTo>
                  <a:lnTo>
                    <a:pt x="55" y="13"/>
                  </a:lnTo>
                  <a:lnTo>
                    <a:pt x="44" y="3"/>
                  </a:lnTo>
                  <a:lnTo>
                    <a:pt x="42" y="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6" y="22"/>
                  </a:lnTo>
                  <a:lnTo>
                    <a:pt x="2" y="30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23" y="67"/>
                  </a:lnTo>
                  <a:lnTo>
                    <a:pt x="40" y="79"/>
                  </a:lnTo>
                  <a:lnTo>
                    <a:pt x="53" y="90"/>
                  </a:lnTo>
                  <a:lnTo>
                    <a:pt x="59" y="94"/>
                  </a:lnTo>
                  <a:lnTo>
                    <a:pt x="66" y="90"/>
                  </a:lnTo>
                  <a:lnTo>
                    <a:pt x="83" y="79"/>
                  </a:lnTo>
                  <a:lnTo>
                    <a:pt x="87" y="75"/>
                  </a:lnTo>
                  <a:lnTo>
                    <a:pt x="91" y="73"/>
                  </a:lnTo>
                  <a:lnTo>
                    <a:pt x="94" y="69"/>
                  </a:lnTo>
                  <a:lnTo>
                    <a:pt x="98" y="65"/>
                  </a:lnTo>
                  <a:lnTo>
                    <a:pt x="100" y="62"/>
                  </a:lnTo>
                  <a:lnTo>
                    <a:pt x="100" y="58"/>
                  </a:lnTo>
                  <a:lnTo>
                    <a:pt x="100" y="56"/>
                  </a:lnTo>
                  <a:lnTo>
                    <a:pt x="98" y="54"/>
                  </a:lnTo>
                  <a:lnTo>
                    <a:pt x="98" y="52"/>
                  </a:lnTo>
                  <a:lnTo>
                    <a:pt x="92" y="45"/>
                  </a:lnTo>
                  <a:lnTo>
                    <a:pt x="85" y="39"/>
                  </a:lnTo>
                  <a:lnTo>
                    <a:pt x="79" y="33"/>
                  </a:lnTo>
                  <a:lnTo>
                    <a:pt x="74" y="28"/>
                  </a:lnTo>
                  <a:lnTo>
                    <a:pt x="62" y="18"/>
                  </a:lnTo>
                  <a:lnTo>
                    <a:pt x="59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1" name="Freeform 60"/>
            <p:cNvSpPr>
              <a:spLocks/>
            </p:cNvSpPr>
            <p:nvPr/>
          </p:nvSpPr>
          <p:spPr bwMode="auto">
            <a:xfrm>
              <a:off x="924" y="1595"/>
              <a:ext cx="50" cy="38"/>
            </a:xfrm>
            <a:custGeom>
              <a:avLst/>
              <a:gdLst>
                <a:gd name="T0" fmla="*/ 3 w 100"/>
                <a:gd name="T1" fmla="*/ 0 h 94"/>
                <a:gd name="T2" fmla="*/ 3 w 100"/>
                <a:gd name="T3" fmla="*/ 0 h 94"/>
                <a:gd name="T4" fmla="*/ 3 w 100"/>
                <a:gd name="T5" fmla="*/ 0 h 94"/>
                <a:gd name="T6" fmla="*/ 3 w 100"/>
                <a:gd name="T7" fmla="*/ 0 h 94"/>
                <a:gd name="T8" fmla="*/ 3 w 100"/>
                <a:gd name="T9" fmla="*/ 0 h 94"/>
                <a:gd name="T10" fmla="*/ 3 w 100"/>
                <a:gd name="T11" fmla="*/ 0 h 94"/>
                <a:gd name="T12" fmla="*/ 2 w 100"/>
                <a:gd name="T13" fmla="*/ 0 h 94"/>
                <a:gd name="T14" fmla="*/ 2 w 100"/>
                <a:gd name="T15" fmla="*/ 0 h 94"/>
                <a:gd name="T16" fmla="*/ 2 w 100"/>
                <a:gd name="T17" fmla="*/ 0 h 94"/>
                <a:gd name="T18" fmla="*/ 2 w 100"/>
                <a:gd name="T19" fmla="*/ 0 h 94"/>
                <a:gd name="T20" fmla="*/ 2 w 100"/>
                <a:gd name="T21" fmla="*/ 0 h 94"/>
                <a:gd name="T22" fmla="*/ 1 w 100"/>
                <a:gd name="T23" fmla="*/ 0 h 94"/>
                <a:gd name="T24" fmla="*/ 1 w 100"/>
                <a:gd name="T25" fmla="*/ 0 h 94"/>
                <a:gd name="T26" fmla="*/ 1 w 100"/>
                <a:gd name="T27" fmla="*/ 1 h 94"/>
                <a:gd name="T28" fmla="*/ 1 w 100"/>
                <a:gd name="T29" fmla="*/ 1 h 94"/>
                <a:gd name="T30" fmla="*/ 0 w 100"/>
                <a:gd name="T31" fmla="*/ 1 h 94"/>
                <a:gd name="T32" fmla="*/ 0 w 100"/>
                <a:gd name="T33" fmla="*/ 1 h 94"/>
                <a:gd name="T34" fmla="*/ 0 w 100"/>
                <a:gd name="T35" fmla="*/ 1 h 94"/>
                <a:gd name="T36" fmla="*/ 0 w 100"/>
                <a:gd name="T37" fmla="*/ 1 h 94"/>
                <a:gd name="T38" fmla="*/ 0 w 100"/>
                <a:gd name="T39" fmla="*/ 1 h 94"/>
                <a:gd name="T40" fmla="*/ 1 w 100"/>
                <a:gd name="T41" fmla="*/ 1 h 94"/>
                <a:gd name="T42" fmla="*/ 1 w 100"/>
                <a:gd name="T43" fmla="*/ 2 h 94"/>
                <a:gd name="T44" fmla="*/ 1 w 100"/>
                <a:gd name="T45" fmla="*/ 2 h 94"/>
                <a:gd name="T46" fmla="*/ 2 w 100"/>
                <a:gd name="T47" fmla="*/ 2 h 94"/>
                <a:gd name="T48" fmla="*/ 3 w 100"/>
                <a:gd name="T49" fmla="*/ 2 h 94"/>
                <a:gd name="T50" fmla="*/ 3 w 100"/>
                <a:gd name="T51" fmla="*/ 2 h 94"/>
                <a:gd name="T52" fmla="*/ 3 w 100"/>
                <a:gd name="T53" fmla="*/ 2 h 94"/>
                <a:gd name="T54" fmla="*/ 5 w 100"/>
                <a:gd name="T55" fmla="*/ 2 h 94"/>
                <a:gd name="T56" fmla="*/ 6 w 100"/>
                <a:gd name="T57" fmla="*/ 2 h 94"/>
                <a:gd name="T58" fmla="*/ 6 w 100"/>
                <a:gd name="T59" fmla="*/ 2 h 94"/>
                <a:gd name="T60" fmla="*/ 6 w 100"/>
                <a:gd name="T61" fmla="*/ 2 h 94"/>
                <a:gd name="T62" fmla="*/ 6 w 100"/>
                <a:gd name="T63" fmla="*/ 2 h 94"/>
                <a:gd name="T64" fmla="*/ 6 w 100"/>
                <a:gd name="T65" fmla="*/ 2 h 94"/>
                <a:gd name="T66" fmla="*/ 6 w 100"/>
                <a:gd name="T67" fmla="*/ 2 h 94"/>
                <a:gd name="T68" fmla="*/ 6 w 100"/>
                <a:gd name="T69" fmla="*/ 2 h 94"/>
                <a:gd name="T70" fmla="*/ 6 w 100"/>
                <a:gd name="T71" fmla="*/ 2 h 94"/>
                <a:gd name="T72" fmla="*/ 6 w 100"/>
                <a:gd name="T73" fmla="*/ 2 h 94"/>
                <a:gd name="T74" fmla="*/ 6 w 100"/>
                <a:gd name="T75" fmla="*/ 2 h 94"/>
                <a:gd name="T76" fmla="*/ 6 w 100"/>
                <a:gd name="T77" fmla="*/ 1 h 94"/>
                <a:gd name="T78" fmla="*/ 6 w 100"/>
                <a:gd name="T79" fmla="*/ 1 h 94"/>
                <a:gd name="T80" fmla="*/ 6 w 100"/>
                <a:gd name="T81" fmla="*/ 1 h 94"/>
                <a:gd name="T82" fmla="*/ 5 w 100"/>
                <a:gd name="T83" fmla="*/ 1 h 94"/>
                <a:gd name="T84" fmla="*/ 5 w 100"/>
                <a:gd name="T85" fmla="*/ 1 h 94"/>
                <a:gd name="T86" fmla="*/ 3 w 100"/>
                <a:gd name="T87" fmla="*/ 0 h 94"/>
                <a:gd name="T88" fmla="*/ 3 w 100"/>
                <a:gd name="T89" fmla="*/ 0 h 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0"/>
                <a:gd name="T136" fmla="*/ 0 h 94"/>
                <a:gd name="T137" fmla="*/ 100 w 100"/>
                <a:gd name="T138" fmla="*/ 94 h 9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0" h="94">
                  <a:moveTo>
                    <a:pt x="59" y="17"/>
                  </a:moveTo>
                  <a:lnTo>
                    <a:pt x="55" y="13"/>
                  </a:lnTo>
                  <a:lnTo>
                    <a:pt x="44" y="3"/>
                  </a:lnTo>
                  <a:lnTo>
                    <a:pt x="42" y="3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6" y="22"/>
                  </a:lnTo>
                  <a:lnTo>
                    <a:pt x="2" y="30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23" y="67"/>
                  </a:lnTo>
                  <a:lnTo>
                    <a:pt x="40" y="79"/>
                  </a:lnTo>
                  <a:lnTo>
                    <a:pt x="53" y="90"/>
                  </a:lnTo>
                  <a:lnTo>
                    <a:pt x="59" y="94"/>
                  </a:lnTo>
                  <a:lnTo>
                    <a:pt x="66" y="90"/>
                  </a:lnTo>
                  <a:lnTo>
                    <a:pt x="83" y="79"/>
                  </a:lnTo>
                  <a:lnTo>
                    <a:pt x="87" y="75"/>
                  </a:lnTo>
                  <a:lnTo>
                    <a:pt x="91" y="73"/>
                  </a:lnTo>
                  <a:lnTo>
                    <a:pt x="94" y="69"/>
                  </a:lnTo>
                  <a:lnTo>
                    <a:pt x="98" y="65"/>
                  </a:lnTo>
                  <a:lnTo>
                    <a:pt x="100" y="62"/>
                  </a:lnTo>
                  <a:lnTo>
                    <a:pt x="100" y="58"/>
                  </a:lnTo>
                  <a:lnTo>
                    <a:pt x="100" y="56"/>
                  </a:lnTo>
                  <a:lnTo>
                    <a:pt x="98" y="54"/>
                  </a:lnTo>
                  <a:lnTo>
                    <a:pt x="98" y="52"/>
                  </a:lnTo>
                  <a:lnTo>
                    <a:pt x="92" y="45"/>
                  </a:lnTo>
                  <a:lnTo>
                    <a:pt x="85" y="39"/>
                  </a:lnTo>
                  <a:lnTo>
                    <a:pt x="79" y="33"/>
                  </a:lnTo>
                  <a:lnTo>
                    <a:pt x="74" y="28"/>
                  </a:lnTo>
                  <a:lnTo>
                    <a:pt x="62" y="18"/>
                  </a:lnTo>
                  <a:lnTo>
                    <a:pt x="59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2" name="Freeform 61"/>
            <p:cNvSpPr>
              <a:spLocks/>
            </p:cNvSpPr>
            <p:nvPr/>
          </p:nvSpPr>
          <p:spPr bwMode="auto">
            <a:xfrm>
              <a:off x="773" y="1553"/>
              <a:ext cx="43" cy="40"/>
            </a:xfrm>
            <a:custGeom>
              <a:avLst/>
              <a:gdLst>
                <a:gd name="T0" fmla="*/ 0 w 82"/>
                <a:gd name="T1" fmla="*/ 0 h 100"/>
                <a:gd name="T2" fmla="*/ 1 w 82"/>
                <a:gd name="T3" fmla="*/ 0 h 100"/>
                <a:gd name="T4" fmla="*/ 1 w 82"/>
                <a:gd name="T5" fmla="*/ 0 h 100"/>
                <a:gd name="T6" fmla="*/ 1 w 82"/>
                <a:gd name="T7" fmla="*/ 1 h 100"/>
                <a:gd name="T8" fmla="*/ 1 w 82"/>
                <a:gd name="T9" fmla="*/ 1 h 100"/>
                <a:gd name="T10" fmla="*/ 2 w 82"/>
                <a:gd name="T11" fmla="*/ 1 h 100"/>
                <a:gd name="T12" fmla="*/ 2 w 82"/>
                <a:gd name="T13" fmla="*/ 2 h 100"/>
                <a:gd name="T14" fmla="*/ 3 w 82"/>
                <a:gd name="T15" fmla="*/ 2 h 100"/>
                <a:gd name="T16" fmla="*/ 3 w 82"/>
                <a:gd name="T17" fmla="*/ 2 h 100"/>
                <a:gd name="T18" fmla="*/ 4 w 82"/>
                <a:gd name="T19" fmla="*/ 2 h 100"/>
                <a:gd name="T20" fmla="*/ 4 w 82"/>
                <a:gd name="T21" fmla="*/ 2 h 100"/>
                <a:gd name="T22" fmla="*/ 4 w 82"/>
                <a:gd name="T23" fmla="*/ 2 h 100"/>
                <a:gd name="T24" fmla="*/ 5 w 82"/>
                <a:gd name="T25" fmla="*/ 2 h 100"/>
                <a:gd name="T26" fmla="*/ 5 w 82"/>
                <a:gd name="T27" fmla="*/ 2 h 100"/>
                <a:gd name="T28" fmla="*/ 5 w 82"/>
                <a:gd name="T29" fmla="*/ 2 h 100"/>
                <a:gd name="T30" fmla="*/ 5 w 82"/>
                <a:gd name="T31" fmla="*/ 2 h 100"/>
                <a:gd name="T32" fmla="*/ 6 w 82"/>
                <a:gd name="T33" fmla="*/ 2 h 100"/>
                <a:gd name="T34" fmla="*/ 6 w 82"/>
                <a:gd name="T35" fmla="*/ 2 h 100"/>
                <a:gd name="T36" fmla="*/ 6 w 82"/>
                <a:gd name="T37" fmla="*/ 2 h 100"/>
                <a:gd name="T38" fmla="*/ 6 w 82"/>
                <a:gd name="T39" fmla="*/ 2 h 100"/>
                <a:gd name="T40" fmla="*/ 6 w 82"/>
                <a:gd name="T41" fmla="*/ 2 h 100"/>
                <a:gd name="T42" fmla="*/ 6 w 82"/>
                <a:gd name="T43" fmla="*/ 2 h 100"/>
                <a:gd name="T44" fmla="*/ 6 w 82"/>
                <a:gd name="T45" fmla="*/ 2 h 100"/>
                <a:gd name="T46" fmla="*/ 6 w 82"/>
                <a:gd name="T47" fmla="*/ 2 h 100"/>
                <a:gd name="T48" fmla="*/ 6 w 82"/>
                <a:gd name="T49" fmla="*/ 2 h 100"/>
                <a:gd name="T50" fmla="*/ 5 w 82"/>
                <a:gd name="T51" fmla="*/ 2 h 100"/>
                <a:gd name="T52" fmla="*/ 5 w 82"/>
                <a:gd name="T53" fmla="*/ 2 h 100"/>
                <a:gd name="T54" fmla="*/ 5 w 82"/>
                <a:gd name="T55" fmla="*/ 2 h 100"/>
                <a:gd name="T56" fmla="*/ 5 w 82"/>
                <a:gd name="T57" fmla="*/ 2 h 100"/>
                <a:gd name="T58" fmla="*/ 4 w 82"/>
                <a:gd name="T59" fmla="*/ 2 h 100"/>
                <a:gd name="T60" fmla="*/ 4 w 82"/>
                <a:gd name="T61" fmla="*/ 2 h 100"/>
                <a:gd name="T62" fmla="*/ 4 w 82"/>
                <a:gd name="T63" fmla="*/ 1 h 100"/>
                <a:gd name="T64" fmla="*/ 4 w 82"/>
                <a:gd name="T65" fmla="*/ 1 h 100"/>
                <a:gd name="T66" fmla="*/ 3 w 82"/>
                <a:gd name="T67" fmla="*/ 1 h 100"/>
                <a:gd name="T68" fmla="*/ 3 w 82"/>
                <a:gd name="T69" fmla="*/ 1 h 100"/>
                <a:gd name="T70" fmla="*/ 2 w 82"/>
                <a:gd name="T71" fmla="*/ 1 h 100"/>
                <a:gd name="T72" fmla="*/ 2 w 82"/>
                <a:gd name="T73" fmla="*/ 1 h 100"/>
                <a:gd name="T74" fmla="*/ 1 w 82"/>
                <a:gd name="T75" fmla="*/ 0 h 100"/>
                <a:gd name="T76" fmla="*/ 0 w 82"/>
                <a:gd name="T77" fmla="*/ 0 h 1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2"/>
                <a:gd name="T118" fmla="*/ 0 h 100"/>
                <a:gd name="T119" fmla="*/ 82 w 82"/>
                <a:gd name="T120" fmla="*/ 100 h 10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2" h="100">
                  <a:moveTo>
                    <a:pt x="0" y="0"/>
                  </a:moveTo>
                  <a:lnTo>
                    <a:pt x="2" y="6"/>
                  </a:lnTo>
                  <a:lnTo>
                    <a:pt x="7" y="21"/>
                  </a:lnTo>
                  <a:lnTo>
                    <a:pt x="9" y="30"/>
                  </a:lnTo>
                  <a:lnTo>
                    <a:pt x="15" y="40"/>
                  </a:lnTo>
                  <a:lnTo>
                    <a:pt x="20" y="49"/>
                  </a:lnTo>
                  <a:lnTo>
                    <a:pt x="26" y="59"/>
                  </a:lnTo>
                  <a:lnTo>
                    <a:pt x="32" y="66"/>
                  </a:lnTo>
                  <a:lnTo>
                    <a:pt x="39" y="74"/>
                  </a:lnTo>
                  <a:lnTo>
                    <a:pt x="45" y="81"/>
                  </a:lnTo>
                  <a:lnTo>
                    <a:pt x="52" y="87"/>
                  </a:lnTo>
                  <a:lnTo>
                    <a:pt x="58" y="92"/>
                  </a:lnTo>
                  <a:lnTo>
                    <a:pt x="64" y="96"/>
                  </a:lnTo>
                  <a:lnTo>
                    <a:pt x="67" y="98"/>
                  </a:lnTo>
                  <a:lnTo>
                    <a:pt x="69" y="100"/>
                  </a:lnTo>
                  <a:lnTo>
                    <a:pt x="73" y="100"/>
                  </a:lnTo>
                  <a:lnTo>
                    <a:pt x="77" y="100"/>
                  </a:lnTo>
                  <a:lnTo>
                    <a:pt x="79" y="100"/>
                  </a:lnTo>
                  <a:lnTo>
                    <a:pt x="81" y="98"/>
                  </a:lnTo>
                  <a:lnTo>
                    <a:pt x="82" y="96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2" y="89"/>
                  </a:lnTo>
                  <a:lnTo>
                    <a:pt x="81" y="85"/>
                  </a:lnTo>
                  <a:lnTo>
                    <a:pt x="79" y="81"/>
                  </a:lnTo>
                  <a:lnTo>
                    <a:pt x="75" y="72"/>
                  </a:lnTo>
                  <a:lnTo>
                    <a:pt x="67" y="64"/>
                  </a:lnTo>
                  <a:lnTo>
                    <a:pt x="65" y="60"/>
                  </a:lnTo>
                  <a:lnTo>
                    <a:pt x="62" y="59"/>
                  </a:lnTo>
                  <a:lnTo>
                    <a:pt x="58" y="57"/>
                  </a:lnTo>
                  <a:lnTo>
                    <a:pt x="56" y="55"/>
                  </a:lnTo>
                  <a:lnTo>
                    <a:pt x="52" y="53"/>
                  </a:lnTo>
                  <a:lnTo>
                    <a:pt x="49" y="49"/>
                  </a:lnTo>
                  <a:lnTo>
                    <a:pt x="43" y="45"/>
                  </a:lnTo>
                  <a:lnTo>
                    <a:pt x="39" y="42"/>
                  </a:lnTo>
                  <a:lnTo>
                    <a:pt x="30" y="34"/>
                  </a:lnTo>
                  <a:lnTo>
                    <a:pt x="22" y="25"/>
                  </a:lnTo>
                  <a:lnTo>
                    <a:pt x="7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3" name="Freeform 62"/>
            <p:cNvSpPr>
              <a:spLocks/>
            </p:cNvSpPr>
            <p:nvPr/>
          </p:nvSpPr>
          <p:spPr bwMode="auto">
            <a:xfrm>
              <a:off x="773" y="1553"/>
              <a:ext cx="43" cy="40"/>
            </a:xfrm>
            <a:custGeom>
              <a:avLst/>
              <a:gdLst>
                <a:gd name="T0" fmla="*/ 0 w 82"/>
                <a:gd name="T1" fmla="*/ 0 h 100"/>
                <a:gd name="T2" fmla="*/ 1 w 82"/>
                <a:gd name="T3" fmla="*/ 0 h 100"/>
                <a:gd name="T4" fmla="*/ 1 w 82"/>
                <a:gd name="T5" fmla="*/ 0 h 100"/>
                <a:gd name="T6" fmla="*/ 1 w 82"/>
                <a:gd name="T7" fmla="*/ 1 h 100"/>
                <a:gd name="T8" fmla="*/ 1 w 82"/>
                <a:gd name="T9" fmla="*/ 1 h 100"/>
                <a:gd name="T10" fmla="*/ 2 w 82"/>
                <a:gd name="T11" fmla="*/ 1 h 100"/>
                <a:gd name="T12" fmla="*/ 2 w 82"/>
                <a:gd name="T13" fmla="*/ 2 h 100"/>
                <a:gd name="T14" fmla="*/ 3 w 82"/>
                <a:gd name="T15" fmla="*/ 2 h 100"/>
                <a:gd name="T16" fmla="*/ 3 w 82"/>
                <a:gd name="T17" fmla="*/ 2 h 100"/>
                <a:gd name="T18" fmla="*/ 4 w 82"/>
                <a:gd name="T19" fmla="*/ 2 h 100"/>
                <a:gd name="T20" fmla="*/ 4 w 82"/>
                <a:gd name="T21" fmla="*/ 2 h 100"/>
                <a:gd name="T22" fmla="*/ 4 w 82"/>
                <a:gd name="T23" fmla="*/ 2 h 100"/>
                <a:gd name="T24" fmla="*/ 5 w 82"/>
                <a:gd name="T25" fmla="*/ 2 h 100"/>
                <a:gd name="T26" fmla="*/ 5 w 82"/>
                <a:gd name="T27" fmla="*/ 2 h 100"/>
                <a:gd name="T28" fmla="*/ 5 w 82"/>
                <a:gd name="T29" fmla="*/ 2 h 100"/>
                <a:gd name="T30" fmla="*/ 5 w 82"/>
                <a:gd name="T31" fmla="*/ 2 h 100"/>
                <a:gd name="T32" fmla="*/ 6 w 82"/>
                <a:gd name="T33" fmla="*/ 2 h 100"/>
                <a:gd name="T34" fmla="*/ 6 w 82"/>
                <a:gd name="T35" fmla="*/ 2 h 100"/>
                <a:gd name="T36" fmla="*/ 6 w 82"/>
                <a:gd name="T37" fmla="*/ 2 h 100"/>
                <a:gd name="T38" fmla="*/ 6 w 82"/>
                <a:gd name="T39" fmla="*/ 2 h 100"/>
                <a:gd name="T40" fmla="*/ 6 w 82"/>
                <a:gd name="T41" fmla="*/ 2 h 100"/>
                <a:gd name="T42" fmla="*/ 6 w 82"/>
                <a:gd name="T43" fmla="*/ 2 h 100"/>
                <a:gd name="T44" fmla="*/ 6 w 82"/>
                <a:gd name="T45" fmla="*/ 2 h 100"/>
                <a:gd name="T46" fmla="*/ 6 w 82"/>
                <a:gd name="T47" fmla="*/ 2 h 100"/>
                <a:gd name="T48" fmla="*/ 6 w 82"/>
                <a:gd name="T49" fmla="*/ 2 h 100"/>
                <a:gd name="T50" fmla="*/ 5 w 82"/>
                <a:gd name="T51" fmla="*/ 2 h 100"/>
                <a:gd name="T52" fmla="*/ 5 w 82"/>
                <a:gd name="T53" fmla="*/ 2 h 100"/>
                <a:gd name="T54" fmla="*/ 5 w 82"/>
                <a:gd name="T55" fmla="*/ 2 h 100"/>
                <a:gd name="T56" fmla="*/ 5 w 82"/>
                <a:gd name="T57" fmla="*/ 2 h 100"/>
                <a:gd name="T58" fmla="*/ 4 w 82"/>
                <a:gd name="T59" fmla="*/ 2 h 100"/>
                <a:gd name="T60" fmla="*/ 4 w 82"/>
                <a:gd name="T61" fmla="*/ 2 h 100"/>
                <a:gd name="T62" fmla="*/ 4 w 82"/>
                <a:gd name="T63" fmla="*/ 1 h 100"/>
                <a:gd name="T64" fmla="*/ 4 w 82"/>
                <a:gd name="T65" fmla="*/ 1 h 100"/>
                <a:gd name="T66" fmla="*/ 3 w 82"/>
                <a:gd name="T67" fmla="*/ 1 h 100"/>
                <a:gd name="T68" fmla="*/ 3 w 82"/>
                <a:gd name="T69" fmla="*/ 1 h 100"/>
                <a:gd name="T70" fmla="*/ 2 w 82"/>
                <a:gd name="T71" fmla="*/ 1 h 100"/>
                <a:gd name="T72" fmla="*/ 2 w 82"/>
                <a:gd name="T73" fmla="*/ 1 h 100"/>
                <a:gd name="T74" fmla="*/ 1 w 82"/>
                <a:gd name="T75" fmla="*/ 0 h 100"/>
                <a:gd name="T76" fmla="*/ 0 w 82"/>
                <a:gd name="T77" fmla="*/ 0 h 1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2"/>
                <a:gd name="T118" fmla="*/ 0 h 100"/>
                <a:gd name="T119" fmla="*/ 82 w 82"/>
                <a:gd name="T120" fmla="*/ 100 h 10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2" h="100">
                  <a:moveTo>
                    <a:pt x="0" y="0"/>
                  </a:moveTo>
                  <a:lnTo>
                    <a:pt x="2" y="6"/>
                  </a:lnTo>
                  <a:lnTo>
                    <a:pt x="7" y="21"/>
                  </a:lnTo>
                  <a:lnTo>
                    <a:pt x="9" y="30"/>
                  </a:lnTo>
                  <a:lnTo>
                    <a:pt x="15" y="40"/>
                  </a:lnTo>
                  <a:lnTo>
                    <a:pt x="20" y="49"/>
                  </a:lnTo>
                  <a:lnTo>
                    <a:pt x="26" y="59"/>
                  </a:lnTo>
                  <a:lnTo>
                    <a:pt x="32" y="66"/>
                  </a:lnTo>
                  <a:lnTo>
                    <a:pt x="39" y="74"/>
                  </a:lnTo>
                  <a:lnTo>
                    <a:pt x="45" y="81"/>
                  </a:lnTo>
                  <a:lnTo>
                    <a:pt x="52" y="87"/>
                  </a:lnTo>
                  <a:lnTo>
                    <a:pt x="58" y="92"/>
                  </a:lnTo>
                  <a:lnTo>
                    <a:pt x="64" y="96"/>
                  </a:lnTo>
                  <a:lnTo>
                    <a:pt x="67" y="98"/>
                  </a:lnTo>
                  <a:lnTo>
                    <a:pt x="69" y="100"/>
                  </a:lnTo>
                  <a:lnTo>
                    <a:pt x="73" y="100"/>
                  </a:lnTo>
                  <a:lnTo>
                    <a:pt x="77" y="100"/>
                  </a:lnTo>
                  <a:lnTo>
                    <a:pt x="79" y="100"/>
                  </a:lnTo>
                  <a:lnTo>
                    <a:pt x="81" y="98"/>
                  </a:lnTo>
                  <a:lnTo>
                    <a:pt x="82" y="96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2" y="89"/>
                  </a:lnTo>
                  <a:lnTo>
                    <a:pt x="81" y="85"/>
                  </a:lnTo>
                  <a:lnTo>
                    <a:pt x="79" y="81"/>
                  </a:lnTo>
                  <a:lnTo>
                    <a:pt x="75" y="72"/>
                  </a:lnTo>
                  <a:lnTo>
                    <a:pt x="67" y="64"/>
                  </a:lnTo>
                  <a:lnTo>
                    <a:pt x="65" y="60"/>
                  </a:lnTo>
                  <a:lnTo>
                    <a:pt x="62" y="59"/>
                  </a:lnTo>
                  <a:lnTo>
                    <a:pt x="58" y="57"/>
                  </a:lnTo>
                  <a:lnTo>
                    <a:pt x="56" y="55"/>
                  </a:lnTo>
                  <a:lnTo>
                    <a:pt x="52" y="53"/>
                  </a:lnTo>
                  <a:lnTo>
                    <a:pt x="49" y="49"/>
                  </a:lnTo>
                  <a:lnTo>
                    <a:pt x="43" y="45"/>
                  </a:lnTo>
                  <a:lnTo>
                    <a:pt x="39" y="42"/>
                  </a:lnTo>
                  <a:lnTo>
                    <a:pt x="30" y="34"/>
                  </a:lnTo>
                  <a:lnTo>
                    <a:pt x="22" y="25"/>
                  </a:lnTo>
                  <a:lnTo>
                    <a:pt x="7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4" name="Freeform 63"/>
            <p:cNvSpPr>
              <a:spLocks/>
            </p:cNvSpPr>
            <p:nvPr/>
          </p:nvSpPr>
          <p:spPr bwMode="auto">
            <a:xfrm>
              <a:off x="921" y="1565"/>
              <a:ext cx="34" cy="21"/>
            </a:xfrm>
            <a:custGeom>
              <a:avLst/>
              <a:gdLst>
                <a:gd name="T0" fmla="*/ 3 w 65"/>
                <a:gd name="T1" fmla="*/ 0 h 53"/>
                <a:gd name="T2" fmla="*/ 3 w 65"/>
                <a:gd name="T3" fmla="*/ 0 h 53"/>
                <a:gd name="T4" fmla="*/ 4 w 65"/>
                <a:gd name="T5" fmla="*/ 0 h 53"/>
                <a:gd name="T6" fmla="*/ 4 w 65"/>
                <a:gd name="T7" fmla="*/ 0 h 53"/>
                <a:gd name="T8" fmla="*/ 4 w 65"/>
                <a:gd name="T9" fmla="*/ 0 h 53"/>
                <a:gd name="T10" fmla="*/ 4 w 65"/>
                <a:gd name="T11" fmla="*/ 0 h 53"/>
                <a:gd name="T12" fmla="*/ 5 w 65"/>
                <a:gd name="T13" fmla="*/ 0 h 53"/>
                <a:gd name="T14" fmla="*/ 5 w 65"/>
                <a:gd name="T15" fmla="*/ 0 h 53"/>
                <a:gd name="T16" fmla="*/ 5 w 65"/>
                <a:gd name="T17" fmla="*/ 0 h 53"/>
                <a:gd name="T18" fmla="*/ 5 w 65"/>
                <a:gd name="T19" fmla="*/ 1 h 53"/>
                <a:gd name="T20" fmla="*/ 5 w 65"/>
                <a:gd name="T21" fmla="*/ 1 h 53"/>
                <a:gd name="T22" fmla="*/ 5 w 65"/>
                <a:gd name="T23" fmla="*/ 1 h 53"/>
                <a:gd name="T24" fmla="*/ 5 w 65"/>
                <a:gd name="T25" fmla="*/ 1 h 53"/>
                <a:gd name="T26" fmla="*/ 5 w 65"/>
                <a:gd name="T27" fmla="*/ 1 h 53"/>
                <a:gd name="T28" fmla="*/ 5 w 65"/>
                <a:gd name="T29" fmla="*/ 1 h 53"/>
                <a:gd name="T30" fmla="*/ 4 w 65"/>
                <a:gd name="T31" fmla="*/ 1 h 53"/>
                <a:gd name="T32" fmla="*/ 4 w 65"/>
                <a:gd name="T33" fmla="*/ 1 h 53"/>
                <a:gd name="T34" fmla="*/ 4 w 65"/>
                <a:gd name="T35" fmla="*/ 1 h 53"/>
                <a:gd name="T36" fmla="*/ 4 w 65"/>
                <a:gd name="T37" fmla="*/ 1 h 53"/>
                <a:gd name="T38" fmla="*/ 3 w 65"/>
                <a:gd name="T39" fmla="*/ 1 h 53"/>
                <a:gd name="T40" fmla="*/ 3 w 65"/>
                <a:gd name="T41" fmla="*/ 1 h 53"/>
                <a:gd name="T42" fmla="*/ 2 w 65"/>
                <a:gd name="T43" fmla="*/ 1 h 53"/>
                <a:gd name="T44" fmla="*/ 2 w 65"/>
                <a:gd name="T45" fmla="*/ 1 h 53"/>
                <a:gd name="T46" fmla="*/ 1 w 65"/>
                <a:gd name="T47" fmla="*/ 1 h 53"/>
                <a:gd name="T48" fmla="*/ 1 w 65"/>
                <a:gd name="T49" fmla="*/ 1 h 53"/>
                <a:gd name="T50" fmla="*/ 1 w 65"/>
                <a:gd name="T51" fmla="*/ 1 h 53"/>
                <a:gd name="T52" fmla="*/ 1 w 65"/>
                <a:gd name="T53" fmla="*/ 1 h 53"/>
                <a:gd name="T54" fmla="*/ 1 w 65"/>
                <a:gd name="T55" fmla="*/ 1 h 53"/>
                <a:gd name="T56" fmla="*/ 0 w 65"/>
                <a:gd name="T57" fmla="*/ 1 h 53"/>
                <a:gd name="T58" fmla="*/ 0 w 65"/>
                <a:gd name="T59" fmla="*/ 1 h 53"/>
                <a:gd name="T60" fmla="*/ 0 w 65"/>
                <a:gd name="T61" fmla="*/ 1 h 53"/>
                <a:gd name="T62" fmla="*/ 0 w 65"/>
                <a:gd name="T63" fmla="*/ 1 h 53"/>
                <a:gd name="T64" fmla="*/ 0 w 65"/>
                <a:gd name="T65" fmla="*/ 0 h 53"/>
                <a:gd name="T66" fmla="*/ 1 w 65"/>
                <a:gd name="T67" fmla="*/ 0 h 53"/>
                <a:gd name="T68" fmla="*/ 1 w 65"/>
                <a:gd name="T69" fmla="*/ 0 h 53"/>
                <a:gd name="T70" fmla="*/ 1 w 65"/>
                <a:gd name="T71" fmla="*/ 0 h 53"/>
                <a:gd name="T72" fmla="*/ 1 w 65"/>
                <a:gd name="T73" fmla="*/ 0 h 53"/>
                <a:gd name="T74" fmla="*/ 1 w 65"/>
                <a:gd name="T75" fmla="*/ 0 h 53"/>
                <a:gd name="T76" fmla="*/ 2 w 65"/>
                <a:gd name="T77" fmla="*/ 0 h 53"/>
                <a:gd name="T78" fmla="*/ 2 w 65"/>
                <a:gd name="T79" fmla="*/ 0 h 53"/>
                <a:gd name="T80" fmla="*/ 3 w 65"/>
                <a:gd name="T81" fmla="*/ 0 h 5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5"/>
                <a:gd name="T124" fmla="*/ 0 h 53"/>
                <a:gd name="T125" fmla="*/ 65 w 65"/>
                <a:gd name="T126" fmla="*/ 53 h 5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5" h="53">
                  <a:moveTo>
                    <a:pt x="32" y="0"/>
                  </a:moveTo>
                  <a:lnTo>
                    <a:pt x="39" y="0"/>
                  </a:lnTo>
                  <a:lnTo>
                    <a:pt x="45" y="2"/>
                  </a:lnTo>
                  <a:lnTo>
                    <a:pt x="50" y="4"/>
                  </a:lnTo>
                  <a:lnTo>
                    <a:pt x="56" y="8"/>
                  </a:lnTo>
                  <a:lnTo>
                    <a:pt x="60" y="12"/>
                  </a:lnTo>
                  <a:lnTo>
                    <a:pt x="64" y="15"/>
                  </a:lnTo>
                  <a:lnTo>
                    <a:pt x="64" y="19"/>
                  </a:lnTo>
                  <a:lnTo>
                    <a:pt x="65" y="21"/>
                  </a:lnTo>
                  <a:lnTo>
                    <a:pt x="65" y="25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5" y="32"/>
                  </a:lnTo>
                  <a:lnTo>
                    <a:pt x="64" y="34"/>
                  </a:lnTo>
                  <a:lnTo>
                    <a:pt x="64" y="36"/>
                  </a:lnTo>
                  <a:lnTo>
                    <a:pt x="60" y="42"/>
                  </a:lnTo>
                  <a:lnTo>
                    <a:pt x="56" y="46"/>
                  </a:lnTo>
                  <a:lnTo>
                    <a:pt x="50" y="47"/>
                  </a:lnTo>
                  <a:lnTo>
                    <a:pt x="45" y="49"/>
                  </a:lnTo>
                  <a:lnTo>
                    <a:pt x="39" y="51"/>
                  </a:lnTo>
                  <a:lnTo>
                    <a:pt x="32" y="53"/>
                  </a:lnTo>
                  <a:lnTo>
                    <a:pt x="26" y="51"/>
                  </a:lnTo>
                  <a:lnTo>
                    <a:pt x="18" y="49"/>
                  </a:lnTo>
                  <a:lnTo>
                    <a:pt x="15" y="47"/>
                  </a:lnTo>
                  <a:lnTo>
                    <a:pt x="9" y="46"/>
                  </a:lnTo>
                  <a:lnTo>
                    <a:pt x="5" y="42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9" y="8"/>
                  </a:lnTo>
                  <a:lnTo>
                    <a:pt x="15" y="4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" name="Group 64"/>
            <p:cNvGrpSpPr>
              <a:grpSpLocks/>
            </p:cNvGrpSpPr>
            <p:nvPr/>
          </p:nvGrpSpPr>
          <p:grpSpPr bwMode="auto">
            <a:xfrm>
              <a:off x="921" y="1565"/>
              <a:ext cx="34" cy="21"/>
              <a:chOff x="698" y="1138"/>
              <a:chExt cx="33" cy="26"/>
            </a:xfrm>
          </p:grpSpPr>
          <p:sp>
            <p:nvSpPr>
              <p:cNvPr id="21238" name="Freeform 65"/>
              <p:cNvSpPr>
                <a:spLocks/>
              </p:cNvSpPr>
              <p:nvPr/>
            </p:nvSpPr>
            <p:spPr bwMode="auto">
              <a:xfrm>
                <a:off x="698" y="1138"/>
                <a:ext cx="33" cy="26"/>
              </a:xfrm>
              <a:custGeom>
                <a:avLst/>
                <a:gdLst>
                  <a:gd name="T0" fmla="*/ 2 w 65"/>
                  <a:gd name="T1" fmla="*/ 0 h 53"/>
                  <a:gd name="T2" fmla="*/ 3 w 65"/>
                  <a:gd name="T3" fmla="*/ 0 h 53"/>
                  <a:gd name="T4" fmla="*/ 3 w 65"/>
                  <a:gd name="T5" fmla="*/ 0 h 53"/>
                  <a:gd name="T6" fmla="*/ 4 w 65"/>
                  <a:gd name="T7" fmla="*/ 0 h 53"/>
                  <a:gd name="T8" fmla="*/ 4 w 65"/>
                  <a:gd name="T9" fmla="*/ 0 h 53"/>
                  <a:gd name="T10" fmla="*/ 4 w 65"/>
                  <a:gd name="T11" fmla="*/ 0 h 53"/>
                  <a:gd name="T12" fmla="*/ 4 w 65"/>
                  <a:gd name="T13" fmla="*/ 0 h 53"/>
                  <a:gd name="T14" fmla="*/ 4 w 65"/>
                  <a:gd name="T15" fmla="*/ 1 h 53"/>
                  <a:gd name="T16" fmla="*/ 5 w 65"/>
                  <a:gd name="T17" fmla="*/ 1 h 53"/>
                  <a:gd name="T18" fmla="*/ 5 w 65"/>
                  <a:gd name="T19" fmla="*/ 1 h 53"/>
                  <a:gd name="T20" fmla="*/ 5 w 65"/>
                  <a:gd name="T21" fmla="*/ 1 h 53"/>
                  <a:gd name="T22" fmla="*/ 5 w 65"/>
                  <a:gd name="T23" fmla="*/ 1 h 53"/>
                  <a:gd name="T24" fmla="*/ 5 w 65"/>
                  <a:gd name="T25" fmla="*/ 2 h 53"/>
                  <a:gd name="T26" fmla="*/ 4 w 65"/>
                  <a:gd name="T27" fmla="*/ 2 h 53"/>
                  <a:gd name="T28" fmla="*/ 4 w 65"/>
                  <a:gd name="T29" fmla="*/ 2 h 53"/>
                  <a:gd name="T30" fmla="*/ 4 w 65"/>
                  <a:gd name="T31" fmla="*/ 2 h 53"/>
                  <a:gd name="T32" fmla="*/ 4 w 65"/>
                  <a:gd name="T33" fmla="*/ 2 h 53"/>
                  <a:gd name="T34" fmla="*/ 4 w 65"/>
                  <a:gd name="T35" fmla="*/ 2 h 53"/>
                  <a:gd name="T36" fmla="*/ 3 w 65"/>
                  <a:gd name="T37" fmla="*/ 3 h 53"/>
                  <a:gd name="T38" fmla="*/ 3 w 65"/>
                  <a:gd name="T39" fmla="*/ 3 h 53"/>
                  <a:gd name="T40" fmla="*/ 2 w 65"/>
                  <a:gd name="T41" fmla="*/ 3 h 53"/>
                  <a:gd name="T42" fmla="*/ 2 w 65"/>
                  <a:gd name="T43" fmla="*/ 3 h 53"/>
                  <a:gd name="T44" fmla="*/ 2 w 65"/>
                  <a:gd name="T45" fmla="*/ 3 h 53"/>
                  <a:gd name="T46" fmla="*/ 1 w 65"/>
                  <a:gd name="T47" fmla="*/ 2 h 53"/>
                  <a:gd name="T48" fmla="*/ 1 w 65"/>
                  <a:gd name="T49" fmla="*/ 2 h 53"/>
                  <a:gd name="T50" fmla="*/ 1 w 65"/>
                  <a:gd name="T51" fmla="*/ 2 h 53"/>
                  <a:gd name="T52" fmla="*/ 1 w 65"/>
                  <a:gd name="T53" fmla="*/ 2 h 53"/>
                  <a:gd name="T54" fmla="*/ 1 w 65"/>
                  <a:gd name="T55" fmla="*/ 2 h 53"/>
                  <a:gd name="T56" fmla="*/ 0 w 65"/>
                  <a:gd name="T57" fmla="*/ 2 h 53"/>
                  <a:gd name="T58" fmla="*/ 0 w 65"/>
                  <a:gd name="T59" fmla="*/ 1 h 53"/>
                  <a:gd name="T60" fmla="*/ 0 w 65"/>
                  <a:gd name="T61" fmla="*/ 1 h 53"/>
                  <a:gd name="T62" fmla="*/ 0 w 65"/>
                  <a:gd name="T63" fmla="*/ 1 h 53"/>
                  <a:gd name="T64" fmla="*/ 0 w 65"/>
                  <a:gd name="T65" fmla="*/ 1 h 53"/>
                  <a:gd name="T66" fmla="*/ 1 w 65"/>
                  <a:gd name="T67" fmla="*/ 1 h 53"/>
                  <a:gd name="T68" fmla="*/ 1 w 65"/>
                  <a:gd name="T69" fmla="*/ 0 h 53"/>
                  <a:gd name="T70" fmla="*/ 1 w 65"/>
                  <a:gd name="T71" fmla="*/ 0 h 53"/>
                  <a:gd name="T72" fmla="*/ 1 w 65"/>
                  <a:gd name="T73" fmla="*/ 0 h 53"/>
                  <a:gd name="T74" fmla="*/ 1 w 65"/>
                  <a:gd name="T75" fmla="*/ 0 h 53"/>
                  <a:gd name="T76" fmla="*/ 2 w 65"/>
                  <a:gd name="T77" fmla="*/ 0 h 53"/>
                  <a:gd name="T78" fmla="*/ 2 w 65"/>
                  <a:gd name="T79" fmla="*/ 0 h 53"/>
                  <a:gd name="T80" fmla="*/ 2 w 65"/>
                  <a:gd name="T81" fmla="*/ 0 h 5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5"/>
                  <a:gd name="T124" fmla="*/ 0 h 53"/>
                  <a:gd name="T125" fmla="*/ 65 w 65"/>
                  <a:gd name="T126" fmla="*/ 53 h 5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5" h="53">
                    <a:moveTo>
                      <a:pt x="32" y="0"/>
                    </a:moveTo>
                    <a:lnTo>
                      <a:pt x="39" y="0"/>
                    </a:lnTo>
                    <a:lnTo>
                      <a:pt x="45" y="2"/>
                    </a:lnTo>
                    <a:lnTo>
                      <a:pt x="50" y="4"/>
                    </a:lnTo>
                    <a:lnTo>
                      <a:pt x="56" y="8"/>
                    </a:lnTo>
                    <a:lnTo>
                      <a:pt x="60" y="12"/>
                    </a:lnTo>
                    <a:lnTo>
                      <a:pt x="64" y="15"/>
                    </a:lnTo>
                    <a:lnTo>
                      <a:pt x="64" y="19"/>
                    </a:lnTo>
                    <a:lnTo>
                      <a:pt x="65" y="21"/>
                    </a:lnTo>
                    <a:lnTo>
                      <a:pt x="65" y="25"/>
                    </a:lnTo>
                    <a:lnTo>
                      <a:pt x="65" y="27"/>
                    </a:lnTo>
                    <a:lnTo>
                      <a:pt x="65" y="29"/>
                    </a:lnTo>
                    <a:lnTo>
                      <a:pt x="65" y="32"/>
                    </a:lnTo>
                    <a:lnTo>
                      <a:pt x="64" y="34"/>
                    </a:lnTo>
                    <a:lnTo>
                      <a:pt x="64" y="36"/>
                    </a:lnTo>
                    <a:lnTo>
                      <a:pt x="60" y="42"/>
                    </a:lnTo>
                    <a:lnTo>
                      <a:pt x="56" y="46"/>
                    </a:lnTo>
                    <a:lnTo>
                      <a:pt x="50" y="47"/>
                    </a:lnTo>
                    <a:lnTo>
                      <a:pt x="45" y="49"/>
                    </a:lnTo>
                    <a:lnTo>
                      <a:pt x="39" y="51"/>
                    </a:lnTo>
                    <a:lnTo>
                      <a:pt x="32" y="53"/>
                    </a:lnTo>
                    <a:lnTo>
                      <a:pt x="26" y="51"/>
                    </a:lnTo>
                    <a:lnTo>
                      <a:pt x="18" y="49"/>
                    </a:lnTo>
                    <a:lnTo>
                      <a:pt x="15" y="47"/>
                    </a:lnTo>
                    <a:lnTo>
                      <a:pt x="9" y="46"/>
                    </a:lnTo>
                    <a:lnTo>
                      <a:pt x="5" y="42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1"/>
                    </a:lnTo>
                    <a:lnTo>
                      <a:pt x="2" y="19"/>
                    </a:lnTo>
                    <a:lnTo>
                      <a:pt x="2" y="15"/>
                    </a:lnTo>
                    <a:lnTo>
                      <a:pt x="5" y="12"/>
                    </a:lnTo>
                    <a:lnTo>
                      <a:pt x="9" y="8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6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39" name="Freeform 66"/>
              <p:cNvSpPr>
                <a:spLocks/>
              </p:cNvSpPr>
              <p:nvPr/>
            </p:nvSpPr>
            <p:spPr bwMode="auto">
              <a:xfrm>
                <a:off x="698" y="1138"/>
                <a:ext cx="33" cy="26"/>
              </a:xfrm>
              <a:custGeom>
                <a:avLst/>
                <a:gdLst>
                  <a:gd name="T0" fmla="*/ 2 w 65"/>
                  <a:gd name="T1" fmla="*/ 0 h 53"/>
                  <a:gd name="T2" fmla="*/ 3 w 65"/>
                  <a:gd name="T3" fmla="*/ 0 h 53"/>
                  <a:gd name="T4" fmla="*/ 3 w 65"/>
                  <a:gd name="T5" fmla="*/ 0 h 53"/>
                  <a:gd name="T6" fmla="*/ 4 w 65"/>
                  <a:gd name="T7" fmla="*/ 0 h 53"/>
                  <a:gd name="T8" fmla="*/ 4 w 65"/>
                  <a:gd name="T9" fmla="*/ 0 h 53"/>
                  <a:gd name="T10" fmla="*/ 4 w 65"/>
                  <a:gd name="T11" fmla="*/ 0 h 53"/>
                  <a:gd name="T12" fmla="*/ 4 w 65"/>
                  <a:gd name="T13" fmla="*/ 0 h 53"/>
                  <a:gd name="T14" fmla="*/ 4 w 65"/>
                  <a:gd name="T15" fmla="*/ 1 h 53"/>
                  <a:gd name="T16" fmla="*/ 5 w 65"/>
                  <a:gd name="T17" fmla="*/ 1 h 53"/>
                  <a:gd name="T18" fmla="*/ 5 w 65"/>
                  <a:gd name="T19" fmla="*/ 1 h 53"/>
                  <a:gd name="T20" fmla="*/ 5 w 65"/>
                  <a:gd name="T21" fmla="*/ 1 h 53"/>
                  <a:gd name="T22" fmla="*/ 5 w 65"/>
                  <a:gd name="T23" fmla="*/ 1 h 53"/>
                  <a:gd name="T24" fmla="*/ 5 w 65"/>
                  <a:gd name="T25" fmla="*/ 2 h 53"/>
                  <a:gd name="T26" fmla="*/ 4 w 65"/>
                  <a:gd name="T27" fmla="*/ 2 h 53"/>
                  <a:gd name="T28" fmla="*/ 4 w 65"/>
                  <a:gd name="T29" fmla="*/ 2 h 53"/>
                  <a:gd name="T30" fmla="*/ 4 w 65"/>
                  <a:gd name="T31" fmla="*/ 2 h 53"/>
                  <a:gd name="T32" fmla="*/ 4 w 65"/>
                  <a:gd name="T33" fmla="*/ 2 h 53"/>
                  <a:gd name="T34" fmla="*/ 4 w 65"/>
                  <a:gd name="T35" fmla="*/ 2 h 53"/>
                  <a:gd name="T36" fmla="*/ 3 w 65"/>
                  <a:gd name="T37" fmla="*/ 3 h 53"/>
                  <a:gd name="T38" fmla="*/ 3 w 65"/>
                  <a:gd name="T39" fmla="*/ 3 h 53"/>
                  <a:gd name="T40" fmla="*/ 2 w 65"/>
                  <a:gd name="T41" fmla="*/ 3 h 53"/>
                  <a:gd name="T42" fmla="*/ 2 w 65"/>
                  <a:gd name="T43" fmla="*/ 3 h 53"/>
                  <a:gd name="T44" fmla="*/ 2 w 65"/>
                  <a:gd name="T45" fmla="*/ 3 h 53"/>
                  <a:gd name="T46" fmla="*/ 1 w 65"/>
                  <a:gd name="T47" fmla="*/ 2 h 53"/>
                  <a:gd name="T48" fmla="*/ 1 w 65"/>
                  <a:gd name="T49" fmla="*/ 2 h 53"/>
                  <a:gd name="T50" fmla="*/ 1 w 65"/>
                  <a:gd name="T51" fmla="*/ 2 h 53"/>
                  <a:gd name="T52" fmla="*/ 1 w 65"/>
                  <a:gd name="T53" fmla="*/ 2 h 53"/>
                  <a:gd name="T54" fmla="*/ 1 w 65"/>
                  <a:gd name="T55" fmla="*/ 2 h 53"/>
                  <a:gd name="T56" fmla="*/ 0 w 65"/>
                  <a:gd name="T57" fmla="*/ 2 h 53"/>
                  <a:gd name="T58" fmla="*/ 0 w 65"/>
                  <a:gd name="T59" fmla="*/ 1 h 53"/>
                  <a:gd name="T60" fmla="*/ 0 w 65"/>
                  <a:gd name="T61" fmla="*/ 1 h 53"/>
                  <a:gd name="T62" fmla="*/ 0 w 65"/>
                  <a:gd name="T63" fmla="*/ 1 h 53"/>
                  <a:gd name="T64" fmla="*/ 0 w 65"/>
                  <a:gd name="T65" fmla="*/ 1 h 53"/>
                  <a:gd name="T66" fmla="*/ 1 w 65"/>
                  <a:gd name="T67" fmla="*/ 1 h 53"/>
                  <a:gd name="T68" fmla="*/ 1 w 65"/>
                  <a:gd name="T69" fmla="*/ 0 h 53"/>
                  <a:gd name="T70" fmla="*/ 1 w 65"/>
                  <a:gd name="T71" fmla="*/ 0 h 53"/>
                  <a:gd name="T72" fmla="*/ 1 w 65"/>
                  <a:gd name="T73" fmla="*/ 0 h 53"/>
                  <a:gd name="T74" fmla="*/ 1 w 65"/>
                  <a:gd name="T75" fmla="*/ 0 h 53"/>
                  <a:gd name="T76" fmla="*/ 2 w 65"/>
                  <a:gd name="T77" fmla="*/ 0 h 53"/>
                  <a:gd name="T78" fmla="*/ 2 w 65"/>
                  <a:gd name="T79" fmla="*/ 0 h 53"/>
                  <a:gd name="T80" fmla="*/ 2 w 65"/>
                  <a:gd name="T81" fmla="*/ 0 h 5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5"/>
                  <a:gd name="T124" fmla="*/ 0 h 53"/>
                  <a:gd name="T125" fmla="*/ 65 w 65"/>
                  <a:gd name="T126" fmla="*/ 53 h 5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5" h="53">
                    <a:moveTo>
                      <a:pt x="32" y="0"/>
                    </a:moveTo>
                    <a:lnTo>
                      <a:pt x="39" y="0"/>
                    </a:lnTo>
                    <a:lnTo>
                      <a:pt x="45" y="2"/>
                    </a:lnTo>
                    <a:lnTo>
                      <a:pt x="50" y="4"/>
                    </a:lnTo>
                    <a:lnTo>
                      <a:pt x="56" y="8"/>
                    </a:lnTo>
                    <a:lnTo>
                      <a:pt x="60" y="12"/>
                    </a:lnTo>
                    <a:lnTo>
                      <a:pt x="64" y="15"/>
                    </a:lnTo>
                    <a:lnTo>
                      <a:pt x="64" y="19"/>
                    </a:lnTo>
                    <a:lnTo>
                      <a:pt x="65" y="21"/>
                    </a:lnTo>
                    <a:lnTo>
                      <a:pt x="65" y="25"/>
                    </a:lnTo>
                    <a:lnTo>
                      <a:pt x="65" y="27"/>
                    </a:lnTo>
                    <a:lnTo>
                      <a:pt x="65" y="29"/>
                    </a:lnTo>
                    <a:lnTo>
                      <a:pt x="65" y="32"/>
                    </a:lnTo>
                    <a:lnTo>
                      <a:pt x="64" y="34"/>
                    </a:lnTo>
                    <a:lnTo>
                      <a:pt x="64" y="36"/>
                    </a:lnTo>
                    <a:lnTo>
                      <a:pt x="60" y="42"/>
                    </a:lnTo>
                    <a:lnTo>
                      <a:pt x="56" y="46"/>
                    </a:lnTo>
                    <a:lnTo>
                      <a:pt x="50" y="47"/>
                    </a:lnTo>
                    <a:lnTo>
                      <a:pt x="45" y="49"/>
                    </a:lnTo>
                    <a:lnTo>
                      <a:pt x="39" y="51"/>
                    </a:lnTo>
                    <a:lnTo>
                      <a:pt x="32" y="53"/>
                    </a:lnTo>
                    <a:lnTo>
                      <a:pt x="26" y="51"/>
                    </a:lnTo>
                    <a:lnTo>
                      <a:pt x="18" y="49"/>
                    </a:lnTo>
                    <a:lnTo>
                      <a:pt x="15" y="47"/>
                    </a:lnTo>
                    <a:lnTo>
                      <a:pt x="9" y="46"/>
                    </a:lnTo>
                    <a:lnTo>
                      <a:pt x="5" y="42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1"/>
                    </a:lnTo>
                    <a:lnTo>
                      <a:pt x="2" y="19"/>
                    </a:lnTo>
                    <a:lnTo>
                      <a:pt x="2" y="15"/>
                    </a:lnTo>
                    <a:lnTo>
                      <a:pt x="5" y="12"/>
                    </a:lnTo>
                    <a:lnTo>
                      <a:pt x="9" y="8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6" y="0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26" name="Freeform 67"/>
            <p:cNvSpPr>
              <a:spLocks/>
            </p:cNvSpPr>
            <p:nvPr/>
          </p:nvSpPr>
          <p:spPr bwMode="auto">
            <a:xfrm>
              <a:off x="2760" y="2202"/>
              <a:ext cx="10" cy="22"/>
            </a:xfrm>
            <a:custGeom>
              <a:avLst/>
              <a:gdLst>
                <a:gd name="T0" fmla="*/ 1 w 17"/>
                <a:gd name="T1" fmla="*/ 2 h 52"/>
                <a:gd name="T2" fmla="*/ 1 w 17"/>
                <a:gd name="T3" fmla="*/ 2 h 52"/>
                <a:gd name="T4" fmla="*/ 1 w 17"/>
                <a:gd name="T5" fmla="*/ 2 h 52"/>
                <a:gd name="T6" fmla="*/ 1 w 17"/>
                <a:gd name="T7" fmla="*/ 2 h 52"/>
                <a:gd name="T8" fmla="*/ 1 w 17"/>
                <a:gd name="T9" fmla="*/ 1 h 52"/>
                <a:gd name="T10" fmla="*/ 1 w 17"/>
                <a:gd name="T11" fmla="*/ 1 h 52"/>
                <a:gd name="T12" fmla="*/ 0 w 17"/>
                <a:gd name="T13" fmla="*/ 1 h 52"/>
                <a:gd name="T14" fmla="*/ 0 w 17"/>
                <a:gd name="T15" fmla="*/ 1 h 52"/>
                <a:gd name="T16" fmla="*/ 0 w 17"/>
                <a:gd name="T17" fmla="*/ 1 h 52"/>
                <a:gd name="T18" fmla="*/ 0 w 17"/>
                <a:gd name="T19" fmla="*/ 0 h 52"/>
                <a:gd name="T20" fmla="*/ 0 w 17"/>
                <a:gd name="T21" fmla="*/ 0 h 52"/>
                <a:gd name="T22" fmla="*/ 1 w 17"/>
                <a:gd name="T23" fmla="*/ 0 h 52"/>
                <a:gd name="T24" fmla="*/ 1 w 17"/>
                <a:gd name="T25" fmla="*/ 0 h 52"/>
                <a:gd name="T26" fmla="*/ 1 w 17"/>
                <a:gd name="T27" fmla="*/ 0 h 52"/>
                <a:gd name="T28" fmla="*/ 1 w 17"/>
                <a:gd name="T29" fmla="*/ 0 h 52"/>
                <a:gd name="T30" fmla="*/ 1 w 17"/>
                <a:gd name="T31" fmla="*/ 0 h 52"/>
                <a:gd name="T32" fmla="*/ 1 w 17"/>
                <a:gd name="T33" fmla="*/ 0 h 52"/>
                <a:gd name="T34" fmla="*/ 1 w 17"/>
                <a:gd name="T35" fmla="*/ 0 h 52"/>
                <a:gd name="T36" fmla="*/ 1 w 17"/>
                <a:gd name="T37" fmla="*/ 0 h 52"/>
                <a:gd name="T38" fmla="*/ 2 w 17"/>
                <a:gd name="T39" fmla="*/ 0 h 52"/>
                <a:gd name="T40" fmla="*/ 2 w 17"/>
                <a:gd name="T41" fmla="*/ 0 h 52"/>
                <a:gd name="T42" fmla="*/ 2 w 17"/>
                <a:gd name="T43" fmla="*/ 0 h 52"/>
                <a:gd name="T44" fmla="*/ 2 w 17"/>
                <a:gd name="T45" fmla="*/ 0 h 52"/>
                <a:gd name="T46" fmla="*/ 2 w 17"/>
                <a:gd name="T47" fmla="*/ 0 h 52"/>
                <a:gd name="T48" fmla="*/ 2 w 17"/>
                <a:gd name="T49" fmla="*/ 1 h 52"/>
                <a:gd name="T50" fmla="*/ 2 w 17"/>
                <a:gd name="T51" fmla="*/ 1 h 52"/>
                <a:gd name="T52" fmla="*/ 2 w 17"/>
                <a:gd name="T53" fmla="*/ 1 h 52"/>
                <a:gd name="T54" fmla="*/ 2 w 17"/>
                <a:gd name="T55" fmla="*/ 1 h 52"/>
                <a:gd name="T56" fmla="*/ 2 w 17"/>
                <a:gd name="T57" fmla="*/ 1 h 52"/>
                <a:gd name="T58" fmla="*/ 2 w 17"/>
                <a:gd name="T59" fmla="*/ 2 h 52"/>
                <a:gd name="T60" fmla="*/ 1 w 17"/>
                <a:gd name="T61" fmla="*/ 2 h 52"/>
                <a:gd name="T62" fmla="*/ 1 w 17"/>
                <a:gd name="T63" fmla="*/ 2 h 52"/>
                <a:gd name="T64" fmla="*/ 1 w 17"/>
                <a:gd name="T65" fmla="*/ 2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"/>
                <a:gd name="T100" fmla="*/ 0 h 52"/>
                <a:gd name="T101" fmla="*/ 17 w 17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" h="52">
                  <a:moveTo>
                    <a:pt x="7" y="52"/>
                  </a:moveTo>
                  <a:lnTo>
                    <a:pt x="5" y="52"/>
                  </a:lnTo>
                  <a:lnTo>
                    <a:pt x="3" y="50"/>
                  </a:lnTo>
                  <a:lnTo>
                    <a:pt x="3" y="49"/>
                  </a:lnTo>
                  <a:lnTo>
                    <a:pt x="2" y="45"/>
                  </a:lnTo>
                  <a:lnTo>
                    <a:pt x="2" y="41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2" y="7"/>
                  </a:lnTo>
                  <a:lnTo>
                    <a:pt x="3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3" y="3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7" y="15"/>
                  </a:lnTo>
                  <a:lnTo>
                    <a:pt x="17" y="20"/>
                  </a:lnTo>
                  <a:lnTo>
                    <a:pt x="17" y="26"/>
                  </a:lnTo>
                  <a:lnTo>
                    <a:pt x="17" y="32"/>
                  </a:lnTo>
                  <a:lnTo>
                    <a:pt x="17" y="37"/>
                  </a:lnTo>
                  <a:lnTo>
                    <a:pt x="15" y="41"/>
                  </a:lnTo>
                  <a:lnTo>
                    <a:pt x="15" y="45"/>
                  </a:lnTo>
                  <a:lnTo>
                    <a:pt x="13" y="49"/>
                  </a:lnTo>
                  <a:lnTo>
                    <a:pt x="11" y="50"/>
                  </a:lnTo>
                  <a:lnTo>
                    <a:pt x="9" y="52"/>
                  </a:lnTo>
                  <a:lnTo>
                    <a:pt x="7" y="5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7" name="Freeform 68"/>
            <p:cNvSpPr>
              <a:spLocks/>
            </p:cNvSpPr>
            <p:nvPr/>
          </p:nvSpPr>
          <p:spPr bwMode="auto">
            <a:xfrm>
              <a:off x="2760" y="2202"/>
              <a:ext cx="10" cy="22"/>
            </a:xfrm>
            <a:custGeom>
              <a:avLst/>
              <a:gdLst>
                <a:gd name="T0" fmla="*/ 1 w 17"/>
                <a:gd name="T1" fmla="*/ 2 h 52"/>
                <a:gd name="T2" fmla="*/ 1 w 17"/>
                <a:gd name="T3" fmla="*/ 2 h 52"/>
                <a:gd name="T4" fmla="*/ 1 w 17"/>
                <a:gd name="T5" fmla="*/ 2 h 52"/>
                <a:gd name="T6" fmla="*/ 1 w 17"/>
                <a:gd name="T7" fmla="*/ 2 h 52"/>
                <a:gd name="T8" fmla="*/ 1 w 17"/>
                <a:gd name="T9" fmla="*/ 1 h 52"/>
                <a:gd name="T10" fmla="*/ 1 w 17"/>
                <a:gd name="T11" fmla="*/ 1 h 52"/>
                <a:gd name="T12" fmla="*/ 0 w 17"/>
                <a:gd name="T13" fmla="*/ 1 h 52"/>
                <a:gd name="T14" fmla="*/ 0 w 17"/>
                <a:gd name="T15" fmla="*/ 1 h 52"/>
                <a:gd name="T16" fmla="*/ 0 w 17"/>
                <a:gd name="T17" fmla="*/ 1 h 52"/>
                <a:gd name="T18" fmla="*/ 0 w 17"/>
                <a:gd name="T19" fmla="*/ 0 h 52"/>
                <a:gd name="T20" fmla="*/ 0 w 17"/>
                <a:gd name="T21" fmla="*/ 0 h 52"/>
                <a:gd name="T22" fmla="*/ 1 w 17"/>
                <a:gd name="T23" fmla="*/ 0 h 52"/>
                <a:gd name="T24" fmla="*/ 1 w 17"/>
                <a:gd name="T25" fmla="*/ 0 h 52"/>
                <a:gd name="T26" fmla="*/ 1 w 17"/>
                <a:gd name="T27" fmla="*/ 0 h 52"/>
                <a:gd name="T28" fmla="*/ 1 w 17"/>
                <a:gd name="T29" fmla="*/ 0 h 52"/>
                <a:gd name="T30" fmla="*/ 1 w 17"/>
                <a:gd name="T31" fmla="*/ 0 h 52"/>
                <a:gd name="T32" fmla="*/ 1 w 17"/>
                <a:gd name="T33" fmla="*/ 0 h 52"/>
                <a:gd name="T34" fmla="*/ 1 w 17"/>
                <a:gd name="T35" fmla="*/ 0 h 52"/>
                <a:gd name="T36" fmla="*/ 1 w 17"/>
                <a:gd name="T37" fmla="*/ 0 h 52"/>
                <a:gd name="T38" fmla="*/ 2 w 17"/>
                <a:gd name="T39" fmla="*/ 0 h 52"/>
                <a:gd name="T40" fmla="*/ 2 w 17"/>
                <a:gd name="T41" fmla="*/ 0 h 52"/>
                <a:gd name="T42" fmla="*/ 2 w 17"/>
                <a:gd name="T43" fmla="*/ 0 h 52"/>
                <a:gd name="T44" fmla="*/ 2 w 17"/>
                <a:gd name="T45" fmla="*/ 0 h 52"/>
                <a:gd name="T46" fmla="*/ 2 w 17"/>
                <a:gd name="T47" fmla="*/ 0 h 52"/>
                <a:gd name="T48" fmla="*/ 2 w 17"/>
                <a:gd name="T49" fmla="*/ 1 h 52"/>
                <a:gd name="T50" fmla="*/ 2 w 17"/>
                <a:gd name="T51" fmla="*/ 1 h 52"/>
                <a:gd name="T52" fmla="*/ 2 w 17"/>
                <a:gd name="T53" fmla="*/ 1 h 52"/>
                <a:gd name="T54" fmla="*/ 2 w 17"/>
                <a:gd name="T55" fmla="*/ 1 h 52"/>
                <a:gd name="T56" fmla="*/ 2 w 17"/>
                <a:gd name="T57" fmla="*/ 1 h 52"/>
                <a:gd name="T58" fmla="*/ 2 w 17"/>
                <a:gd name="T59" fmla="*/ 2 h 52"/>
                <a:gd name="T60" fmla="*/ 1 w 17"/>
                <a:gd name="T61" fmla="*/ 2 h 52"/>
                <a:gd name="T62" fmla="*/ 1 w 17"/>
                <a:gd name="T63" fmla="*/ 2 h 52"/>
                <a:gd name="T64" fmla="*/ 1 w 17"/>
                <a:gd name="T65" fmla="*/ 2 h 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"/>
                <a:gd name="T100" fmla="*/ 0 h 52"/>
                <a:gd name="T101" fmla="*/ 17 w 17"/>
                <a:gd name="T102" fmla="*/ 52 h 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" h="52">
                  <a:moveTo>
                    <a:pt x="7" y="52"/>
                  </a:moveTo>
                  <a:lnTo>
                    <a:pt x="5" y="52"/>
                  </a:lnTo>
                  <a:lnTo>
                    <a:pt x="3" y="50"/>
                  </a:lnTo>
                  <a:lnTo>
                    <a:pt x="3" y="49"/>
                  </a:lnTo>
                  <a:lnTo>
                    <a:pt x="2" y="45"/>
                  </a:lnTo>
                  <a:lnTo>
                    <a:pt x="2" y="41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2" y="7"/>
                  </a:lnTo>
                  <a:lnTo>
                    <a:pt x="3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3" y="3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7" y="15"/>
                  </a:lnTo>
                  <a:lnTo>
                    <a:pt x="17" y="20"/>
                  </a:lnTo>
                  <a:lnTo>
                    <a:pt x="17" y="26"/>
                  </a:lnTo>
                  <a:lnTo>
                    <a:pt x="17" y="32"/>
                  </a:lnTo>
                  <a:lnTo>
                    <a:pt x="17" y="37"/>
                  </a:lnTo>
                  <a:lnTo>
                    <a:pt x="15" y="41"/>
                  </a:lnTo>
                  <a:lnTo>
                    <a:pt x="15" y="45"/>
                  </a:lnTo>
                  <a:lnTo>
                    <a:pt x="13" y="49"/>
                  </a:lnTo>
                  <a:lnTo>
                    <a:pt x="11" y="50"/>
                  </a:lnTo>
                  <a:lnTo>
                    <a:pt x="9" y="52"/>
                  </a:lnTo>
                  <a:lnTo>
                    <a:pt x="7" y="5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8" name="Freeform 69"/>
            <p:cNvSpPr>
              <a:spLocks/>
            </p:cNvSpPr>
            <p:nvPr/>
          </p:nvSpPr>
          <p:spPr bwMode="auto">
            <a:xfrm>
              <a:off x="2750" y="2226"/>
              <a:ext cx="10" cy="9"/>
            </a:xfrm>
            <a:custGeom>
              <a:avLst/>
              <a:gdLst>
                <a:gd name="T0" fmla="*/ 0 w 21"/>
                <a:gd name="T1" fmla="*/ 1 h 20"/>
                <a:gd name="T2" fmla="*/ 0 w 21"/>
                <a:gd name="T3" fmla="*/ 1 h 20"/>
                <a:gd name="T4" fmla="*/ 0 w 21"/>
                <a:gd name="T5" fmla="*/ 1 h 20"/>
                <a:gd name="T6" fmla="*/ 1 w 21"/>
                <a:gd name="T7" fmla="*/ 1 h 20"/>
                <a:gd name="T8" fmla="*/ 1 w 21"/>
                <a:gd name="T9" fmla="*/ 1 h 20"/>
                <a:gd name="T10" fmla="*/ 1 w 21"/>
                <a:gd name="T11" fmla="*/ 0 h 20"/>
                <a:gd name="T12" fmla="*/ 1 w 21"/>
                <a:gd name="T13" fmla="*/ 0 h 20"/>
                <a:gd name="T14" fmla="*/ 1 w 21"/>
                <a:gd name="T15" fmla="*/ 0 h 20"/>
                <a:gd name="T16" fmla="*/ 1 w 21"/>
                <a:gd name="T17" fmla="*/ 0 h 20"/>
                <a:gd name="T18" fmla="*/ 1 w 21"/>
                <a:gd name="T19" fmla="*/ 0 h 20"/>
                <a:gd name="T20" fmla="*/ 1 w 21"/>
                <a:gd name="T21" fmla="*/ 0 h 20"/>
                <a:gd name="T22" fmla="*/ 1 w 21"/>
                <a:gd name="T23" fmla="*/ 0 h 20"/>
                <a:gd name="T24" fmla="*/ 1 w 21"/>
                <a:gd name="T25" fmla="*/ 0 h 20"/>
                <a:gd name="T26" fmla="*/ 1 w 21"/>
                <a:gd name="T27" fmla="*/ 0 h 20"/>
                <a:gd name="T28" fmla="*/ 0 w 21"/>
                <a:gd name="T29" fmla="*/ 0 h 20"/>
                <a:gd name="T30" fmla="*/ 0 w 21"/>
                <a:gd name="T31" fmla="*/ 0 h 20"/>
                <a:gd name="T32" fmla="*/ 0 w 21"/>
                <a:gd name="T33" fmla="*/ 0 h 20"/>
                <a:gd name="T34" fmla="*/ 0 w 21"/>
                <a:gd name="T35" fmla="*/ 0 h 20"/>
                <a:gd name="T36" fmla="*/ 0 w 21"/>
                <a:gd name="T37" fmla="*/ 0 h 20"/>
                <a:gd name="T38" fmla="*/ 0 w 21"/>
                <a:gd name="T39" fmla="*/ 0 h 20"/>
                <a:gd name="T40" fmla="*/ 0 w 21"/>
                <a:gd name="T41" fmla="*/ 0 h 20"/>
                <a:gd name="T42" fmla="*/ 0 w 21"/>
                <a:gd name="T43" fmla="*/ 0 h 20"/>
                <a:gd name="T44" fmla="*/ 0 w 21"/>
                <a:gd name="T45" fmla="*/ 0 h 20"/>
                <a:gd name="T46" fmla="*/ 0 w 21"/>
                <a:gd name="T47" fmla="*/ 0 h 20"/>
                <a:gd name="T48" fmla="*/ 0 w 21"/>
                <a:gd name="T49" fmla="*/ 0 h 20"/>
                <a:gd name="T50" fmla="*/ 0 w 21"/>
                <a:gd name="T51" fmla="*/ 0 h 20"/>
                <a:gd name="T52" fmla="*/ 0 w 21"/>
                <a:gd name="T53" fmla="*/ 0 h 20"/>
                <a:gd name="T54" fmla="*/ 0 w 21"/>
                <a:gd name="T55" fmla="*/ 0 h 20"/>
                <a:gd name="T56" fmla="*/ 0 w 21"/>
                <a:gd name="T57" fmla="*/ 1 h 20"/>
                <a:gd name="T58" fmla="*/ 0 w 21"/>
                <a:gd name="T59" fmla="*/ 1 h 20"/>
                <a:gd name="T60" fmla="*/ 0 w 21"/>
                <a:gd name="T61" fmla="*/ 1 h 20"/>
                <a:gd name="T62" fmla="*/ 0 w 21"/>
                <a:gd name="T63" fmla="*/ 1 h 20"/>
                <a:gd name="T64" fmla="*/ 0 w 21"/>
                <a:gd name="T65" fmla="*/ 1 h 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"/>
                <a:gd name="T100" fmla="*/ 0 h 20"/>
                <a:gd name="T101" fmla="*/ 21 w 21"/>
                <a:gd name="T102" fmla="*/ 20 h 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" h="20">
                  <a:moveTo>
                    <a:pt x="11" y="20"/>
                  </a:moveTo>
                  <a:lnTo>
                    <a:pt x="13" y="19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1" y="9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2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9" name="Freeform 70"/>
            <p:cNvSpPr>
              <a:spLocks/>
            </p:cNvSpPr>
            <p:nvPr/>
          </p:nvSpPr>
          <p:spPr bwMode="auto">
            <a:xfrm>
              <a:off x="2750" y="2226"/>
              <a:ext cx="10" cy="9"/>
            </a:xfrm>
            <a:custGeom>
              <a:avLst/>
              <a:gdLst>
                <a:gd name="T0" fmla="*/ 0 w 21"/>
                <a:gd name="T1" fmla="*/ 1 h 20"/>
                <a:gd name="T2" fmla="*/ 0 w 21"/>
                <a:gd name="T3" fmla="*/ 1 h 20"/>
                <a:gd name="T4" fmla="*/ 0 w 21"/>
                <a:gd name="T5" fmla="*/ 1 h 20"/>
                <a:gd name="T6" fmla="*/ 1 w 21"/>
                <a:gd name="T7" fmla="*/ 1 h 20"/>
                <a:gd name="T8" fmla="*/ 1 w 21"/>
                <a:gd name="T9" fmla="*/ 1 h 20"/>
                <a:gd name="T10" fmla="*/ 1 w 21"/>
                <a:gd name="T11" fmla="*/ 0 h 20"/>
                <a:gd name="T12" fmla="*/ 1 w 21"/>
                <a:gd name="T13" fmla="*/ 0 h 20"/>
                <a:gd name="T14" fmla="*/ 1 w 21"/>
                <a:gd name="T15" fmla="*/ 0 h 20"/>
                <a:gd name="T16" fmla="*/ 1 w 21"/>
                <a:gd name="T17" fmla="*/ 0 h 20"/>
                <a:gd name="T18" fmla="*/ 1 w 21"/>
                <a:gd name="T19" fmla="*/ 0 h 20"/>
                <a:gd name="T20" fmla="*/ 1 w 21"/>
                <a:gd name="T21" fmla="*/ 0 h 20"/>
                <a:gd name="T22" fmla="*/ 1 w 21"/>
                <a:gd name="T23" fmla="*/ 0 h 20"/>
                <a:gd name="T24" fmla="*/ 1 w 21"/>
                <a:gd name="T25" fmla="*/ 0 h 20"/>
                <a:gd name="T26" fmla="*/ 1 w 21"/>
                <a:gd name="T27" fmla="*/ 0 h 20"/>
                <a:gd name="T28" fmla="*/ 0 w 21"/>
                <a:gd name="T29" fmla="*/ 0 h 20"/>
                <a:gd name="T30" fmla="*/ 0 w 21"/>
                <a:gd name="T31" fmla="*/ 0 h 20"/>
                <a:gd name="T32" fmla="*/ 0 w 21"/>
                <a:gd name="T33" fmla="*/ 0 h 20"/>
                <a:gd name="T34" fmla="*/ 0 w 21"/>
                <a:gd name="T35" fmla="*/ 0 h 20"/>
                <a:gd name="T36" fmla="*/ 0 w 21"/>
                <a:gd name="T37" fmla="*/ 0 h 20"/>
                <a:gd name="T38" fmla="*/ 0 w 21"/>
                <a:gd name="T39" fmla="*/ 0 h 20"/>
                <a:gd name="T40" fmla="*/ 0 w 21"/>
                <a:gd name="T41" fmla="*/ 0 h 20"/>
                <a:gd name="T42" fmla="*/ 0 w 21"/>
                <a:gd name="T43" fmla="*/ 0 h 20"/>
                <a:gd name="T44" fmla="*/ 0 w 21"/>
                <a:gd name="T45" fmla="*/ 0 h 20"/>
                <a:gd name="T46" fmla="*/ 0 w 21"/>
                <a:gd name="T47" fmla="*/ 0 h 20"/>
                <a:gd name="T48" fmla="*/ 0 w 21"/>
                <a:gd name="T49" fmla="*/ 0 h 20"/>
                <a:gd name="T50" fmla="*/ 0 w 21"/>
                <a:gd name="T51" fmla="*/ 0 h 20"/>
                <a:gd name="T52" fmla="*/ 0 w 21"/>
                <a:gd name="T53" fmla="*/ 0 h 20"/>
                <a:gd name="T54" fmla="*/ 0 w 21"/>
                <a:gd name="T55" fmla="*/ 0 h 20"/>
                <a:gd name="T56" fmla="*/ 0 w 21"/>
                <a:gd name="T57" fmla="*/ 1 h 20"/>
                <a:gd name="T58" fmla="*/ 0 w 21"/>
                <a:gd name="T59" fmla="*/ 1 h 20"/>
                <a:gd name="T60" fmla="*/ 0 w 21"/>
                <a:gd name="T61" fmla="*/ 1 h 20"/>
                <a:gd name="T62" fmla="*/ 0 w 21"/>
                <a:gd name="T63" fmla="*/ 1 h 20"/>
                <a:gd name="T64" fmla="*/ 0 w 21"/>
                <a:gd name="T65" fmla="*/ 1 h 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"/>
                <a:gd name="T100" fmla="*/ 0 h 20"/>
                <a:gd name="T101" fmla="*/ 21 w 21"/>
                <a:gd name="T102" fmla="*/ 20 h 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" h="20">
                  <a:moveTo>
                    <a:pt x="11" y="20"/>
                  </a:moveTo>
                  <a:lnTo>
                    <a:pt x="13" y="19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1" y="9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2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0" name="Freeform 71"/>
            <p:cNvSpPr>
              <a:spLocks/>
            </p:cNvSpPr>
            <p:nvPr/>
          </p:nvSpPr>
          <p:spPr bwMode="auto">
            <a:xfrm>
              <a:off x="2739" y="2238"/>
              <a:ext cx="6" cy="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0 h 19"/>
                <a:gd name="T4" fmla="*/ 0 w 14"/>
                <a:gd name="T5" fmla="*/ 0 h 19"/>
                <a:gd name="T6" fmla="*/ 0 w 14"/>
                <a:gd name="T7" fmla="*/ 0 h 19"/>
                <a:gd name="T8" fmla="*/ 0 w 14"/>
                <a:gd name="T9" fmla="*/ 0 h 19"/>
                <a:gd name="T10" fmla="*/ 0 w 14"/>
                <a:gd name="T11" fmla="*/ 0 h 19"/>
                <a:gd name="T12" fmla="*/ 0 w 14"/>
                <a:gd name="T13" fmla="*/ 0 h 19"/>
                <a:gd name="T14" fmla="*/ 0 w 14"/>
                <a:gd name="T15" fmla="*/ 0 h 19"/>
                <a:gd name="T16" fmla="*/ 0 w 14"/>
                <a:gd name="T17" fmla="*/ 0 h 19"/>
                <a:gd name="T18" fmla="*/ 0 w 14"/>
                <a:gd name="T19" fmla="*/ 0 h 19"/>
                <a:gd name="T20" fmla="*/ 0 w 14"/>
                <a:gd name="T21" fmla="*/ 0 h 19"/>
                <a:gd name="T22" fmla="*/ 0 w 14"/>
                <a:gd name="T23" fmla="*/ 0 h 19"/>
                <a:gd name="T24" fmla="*/ 0 w 14"/>
                <a:gd name="T25" fmla="*/ 0 h 19"/>
                <a:gd name="T26" fmla="*/ 0 w 14"/>
                <a:gd name="T27" fmla="*/ 0 h 19"/>
                <a:gd name="T28" fmla="*/ 0 w 14"/>
                <a:gd name="T29" fmla="*/ 0 h 19"/>
                <a:gd name="T30" fmla="*/ 0 w 14"/>
                <a:gd name="T31" fmla="*/ 0 h 19"/>
                <a:gd name="T32" fmla="*/ 0 w 14"/>
                <a:gd name="T33" fmla="*/ 0 h 19"/>
                <a:gd name="T34" fmla="*/ 0 w 14"/>
                <a:gd name="T35" fmla="*/ 0 h 19"/>
                <a:gd name="T36" fmla="*/ 0 w 14"/>
                <a:gd name="T37" fmla="*/ 0 h 19"/>
                <a:gd name="T38" fmla="*/ 0 w 14"/>
                <a:gd name="T39" fmla="*/ 0 h 19"/>
                <a:gd name="T40" fmla="*/ 0 w 14"/>
                <a:gd name="T41" fmla="*/ 0 h 19"/>
                <a:gd name="T42" fmla="*/ 0 w 14"/>
                <a:gd name="T43" fmla="*/ 0 h 19"/>
                <a:gd name="T44" fmla="*/ 0 w 14"/>
                <a:gd name="T45" fmla="*/ 0 h 19"/>
                <a:gd name="T46" fmla="*/ 0 w 14"/>
                <a:gd name="T47" fmla="*/ 0 h 19"/>
                <a:gd name="T48" fmla="*/ 0 w 14"/>
                <a:gd name="T49" fmla="*/ 0 h 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"/>
                <a:gd name="T76" fmla="*/ 0 h 19"/>
                <a:gd name="T77" fmla="*/ 14 w 14"/>
                <a:gd name="T78" fmla="*/ 19 h 1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" h="19">
                  <a:moveTo>
                    <a:pt x="6" y="19"/>
                  </a:moveTo>
                  <a:lnTo>
                    <a:pt x="8" y="19"/>
                  </a:lnTo>
                  <a:lnTo>
                    <a:pt x="10" y="19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4" y="13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4" y="1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1" name="Freeform 72"/>
            <p:cNvSpPr>
              <a:spLocks/>
            </p:cNvSpPr>
            <p:nvPr/>
          </p:nvSpPr>
          <p:spPr bwMode="auto">
            <a:xfrm>
              <a:off x="2739" y="2238"/>
              <a:ext cx="6" cy="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0 h 19"/>
                <a:gd name="T4" fmla="*/ 0 w 14"/>
                <a:gd name="T5" fmla="*/ 0 h 19"/>
                <a:gd name="T6" fmla="*/ 0 w 14"/>
                <a:gd name="T7" fmla="*/ 0 h 19"/>
                <a:gd name="T8" fmla="*/ 0 w 14"/>
                <a:gd name="T9" fmla="*/ 0 h 19"/>
                <a:gd name="T10" fmla="*/ 0 w 14"/>
                <a:gd name="T11" fmla="*/ 0 h 19"/>
                <a:gd name="T12" fmla="*/ 0 w 14"/>
                <a:gd name="T13" fmla="*/ 0 h 19"/>
                <a:gd name="T14" fmla="*/ 0 w 14"/>
                <a:gd name="T15" fmla="*/ 0 h 19"/>
                <a:gd name="T16" fmla="*/ 0 w 14"/>
                <a:gd name="T17" fmla="*/ 0 h 19"/>
                <a:gd name="T18" fmla="*/ 0 w 14"/>
                <a:gd name="T19" fmla="*/ 0 h 19"/>
                <a:gd name="T20" fmla="*/ 0 w 14"/>
                <a:gd name="T21" fmla="*/ 0 h 19"/>
                <a:gd name="T22" fmla="*/ 0 w 14"/>
                <a:gd name="T23" fmla="*/ 0 h 19"/>
                <a:gd name="T24" fmla="*/ 0 w 14"/>
                <a:gd name="T25" fmla="*/ 0 h 19"/>
                <a:gd name="T26" fmla="*/ 0 w 14"/>
                <a:gd name="T27" fmla="*/ 0 h 19"/>
                <a:gd name="T28" fmla="*/ 0 w 14"/>
                <a:gd name="T29" fmla="*/ 0 h 19"/>
                <a:gd name="T30" fmla="*/ 0 w 14"/>
                <a:gd name="T31" fmla="*/ 0 h 19"/>
                <a:gd name="T32" fmla="*/ 0 w 14"/>
                <a:gd name="T33" fmla="*/ 0 h 19"/>
                <a:gd name="T34" fmla="*/ 0 w 14"/>
                <a:gd name="T35" fmla="*/ 0 h 19"/>
                <a:gd name="T36" fmla="*/ 0 w 14"/>
                <a:gd name="T37" fmla="*/ 0 h 19"/>
                <a:gd name="T38" fmla="*/ 0 w 14"/>
                <a:gd name="T39" fmla="*/ 0 h 19"/>
                <a:gd name="T40" fmla="*/ 0 w 14"/>
                <a:gd name="T41" fmla="*/ 0 h 19"/>
                <a:gd name="T42" fmla="*/ 0 w 14"/>
                <a:gd name="T43" fmla="*/ 0 h 19"/>
                <a:gd name="T44" fmla="*/ 0 w 14"/>
                <a:gd name="T45" fmla="*/ 0 h 19"/>
                <a:gd name="T46" fmla="*/ 0 w 14"/>
                <a:gd name="T47" fmla="*/ 0 h 19"/>
                <a:gd name="T48" fmla="*/ 0 w 14"/>
                <a:gd name="T49" fmla="*/ 0 h 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"/>
                <a:gd name="T76" fmla="*/ 0 h 19"/>
                <a:gd name="T77" fmla="*/ 14 w 14"/>
                <a:gd name="T78" fmla="*/ 19 h 1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" h="19">
                  <a:moveTo>
                    <a:pt x="6" y="19"/>
                  </a:moveTo>
                  <a:lnTo>
                    <a:pt x="8" y="19"/>
                  </a:lnTo>
                  <a:lnTo>
                    <a:pt x="10" y="19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4" y="13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4" y="19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2" name="Freeform 73"/>
            <p:cNvSpPr>
              <a:spLocks/>
            </p:cNvSpPr>
            <p:nvPr/>
          </p:nvSpPr>
          <p:spPr bwMode="auto">
            <a:xfrm>
              <a:off x="2728" y="2246"/>
              <a:ext cx="10" cy="11"/>
            </a:xfrm>
            <a:custGeom>
              <a:avLst/>
              <a:gdLst>
                <a:gd name="T0" fmla="*/ 1 w 17"/>
                <a:gd name="T1" fmla="*/ 1 h 28"/>
                <a:gd name="T2" fmla="*/ 1 w 17"/>
                <a:gd name="T3" fmla="*/ 1 h 28"/>
                <a:gd name="T4" fmla="*/ 1 w 17"/>
                <a:gd name="T5" fmla="*/ 1 h 28"/>
                <a:gd name="T6" fmla="*/ 2 w 17"/>
                <a:gd name="T7" fmla="*/ 1 h 28"/>
                <a:gd name="T8" fmla="*/ 2 w 17"/>
                <a:gd name="T9" fmla="*/ 1 h 28"/>
                <a:gd name="T10" fmla="*/ 2 w 17"/>
                <a:gd name="T11" fmla="*/ 1 h 28"/>
                <a:gd name="T12" fmla="*/ 2 w 17"/>
                <a:gd name="T13" fmla="*/ 0 h 28"/>
                <a:gd name="T14" fmla="*/ 2 w 17"/>
                <a:gd name="T15" fmla="*/ 0 h 28"/>
                <a:gd name="T16" fmla="*/ 2 w 17"/>
                <a:gd name="T17" fmla="*/ 0 h 28"/>
                <a:gd name="T18" fmla="*/ 2 w 17"/>
                <a:gd name="T19" fmla="*/ 0 h 28"/>
                <a:gd name="T20" fmla="*/ 2 w 17"/>
                <a:gd name="T21" fmla="*/ 0 h 28"/>
                <a:gd name="T22" fmla="*/ 2 w 17"/>
                <a:gd name="T23" fmla="*/ 0 h 28"/>
                <a:gd name="T24" fmla="*/ 2 w 17"/>
                <a:gd name="T25" fmla="*/ 0 h 28"/>
                <a:gd name="T26" fmla="*/ 2 w 17"/>
                <a:gd name="T27" fmla="*/ 0 h 28"/>
                <a:gd name="T28" fmla="*/ 1 w 17"/>
                <a:gd name="T29" fmla="*/ 0 h 28"/>
                <a:gd name="T30" fmla="*/ 1 w 17"/>
                <a:gd name="T31" fmla="*/ 0 h 28"/>
                <a:gd name="T32" fmla="*/ 1 w 17"/>
                <a:gd name="T33" fmla="*/ 0 h 28"/>
                <a:gd name="T34" fmla="*/ 1 w 17"/>
                <a:gd name="T35" fmla="*/ 0 h 28"/>
                <a:gd name="T36" fmla="*/ 1 w 17"/>
                <a:gd name="T37" fmla="*/ 0 h 28"/>
                <a:gd name="T38" fmla="*/ 1 w 17"/>
                <a:gd name="T39" fmla="*/ 0 h 28"/>
                <a:gd name="T40" fmla="*/ 1 w 17"/>
                <a:gd name="T41" fmla="*/ 0 h 28"/>
                <a:gd name="T42" fmla="*/ 1 w 17"/>
                <a:gd name="T43" fmla="*/ 0 h 28"/>
                <a:gd name="T44" fmla="*/ 0 w 17"/>
                <a:gd name="T45" fmla="*/ 0 h 28"/>
                <a:gd name="T46" fmla="*/ 0 w 17"/>
                <a:gd name="T47" fmla="*/ 0 h 28"/>
                <a:gd name="T48" fmla="*/ 0 w 17"/>
                <a:gd name="T49" fmla="*/ 0 h 28"/>
                <a:gd name="T50" fmla="*/ 0 w 17"/>
                <a:gd name="T51" fmla="*/ 0 h 28"/>
                <a:gd name="T52" fmla="*/ 0 w 17"/>
                <a:gd name="T53" fmla="*/ 0 h 28"/>
                <a:gd name="T54" fmla="*/ 1 w 17"/>
                <a:gd name="T55" fmla="*/ 1 h 28"/>
                <a:gd name="T56" fmla="*/ 1 w 17"/>
                <a:gd name="T57" fmla="*/ 1 h 28"/>
                <a:gd name="T58" fmla="*/ 1 w 17"/>
                <a:gd name="T59" fmla="*/ 1 h 28"/>
                <a:gd name="T60" fmla="*/ 1 w 17"/>
                <a:gd name="T61" fmla="*/ 1 h 28"/>
                <a:gd name="T62" fmla="*/ 1 w 17"/>
                <a:gd name="T63" fmla="*/ 1 h 28"/>
                <a:gd name="T64" fmla="*/ 1 w 17"/>
                <a:gd name="T65" fmla="*/ 1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"/>
                <a:gd name="T100" fmla="*/ 0 h 28"/>
                <a:gd name="T101" fmla="*/ 17 w 17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" h="28">
                  <a:moveTo>
                    <a:pt x="7" y="28"/>
                  </a:moveTo>
                  <a:lnTo>
                    <a:pt x="9" y="28"/>
                  </a:lnTo>
                  <a:lnTo>
                    <a:pt x="11" y="28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5" y="22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7" y="15"/>
                  </a:lnTo>
                  <a:lnTo>
                    <a:pt x="17" y="11"/>
                  </a:lnTo>
                  <a:lnTo>
                    <a:pt x="17" y="7"/>
                  </a:lnTo>
                  <a:lnTo>
                    <a:pt x="15" y="5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1" y="24"/>
                  </a:lnTo>
                  <a:lnTo>
                    <a:pt x="3" y="26"/>
                  </a:lnTo>
                  <a:lnTo>
                    <a:pt x="5" y="28"/>
                  </a:lnTo>
                  <a:lnTo>
                    <a:pt x="7" y="2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3" name="Freeform 74"/>
            <p:cNvSpPr>
              <a:spLocks/>
            </p:cNvSpPr>
            <p:nvPr/>
          </p:nvSpPr>
          <p:spPr bwMode="auto">
            <a:xfrm>
              <a:off x="2728" y="2246"/>
              <a:ext cx="10" cy="11"/>
            </a:xfrm>
            <a:custGeom>
              <a:avLst/>
              <a:gdLst>
                <a:gd name="T0" fmla="*/ 1 w 17"/>
                <a:gd name="T1" fmla="*/ 1 h 28"/>
                <a:gd name="T2" fmla="*/ 1 w 17"/>
                <a:gd name="T3" fmla="*/ 1 h 28"/>
                <a:gd name="T4" fmla="*/ 1 w 17"/>
                <a:gd name="T5" fmla="*/ 1 h 28"/>
                <a:gd name="T6" fmla="*/ 2 w 17"/>
                <a:gd name="T7" fmla="*/ 1 h 28"/>
                <a:gd name="T8" fmla="*/ 2 w 17"/>
                <a:gd name="T9" fmla="*/ 1 h 28"/>
                <a:gd name="T10" fmla="*/ 2 w 17"/>
                <a:gd name="T11" fmla="*/ 1 h 28"/>
                <a:gd name="T12" fmla="*/ 2 w 17"/>
                <a:gd name="T13" fmla="*/ 0 h 28"/>
                <a:gd name="T14" fmla="*/ 2 w 17"/>
                <a:gd name="T15" fmla="*/ 0 h 28"/>
                <a:gd name="T16" fmla="*/ 2 w 17"/>
                <a:gd name="T17" fmla="*/ 0 h 28"/>
                <a:gd name="T18" fmla="*/ 2 w 17"/>
                <a:gd name="T19" fmla="*/ 0 h 28"/>
                <a:gd name="T20" fmla="*/ 2 w 17"/>
                <a:gd name="T21" fmla="*/ 0 h 28"/>
                <a:gd name="T22" fmla="*/ 2 w 17"/>
                <a:gd name="T23" fmla="*/ 0 h 28"/>
                <a:gd name="T24" fmla="*/ 2 w 17"/>
                <a:gd name="T25" fmla="*/ 0 h 28"/>
                <a:gd name="T26" fmla="*/ 2 w 17"/>
                <a:gd name="T27" fmla="*/ 0 h 28"/>
                <a:gd name="T28" fmla="*/ 1 w 17"/>
                <a:gd name="T29" fmla="*/ 0 h 28"/>
                <a:gd name="T30" fmla="*/ 1 w 17"/>
                <a:gd name="T31" fmla="*/ 0 h 28"/>
                <a:gd name="T32" fmla="*/ 1 w 17"/>
                <a:gd name="T33" fmla="*/ 0 h 28"/>
                <a:gd name="T34" fmla="*/ 1 w 17"/>
                <a:gd name="T35" fmla="*/ 0 h 28"/>
                <a:gd name="T36" fmla="*/ 1 w 17"/>
                <a:gd name="T37" fmla="*/ 0 h 28"/>
                <a:gd name="T38" fmla="*/ 1 w 17"/>
                <a:gd name="T39" fmla="*/ 0 h 28"/>
                <a:gd name="T40" fmla="*/ 1 w 17"/>
                <a:gd name="T41" fmla="*/ 0 h 28"/>
                <a:gd name="T42" fmla="*/ 1 w 17"/>
                <a:gd name="T43" fmla="*/ 0 h 28"/>
                <a:gd name="T44" fmla="*/ 0 w 17"/>
                <a:gd name="T45" fmla="*/ 0 h 28"/>
                <a:gd name="T46" fmla="*/ 0 w 17"/>
                <a:gd name="T47" fmla="*/ 0 h 28"/>
                <a:gd name="T48" fmla="*/ 0 w 17"/>
                <a:gd name="T49" fmla="*/ 0 h 28"/>
                <a:gd name="T50" fmla="*/ 0 w 17"/>
                <a:gd name="T51" fmla="*/ 0 h 28"/>
                <a:gd name="T52" fmla="*/ 0 w 17"/>
                <a:gd name="T53" fmla="*/ 0 h 28"/>
                <a:gd name="T54" fmla="*/ 1 w 17"/>
                <a:gd name="T55" fmla="*/ 1 h 28"/>
                <a:gd name="T56" fmla="*/ 1 w 17"/>
                <a:gd name="T57" fmla="*/ 1 h 28"/>
                <a:gd name="T58" fmla="*/ 1 w 17"/>
                <a:gd name="T59" fmla="*/ 1 h 28"/>
                <a:gd name="T60" fmla="*/ 1 w 17"/>
                <a:gd name="T61" fmla="*/ 1 h 28"/>
                <a:gd name="T62" fmla="*/ 1 w 17"/>
                <a:gd name="T63" fmla="*/ 1 h 28"/>
                <a:gd name="T64" fmla="*/ 1 w 17"/>
                <a:gd name="T65" fmla="*/ 1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"/>
                <a:gd name="T100" fmla="*/ 0 h 28"/>
                <a:gd name="T101" fmla="*/ 17 w 17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" h="28">
                  <a:moveTo>
                    <a:pt x="7" y="28"/>
                  </a:moveTo>
                  <a:lnTo>
                    <a:pt x="9" y="28"/>
                  </a:lnTo>
                  <a:lnTo>
                    <a:pt x="11" y="28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5" y="22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7" y="15"/>
                  </a:lnTo>
                  <a:lnTo>
                    <a:pt x="17" y="11"/>
                  </a:lnTo>
                  <a:lnTo>
                    <a:pt x="17" y="7"/>
                  </a:lnTo>
                  <a:lnTo>
                    <a:pt x="15" y="5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1" y="24"/>
                  </a:lnTo>
                  <a:lnTo>
                    <a:pt x="3" y="26"/>
                  </a:lnTo>
                  <a:lnTo>
                    <a:pt x="5" y="28"/>
                  </a:lnTo>
                  <a:lnTo>
                    <a:pt x="7" y="2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4" name="Freeform 75"/>
            <p:cNvSpPr>
              <a:spLocks/>
            </p:cNvSpPr>
            <p:nvPr/>
          </p:nvSpPr>
          <p:spPr bwMode="auto">
            <a:xfrm>
              <a:off x="2679" y="2283"/>
              <a:ext cx="15" cy="10"/>
            </a:xfrm>
            <a:custGeom>
              <a:avLst/>
              <a:gdLst>
                <a:gd name="T0" fmla="*/ 1 w 30"/>
                <a:gd name="T1" fmla="*/ 1 h 24"/>
                <a:gd name="T2" fmla="*/ 2 w 30"/>
                <a:gd name="T3" fmla="*/ 1 h 24"/>
                <a:gd name="T4" fmla="*/ 2 w 30"/>
                <a:gd name="T5" fmla="*/ 1 h 24"/>
                <a:gd name="T6" fmla="*/ 2 w 30"/>
                <a:gd name="T7" fmla="*/ 1 h 24"/>
                <a:gd name="T8" fmla="*/ 2 w 30"/>
                <a:gd name="T9" fmla="*/ 1 h 24"/>
                <a:gd name="T10" fmla="*/ 2 w 30"/>
                <a:gd name="T11" fmla="*/ 0 h 24"/>
                <a:gd name="T12" fmla="*/ 2 w 30"/>
                <a:gd name="T13" fmla="*/ 0 h 24"/>
                <a:gd name="T14" fmla="*/ 2 w 30"/>
                <a:gd name="T15" fmla="*/ 0 h 24"/>
                <a:gd name="T16" fmla="*/ 2 w 30"/>
                <a:gd name="T17" fmla="*/ 0 h 24"/>
                <a:gd name="T18" fmla="*/ 2 w 30"/>
                <a:gd name="T19" fmla="*/ 0 h 24"/>
                <a:gd name="T20" fmla="*/ 2 w 30"/>
                <a:gd name="T21" fmla="*/ 0 h 24"/>
                <a:gd name="T22" fmla="*/ 2 w 30"/>
                <a:gd name="T23" fmla="*/ 0 h 24"/>
                <a:gd name="T24" fmla="*/ 2 w 30"/>
                <a:gd name="T25" fmla="*/ 0 h 24"/>
                <a:gd name="T26" fmla="*/ 2 w 30"/>
                <a:gd name="T27" fmla="*/ 0 h 24"/>
                <a:gd name="T28" fmla="*/ 2 w 30"/>
                <a:gd name="T29" fmla="*/ 0 h 24"/>
                <a:gd name="T30" fmla="*/ 2 w 30"/>
                <a:gd name="T31" fmla="*/ 0 h 24"/>
                <a:gd name="T32" fmla="*/ 1 w 30"/>
                <a:gd name="T33" fmla="*/ 0 h 24"/>
                <a:gd name="T34" fmla="*/ 1 w 30"/>
                <a:gd name="T35" fmla="*/ 0 h 24"/>
                <a:gd name="T36" fmla="*/ 1 w 30"/>
                <a:gd name="T37" fmla="*/ 0 h 24"/>
                <a:gd name="T38" fmla="*/ 1 w 30"/>
                <a:gd name="T39" fmla="*/ 0 h 24"/>
                <a:gd name="T40" fmla="*/ 1 w 30"/>
                <a:gd name="T41" fmla="*/ 0 h 24"/>
                <a:gd name="T42" fmla="*/ 1 w 30"/>
                <a:gd name="T43" fmla="*/ 0 h 24"/>
                <a:gd name="T44" fmla="*/ 1 w 30"/>
                <a:gd name="T45" fmla="*/ 0 h 24"/>
                <a:gd name="T46" fmla="*/ 0 w 30"/>
                <a:gd name="T47" fmla="*/ 0 h 24"/>
                <a:gd name="T48" fmla="*/ 0 w 30"/>
                <a:gd name="T49" fmla="*/ 0 h 24"/>
                <a:gd name="T50" fmla="*/ 0 w 30"/>
                <a:gd name="T51" fmla="*/ 0 h 24"/>
                <a:gd name="T52" fmla="*/ 1 w 30"/>
                <a:gd name="T53" fmla="*/ 0 h 24"/>
                <a:gd name="T54" fmla="*/ 1 w 30"/>
                <a:gd name="T55" fmla="*/ 0 h 24"/>
                <a:gd name="T56" fmla="*/ 1 w 30"/>
                <a:gd name="T57" fmla="*/ 1 h 24"/>
                <a:gd name="T58" fmla="*/ 1 w 30"/>
                <a:gd name="T59" fmla="*/ 1 h 24"/>
                <a:gd name="T60" fmla="*/ 1 w 30"/>
                <a:gd name="T61" fmla="*/ 1 h 24"/>
                <a:gd name="T62" fmla="*/ 1 w 30"/>
                <a:gd name="T63" fmla="*/ 1 h 24"/>
                <a:gd name="T64" fmla="*/ 1 w 30"/>
                <a:gd name="T65" fmla="*/ 1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"/>
                <a:gd name="T100" fmla="*/ 0 h 24"/>
                <a:gd name="T101" fmla="*/ 30 w 30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" h="24">
                  <a:moveTo>
                    <a:pt x="15" y="24"/>
                  </a:moveTo>
                  <a:lnTo>
                    <a:pt x="17" y="24"/>
                  </a:lnTo>
                  <a:lnTo>
                    <a:pt x="20" y="24"/>
                  </a:lnTo>
                  <a:lnTo>
                    <a:pt x="24" y="22"/>
                  </a:lnTo>
                  <a:lnTo>
                    <a:pt x="26" y="21"/>
                  </a:lnTo>
                  <a:lnTo>
                    <a:pt x="28" y="19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0" y="9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5" y="21"/>
                  </a:lnTo>
                  <a:lnTo>
                    <a:pt x="7" y="22"/>
                  </a:lnTo>
                  <a:lnTo>
                    <a:pt x="9" y="24"/>
                  </a:lnTo>
                  <a:lnTo>
                    <a:pt x="13" y="24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5" name="Freeform 76"/>
            <p:cNvSpPr>
              <a:spLocks/>
            </p:cNvSpPr>
            <p:nvPr/>
          </p:nvSpPr>
          <p:spPr bwMode="auto">
            <a:xfrm>
              <a:off x="2679" y="2283"/>
              <a:ext cx="15" cy="10"/>
            </a:xfrm>
            <a:custGeom>
              <a:avLst/>
              <a:gdLst>
                <a:gd name="T0" fmla="*/ 1 w 30"/>
                <a:gd name="T1" fmla="*/ 1 h 24"/>
                <a:gd name="T2" fmla="*/ 2 w 30"/>
                <a:gd name="T3" fmla="*/ 1 h 24"/>
                <a:gd name="T4" fmla="*/ 2 w 30"/>
                <a:gd name="T5" fmla="*/ 1 h 24"/>
                <a:gd name="T6" fmla="*/ 2 w 30"/>
                <a:gd name="T7" fmla="*/ 1 h 24"/>
                <a:gd name="T8" fmla="*/ 2 w 30"/>
                <a:gd name="T9" fmla="*/ 1 h 24"/>
                <a:gd name="T10" fmla="*/ 2 w 30"/>
                <a:gd name="T11" fmla="*/ 0 h 24"/>
                <a:gd name="T12" fmla="*/ 2 w 30"/>
                <a:gd name="T13" fmla="*/ 0 h 24"/>
                <a:gd name="T14" fmla="*/ 2 w 30"/>
                <a:gd name="T15" fmla="*/ 0 h 24"/>
                <a:gd name="T16" fmla="*/ 2 w 30"/>
                <a:gd name="T17" fmla="*/ 0 h 24"/>
                <a:gd name="T18" fmla="*/ 2 w 30"/>
                <a:gd name="T19" fmla="*/ 0 h 24"/>
                <a:gd name="T20" fmla="*/ 2 w 30"/>
                <a:gd name="T21" fmla="*/ 0 h 24"/>
                <a:gd name="T22" fmla="*/ 2 w 30"/>
                <a:gd name="T23" fmla="*/ 0 h 24"/>
                <a:gd name="T24" fmla="*/ 2 w 30"/>
                <a:gd name="T25" fmla="*/ 0 h 24"/>
                <a:gd name="T26" fmla="*/ 2 w 30"/>
                <a:gd name="T27" fmla="*/ 0 h 24"/>
                <a:gd name="T28" fmla="*/ 2 w 30"/>
                <a:gd name="T29" fmla="*/ 0 h 24"/>
                <a:gd name="T30" fmla="*/ 2 w 30"/>
                <a:gd name="T31" fmla="*/ 0 h 24"/>
                <a:gd name="T32" fmla="*/ 1 w 30"/>
                <a:gd name="T33" fmla="*/ 0 h 24"/>
                <a:gd name="T34" fmla="*/ 1 w 30"/>
                <a:gd name="T35" fmla="*/ 0 h 24"/>
                <a:gd name="T36" fmla="*/ 1 w 30"/>
                <a:gd name="T37" fmla="*/ 0 h 24"/>
                <a:gd name="T38" fmla="*/ 1 w 30"/>
                <a:gd name="T39" fmla="*/ 0 h 24"/>
                <a:gd name="T40" fmla="*/ 1 w 30"/>
                <a:gd name="T41" fmla="*/ 0 h 24"/>
                <a:gd name="T42" fmla="*/ 1 w 30"/>
                <a:gd name="T43" fmla="*/ 0 h 24"/>
                <a:gd name="T44" fmla="*/ 1 w 30"/>
                <a:gd name="T45" fmla="*/ 0 h 24"/>
                <a:gd name="T46" fmla="*/ 0 w 30"/>
                <a:gd name="T47" fmla="*/ 0 h 24"/>
                <a:gd name="T48" fmla="*/ 0 w 30"/>
                <a:gd name="T49" fmla="*/ 0 h 24"/>
                <a:gd name="T50" fmla="*/ 0 w 30"/>
                <a:gd name="T51" fmla="*/ 0 h 24"/>
                <a:gd name="T52" fmla="*/ 1 w 30"/>
                <a:gd name="T53" fmla="*/ 0 h 24"/>
                <a:gd name="T54" fmla="*/ 1 w 30"/>
                <a:gd name="T55" fmla="*/ 0 h 24"/>
                <a:gd name="T56" fmla="*/ 1 w 30"/>
                <a:gd name="T57" fmla="*/ 1 h 24"/>
                <a:gd name="T58" fmla="*/ 1 w 30"/>
                <a:gd name="T59" fmla="*/ 1 h 24"/>
                <a:gd name="T60" fmla="*/ 1 w 30"/>
                <a:gd name="T61" fmla="*/ 1 h 24"/>
                <a:gd name="T62" fmla="*/ 1 w 30"/>
                <a:gd name="T63" fmla="*/ 1 h 24"/>
                <a:gd name="T64" fmla="*/ 1 w 30"/>
                <a:gd name="T65" fmla="*/ 1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"/>
                <a:gd name="T100" fmla="*/ 0 h 24"/>
                <a:gd name="T101" fmla="*/ 30 w 30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" h="24">
                  <a:moveTo>
                    <a:pt x="15" y="24"/>
                  </a:moveTo>
                  <a:lnTo>
                    <a:pt x="17" y="24"/>
                  </a:lnTo>
                  <a:lnTo>
                    <a:pt x="20" y="24"/>
                  </a:lnTo>
                  <a:lnTo>
                    <a:pt x="24" y="22"/>
                  </a:lnTo>
                  <a:lnTo>
                    <a:pt x="26" y="21"/>
                  </a:lnTo>
                  <a:lnTo>
                    <a:pt x="28" y="19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0" y="9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5" y="21"/>
                  </a:lnTo>
                  <a:lnTo>
                    <a:pt x="7" y="22"/>
                  </a:lnTo>
                  <a:lnTo>
                    <a:pt x="9" y="24"/>
                  </a:lnTo>
                  <a:lnTo>
                    <a:pt x="13" y="24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6" name="Freeform 77"/>
            <p:cNvSpPr>
              <a:spLocks/>
            </p:cNvSpPr>
            <p:nvPr/>
          </p:nvSpPr>
          <p:spPr bwMode="auto">
            <a:xfrm>
              <a:off x="2654" y="2295"/>
              <a:ext cx="12" cy="7"/>
            </a:xfrm>
            <a:custGeom>
              <a:avLst/>
              <a:gdLst>
                <a:gd name="T0" fmla="*/ 1 w 24"/>
                <a:gd name="T1" fmla="*/ 0 h 19"/>
                <a:gd name="T2" fmla="*/ 1 w 24"/>
                <a:gd name="T3" fmla="*/ 0 h 19"/>
                <a:gd name="T4" fmla="*/ 2 w 24"/>
                <a:gd name="T5" fmla="*/ 0 h 19"/>
                <a:gd name="T6" fmla="*/ 2 w 24"/>
                <a:gd name="T7" fmla="*/ 0 h 19"/>
                <a:gd name="T8" fmla="*/ 2 w 24"/>
                <a:gd name="T9" fmla="*/ 0 h 19"/>
                <a:gd name="T10" fmla="*/ 2 w 24"/>
                <a:gd name="T11" fmla="*/ 0 h 19"/>
                <a:gd name="T12" fmla="*/ 2 w 24"/>
                <a:gd name="T13" fmla="*/ 0 h 19"/>
                <a:gd name="T14" fmla="*/ 2 w 24"/>
                <a:gd name="T15" fmla="*/ 0 h 19"/>
                <a:gd name="T16" fmla="*/ 2 w 24"/>
                <a:gd name="T17" fmla="*/ 0 h 19"/>
                <a:gd name="T18" fmla="*/ 2 w 24"/>
                <a:gd name="T19" fmla="*/ 0 h 19"/>
                <a:gd name="T20" fmla="*/ 2 w 24"/>
                <a:gd name="T21" fmla="*/ 0 h 19"/>
                <a:gd name="T22" fmla="*/ 2 w 24"/>
                <a:gd name="T23" fmla="*/ 0 h 19"/>
                <a:gd name="T24" fmla="*/ 2 w 24"/>
                <a:gd name="T25" fmla="*/ 0 h 19"/>
                <a:gd name="T26" fmla="*/ 2 w 24"/>
                <a:gd name="T27" fmla="*/ 0 h 19"/>
                <a:gd name="T28" fmla="*/ 2 w 24"/>
                <a:gd name="T29" fmla="*/ 0 h 19"/>
                <a:gd name="T30" fmla="*/ 1 w 24"/>
                <a:gd name="T31" fmla="*/ 0 h 19"/>
                <a:gd name="T32" fmla="*/ 1 w 24"/>
                <a:gd name="T33" fmla="*/ 0 h 19"/>
                <a:gd name="T34" fmla="*/ 1 w 24"/>
                <a:gd name="T35" fmla="*/ 0 h 19"/>
                <a:gd name="T36" fmla="*/ 1 w 24"/>
                <a:gd name="T37" fmla="*/ 0 h 19"/>
                <a:gd name="T38" fmla="*/ 1 w 24"/>
                <a:gd name="T39" fmla="*/ 0 h 19"/>
                <a:gd name="T40" fmla="*/ 1 w 24"/>
                <a:gd name="T41" fmla="*/ 0 h 19"/>
                <a:gd name="T42" fmla="*/ 1 w 24"/>
                <a:gd name="T43" fmla="*/ 0 h 19"/>
                <a:gd name="T44" fmla="*/ 0 w 24"/>
                <a:gd name="T45" fmla="*/ 0 h 19"/>
                <a:gd name="T46" fmla="*/ 0 w 24"/>
                <a:gd name="T47" fmla="*/ 0 h 19"/>
                <a:gd name="T48" fmla="*/ 0 w 24"/>
                <a:gd name="T49" fmla="*/ 0 h 19"/>
                <a:gd name="T50" fmla="*/ 0 w 24"/>
                <a:gd name="T51" fmla="*/ 0 h 19"/>
                <a:gd name="T52" fmla="*/ 0 w 24"/>
                <a:gd name="T53" fmla="*/ 0 h 19"/>
                <a:gd name="T54" fmla="*/ 1 w 24"/>
                <a:gd name="T55" fmla="*/ 0 h 19"/>
                <a:gd name="T56" fmla="*/ 1 w 24"/>
                <a:gd name="T57" fmla="*/ 0 h 19"/>
                <a:gd name="T58" fmla="*/ 1 w 24"/>
                <a:gd name="T59" fmla="*/ 0 h 19"/>
                <a:gd name="T60" fmla="*/ 1 w 24"/>
                <a:gd name="T61" fmla="*/ 0 h 19"/>
                <a:gd name="T62" fmla="*/ 1 w 24"/>
                <a:gd name="T63" fmla="*/ 0 h 19"/>
                <a:gd name="T64" fmla="*/ 1 w 24"/>
                <a:gd name="T65" fmla="*/ 0 h 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"/>
                <a:gd name="T100" fmla="*/ 0 h 19"/>
                <a:gd name="T101" fmla="*/ 24 w 24"/>
                <a:gd name="T102" fmla="*/ 19 h 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" h="19">
                  <a:moveTo>
                    <a:pt x="11" y="19"/>
                  </a:moveTo>
                  <a:lnTo>
                    <a:pt x="15" y="19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2" y="15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4" y="9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5" y="19"/>
                  </a:lnTo>
                  <a:lnTo>
                    <a:pt x="9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7" name="Freeform 78"/>
            <p:cNvSpPr>
              <a:spLocks/>
            </p:cNvSpPr>
            <p:nvPr/>
          </p:nvSpPr>
          <p:spPr bwMode="auto">
            <a:xfrm>
              <a:off x="2654" y="2295"/>
              <a:ext cx="12" cy="7"/>
            </a:xfrm>
            <a:custGeom>
              <a:avLst/>
              <a:gdLst>
                <a:gd name="T0" fmla="*/ 1 w 24"/>
                <a:gd name="T1" fmla="*/ 0 h 19"/>
                <a:gd name="T2" fmla="*/ 1 w 24"/>
                <a:gd name="T3" fmla="*/ 0 h 19"/>
                <a:gd name="T4" fmla="*/ 2 w 24"/>
                <a:gd name="T5" fmla="*/ 0 h 19"/>
                <a:gd name="T6" fmla="*/ 2 w 24"/>
                <a:gd name="T7" fmla="*/ 0 h 19"/>
                <a:gd name="T8" fmla="*/ 2 w 24"/>
                <a:gd name="T9" fmla="*/ 0 h 19"/>
                <a:gd name="T10" fmla="*/ 2 w 24"/>
                <a:gd name="T11" fmla="*/ 0 h 19"/>
                <a:gd name="T12" fmla="*/ 2 w 24"/>
                <a:gd name="T13" fmla="*/ 0 h 19"/>
                <a:gd name="T14" fmla="*/ 2 w 24"/>
                <a:gd name="T15" fmla="*/ 0 h 19"/>
                <a:gd name="T16" fmla="*/ 2 w 24"/>
                <a:gd name="T17" fmla="*/ 0 h 19"/>
                <a:gd name="T18" fmla="*/ 2 w 24"/>
                <a:gd name="T19" fmla="*/ 0 h 19"/>
                <a:gd name="T20" fmla="*/ 2 w 24"/>
                <a:gd name="T21" fmla="*/ 0 h 19"/>
                <a:gd name="T22" fmla="*/ 2 w 24"/>
                <a:gd name="T23" fmla="*/ 0 h 19"/>
                <a:gd name="T24" fmla="*/ 2 w 24"/>
                <a:gd name="T25" fmla="*/ 0 h 19"/>
                <a:gd name="T26" fmla="*/ 2 w 24"/>
                <a:gd name="T27" fmla="*/ 0 h 19"/>
                <a:gd name="T28" fmla="*/ 2 w 24"/>
                <a:gd name="T29" fmla="*/ 0 h 19"/>
                <a:gd name="T30" fmla="*/ 1 w 24"/>
                <a:gd name="T31" fmla="*/ 0 h 19"/>
                <a:gd name="T32" fmla="*/ 1 w 24"/>
                <a:gd name="T33" fmla="*/ 0 h 19"/>
                <a:gd name="T34" fmla="*/ 1 w 24"/>
                <a:gd name="T35" fmla="*/ 0 h 19"/>
                <a:gd name="T36" fmla="*/ 1 w 24"/>
                <a:gd name="T37" fmla="*/ 0 h 19"/>
                <a:gd name="T38" fmla="*/ 1 w 24"/>
                <a:gd name="T39" fmla="*/ 0 h 19"/>
                <a:gd name="T40" fmla="*/ 1 w 24"/>
                <a:gd name="T41" fmla="*/ 0 h 19"/>
                <a:gd name="T42" fmla="*/ 1 w 24"/>
                <a:gd name="T43" fmla="*/ 0 h 19"/>
                <a:gd name="T44" fmla="*/ 0 w 24"/>
                <a:gd name="T45" fmla="*/ 0 h 19"/>
                <a:gd name="T46" fmla="*/ 0 w 24"/>
                <a:gd name="T47" fmla="*/ 0 h 19"/>
                <a:gd name="T48" fmla="*/ 0 w 24"/>
                <a:gd name="T49" fmla="*/ 0 h 19"/>
                <a:gd name="T50" fmla="*/ 0 w 24"/>
                <a:gd name="T51" fmla="*/ 0 h 19"/>
                <a:gd name="T52" fmla="*/ 0 w 24"/>
                <a:gd name="T53" fmla="*/ 0 h 19"/>
                <a:gd name="T54" fmla="*/ 1 w 24"/>
                <a:gd name="T55" fmla="*/ 0 h 19"/>
                <a:gd name="T56" fmla="*/ 1 w 24"/>
                <a:gd name="T57" fmla="*/ 0 h 19"/>
                <a:gd name="T58" fmla="*/ 1 w 24"/>
                <a:gd name="T59" fmla="*/ 0 h 19"/>
                <a:gd name="T60" fmla="*/ 1 w 24"/>
                <a:gd name="T61" fmla="*/ 0 h 19"/>
                <a:gd name="T62" fmla="*/ 1 w 24"/>
                <a:gd name="T63" fmla="*/ 0 h 19"/>
                <a:gd name="T64" fmla="*/ 1 w 24"/>
                <a:gd name="T65" fmla="*/ 0 h 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"/>
                <a:gd name="T100" fmla="*/ 0 h 19"/>
                <a:gd name="T101" fmla="*/ 24 w 24"/>
                <a:gd name="T102" fmla="*/ 19 h 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" h="19">
                  <a:moveTo>
                    <a:pt x="11" y="19"/>
                  </a:moveTo>
                  <a:lnTo>
                    <a:pt x="15" y="19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2" y="15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4" y="9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5" y="19"/>
                  </a:lnTo>
                  <a:lnTo>
                    <a:pt x="9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8" name="Freeform 79"/>
            <p:cNvSpPr>
              <a:spLocks/>
            </p:cNvSpPr>
            <p:nvPr/>
          </p:nvSpPr>
          <p:spPr bwMode="auto">
            <a:xfrm>
              <a:off x="2565" y="2150"/>
              <a:ext cx="36" cy="137"/>
            </a:xfrm>
            <a:custGeom>
              <a:avLst/>
              <a:gdLst>
                <a:gd name="T0" fmla="*/ 4 w 69"/>
                <a:gd name="T1" fmla="*/ 0 h 342"/>
                <a:gd name="T2" fmla="*/ 4 w 69"/>
                <a:gd name="T3" fmla="*/ 0 h 342"/>
                <a:gd name="T4" fmla="*/ 3 w 69"/>
                <a:gd name="T5" fmla="*/ 0 h 342"/>
                <a:gd name="T6" fmla="*/ 3 w 69"/>
                <a:gd name="T7" fmla="*/ 0 h 342"/>
                <a:gd name="T8" fmla="*/ 3 w 69"/>
                <a:gd name="T9" fmla="*/ 0 h 342"/>
                <a:gd name="T10" fmla="*/ 2 w 69"/>
                <a:gd name="T11" fmla="*/ 1 h 342"/>
                <a:gd name="T12" fmla="*/ 2 w 69"/>
                <a:gd name="T13" fmla="*/ 1 h 342"/>
                <a:gd name="T14" fmla="*/ 1 w 69"/>
                <a:gd name="T15" fmla="*/ 2 h 342"/>
                <a:gd name="T16" fmla="*/ 1 w 69"/>
                <a:gd name="T17" fmla="*/ 2 h 342"/>
                <a:gd name="T18" fmla="*/ 1 w 69"/>
                <a:gd name="T19" fmla="*/ 3 h 342"/>
                <a:gd name="T20" fmla="*/ 2 w 69"/>
                <a:gd name="T21" fmla="*/ 3 h 342"/>
                <a:gd name="T22" fmla="*/ 2 w 69"/>
                <a:gd name="T23" fmla="*/ 4 h 342"/>
                <a:gd name="T24" fmla="*/ 2 w 69"/>
                <a:gd name="T25" fmla="*/ 5 h 342"/>
                <a:gd name="T26" fmla="*/ 1 w 69"/>
                <a:gd name="T27" fmla="*/ 7 h 342"/>
                <a:gd name="T28" fmla="*/ 1 w 69"/>
                <a:gd name="T29" fmla="*/ 7 h 342"/>
                <a:gd name="T30" fmla="*/ 1 w 69"/>
                <a:gd name="T31" fmla="*/ 8 h 342"/>
                <a:gd name="T32" fmla="*/ 1 w 69"/>
                <a:gd name="T33" fmla="*/ 8 h 342"/>
                <a:gd name="T34" fmla="*/ 0 w 69"/>
                <a:gd name="T35" fmla="*/ 8 h 342"/>
                <a:gd name="T36" fmla="*/ 2 w 69"/>
                <a:gd name="T37" fmla="*/ 8 h 342"/>
                <a:gd name="T38" fmla="*/ 4 w 69"/>
                <a:gd name="T39" fmla="*/ 8 h 342"/>
                <a:gd name="T40" fmla="*/ 4 w 69"/>
                <a:gd name="T41" fmla="*/ 8 h 342"/>
                <a:gd name="T42" fmla="*/ 4 w 69"/>
                <a:gd name="T43" fmla="*/ 8 h 342"/>
                <a:gd name="T44" fmla="*/ 3 w 69"/>
                <a:gd name="T45" fmla="*/ 7 h 342"/>
                <a:gd name="T46" fmla="*/ 3 w 69"/>
                <a:gd name="T47" fmla="*/ 7 h 342"/>
                <a:gd name="T48" fmla="*/ 3 w 69"/>
                <a:gd name="T49" fmla="*/ 6 h 342"/>
                <a:gd name="T50" fmla="*/ 3 w 69"/>
                <a:gd name="T51" fmla="*/ 6 h 342"/>
                <a:gd name="T52" fmla="*/ 3 w 69"/>
                <a:gd name="T53" fmla="*/ 6 h 342"/>
                <a:gd name="T54" fmla="*/ 4 w 69"/>
                <a:gd name="T55" fmla="*/ 6 h 342"/>
                <a:gd name="T56" fmla="*/ 4 w 69"/>
                <a:gd name="T57" fmla="*/ 6 h 342"/>
                <a:gd name="T58" fmla="*/ 5 w 69"/>
                <a:gd name="T59" fmla="*/ 6 h 342"/>
                <a:gd name="T60" fmla="*/ 5 w 69"/>
                <a:gd name="T61" fmla="*/ 5 h 342"/>
                <a:gd name="T62" fmla="*/ 5 w 69"/>
                <a:gd name="T63" fmla="*/ 5 h 342"/>
                <a:gd name="T64" fmla="*/ 5 w 69"/>
                <a:gd name="T65" fmla="*/ 4 h 342"/>
                <a:gd name="T66" fmla="*/ 5 w 69"/>
                <a:gd name="T67" fmla="*/ 4 h 342"/>
                <a:gd name="T68" fmla="*/ 4 w 69"/>
                <a:gd name="T69" fmla="*/ 4 h 342"/>
                <a:gd name="T70" fmla="*/ 4 w 69"/>
                <a:gd name="T71" fmla="*/ 2 h 342"/>
                <a:gd name="T72" fmla="*/ 4 w 69"/>
                <a:gd name="T73" fmla="*/ 2 h 342"/>
                <a:gd name="T74" fmla="*/ 4 w 69"/>
                <a:gd name="T75" fmla="*/ 2 h 342"/>
                <a:gd name="T76" fmla="*/ 4 w 69"/>
                <a:gd name="T77" fmla="*/ 1 h 342"/>
                <a:gd name="T78" fmla="*/ 4 w 69"/>
                <a:gd name="T79" fmla="*/ 1 h 342"/>
                <a:gd name="T80" fmla="*/ 4 w 69"/>
                <a:gd name="T81" fmla="*/ 1 h 342"/>
                <a:gd name="T82" fmla="*/ 4 w 69"/>
                <a:gd name="T83" fmla="*/ 0 h 34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"/>
                <a:gd name="T127" fmla="*/ 0 h 342"/>
                <a:gd name="T128" fmla="*/ 69 w 69"/>
                <a:gd name="T129" fmla="*/ 342 h 34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" h="342">
                  <a:moveTo>
                    <a:pt x="58" y="15"/>
                  </a:moveTo>
                  <a:lnTo>
                    <a:pt x="56" y="11"/>
                  </a:lnTo>
                  <a:lnTo>
                    <a:pt x="50" y="4"/>
                  </a:lnTo>
                  <a:lnTo>
                    <a:pt x="47" y="2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5" y="2"/>
                  </a:lnTo>
                  <a:lnTo>
                    <a:pt x="33" y="4"/>
                  </a:lnTo>
                  <a:lnTo>
                    <a:pt x="32" y="9"/>
                  </a:lnTo>
                  <a:lnTo>
                    <a:pt x="28" y="15"/>
                  </a:lnTo>
                  <a:lnTo>
                    <a:pt x="24" y="23"/>
                  </a:lnTo>
                  <a:lnTo>
                    <a:pt x="22" y="30"/>
                  </a:lnTo>
                  <a:lnTo>
                    <a:pt x="18" y="41"/>
                  </a:lnTo>
                  <a:lnTo>
                    <a:pt x="17" y="45"/>
                  </a:lnTo>
                  <a:lnTo>
                    <a:pt x="5" y="85"/>
                  </a:lnTo>
                  <a:lnTo>
                    <a:pt x="7" y="90"/>
                  </a:lnTo>
                  <a:lnTo>
                    <a:pt x="9" y="100"/>
                  </a:lnTo>
                  <a:lnTo>
                    <a:pt x="11" y="113"/>
                  </a:lnTo>
                  <a:lnTo>
                    <a:pt x="15" y="122"/>
                  </a:lnTo>
                  <a:lnTo>
                    <a:pt x="15" y="126"/>
                  </a:lnTo>
                  <a:lnTo>
                    <a:pt x="17" y="132"/>
                  </a:lnTo>
                  <a:lnTo>
                    <a:pt x="17" y="139"/>
                  </a:lnTo>
                  <a:lnTo>
                    <a:pt x="17" y="151"/>
                  </a:lnTo>
                  <a:lnTo>
                    <a:pt x="17" y="177"/>
                  </a:lnTo>
                  <a:lnTo>
                    <a:pt x="17" y="205"/>
                  </a:lnTo>
                  <a:lnTo>
                    <a:pt x="17" y="233"/>
                  </a:lnTo>
                  <a:lnTo>
                    <a:pt x="15" y="260"/>
                  </a:lnTo>
                  <a:lnTo>
                    <a:pt x="15" y="278"/>
                  </a:lnTo>
                  <a:lnTo>
                    <a:pt x="15" y="288"/>
                  </a:lnTo>
                  <a:lnTo>
                    <a:pt x="15" y="292"/>
                  </a:lnTo>
                  <a:lnTo>
                    <a:pt x="13" y="299"/>
                  </a:lnTo>
                  <a:lnTo>
                    <a:pt x="11" y="307"/>
                  </a:lnTo>
                  <a:lnTo>
                    <a:pt x="7" y="312"/>
                  </a:lnTo>
                  <a:lnTo>
                    <a:pt x="1" y="325"/>
                  </a:lnTo>
                  <a:lnTo>
                    <a:pt x="0" y="331"/>
                  </a:lnTo>
                  <a:lnTo>
                    <a:pt x="17" y="342"/>
                  </a:lnTo>
                  <a:lnTo>
                    <a:pt x="28" y="314"/>
                  </a:lnTo>
                  <a:lnTo>
                    <a:pt x="47" y="337"/>
                  </a:lnTo>
                  <a:lnTo>
                    <a:pt x="47" y="331"/>
                  </a:lnTo>
                  <a:lnTo>
                    <a:pt x="48" y="322"/>
                  </a:lnTo>
                  <a:lnTo>
                    <a:pt x="48" y="314"/>
                  </a:lnTo>
                  <a:lnTo>
                    <a:pt x="48" y="307"/>
                  </a:lnTo>
                  <a:lnTo>
                    <a:pt x="47" y="299"/>
                  </a:lnTo>
                  <a:lnTo>
                    <a:pt x="43" y="292"/>
                  </a:lnTo>
                  <a:lnTo>
                    <a:pt x="41" y="284"/>
                  </a:lnTo>
                  <a:lnTo>
                    <a:pt x="39" y="275"/>
                  </a:lnTo>
                  <a:lnTo>
                    <a:pt x="37" y="265"/>
                  </a:lnTo>
                  <a:lnTo>
                    <a:pt x="35" y="256"/>
                  </a:lnTo>
                  <a:lnTo>
                    <a:pt x="35" y="252"/>
                  </a:lnTo>
                  <a:lnTo>
                    <a:pt x="37" y="246"/>
                  </a:lnTo>
                  <a:lnTo>
                    <a:pt x="37" y="243"/>
                  </a:lnTo>
                  <a:lnTo>
                    <a:pt x="39" y="237"/>
                  </a:lnTo>
                  <a:lnTo>
                    <a:pt x="41" y="233"/>
                  </a:lnTo>
                  <a:lnTo>
                    <a:pt x="45" y="230"/>
                  </a:lnTo>
                  <a:lnTo>
                    <a:pt x="48" y="224"/>
                  </a:lnTo>
                  <a:lnTo>
                    <a:pt x="52" y="222"/>
                  </a:lnTo>
                  <a:lnTo>
                    <a:pt x="56" y="216"/>
                  </a:lnTo>
                  <a:lnTo>
                    <a:pt x="60" y="213"/>
                  </a:lnTo>
                  <a:lnTo>
                    <a:pt x="64" y="209"/>
                  </a:lnTo>
                  <a:lnTo>
                    <a:pt x="65" y="205"/>
                  </a:lnTo>
                  <a:lnTo>
                    <a:pt x="67" y="201"/>
                  </a:lnTo>
                  <a:lnTo>
                    <a:pt x="69" y="198"/>
                  </a:lnTo>
                  <a:lnTo>
                    <a:pt x="69" y="194"/>
                  </a:lnTo>
                  <a:lnTo>
                    <a:pt x="69" y="190"/>
                  </a:lnTo>
                  <a:lnTo>
                    <a:pt x="67" y="177"/>
                  </a:lnTo>
                  <a:lnTo>
                    <a:pt x="65" y="167"/>
                  </a:lnTo>
                  <a:lnTo>
                    <a:pt x="65" y="160"/>
                  </a:lnTo>
                  <a:lnTo>
                    <a:pt x="64" y="149"/>
                  </a:lnTo>
                  <a:lnTo>
                    <a:pt x="60" y="134"/>
                  </a:lnTo>
                  <a:lnTo>
                    <a:pt x="58" y="117"/>
                  </a:lnTo>
                  <a:lnTo>
                    <a:pt x="56" y="100"/>
                  </a:lnTo>
                  <a:lnTo>
                    <a:pt x="54" y="87"/>
                  </a:lnTo>
                  <a:lnTo>
                    <a:pt x="52" y="79"/>
                  </a:lnTo>
                  <a:lnTo>
                    <a:pt x="52" y="73"/>
                  </a:lnTo>
                  <a:lnTo>
                    <a:pt x="50" y="68"/>
                  </a:lnTo>
                  <a:lnTo>
                    <a:pt x="48" y="51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48" y="36"/>
                  </a:lnTo>
                  <a:lnTo>
                    <a:pt x="50" y="30"/>
                  </a:lnTo>
                  <a:lnTo>
                    <a:pt x="50" y="26"/>
                  </a:lnTo>
                  <a:lnTo>
                    <a:pt x="52" y="23"/>
                  </a:lnTo>
                  <a:lnTo>
                    <a:pt x="56" y="17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" name="Group 80"/>
            <p:cNvGrpSpPr>
              <a:grpSpLocks/>
            </p:cNvGrpSpPr>
            <p:nvPr/>
          </p:nvGrpSpPr>
          <p:grpSpPr bwMode="auto">
            <a:xfrm>
              <a:off x="2565" y="2150"/>
              <a:ext cx="36" cy="137"/>
              <a:chOff x="2286" y="1867"/>
              <a:chExt cx="35" cy="171"/>
            </a:xfrm>
          </p:grpSpPr>
          <p:sp>
            <p:nvSpPr>
              <p:cNvPr id="21236" name="Freeform 81"/>
              <p:cNvSpPr>
                <a:spLocks/>
              </p:cNvSpPr>
              <p:nvPr/>
            </p:nvSpPr>
            <p:spPr bwMode="auto">
              <a:xfrm>
                <a:off x="2286" y="1867"/>
                <a:ext cx="35" cy="171"/>
              </a:xfrm>
              <a:custGeom>
                <a:avLst/>
                <a:gdLst>
                  <a:gd name="T0" fmla="*/ 4 w 69"/>
                  <a:gd name="T1" fmla="*/ 1 h 342"/>
                  <a:gd name="T2" fmla="*/ 3 w 69"/>
                  <a:gd name="T3" fmla="*/ 1 h 342"/>
                  <a:gd name="T4" fmla="*/ 3 w 69"/>
                  <a:gd name="T5" fmla="*/ 0 h 342"/>
                  <a:gd name="T6" fmla="*/ 3 w 69"/>
                  <a:gd name="T7" fmla="*/ 1 h 342"/>
                  <a:gd name="T8" fmla="*/ 2 w 69"/>
                  <a:gd name="T9" fmla="*/ 1 h 342"/>
                  <a:gd name="T10" fmla="*/ 2 w 69"/>
                  <a:gd name="T11" fmla="*/ 1 h 342"/>
                  <a:gd name="T12" fmla="*/ 2 w 69"/>
                  <a:gd name="T13" fmla="*/ 3 h 342"/>
                  <a:gd name="T14" fmla="*/ 1 w 69"/>
                  <a:gd name="T15" fmla="*/ 5 h 342"/>
                  <a:gd name="T16" fmla="*/ 1 w 69"/>
                  <a:gd name="T17" fmla="*/ 6 h 342"/>
                  <a:gd name="T18" fmla="*/ 1 w 69"/>
                  <a:gd name="T19" fmla="*/ 7 h 342"/>
                  <a:gd name="T20" fmla="*/ 2 w 69"/>
                  <a:gd name="T21" fmla="*/ 9 h 342"/>
                  <a:gd name="T22" fmla="*/ 2 w 69"/>
                  <a:gd name="T23" fmla="*/ 10 h 342"/>
                  <a:gd name="T24" fmla="*/ 2 w 69"/>
                  <a:gd name="T25" fmla="*/ 12 h 342"/>
                  <a:gd name="T26" fmla="*/ 1 w 69"/>
                  <a:gd name="T27" fmla="*/ 17 h 342"/>
                  <a:gd name="T28" fmla="*/ 1 w 69"/>
                  <a:gd name="T29" fmla="*/ 18 h 342"/>
                  <a:gd name="T30" fmla="*/ 1 w 69"/>
                  <a:gd name="T31" fmla="*/ 19 h 342"/>
                  <a:gd name="T32" fmla="*/ 1 w 69"/>
                  <a:gd name="T33" fmla="*/ 20 h 342"/>
                  <a:gd name="T34" fmla="*/ 0 w 69"/>
                  <a:gd name="T35" fmla="*/ 21 h 342"/>
                  <a:gd name="T36" fmla="*/ 2 w 69"/>
                  <a:gd name="T37" fmla="*/ 20 h 342"/>
                  <a:gd name="T38" fmla="*/ 3 w 69"/>
                  <a:gd name="T39" fmla="*/ 21 h 342"/>
                  <a:gd name="T40" fmla="*/ 3 w 69"/>
                  <a:gd name="T41" fmla="*/ 20 h 342"/>
                  <a:gd name="T42" fmla="*/ 3 w 69"/>
                  <a:gd name="T43" fmla="*/ 19 h 342"/>
                  <a:gd name="T44" fmla="*/ 3 w 69"/>
                  <a:gd name="T45" fmla="*/ 18 h 342"/>
                  <a:gd name="T46" fmla="*/ 3 w 69"/>
                  <a:gd name="T47" fmla="*/ 17 h 342"/>
                  <a:gd name="T48" fmla="*/ 3 w 69"/>
                  <a:gd name="T49" fmla="*/ 15 h 342"/>
                  <a:gd name="T50" fmla="*/ 3 w 69"/>
                  <a:gd name="T51" fmla="*/ 15 h 342"/>
                  <a:gd name="T52" fmla="*/ 3 w 69"/>
                  <a:gd name="T53" fmla="*/ 14 h 342"/>
                  <a:gd name="T54" fmla="*/ 3 w 69"/>
                  <a:gd name="T55" fmla="*/ 14 h 342"/>
                  <a:gd name="T56" fmla="*/ 4 w 69"/>
                  <a:gd name="T57" fmla="*/ 13 h 342"/>
                  <a:gd name="T58" fmla="*/ 4 w 69"/>
                  <a:gd name="T59" fmla="*/ 13 h 342"/>
                  <a:gd name="T60" fmla="*/ 5 w 69"/>
                  <a:gd name="T61" fmla="*/ 12 h 342"/>
                  <a:gd name="T62" fmla="*/ 5 w 69"/>
                  <a:gd name="T63" fmla="*/ 12 h 342"/>
                  <a:gd name="T64" fmla="*/ 5 w 69"/>
                  <a:gd name="T65" fmla="*/ 11 h 342"/>
                  <a:gd name="T66" fmla="*/ 5 w 69"/>
                  <a:gd name="T67" fmla="*/ 10 h 342"/>
                  <a:gd name="T68" fmla="*/ 4 w 69"/>
                  <a:gd name="T69" fmla="*/ 9 h 342"/>
                  <a:gd name="T70" fmla="*/ 4 w 69"/>
                  <a:gd name="T71" fmla="*/ 6 h 342"/>
                  <a:gd name="T72" fmla="*/ 4 w 69"/>
                  <a:gd name="T73" fmla="*/ 5 h 342"/>
                  <a:gd name="T74" fmla="*/ 4 w 69"/>
                  <a:gd name="T75" fmla="*/ 5 h 342"/>
                  <a:gd name="T76" fmla="*/ 3 w 69"/>
                  <a:gd name="T77" fmla="*/ 3 h 342"/>
                  <a:gd name="T78" fmla="*/ 3 w 69"/>
                  <a:gd name="T79" fmla="*/ 3 h 342"/>
                  <a:gd name="T80" fmla="*/ 4 w 69"/>
                  <a:gd name="T81" fmla="*/ 1 h 342"/>
                  <a:gd name="T82" fmla="*/ 4 w 69"/>
                  <a:gd name="T83" fmla="*/ 1 h 34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9"/>
                  <a:gd name="T127" fmla="*/ 0 h 342"/>
                  <a:gd name="T128" fmla="*/ 69 w 69"/>
                  <a:gd name="T129" fmla="*/ 342 h 34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9" h="342">
                    <a:moveTo>
                      <a:pt x="58" y="15"/>
                    </a:moveTo>
                    <a:lnTo>
                      <a:pt x="56" y="11"/>
                    </a:lnTo>
                    <a:lnTo>
                      <a:pt x="50" y="4"/>
                    </a:lnTo>
                    <a:lnTo>
                      <a:pt x="47" y="2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32" y="9"/>
                    </a:lnTo>
                    <a:lnTo>
                      <a:pt x="28" y="15"/>
                    </a:lnTo>
                    <a:lnTo>
                      <a:pt x="24" y="23"/>
                    </a:lnTo>
                    <a:lnTo>
                      <a:pt x="22" y="30"/>
                    </a:lnTo>
                    <a:lnTo>
                      <a:pt x="18" y="41"/>
                    </a:lnTo>
                    <a:lnTo>
                      <a:pt x="17" y="45"/>
                    </a:lnTo>
                    <a:lnTo>
                      <a:pt x="5" y="85"/>
                    </a:lnTo>
                    <a:lnTo>
                      <a:pt x="7" y="90"/>
                    </a:lnTo>
                    <a:lnTo>
                      <a:pt x="9" y="100"/>
                    </a:lnTo>
                    <a:lnTo>
                      <a:pt x="11" y="113"/>
                    </a:lnTo>
                    <a:lnTo>
                      <a:pt x="15" y="122"/>
                    </a:lnTo>
                    <a:lnTo>
                      <a:pt x="15" y="126"/>
                    </a:lnTo>
                    <a:lnTo>
                      <a:pt x="17" y="132"/>
                    </a:lnTo>
                    <a:lnTo>
                      <a:pt x="17" y="139"/>
                    </a:lnTo>
                    <a:lnTo>
                      <a:pt x="17" y="151"/>
                    </a:lnTo>
                    <a:lnTo>
                      <a:pt x="17" y="177"/>
                    </a:lnTo>
                    <a:lnTo>
                      <a:pt x="17" y="205"/>
                    </a:lnTo>
                    <a:lnTo>
                      <a:pt x="17" y="233"/>
                    </a:lnTo>
                    <a:lnTo>
                      <a:pt x="15" y="260"/>
                    </a:lnTo>
                    <a:lnTo>
                      <a:pt x="15" y="278"/>
                    </a:lnTo>
                    <a:lnTo>
                      <a:pt x="15" y="288"/>
                    </a:lnTo>
                    <a:lnTo>
                      <a:pt x="15" y="292"/>
                    </a:lnTo>
                    <a:lnTo>
                      <a:pt x="13" y="299"/>
                    </a:lnTo>
                    <a:lnTo>
                      <a:pt x="11" y="307"/>
                    </a:lnTo>
                    <a:lnTo>
                      <a:pt x="7" y="312"/>
                    </a:lnTo>
                    <a:lnTo>
                      <a:pt x="1" y="325"/>
                    </a:lnTo>
                    <a:lnTo>
                      <a:pt x="0" y="331"/>
                    </a:lnTo>
                    <a:lnTo>
                      <a:pt x="17" y="342"/>
                    </a:lnTo>
                    <a:lnTo>
                      <a:pt x="28" y="314"/>
                    </a:lnTo>
                    <a:lnTo>
                      <a:pt x="47" y="337"/>
                    </a:lnTo>
                    <a:lnTo>
                      <a:pt x="47" y="331"/>
                    </a:lnTo>
                    <a:lnTo>
                      <a:pt x="48" y="322"/>
                    </a:lnTo>
                    <a:lnTo>
                      <a:pt x="48" y="314"/>
                    </a:lnTo>
                    <a:lnTo>
                      <a:pt x="48" y="307"/>
                    </a:lnTo>
                    <a:lnTo>
                      <a:pt x="47" y="299"/>
                    </a:lnTo>
                    <a:lnTo>
                      <a:pt x="43" y="292"/>
                    </a:lnTo>
                    <a:lnTo>
                      <a:pt x="41" y="284"/>
                    </a:lnTo>
                    <a:lnTo>
                      <a:pt x="39" y="275"/>
                    </a:lnTo>
                    <a:lnTo>
                      <a:pt x="37" y="265"/>
                    </a:lnTo>
                    <a:lnTo>
                      <a:pt x="35" y="256"/>
                    </a:lnTo>
                    <a:lnTo>
                      <a:pt x="35" y="252"/>
                    </a:lnTo>
                    <a:lnTo>
                      <a:pt x="37" y="246"/>
                    </a:lnTo>
                    <a:lnTo>
                      <a:pt x="37" y="243"/>
                    </a:lnTo>
                    <a:lnTo>
                      <a:pt x="39" y="237"/>
                    </a:lnTo>
                    <a:lnTo>
                      <a:pt x="41" y="233"/>
                    </a:lnTo>
                    <a:lnTo>
                      <a:pt x="45" y="230"/>
                    </a:lnTo>
                    <a:lnTo>
                      <a:pt x="48" y="224"/>
                    </a:lnTo>
                    <a:lnTo>
                      <a:pt x="52" y="222"/>
                    </a:lnTo>
                    <a:lnTo>
                      <a:pt x="56" y="216"/>
                    </a:lnTo>
                    <a:lnTo>
                      <a:pt x="60" y="213"/>
                    </a:lnTo>
                    <a:lnTo>
                      <a:pt x="64" y="209"/>
                    </a:lnTo>
                    <a:lnTo>
                      <a:pt x="65" y="205"/>
                    </a:lnTo>
                    <a:lnTo>
                      <a:pt x="67" y="201"/>
                    </a:lnTo>
                    <a:lnTo>
                      <a:pt x="69" y="198"/>
                    </a:lnTo>
                    <a:lnTo>
                      <a:pt x="69" y="194"/>
                    </a:lnTo>
                    <a:lnTo>
                      <a:pt x="69" y="190"/>
                    </a:lnTo>
                    <a:lnTo>
                      <a:pt x="67" y="177"/>
                    </a:lnTo>
                    <a:lnTo>
                      <a:pt x="65" y="167"/>
                    </a:lnTo>
                    <a:lnTo>
                      <a:pt x="65" y="160"/>
                    </a:lnTo>
                    <a:lnTo>
                      <a:pt x="64" y="149"/>
                    </a:lnTo>
                    <a:lnTo>
                      <a:pt x="60" y="134"/>
                    </a:lnTo>
                    <a:lnTo>
                      <a:pt x="58" y="117"/>
                    </a:lnTo>
                    <a:lnTo>
                      <a:pt x="56" y="100"/>
                    </a:lnTo>
                    <a:lnTo>
                      <a:pt x="54" y="87"/>
                    </a:lnTo>
                    <a:lnTo>
                      <a:pt x="52" y="79"/>
                    </a:lnTo>
                    <a:lnTo>
                      <a:pt x="52" y="73"/>
                    </a:lnTo>
                    <a:lnTo>
                      <a:pt x="50" y="68"/>
                    </a:lnTo>
                    <a:lnTo>
                      <a:pt x="48" y="51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48" y="36"/>
                    </a:lnTo>
                    <a:lnTo>
                      <a:pt x="50" y="30"/>
                    </a:lnTo>
                    <a:lnTo>
                      <a:pt x="50" y="26"/>
                    </a:lnTo>
                    <a:lnTo>
                      <a:pt x="52" y="23"/>
                    </a:lnTo>
                    <a:lnTo>
                      <a:pt x="56" y="17"/>
                    </a:lnTo>
                    <a:lnTo>
                      <a:pt x="58" y="15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37" name="Freeform 82"/>
              <p:cNvSpPr>
                <a:spLocks/>
              </p:cNvSpPr>
              <p:nvPr/>
            </p:nvSpPr>
            <p:spPr bwMode="auto">
              <a:xfrm>
                <a:off x="2286" y="1867"/>
                <a:ext cx="35" cy="171"/>
              </a:xfrm>
              <a:custGeom>
                <a:avLst/>
                <a:gdLst>
                  <a:gd name="T0" fmla="*/ 4 w 69"/>
                  <a:gd name="T1" fmla="*/ 1 h 342"/>
                  <a:gd name="T2" fmla="*/ 3 w 69"/>
                  <a:gd name="T3" fmla="*/ 1 h 342"/>
                  <a:gd name="T4" fmla="*/ 3 w 69"/>
                  <a:gd name="T5" fmla="*/ 0 h 342"/>
                  <a:gd name="T6" fmla="*/ 3 w 69"/>
                  <a:gd name="T7" fmla="*/ 1 h 342"/>
                  <a:gd name="T8" fmla="*/ 2 w 69"/>
                  <a:gd name="T9" fmla="*/ 1 h 342"/>
                  <a:gd name="T10" fmla="*/ 2 w 69"/>
                  <a:gd name="T11" fmla="*/ 1 h 342"/>
                  <a:gd name="T12" fmla="*/ 2 w 69"/>
                  <a:gd name="T13" fmla="*/ 3 h 342"/>
                  <a:gd name="T14" fmla="*/ 1 w 69"/>
                  <a:gd name="T15" fmla="*/ 5 h 342"/>
                  <a:gd name="T16" fmla="*/ 1 w 69"/>
                  <a:gd name="T17" fmla="*/ 6 h 342"/>
                  <a:gd name="T18" fmla="*/ 1 w 69"/>
                  <a:gd name="T19" fmla="*/ 7 h 342"/>
                  <a:gd name="T20" fmla="*/ 2 w 69"/>
                  <a:gd name="T21" fmla="*/ 9 h 342"/>
                  <a:gd name="T22" fmla="*/ 2 w 69"/>
                  <a:gd name="T23" fmla="*/ 10 h 342"/>
                  <a:gd name="T24" fmla="*/ 2 w 69"/>
                  <a:gd name="T25" fmla="*/ 12 h 342"/>
                  <a:gd name="T26" fmla="*/ 1 w 69"/>
                  <a:gd name="T27" fmla="*/ 17 h 342"/>
                  <a:gd name="T28" fmla="*/ 1 w 69"/>
                  <a:gd name="T29" fmla="*/ 18 h 342"/>
                  <a:gd name="T30" fmla="*/ 1 w 69"/>
                  <a:gd name="T31" fmla="*/ 19 h 342"/>
                  <a:gd name="T32" fmla="*/ 1 w 69"/>
                  <a:gd name="T33" fmla="*/ 20 h 342"/>
                  <a:gd name="T34" fmla="*/ 0 w 69"/>
                  <a:gd name="T35" fmla="*/ 21 h 342"/>
                  <a:gd name="T36" fmla="*/ 2 w 69"/>
                  <a:gd name="T37" fmla="*/ 20 h 342"/>
                  <a:gd name="T38" fmla="*/ 3 w 69"/>
                  <a:gd name="T39" fmla="*/ 21 h 342"/>
                  <a:gd name="T40" fmla="*/ 3 w 69"/>
                  <a:gd name="T41" fmla="*/ 20 h 342"/>
                  <a:gd name="T42" fmla="*/ 3 w 69"/>
                  <a:gd name="T43" fmla="*/ 19 h 342"/>
                  <a:gd name="T44" fmla="*/ 3 w 69"/>
                  <a:gd name="T45" fmla="*/ 18 h 342"/>
                  <a:gd name="T46" fmla="*/ 3 w 69"/>
                  <a:gd name="T47" fmla="*/ 17 h 342"/>
                  <a:gd name="T48" fmla="*/ 3 w 69"/>
                  <a:gd name="T49" fmla="*/ 15 h 342"/>
                  <a:gd name="T50" fmla="*/ 3 w 69"/>
                  <a:gd name="T51" fmla="*/ 15 h 342"/>
                  <a:gd name="T52" fmla="*/ 3 w 69"/>
                  <a:gd name="T53" fmla="*/ 14 h 342"/>
                  <a:gd name="T54" fmla="*/ 3 w 69"/>
                  <a:gd name="T55" fmla="*/ 14 h 342"/>
                  <a:gd name="T56" fmla="*/ 4 w 69"/>
                  <a:gd name="T57" fmla="*/ 13 h 342"/>
                  <a:gd name="T58" fmla="*/ 4 w 69"/>
                  <a:gd name="T59" fmla="*/ 13 h 342"/>
                  <a:gd name="T60" fmla="*/ 5 w 69"/>
                  <a:gd name="T61" fmla="*/ 12 h 342"/>
                  <a:gd name="T62" fmla="*/ 5 w 69"/>
                  <a:gd name="T63" fmla="*/ 12 h 342"/>
                  <a:gd name="T64" fmla="*/ 5 w 69"/>
                  <a:gd name="T65" fmla="*/ 11 h 342"/>
                  <a:gd name="T66" fmla="*/ 5 w 69"/>
                  <a:gd name="T67" fmla="*/ 10 h 342"/>
                  <a:gd name="T68" fmla="*/ 4 w 69"/>
                  <a:gd name="T69" fmla="*/ 9 h 342"/>
                  <a:gd name="T70" fmla="*/ 4 w 69"/>
                  <a:gd name="T71" fmla="*/ 6 h 342"/>
                  <a:gd name="T72" fmla="*/ 4 w 69"/>
                  <a:gd name="T73" fmla="*/ 5 h 342"/>
                  <a:gd name="T74" fmla="*/ 4 w 69"/>
                  <a:gd name="T75" fmla="*/ 5 h 342"/>
                  <a:gd name="T76" fmla="*/ 3 w 69"/>
                  <a:gd name="T77" fmla="*/ 3 h 342"/>
                  <a:gd name="T78" fmla="*/ 3 w 69"/>
                  <a:gd name="T79" fmla="*/ 3 h 342"/>
                  <a:gd name="T80" fmla="*/ 4 w 69"/>
                  <a:gd name="T81" fmla="*/ 1 h 342"/>
                  <a:gd name="T82" fmla="*/ 4 w 69"/>
                  <a:gd name="T83" fmla="*/ 1 h 34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9"/>
                  <a:gd name="T127" fmla="*/ 0 h 342"/>
                  <a:gd name="T128" fmla="*/ 69 w 69"/>
                  <a:gd name="T129" fmla="*/ 342 h 34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9" h="342">
                    <a:moveTo>
                      <a:pt x="58" y="15"/>
                    </a:moveTo>
                    <a:lnTo>
                      <a:pt x="56" y="11"/>
                    </a:lnTo>
                    <a:lnTo>
                      <a:pt x="50" y="4"/>
                    </a:lnTo>
                    <a:lnTo>
                      <a:pt x="47" y="2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2"/>
                    </a:lnTo>
                    <a:lnTo>
                      <a:pt x="33" y="4"/>
                    </a:lnTo>
                    <a:lnTo>
                      <a:pt x="32" y="9"/>
                    </a:lnTo>
                    <a:lnTo>
                      <a:pt x="28" y="15"/>
                    </a:lnTo>
                    <a:lnTo>
                      <a:pt x="24" y="23"/>
                    </a:lnTo>
                    <a:lnTo>
                      <a:pt x="22" y="30"/>
                    </a:lnTo>
                    <a:lnTo>
                      <a:pt x="18" y="41"/>
                    </a:lnTo>
                    <a:lnTo>
                      <a:pt x="17" y="45"/>
                    </a:lnTo>
                    <a:lnTo>
                      <a:pt x="5" y="85"/>
                    </a:lnTo>
                    <a:lnTo>
                      <a:pt x="7" y="90"/>
                    </a:lnTo>
                    <a:lnTo>
                      <a:pt x="9" y="100"/>
                    </a:lnTo>
                    <a:lnTo>
                      <a:pt x="11" y="113"/>
                    </a:lnTo>
                    <a:lnTo>
                      <a:pt x="15" y="122"/>
                    </a:lnTo>
                    <a:lnTo>
                      <a:pt x="15" y="126"/>
                    </a:lnTo>
                    <a:lnTo>
                      <a:pt x="17" y="132"/>
                    </a:lnTo>
                    <a:lnTo>
                      <a:pt x="17" y="139"/>
                    </a:lnTo>
                    <a:lnTo>
                      <a:pt x="17" y="151"/>
                    </a:lnTo>
                    <a:lnTo>
                      <a:pt x="17" y="177"/>
                    </a:lnTo>
                    <a:lnTo>
                      <a:pt x="17" y="205"/>
                    </a:lnTo>
                    <a:lnTo>
                      <a:pt x="17" y="233"/>
                    </a:lnTo>
                    <a:lnTo>
                      <a:pt x="15" y="260"/>
                    </a:lnTo>
                    <a:lnTo>
                      <a:pt x="15" y="278"/>
                    </a:lnTo>
                    <a:lnTo>
                      <a:pt x="15" y="288"/>
                    </a:lnTo>
                    <a:lnTo>
                      <a:pt x="15" y="292"/>
                    </a:lnTo>
                    <a:lnTo>
                      <a:pt x="13" y="299"/>
                    </a:lnTo>
                    <a:lnTo>
                      <a:pt x="11" y="307"/>
                    </a:lnTo>
                    <a:lnTo>
                      <a:pt x="7" y="312"/>
                    </a:lnTo>
                    <a:lnTo>
                      <a:pt x="1" y="325"/>
                    </a:lnTo>
                    <a:lnTo>
                      <a:pt x="0" y="331"/>
                    </a:lnTo>
                    <a:lnTo>
                      <a:pt x="17" y="342"/>
                    </a:lnTo>
                    <a:lnTo>
                      <a:pt x="28" y="314"/>
                    </a:lnTo>
                    <a:lnTo>
                      <a:pt x="47" y="337"/>
                    </a:lnTo>
                    <a:lnTo>
                      <a:pt x="47" y="331"/>
                    </a:lnTo>
                    <a:lnTo>
                      <a:pt x="48" y="322"/>
                    </a:lnTo>
                    <a:lnTo>
                      <a:pt x="48" y="314"/>
                    </a:lnTo>
                    <a:lnTo>
                      <a:pt x="48" y="307"/>
                    </a:lnTo>
                    <a:lnTo>
                      <a:pt x="47" y="299"/>
                    </a:lnTo>
                    <a:lnTo>
                      <a:pt x="43" y="292"/>
                    </a:lnTo>
                    <a:lnTo>
                      <a:pt x="41" y="284"/>
                    </a:lnTo>
                    <a:lnTo>
                      <a:pt x="39" y="275"/>
                    </a:lnTo>
                    <a:lnTo>
                      <a:pt x="37" y="265"/>
                    </a:lnTo>
                    <a:lnTo>
                      <a:pt x="35" y="256"/>
                    </a:lnTo>
                    <a:lnTo>
                      <a:pt x="35" y="252"/>
                    </a:lnTo>
                    <a:lnTo>
                      <a:pt x="37" y="246"/>
                    </a:lnTo>
                    <a:lnTo>
                      <a:pt x="37" y="243"/>
                    </a:lnTo>
                    <a:lnTo>
                      <a:pt x="39" y="237"/>
                    </a:lnTo>
                    <a:lnTo>
                      <a:pt x="41" y="233"/>
                    </a:lnTo>
                    <a:lnTo>
                      <a:pt x="45" y="230"/>
                    </a:lnTo>
                    <a:lnTo>
                      <a:pt x="48" y="224"/>
                    </a:lnTo>
                    <a:lnTo>
                      <a:pt x="52" y="222"/>
                    </a:lnTo>
                    <a:lnTo>
                      <a:pt x="56" y="216"/>
                    </a:lnTo>
                    <a:lnTo>
                      <a:pt x="60" y="213"/>
                    </a:lnTo>
                    <a:lnTo>
                      <a:pt x="64" y="209"/>
                    </a:lnTo>
                    <a:lnTo>
                      <a:pt x="65" y="205"/>
                    </a:lnTo>
                    <a:lnTo>
                      <a:pt x="67" y="201"/>
                    </a:lnTo>
                    <a:lnTo>
                      <a:pt x="69" y="198"/>
                    </a:lnTo>
                    <a:lnTo>
                      <a:pt x="69" y="194"/>
                    </a:lnTo>
                    <a:lnTo>
                      <a:pt x="69" y="190"/>
                    </a:lnTo>
                    <a:lnTo>
                      <a:pt x="67" y="177"/>
                    </a:lnTo>
                    <a:lnTo>
                      <a:pt x="65" y="167"/>
                    </a:lnTo>
                    <a:lnTo>
                      <a:pt x="65" y="160"/>
                    </a:lnTo>
                    <a:lnTo>
                      <a:pt x="64" y="149"/>
                    </a:lnTo>
                    <a:lnTo>
                      <a:pt x="60" y="134"/>
                    </a:lnTo>
                    <a:lnTo>
                      <a:pt x="58" y="117"/>
                    </a:lnTo>
                    <a:lnTo>
                      <a:pt x="56" y="100"/>
                    </a:lnTo>
                    <a:lnTo>
                      <a:pt x="54" y="87"/>
                    </a:lnTo>
                    <a:lnTo>
                      <a:pt x="52" y="79"/>
                    </a:lnTo>
                    <a:lnTo>
                      <a:pt x="52" y="73"/>
                    </a:lnTo>
                    <a:lnTo>
                      <a:pt x="50" y="68"/>
                    </a:lnTo>
                    <a:lnTo>
                      <a:pt x="48" y="51"/>
                    </a:lnTo>
                    <a:lnTo>
                      <a:pt x="48" y="45"/>
                    </a:lnTo>
                    <a:lnTo>
                      <a:pt x="48" y="41"/>
                    </a:lnTo>
                    <a:lnTo>
                      <a:pt x="48" y="36"/>
                    </a:lnTo>
                    <a:lnTo>
                      <a:pt x="50" y="30"/>
                    </a:lnTo>
                    <a:lnTo>
                      <a:pt x="50" y="26"/>
                    </a:lnTo>
                    <a:lnTo>
                      <a:pt x="52" y="23"/>
                    </a:lnTo>
                    <a:lnTo>
                      <a:pt x="56" y="17"/>
                    </a:lnTo>
                    <a:lnTo>
                      <a:pt x="58" y="15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40" name="Freeform 83"/>
            <p:cNvSpPr>
              <a:spLocks/>
            </p:cNvSpPr>
            <p:nvPr/>
          </p:nvSpPr>
          <p:spPr bwMode="auto">
            <a:xfrm>
              <a:off x="873" y="1474"/>
              <a:ext cx="2376" cy="970"/>
            </a:xfrm>
            <a:custGeom>
              <a:avLst/>
              <a:gdLst>
                <a:gd name="T0" fmla="*/ 231 w 4590"/>
                <a:gd name="T1" fmla="*/ 48 h 2422"/>
                <a:gd name="T2" fmla="*/ 227 w 4590"/>
                <a:gd name="T3" fmla="*/ 41 h 2422"/>
                <a:gd name="T4" fmla="*/ 272 w 4590"/>
                <a:gd name="T5" fmla="*/ 34 h 2422"/>
                <a:gd name="T6" fmla="*/ 271 w 4590"/>
                <a:gd name="T7" fmla="*/ 38 h 2422"/>
                <a:gd name="T8" fmla="*/ 277 w 4590"/>
                <a:gd name="T9" fmla="*/ 39 h 2422"/>
                <a:gd name="T10" fmla="*/ 285 w 4590"/>
                <a:gd name="T11" fmla="*/ 36 h 2422"/>
                <a:gd name="T12" fmla="*/ 306 w 4590"/>
                <a:gd name="T13" fmla="*/ 30 h 2422"/>
                <a:gd name="T14" fmla="*/ 325 w 4590"/>
                <a:gd name="T15" fmla="*/ 28 h 2422"/>
                <a:gd name="T16" fmla="*/ 320 w 4590"/>
                <a:gd name="T17" fmla="*/ 25 h 2422"/>
                <a:gd name="T18" fmla="*/ 284 w 4590"/>
                <a:gd name="T19" fmla="*/ 20 h 2422"/>
                <a:gd name="T20" fmla="*/ 258 w 4590"/>
                <a:gd name="T21" fmla="*/ 18 h 2422"/>
                <a:gd name="T22" fmla="*/ 246 w 4590"/>
                <a:gd name="T23" fmla="*/ 15 h 2422"/>
                <a:gd name="T24" fmla="*/ 233 w 4590"/>
                <a:gd name="T25" fmla="*/ 14 h 2422"/>
                <a:gd name="T26" fmla="*/ 212 w 4590"/>
                <a:gd name="T27" fmla="*/ 13 h 2422"/>
                <a:gd name="T28" fmla="*/ 183 w 4590"/>
                <a:gd name="T29" fmla="*/ 11 h 2422"/>
                <a:gd name="T30" fmla="*/ 175 w 4590"/>
                <a:gd name="T31" fmla="*/ 8 h 2422"/>
                <a:gd name="T32" fmla="*/ 169 w 4590"/>
                <a:gd name="T33" fmla="*/ 4 h 2422"/>
                <a:gd name="T34" fmla="*/ 156 w 4590"/>
                <a:gd name="T35" fmla="*/ 4 h 2422"/>
                <a:gd name="T36" fmla="*/ 151 w 4590"/>
                <a:gd name="T37" fmla="*/ 5 h 2422"/>
                <a:gd name="T38" fmla="*/ 133 w 4590"/>
                <a:gd name="T39" fmla="*/ 7 h 2422"/>
                <a:gd name="T40" fmla="*/ 119 w 4590"/>
                <a:gd name="T41" fmla="*/ 12 h 2422"/>
                <a:gd name="T42" fmla="*/ 125 w 4590"/>
                <a:gd name="T43" fmla="*/ 20 h 2422"/>
                <a:gd name="T44" fmla="*/ 121 w 4590"/>
                <a:gd name="T45" fmla="*/ 16 h 2422"/>
                <a:gd name="T46" fmla="*/ 110 w 4590"/>
                <a:gd name="T47" fmla="*/ 15 h 2422"/>
                <a:gd name="T48" fmla="*/ 104 w 4590"/>
                <a:gd name="T49" fmla="*/ 16 h 2422"/>
                <a:gd name="T50" fmla="*/ 108 w 4590"/>
                <a:gd name="T51" fmla="*/ 21 h 2422"/>
                <a:gd name="T52" fmla="*/ 119 w 4590"/>
                <a:gd name="T53" fmla="*/ 24 h 2422"/>
                <a:gd name="T54" fmla="*/ 115 w 4590"/>
                <a:gd name="T55" fmla="*/ 28 h 2422"/>
                <a:gd name="T56" fmla="*/ 109 w 4590"/>
                <a:gd name="T57" fmla="*/ 26 h 2422"/>
                <a:gd name="T58" fmla="*/ 104 w 4590"/>
                <a:gd name="T59" fmla="*/ 26 h 2422"/>
                <a:gd name="T60" fmla="*/ 100 w 4590"/>
                <a:gd name="T61" fmla="*/ 24 h 2422"/>
                <a:gd name="T62" fmla="*/ 104 w 4590"/>
                <a:gd name="T63" fmla="*/ 14 h 2422"/>
                <a:gd name="T64" fmla="*/ 90 w 4590"/>
                <a:gd name="T65" fmla="*/ 18 h 2422"/>
                <a:gd name="T66" fmla="*/ 66 w 4590"/>
                <a:gd name="T67" fmla="*/ 22 h 2422"/>
                <a:gd name="T68" fmla="*/ 52 w 4590"/>
                <a:gd name="T69" fmla="*/ 23 h 2422"/>
                <a:gd name="T70" fmla="*/ 47 w 4590"/>
                <a:gd name="T71" fmla="*/ 26 h 2422"/>
                <a:gd name="T72" fmla="*/ 28 w 4590"/>
                <a:gd name="T73" fmla="*/ 28 h 2422"/>
                <a:gd name="T74" fmla="*/ 39 w 4590"/>
                <a:gd name="T75" fmla="*/ 23 h 2422"/>
                <a:gd name="T76" fmla="*/ 20 w 4590"/>
                <a:gd name="T77" fmla="*/ 20 h 2422"/>
                <a:gd name="T78" fmla="*/ 18 w 4590"/>
                <a:gd name="T79" fmla="*/ 36 h 2422"/>
                <a:gd name="T80" fmla="*/ 7 w 4590"/>
                <a:gd name="T81" fmla="*/ 39 h 2422"/>
                <a:gd name="T82" fmla="*/ 5 w 4590"/>
                <a:gd name="T83" fmla="*/ 42 h 2422"/>
                <a:gd name="T84" fmla="*/ 5 w 4590"/>
                <a:gd name="T85" fmla="*/ 48 h 2422"/>
                <a:gd name="T86" fmla="*/ 12 w 4590"/>
                <a:gd name="T87" fmla="*/ 49 h 2422"/>
                <a:gd name="T88" fmla="*/ 21 w 4590"/>
                <a:gd name="T89" fmla="*/ 52 h 2422"/>
                <a:gd name="T90" fmla="*/ 28 w 4590"/>
                <a:gd name="T91" fmla="*/ 52 h 2422"/>
                <a:gd name="T92" fmla="*/ 33 w 4590"/>
                <a:gd name="T93" fmla="*/ 54 h 2422"/>
                <a:gd name="T94" fmla="*/ 47 w 4590"/>
                <a:gd name="T95" fmla="*/ 58 h 2422"/>
                <a:gd name="T96" fmla="*/ 53 w 4590"/>
                <a:gd name="T97" fmla="*/ 56 h 2422"/>
                <a:gd name="T98" fmla="*/ 63 w 4590"/>
                <a:gd name="T99" fmla="*/ 52 h 2422"/>
                <a:gd name="T100" fmla="*/ 61 w 4590"/>
                <a:gd name="T101" fmla="*/ 56 h 2422"/>
                <a:gd name="T102" fmla="*/ 63 w 4590"/>
                <a:gd name="T103" fmla="*/ 60 h 2422"/>
                <a:gd name="T104" fmla="*/ 81 w 4590"/>
                <a:gd name="T105" fmla="*/ 62 h 2422"/>
                <a:gd name="T106" fmla="*/ 104 w 4590"/>
                <a:gd name="T107" fmla="*/ 60 h 2422"/>
                <a:gd name="T108" fmla="*/ 112 w 4590"/>
                <a:gd name="T109" fmla="*/ 57 h 2422"/>
                <a:gd name="T110" fmla="*/ 116 w 4590"/>
                <a:gd name="T111" fmla="*/ 53 h 2422"/>
                <a:gd name="T112" fmla="*/ 126 w 4590"/>
                <a:gd name="T113" fmla="*/ 50 h 2422"/>
                <a:gd name="T114" fmla="*/ 138 w 4590"/>
                <a:gd name="T115" fmla="*/ 48 h 2422"/>
                <a:gd name="T116" fmla="*/ 155 w 4590"/>
                <a:gd name="T117" fmla="*/ 47 h 2422"/>
                <a:gd name="T118" fmla="*/ 180 w 4590"/>
                <a:gd name="T119" fmla="*/ 48 h 2422"/>
                <a:gd name="T120" fmla="*/ 201 w 4590"/>
                <a:gd name="T121" fmla="*/ 44 h 2422"/>
                <a:gd name="T122" fmla="*/ 214 w 4590"/>
                <a:gd name="T123" fmla="*/ 50 h 242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590"/>
                <a:gd name="T187" fmla="*/ 0 h 2422"/>
                <a:gd name="T188" fmla="*/ 4590 w 4590"/>
                <a:gd name="T189" fmla="*/ 2422 h 242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590" h="2422">
                  <a:moveTo>
                    <a:pt x="3004" y="2084"/>
                  </a:moveTo>
                  <a:lnTo>
                    <a:pt x="3006" y="2080"/>
                  </a:lnTo>
                  <a:lnTo>
                    <a:pt x="3008" y="2076"/>
                  </a:lnTo>
                  <a:lnTo>
                    <a:pt x="3010" y="2076"/>
                  </a:lnTo>
                  <a:lnTo>
                    <a:pt x="3008" y="2080"/>
                  </a:lnTo>
                  <a:lnTo>
                    <a:pt x="3006" y="2088"/>
                  </a:lnTo>
                  <a:lnTo>
                    <a:pt x="3001" y="2104"/>
                  </a:lnTo>
                  <a:lnTo>
                    <a:pt x="2999" y="2114"/>
                  </a:lnTo>
                  <a:lnTo>
                    <a:pt x="3001" y="2120"/>
                  </a:lnTo>
                  <a:lnTo>
                    <a:pt x="3002" y="2125"/>
                  </a:lnTo>
                  <a:lnTo>
                    <a:pt x="3004" y="2131"/>
                  </a:lnTo>
                  <a:lnTo>
                    <a:pt x="3008" y="2136"/>
                  </a:lnTo>
                  <a:lnTo>
                    <a:pt x="3010" y="2140"/>
                  </a:lnTo>
                  <a:lnTo>
                    <a:pt x="3014" y="2144"/>
                  </a:lnTo>
                  <a:lnTo>
                    <a:pt x="3018" y="2148"/>
                  </a:lnTo>
                  <a:lnTo>
                    <a:pt x="3021" y="2150"/>
                  </a:lnTo>
                  <a:lnTo>
                    <a:pt x="3031" y="2153"/>
                  </a:lnTo>
                  <a:lnTo>
                    <a:pt x="3036" y="2157"/>
                  </a:lnTo>
                  <a:lnTo>
                    <a:pt x="3040" y="2159"/>
                  </a:lnTo>
                  <a:lnTo>
                    <a:pt x="3042" y="2159"/>
                  </a:lnTo>
                  <a:lnTo>
                    <a:pt x="3048" y="2155"/>
                  </a:lnTo>
                  <a:lnTo>
                    <a:pt x="3053" y="2152"/>
                  </a:lnTo>
                  <a:lnTo>
                    <a:pt x="3059" y="2148"/>
                  </a:lnTo>
                  <a:lnTo>
                    <a:pt x="3066" y="2140"/>
                  </a:lnTo>
                  <a:lnTo>
                    <a:pt x="3072" y="2135"/>
                  </a:lnTo>
                  <a:lnTo>
                    <a:pt x="3078" y="2127"/>
                  </a:lnTo>
                  <a:lnTo>
                    <a:pt x="3087" y="2120"/>
                  </a:lnTo>
                  <a:lnTo>
                    <a:pt x="3093" y="2110"/>
                  </a:lnTo>
                  <a:lnTo>
                    <a:pt x="3108" y="2091"/>
                  </a:lnTo>
                  <a:lnTo>
                    <a:pt x="3123" y="2071"/>
                  </a:lnTo>
                  <a:lnTo>
                    <a:pt x="3136" y="2048"/>
                  </a:lnTo>
                  <a:lnTo>
                    <a:pt x="3151" y="2025"/>
                  </a:lnTo>
                  <a:lnTo>
                    <a:pt x="3177" y="1982"/>
                  </a:lnTo>
                  <a:lnTo>
                    <a:pt x="3198" y="1947"/>
                  </a:lnTo>
                  <a:lnTo>
                    <a:pt x="3213" y="1922"/>
                  </a:lnTo>
                  <a:lnTo>
                    <a:pt x="3219" y="1913"/>
                  </a:lnTo>
                  <a:lnTo>
                    <a:pt x="3217" y="1903"/>
                  </a:lnTo>
                  <a:lnTo>
                    <a:pt x="3219" y="1894"/>
                  </a:lnTo>
                  <a:lnTo>
                    <a:pt x="3219" y="1886"/>
                  </a:lnTo>
                  <a:lnTo>
                    <a:pt x="3221" y="1877"/>
                  </a:lnTo>
                  <a:lnTo>
                    <a:pt x="3223" y="1869"/>
                  </a:lnTo>
                  <a:lnTo>
                    <a:pt x="3226" y="1862"/>
                  </a:lnTo>
                  <a:lnTo>
                    <a:pt x="3228" y="1854"/>
                  </a:lnTo>
                  <a:lnTo>
                    <a:pt x="3232" y="1847"/>
                  </a:lnTo>
                  <a:lnTo>
                    <a:pt x="3238" y="1837"/>
                  </a:lnTo>
                  <a:lnTo>
                    <a:pt x="3243" y="1828"/>
                  </a:lnTo>
                  <a:lnTo>
                    <a:pt x="3249" y="1822"/>
                  </a:lnTo>
                  <a:lnTo>
                    <a:pt x="3249" y="1820"/>
                  </a:lnTo>
                  <a:lnTo>
                    <a:pt x="3256" y="1766"/>
                  </a:lnTo>
                  <a:lnTo>
                    <a:pt x="3256" y="1764"/>
                  </a:lnTo>
                  <a:lnTo>
                    <a:pt x="3258" y="1757"/>
                  </a:lnTo>
                  <a:lnTo>
                    <a:pt x="3260" y="1747"/>
                  </a:lnTo>
                  <a:lnTo>
                    <a:pt x="3262" y="1734"/>
                  </a:lnTo>
                  <a:lnTo>
                    <a:pt x="3262" y="1728"/>
                  </a:lnTo>
                  <a:lnTo>
                    <a:pt x="3262" y="1721"/>
                  </a:lnTo>
                  <a:lnTo>
                    <a:pt x="3262" y="1715"/>
                  </a:lnTo>
                  <a:lnTo>
                    <a:pt x="3260" y="1708"/>
                  </a:lnTo>
                  <a:lnTo>
                    <a:pt x="3258" y="1702"/>
                  </a:lnTo>
                  <a:lnTo>
                    <a:pt x="3256" y="1696"/>
                  </a:lnTo>
                  <a:lnTo>
                    <a:pt x="3253" y="1691"/>
                  </a:lnTo>
                  <a:lnTo>
                    <a:pt x="3249" y="1687"/>
                  </a:lnTo>
                  <a:lnTo>
                    <a:pt x="3245" y="1683"/>
                  </a:lnTo>
                  <a:lnTo>
                    <a:pt x="3239" y="1681"/>
                  </a:lnTo>
                  <a:lnTo>
                    <a:pt x="3236" y="1679"/>
                  </a:lnTo>
                  <a:lnTo>
                    <a:pt x="3230" y="1678"/>
                  </a:lnTo>
                  <a:lnTo>
                    <a:pt x="3226" y="1678"/>
                  </a:lnTo>
                  <a:lnTo>
                    <a:pt x="3223" y="1678"/>
                  </a:lnTo>
                  <a:lnTo>
                    <a:pt x="3219" y="1678"/>
                  </a:lnTo>
                  <a:lnTo>
                    <a:pt x="3215" y="1679"/>
                  </a:lnTo>
                  <a:lnTo>
                    <a:pt x="3206" y="1681"/>
                  </a:lnTo>
                  <a:lnTo>
                    <a:pt x="3198" y="1685"/>
                  </a:lnTo>
                  <a:lnTo>
                    <a:pt x="3194" y="1685"/>
                  </a:lnTo>
                  <a:lnTo>
                    <a:pt x="3189" y="1685"/>
                  </a:lnTo>
                  <a:lnTo>
                    <a:pt x="3185" y="1687"/>
                  </a:lnTo>
                  <a:lnTo>
                    <a:pt x="3179" y="1687"/>
                  </a:lnTo>
                  <a:lnTo>
                    <a:pt x="3176" y="1687"/>
                  </a:lnTo>
                  <a:lnTo>
                    <a:pt x="3170" y="1685"/>
                  </a:lnTo>
                  <a:lnTo>
                    <a:pt x="3166" y="1685"/>
                  </a:lnTo>
                  <a:lnTo>
                    <a:pt x="3162" y="1683"/>
                  </a:lnTo>
                  <a:lnTo>
                    <a:pt x="3155" y="1679"/>
                  </a:lnTo>
                  <a:lnTo>
                    <a:pt x="3147" y="1676"/>
                  </a:lnTo>
                  <a:lnTo>
                    <a:pt x="3140" y="1668"/>
                  </a:lnTo>
                  <a:lnTo>
                    <a:pt x="3136" y="1666"/>
                  </a:lnTo>
                  <a:lnTo>
                    <a:pt x="3110" y="1657"/>
                  </a:lnTo>
                  <a:lnTo>
                    <a:pt x="3162" y="1608"/>
                  </a:lnTo>
                  <a:lnTo>
                    <a:pt x="3168" y="1591"/>
                  </a:lnTo>
                  <a:lnTo>
                    <a:pt x="3215" y="1540"/>
                  </a:lnTo>
                  <a:lnTo>
                    <a:pt x="3317" y="1433"/>
                  </a:lnTo>
                  <a:lnTo>
                    <a:pt x="3324" y="1433"/>
                  </a:lnTo>
                  <a:lnTo>
                    <a:pt x="3339" y="1437"/>
                  </a:lnTo>
                  <a:lnTo>
                    <a:pt x="3360" y="1441"/>
                  </a:lnTo>
                  <a:lnTo>
                    <a:pt x="3386" y="1444"/>
                  </a:lnTo>
                  <a:lnTo>
                    <a:pt x="3413" y="1450"/>
                  </a:lnTo>
                  <a:lnTo>
                    <a:pt x="3435" y="1454"/>
                  </a:lnTo>
                  <a:lnTo>
                    <a:pt x="3454" y="1456"/>
                  </a:lnTo>
                  <a:lnTo>
                    <a:pt x="3463" y="1457"/>
                  </a:lnTo>
                  <a:lnTo>
                    <a:pt x="3467" y="1457"/>
                  </a:lnTo>
                  <a:lnTo>
                    <a:pt x="3467" y="1456"/>
                  </a:lnTo>
                  <a:lnTo>
                    <a:pt x="3469" y="1456"/>
                  </a:lnTo>
                  <a:lnTo>
                    <a:pt x="3469" y="1454"/>
                  </a:lnTo>
                  <a:lnTo>
                    <a:pt x="3471" y="1450"/>
                  </a:lnTo>
                  <a:lnTo>
                    <a:pt x="3471" y="1444"/>
                  </a:lnTo>
                  <a:lnTo>
                    <a:pt x="3469" y="1437"/>
                  </a:lnTo>
                  <a:lnTo>
                    <a:pt x="3469" y="1433"/>
                  </a:lnTo>
                  <a:lnTo>
                    <a:pt x="3490" y="1420"/>
                  </a:lnTo>
                  <a:lnTo>
                    <a:pt x="3516" y="1424"/>
                  </a:lnTo>
                  <a:lnTo>
                    <a:pt x="3537" y="1424"/>
                  </a:lnTo>
                  <a:lnTo>
                    <a:pt x="3550" y="1461"/>
                  </a:lnTo>
                  <a:lnTo>
                    <a:pt x="3648" y="1433"/>
                  </a:lnTo>
                  <a:lnTo>
                    <a:pt x="3646" y="1410"/>
                  </a:lnTo>
                  <a:lnTo>
                    <a:pt x="3730" y="1341"/>
                  </a:lnTo>
                  <a:lnTo>
                    <a:pt x="3734" y="1337"/>
                  </a:lnTo>
                  <a:lnTo>
                    <a:pt x="3745" y="1328"/>
                  </a:lnTo>
                  <a:lnTo>
                    <a:pt x="3753" y="1320"/>
                  </a:lnTo>
                  <a:lnTo>
                    <a:pt x="3762" y="1316"/>
                  </a:lnTo>
                  <a:lnTo>
                    <a:pt x="3770" y="1311"/>
                  </a:lnTo>
                  <a:lnTo>
                    <a:pt x="3779" y="1307"/>
                  </a:lnTo>
                  <a:lnTo>
                    <a:pt x="3783" y="1305"/>
                  </a:lnTo>
                  <a:lnTo>
                    <a:pt x="3785" y="1305"/>
                  </a:lnTo>
                  <a:lnTo>
                    <a:pt x="3789" y="1305"/>
                  </a:lnTo>
                  <a:lnTo>
                    <a:pt x="3791" y="1305"/>
                  </a:lnTo>
                  <a:lnTo>
                    <a:pt x="3792" y="1305"/>
                  </a:lnTo>
                  <a:lnTo>
                    <a:pt x="3794" y="1307"/>
                  </a:lnTo>
                  <a:lnTo>
                    <a:pt x="3796" y="1309"/>
                  </a:lnTo>
                  <a:lnTo>
                    <a:pt x="3796" y="1311"/>
                  </a:lnTo>
                  <a:lnTo>
                    <a:pt x="3796" y="1315"/>
                  </a:lnTo>
                  <a:lnTo>
                    <a:pt x="3796" y="1318"/>
                  </a:lnTo>
                  <a:lnTo>
                    <a:pt x="3794" y="1320"/>
                  </a:lnTo>
                  <a:lnTo>
                    <a:pt x="3794" y="1324"/>
                  </a:lnTo>
                  <a:lnTo>
                    <a:pt x="3792" y="1330"/>
                  </a:lnTo>
                  <a:lnTo>
                    <a:pt x="3789" y="1333"/>
                  </a:lnTo>
                  <a:lnTo>
                    <a:pt x="3787" y="1339"/>
                  </a:lnTo>
                  <a:lnTo>
                    <a:pt x="3783" y="1345"/>
                  </a:lnTo>
                  <a:lnTo>
                    <a:pt x="3779" y="1350"/>
                  </a:lnTo>
                  <a:lnTo>
                    <a:pt x="3777" y="1354"/>
                  </a:lnTo>
                  <a:lnTo>
                    <a:pt x="3776" y="1358"/>
                  </a:lnTo>
                  <a:lnTo>
                    <a:pt x="3776" y="1360"/>
                  </a:lnTo>
                  <a:lnTo>
                    <a:pt x="3776" y="1363"/>
                  </a:lnTo>
                  <a:lnTo>
                    <a:pt x="3777" y="1365"/>
                  </a:lnTo>
                  <a:lnTo>
                    <a:pt x="3779" y="1365"/>
                  </a:lnTo>
                  <a:lnTo>
                    <a:pt x="3783" y="1365"/>
                  </a:lnTo>
                  <a:lnTo>
                    <a:pt x="3787" y="1367"/>
                  </a:lnTo>
                  <a:lnTo>
                    <a:pt x="3789" y="1365"/>
                  </a:lnTo>
                  <a:lnTo>
                    <a:pt x="3792" y="1365"/>
                  </a:lnTo>
                  <a:lnTo>
                    <a:pt x="3796" y="1363"/>
                  </a:lnTo>
                  <a:lnTo>
                    <a:pt x="3802" y="1363"/>
                  </a:lnTo>
                  <a:lnTo>
                    <a:pt x="3806" y="1360"/>
                  </a:lnTo>
                  <a:lnTo>
                    <a:pt x="3809" y="1358"/>
                  </a:lnTo>
                  <a:lnTo>
                    <a:pt x="3811" y="1356"/>
                  </a:lnTo>
                  <a:lnTo>
                    <a:pt x="3815" y="1354"/>
                  </a:lnTo>
                  <a:lnTo>
                    <a:pt x="3821" y="1350"/>
                  </a:lnTo>
                  <a:lnTo>
                    <a:pt x="3824" y="1345"/>
                  </a:lnTo>
                  <a:lnTo>
                    <a:pt x="3828" y="1339"/>
                  </a:lnTo>
                  <a:lnTo>
                    <a:pt x="3838" y="1328"/>
                  </a:lnTo>
                  <a:lnTo>
                    <a:pt x="3847" y="1315"/>
                  </a:lnTo>
                  <a:lnTo>
                    <a:pt x="3864" y="1292"/>
                  </a:lnTo>
                  <a:lnTo>
                    <a:pt x="3870" y="1281"/>
                  </a:lnTo>
                  <a:lnTo>
                    <a:pt x="3866" y="1288"/>
                  </a:lnTo>
                  <a:lnTo>
                    <a:pt x="3862" y="1296"/>
                  </a:lnTo>
                  <a:lnTo>
                    <a:pt x="3860" y="1301"/>
                  </a:lnTo>
                  <a:lnTo>
                    <a:pt x="3860" y="1309"/>
                  </a:lnTo>
                  <a:lnTo>
                    <a:pt x="3858" y="1315"/>
                  </a:lnTo>
                  <a:lnTo>
                    <a:pt x="3858" y="1322"/>
                  </a:lnTo>
                  <a:lnTo>
                    <a:pt x="3858" y="1328"/>
                  </a:lnTo>
                  <a:lnTo>
                    <a:pt x="3858" y="1333"/>
                  </a:lnTo>
                  <a:lnTo>
                    <a:pt x="3860" y="1345"/>
                  </a:lnTo>
                  <a:lnTo>
                    <a:pt x="3862" y="1354"/>
                  </a:lnTo>
                  <a:lnTo>
                    <a:pt x="3864" y="1360"/>
                  </a:lnTo>
                  <a:lnTo>
                    <a:pt x="3794" y="1410"/>
                  </a:lnTo>
                  <a:lnTo>
                    <a:pt x="3774" y="1474"/>
                  </a:lnTo>
                  <a:lnTo>
                    <a:pt x="3687" y="1536"/>
                  </a:lnTo>
                  <a:lnTo>
                    <a:pt x="3657" y="1619"/>
                  </a:lnTo>
                  <a:lnTo>
                    <a:pt x="3655" y="1625"/>
                  </a:lnTo>
                  <a:lnTo>
                    <a:pt x="3650" y="1636"/>
                  </a:lnTo>
                  <a:lnTo>
                    <a:pt x="3650" y="1642"/>
                  </a:lnTo>
                  <a:lnTo>
                    <a:pt x="3648" y="1646"/>
                  </a:lnTo>
                  <a:lnTo>
                    <a:pt x="3648" y="1651"/>
                  </a:lnTo>
                  <a:lnTo>
                    <a:pt x="3648" y="1657"/>
                  </a:lnTo>
                  <a:lnTo>
                    <a:pt x="3648" y="1662"/>
                  </a:lnTo>
                  <a:lnTo>
                    <a:pt x="3650" y="1668"/>
                  </a:lnTo>
                  <a:lnTo>
                    <a:pt x="3651" y="1676"/>
                  </a:lnTo>
                  <a:lnTo>
                    <a:pt x="3653" y="1683"/>
                  </a:lnTo>
                  <a:lnTo>
                    <a:pt x="3659" y="1700"/>
                  </a:lnTo>
                  <a:lnTo>
                    <a:pt x="3666" y="1721"/>
                  </a:lnTo>
                  <a:lnTo>
                    <a:pt x="3674" y="1743"/>
                  </a:lnTo>
                  <a:lnTo>
                    <a:pt x="3682" y="1768"/>
                  </a:lnTo>
                  <a:lnTo>
                    <a:pt x="3689" y="1790"/>
                  </a:lnTo>
                  <a:lnTo>
                    <a:pt x="3695" y="1807"/>
                  </a:lnTo>
                  <a:lnTo>
                    <a:pt x="3698" y="1820"/>
                  </a:lnTo>
                  <a:lnTo>
                    <a:pt x="3700" y="1824"/>
                  </a:lnTo>
                  <a:lnTo>
                    <a:pt x="3736" y="1770"/>
                  </a:lnTo>
                  <a:lnTo>
                    <a:pt x="3804" y="1674"/>
                  </a:lnTo>
                  <a:lnTo>
                    <a:pt x="3834" y="1666"/>
                  </a:lnTo>
                  <a:lnTo>
                    <a:pt x="3834" y="1659"/>
                  </a:lnTo>
                  <a:lnTo>
                    <a:pt x="3832" y="1638"/>
                  </a:lnTo>
                  <a:lnTo>
                    <a:pt x="3832" y="1632"/>
                  </a:lnTo>
                  <a:lnTo>
                    <a:pt x="3834" y="1625"/>
                  </a:lnTo>
                  <a:lnTo>
                    <a:pt x="3834" y="1617"/>
                  </a:lnTo>
                  <a:lnTo>
                    <a:pt x="3836" y="1612"/>
                  </a:lnTo>
                  <a:lnTo>
                    <a:pt x="3838" y="1604"/>
                  </a:lnTo>
                  <a:lnTo>
                    <a:pt x="3841" y="1597"/>
                  </a:lnTo>
                  <a:lnTo>
                    <a:pt x="3843" y="1589"/>
                  </a:lnTo>
                  <a:lnTo>
                    <a:pt x="3847" y="1582"/>
                  </a:lnTo>
                  <a:lnTo>
                    <a:pt x="3851" y="1576"/>
                  </a:lnTo>
                  <a:lnTo>
                    <a:pt x="3853" y="1568"/>
                  </a:lnTo>
                  <a:lnTo>
                    <a:pt x="3856" y="1563"/>
                  </a:lnTo>
                  <a:lnTo>
                    <a:pt x="3858" y="1557"/>
                  </a:lnTo>
                  <a:lnTo>
                    <a:pt x="3858" y="1552"/>
                  </a:lnTo>
                  <a:lnTo>
                    <a:pt x="3860" y="1548"/>
                  </a:lnTo>
                  <a:lnTo>
                    <a:pt x="3860" y="1542"/>
                  </a:lnTo>
                  <a:lnTo>
                    <a:pt x="3860" y="1538"/>
                  </a:lnTo>
                  <a:lnTo>
                    <a:pt x="3858" y="1533"/>
                  </a:lnTo>
                  <a:lnTo>
                    <a:pt x="3858" y="1527"/>
                  </a:lnTo>
                  <a:lnTo>
                    <a:pt x="3856" y="1525"/>
                  </a:lnTo>
                  <a:lnTo>
                    <a:pt x="3856" y="1523"/>
                  </a:lnTo>
                  <a:lnTo>
                    <a:pt x="3853" y="1520"/>
                  </a:lnTo>
                  <a:lnTo>
                    <a:pt x="3847" y="1510"/>
                  </a:lnTo>
                  <a:lnTo>
                    <a:pt x="3845" y="1506"/>
                  </a:lnTo>
                  <a:lnTo>
                    <a:pt x="3845" y="1499"/>
                  </a:lnTo>
                  <a:lnTo>
                    <a:pt x="3845" y="1495"/>
                  </a:lnTo>
                  <a:lnTo>
                    <a:pt x="3845" y="1493"/>
                  </a:lnTo>
                  <a:lnTo>
                    <a:pt x="3845" y="1489"/>
                  </a:lnTo>
                  <a:lnTo>
                    <a:pt x="3847" y="1486"/>
                  </a:lnTo>
                  <a:lnTo>
                    <a:pt x="3851" y="1480"/>
                  </a:lnTo>
                  <a:lnTo>
                    <a:pt x="3853" y="1476"/>
                  </a:lnTo>
                  <a:lnTo>
                    <a:pt x="3858" y="1473"/>
                  </a:lnTo>
                  <a:lnTo>
                    <a:pt x="3864" y="1469"/>
                  </a:lnTo>
                  <a:lnTo>
                    <a:pt x="3870" y="1467"/>
                  </a:lnTo>
                  <a:lnTo>
                    <a:pt x="3877" y="1465"/>
                  </a:lnTo>
                  <a:lnTo>
                    <a:pt x="3887" y="1463"/>
                  </a:lnTo>
                  <a:lnTo>
                    <a:pt x="3900" y="1461"/>
                  </a:lnTo>
                  <a:lnTo>
                    <a:pt x="3902" y="1459"/>
                  </a:lnTo>
                  <a:lnTo>
                    <a:pt x="3905" y="1459"/>
                  </a:lnTo>
                  <a:lnTo>
                    <a:pt x="3907" y="1457"/>
                  </a:lnTo>
                  <a:lnTo>
                    <a:pt x="3909" y="1457"/>
                  </a:lnTo>
                  <a:lnTo>
                    <a:pt x="3913" y="1456"/>
                  </a:lnTo>
                  <a:lnTo>
                    <a:pt x="3915" y="1452"/>
                  </a:lnTo>
                  <a:lnTo>
                    <a:pt x="3917" y="1446"/>
                  </a:lnTo>
                  <a:lnTo>
                    <a:pt x="3917" y="1442"/>
                  </a:lnTo>
                  <a:lnTo>
                    <a:pt x="3917" y="1439"/>
                  </a:lnTo>
                  <a:lnTo>
                    <a:pt x="3917" y="1433"/>
                  </a:lnTo>
                  <a:lnTo>
                    <a:pt x="3917" y="1424"/>
                  </a:lnTo>
                  <a:lnTo>
                    <a:pt x="3919" y="1418"/>
                  </a:lnTo>
                  <a:lnTo>
                    <a:pt x="3920" y="1414"/>
                  </a:lnTo>
                  <a:lnTo>
                    <a:pt x="3922" y="1412"/>
                  </a:lnTo>
                  <a:lnTo>
                    <a:pt x="3922" y="1410"/>
                  </a:lnTo>
                  <a:lnTo>
                    <a:pt x="3924" y="1410"/>
                  </a:lnTo>
                  <a:lnTo>
                    <a:pt x="3926" y="1410"/>
                  </a:lnTo>
                  <a:lnTo>
                    <a:pt x="3930" y="1410"/>
                  </a:lnTo>
                  <a:lnTo>
                    <a:pt x="3937" y="1412"/>
                  </a:lnTo>
                  <a:lnTo>
                    <a:pt x="3945" y="1412"/>
                  </a:lnTo>
                  <a:lnTo>
                    <a:pt x="3949" y="1412"/>
                  </a:lnTo>
                  <a:lnTo>
                    <a:pt x="3952" y="1410"/>
                  </a:lnTo>
                  <a:lnTo>
                    <a:pt x="3954" y="1410"/>
                  </a:lnTo>
                  <a:lnTo>
                    <a:pt x="3958" y="1409"/>
                  </a:lnTo>
                  <a:lnTo>
                    <a:pt x="3966" y="1405"/>
                  </a:lnTo>
                  <a:lnTo>
                    <a:pt x="3975" y="1399"/>
                  </a:lnTo>
                  <a:lnTo>
                    <a:pt x="3984" y="1390"/>
                  </a:lnTo>
                  <a:lnTo>
                    <a:pt x="3999" y="1378"/>
                  </a:lnTo>
                  <a:lnTo>
                    <a:pt x="4005" y="1373"/>
                  </a:lnTo>
                  <a:lnTo>
                    <a:pt x="4013" y="1369"/>
                  </a:lnTo>
                  <a:lnTo>
                    <a:pt x="4018" y="1367"/>
                  </a:lnTo>
                  <a:lnTo>
                    <a:pt x="4024" y="1365"/>
                  </a:lnTo>
                  <a:lnTo>
                    <a:pt x="4029" y="1365"/>
                  </a:lnTo>
                  <a:lnTo>
                    <a:pt x="4035" y="1365"/>
                  </a:lnTo>
                  <a:lnTo>
                    <a:pt x="4039" y="1367"/>
                  </a:lnTo>
                  <a:lnTo>
                    <a:pt x="4043" y="1369"/>
                  </a:lnTo>
                  <a:lnTo>
                    <a:pt x="4046" y="1371"/>
                  </a:lnTo>
                  <a:lnTo>
                    <a:pt x="4048" y="1375"/>
                  </a:lnTo>
                  <a:lnTo>
                    <a:pt x="4052" y="1377"/>
                  </a:lnTo>
                  <a:lnTo>
                    <a:pt x="4054" y="1380"/>
                  </a:lnTo>
                  <a:lnTo>
                    <a:pt x="4058" y="1384"/>
                  </a:lnTo>
                  <a:lnTo>
                    <a:pt x="4058" y="1386"/>
                  </a:lnTo>
                  <a:lnTo>
                    <a:pt x="4105" y="1369"/>
                  </a:lnTo>
                  <a:lnTo>
                    <a:pt x="4118" y="1341"/>
                  </a:lnTo>
                  <a:lnTo>
                    <a:pt x="4148" y="1315"/>
                  </a:lnTo>
                  <a:lnTo>
                    <a:pt x="4187" y="1299"/>
                  </a:lnTo>
                  <a:lnTo>
                    <a:pt x="4197" y="1273"/>
                  </a:lnTo>
                  <a:lnTo>
                    <a:pt x="4231" y="1273"/>
                  </a:lnTo>
                  <a:lnTo>
                    <a:pt x="4235" y="1273"/>
                  </a:lnTo>
                  <a:lnTo>
                    <a:pt x="4244" y="1273"/>
                  </a:lnTo>
                  <a:lnTo>
                    <a:pt x="4257" y="1275"/>
                  </a:lnTo>
                  <a:lnTo>
                    <a:pt x="4268" y="1277"/>
                  </a:lnTo>
                  <a:lnTo>
                    <a:pt x="4272" y="1277"/>
                  </a:lnTo>
                  <a:lnTo>
                    <a:pt x="4274" y="1277"/>
                  </a:lnTo>
                  <a:lnTo>
                    <a:pt x="4278" y="1275"/>
                  </a:lnTo>
                  <a:lnTo>
                    <a:pt x="4282" y="1273"/>
                  </a:lnTo>
                  <a:lnTo>
                    <a:pt x="4291" y="1269"/>
                  </a:lnTo>
                  <a:lnTo>
                    <a:pt x="4298" y="1262"/>
                  </a:lnTo>
                  <a:lnTo>
                    <a:pt x="4312" y="1251"/>
                  </a:lnTo>
                  <a:lnTo>
                    <a:pt x="4317" y="1245"/>
                  </a:lnTo>
                  <a:lnTo>
                    <a:pt x="4310" y="1234"/>
                  </a:lnTo>
                  <a:lnTo>
                    <a:pt x="4293" y="1211"/>
                  </a:lnTo>
                  <a:lnTo>
                    <a:pt x="4283" y="1200"/>
                  </a:lnTo>
                  <a:lnTo>
                    <a:pt x="4274" y="1189"/>
                  </a:lnTo>
                  <a:lnTo>
                    <a:pt x="4268" y="1183"/>
                  </a:lnTo>
                  <a:lnTo>
                    <a:pt x="4263" y="1179"/>
                  </a:lnTo>
                  <a:lnTo>
                    <a:pt x="4261" y="1175"/>
                  </a:lnTo>
                  <a:lnTo>
                    <a:pt x="4257" y="1173"/>
                  </a:lnTo>
                  <a:lnTo>
                    <a:pt x="4253" y="1172"/>
                  </a:lnTo>
                  <a:lnTo>
                    <a:pt x="4251" y="1170"/>
                  </a:lnTo>
                  <a:lnTo>
                    <a:pt x="4248" y="1166"/>
                  </a:lnTo>
                  <a:lnTo>
                    <a:pt x="4246" y="1162"/>
                  </a:lnTo>
                  <a:lnTo>
                    <a:pt x="4244" y="1160"/>
                  </a:lnTo>
                  <a:lnTo>
                    <a:pt x="4244" y="1157"/>
                  </a:lnTo>
                  <a:lnTo>
                    <a:pt x="4244" y="1153"/>
                  </a:lnTo>
                  <a:lnTo>
                    <a:pt x="4242" y="1151"/>
                  </a:lnTo>
                  <a:lnTo>
                    <a:pt x="4244" y="1147"/>
                  </a:lnTo>
                  <a:lnTo>
                    <a:pt x="4244" y="1143"/>
                  </a:lnTo>
                  <a:lnTo>
                    <a:pt x="4244" y="1141"/>
                  </a:lnTo>
                  <a:lnTo>
                    <a:pt x="4246" y="1140"/>
                  </a:lnTo>
                  <a:lnTo>
                    <a:pt x="4248" y="1140"/>
                  </a:lnTo>
                  <a:lnTo>
                    <a:pt x="4251" y="1138"/>
                  </a:lnTo>
                  <a:lnTo>
                    <a:pt x="4253" y="1140"/>
                  </a:lnTo>
                  <a:lnTo>
                    <a:pt x="4257" y="1140"/>
                  </a:lnTo>
                  <a:lnTo>
                    <a:pt x="4259" y="1141"/>
                  </a:lnTo>
                  <a:lnTo>
                    <a:pt x="4263" y="1141"/>
                  </a:lnTo>
                  <a:lnTo>
                    <a:pt x="4266" y="1141"/>
                  </a:lnTo>
                  <a:lnTo>
                    <a:pt x="4270" y="1141"/>
                  </a:lnTo>
                  <a:lnTo>
                    <a:pt x="4276" y="1140"/>
                  </a:lnTo>
                  <a:lnTo>
                    <a:pt x="4282" y="1136"/>
                  </a:lnTo>
                  <a:lnTo>
                    <a:pt x="4291" y="1130"/>
                  </a:lnTo>
                  <a:lnTo>
                    <a:pt x="4295" y="1126"/>
                  </a:lnTo>
                  <a:lnTo>
                    <a:pt x="4338" y="1081"/>
                  </a:lnTo>
                  <a:lnTo>
                    <a:pt x="4334" y="1047"/>
                  </a:lnTo>
                  <a:lnTo>
                    <a:pt x="4355" y="1032"/>
                  </a:lnTo>
                  <a:lnTo>
                    <a:pt x="4377" y="1068"/>
                  </a:lnTo>
                  <a:lnTo>
                    <a:pt x="4415" y="1081"/>
                  </a:lnTo>
                  <a:lnTo>
                    <a:pt x="4423" y="1089"/>
                  </a:lnTo>
                  <a:lnTo>
                    <a:pt x="4443" y="1108"/>
                  </a:lnTo>
                  <a:lnTo>
                    <a:pt x="4455" y="1119"/>
                  </a:lnTo>
                  <a:lnTo>
                    <a:pt x="4466" y="1128"/>
                  </a:lnTo>
                  <a:lnTo>
                    <a:pt x="4477" y="1138"/>
                  </a:lnTo>
                  <a:lnTo>
                    <a:pt x="4485" y="1143"/>
                  </a:lnTo>
                  <a:lnTo>
                    <a:pt x="4490" y="1147"/>
                  </a:lnTo>
                  <a:lnTo>
                    <a:pt x="4496" y="1149"/>
                  </a:lnTo>
                  <a:lnTo>
                    <a:pt x="4500" y="1151"/>
                  </a:lnTo>
                  <a:lnTo>
                    <a:pt x="4503" y="1151"/>
                  </a:lnTo>
                  <a:lnTo>
                    <a:pt x="4509" y="1149"/>
                  </a:lnTo>
                  <a:lnTo>
                    <a:pt x="4511" y="1147"/>
                  </a:lnTo>
                  <a:lnTo>
                    <a:pt x="4520" y="1094"/>
                  </a:lnTo>
                  <a:lnTo>
                    <a:pt x="4522" y="1081"/>
                  </a:lnTo>
                  <a:lnTo>
                    <a:pt x="4524" y="1081"/>
                  </a:lnTo>
                  <a:lnTo>
                    <a:pt x="4530" y="1081"/>
                  </a:lnTo>
                  <a:lnTo>
                    <a:pt x="4539" y="1081"/>
                  </a:lnTo>
                  <a:lnTo>
                    <a:pt x="4549" y="1081"/>
                  </a:lnTo>
                  <a:lnTo>
                    <a:pt x="4554" y="1081"/>
                  </a:lnTo>
                  <a:lnTo>
                    <a:pt x="4560" y="1079"/>
                  </a:lnTo>
                  <a:lnTo>
                    <a:pt x="4566" y="1078"/>
                  </a:lnTo>
                  <a:lnTo>
                    <a:pt x="4569" y="1076"/>
                  </a:lnTo>
                  <a:lnTo>
                    <a:pt x="4575" y="1072"/>
                  </a:lnTo>
                  <a:lnTo>
                    <a:pt x="4581" y="1070"/>
                  </a:lnTo>
                  <a:lnTo>
                    <a:pt x="4584" y="1066"/>
                  </a:lnTo>
                  <a:lnTo>
                    <a:pt x="4588" y="1061"/>
                  </a:lnTo>
                  <a:lnTo>
                    <a:pt x="4588" y="1057"/>
                  </a:lnTo>
                  <a:lnTo>
                    <a:pt x="4590" y="1055"/>
                  </a:lnTo>
                  <a:lnTo>
                    <a:pt x="4590" y="1053"/>
                  </a:lnTo>
                  <a:lnTo>
                    <a:pt x="4590" y="1051"/>
                  </a:lnTo>
                  <a:lnTo>
                    <a:pt x="4590" y="1047"/>
                  </a:lnTo>
                  <a:lnTo>
                    <a:pt x="4588" y="1046"/>
                  </a:lnTo>
                  <a:lnTo>
                    <a:pt x="4586" y="1044"/>
                  </a:lnTo>
                  <a:lnTo>
                    <a:pt x="4586" y="1040"/>
                  </a:lnTo>
                  <a:lnTo>
                    <a:pt x="4581" y="1036"/>
                  </a:lnTo>
                  <a:lnTo>
                    <a:pt x="4577" y="1032"/>
                  </a:lnTo>
                  <a:lnTo>
                    <a:pt x="4569" y="1027"/>
                  </a:lnTo>
                  <a:lnTo>
                    <a:pt x="4562" y="1023"/>
                  </a:lnTo>
                  <a:lnTo>
                    <a:pt x="4547" y="1015"/>
                  </a:lnTo>
                  <a:lnTo>
                    <a:pt x="4532" y="1008"/>
                  </a:lnTo>
                  <a:lnTo>
                    <a:pt x="4524" y="1004"/>
                  </a:lnTo>
                  <a:lnTo>
                    <a:pt x="4517" y="1000"/>
                  </a:lnTo>
                  <a:lnTo>
                    <a:pt x="4511" y="997"/>
                  </a:lnTo>
                  <a:lnTo>
                    <a:pt x="4505" y="993"/>
                  </a:lnTo>
                  <a:lnTo>
                    <a:pt x="4500" y="989"/>
                  </a:lnTo>
                  <a:lnTo>
                    <a:pt x="4496" y="987"/>
                  </a:lnTo>
                  <a:lnTo>
                    <a:pt x="4492" y="985"/>
                  </a:lnTo>
                  <a:lnTo>
                    <a:pt x="4488" y="985"/>
                  </a:lnTo>
                  <a:lnTo>
                    <a:pt x="4485" y="985"/>
                  </a:lnTo>
                  <a:lnTo>
                    <a:pt x="4481" y="987"/>
                  </a:lnTo>
                  <a:lnTo>
                    <a:pt x="4479" y="987"/>
                  </a:lnTo>
                  <a:lnTo>
                    <a:pt x="4475" y="989"/>
                  </a:lnTo>
                  <a:lnTo>
                    <a:pt x="4470" y="993"/>
                  </a:lnTo>
                  <a:lnTo>
                    <a:pt x="4466" y="997"/>
                  </a:lnTo>
                  <a:lnTo>
                    <a:pt x="4464" y="1000"/>
                  </a:lnTo>
                  <a:lnTo>
                    <a:pt x="4462" y="1002"/>
                  </a:lnTo>
                  <a:lnTo>
                    <a:pt x="4451" y="968"/>
                  </a:lnTo>
                  <a:lnTo>
                    <a:pt x="4445" y="963"/>
                  </a:lnTo>
                  <a:lnTo>
                    <a:pt x="4441" y="953"/>
                  </a:lnTo>
                  <a:lnTo>
                    <a:pt x="4436" y="948"/>
                  </a:lnTo>
                  <a:lnTo>
                    <a:pt x="4432" y="940"/>
                  </a:lnTo>
                  <a:lnTo>
                    <a:pt x="4421" y="929"/>
                  </a:lnTo>
                  <a:lnTo>
                    <a:pt x="4408" y="916"/>
                  </a:lnTo>
                  <a:lnTo>
                    <a:pt x="4396" y="905"/>
                  </a:lnTo>
                  <a:lnTo>
                    <a:pt x="4381" y="895"/>
                  </a:lnTo>
                  <a:lnTo>
                    <a:pt x="4370" y="886"/>
                  </a:lnTo>
                  <a:lnTo>
                    <a:pt x="4357" y="878"/>
                  </a:lnTo>
                  <a:lnTo>
                    <a:pt x="4344" y="871"/>
                  </a:lnTo>
                  <a:lnTo>
                    <a:pt x="4332" y="865"/>
                  </a:lnTo>
                  <a:lnTo>
                    <a:pt x="4323" y="859"/>
                  </a:lnTo>
                  <a:lnTo>
                    <a:pt x="4314" y="856"/>
                  </a:lnTo>
                  <a:lnTo>
                    <a:pt x="4300" y="850"/>
                  </a:lnTo>
                  <a:lnTo>
                    <a:pt x="4295" y="846"/>
                  </a:lnTo>
                  <a:lnTo>
                    <a:pt x="4218" y="784"/>
                  </a:lnTo>
                  <a:lnTo>
                    <a:pt x="4206" y="784"/>
                  </a:lnTo>
                  <a:lnTo>
                    <a:pt x="4182" y="784"/>
                  </a:lnTo>
                  <a:lnTo>
                    <a:pt x="4169" y="784"/>
                  </a:lnTo>
                  <a:lnTo>
                    <a:pt x="4156" y="782"/>
                  </a:lnTo>
                  <a:lnTo>
                    <a:pt x="4150" y="782"/>
                  </a:lnTo>
                  <a:lnTo>
                    <a:pt x="4146" y="780"/>
                  </a:lnTo>
                  <a:lnTo>
                    <a:pt x="4142" y="778"/>
                  </a:lnTo>
                  <a:lnTo>
                    <a:pt x="4140" y="777"/>
                  </a:lnTo>
                  <a:lnTo>
                    <a:pt x="4139" y="775"/>
                  </a:lnTo>
                  <a:lnTo>
                    <a:pt x="4135" y="773"/>
                  </a:lnTo>
                  <a:lnTo>
                    <a:pt x="4133" y="769"/>
                  </a:lnTo>
                  <a:lnTo>
                    <a:pt x="4129" y="767"/>
                  </a:lnTo>
                  <a:lnTo>
                    <a:pt x="4122" y="765"/>
                  </a:lnTo>
                  <a:lnTo>
                    <a:pt x="4112" y="763"/>
                  </a:lnTo>
                  <a:lnTo>
                    <a:pt x="4099" y="760"/>
                  </a:lnTo>
                  <a:lnTo>
                    <a:pt x="4093" y="760"/>
                  </a:lnTo>
                  <a:lnTo>
                    <a:pt x="4090" y="810"/>
                  </a:lnTo>
                  <a:lnTo>
                    <a:pt x="4090" y="846"/>
                  </a:lnTo>
                  <a:lnTo>
                    <a:pt x="4080" y="865"/>
                  </a:lnTo>
                  <a:lnTo>
                    <a:pt x="4054" y="867"/>
                  </a:lnTo>
                  <a:lnTo>
                    <a:pt x="4054" y="850"/>
                  </a:lnTo>
                  <a:lnTo>
                    <a:pt x="4016" y="805"/>
                  </a:lnTo>
                  <a:lnTo>
                    <a:pt x="4048" y="784"/>
                  </a:lnTo>
                  <a:lnTo>
                    <a:pt x="4045" y="771"/>
                  </a:lnTo>
                  <a:lnTo>
                    <a:pt x="3964" y="805"/>
                  </a:lnTo>
                  <a:lnTo>
                    <a:pt x="3950" y="797"/>
                  </a:lnTo>
                  <a:lnTo>
                    <a:pt x="3856" y="788"/>
                  </a:lnTo>
                  <a:lnTo>
                    <a:pt x="3821" y="831"/>
                  </a:lnTo>
                  <a:lnTo>
                    <a:pt x="3791" y="794"/>
                  </a:lnTo>
                  <a:lnTo>
                    <a:pt x="3792" y="792"/>
                  </a:lnTo>
                  <a:lnTo>
                    <a:pt x="3792" y="788"/>
                  </a:lnTo>
                  <a:lnTo>
                    <a:pt x="3794" y="780"/>
                  </a:lnTo>
                  <a:lnTo>
                    <a:pt x="3796" y="773"/>
                  </a:lnTo>
                  <a:lnTo>
                    <a:pt x="3796" y="765"/>
                  </a:lnTo>
                  <a:lnTo>
                    <a:pt x="3796" y="760"/>
                  </a:lnTo>
                  <a:lnTo>
                    <a:pt x="3796" y="754"/>
                  </a:lnTo>
                  <a:lnTo>
                    <a:pt x="3794" y="747"/>
                  </a:lnTo>
                  <a:lnTo>
                    <a:pt x="3792" y="739"/>
                  </a:lnTo>
                  <a:lnTo>
                    <a:pt x="3791" y="731"/>
                  </a:lnTo>
                  <a:lnTo>
                    <a:pt x="3787" y="722"/>
                  </a:lnTo>
                  <a:lnTo>
                    <a:pt x="3783" y="713"/>
                  </a:lnTo>
                  <a:lnTo>
                    <a:pt x="3779" y="709"/>
                  </a:lnTo>
                  <a:lnTo>
                    <a:pt x="3777" y="705"/>
                  </a:lnTo>
                  <a:lnTo>
                    <a:pt x="3774" y="701"/>
                  </a:lnTo>
                  <a:lnTo>
                    <a:pt x="3770" y="698"/>
                  </a:lnTo>
                  <a:lnTo>
                    <a:pt x="3766" y="696"/>
                  </a:lnTo>
                  <a:lnTo>
                    <a:pt x="3762" y="692"/>
                  </a:lnTo>
                  <a:lnTo>
                    <a:pt x="3759" y="690"/>
                  </a:lnTo>
                  <a:lnTo>
                    <a:pt x="3755" y="688"/>
                  </a:lnTo>
                  <a:lnTo>
                    <a:pt x="3747" y="684"/>
                  </a:lnTo>
                  <a:lnTo>
                    <a:pt x="3738" y="683"/>
                  </a:lnTo>
                  <a:lnTo>
                    <a:pt x="3730" y="681"/>
                  </a:lnTo>
                  <a:lnTo>
                    <a:pt x="3721" y="679"/>
                  </a:lnTo>
                  <a:lnTo>
                    <a:pt x="3713" y="679"/>
                  </a:lnTo>
                  <a:lnTo>
                    <a:pt x="3706" y="679"/>
                  </a:lnTo>
                  <a:lnTo>
                    <a:pt x="3698" y="681"/>
                  </a:lnTo>
                  <a:lnTo>
                    <a:pt x="3691" y="681"/>
                  </a:lnTo>
                  <a:lnTo>
                    <a:pt x="3683" y="683"/>
                  </a:lnTo>
                  <a:lnTo>
                    <a:pt x="3680" y="684"/>
                  </a:lnTo>
                  <a:lnTo>
                    <a:pt x="3676" y="684"/>
                  </a:lnTo>
                  <a:lnTo>
                    <a:pt x="3666" y="686"/>
                  </a:lnTo>
                  <a:lnTo>
                    <a:pt x="3655" y="688"/>
                  </a:lnTo>
                  <a:lnTo>
                    <a:pt x="3640" y="690"/>
                  </a:lnTo>
                  <a:lnTo>
                    <a:pt x="3633" y="690"/>
                  </a:lnTo>
                  <a:lnTo>
                    <a:pt x="3625" y="690"/>
                  </a:lnTo>
                  <a:lnTo>
                    <a:pt x="3616" y="690"/>
                  </a:lnTo>
                  <a:lnTo>
                    <a:pt x="3608" y="690"/>
                  </a:lnTo>
                  <a:lnTo>
                    <a:pt x="3601" y="690"/>
                  </a:lnTo>
                  <a:lnTo>
                    <a:pt x="3595" y="688"/>
                  </a:lnTo>
                  <a:lnTo>
                    <a:pt x="3589" y="686"/>
                  </a:lnTo>
                  <a:lnTo>
                    <a:pt x="3584" y="684"/>
                  </a:lnTo>
                  <a:lnTo>
                    <a:pt x="3580" y="681"/>
                  </a:lnTo>
                  <a:lnTo>
                    <a:pt x="3576" y="679"/>
                  </a:lnTo>
                  <a:lnTo>
                    <a:pt x="3572" y="677"/>
                  </a:lnTo>
                  <a:lnTo>
                    <a:pt x="3569" y="675"/>
                  </a:lnTo>
                  <a:lnTo>
                    <a:pt x="3563" y="675"/>
                  </a:lnTo>
                  <a:lnTo>
                    <a:pt x="3557" y="673"/>
                  </a:lnTo>
                  <a:lnTo>
                    <a:pt x="3548" y="675"/>
                  </a:lnTo>
                  <a:lnTo>
                    <a:pt x="3546" y="675"/>
                  </a:lnTo>
                  <a:lnTo>
                    <a:pt x="3546" y="654"/>
                  </a:lnTo>
                  <a:lnTo>
                    <a:pt x="3527" y="647"/>
                  </a:lnTo>
                  <a:lnTo>
                    <a:pt x="3527" y="641"/>
                  </a:lnTo>
                  <a:lnTo>
                    <a:pt x="3527" y="630"/>
                  </a:lnTo>
                  <a:lnTo>
                    <a:pt x="3527" y="621"/>
                  </a:lnTo>
                  <a:lnTo>
                    <a:pt x="3525" y="611"/>
                  </a:lnTo>
                  <a:lnTo>
                    <a:pt x="3524" y="605"/>
                  </a:lnTo>
                  <a:lnTo>
                    <a:pt x="3522" y="600"/>
                  </a:lnTo>
                  <a:lnTo>
                    <a:pt x="3520" y="594"/>
                  </a:lnTo>
                  <a:lnTo>
                    <a:pt x="3516" y="589"/>
                  </a:lnTo>
                  <a:lnTo>
                    <a:pt x="3514" y="587"/>
                  </a:lnTo>
                  <a:lnTo>
                    <a:pt x="3512" y="583"/>
                  </a:lnTo>
                  <a:lnTo>
                    <a:pt x="3510" y="581"/>
                  </a:lnTo>
                  <a:lnTo>
                    <a:pt x="3508" y="579"/>
                  </a:lnTo>
                  <a:lnTo>
                    <a:pt x="3507" y="579"/>
                  </a:lnTo>
                  <a:lnTo>
                    <a:pt x="3503" y="577"/>
                  </a:lnTo>
                  <a:lnTo>
                    <a:pt x="3501" y="577"/>
                  </a:lnTo>
                  <a:lnTo>
                    <a:pt x="3499" y="575"/>
                  </a:lnTo>
                  <a:lnTo>
                    <a:pt x="3493" y="577"/>
                  </a:lnTo>
                  <a:lnTo>
                    <a:pt x="3488" y="577"/>
                  </a:lnTo>
                  <a:lnTo>
                    <a:pt x="3482" y="579"/>
                  </a:lnTo>
                  <a:lnTo>
                    <a:pt x="3476" y="583"/>
                  </a:lnTo>
                  <a:lnTo>
                    <a:pt x="3467" y="589"/>
                  </a:lnTo>
                  <a:lnTo>
                    <a:pt x="3460" y="594"/>
                  </a:lnTo>
                  <a:lnTo>
                    <a:pt x="3454" y="598"/>
                  </a:lnTo>
                  <a:lnTo>
                    <a:pt x="3450" y="600"/>
                  </a:lnTo>
                  <a:lnTo>
                    <a:pt x="3448" y="602"/>
                  </a:lnTo>
                  <a:lnTo>
                    <a:pt x="3441" y="604"/>
                  </a:lnTo>
                  <a:lnTo>
                    <a:pt x="3435" y="604"/>
                  </a:lnTo>
                  <a:lnTo>
                    <a:pt x="3431" y="602"/>
                  </a:lnTo>
                  <a:lnTo>
                    <a:pt x="3429" y="600"/>
                  </a:lnTo>
                  <a:lnTo>
                    <a:pt x="3429" y="598"/>
                  </a:lnTo>
                  <a:lnTo>
                    <a:pt x="3429" y="596"/>
                  </a:lnTo>
                  <a:lnTo>
                    <a:pt x="3429" y="590"/>
                  </a:lnTo>
                  <a:lnTo>
                    <a:pt x="3428" y="585"/>
                  </a:lnTo>
                  <a:lnTo>
                    <a:pt x="3428" y="579"/>
                  </a:lnTo>
                  <a:lnTo>
                    <a:pt x="3426" y="572"/>
                  </a:lnTo>
                  <a:lnTo>
                    <a:pt x="3424" y="570"/>
                  </a:lnTo>
                  <a:lnTo>
                    <a:pt x="3420" y="568"/>
                  </a:lnTo>
                  <a:lnTo>
                    <a:pt x="3418" y="564"/>
                  </a:lnTo>
                  <a:lnTo>
                    <a:pt x="3414" y="562"/>
                  </a:lnTo>
                  <a:lnTo>
                    <a:pt x="3411" y="560"/>
                  </a:lnTo>
                  <a:lnTo>
                    <a:pt x="3407" y="560"/>
                  </a:lnTo>
                  <a:lnTo>
                    <a:pt x="3401" y="558"/>
                  </a:lnTo>
                  <a:lnTo>
                    <a:pt x="3396" y="558"/>
                  </a:lnTo>
                  <a:lnTo>
                    <a:pt x="3388" y="558"/>
                  </a:lnTo>
                  <a:lnTo>
                    <a:pt x="3381" y="557"/>
                  </a:lnTo>
                  <a:lnTo>
                    <a:pt x="3373" y="557"/>
                  </a:lnTo>
                  <a:lnTo>
                    <a:pt x="3364" y="555"/>
                  </a:lnTo>
                  <a:lnTo>
                    <a:pt x="3345" y="551"/>
                  </a:lnTo>
                  <a:lnTo>
                    <a:pt x="3326" y="545"/>
                  </a:lnTo>
                  <a:lnTo>
                    <a:pt x="3309" y="542"/>
                  </a:lnTo>
                  <a:lnTo>
                    <a:pt x="3294" y="538"/>
                  </a:lnTo>
                  <a:lnTo>
                    <a:pt x="3287" y="534"/>
                  </a:lnTo>
                  <a:lnTo>
                    <a:pt x="3283" y="534"/>
                  </a:lnTo>
                  <a:lnTo>
                    <a:pt x="3285" y="536"/>
                  </a:lnTo>
                  <a:lnTo>
                    <a:pt x="3287" y="540"/>
                  </a:lnTo>
                  <a:lnTo>
                    <a:pt x="3288" y="543"/>
                  </a:lnTo>
                  <a:lnTo>
                    <a:pt x="3288" y="545"/>
                  </a:lnTo>
                  <a:lnTo>
                    <a:pt x="3288" y="549"/>
                  </a:lnTo>
                  <a:lnTo>
                    <a:pt x="3287" y="551"/>
                  </a:lnTo>
                  <a:lnTo>
                    <a:pt x="3287" y="555"/>
                  </a:lnTo>
                  <a:lnTo>
                    <a:pt x="3285" y="557"/>
                  </a:lnTo>
                  <a:lnTo>
                    <a:pt x="3283" y="558"/>
                  </a:lnTo>
                  <a:lnTo>
                    <a:pt x="3279" y="560"/>
                  </a:lnTo>
                  <a:lnTo>
                    <a:pt x="3275" y="562"/>
                  </a:lnTo>
                  <a:lnTo>
                    <a:pt x="3271" y="564"/>
                  </a:lnTo>
                  <a:lnTo>
                    <a:pt x="3268" y="566"/>
                  </a:lnTo>
                  <a:lnTo>
                    <a:pt x="3264" y="566"/>
                  </a:lnTo>
                  <a:lnTo>
                    <a:pt x="3258" y="568"/>
                  </a:lnTo>
                  <a:lnTo>
                    <a:pt x="3253" y="568"/>
                  </a:lnTo>
                  <a:lnTo>
                    <a:pt x="3251" y="568"/>
                  </a:lnTo>
                  <a:lnTo>
                    <a:pt x="3249" y="568"/>
                  </a:lnTo>
                  <a:lnTo>
                    <a:pt x="3245" y="568"/>
                  </a:lnTo>
                  <a:lnTo>
                    <a:pt x="3243" y="570"/>
                  </a:lnTo>
                  <a:lnTo>
                    <a:pt x="3241" y="572"/>
                  </a:lnTo>
                  <a:lnTo>
                    <a:pt x="3239" y="573"/>
                  </a:lnTo>
                  <a:lnTo>
                    <a:pt x="3239" y="577"/>
                  </a:lnTo>
                  <a:lnTo>
                    <a:pt x="3238" y="579"/>
                  </a:lnTo>
                  <a:lnTo>
                    <a:pt x="3236" y="585"/>
                  </a:lnTo>
                  <a:lnTo>
                    <a:pt x="3234" y="592"/>
                  </a:lnTo>
                  <a:lnTo>
                    <a:pt x="3234" y="600"/>
                  </a:lnTo>
                  <a:lnTo>
                    <a:pt x="3232" y="607"/>
                  </a:lnTo>
                  <a:lnTo>
                    <a:pt x="3234" y="621"/>
                  </a:lnTo>
                  <a:lnTo>
                    <a:pt x="3234" y="634"/>
                  </a:lnTo>
                  <a:lnTo>
                    <a:pt x="3236" y="643"/>
                  </a:lnTo>
                  <a:lnTo>
                    <a:pt x="3236" y="647"/>
                  </a:lnTo>
                  <a:lnTo>
                    <a:pt x="3215" y="651"/>
                  </a:lnTo>
                  <a:lnTo>
                    <a:pt x="3192" y="664"/>
                  </a:lnTo>
                  <a:lnTo>
                    <a:pt x="3142" y="634"/>
                  </a:lnTo>
                  <a:lnTo>
                    <a:pt x="3125" y="647"/>
                  </a:lnTo>
                  <a:lnTo>
                    <a:pt x="3093" y="647"/>
                  </a:lnTo>
                  <a:lnTo>
                    <a:pt x="3063" y="613"/>
                  </a:lnTo>
                  <a:lnTo>
                    <a:pt x="3059" y="619"/>
                  </a:lnTo>
                  <a:lnTo>
                    <a:pt x="3050" y="630"/>
                  </a:lnTo>
                  <a:lnTo>
                    <a:pt x="3044" y="637"/>
                  </a:lnTo>
                  <a:lnTo>
                    <a:pt x="3040" y="645"/>
                  </a:lnTo>
                  <a:lnTo>
                    <a:pt x="3036" y="652"/>
                  </a:lnTo>
                  <a:lnTo>
                    <a:pt x="3033" y="660"/>
                  </a:lnTo>
                  <a:lnTo>
                    <a:pt x="3031" y="666"/>
                  </a:lnTo>
                  <a:lnTo>
                    <a:pt x="3027" y="671"/>
                  </a:lnTo>
                  <a:lnTo>
                    <a:pt x="3021" y="677"/>
                  </a:lnTo>
                  <a:lnTo>
                    <a:pt x="3016" y="684"/>
                  </a:lnTo>
                  <a:lnTo>
                    <a:pt x="3008" y="694"/>
                  </a:lnTo>
                  <a:lnTo>
                    <a:pt x="3004" y="698"/>
                  </a:lnTo>
                  <a:lnTo>
                    <a:pt x="2995" y="668"/>
                  </a:lnTo>
                  <a:lnTo>
                    <a:pt x="2978" y="634"/>
                  </a:lnTo>
                  <a:lnTo>
                    <a:pt x="2978" y="572"/>
                  </a:lnTo>
                  <a:lnTo>
                    <a:pt x="2986" y="530"/>
                  </a:lnTo>
                  <a:lnTo>
                    <a:pt x="2986" y="523"/>
                  </a:lnTo>
                  <a:lnTo>
                    <a:pt x="2984" y="519"/>
                  </a:lnTo>
                  <a:lnTo>
                    <a:pt x="2982" y="515"/>
                  </a:lnTo>
                  <a:lnTo>
                    <a:pt x="2980" y="511"/>
                  </a:lnTo>
                  <a:lnTo>
                    <a:pt x="2976" y="510"/>
                  </a:lnTo>
                  <a:lnTo>
                    <a:pt x="2974" y="510"/>
                  </a:lnTo>
                  <a:lnTo>
                    <a:pt x="2971" y="508"/>
                  </a:lnTo>
                  <a:lnTo>
                    <a:pt x="2967" y="506"/>
                  </a:lnTo>
                  <a:lnTo>
                    <a:pt x="2959" y="506"/>
                  </a:lnTo>
                  <a:lnTo>
                    <a:pt x="2952" y="508"/>
                  </a:lnTo>
                  <a:lnTo>
                    <a:pt x="2948" y="510"/>
                  </a:lnTo>
                  <a:lnTo>
                    <a:pt x="2946" y="510"/>
                  </a:lnTo>
                  <a:lnTo>
                    <a:pt x="2942" y="506"/>
                  </a:lnTo>
                  <a:lnTo>
                    <a:pt x="2931" y="496"/>
                  </a:lnTo>
                  <a:lnTo>
                    <a:pt x="2922" y="491"/>
                  </a:lnTo>
                  <a:lnTo>
                    <a:pt x="2910" y="485"/>
                  </a:lnTo>
                  <a:lnTo>
                    <a:pt x="2905" y="483"/>
                  </a:lnTo>
                  <a:lnTo>
                    <a:pt x="2897" y="481"/>
                  </a:lnTo>
                  <a:lnTo>
                    <a:pt x="2890" y="479"/>
                  </a:lnTo>
                  <a:lnTo>
                    <a:pt x="2882" y="479"/>
                  </a:lnTo>
                  <a:lnTo>
                    <a:pt x="2869" y="478"/>
                  </a:lnTo>
                  <a:lnTo>
                    <a:pt x="2858" y="478"/>
                  </a:lnTo>
                  <a:lnTo>
                    <a:pt x="2850" y="478"/>
                  </a:lnTo>
                  <a:lnTo>
                    <a:pt x="2843" y="479"/>
                  </a:lnTo>
                  <a:lnTo>
                    <a:pt x="2837" y="481"/>
                  </a:lnTo>
                  <a:lnTo>
                    <a:pt x="2831" y="483"/>
                  </a:lnTo>
                  <a:lnTo>
                    <a:pt x="2824" y="489"/>
                  </a:lnTo>
                  <a:lnTo>
                    <a:pt x="2814" y="496"/>
                  </a:lnTo>
                  <a:lnTo>
                    <a:pt x="2811" y="498"/>
                  </a:lnTo>
                  <a:lnTo>
                    <a:pt x="2807" y="498"/>
                  </a:lnTo>
                  <a:lnTo>
                    <a:pt x="2805" y="500"/>
                  </a:lnTo>
                  <a:lnTo>
                    <a:pt x="2801" y="502"/>
                  </a:lnTo>
                  <a:lnTo>
                    <a:pt x="2792" y="502"/>
                  </a:lnTo>
                  <a:lnTo>
                    <a:pt x="2784" y="504"/>
                  </a:lnTo>
                  <a:lnTo>
                    <a:pt x="2777" y="504"/>
                  </a:lnTo>
                  <a:lnTo>
                    <a:pt x="2767" y="502"/>
                  </a:lnTo>
                  <a:lnTo>
                    <a:pt x="2760" y="502"/>
                  </a:lnTo>
                  <a:lnTo>
                    <a:pt x="2750" y="500"/>
                  </a:lnTo>
                  <a:lnTo>
                    <a:pt x="2734" y="496"/>
                  </a:lnTo>
                  <a:lnTo>
                    <a:pt x="2720" y="493"/>
                  </a:lnTo>
                  <a:lnTo>
                    <a:pt x="2713" y="489"/>
                  </a:lnTo>
                  <a:lnTo>
                    <a:pt x="2709" y="487"/>
                  </a:lnTo>
                  <a:lnTo>
                    <a:pt x="2636" y="449"/>
                  </a:lnTo>
                  <a:lnTo>
                    <a:pt x="2626" y="451"/>
                  </a:lnTo>
                  <a:lnTo>
                    <a:pt x="2617" y="451"/>
                  </a:lnTo>
                  <a:lnTo>
                    <a:pt x="2606" y="451"/>
                  </a:lnTo>
                  <a:lnTo>
                    <a:pt x="2596" y="451"/>
                  </a:lnTo>
                  <a:lnTo>
                    <a:pt x="2587" y="449"/>
                  </a:lnTo>
                  <a:lnTo>
                    <a:pt x="2576" y="446"/>
                  </a:lnTo>
                  <a:lnTo>
                    <a:pt x="2566" y="444"/>
                  </a:lnTo>
                  <a:lnTo>
                    <a:pt x="2557" y="440"/>
                  </a:lnTo>
                  <a:lnTo>
                    <a:pt x="2540" y="434"/>
                  </a:lnTo>
                  <a:lnTo>
                    <a:pt x="2528" y="429"/>
                  </a:lnTo>
                  <a:lnTo>
                    <a:pt x="2519" y="423"/>
                  </a:lnTo>
                  <a:lnTo>
                    <a:pt x="2515" y="421"/>
                  </a:lnTo>
                  <a:lnTo>
                    <a:pt x="2495" y="408"/>
                  </a:lnTo>
                  <a:lnTo>
                    <a:pt x="2491" y="397"/>
                  </a:lnTo>
                  <a:lnTo>
                    <a:pt x="2508" y="387"/>
                  </a:lnTo>
                  <a:lnTo>
                    <a:pt x="2508" y="385"/>
                  </a:lnTo>
                  <a:lnTo>
                    <a:pt x="2510" y="380"/>
                  </a:lnTo>
                  <a:lnTo>
                    <a:pt x="2510" y="374"/>
                  </a:lnTo>
                  <a:lnTo>
                    <a:pt x="2508" y="370"/>
                  </a:lnTo>
                  <a:lnTo>
                    <a:pt x="2506" y="365"/>
                  </a:lnTo>
                  <a:lnTo>
                    <a:pt x="2504" y="359"/>
                  </a:lnTo>
                  <a:lnTo>
                    <a:pt x="2502" y="355"/>
                  </a:lnTo>
                  <a:lnTo>
                    <a:pt x="2500" y="353"/>
                  </a:lnTo>
                  <a:lnTo>
                    <a:pt x="2497" y="353"/>
                  </a:lnTo>
                  <a:lnTo>
                    <a:pt x="2495" y="352"/>
                  </a:lnTo>
                  <a:lnTo>
                    <a:pt x="2493" y="352"/>
                  </a:lnTo>
                  <a:lnTo>
                    <a:pt x="2489" y="352"/>
                  </a:lnTo>
                  <a:lnTo>
                    <a:pt x="2485" y="352"/>
                  </a:lnTo>
                  <a:lnTo>
                    <a:pt x="2483" y="352"/>
                  </a:lnTo>
                  <a:lnTo>
                    <a:pt x="2474" y="357"/>
                  </a:lnTo>
                  <a:lnTo>
                    <a:pt x="2468" y="359"/>
                  </a:lnTo>
                  <a:lnTo>
                    <a:pt x="2465" y="367"/>
                  </a:lnTo>
                  <a:lnTo>
                    <a:pt x="2453" y="384"/>
                  </a:lnTo>
                  <a:lnTo>
                    <a:pt x="2446" y="395"/>
                  </a:lnTo>
                  <a:lnTo>
                    <a:pt x="2438" y="404"/>
                  </a:lnTo>
                  <a:lnTo>
                    <a:pt x="2434" y="408"/>
                  </a:lnTo>
                  <a:lnTo>
                    <a:pt x="2431" y="412"/>
                  </a:lnTo>
                  <a:lnTo>
                    <a:pt x="2425" y="414"/>
                  </a:lnTo>
                  <a:lnTo>
                    <a:pt x="2421" y="415"/>
                  </a:lnTo>
                  <a:lnTo>
                    <a:pt x="2418" y="419"/>
                  </a:lnTo>
                  <a:lnTo>
                    <a:pt x="2414" y="421"/>
                  </a:lnTo>
                  <a:lnTo>
                    <a:pt x="2410" y="425"/>
                  </a:lnTo>
                  <a:lnTo>
                    <a:pt x="2406" y="429"/>
                  </a:lnTo>
                  <a:lnTo>
                    <a:pt x="2397" y="436"/>
                  </a:lnTo>
                  <a:lnTo>
                    <a:pt x="2391" y="446"/>
                  </a:lnTo>
                  <a:lnTo>
                    <a:pt x="2382" y="461"/>
                  </a:lnTo>
                  <a:lnTo>
                    <a:pt x="2378" y="466"/>
                  </a:lnTo>
                  <a:lnTo>
                    <a:pt x="2361" y="466"/>
                  </a:lnTo>
                  <a:lnTo>
                    <a:pt x="2352" y="425"/>
                  </a:lnTo>
                  <a:lnTo>
                    <a:pt x="2335" y="404"/>
                  </a:lnTo>
                  <a:lnTo>
                    <a:pt x="2384" y="400"/>
                  </a:lnTo>
                  <a:lnTo>
                    <a:pt x="2442" y="333"/>
                  </a:lnTo>
                  <a:lnTo>
                    <a:pt x="2453" y="323"/>
                  </a:lnTo>
                  <a:lnTo>
                    <a:pt x="2461" y="316"/>
                  </a:lnTo>
                  <a:lnTo>
                    <a:pt x="2468" y="306"/>
                  </a:lnTo>
                  <a:lnTo>
                    <a:pt x="2476" y="299"/>
                  </a:lnTo>
                  <a:lnTo>
                    <a:pt x="2481" y="291"/>
                  </a:lnTo>
                  <a:lnTo>
                    <a:pt x="2487" y="284"/>
                  </a:lnTo>
                  <a:lnTo>
                    <a:pt x="2491" y="278"/>
                  </a:lnTo>
                  <a:lnTo>
                    <a:pt x="2495" y="273"/>
                  </a:lnTo>
                  <a:lnTo>
                    <a:pt x="2498" y="261"/>
                  </a:lnTo>
                  <a:lnTo>
                    <a:pt x="2502" y="256"/>
                  </a:lnTo>
                  <a:lnTo>
                    <a:pt x="2502" y="252"/>
                  </a:lnTo>
                  <a:lnTo>
                    <a:pt x="2504" y="250"/>
                  </a:lnTo>
                  <a:lnTo>
                    <a:pt x="2508" y="201"/>
                  </a:lnTo>
                  <a:lnTo>
                    <a:pt x="2510" y="192"/>
                  </a:lnTo>
                  <a:lnTo>
                    <a:pt x="2512" y="184"/>
                  </a:lnTo>
                  <a:lnTo>
                    <a:pt x="2512" y="179"/>
                  </a:lnTo>
                  <a:lnTo>
                    <a:pt x="2512" y="171"/>
                  </a:lnTo>
                  <a:lnTo>
                    <a:pt x="2512" y="163"/>
                  </a:lnTo>
                  <a:lnTo>
                    <a:pt x="2510" y="158"/>
                  </a:lnTo>
                  <a:lnTo>
                    <a:pt x="2508" y="152"/>
                  </a:lnTo>
                  <a:lnTo>
                    <a:pt x="2504" y="147"/>
                  </a:lnTo>
                  <a:lnTo>
                    <a:pt x="2500" y="141"/>
                  </a:lnTo>
                  <a:lnTo>
                    <a:pt x="2498" y="135"/>
                  </a:lnTo>
                  <a:lnTo>
                    <a:pt x="2495" y="131"/>
                  </a:lnTo>
                  <a:lnTo>
                    <a:pt x="2489" y="128"/>
                  </a:lnTo>
                  <a:lnTo>
                    <a:pt x="2485" y="122"/>
                  </a:lnTo>
                  <a:lnTo>
                    <a:pt x="2480" y="118"/>
                  </a:lnTo>
                  <a:lnTo>
                    <a:pt x="2474" y="115"/>
                  </a:lnTo>
                  <a:lnTo>
                    <a:pt x="2468" y="113"/>
                  </a:lnTo>
                  <a:lnTo>
                    <a:pt x="2463" y="109"/>
                  </a:lnTo>
                  <a:lnTo>
                    <a:pt x="2457" y="107"/>
                  </a:lnTo>
                  <a:lnTo>
                    <a:pt x="2453" y="105"/>
                  </a:lnTo>
                  <a:lnTo>
                    <a:pt x="2448" y="105"/>
                  </a:lnTo>
                  <a:lnTo>
                    <a:pt x="2442" y="105"/>
                  </a:lnTo>
                  <a:lnTo>
                    <a:pt x="2438" y="107"/>
                  </a:lnTo>
                  <a:lnTo>
                    <a:pt x="2433" y="109"/>
                  </a:lnTo>
                  <a:lnTo>
                    <a:pt x="2427" y="111"/>
                  </a:lnTo>
                  <a:lnTo>
                    <a:pt x="2406" y="120"/>
                  </a:lnTo>
                  <a:lnTo>
                    <a:pt x="2384" y="133"/>
                  </a:lnTo>
                  <a:lnTo>
                    <a:pt x="2376" y="135"/>
                  </a:lnTo>
                  <a:lnTo>
                    <a:pt x="2370" y="137"/>
                  </a:lnTo>
                  <a:lnTo>
                    <a:pt x="2365" y="139"/>
                  </a:lnTo>
                  <a:lnTo>
                    <a:pt x="2359" y="143"/>
                  </a:lnTo>
                  <a:lnTo>
                    <a:pt x="2350" y="143"/>
                  </a:lnTo>
                  <a:lnTo>
                    <a:pt x="2340" y="145"/>
                  </a:lnTo>
                  <a:lnTo>
                    <a:pt x="2327" y="145"/>
                  </a:lnTo>
                  <a:lnTo>
                    <a:pt x="2322" y="145"/>
                  </a:lnTo>
                  <a:lnTo>
                    <a:pt x="2318" y="107"/>
                  </a:lnTo>
                  <a:lnTo>
                    <a:pt x="2305" y="96"/>
                  </a:lnTo>
                  <a:lnTo>
                    <a:pt x="2325" y="41"/>
                  </a:lnTo>
                  <a:lnTo>
                    <a:pt x="2327" y="41"/>
                  </a:lnTo>
                  <a:lnTo>
                    <a:pt x="2333" y="39"/>
                  </a:lnTo>
                  <a:lnTo>
                    <a:pt x="2337" y="36"/>
                  </a:lnTo>
                  <a:lnTo>
                    <a:pt x="2340" y="32"/>
                  </a:lnTo>
                  <a:lnTo>
                    <a:pt x="2342" y="30"/>
                  </a:lnTo>
                  <a:lnTo>
                    <a:pt x="2344" y="26"/>
                  </a:lnTo>
                  <a:lnTo>
                    <a:pt x="2344" y="24"/>
                  </a:lnTo>
                  <a:lnTo>
                    <a:pt x="2342" y="22"/>
                  </a:lnTo>
                  <a:lnTo>
                    <a:pt x="2340" y="19"/>
                  </a:lnTo>
                  <a:lnTo>
                    <a:pt x="2337" y="15"/>
                  </a:lnTo>
                  <a:lnTo>
                    <a:pt x="2333" y="11"/>
                  </a:lnTo>
                  <a:lnTo>
                    <a:pt x="2325" y="7"/>
                  </a:lnTo>
                  <a:lnTo>
                    <a:pt x="2318" y="5"/>
                  </a:lnTo>
                  <a:lnTo>
                    <a:pt x="2312" y="2"/>
                  </a:lnTo>
                  <a:lnTo>
                    <a:pt x="2305" y="0"/>
                  </a:lnTo>
                  <a:lnTo>
                    <a:pt x="2299" y="0"/>
                  </a:lnTo>
                  <a:lnTo>
                    <a:pt x="2291" y="0"/>
                  </a:lnTo>
                  <a:lnTo>
                    <a:pt x="2286" y="2"/>
                  </a:lnTo>
                  <a:lnTo>
                    <a:pt x="2280" y="4"/>
                  </a:lnTo>
                  <a:lnTo>
                    <a:pt x="2275" y="5"/>
                  </a:lnTo>
                  <a:lnTo>
                    <a:pt x="2269" y="9"/>
                  </a:lnTo>
                  <a:lnTo>
                    <a:pt x="2263" y="11"/>
                  </a:lnTo>
                  <a:lnTo>
                    <a:pt x="2260" y="15"/>
                  </a:lnTo>
                  <a:lnTo>
                    <a:pt x="2256" y="19"/>
                  </a:lnTo>
                  <a:lnTo>
                    <a:pt x="2252" y="22"/>
                  </a:lnTo>
                  <a:lnTo>
                    <a:pt x="2248" y="26"/>
                  </a:lnTo>
                  <a:lnTo>
                    <a:pt x="2246" y="30"/>
                  </a:lnTo>
                  <a:lnTo>
                    <a:pt x="2244" y="32"/>
                  </a:lnTo>
                  <a:lnTo>
                    <a:pt x="2239" y="41"/>
                  </a:lnTo>
                  <a:lnTo>
                    <a:pt x="2231" y="52"/>
                  </a:lnTo>
                  <a:lnTo>
                    <a:pt x="2220" y="66"/>
                  </a:lnTo>
                  <a:lnTo>
                    <a:pt x="2209" y="79"/>
                  </a:lnTo>
                  <a:lnTo>
                    <a:pt x="2190" y="101"/>
                  </a:lnTo>
                  <a:lnTo>
                    <a:pt x="2179" y="113"/>
                  </a:lnTo>
                  <a:lnTo>
                    <a:pt x="2188" y="130"/>
                  </a:lnTo>
                  <a:lnTo>
                    <a:pt x="2171" y="158"/>
                  </a:lnTo>
                  <a:lnTo>
                    <a:pt x="2133" y="141"/>
                  </a:lnTo>
                  <a:lnTo>
                    <a:pt x="2130" y="139"/>
                  </a:lnTo>
                  <a:lnTo>
                    <a:pt x="2126" y="139"/>
                  </a:lnTo>
                  <a:lnTo>
                    <a:pt x="2124" y="139"/>
                  </a:lnTo>
                  <a:lnTo>
                    <a:pt x="2122" y="141"/>
                  </a:lnTo>
                  <a:lnTo>
                    <a:pt x="2122" y="143"/>
                  </a:lnTo>
                  <a:lnTo>
                    <a:pt x="2124" y="147"/>
                  </a:lnTo>
                  <a:lnTo>
                    <a:pt x="2126" y="148"/>
                  </a:lnTo>
                  <a:lnTo>
                    <a:pt x="2133" y="156"/>
                  </a:lnTo>
                  <a:lnTo>
                    <a:pt x="2137" y="162"/>
                  </a:lnTo>
                  <a:lnTo>
                    <a:pt x="2194" y="203"/>
                  </a:lnTo>
                  <a:lnTo>
                    <a:pt x="2194" y="209"/>
                  </a:lnTo>
                  <a:lnTo>
                    <a:pt x="2196" y="220"/>
                  </a:lnTo>
                  <a:lnTo>
                    <a:pt x="2196" y="227"/>
                  </a:lnTo>
                  <a:lnTo>
                    <a:pt x="2196" y="235"/>
                  </a:lnTo>
                  <a:lnTo>
                    <a:pt x="2196" y="244"/>
                  </a:lnTo>
                  <a:lnTo>
                    <a:pt x="2194" y="254"/>
                  </a:lnTo>
                  <a:lnTo>
                    <a:pt x="2192" y="257"/>
                  </a:lnTo>
                  <a:lnTo>
                    <a:pt x="2192" y="261"/>
                  </a:lnTo>
                  <a:lnTo>
                    <a:pt x="2188" y="265"/>
                  </a:lnTo>
                  <a:lnTo>
                    <a:pt x="2186" y="267"/>
                  </a:lnTo>
                  <a:lnTo>
                    <a:pt x="2184" y="269"/>
                  </a:lnTo>
                  <a:lnTo>
                    <a:pt x="2181" y="269"/>
                  </a:lnTo>
                  <a:lnTo>
                    <a:pt x="2179" y="269"/>
                  </a:lnTo>
                  <a:lnTo>
                    <a:pt x="2175" y="269"/>
                  </a:lnTo>
                  <a:lnTo>
                    <a:pt x="2171" y="267"/>
                  </a:lnTo>
                  <a:lnTo>
                    <a:pt x="2169" y="265"/>
                  </a:lnTo>
                  <a:lnTo>
                    <a:pt x="2165" y="261"/>
                  </a:lnTo>
                  <a:lnTo>
                    <a:pt x="2162" y="257"/>
                  </a:lnTo>
                  <a:lnTo>
                    <a:pt x="2158" y="252"/>
                  </a:lnTo>
                  <a:lnTo>
                    <a:pt x="2156" y="246"/>
                  </a:lnTo>
                  <a:lnTo>
                    <a:pt x="2152" y="241"/>
                  </a:lnTo>
                  <a:lnTo>
                    <a:pt x="2150" y="233"/>
                  </a:lnTo>
                  <a:lnTo>
                    <a:pt x="2149" y="226"/>
                  </a:lnTo>
                  <a:lnTo>
                    <a:pt x="2143" y="218"/>
                  </a:lnTo>
                  <a:lnTo>
                    <a:pt x="2139" y="212"/>
                  </a:lnTo>
                  <a:lnTo>
                    <a:pt x="2135" y="207"/>
                  </a:lnTo>
                  <a:lnTo>
                    <a:pt x="2130" y="203"/>
                  </a:lnTo>
                  <a:lnTo>
                    <a:pt x="2122" y="199"/>
                  </a:lnTo>
                  <a:lnTo>
                    <a:pt x="2117" y="195"/>
                  </a:lnTo>
                  <a:lnTo>
                    <a:pt x="2109" y="194"/>
                  </a:lnTo>
                  <a:lnTo>
                    <a:pt x="2102" y="192"/>
                  </a:lnTo>
                  <a:lnTo>
                    <a:pt x="2096" y="190"/>
                  </a:lnTo>
                  <a:lnTo>
                    <a:pt x="2086" y="190"/>
                  </a:lnTo>
                  <a:lnTo>
                    <a:pt x="2079" y="188"/>
                  </a:lnTo>
                  <a:lnTo>
                    <a:pt x="2071" y="188"/>
                  </a:lnTo>
                  <a:lnTo>
                    <a:pt x="2064" y="190"/>
                  </a:lnTo>
                  <a:lnTo>
                    <a:pt x="2054" y="190"/>
                  </a:lnTo>
                  <a:lnTo>
                    <a:pt x="2047" y="192"/>
                  </a:lnTo>
                  <a:lnTo>
                    <a:pt x="2039" y="194"/>
                  </a:lnTo>
                  <a:lnTo>
                    <a:pt x="2032" y="194"/>
                  </a:lnTo>
                  <a:lnTo>
                    <a:pt x="2026" y="194"/>
                  </a:lnTo>
                  <a:lnTo>
                    <a:pt x="2021" y="192"/>
                  </a:lnTo>
                  <a:lnTo>
                    <a:pt x="2017" y="192"/>
                  </a:lnTo>
                  <a:lnTo>
                    <a:pt x="2013" y="190"/>
                  </a:lnTo>
                  <a:lnTo>
                    <a:pt x="2009" y="188"/>
                  </a:lnTo>
                  <a:lnTo>
                    <a:pt x="2007" y="186"/>
                  </a:lnTo>
                  <a:lnTo>
                    <a:pt x="2004" y="182"/>
                  </a:lnTo>
                  <a:lnTo>
                    <a:pt x="2000" y="179"/>
                  </a:lnTo>
                  <a:lnTo>
                    <a:pt x="2000" y="175"/>
                  </a:lnTo>
                  <a:lnTo>
                    <a:pt x="1992" y="179"/>
                  </a:lnTo>
                  <a:lnTo>
                    <a:pt x="1975" y="186"/>
                  </a:lnTo>
                  <a:lnTo>
                    <a:pt x="1964" y="192"/>
                  </a:lnTo>
                  <a:lnTo>
                    <a:pt x="1957" y="197"/>
                  </a:lnTo>
                  <a:lnTo>
                    <a:pt x="1951" y="201"/>
                  </a:lnTo>
                  <a:lnTo>
                    <a:pt x="1947" y="203"/>
                  </a:lnTo>
                  <a:lnTo>
                    <a:pt x="1945" y="205"/>
                  </a:lnTo>
                  <a:lnTo>
                    <a:pt x="1944" y="209"/>
                  </a:lnTo>
                  <a:lnTo>
                    <a:pt x="1938" y="212"/>
                  </a:lnTo>
                  <a:lnTo>
                    <a:pt x="1934" y="218"/>
                  </a:lnTo>
                  <a:lnTo>
                    <a:pt x="1927" y="222"/>
                  </a:lnTo>
                  <a:lnTo>
                    <a:pt x="1919" y="227"/>
                  </a:lnTo>
                  <a:lnTo>
                    <a:pt x="1910" y="233"/>
                  </a:lnTo>
                  <a:lnTo>
                    <a:pt x="1900" y="237"/>
                  </a:lnTo>
                  <a:lnTo>
                    <a:pt x="1889" y="239"/>
                  </a:lnTo>
                  <a:lnTo>
                    <a:pt x="1878" y="241"/>
                  </a:lnTo>
                  <a:lnTo>
                    <a:pt x="1876" y="242"/>
                  </a:lnTo>
                  <a:lnTo>
                    <a:pt x="1872" y="242"/>
                  </a:lnTo>
                  <a:lnTo>
                    <a:pt x="1870" y="244"/>
                  </a:lnTo>
                  <a:lnTo>
                    <a:pt x="1866" y="246"/>
                  </a:lnTo>
                  <a:lnTo>
                    <a:pt x="1861" y="252"/>
                  </a:lnTo>
                  <a:lnTo>
                    <a:pt x="1857" y="257"/>
                  </a:lnTo>
                  <a:lnTo>
                    <a:pt x="1851" y="265"/>
                  </a:lnTo>
                  <a:lnTo>
                    <a:pt x="1846" y="273"/>
                  </a:lnTo>
                  <a:lnTo>
                    <a:pt x="1840" y="282"/>
                  </a:lnTo>
                  <a:lnTo>
                    <a:pt x="1836" y="291"/>
                  </a:lnTo>
                  <a:lnTo>
                    <a:pt x="1829" y="308"/>
                  </a:lnTo>
                  <a:lnTo>
                    <a:pt x="1821" y="323"/>
                  </a:lnTo>
                  <a:lnTo>
                    <a:pt x="1817" y="333"/>
                  </a:lnTo>
                  <a:lnTo>
                    <a:pt x="1816" y="336"/>
                  </a:lnTo>
                  <a:lnTo>
                    <a:pt x="1816" y="340"/>
                  </a:lnTo>
                  <a:lnTo>
                    <a:pt x="1814" y="344"/>
                  </a:lnTo>
                  <a:lnTo>
                    <a:pt x="1810" y="348"/>
                  </a:lnTo>
                  <a:lnTo>
                    <a:pt x="1808" y="352"/>
                  </a:lnTo>
                  <a:lnTo>
                    <a:pt x="1801" y="359"/>
                  </a:lnTo>
                  <a:lnTo>
                    <a:pt x="1795" y="365"/>
                  </a:lnTo>
                  <a:lnTo>
                    <a:pt x="1778" y="374"/>
                  </a:lnTo>
                  <a:lnTo>
                    <a:pt x="1767" y="382"/>
                  </a:lnTo>
                  <a:lnTo>
                    <a:pt x="1765" y="382"/>
                  </a:lnTo>
                  <a:lnTo>
                    <a:pt x="1763" y="384"/>
                  </a:lnTo>
                  <a:lnTo>
                    <a:pt x="1763" y="385"/>
                  </a:lnTo>
                  <a:lnTo>
                    <a:pt x="1761" y="387"/>
                  </a:lnTo>
                  <a:lnTo>
                    <a:pt x="1761" y="389"/>
                  </a:lnTo>
                  <a:lnTo>
                    <a:pt x="1763" y="393"/>
                  </a:lnTo>
                  <a:lnTo>
                    <a:pt x="1765" y="397"/>
                  </a:lnTo>
                  <a:lnTo>
                    <a:pt x="1767" y="400"/>
                  </a:lnTo>
                  <a:lnTo>
                    <a:pt x="1769" y="406"/>
                  </a:lnTo>
                  <a:lnTo>
                    <a:pt x="1770" y="410"/>
                  </a:lnTo>
                  <a:lnTo>
                    <a:pt x="1769" y="414"/>
                  </a:lnTo>
                  <a:lnTo>
                    <a:pt x="1767" y="415"/>
                  </a:lnTo>
                  <a:lnTo>
                    <a:pt x="1767" y="417"/>
                  </a:lnTo>
                  <a:lnTo>
                    <a:pt x="1763" y="421"/>
                  </a:lnTo>
                  <a:lnTo>
                    <a:pt x="1761" y="423"/>
                  </a:lnTo>
                  <a:lnTo>
                    <a:pt x="1757" y="425"/>
                  </a:lnTo>
                  <a:lnTo>
                    <a:pt x="1754" y="427"/>
                  </a:lnTo>
                  <a:lnTo>
                    <a:pt x="1748" y="429"/>
                  </a:lnTo>
                  <a:lnTo>
                    <a:pt x="1737" y="432"/>
                  </a:lnTo>
                  <a:lnTo>
                    <a:pt x="1722" y="438"/>
                  </a:lnTo>
                  <a:lnTo>
                    <a:pt x="1705" y="442"/>
                  </a:lnTo>
                  <a:lnTo>
                    <a:pt x="1684" y="447"/>
                  </a:lnTo>
                  <a:lnTo>
                    <a:pt x="1680" y="449"/>
                  </a:lnTo>
                  <a:lnTo>
                    <a:pt x="1675" y="451"/>
                  </a:lnTo>
                  <a:lnTo>
                    <a:pt x="1671" y="453"/>
                  </a:lnTo>
                  <a:lnTo>
                    <a:pt x="1667" y="457"/>
                  </a:lnTo>
                  <a:lnTo>
                    <a:pt x="1663" y="459"/>
                  </a:lnTo>
                  <a:lnTo>
                    <a:pt x="1659" y="463"/>
                  </a:lnTo>
                  <a:lnTo>
                    <a:pt x="1658" y="466"/>
                  </a:lnTo>
                  <a:lnTo>
                    <a:pt x="1656" y="470"/>
                  </a:lnTo>
                  <a:lnTo>
                    <a:pt x="1654" y="476"/>
                  </a:lnTo>
                  <a:lnTo>
                    <a:pt x="1652" y="479"/>
                  </a:lnTo>
                  <a:lnTo>
                    <a:pt x="1650" y="485"/>
                  </a:lnTo>
                  <a:lnTo>
                    <a:pt x="1648" y="489"/>
                  </a:lnTo>
                  <a:lnTo>
                    <a:pt x="1646" y="498"/>
                  </a:lnTo>
                  <a:lnTo>
                    <a:pt x="1646" y="510"/>
                  </a:lnTo>
                  <a:lnTo>
                    <a:pt x="1646" y="519"/>
                  </a:lnTo>
                  <a:lnTo>
                    <a:pt x="1646" y="528"/>
                  </a:lnTo>
                  <a:lnTo>
                    <a:pt x="1646" y="538"/>
                  </a:lnTo>
                  <a:lnTo>
                    <a:pt x="1648" y="547"/>
                  </a:lnTo>
                  <a:lnTo>
                    <a:pt x="1648" y="560"/>
                  </a:lnTo>
                  <a:lnTo>
                    <a:pt x="1650" y="570"/>
                  </a:lnTo>
                  <a:lnTo>
                    <a:pt x="1652" y="572"/>
                  </a:lnTo>
                  <a:lnTo>
                    <a:pt x="1652" y="573"/>
                  </a:lnTo>
                  <a:lnTo>
                    <a:pt x="1656" y="575"/>
                  </a:lnTo>
                  <a:lnTo>
                    <a:pt x="1658" y="575"/>
                  </a:lnTo>
                  <a:lnTo>
                    <a:pt x="1665" y="579"/>
                  </a:lnTo>
                  <a:lnTo>
                    <a:pt x="1671" y="579"/>
                  </a:lnTo>
                  <a:lnTo>
                    <a:pt x="1686" y="581"/>
                  </a:lnTo>
                  <a:lnTo>
                    <a:pt x="1691" y="581"/>
                  </a:lnTo>
                  <a:lnTo>
                    <a:pt x="1691" y="583"/>
                  </a:lnTo>
                  <a:lnTo>
                    <a:pt x="1691" y="587"/>
                  </a:lnTo>
                  <a:lnTo>
                    <a:pt x="1693" y="589"/>
                  </a:lnTo>
                  <a:lnTo>
                    <a:pt x="1695" y="592"/>
                  </a:lnTo>
                  <a:lnTo>
                    <a:pt x="1701" y="600"/>
                  </a:lnTo>
                  <a:lnTo>
                    <a:pt x="1708" y="605"/>
                  </a:lnTo>
                  <a:lnTo>
                    <a:pt x="1722" y="617"/>
                  </a:lnTo>
                  <a:lnTo>
                    <a:pt x="1727" y="621"/>
                  </a:lnTo>
                  <a:lnTo>
                    <a:pt x="1727" y="720"/>
                  </a:lnTo>
                  <a:lnTo>
                    <a:pt x="1723" y="726"/>
                  </a:lnTo>
                  <a:lnTo>
                    <a:pt x="1722" y="735"/>
                  </a:lnTo>
                  <a:lnTo>
                    <a:pt x="1720" y="741"/>
                  </a:lnTo>
                  <a:lnTo>
                    <a:pt x="1720" y="747"/>
                  </a:lnTo>
                  <a:lnTo>
                    <a:pt x="1722" y="752"/>
                  </a:lnTo>
                  <a:lnTo>
                    <a:pt x="1723" y="758"/>
                  </a:lnTo>
                  <a:lnTo>
                    <a:pt x="1725" y="763"/>
                  </a:lnTo>
                  <a:lnTo>
                    <a:pt x="1727" y="767"/>
                  </a:lnTo>
                  <a:lnTo>
                    <a:pt x="1731" y="771"/>
                  </a:lnTo>
                  <a:lnTo>
                    <a:pt x="1735" y="775"/>
                  </a:lnTo>
                  <a:lnTo>
                    <a:pt x="1738" y="777"/>
                  </a:lnTo>
                  <a:lnTo>
                    <a:pt x="1740" y="780"/>
                  </a:lnTo>
                  <a:lnTo>
                    <a:pt x="1744" y="784"/>
                  </a:lnTo>
                  <a:lnTo>
                    <a:pt x="1746" y="784"/>
                  </a:lnTo>
                  <a:lnTo>
                    <a:pt x="1746" y="797"/>
                  </a:lnTo>
                  <a:lnTo>
                    <a:pt x="1723" y="795"/>
                  </a:lnTo>
                  <a:lnTo>
                    <a:pt x="1720" y="794"/>
                  </a:lnTo>
                  <a:lnTo>
                    <a:pt x="1716" y="792"/>
                  </a:lnTo>
                  <a:lnTo>
                    <a:pt x="1712" y="790"/>
                  </a:lnTo>
                  <a:lnTo>
                    <a:pt x="1708" y="786"/>
                  </a:lnTo>
                  <a:lnTo>
                    <a:pt x="1703" y="780"/>
                  </a:lnTo>
                  <a:lnTo>
                    <a:pt x="1695" y="773"/>
                  </a:lnTo>
                  <a:lnTo>
                    <a:pt x="1690" y="765"/>
                  </a:lnTo>
                  <a:lnTo>
                    <a:pt x="1686" y="758"/>
                  </a:lnTo>
                  <a:lnTo>
                    <a:pt x="1684" y="754"/>
                  </a:lnTo>
                  <a:lnTo>
                    <a:pt x="1684" y="752"/>
                  </a:lnTo>
                  <a:lnTo>
                    <a:pt x="1682" y="747"/>
                  </a:lnTo>
                  <a:lnTo>
                    <a:pt x="1682" y="745"/>
                  </a:lnTo>
                  <a:lnTo>
                    <a:pt x="1684" y="735"/>
                  </a:lnTo>
                  <a:lnTo>
                    <a:pt x="1686" y="726"/>
                  </a:lnTo>
                  <a:lnTo>
                    <a:pt x="1686" y="722"/>
                  </a:lnTo>
                  <a:lnTo>
                    <a:pt x="1686" y="718"/>
                  </a:lnTo>
                  <a:lnTo>
                    <a:pt x="1686" y="716"/>
                  </a:lnTo>
                  <a:lnTo>
                    <a:pt x="1684" y="715"/>
                  </a:lnTo>
                  <a:lnTo>
                    <a:pt x="1682" y="713"/>
                  </a:lnTo>
                  <a:lnTo>
                    <a:pt x="1682" y="711"/>
                  </a:lnTo>
                  <a:lnTo>
                    <a:pt x="1675" y="707"/>
                  </a:lnTo>
                  <a:lnTo>
                    <a:pt x="1669" y="703"/>
                  </a:lnTo>
                  <a:lnTo>
                    <a:pt x="1669" y="701"/>
                  </a:lnTo>
                  <a:lnTo>
                    <a:pt x="1669" y="698"/>
                  </a:lnTo>
                  <a:lnTo>
                    <a:pt x="1671" y="696"/>
                  </a:lnTo>
                  <a:lnTo>
                    <a:pt x="1675" y="690"/>
                  </a:lnTo>
                  <a:lnTo>
                    <a:pt x="1682" y="683"/>
                  </a:lnTo>
                  <a:lnTo>
                    <a:pt x="1688" y="671"/>
                  </a:lnTo>
                  <a:lnTo>
                    <a:pt x="1691" y="666"/>
                  </a:lnTo>
                  <a:lnTo>
                    <a:pt x="1693" y="660"/>
                  </a:lnTo>
                  <a:lnTo>
                    <a:pt x="1697" y="652"/>
                  </a:lnTo>
                  <a:lnTo>
                    <a:pt x="1699" y="643"/>
                  </a:lnTo>
                  <a:lnTo>
                    <a:pt x="1699" y="637"/>
                  </a:lnTo>
                  <a:lnTo>
                    <a:pt x="1699" y="634"/>
                  </a:lnTo>
                  <a:lnTo>
                    <a:pt x="1699" y="630"/>
                  </a:lnTo>
                  <a:lnTo>
                    <a:pt x="1699" y="628"/>
                  </a:lnTo>
                  <a:lnTo>
                    <a:pt x="1697" y="626"/>
                  </a:lnTo>
                  <a:lnTo>
                    <a:pt x="1695" y="624"/>
                  </a:lnTo>
                  <a:lnTo>
                    <a:pt x="1693" y="622"/>
                  </a:lnTo>
                  <a:lnTo>
                    <a:pt x="1691" y="622"/>
                  </a:lnTo>
                  <a:lnTo>
                    <a:pt x="1680" y="621"/>
                  </a:lnTo>
                  <a:lnTo>
                    <a:pt x="1663" y="621"/>
                  </a:lnTo>
                  <a:lnTo>
                    <a:pt x="1659" y="619"/>
                  </a:lnTo>
                  <a:lnTo>
                    <a:pt x="1656" y="619"/>
                  </a:lnTo>
                  <a:lnTo>
                    <a:pt x="1652" y="617"/>
                  </a:lnTo>
                  <a:lnTo>
                    <a:pt x="1650" y="615"/>
                  </a:lnTo>
                  <a:lnTo>
                    <a:pt x="1646" y="613"/>
                  </a:lnTo>
                  <a:lnTo>
                    <a:pt x="1644" y="609"/>
                  </a:lnTo>
                  <a:lnTo>
                    <a:pt x="1641" y="607"/>
                  </a:lnTo>
                  <a:lnTo>
                    <a:pt x="1639" y="605"/>
                  </a:lnTo>
                  <a:lnTo>
                    <a:pt x="1637" y="604"/>
                  </a:lnTo>
                  <a:lnTo>
                    <a:pt x="1635" y="604"/>
                  </a:lnTo>
                  <a:lnTo>
                    <a:pt x="1633" y="604"/>
                  </a:lnTo>
                  <a:lnTo>
                    <a:pt x="1629" y="604"/>
                  </a:lnTo>
                  <a:lnTo>
                    <a:pt x="1628" y="604"/>
                  </a:lnTo>
                  <a:lnTo>
                    <a:pt x="1622" y="604"/>
                  </a:lnTo>
                  <a:lnTo>
                    <a:pt x="1620" y="604"/>
                  </a:lnTo>
                  <a:lnTo>
                    <a:pt x="1611" y="600"/>
                  </a:lnTo>
                  <a:lnTo>
                    <a:pt x="1599" y="598"/>
                  </a:lnTo>
                  <a:lnTo>
                    <a:pt x="1590" y="592"/>
                  </a:lnTo>
                  <a:lnTo>
                    <a:pt x="1580" y="589"/>
                  </a:lnTo>
                  <a:lnTo>
                    <a:pt x="1577" y="587"/>
                  </a:lnTo>
                  <a:lnTo>
                    <a:pt x="1573" y="583"/>
                  </a:lnTo>
                  <a:lnTo>
                    <a:pt x="1569" y="581"/>
                  </a:lnTo>
                  <a:lnTo>
                    <a:pt x="1567" y="579"/>
                  </a:lnTo>
                  <a:lnTo>
                    <a:pt x="1564" y="575"/>
                  </a:lnTo>
                  <a:lnTo>
                    <a:pt x="1562" y="573"/>
                  </a:lnTo>
                  <a:lnTo>
                    <a:pt x="1560" y="573"/>
                  </a:lnTo>
                  <a:lnTo>
                    <a:pt x="1558" y="573"/>
                  </a:lnTo>
                  <a:lnTo>
                    <a:pt x="1556" y="575"/>
                  </a:lnTo>
                  <a:lnTo>
                    <a:pt x="1552" y="577"/>
                  </a:lnTo>
                  <a:lnTo>
                    <a:pt x="1552" y="579"/>
                  </a:lnTo>
                  <a:lnTo>
                    <a:pt x="1549" y="581"/>
                  </a:lnTo>
                  <a:lnTo>
                    <a:pt x="1545" y="585"/>
                  </a:lnTo>
                  <a:lnTo>
                    <a:pt x="1545" y="587"/>
                  </a:lnTo>
                  <a:lnTo>
                    <a:pt x="1543" y="589"/>
                  </a:lnTo>
                  <a:lnTo>
                    <a:pt x="1541" y="589"/>
                  </a:lnTo>
                  <a:lnTo>
                    <a:pt x="1539" y="589"/>
                  </a:lnTo>
                  <a:lnTo>
                    <a:pt x="1537" y="589"/>
                  </a:lnTo>
                  <a:lnTo>
                    <a:pt x="1535" y="587"/>
                  </a:lnTo>
                  <a:lnTo>
                    <a:pt x="1533" y="583"/>
                  </a:lnTo>
                  <a:lnTo>
                    <a:pt x="1532" y="581"/>
                  </a:lnTo>
                  <a:lnTo>
                    <a:pt x="1530" y="572"/>
                  </a:lnTo>
                  <a:lnTo>
                    <a:pt x="1530" y="562"/>
                  </a:lnTo>
                  <a:lnTo>
                    <a:pt x="1528" y="542"/>
                  </a:lnTo>
                  <a:lnTo>
                    <a:pt x="1528" y="521"/>
                  </a:lnTo>
                  <a:lnTo>
                    <a:pt x="1526" y="517"/>
                  </a:lnTo>
                  <a:lnTo>
                    <a:pt x="1526" y="513"/>
                  </a:lnTo>
                  <a:lnTo>
                    <a:pt x="1522" y="511"/>
                  </a:lnTo>
                  <a:lnTo>
                    <a:pt x="1520" y="510"/>
                  </a:lnTo>
                  <a:lnTo>
                    <a:pt x="1517" y="510"/>
                  </a:lnTo>
                  <a:lnTo>
                    <a:pt x="1515" y="508"/>
                  </a:lnTo>
                  <a:lnTo>
                    <a:pt x="1511" y="506"/>
                  </a:lnTo>
                  <a:lnTo>
                    <a:pt x="1507" y="506"/>
                  </a:lnTo>
                  <a:lnTo>
                    <a:pt x="1492" y="508"/>
                  </a:lnTo>
                  <a:lnTo>
                    <a:pt x="1486" y="510"/>
                  </a:lnTo>
                  <a:lnTo>
                    <a:pt x="1483" y="510"/>
                  </a:lnTo>
                  <a:lnTo>
                    <a:pt x="1479" y="511"/>
                  </a:lnTo>
                  <a:lnTo>
                    <a:pt x="1477" y="513"/>
                  </a:lnTo>
                  <a:lnTo>
                    <a:pt x="1475" y="515"/>
                  </a:lnTo>
                  <a:lnTo>
                    <a:pt x="1473" y="517"/>
                  </a:lnTo>
                  <a:lnTo>
                    <a:pt x="1473" y="521"/>
                  </a:lnTo>
                  <a:lnTo>
                    <a:pt x="1471" y="523"/>
                  </a:lnTo>
                  <a:lnTo>
                    <a:pt x="1471" y="528"/>
                  </a:lnTo>
                  <a:lnTo>
                    <a:pt x="1473" y="534"/>
                  </a:lnTo>
                  <a:lnTo>
                    <a:pt x="1475" y="543"/>
                  </a:lnTo>
                  <a:lnTo>
                    <a:pt x="1475" y="549"/>
                  </a:lnTo>
                  <a:lnTo>
                    <a:pt x="1477" y="557"/>
                  </a:lnTo>
                  <a:lnTo>
                    <a:pt x="1479" y="562"/>
                  </a:lnTo>
                  <a:lnTo>
                    <a:pt x="1483" y="570"/>
                  </a:lnTo>
                  <a:lnTo>
                    <a:pt x="1485" y="575"/>
                  </a:lnTo>
                  <a:lnTo>
                    <a:pt x="1485" y="583"/>
                  </a:lnTo>
                  <a:lnTo>
                    <a:pt x="1485" y="587"/>
                  </a:lnTo>
                  <a:lnTo>
                    <a:pt x="1485" y="589"/>
                  </a:lnTo>
                  <a:lnTo>
                    <a:pt x="1483" y="592"/>
                  </a:lnTo>
                  <a:lnTo>
                    <a:pt x="1481" y="596"/>
                  </a:lnTo>
                  <a:lnTo>
                    <a:pt x="1479" y="598"/>
                  </a:lnTo>
                  <a:lnTo>
                    <a:pt x="1477" y="600"/>
                  </a:lnTo>
                  <a:lnTo>
                    <a:pt x="1473" y="602"/>
                  </a:lnTo>
                  <a:lnTo>
                    <a:pt x="1468" y="604"/>
                  </a:lnTo>
                  <a:lnTo>
                    <a:pt x="1462" y="607"/>
                  </a:lnTo>
                  <a:lnTo>
                    <a:pt x="1458" y="609"/>
                  </a:lnTo>
                  <a:lnTo>
                    <a:pt x="1454" y="613"/>
                  </a:lnTo>
                  <a:lnTo>
                    <a:pt x="1451" y="617"/>
                  </a:lnTo>
                  <a:lnTo>
                    <a:pt x="1449" y="621"/>
                  </a:lnTo>
                  <a:lnTo>
                    <a:pt x="1445" y="624"/>
                  </a:lnTo>
                  <a:lnTo>
                    <a:pt x="1443" y="628"/>
                  </a:lnTo>
                  <a:lnTo>
                    <a:pt x="1441" y="632"/>
                  </a:lnTo>
                  <a:lnTo>
                    <a:pt x="1441" y="637"/>
                  </a:lnTo>
                  <a:lnTo>
                    <a:pt x="1439" y="641"/>
                  </a:lnTo>
                  <a:lnTo>
                    <a:pt x="1439" y="645"/>
                  </a:lnTo>
                  <a:lnTo>
                    <a:pt x="1439" y="649"/>
                  </a:lnTo>
                  <a:lnTo>
                    <a:pt x="1439" y="654"/>
                  </a:lnTo>
                  <a:lnTo>
                    <a:pt x="1439" y="656"/>
                  </a:lnTo>
                  <a:lnTo>
                    <a:pt x="1441" y="660"/>
                  </a:lnTo>
                  <a:lnTo>
                    <a:pt x="1441" y="664"/>
                  </a:lnTo>
                  <a:lnTo>
                    <a:pt x="1443" y="666"/>
                  </a:lnTo>
                  <a:lnTo>
                    <a:pt x="1445" y="668"/>
                  </a:lnTo>
                  <a:lnTo>
                    <a:pt x="1447" y="669"/>
                  </a:lnTo>
                  <a:lnTo>
                    <a:pt x="1449" y="671"/>
                  </a:lnTo>
                  <a:lnTo>
                    <a:pt x="1453" y="675"/>
                  </a:lnTo>
                  <a:lnTo>
                    <a:pt x="1456" y="677"/>
                  </a:lnTo>
                  <a:lnTo>
                    <a:pt x="1460" y="681"/>
                  </a:lnTo>
                  <a:lnTo>
                    <a:pt x="1464" y="684"/>
                  </a:lnTo>
                  <a:lnTo>
                    <a:pt x="1464" y="686"/>
                  </a:lnTo>
                  <a:lnTo>
                    <a:pt x="1466" y="688"/>
                  </a:lnTo>
                  <a:lnTo>
                    <a:pt x="1466" y="692"/>
                  </a:lnTo>
                  <a:lnTo>
                    <a:pt x="1466" y="694"/>
                  </a:lnTo>
                  <a:lnTo>
                    <a:pt x="1464" y="707"/>
                  </a:lnTo>
                  <a:lnTo>
                    <a:pt x="1460" y="718"/>
                  </a:lnTo>
                  <a:lnTo>
                    <a:pt x="1460" y="724"/>
                  </a:lnTo>
                  <a:lnTo>
                    <a:pt x="1458" y="728"/>
                  </a:lnTo>
                  <a:lnTo>
                    <a:pt x="1454" y="735"/>
                  </a:lnTo>
                  <a:lnTo>
                    <a:pt x="1451" y="739"/>
                  </a:lnTo>
                  <a:lnTo>
                    <a:pt x="1449" y="743"/>
                  </a:lnTo>
                  <a:lnTo>
                    <a:pt x="1447" y="747"/>
                  </a:lnTo>
                  <a:lnTo>
                    <a:pt x="1443" y="752"/>
                  </a:lnTo>
                  <a:lnTo>
                    <a:pt x="1443" y="758"/>
                  </a:lnTo>
                  <a:lnTo>
                    <a:pt x="1441" y="775"/>
                  </a:lnTo>
                  <a:lnTo>
                    <a:pt x="1439" y="790"/>
                  </a:lnTo>
                  <a:lnTo>
                    <a:pt x="1439" y="807"/>
                  </a:lnTo>
                  <a:lnTo>
                    <a:pt x="1439" y="820"/>
                  </a:lnTo>
                  <a:lnTo>
                    <a:pt x="1439" y="829"/>
                  </a:lnTo>
                  <a:lnTo>
                    <a:pt x="1439" y="833"/>
                  </a:lnTo>
                  <a:lnTo>
                    <a:pt x="1471" y="835"/>
                  </a:lnTo>
                  <a:lnTo>
                    <a:pt x="1503" y="816"/>
                  </a:lnTo>
                  <a:lnTo>
                    <a:pt x="1509" y="814"/>
                  </a:lnTo>
                  <a:lnTo>
                    <a:pt x="1515" y="812"/>
                  </a:lnTo>
                  <a:lnTo>
                    <a:pt x="1520" y="812"/>
                  </a:lnTo>
                  <a:lnTo>
                    <a:pt x="1526" y="812"/>
                  </a:lnTo>
                  <a:lnTo>
                    <a:pt x="1530" y="814"/>
                  </a:lnTo>
                  <a:lnTo>
                    <a:pt x="1533" y="816"/>
                  </a:lnTo>
                  <a:lnTo>
                    <a:pt x="1539" y="818"/>
                  </a:lnTo>
                  <a:lnTo>
                    <a:pt x="1541" y="822"/>
                  </a:lnTo>
                  <a:lnTo>
                    <a:pt x="1547" y="829"/>
                  </a:lnTo>
                  <a:lnTo>
                    <a:pt x="1550" y="835"/>
                  </a:lnTo>
                  <a:lnTo>
                    <a:pt x="1552" y="841"/>
                  </a:lnTo>
                  <a:lnTo>
                    <a:pt x="1552" y="842"/>
                  </a:lnTo>
                  <a:lnTo>
                    <a:pt x="1556" y="850"/>
                  </a:lnTo>
                  <a:lnTo>
                    <a:pt x="1562" y="869"/>
                  </a:lnTo>
                  <a:lnTo>
                    <a:pt x="1565" y="880"/>
                  </a:lnTo>
                  <a:lnTo>
                    <a:pt x="1569" y="893"/>
                  </a:lnTo>
                  <a:lnTo>
                    <a:pt x="1571" y="905"/>
                  </a:lnTo>
                  <a:lnTo>
                    <a:pt x="1573" y="916"/>
                  </a:lnTo>
                  <a:lnTo>
                    <a:pt x="1575" y="921"/>
                  </a:lnTo>
                  <a:lnTo>
                    <a:pt x="1575" y="925"/>
                  </a:lnTo>
                  <a:lnTo>
                    <a:pt x="1577" y="929"/>
                  </a:lnTo>
                  <a:lnTo>
                    <a:pt x="1579" y="931"/>
                  </a:lnTo>
                  <a:lnTo>
                    <a:pt x="1580" y="935"/>
                  </a:lnTo>
                  <a:lnTo>
                    <a:pt x="1582" y="935"/>
                  </a:lnTo>
                  <a:lnTo>
                    <a:pt x="1584" y="936"/>
                  </a:lnTo>
                  <a:lnTo>
                    <a:pt x="1586" y="938"/>
                  </a:lnTo>
                  <a:lnTo>
                    <a:pt x="1590" y="938"/>
                  </a:lnTo>
                  <a:lnTo>
                    <a:pt x="1594" y="938"/>
                  </a:lnTo>
                  <a:lnTo>
                    <a:pt x="1596" y="938"/>
                  </a:lnTo>
                  <a:lnTo>
                    <a:pt x="1597" y="938"/>
                  </a:lnTo>
                  <a:lnTo>
                    <a:pt x="1599" y="936"/>
                  </a:lnTo>
                  <a:lnTo>
                    <a:pt x="1611" y="936"/>
                  </a:lnTo>
                  <a:lnTo>
                    <a:pt x="1614" y="936"/>
                  </a:lnTo>
                  <a:lnTo>
                    <a:pt x="1620" y="936"/>
                  </a:lnTo>
                  <a:lnTo>
                    <a:pt x="1622" y="938"/>
                  </a:lnTo>
                  <a:lnTo>
                    <a:pt x="1626" y="940"/>
                  </a:lnTo>
                  <a:lnTo>
                    <a:pt x="1628" y="940"/>
                  </a:lnTo>
                  <a:lnTo>
                    <a:pt x="1629" y="944"/>
                  </a:lnTo>
                  <a:lnTo>
                    <a:pt x="1631" y="946"/>
                  </a:lnTo>
                  <a:lnTo>
                    <a:pt x="1633" y="948"/>
                  </a:lnTo>
                  <a:lnTo>
                    <a:pt x="1635" y="950"/>
                  </a:lnTo>
                  <a:lnTo>
                    <a:pt x="1639" y="952"/>
                  </a:lnTo>
                  <a:lnTo>
                    <a:pt x="1644" y="953"/>
                  </a:lnTo>
                  <a:lnTo>
                    <a:pt x="1652" y="955"/>
                  </a:lnTo>
                  <a:lnTo>
                    <a:pt x="1663" y="957"/>
                  </a:lnTo>
                  <a:lnTo>
                    <a:pt x="1667" y="957"/>
                  </a:lnTo>
                  <a:lnTo>
                    <a:pt x="1665" y="961"/>
                  </a:lnTo>
                  <a:lnTo>
                    <a:pt x="1663" y="965"/>
                  </a:lnTo>
                  <a:lnTo>
                    <a:pt x="1661" y="967"/>
                  </a:lnTo>
                  <a:lnTo>
                    <a:pt x="1658" y="968"/>
                  </a:lnTo>
                  <a:lnTo>
                    <a:pt x="1652" y="974"/>
                  </a:lnTo>
                  <a:lnTo>
                    <a:pt x="1644" y="976"/>
                  </a:lnTo>
                  <a:lnTo>
                    <a:pt x="1633" y="980"/>
                  </a:lnTo>
                  <a:lnTo>
                    <a:pt x="1628" y="982"/>
                  </a:lnTo>
                  <a:lnTo>
                    <a:pt x="1624" y="982"/>
                  </a:lnTo>
                  <a:lnTo>
                    <a:pt x="1620" y="982"/>
                  </a:lnTo>
                  <a:lnTo>
                    <a:pt x="1618" y="984"/>
                  </a:lnTo>
                  <a:lnTo>
                    <a:pt x="1616" y="984"/>
                  </a:lnTo>
                  <a:lnTo>
                    <a:pt x="1614" y="985"/>
                  </a:lnTo>
                  <a:lnTo>
                    <a:pt x="1612" y="987"/>
                  </a:lnTo>
                  <a:lnTo>
                    <a:pt x="1611" y="991"/>
                  </a:lnTo>
                  <a:lnTo>
                    <a:pt x="1609" y="993"/>
                  </a:lnTo>
                  <a:lnTo>
                    <a:pt x="1607" y="997"/>
                  </a:lnTo>
                  <a:lnTo>
                    <a:pt x="1607" y="1000"/>
                  </a:lnTo>
                  <a:lnTo>
                    <a:pt x="1605" y="1002"/>
                  </a:lnTo>
                  <a:lnTo>
                    <a:pt x="1605" y="1006"/>
                  </a:lnTo>
                  <a:lnTo>
                    <a:pt x="1605" y="1008"/>
                  </a:lnTo>
                  <a:lnTo>
                    <a:pt x="1607" y="1012"/>
                  </a:lnTo>
                  <a:lnTo>
                    <a:pt x="1609" y="1014"/>
                  </a:lnTo>
                  <a:lnTo>
                    <a:pt x="1609" y="1015"/>
                  </a:lnTo>
                  <a:lnTo>
                    <a:pt x="1611" y="1017"/>
                  </a:lnTo>
                  <a:lnTo>
                    <a:pt x="1612" y="1021"/>
                  </a:lnTo>
                  <a:lnTo>
                    <a:pt x="1614" y="1025"/>
                  </a:lnTo>
                  <a:lnTo>
                    <a:pt x="1616" y="1029"/>
                  </a:lnTo>
                  <a:lnTo>
                    <a:pt x="1618" y="1038"/>
                  </a:lnTo>
                  <a:lnTo>
                    <a:pt x="1620" y="1049"/>
                  </a:lnTo>
                  <a:lnTo>
                    <a:pt x="1620" y="1061"/>
                  </a:lnTo>
                  <a:lnTo>
                    <a:pt x="1620" y="1070"/>
                  </a:lnTo>
                  <a:lnTo>
                    <a:pt x="1618" y="1079"/>
                  </a:lnTo>
                  <a:lnTo>
                    <a:pt x="1616" y="1085"/>
                  </a:lnTo>
                  <a:lnTo>
                    <a:pt x="1614" y="1089"/>
                  </a:lnTo>
                  <a:lnTo>
                    <a:pt x="1614" y="1091"/>
                  </a:lnTo>
                  <a:lnTo>
                    <a:pt x="1611" y="1091"/>
                  </a:lnTo>
                  <a:lnTo>
                    <a:pt x="1609" y="1093"/>
                  </a:lnTo>
                  <a:lnTo>
                    <a:pt x="1607" y="1093"/>
                  </a:lnTo>
                  <a:lnTo>
                    <a:pt x="1603" y="1093"/>
                  </a:lnTo>
                  <a:lnTo>
                    <a:pt x="1601" y="1091"/>
                  </a:lnTo>
                  <a:lnTo>
                    <a:pt x="1599" y="1091"/>
                  </a:lnTo>
                  <a:lnTo>
                    <a:pt x="1597" y="1089"/>
                  </a:lnTo>
                  <a:lnTo>
                    <a:pt x="1596" y="1087"/>
                  </a:lnTo>
                  <a:lnTo>
                    <a:pt x="1594" y="1083"/>
                  </a:lnTo>
                  <a:lnTo>
                    <a:pt x="1592" y="1081"/>
                  </a:lnTo>
                  <a:lnTo>
                    <a:pt x="1590" y="1078"/>
                  </a:lnTo>
                  <a:lnTo>
                    <a:pt x="1588" y="1074"/>
                  </a:lnTo>
                  <a:lnTo>
                    <a:pt x="1588" y="1070"/>
                  </a:lnTo>
                  <a:lnTo>
                    <a:pt x="1588" y="1066"/>
                  </a:lnTo>
                  <a:lnTo>
                    <a:pt x="1588" y="1063"/>
                  </a:lnTo>
                  <a:lnTo>
                    <a:pt x="1586" y="1057"/>
                  </a:lnTo>
                  <a:lnTo>
                    <a:pt x="1586" y="1053"/>
                  </a:lnTo>
                  <a:lnTo>
                    <a:pt x="1584" y="1046"/>
                  </a:lnTo>
                  <a:lnTo>
                    <a:pt x="1580" y="1036"/>
                  </a:lnTo>
                  <a:lnTo>
                    <a:pt x="1579" y="1025"/>
                  </a:lnTo>
                  <a:lnTo>
                    <a:pt x="1569" y="1006"/>
                  </a:lnTo>
                  <a:lnTo>
                    <a:pt x="1562" y="993"/>
                  </a:lnTo>
                  <a:lnTo>
                    <a:pt x="1560" y="991"/>
                  </a:lnTo>
                  <a:lnTo>
                    <a:pt x="1558" y="989"/>
                  </a:lnTo>
                  <a:lnTo>
                    <a:pt x="1556" y="989"/>
                  </a:lnTo>
                  <a:lnTo>
                    <a:pt x="1552" y="991"/>
                  </a:lnTo>
                  <a:lnTo>
                    <a:pt x="1550" y="993"/>
                  </a:lnTo>
                  <a:lnTo>
                    <a:pt x="1547" y="997"/>
                  </a:lnTo>
                  <a:lnTo>
                    <a:pt x="1545" y="999"/>
                  </a:lnTo>
                  <a:lnTo>
                    <a:pt x="1543" y="1002"/>
                  </a:lnTo>
                  <a:lnTo>
                    <a:pt x="1541" y="1006"/>
                  </a:lnTo>
                  <a:lnTo>
                    <a:pt x="1539" y="1014"/>
                  </a:lnTo>
                  <a:lnTo>
                    <a:pt x="1533" y="1023"/>
                  </a:lnTo>
                  <a:lnTo>
                    <a:pt x="1532" y="1027"/>
                  </a:lnTo>
                  <a:lnTo>
                    <a:pt x="1528" y="1029"/>
                  </a:lnTo>
                  <a:lnTo>
                    <a:pt x="1526" y="1031"/>
                  </a:lnTo>
                  <a:lnTo>
                    <a:pt x="1524" y="1032"/>
                  </a:lnTo>
                  <a:lnTo>
                    <a:pt x="1520" y="1032"/>
                  </a:lnTo>
                  <a:lnTo>
                    <a:pt x="1518" y="1032"/>
                  </a:lnTo>
                  <a:lnTo>
                    <a:pt x="1517" y="1032"/>
                  </a:lnTo>
                  <a:lnTo>
                    <a:pt x="1515" y="1032"/>
                  </a:lnTo>
                  <a:lnTo>
                    <a:pt x="1515" y="1031"/>
                  </a:lnTo>
                  <a:lnTo>
                    <a:pt x="1513" y="1029"/>
                  </a:lnTo>
                  <a:lnTo>
                    <a:pt x="1513" y="1027"/>
                  </a:lnTo>
                  <a:lnTo>
                    <a:pt x="1515" y="1023"/>
                  </a:lnTo>
                  <a:lnTo>
                    <a:pt x="1517" y="1017"/>
                  </a:lnTo>
                  <a:lnTo>
                    <a:pt x="1518" y="1014"/>
                  </a:lnTo>
                  <a:lnTo>
                    <a:pt x="1520" y="1012"/>
                  </a:lnTo>
                  <a:lnTo>
                    <a:pt x="1522" y="1008"/>
                  </a:lnTo>
                  <a:lnTo>
                    <a:pt x="1522" y="1004"/>
                  </a:lnTo>
                  <a:lnTo>
                    <a:pt x="1524" y="1000"/>
                  </a:lnTo>
                  <a:lnTo>
                    <a:pt x="1526" y="989"/>
                  </a:lnTo>
                  <a:lnTo>
                    <a:pt x="1528" y="978"/>
                  </a:lnTo>
                  <a:lnTo>
                    <a:pt x="1530" y="965"/>
                  </a:lnTo>
                  <a:lnTo>
                    <a:pt x="1530" y="952"/>
                  </a:lnTo>
                  <a:lnTo>
                    <a:pt x="1530" y="936"/>
                  </a:lnTo>
                  <a:lnTo>
                    <a:pt x="1530" y="923"/>
                  </a:lnTo>
                  <a:lnTo>
                    <a:pt x="1532" y="895"/>
                  </a:lnTo>
                  <a:lnTo>
                    <a:pt x="1530" y="873"/>
                  </a:lnTo>
                  <a:lnTo>
                    <a:pt x="1530" y="856"/>
                  </a:lnTo>
                  <a:lnTo>
                    <a:pt x="1530" y="850"/>
                  </a:lnTo>
                  <a:lnTo>
                    <a:pt x="1520" y="831"/>
                  </a:lnTo>
                  <a:lnTo>
                    <a:pt x="1503" y="850"/>
                  </a:lnTo>
                  <a:lnTo>
                    <a:pt x="1501" y="852"/>
                  </a:lnTo>
                  <a:lnTo>
                    <a:pt x="1498" y="854"/>
                  </a:lnTo>
                  <a:lnTo>
                    <a:pt x="1494" y="856"/>
                  </a:lnTo>
                  <a:lnTo>
                    <a:pt x="1488" y="857"/>
                  </a:lnTo>
                  <a:lnTo>
                    <a:pt x="1485" y="857"/>
                  </a:lnTo>
                  <a:lnTo>
                    <a:pt x="1477" y="857"/>
                  </a:lnTo>
                  <a:lnTo>
                    <a:pt x="1475" y="857"/>
                  </a:lnTo>
                  <a:lnTo>
                    <a:pt x="1471" y="857"/>
                  </a:lnTo>
                  <a:lnTo>
                    <a:pt x="1470" y="857"/>
                  </a:lnTo>
                  <a:lnTo>
                    <a:pt x="1468" y="859"/>
                  </a:lnTo>
                  <a:lnTo>
                    <a:pt x="1464" y="861"/>
                  </a:lnTo>
                  <a:lnTo>
                    <a:pt x="1460" y="865"/>
                  </a:lnTo>
                  <a:lnTo>
                    <a:pt x="1458" y="871"/>
                  </a:lnTo>
                  <a:lnTo>
                    <a:pt x="1456" y="874"/>
                  </a:lnTo>
                  <a:lnTo>
                    <a:pt x="1456" y="878"/>
                  </a:lnTo>
                  <a:lnTo>
                    <a:pt x="1456" y="886"/>
                  </a:lnTo>
                  <a:lnTo>
                    <a:pt x="1456" y="901"/>
                  </a:lnTo>
                  <a:lnTo>
                    <a:pt x="1456" y="918"/>
                  </a:lnTo>
                  <a:lnTo>
                    <a:pt x="1456" y="935"/>
                  </a:lnTo>
                  <a:lnTo>
                    <a:pt x="1456" y="952"/>
                  </a:lnTo>
                  <a:lnTo>
                    <a:pt x="1454" y="967"/>
                  </a:lnTo>
                  <a:lnTo>
                    <a:pt x="1454" y="976"/>
                  </a:lnTo>
                  <a:lnTo>
                    <a:pt x="1453" y="984"/>
                  </a:lnTo>
                  <a:lnTo>
                    <a:pt x="1451" y="991"/>
                  </a:lnTo>
                  <a:lnTo>
                    <a:pt x="1449" y="999"/>
                  </a:lnTo>
                  <a:lnTo>
                    <a:pt x="1445" y="1004"/>
                  </a:lnTo>
                  <a:lnTo>
                    <a:pt x="1443" y="1006"/>
                  </a:lnTo>
                  <a:lnTo>
                    <a:pt x="1441" y="1008"/>
                  </a:lnTo>
                  <a:lnTo>
                    <a:pt x="1439" y="1010"/>
                  </a:lnTo>
                  <a:lnTo>
                    <a:pt x="1436" y="1012"/>
                  </a:lnTo>
                  <a:lnTo>
                    <a:pt x="1434" y="1014"/>
                  </a:lnTo>
                  <a:lnTo>
                    <a:pt x="1430" y="1014"/>
                  </a:lnTo>
                  <a:lnTo>
                    <a:pt x="1426" y="1014"/>
                  </a:lnTo>
                  <a:lnTo>
                    <a:pt x="1424" y="1014"/>
                  </a:lnTo>
                  <a:lnTo>
                    <a:pt x="1419" y="1015"/>
                  </a:lnTo>
                  <a:lnTo>
                    <a:pt x="1411" y="1017"/>
                  </a:lnTo>
                  <a:lnTo>
                    <a:pt x="1406" y="1019"/>
                  </a:lnTo>
                  <a:lnTo>
                    <a:pt x="1400" y="1021"/>
                  </a:lnTo>
                  <a:lnTo>
                    <a:pt x="1391" y="1027"/>
                  </a:lnTo>
                  <a:lnTo>
                    <a:pt x="1389" y="1029"/>
                  </a:lnTo>
                  <a:lnTo>
                    <a:pt x="1381" y="1031"/>
                  </a:lnTo>
                  <a:lnTo>
                    <a:pt x="1375" y="1031"/>
                  </a:lnTo>
                  <a:lnTo>
                    <a:pt x="1366" y="1031"/>
                  </a:lnTo>
                  <a:lnTo>
                    <a:pt x="1360" y="1031"/>
                  </a:lnTo>
                  <a:lnTo>
                    <a:pt x="1343" y="1027"/>
                  </a:lnTo>
                  <a:lnTo>
                    <a:pt x="1328" y="1023"/>
                  </a:lnTo>
                  <a:lnTo>
                    <a:pt x="1306" y="1015"/>
                  </a:lnTo>
                  <a:lnTo>
                    <a:pt x="1295" y="1014"/>
                  </a:lnTo>
                  <a:lnTo>
                    <a:pt x="1296" y="1010"/>
                  </a:lnTo>
                  <a:lnTo>
                    <a:pt x="1300" y="1008"/>
                  </a:lnTo>
                  <a:lnTo>
                    <a:pt x="1304" y="1006"/>
                  </a:lnTo>
                  <a:lnTo>
                    <a:pt x="1310" y="1004"/>
                  </a:lnTo>
                  <a:lnTo>
                    <a:pt x="1325" y="1000"/>
                  </a:lnTo>
                  <a:lnTo>
                    <a:pt x="1340" y="999"/>
                  </a:lnTo>
                  <a:lnTo>
                    <a:pt x="1368" y="993"/>
                  </a:lnTo>
                  <a:lnTo>
                    <a:pt x="1381" y="993"/>
                  </a:lnTo>
                  <a:lnTo>
                    <a:pt x="1383" y="993"/>
                  </a:lnTo>
                  <a:lnTo>
                    <a:pt x="1385" y="991"/>
                  </a:lnTo>
                  <a:lnTo>
                    <a:pt x="1387" y="989"/>
                  </a:lnTo>
                  <a:lnTo>
                    <a:pt x="1389" y="987"/>
                  </a:lnTo>
                  <a:lnTo>
                    <a:pt x="1392" y="985"/>
                  </a:lnTo>
                  <a:lnTo>
                    <a:pt x="1394" y="982"/>
                  </a:lnTo>
                  <a:lnTo>
                    <a:pt x="1396" y="974"/>
                  </a:lnTo>
                  <a:lnTo>
                    <a:pt x="1396" y="972"/>
                  </a:lnTo>
                  <a:lnTo>
                    <a:pt x="1394" y="970"/>
                  </a:lnTo>
                  <a:lnTo>
                    <a:pt x="1391" y="967"/>
                  </a:lnTo>
                  <a:lnTo>
                    <a:pt x="1391" y="963"/>
                  </a:lnTo>
                  <a:lnTo>
                    <a:pt x="1391" y="957"/>
                  </a:lnTo>
                  <a:lnTo>
                    <a:pt x="1389" y="950"/>
                  </a:lnTo>
                  <a:lnTo>
                    <a:pt x="1389" y="948"/>
                  </a:lnTo>
                  <a:lnTo>
                    <a:pt x="1398" y="935"/>
                  </a:lnTo>
                  <a:lnTo>
                    <a:pt x="1413" y="916"/>
                  </a:lnTo>
                  <a:lnTo>
                    <a:pt x="1424" y="899"/>
                  </a:lnTo>
                  <a:lnTo>
                    <a:pt x="1430" y="889"/>
                  </a:lnTo>
                  <a:lnTo>
                    <a:pt x="1434" y="884"/>
                  </a:lnTo>
                  <a:lnTo>
                    <a:pt x="1436" y="876"/>
                  </a:lnTo>
                  <a:lnTo>
                    <a:pt x="1438" y="873"/>
                  </a:lnTo>
                  <a:lnTo>
                    <a:pt x="1436" y="869"/>
                  </a:lnTo>
                  <a:lnTo>
                    <a:pt x="1432" y="865"/>
                  </a:lnTo>
                  <a:lnTo>
                    <a:pt x="1430" y="865"/>
                  </a:lnTo>
                  <a:lnTo>
                    <a:pt x="1428" y="865"/>
                  </a:lnTo>
                  <a:lnTo>
                    <a:pt x="1426" y="865"/>
                  </a:lnTo>
                  <a:lnTo>
                    <a:pt x="1424" y="865"/>
                  </a:lnTo>
                  <a:lnTo>
                    <a:pt x="1422" y="865"/>
                  </a:lnTo>
                  <a:lnTo>
                    <a:pt x="1421" y="863"/>
                  </a:lnTo>
                  <a:lnTo>
                    <a:pt x="1417" y="861"/>
                  </a:lnTo>
                  <a:lnTo>
                    <a:pt x="1413" y="856"/>
                  </a:lnTo>
                  <a:lnTo>
                    <a:pt x="1413" y="854"/>
                  </a:lnTo>
                  <a:lnTo>
                    <a:pt x="1413" y="842"/>
                  </a:lnTo>
                  <a:lnTo>
                    <a:pt x="1413" y="827"/>
                  </a:lnTo>
                  <a:lnTo>
                    <a:pt x="1413" y="807"/>
                  </a:lnTo>
                  <a:lnTo>
                    <a:pt x="1413" y="784"/>
                  </a:lnTo>
                  <a:lnTo>
                    <a:pt x="1413" y="763"/>
                  </a:lnTo>
                  <a:lnTo>
                    <a:pt x="1413" y="745"/>
                  </a:lnTo>
                  <a:lnTo>
                    <a:pt x="1413" y="733"/>
                  </a:lnTo>
                  <a:lnTo>
                    <a:pt x="1413" y="728"/>
                  </a:lnTo>
                  <a:lnTo>
                    <a:pt x="1415" y="722"/>
                  </a:lnTo>
                  <a:lnTo>
                    <a:pt x="1415" y="715"/>
                  </a:lnTo>
                  <a:lnTo>
                    <a:pt x="1415" y="709"/>
                  </a:lnTo>
                  <a:lnTo>
                    <a:pt x="1415" y="703"/>
                  </a:lnTo>
                  <a:lnTo>
                    <a:pt x="1413" y="698"/>
                  </a:lnTo>
                  <a:lnTo>
                    <a:pt x="1413" y="692"/>
                  </a:lnTo>
                  <a:lnTo>
                    <a:pt x="1411" y="686"/>
                  </a:lnTo>
                  <a:lnTo>
                    <a:pt x="1409" y="683"/>
                  </a:lnTo>
                  <a:lnTo>
                    <a:pt x="1402" y="668"/>
                  </a:lnTo>
                  <a:lnTo>
                    <a:pt x="1398" y="664"/>
                  </a:lnTo>
                  <a:lnTo>
                    <a:pt x="1398" y="609"/>
                  </a:lnTo>
                  <a:lnTo>
                    <a:pt x="1413" y="598"/>
                  </a:lnTo>
                  <a:lnTo>
                    <a:pt x="1417" y="572"/>
                  </a:lnTo>
                  <a:lnTo>
                    <a:pt x="1441" y="547"/>
                  </a:lnTo>
                  <a:lnTo>
                    <a:pt x="1443" y="543"/>
                  </a:lnTo>
                  <a:lnTo>
                    <a:pt x="1443" y="542"/>
                  </a:lnTo>
                  <a:lnTo>
                    <a:pt x="1443" y="538"/>
                  </a:lnTo>
                  <a:lnTo>
                    <a:pt x="1443" y="536"/>
                  </a:lnTo>
                  <a:lnTo>
                    <a:pt x="1441" y="534"/>
                  </a:lnTo>
                  <a:lnTo>
                    <a:pt x="1439" y="532"/>
                  </a:lnTo>
                  <a:lnTo>
                    <a:pt x="1438" y="528"/>
                  </a:lnTo>
                  <a:lnTo>
                    <a:pt x="1434" y="528"/>
                  </a:lnTo>
                  <a:lnTo>
                    <a:pt x="1422" y="521"/>
                  </a:lnTo>
                  <a:lnTo>
                    <a:pt x="1419" y="519"/>
                  </a:lnTo>
                  <a:lnTo>
                    <a:pt x="1364" y="525"/>
                  </a:lnTo>
                  <a:lnTo>
                    <a:pt x="1353" y="513"/>
                  </a:lnTo>
                  <a:lnTo>
                    <a:pt x="1349" y="513"/>
                  </a:lnTo>
                  <a:lnTo>
                    <a:pt x="1345" y="513"/>
                  </a:lnTo>
                  <a:lnTo>
                    <a:pt x="1343" y="515"/>
                  </a:lnTo>
                  <a:lnTo>
                    <a:pt x="1340" y="515"/>
                  </a:lnTo>
                  <a:lnTo>
                    <a:pt x="1338" y="517"/>
                  </a:lnTo>
                  <a:lnTo>
                    <a:pt x="1334" y="519"/>
                  </a:lnTo>
                  <a:lnTo>
                    <a:pt x="1332" y="521"/>
                  </a:lnTo>
                  <a:lnTo>
                    <a:pt x="1330" y="525"/>
                  </a:lnTo>
                  <a:lnTo>
                    <a:pt x="1325" y="530"/>
                  </a:lnTo>
                  <a:lnTo>
                    <a:pt x="1321" y="536"/>
                  </a:lnTo>
                  <a:lnTo>
                    <a:pt x="1319" y="543"/>
                  </a:lnTo>
                  <a:lnTo>
                    <a:pt x="1317" y="549"/>
                  </a:lnTo>
                  <a:lnTo>
                    <a:pt x="1313" y="562"/>
                  </a:lnTo>
                  <a:lnTo>
                    <a:pt x="1312" y="575"/>
                  </a:lnTo>
                  <a:lnTo>
                    <a:pt x="1310" y="583"/>
                  </a:lnTo>
                  <a:lnTo>
                    <a:pt x="1310" y="587"/>
                  </a:lnTo>
                  <a:lnTo>
                    <a:pt x="1310" y="590"/>
                  </a:lnTo>
                  <a:lnTo>
                    <a:pt x="1308" y="596"/>
                  </a:lnTo>
                  <a:lnTo>
                    <a:pt x="1306" y="600"/>
                  </a:lnTo>
                  <a:lnTo>
                    <a:pt x="1304" y="605"/>
                  </a:lnTo>
                  <a:lnTo>
                    <a:pt x="1296" y="613"/>
                  </a:lnTo>
                  <a:lnTo>
                    <a:pt x="1291" y="621"/>
                  </a:lnTo>
                  <a:lnTo>
                    <a:pt x="1278" y="632"/>
                  </a:lnTo>
                  <a:lnTo>
                    <a:pt x="1272" y="636"/>
                  </a:lnTo>
                  <a:lnTo>
                    <a:pt x="1268" y="637"/>
                  </a:lnTo>
                  <a:lnTo>
                    <a:pt x="1264" y="641"/>
                  </a:lnTo>
                  <a:lnTo>
                    <a:pt x="1263" y="645"/>
                  </a:lnTo>
                  <a:lnTo>
                    <a:pt x="1261" y="649"/>
                  </a:lnTo>
                  <a:lnTo>
                    <a:pt x="1257" y="658"/>
                  </a:lnTo>
                  <a:lnTo>
                    <a:pt x="1255" y="668"/>
                  </a:lnTo>
                  <a:lnTo>
                    <a:pt x="1251" y="677"/>
                  </a:lnTo>
                  <a:lnTo>
                    <a:pt x="1251" y="690"/>
                  </a:lnTo>
                  <a:lnTo>
                    <a:pt x="1249" y="701"/>
                  </a:lnTo>
                  <a:lnTo>
                    <a:pt x="1249" y="713"/>
                  </a:lnTo>
                  <a:lnTo>
                    <a:pt x="1249" y="735"/>
                  </a:lnTo>
                  <a:lnTo>
                    <a:pt x="1249" y="754"/>
                  </a:lnTo>
                  <a:lnTo>
                    <a:pt x="1251" y="765"/>
                  </a:lnTo>
                  <a:lnTo>
                    <a:pt x="1251" y="771"/>
                  </a:lnTo>
                  <a:lnTo>
                    <a:pt x="1255" y="777"/>
                  </a:lnTo>
                  <a:lnTo>
                    <a:pt x="1261" y="792"/>
                  </a:lnTo>
                  <a:lnTo>
                    <a:pt x="1263" y="799"/>
                  </a:lnTo>
                  <a:lnTo>
                    <a:pt x="1266" y="809"/>
                  </a:lnTo>
                  <a:lnTo>
                    <a:pt x="1268" y="816"/>
                  </a:lnTo>
                  <a:lnTo>
                    <a:pt x="1270" y="826"/>
                  </a:lnTo>
                  <a:lnTo>
                    <a:pt x="1270" y="829"/>
                  </a:lnTo>
                  <a:lnTo>
                    <a:pt x="1268" y="833"/>
                  </a:lnTo>
                  <a:lnTo>
                    <a:pt x="1268" y="835"/>
                  </a:lnTo>
                  <a:lnTo>
                    <a:pt x="1266" y="837"/>
                  </a:lnTo>
                  <a:lnTo>
                    <a:pt x="1264" y="839"/>
                  </a:lnTo>
                  <a:lnTo>
                    <a:pt x="1264" y="841"/>
                  </a:lnTo>
                  <a:lnTo>
                    <a:pt x="1263" y="842"/>
                  </a:lnTo>
                  <a:lnTo>
                    <a:pt x="1257" y="842"/>
                  </a:lnTo>
                  <a:lnTo>
                    <a:pt x="1255" y="842"/>
                  </a:lnTo>
                  <a:lnTo>
                    <a:pt x="1187" y="778"/>
                  </a:lnTo>
                  <a:lnTo>
                    <a:pt x="1112" y="771"/>
                  </a:lnTo>
                  <a:lnTo>
                    <a:pt x="1103" y="795"/>
                  </a:lnTo>
                  <a:lnTo>
                    <a:pt x="1108" y="810"/>
                  </a:lnTo>
                  <a:lnTo>
                    <a:pt x="1108" y="842"/>
                  </a:lnTo>
                  <a:lnTo>
                    <a:pt x="1063" y="876"/>
                  </a:lnTo>
                  <a:lnTo>
                    <a:pt x="1067" y="854"/>
                  </a:lnTo>
                  <a:lnTo>
                    <a:pt x="1069" y="839"/>
                  </a:lnTo>
                  <a:lnTo>
                    <a:pt x="1069" y="829"/>
                  </a:lnTo>
                  <a:lnTo>
                    <a:pt x="1069" y="826"/>
                  </a:lnTo>
                  <a:lnTo>
                    <a:pt x="1052" y="826"/>
                  </a:lnTo>
                  <a:lnTo>
                    <a:pt x="1035" y="842"/>
                  </a:lnTo>
                  <a:lnTo>
                    <a:pt x="1029" y="865"/>
                  </a:lnTo>
                  <a:lnTo>
                    <a:pt x="982" y="859"/>
                  </a:lnTo>
                  <a:lnTo>
                    <a:pt x="975" y="859"/>
                  </a:lnTo>
                  <a:lnTo>
                    <a:pt x="969" y="859"/>
                  </a:lnTo>
                  <a:lnTo>
                    <a:pt x="964" y="861"/>
                  </a:lnTo>
                  <a:lnTo>
                    <a:pt x="958" y="861"/>
                  </a:lnTo>
                  <a:lnTo>
                    <a:pt x="948" y="865"/>
                  </a:lnTo>
                  <a:lnTo>
                    <a:pt x="941" y="867"/>
                  </a:lnTo>
                  <a:lnTo>
                    <a:pt x="930" y="874"/>
                  </a:lnTo>
                  <a:lnTo>
                    <a:pt x="928" y="876"/>
                  </a:lnTo>
                  <a:lnTo>
                    <a:pt x="928" y="835"/>
                  </a:lnTo>
                  <a:lnTo>
                    <a:pt x="915" y="835"/>
                  </a:lnTo>
                  <a:lnTo>
                    <a:pt x="896" y="844"/>
                  </a:lnTo>
                  <a:lnTo>
                    <a:pt x="871" y="861"/>
                  </a:lnTo>
                  <a:lnTo>
                    <a:pt x="847" y="874"/>
                  </a:lnTo>
                  <a:lnTo>
                    <a:pt x="838" y="882"/>
                  </a:lnTo>
                  <a:lnTo>
                    <a:pt x="830" y="882"/>
                  </a:lnTo>
                  <a:lnTo>
                    <a:pt x="822" y="884"/>
                  </a:lnTo>
                  <a:lnTo>
                    <a:pt x="817" y="886"/>
                  </a:lnTo>
                  <a:lnTo>
                    <a:pt x="811" y="886"/>
                  </a:lnTo>
                  <a:lnTo>
                    <a:pt x="806" y="888"/>
                  </a:lnTo>
                  <a:lnTo>
                    <a:pt x="800" y="891"/>
                  </a:lnTo>
                  <a:lnTo>
                    <a:pt x="794" y="895"/>
                  </a:lnTo>
                  <a:lnTo>
                    <a:pt x="790" y="897"/>
                  </a:lnTo>
                  <a:lnTo>
                    <a:pt x="783" y="903"/>
                  </a:lnTo>
                  <a:lnTo>
                    <a:pt x="775" y="910"/>
                  </a:lnTo>
                  <a:lnTo>
                    <a:pt x="770" y="916"/>
                  </a:lnTo>
                  <a:lnTo>
                    <a:pt x="766" y="923"/>
                  </a:lnTo>
                  <a:lnTo>
                    <a:pt x="760" y="929"/>
                  </a:lnTo>
                  <a:lnTo>
                    <a:pt x="757" y="935"/>
                  </a:lnTo>
                  <a:lnTo>
                    <a:pt x="755" y="942"/>
                  </a:lnTo>
                  <a:lnTo>
                    <a:pt x="753" y="948"/>
                  </a:lnTo>
                  <a:lnTo>
                    <a:pt x="751" y="955"/>
                  </a:lnTo>
                  <a:lnTo>
                    <a:pt x="751" y="957"/>
                  </a:lnTo>
                  <a:lnTo>
                    <a:pt x="751" y="967"/>
                  </a:lnTo>
                  <a:lnTo>
                    <a:pt x="749" y="972"/>
                  </a:lnTo>
                  <a:lnTo>
                    <a:pt x="747" y="976"/>
                  </a:lnTo>
                  <a:lnTo>
                    <a:pt x="745" y="982"/>
                  </a:lnTo>
                  <a:lnTo>
                    <a:pt x="743" y="984"/>
                  </a:lnTo>
                  <a:lnTo>
                    <a:pt x="742" y="984"/>
                  </a:lnTo>
                  <a:lnTo>
                    <a:pt x="740" y="984"/>
                  </a:lnTo>
                  <a:lnTo>
                    <a:pt x="738" y="984"/>
                  </a:lnTo>
                  <a:lnTo>
                    <a:pt x="734" y="982"/>
                  </a:lnTo>
                  <a:lnTo>
                    <a:pt x="730" y="976"/>
                  </a:lnTo>
                  <a:lnTo>
                    <a:pt x="728" y="974"/>
                  </a:lnTo>
                  <a:lnTo>
                    <a:pt x="727" y="972"/>
                  </a:lnTo>
                  <a:lnTo>
                    <a:pt x="695" y="961"/>
                  </a:lnTo>
                  <a:lnTo>
                    <a:pt x="695" y="929"/>
                  </a:lnTo>
                  <a:lnTo>
                    <a:pt x="702" y="925"/>
                  </a:lnTo>
                  <a:lnTo>
                    <a:pt x="706" y="921"/>
                  </a:lnTo>
                  <a:lnTo>
                    <a:pt x="711" y="918"/>
                  </a:lnTo>
                  <a:lnTo>
                    <a:pt x="715" y="914"/>
                  </a:lnTo>
                  <a:lnTo>
                    <a:pt x="717" y="910"/>
                  </a:lnTo>
                  <a:lnTo>
                    <a:pt x="719" y="905"/>
                  </a:lnTo>
                  <a:lnTo>
                    <a:pt x="721" y="903"/>
                  </a:lnTo>
                  <a:lnTo>
                    <a:pt x="723" y="899"/>
                  </a:lnTo>
                  <a:lnTo>
                    <a:pt x="723" y="893"/>
                  </a:lnTo>
                  <a:lnTo>
                    <a:pt x="721" y="888"/>
                  </a:lnTo>
                  <a:lnTo>
                    <a:pt x="721" y="886"/>
                  </a:lnTo>
                  <a:lnTo>
                    <a:pt x="719" y="884"/>
                  </a:lnTo>
                  <a:lnTo>
                    <a:pt x="719" y="882"/>
                  </a:lnTo>
                  <a:lnTo>
                    <a:pt x="719" y="878"/>
                  </a:lnTo>
                  <a:lnTo>
                    <a:pt x="717" y="874"/>
                  </a:lnTo>
                  <a:lnTo>
                    <a:pt x="717" y="873"/>
                  </a:lnTo>
                  <a:lnTo>
                    <a:pt x="713" y="867"/>
                  </a:lnTo>
                  <a:lnTo>
                    <a:pt x="710" y="863"/>
                  </a:lnTo>
                  <a:lnTo>
                    <a:pt x="706" y="857"/>
                  </a:lnTo>
                  <a:lnTo>
                    <a:pt x="700" y="856"/>
                  </a:lnTo>
                  <a:lnTo>
                    <a:pt x="695" y="852"/>
                  </a:lnTo>
                  <a:lnTo>
                    <a:pt x="687" y="850"/>
                  </a:lnTo>
                  <a:lnTo>
                    <a:pt x="678" y="846"/>
                  </a:lnTo>
                  <a:lnTo>
                    <a:pt x="666" y="844"/>
                  </a:lnTo>
                  <a:lnTo>
                    <a:pt x="661" y="842"/>
                  </a:lnTo>
                  <a:lnTo>
                    <a:pt x="659" y="842"/>
                  </a:lnTo>
                  <a:lnTo>
                    <a:pt x="657" y="844"/>
                  </a:lnTo>
                  <a:lnTo>
                    <a:pt x="655" y="846"/>
                  </a:lnTo>
                  <a:lnTo>
                    <a:pt x="653" y="846"/>
                  </a:lnTo>
                  <a:lnTo>
                    <a:pt x="649" y="848"/>
                  </a:lnTo>
                  <a:lnTo>
                    <a:pt x="644" y="850"/>
                  </a:lnTo>
                  <a:lnTo>
                    <a:pt x="638" y="850"/>
                  </a:lnTo>
                  <a:lnTo>
                    <a:pt x="625" y="852"/>
                  </a:lnTo>
                  <a:lnTo>
                    <a:pt x="619" y="850"/>
                  </a:lnTo>
                  <a:lnTo>
                    <a:pt x="646" y="867"/>
                  </a:lnTo>
                  <a:lnTo>
                    <a:pt x="646" y="918"/>
                  </a:lnTo>
                  <a:lnTo>
                    <a:pt x="646" y="948"/>
                  </a:lnTo>
                  <a:lnTo>
                    <a:pt x="648" y="952"/>
                  </a:lnTo>
                  <a:lnTo>
                    <a:pt x="653" y="959"/>
                  </a:lnTo>
                  <a:lnTo>
                    <a:pt x="657" y="965"/>
                  </a:lnTo>
                  <a:lnTo>
                    <a:pt x="659" y="968"/>
                  </a:lnTo>
                  <a:lnTo>
                    <a:pt x="661" y="972"/>
                  </a:lnTo>
                  <a:lnTo>
                    <a:pt x="661" y="974"/>
                  </a:lnTo>
                  <a:lnTo>
                    <a:pt x="661" y="985"/>
                  </a:lnTo>
                  <a:lnTo>
                    <a:pt x="659" y="995"/>
                  </a:lnTo>
                  <a:lnTo>
                    <a:pt x="657" y="1004"/>
                  </a:lnTo>
                  <a:lnTo>
                    <a:pt x="655" y="1010"/>
                  </a:lnTo>
                  <a:lnTo>
                    <a:pt x="651" y="1019"/>
                  </a:lnTo>
                  <a:lnTo>
                    <a:pt x="649" y="1023"/>
                  </a:lnTo>
                  <a:lnTo>
                    <a:pt x="629" y="1014"/>
                  </a:lnTo>
                  <a:lnTo>
                    <a:pt x="610" y="1004"/>
                  </a:lnTo>
                  <a:lnTo>
                    <a:pt x="599" y="1004"/>
                  </a:lnTo>
                  <a:lnTo>
                    <a:pt x="561" y="1042"/>
                  </a:lnTo>
                  <a:lnTo>
                    <a:pt x="529" y="1063"/>
                  </a:lnTo>
                  <a:lnTo>
                    <a:pt x="527" y="1068"/>
                  </a:lnTo>
                  <a:lnTo>
                    <a:pt x="525" y="1072"/>
                  </a:lnTo>
                  <a:lnTo>
                    <a:pt x="525" y="1074"/>
                  </a:lnTo>
                  <a:lnTo>
                    <a:pt x="525" y="1078"/>
                  </a:lnTo>
                  <a:lnTo>
                    <a:pt x="527" y="1081"/>
                  </a:lnTo>
                  <a:lnTo>
                    <a:pt x="527" y="1085"/>
                  </a:lnTo>
                  <a:lnTo>
                    <a:pt x="531" y="1089"/>
                  </a:lnTo>
                  <a:lnTo>
                    <a:pt x="535" y="1093"/>
                  </a:lnTo>
                  <a:lnTo>
                    <a:pt x="546" y="1102"/>
                  </a:lnTo>
                  <a:lnTo>
                    <a:pt x="552" y="1106"/>
                  </a:lnTo>
                  <a:lnTo>
                    <a:pt x="550" y="1125"/>
                  </a:lnTo>
                  <a:lnTo>
                    <a:pt x="499" y="1126"/>
                  </a:lnTo>
                  <a:lnTo>
                    <a:pt x="474" y="1098"/>
                  </a:lnTo>
                  <a:lnTo>
                    <a:pt x="465" y="1072"/>
                  </a:lnTo>
                  <a:lnTo>
                    <a:pt x="443" y="1063"/>
                  </a:lnTo>
                  <a:lnTo>
                    <a:pt x="435" y="1083"/>
                  </a:lnTo>
                  <a:lnTo>
                    <a:pt x="446" y="1117"/>
                  </a:lnTo>
                  <a:lnTo>
                    <a:pt x="467" y="1158"/>
                  </a:lnTo>
                  <a:lnTo>
                    <a:pt x="469" y="1162"/>
                  </a:lnTo>
                  <a:lnTo>
                    <a:pt x="469" y="1164"/>
                  </a:lnTo>
                  <a:lnTo>
                    <a:pt x="467" y="1168"/>
                  </a:lnTo>
                  <a:lnTo>
                    <a:pt x="467" y="1170"/>
                  </a:lnTo>
                  <a:lnTo>
                    <a:pt x="465" y="1172"/>
                  </a:lnTo>
                  <a:lnTo>
                    <a:pt x="463" y="1172"/>
                  </a:lnTo>
                  <a:lnTo>
                    <a:pt x="461" y="1172"/>
                  </a:lnTo>
                  <a:lnTo>
                    <a:pt x="459" y="1172"/>
                  </a:lnTo>
                  <a:lnTo>
                    <a:pt x="450" y="1172"/>
                  </a:lnTo>
                  <a:lnTo>
                    <a:pt x="446" y="1168"/>
                  </a:lnTo>
                  <a:lnTo>
                    <a:pt x="426" y="1145"/>
                  </a:lnTo>
                  <a:lnTo>
                    <a:pt x="392" y="1128"/>
                  </a:lnTo>
                  <a:lnTo>
                    <a:pt x="392" y="1123"/>
                  </a:lnTo>
                  <a:lnTo>
                    <a:pt x="390" y="1111"/>
                  </a:lnTo>
                  <a:lnTo>
                    <a:pt x="390" y="1104"/>
                  </a:lnTo>
                  <a:lnTo>
                    <a:pt x="390" y="1096"/>
                  </a:lnTo>
                  <a:lnTo>
                    <a:pt x="392" y="1093"/>
                  </a:lnTo>
                  <a:lnTo>
                    <a:pt x="392" y="1091"/>
                  </a:lnTo>
                  <a:lnTo>
                    <a:pt x="394" y="1089"/>
                  </a:lnTo>
                  <a:lnTo>
                    <a:pt x="395" y="1087"/>
                  </a:lnTo>
                  <a:lnTo>
                    <a:pt x="395" y="1085"/>
                  </a:lnTo>
                  <a:lnTo>
                    <a:pt x="397" y="1083"/>
                  </a:lnTo>
                  <a:lnTo>
                    <a:pt x="397" y="1081"/>
                  </a:lnTo>
                  <a:lnTo>
                    <a:pt x="399" y="1078"/>
                  </a:lnTo>
                  <a:lnTo>
                    <a:pt x="399" y="1072"/>
                  </a:lnTo>
                  <a:lnTo>
                    <a:pt x="399" y="1066"/>
                  </a:lnTo>
                  <a:lnTo>
                    <a:pt x="397" y="1057"/>
                  </a:lnTo>
                  <a:lnTo>
                    <a:pt x="397" y="1053"/>
                  </a:lnTo>
                  <a:lnTo>
                    <a:pt x="348" y="1010"/>
                  </a:lnTo>
                  <a:lnTo>
                    <a:pt x="337" y="978"/>
                  </a:lnTo>
                  <a:lnTo>
                    <a:pt x="377" y="993"/>
                  </a:lnTo>
                  <a:lnTo>
                    <a:pt x="392" y="1006"/>
                  </a:lnTo>
                  <a:lnTo>
                    <a:pt x="424" y="1017"/>
                  </a:lnTo>
                  <a:lnTo>
                    <a:pt x="448" y="1040"/>
                  </a:lnTo>
                  <a:lnTo>
                    <a:pt x="454" y="1044"/>
                  </a:lnTo>
                  <a:lnTo>
                    <a:pt x="459" y="1046"/>
                  </a:lnTo>
                  <a:lnTo>
                    <a:pt x="467" y="1046"/>
                  </a:lnTo>
                  <a:lnTo>
                    <a:pt x="473" y="1047"/>
                  </a:lnTo>
                  <a:lnTo>
                    <a:pt x="478" y="1047"/>
                  </a:lnTo>
                  <a:lnTo>
                    <a:pt x="486" y="1046"/>
                  </a:lnTo>
                  <a:lnTo>
                    <a:pt x="491" y="1044"/>
                  </a:lnTo>
                  <a:lnTo>
                    <a:pt x="499" y="1044"/>
                  </a:lnTo>
                  <a:lnTo>
                    <a:pt x="510" y="1040"/>
                  </a:lnTo>
                  <a:lnTo>
                    <a:pt x="520" y="1036"/>
                  </a:lnTo>
                  <a:lnTo>
                    <a:pt x="527" y="1032"/>
                  </a:lnTo>
                  <a:lnTo>
                    <a:pt x="529" y="1032"/>
                  </a:lnTo>
                  <a:lnTo>
                    <a:pt x="555" y="1004"/>
                  </a:lnTo>
                  <a:lnTo>
                    <a:pt x="559" y="999"/>
                  </a:lnTo>
                  <a:lnTo>
                    <a:pt x="563" y="993"/>
                  </a:lnTo>
                  <a:lnTo>
                    <a:pt x="567" y="987"/>
                  </a:lnTo>
                  <a:lnTo>
                    <a:pt x="569" y="982"/>
                  </a:lnTo>
                  <a:lnTo>
                    <a:pt x="572" y="968"/>
                  </a:lnTo>
                  <a:lnTo>
                    <a:pt x="574" y="957"/>
                  </a:lnTo>
                  <a:lnTo>
                    <a:pt x="576" y="938"/>
                  </a:lnTo>
                  <a:lnTo>
                    <a:pt x="576" y="931"/>
                  </a:lnTo>
                  <a:lnTo>
                    <a:pt x="574" y="925"/>
                  </a:lnTo>
                  <a:lnTo>
                    <a:pt x="570" y="921"/>
                  </a:lnTo>
                  <a:lnTo>
                    <a:pt x="567" y="918"/>
                  </a:lnTo>
                  <a:lnTo>
                    <a:pt x="563" y="914"/>
                  </a:lnTo>
                  <a:lnTo>
                    <a:pt x="557" y="912"/>
                  </a:lnTo>
                  <a:lnTo>
                    <a:pt x="552" y="908"/>
                  </a:lnTo>
                  <a:lnTo>
                    <a:pt x="546" y="905"/>
                  </a:lnTo>
                  <a:lnTo>
                    <a:pt x="540" y="903"/>
                  </a:lnTo>
                  <a:lnTo>
                    <a:pt x="518" y="897"/>
                  </a:lnTo>
                  <a:lnTo>
                    <a:pt x="508" y="895"/>
                  </a:lnTo>
                  <a:lnTo>
                    <a:pt x="493" y="861"/>
                  </a:lnTo>
                  <a:lnTo>
                    <a:pt x="490" y="854"/>
                  </a:lnTo>
                  <a:lnTo>
                    <a:pt x="486" y="848"/>
                  </a:lnTo>
                  <a:lnTo>
                    <a:pt x="480" y="842"/>
                  </a:lnTo>
                  <a:lnTo>
                    <a:pt x="474" y="835"/>
                  </a:lnTo>
                  <a:lnTo>
                    <a:pt x="469" y="831"/>
                  </a:lnTo>
                  <a:lnTo>
                    <a:pt x="465" y="826"/>
                  </a:lnTo>
                  <a:lnTo>
                    <a:pt x="459" y="822"/>
                  </a:lnTo>
                  <a:lnTo>
                    <a:pt x="452" y="816"/>
                  </a:lnTo>
                  <a:lnTo>
                    <a:pt x="448" y="814"/>
                  </a:lnTo>
                  <a:lnTo>
                    <a:pt x="441" y="810"/>
                  </a:lnTo>
                  <a:lnTo>
                    <a:pt x="435" y="809"/>
                  </a:lnTo>
                  <a:lnTo>
                    <a:pt x="429" y="807"/>
                  </a:lnTo>
                  <a:lnTo>
                    <a:pt x="418" y="803"/>
                  </a:lnTo>
                  <a:lnTo>
                    <a:pt x="407" y="799"/>
                  </a:lnTo>
                  <a:lnTo>
                    <a:pt x="395" y="797"/>
                  </a:lnTo>
                  <a:lnTo>
                    <a:pt x="384" y="797"/>
                  </a:lnTo>
                  <a:lnTo>
                    <a:pt x="375" y="797"/>
                  </a:lnTo>
                  <a:lnTo>
                    <a:pt x="367" y="797"/>
                  </a:lnTo>
                  <a:lnTo>
                    <a:pt x="356" y="797"/>
                  </a:lnTo>
                  <a:lnTo>
                    <a:pt x="352" y="799"/>
                  </a:lnTo>
                  <a:lnTo>
                    <a:pt x="350" y="795"/>
                  </a:lnTo>
                  <a:lnTo>
                    <a:pt x="348" y="794"/>
                  </a:lnTo>
                  <a:lnTo>
                    <a:pt x="347" y="792"/>
                  </a:lnTo>
                  <a:lnTo>
                    <a:pt x="345" y="790"/>
                  </a:lnTo>
                  <a:lnTo>
                    <a:pt x="341" y="786"/>
                  </a:lnTo>
                  <a:lnTo>
                    <a:pt x="335" y="782"/>
                  </a:lnTo>
                  <a:lnTo>
                    <a:pt x="326" y="777"/>
                  </a:lnTo>
                  <a:lnTo>
                    <a:pt x="322" y="775"/>
                  </a:lnTo>
                  <a:lnTo>
                    <a:pt x="326" y="762"/>
                  </a:lnTo>
                  <a:lnTo>
                    <a:pt x="348" y="767"/>
                  </a:lnTo>
                  <a:lnTo>
                    <a:pt x="360" y="760"/>
                  </a:lnTo>
                  <a:lnTo>
                    <a:pt x="315" y="741"/>
                  </a:lnTo>
                  <a:lnTo>
                    <a:pt x="301" y="760"/>
                  </a:lnTo>
                  <a:lnTo>
                    <a:pt x="283" y="762"/>
                  </a:lnTo>
                  <a:lnTo>
                    <a:pt x="283" y="767"/>
                  </a:lnTo>
                  <a:lnTo>
                    <a:pt x="283" y="773"/>
                  </a:lnTo>
                  <a:lnTo>
                    <a:pt x="281" y="777"/>
                  </a:lnTo>
                  <a:lnTo>
                    <a:pt x="281" y="780"/>
                  </a:lnTo>
                  <a:lnTo>
                    <a:pt x="277" y="784"/>
                  </a:lnTo>
                  <a:lnTo>
                    <a:pt x="275" y="788"/>
                  </a:lnTo>
                  <a:lnTo>
                    <a:pt x="271" y="790"/>
                  </a:lnTo>
                  <a:lnTo>
                    <a:pt x="269" y="794"/>
                  </a:lnTo>
                  <a:lnTo>
                    <a:pt x="258" y="799"/>
                  </a:lnTo>
                  <a:lnTo>
                    <a:pt x="254" y="801"/>
                  </a:lnTo>
                  <a:lnTo>
                    <a:pt x="234" y="839"/>
                  </a:lnTo>
                  <a:lnTo>
                    <a:pt x="237" y="876"/>
                  </a:lnTo>
                  <a:lnTo>
                    <a:pt x="281" y="918"/>
                  </a:lnTo>
                  <a:lnTo>
                    <a:pt x="281" y="982"/>
                  </a:lnTo>
                  <a:lnTo>
                    <a:pt x="254" y="1010"/>
                  </a:lnTo>
                  <a:lnTo>
                    <a:pt x="269" y="1047"/>
                  </a:lnTo>
                  <a:lnTo>
                    <a:pt x="260" y="1158"/>
                  </a:lnTo>
                  <a:lnTo>
                    <a:pt x="260" y="1172"/>
                  </a:lnTo>
                  <a:lnTo>
                    <a:pt x="262" y="1181"/>
                  </a:lnTo>
                  <a:lnTo>
                    <a:pt x="264" y="1189"/>
                  </a:lnTo>
                  <a:lnTo>
                    <a:pt x="266" y="1194"/>
                  </a:lnTo>
                  <a:lnTo>
                    <a:pt x="269" y="1202"/>
                  </a:lnTo>
                  <a:lnTo>
                    <a:pt x="271" y="1202"/>
                  </a:lnTo>
                  <a:lnTo>
                    <a:pt x="275" y="1211"/>
                  </a:lnTo>
                  <a:lnTo>
                    <a:pt x="279" y="1220"/>
                  </a:lnTo>
                  <a:lnTo>
                    <a:pt x="283" y="1230"/>
                  </a:lnTo>
                  <a:lnTo>
                    <a:pt x="283" y="1237"/>
                  </a:lnTo>
                  <a:lnTo>
                    <a:pt x="285" y="1245"/>
                  </a:lnTo>
                  <a:lnTo>
                    <a:pt x="285" y="1252"/>
                  </a:lnTo>
                  <a:lnTo>
                    <a:pt x="286" y="1258"/>
                  </a:lnTo>
                  <a:lnTo>
                    <a:pt x="285" y="1264"/>
                  </a:lnTo>
                  <a:lnTo>
                    <a:pt x="285" y="1275"/>
                  </a:lnTo>
                  <a:lnTo>
                    <a:pt x="283" y="1281"/>
                  </a:lnTo>
                  <a:lnTo>
                    <a:pt x="281" y="1286"/>
                  </a:lnTo>
                  <a:lnTo>
                    <a:pt x="281" y="1288"/>
                  </a:lnTo>
                  <a:lnTo>
                    <a:pt x="207" y="1356"/>
                  </a:lnTo>
                  <a:lnTo>
                    <a:pt x="211" y="1360"/>
                  </a:lnTo>
                  <a:lnTo>
                    <a:pt x="213" y="1365"/>
                  </a:lnTo>
                  <a:lnTo>
                    <a:pt x="219" y="1369"/>
                  </a:lnTo>
                  <a:lnTo>
                    <a:pt x="222" y="1373"/>
                  </a:lnTo>
                  <a:lnTo>
                    <a:pt x="228" y="1375"/>
                  </a:lnTo>
                  <a:lnTo>
                    <a:pt x="234" y="1377"/>
                  </a:lnTo>
                  <a:lnTo>
                    <a:pt x="237" y="1378"/>
                  </a:lnTo>
                  <a:lnTo>
                    <a:pt x="243" y="1380"/>
                  </a:lnTo>
                  <a:lnTo>
                    <a:pt x="262" y="1384"/>
                  </a:lnTo>
                  <a:lnTo>
                    <a:pt x="269" y="1384"/>
                  </a:lnTo>
                  <a:lnTo>
                    <a:pt x="266" y="1384"/>
                  </a:lnTo>
                  <a:lnTo>
                    <a:pt x="258" y="1384"/>
                  </a:lnTo>
                  <a:lnTo>
                    <a:pt x="254" y="1386"/>
                  </a:lnTo>
                  <a:lnTo>
                    <a:pt x="249" y="1388"/>
                  </a:lnTo>
                  <a:lnTo>
                    <a:pt x="239" y="1392"/>
                  </a:lnTo>
                  <a:lnTo>
                    <a:pt x="237" y="1395"/>
                  </a:lnTo>
                  <a:lnTo>
                    <a:pt x="232" y="1394"/>
                  </a:lnTo>
                  <a:lnTo>
                    <a:pt x="226" y="1394"/>
                  </a:lnTo>
                  <a:lnTo>
                    <a:pt x="219" y="1395"/>
                  </a:lnTo>
                  <a:lnTo>
                    <a:pt x="215" y="1397"/>
                  </a:lnTo>
                  <a:lnTo>
                    <a:pt x="209" y="1399"/>
                  </a:lnTo>
                  <a:lnTo>
                    <a:pt x="204" y="1399"/>
                  </a:lnTo>
                  <a:lnTo>
                    <a:pt x="200" y="1403"/>
                  </a:lnTo>
                  <a:lnTo>
                    <a:pt x="196" y="1405"/>
                  </a:lnTo>
                  <a:lnTo>
                    <a:pt x="183" y="1414"/>
                  </a:lnTo>
                  <a:lnTo>
                    <a:pt x="177" y="1418"/>
                  </a:lnTo>
                  <a:lnTo>
                    <a:pt x="166" y="1409"/>
                  </a:lnTo>
                  <a:lnTo>
                    <a:pt x="145" y="1405"/>
                  </a:lnTo>
                  <a:lnTo>
                    <a:pt x="138" y="1405"/>
                  </a:lnTo>
                  <a:lnTo>
                    <a:pt x="130" y="1405"/>
                  </a:lnTo>
                  <a:lnTo>
                    <a:pt x="125" y="1405"/>
                  </a:lnTo>
                  <a:lnTo>
                    <a:pt x="119" y="1407"/>
                  </a:lnTo>
                  <a:lnTo>
                    <a:pt x="113" y="1409"/>
                  </a:lnTo>
                  <a:lnTo>
                    <a:pt x="110" y="1410"/>
                  </a:lnTo>
                  <a:lnTo>
                    <a:pt x="106" y="1414"/>
                  </a:lnTo>
                  <a:lnTo>
                    <a:pt x="104" y="1418"/>
                  </a:lnTo>
                  <a:lnTo>
                    <a:pt x="96" y="1422"/>
                  </a:lnTo>
                  <a:lnTo>
                    <a:pt x="93" y="1427"/>
                  </a:lnTo>
                  <a:lnTo>
                    <a:pt x="91" y="1429"/>
                  </a:lnTo>
                  <a:lnTo>
                    <a:pt x="91" y="1433"/>
                  </a:lnTo>
                  <a:lnTo>
                    <a:pt x="89" y="1433"/>
                  </a:lnTo>
                  <a:lnTo>
                    <a:pt x="89" y="1435"/>
                  </a:lnTo>
                  <a:lnTo>
                    <a:pt x="87" y="1437"/>
                  </a:lnTo>
                  <a:lnTo>
                    <a:pt x="85" y="1439"/>
                  </a:lnTo>
                  <a:lnTo>
                    <a:pt x="85" y="1446"/>
                  </a:lnTo>
                  <a:lnTo>
                    <a:pt x="85" y="1454"/>
                  </a:lnTo>
                  <a:lnTo>
                    <a:pt x="85" y="1469"/>
                  </a:lnTo>
                  <a:lnTo>
                    <a:pt x="85" y="1474"/>
                  </a:lnTo>
                  <a:lnTo>
                    <a:pt x="95" y="1482"/>
                  </a:lnTo>
                  <a:lnTo>
                    <a:pt x="102" y="1503"/>
                  </a:lnTo>
                  <a:lnTo>
                    <a:pt x="102" y="1508"/>
                  </a:lnTo>
                  <a:lnTo>
                    <a:pt x="104" y="1514"/>
                  </a:lnTo>
                  <a:lnTo>
                    <a:pt x="104" y="1520"/>
                  </a:lnTo>
                  <a:lnTo>
                    <a:pt x="102" y="1523"/>
                  </a:lnTo>
                  <a:lnTo>
                    <a:pt x="102" y="1527"/>
                  </a:lnTo>
                  <a:lnTo>
                    <a:pt x="100" y="1529"/>
                  </a:lnTo>
                  <a:lnTo>
                    <a:pt x="100" y="1533"/>
                  </a:lnTo>
                  <a:lnTo>
                    <a:pt x="98" y="1535"/>
                  </a:lnTo>
                  <a:lnTo>
                    <a:pt x="95" y="1538"/>
                  </a:lnTo>
                  <a:lnTo>
                    <a:pt x="93" y="1540"/>
                  </a:lnTo>
                  <a:lnTo>
                    <a:pt x="91" y="1540"/>
                  </a:lnTo>
                  <a:lnTo>
                    <a:pt x="87" y="1540"/>
                  </a:lnTo>
                  <a:lnTo>
                    <a:pt x="83" y="1538"/>
                  </a:lnTo>
                  <a:lnTo>
                    <a:pt x="79" y="1538"/>
                  </a:lnTo>
                  <a:lnTo>
                    <a:pt x="76" y="1536"/>
                  </a:lnTo>
                  <a:lnTo>
                    <a:pt x="70" y="1533"/>
                  </a:lnTo>
                  <a:lnTo>
                    <a:pt x="68" y="1531"/>
                  </a:lnTo>
                  <a:lnTo>
                    <a:pt x="63" y="1525"/>
                  </a:lnTo>
                  <a:lnTo>
                    <a:pt x="61" y="1523"/>
                  </a:lnTo>
                  <a:lnTo>
                    <a:pt x="42" y="1508"/>
                  </a:lnTo>
                  <a:lnTo>
                    <a:pt x="14" y="1538"/>
                  </a:lnTo>
                  <a:lnTo>
                    <a:pt x="12" y="1538"/>
                  </a:lnTo>
                  <a:lnTo>
                    <a:pt x="10" y="1540"/>
                  </a:lnTo>
                  <a:lnTo>
                    <a:pt x="10" y="1542"/>
                  </a:lnTo>
                  <a:lnTo>
                    <a:pt x="8" y="1544"/>
                  </a:lnTo>
                  <a:lnTo>
                    <a:pt x="6" y="1550"/>
                  </a:lnTo>
                  <a:lnTo>
                    <a:pt x="4" y="1557"/>
                  </a:lnTo>
                  <a:lnTo>
                    <a:pt x="2" y="1576"/>
                  </a:lnTo>
                  <a:lnTo>
                    <a:pt x="0" y="1593"/>
                  </a:lnTo>
                  <a:lnTo>
                    <a:pt x="0" y="1627"/>
                  </a:lnTo>
                  <a:lnTo>
                    <a:pt x="0" y="1629"/>
                  </a:lnTo>
                  <a:lnTo>
                    <a:pt x="2" y="1631"/>
                  </a:lnTo>
                  <a:lnTo>
                    <a:pt x="6" y="1631"/>
                  </a:lnTo>
                  <a:lnTo>
                    <a:pt x="10" y="1632"/>
                  </a:lnTo>
                  <a:lnTo>
                    <a:pt x="14" y="1632"/>
                  </a:lnTo>
                  <a:lnTo>
                    <a:pt x="16" y="1632"/>
                  </a:lnTo>
                  <a:lnTo>
                    <a:pt x="23" y="1632"/>
                  </a:lnTo>
                  <a:lnTo>
                    <a:pt x="29" y="1632"/>
                  </a:lnTo>
                  <a:lnTo>
                    <a:pt x="32" y="1632"/>
                  </a:lnTo>
                  <a:lnTo>
                    <a:pt x="36" y="1632"/>
                  </a:lnTo>
                  <a:lnTo>
                    <a:pt x="42" y="1631"/>
                  </a:lnTo>
                  <a:lnTo>
                    <a:pt x="46" y="1629"/>
                  </a:lnTo>
                  <a:lnTo>
                    <a:pt x="48" y="1632"/>
                  </a:lnTo>
                  <a:lnTo>
                    <a:pt x="53" y="1638"/>
                  </a:lnTo>
                  <a:lnTo>
                    <a:pt x="57" y="1642"/>
                  </a:lnTo>
                  <a:lnTo>
                    <a:pt x="61" y="1646"/>
                  </a:lnTo>
                  <a:lnTo>
                    <a:pt x="64" y="1649"/>
                  </a:lnTo>
                  <a:lnTo>
                    <a:pt x="68" y="1651"/>
                  </a:lnTo>
                  <a:lnTo>
                    <a:pt x="70" y="1653"/>
                  </a:lnTo>
                  <a:lnTo>
                    <a:pt x="72" y="1655"/>
                  </a:lnTo>
                  <a:lnTo>
                    <a:pt x="74" y="1659"/>
                  </a:lnTo>
                  <a:lnTo>
                    <a:pt x="76" y="1661"/>
                  </a:lnTo>
                  <a:lnTo>
                    <a:pt x="81" y="1668"/>
                  </a:lnTo>
                  <a:lnTo>
                    <a:pt x="85" y="1678"/>
                  </a:lnTo>
                  <a:lnTo>
                    <a:pt x="91" y="1694"/>
                  </a:lnTo>
                  <a:lnTo>
                    <a:pt x="93" y="1700"/>
                  </a:lnTo>
                  <a:lnTo>
                    <a:pt x="95" y="1706"/>
                  </a:lnTo>
                  <a:lnTo>
                    <a:pt x="95" y="1710"/>
                  </a:lnTo>
                  <a:lnTo>
                    <a:pt x="96" y="1715"/>
                  </a:lnTo>
                  <a:lnTo>
                    <a:pt x="95" y="1717"/>
                  </a:lnTo>
                  <a:lnTo>
                    <a:pt x="95" y="1721"/>
                  </a:lnTo>
                  <a:lnTo>
                    <a:pt x="93" y="1725"/>
                  </a:lnTo>
                  <a:lnTo>
                    <a:pt x="91" y="1728"/>
                  </a:lnTo>
                  <a:lnTo>
                    <a:pt x="89" y="1730"/>
                  </a:lnTo>
                  <a:lnTo>
                    <a:pt x="85" y="1734"/>
                  </a:lnTo>
                  <a:lnTo>
                    <a:pt x="81" y="1736"/>
                  </a:lnTo>
                  <a:lnTo>
                    <a:pt x="78" y="1738"/>
                  </a:lnTo>
                  <a:lnTo>
                    <a:pt x="76" y="1740"/>
                  </a:lnTo>
                  <a:lnTo>
                    <a:pt x="79" y="1740"/>
                  </a:lnTo>
                  <a:lnTo>
                    <a:pt x="83" y="1741"/>
                  </a:lnTo>
                  <a:lnTo>
                    <a:pt x="87" y="1745"/>
                  </a:lnTo>
                  <a:lnTo>
                    <a:pt x="91" y="1749"/>
                  </a:lnTo>
                  <a:lnTo>
                    <a:pt x="98" y="1758"/>
                  </a:lnTo>
                  <a:lnTo>
                    <a:pt x="106" y="1768"/>
                  </a:lnTo>
                  <a:lnTo>
                    <a:pt x="115" y="1787"/>
                  </a:lnTo>
                  <a:lnTo>
                    <a:pt x="119" y="1794"/>
                  </a:lnTo>
                  <a:lnTo>
                    <a:pt x="125" y="1809"/>
                  </a:lnTo>
                  <a:lnTo>
                    <a:pt x="128" y="1819"/>
                  </a:lnTo>
                  <a:lnTo>
                    <a:pt x="130" y="1826"/>
                  </a:lnTo>
                  <a:lnTo>
                    <a:pt x="130" y="1830"/>
                  </a:lnTo>
                  <a:lnTo>
                    <a:pt x="130" y="1834"/>
                  </a:lnTo>
                  <a:lnTo>
                    <a:pt x="128" y="1834"/>
                  </a:lnTo>
                  <a:lnTo>
                    <a:pt x="127" y="1834"/>
                  </a:lnTo>
                  <a:lnTo>
                    <a:pt x="81" y="1864"/>
                  </a:lnTo>
                  <a:lnTo>
                    <a:pt x="81" y="1866"/>
                  </a:lnTo>
                  <a:lnTo>
                    <a:pt x="79" y="1866"/>
                  </a:lnTo>
                  <a:lnTo>
                    <a:pt x="78" y="1866"/>
                  </a:lnTo>
                  <a:lnTo>
                    <a:pt x="76" y="1866"/>
                  </a:lnTo>
                  <a:lnTo>
                    <a:pt x="74" y="1864"/>
                  </a:lnTo>
                  <a:lnTo>
                    <a:pt x="70" y="1864"/>
                  </a:lnTo>
                  <a:lnTo>
                    <a:pt x="68" y="1864"/>
                  </a:lnTo>
                  <a:lnTo>
                    <a:pt x="66" y="1868"/>
                  </a:lnTo>
                  <a:lnTo>
                    <a:pt x="64" y="1871"/>
                  </a:lnTo>
                  <a:lnTo>
                    <a:pt x="63" y="1873"/>
                  </a:lnTo>
                  <a:lnTo>
                    <a:pt x="61" y="1877"/>
                  </a:lnTo>
                  <a:lnTo>
                    <a:pt x="61" y="1881"/>
                  </a:lnTo>
                  <a:lnTo>
                    <a:pt x="61" y="1884"/>
                  </a:lnTo>
                  <a:lnTo>
                    <a:pt x="61" y="1886"/>
                  </a:lnTo>
                  <a:lnTo>
                    <a:pt x="61" y="1888"/>
                  </a:lnTo>
                  <a:lnTo>
                    <a:pt x="63" y="1890"/>
                  </a:lnTo>
                  <a:lnTo>
                    <a:pt x="66" y="1896"/>
                  </a:lnTo>
                  <a:lnTo>
                    <a:pt x="68" y="1898"/>
                  </a:lnTo>
                  <a:lnTo>
                    <a:pt x="63" y="1898"/>
                  </a:lnTo>
                  <a:lnTo>
                    <a:pt x="57" y="1898"/>
                  </a:lnTo>
                  <a:lnTo>
                    <a:pt x="53" y="1898"/>
                  </a:lnTo>
                  <a:lnTo>
                    <a:pt x="49" y="1899"/>
                  </a:lnTo>
                  <a:lnTo>
                    <a:pt x="48" y="1903"/>
                  </a:lnTo>
                  <a:lnTo>
                    <a:pt x="57" y="1918"/>
                  </a:lnTo>
                  <a:lnTo>
                    <a:pt x="59" y="1916"/>
                  </a:lnTo>
                  <a:lnTo>
                    <a:pt x="64" y="1915"/>
                  </a:lnTo>
                  <a:lnTo>
                    <a:pt x="70" y="1913"/>
                  </a:lnTo>
                  <a:lnTo>
                    <a:pt x="78" y="1909"/>
                  </a:lnTo>
                  <a:lnTo>
                    <a:pt x="83" y="1909"/>
                  </a:lnTo>
                  <a:lnTo>
                    <a:pt x="89" y="1907"/>
                  </a:lnTo>
                  <a:lnTo>
                    <a:pt x="93" y="1907"/>
                  </a:lnTo>
                  <a:lnTo>
                    <a:pt x="98" y="1907"/>
                  </a:lnTo>
                  <a:lnTo>
                    <a:pt x="104" y="1907"/>
                  </a:lnTo>
                  <a:lnTo>
                    <a:pt x="110" y="1909"/>
                  </a:lnTo>
                  <a:lnTo>
                    <a:pt x="113" y="1911"/>
                  </a:lnTo>
                  <a:lnTo>
                    <a:pt x="119" y="1915"/>
                  </a:lnTo>
                  <a:lnTo>
                    <a:pt x="128" y="1915"/>
                  </a:lnTo>
                  <a:lnTo>
                    <a:pt x="147" y="1916"/>
                  </a:lnTo>
                  <a:lnTo>
                    <a:pt x="151" y="1916"/>
                  </a:lnTo>
                  <a:lnTo>
                    <a:pt x="157" y="1916"/>
                  </a:lnTo>
                  <a:lnTo>
                    <a:pt x="160" y="1915"/>
                  </a:lnTo>
                  <a:lnTo>
                    <a:pt x="164" y="1915"/>
                  </a:lnTo>
                  <a:lnTo>
                    <a:pt x="166" y="1913"/>
                  </a:lnTo>
                  <a:lnTo>
                    <a:pt x="168" y="1911"/>
                  </a:lnTo>
                  <a:lnTo>
                    <a:pt x="170" y="1911"/>
                  </a:lnTo>
                  <a:lnTo>
                    <a:pt x="170" y="1909"/>
                  </a:lnTo>
                  <a:lnTo>
                    <a:pt x="170" y="1907"/>
                  </a:lnTo>
                  <a:lnTo>
                    <a:pt x="175" y="1907"/>
                  </a:lnTo>
                  <a:lnTo>
                    <a:pt x="187" y="1911"/>
                  </a:lnTo>
                  <a:lnTo>
                    <a:pt x="190" y="1913"/>
                  </a:lnTo>
                  <a:lnTo>
                    <a:pt x="194" y="1915"/>
                  </a:lnTo>
                  <a:lnTo>
                    <a:pt x="198" y="1916"/>
                  </a:lnTo>
                  <a:lnTo>
                    <a:pt x="202" y="1920"/>
                  </a:lnTo>
                  <a:lnTo>
                    <a:pt x="206" y="1924"/>
                  </a:lnTo>
                  <a:lnTo>
                    <a:pt x="209" y="1926"/>
                  </a:lnTo>
                  <a:lnTo>
                    <a:pt x="211" y="1931"/>
                  </a:lnTo>
                  <a:lnTo>
                    <a:pt x="213" y="1935"/>
                  </a:lnTo>
                  <a:lnTo>
                    <a:pt x="217" y="1939"/>
                  </a:lnTo>
                  <a:lnTo>
                    <a:pt x="222" y="1952"/>
                  </a:lnTo>
                  <a:lnTo>
                    <a:pt x="226" y="1960"/>
                  </a:lnTo>
                  <a:lnTo>
                    <a:pt x="228" y="1969"/>
                  </a:lnTo>
                  <a:lnTo>
                    <a:pt x="228" y="1973"/>
                  </a:lnTo>
                  <a:lnTo>
                    <a:pt x="228" y="1978"/>
                  </a:lnTo>
                  <a:lnTo>
                    <a:pt x="226" y="1984"/>
                  </a:lnTo>
                  <a:lnTo>
                    <a:pt x="226" y="1990"/>
                  </a:lnTo>
                  <a:lnTo>
                    <a:pt x="222" y="1999"/>
                  </a:lnTo>
                  <a:lnTo>
                    <a:pt x="221" y="2009"/>
                  </a:lnTo>
                  <a:lnTo>
                    <a:pt x="221" y="2016"/>
                  </a:lnTo>
                  <a:lnTo>
                    <a:pt x="221" y="2022"/>
                  </a:lnTo>
                  <a:lnTo>
                    <a:pt x="222" y="2027"/>
                  </a:lnTo>
                  <a:lnTo>
                    <a:pt x="226" y="2029"/>
                  </a:lnTo>
                  <a:lnTo>
                    <a:pt x="228" y="2031"/>
                  </a:lnTo>
                  <a:lnTo>
                    <a:pt x="230" y="2033"/>
                  </a:lnTo>
                  <a:lnTo>
                    <a:pt x="236" y="2037"/>
                  </a:lnTo>
                  <a:lnTo>
                    <a:pt x="237" y="2033"/>
                  </a:lnTo>
                  <a:lnTo>
                    <a:pt x="239" y="2029"/>
                  </a:lnTo>
                  <a:lnTo>
                    <a:pt x="243" y="2027"/>
                  </a:lnTo>
                  <a:lnTo>
                    <a:pt x="245" y="2025"/>
                  </a:lnTo>
                  <a:lnTo>
                    <a:pt x="247" y="2025"/>
                  </a:lnTo>
                  <a:lnTo>
                    <a:pt x="253" y="2022"/>
                  </a:lnTo>
                  <a:lnTo>
                    <a:pt x="258" y="2020"/>
                  </a:lnTo>
                  <a:lnTo>
                    <a:pt x="264" y="2018"/>
                  </a:lnTo>
                  <a:lnTo>
                    <a:pt x="268" y="2018"/>
                  </a:lnTo>
                  <a:lnTo>
                    <a:pt x="275" y="2016"/>
                  </a:lnTo>
                  <a:lnTo>
                    <a:pt x="279" y="2016"/>
                  </a:lnTo>
                  <a:lnTo>
                    <a:pt x="283" y="2014"/>
                  </a:lnTo>
                  <a:lnTo>
                    <a:pt x="288" y="2012"/>
                  </a:lnTo>
                  <a:lnTo>
                    <a:pt x="292" y="2012"/>
                  </a:lnTo>
                  <a:lnTo>
                    <a:pt x="300" y="2014"/>
                  </a:lnTo>
                  <a:lnTo>
                    <a:pt x="305" y="2014"/>
                  </a:lnTo>
                  <a:lnTo>
                    <a:pt x="309" y="2016"/>
                  </a:lnTo>
                  <a:lnTo>
                    <a:pt x="316" y="2018"/>
                  </a:lnTo>
                  <a:lnTo>
                    <a:pt x="322" y="2022"/>
                  </a:lnTo>
                  <a:lnTo>
                    <a:pt x="339" y="2031"/>
                  </a:lnTo>
                  <a:lnTo>
                    <a:pt x="348" y="2035"/>
                  </a:lnTo>
                  <a:lnTo>
                    <a:pt x="341" y="2039"/>
                  </a:lnTo>
                  <a:lnTo>
                    <a:pt x="352" y="2039"/>
                  </a:lnTo>
                  <a:lnTo>
                    <a:pt x="356" y="2037"/>
                  </a:lnTo>
                  <a:lnTo>
                    <a:pt x="360" y="2035"/>
                  </a:lnTo>
                  <a:lnTo>
                    <a:pt x="364" y="2035"/>
                  </a:lnTo>
                  <a:lnTo>
                    <a:pt x="367" y="2035"/>
                  </a:lnTo>
                  <a:lnTo>
                    <a:pt x="375" y="2035"/>
                  </a:lnTo>
                  <a:lnTo>
                    <a:pt x="379" y="2037"/>
                  </a:lnTo>
                  <a:lnTo>
                    <a:pt x="386" y="2041"/>
                  </a:lnTo>
                  <a:lnTo>
                    <a:pt x="388" y="2042"/>
                  </a:lnTo>
                  <a:lnTo>
                    <a:pt x="386" y="2046"/>
                  </a:lnTo>
                  <a:lnTo>
                    <a:pt x="379" y="2052"/>
                  </a:lnTo>
                  <a:lnTo>
                    <a:pt x="377" y="2054"/>
                  </a:lnTo>
                  <a:lnTo>
                    <a:pt x="375" y="2057"/>
                  </a:lnTo>
                  <a:lnTo>
                    <a:pt x="375" y="2059"/>
                  </a:lnTo>
                  <a:lnTo>
                    <a:pt x="373" y="2063"/>
                  </a:lnTo>
                  <a:lnTo>
                    <a:pt x="373" y="2067"/>
                  </a:lnTo>
                  <a:lnTo>
                    <a:pt x="373" y="2071"/>
                  </a:lnTo>
                  <a:lnTo>
                    <a:pt x="373" y="2086"/>
                  </a:lnTo>
                  <a:lnTo>
                    <a:pt x="380" y="2088"/>
                  </a:lnTo>
                  <a:lnTo>
                    <a:pt x="384" y="2088"/>
                  </a:lnTo>
                  <a:lnTo>
                    <a:pt x="390" y="2086"/>
                  </a:lnTo>
                  <a:lnTo>
                    <a:pt x="392" y="2084"/>
                  </a:lnTo>
                  <a:lnTo>
                    <a:pt x="395" y="2082"/>
                  </a:lnTo>
                  <a:lnTo>
                    <a:pt x="403" y="2076"/>
                  </a:lnTo>
                  <a:lnTo>
                    <a:pt x="409" y="2071"/>
                  </a:lnTo>
                  <a:lnTo>
                    <a:pt x="414" y="2061"/>
                  </a:lnTo>
                  <a:lnTo>
                    <a:pt x="416" y="2056"/>
                  </a:lnTo>
                  <a:lnTo>
                    <a:pt x="412" y="2054"/>
                  </a:lnTo>
                  <a:lnTo>
                    <a:pt x="407" y="2052"/>
                  </a:lnTo>
                  <a:lnTo>
                    <a:pt x="405" y="2050"/>
                  </a:lnTo>
                  <a:lnTo>
                    <a:pt x="403" y="2048"/>
                  </a:lnTo>
                  <a:lnTo>
                    <a:pt x="401" y="2044"/>
                  </a:lnTo>
                  <a:lnTo>
                    <a:pt x="401" y="2042"/>
                  </a:lnTo>
                  <a:lnTo>
                    <a:pt x="399" y="2035"/>
                  </a:lnTo>
                  <a:lnTo>
                    <a:pt x="397" y="2029"/>
                  </a:lnTo>
                  <a:lnTo>
                    <a:pt x="397" y="2027"/>
                  </a:lnTo>
                  <a:lnTo>
                    <a:pt x="397" y="2025"/>
                  </a:lnTo>
                  <a:lnTo>
                    <a:pt x="399" y="2022"/>
                  </a:lnTo>
                  <a:lnTo>
                    <a:pt x="405" y="2018"/>
                  </a:lnTo>
                  <a:lnTo>
                    <a:pt x="411" y="2014"/>
                  </a:lnTo>
                  <a:lnTo>
                    <a:pt x="418" y="2010"/>
                  </a:lnTo>
                  <a:lnTo>
                    <a:pt x="424" y="2007"/>
                  </a:lnTo>
                  <a:lnTo>
                    <a:pt x="429" y="2005"/>
                  </a:lnTo>
                  <a:lnTo>
                    <a:pt x="435" y="2003"/>
                  </a:lnTo>
                  <a:lnTo>
                    <a:pt x="439" y="2003"/>
                  </a:lnTo>
                  <a:lnTo>
                    <a:pt x="444" y="2003"/>
                  </a:lnTo>
                  <a:lnTo>
                    <a:pt x="448" y="2003"/>
                  </a:lnTo>
                  <a:lnTo>
                    <a:pt x="452" y="2005"/>
                  </a:lnTo>
                  <a:lnTo>
                    <a:pt x="456" y="2007"/>
                  </a:lnTo>
                  <a:lnTo>
                    <a:pt x="459" y="2010"/>
                  </a:lnTo>
                  <a:lnTo>
                    <a:pt x="461" y="2014"/>
                  </a:lnTo>
                  <a:lnTo>
                    <a:pt x="463" y="2020"/>
                  </a:lnTo>
                  <a:lnTo>
                    <a:pt x="463" y="2022"/>
                  </a:lnTo>
                  <a:lnTo>
                    <a:pt x="463" y="2025"/>
                  </a:lnTo>
                  <a:lnTo>
                    <a:pt x="463" y="2027"/>
                  </a:lnTo>
                  <a:lnTo>
                    <a:pt x="461" y="2029"/>
                  </a:lnTo>
                  <a:lnTo>
                    <a:pt x="459" y="2033"/>
                  </a:lnTo>
                  <a:lnTo>
                    <a:pt x="458" y="2035"/>
                  </a:lnTo>
                  <a:lnTo>
                    <a:pt x="452" y="2037"/>
                  </a:lnTo>
                  <a:lnTo>
                    <a:pt x="448" y="2037"/>
                  </a:lnTo>
                  <a:lnTo>
                    <a:pt x="444" y="2037"/>
                  </a:lnTo>
                  <a:lnTo>
                    <a:pt x="439" y="2037"/>
                  </a:lnTo>
                  <a:lnTo>
                    <a:pt x="435" y="2039"/>
                  </a:lnTo>
                  <a:lnTo>
                    <a:pt x="433" y="2041"/>
                  </a:lnTo>
                  <a:lnTo>
                    <a:pt x="429" y="2044"/>
                  </a:lnTo>
                  <a:lnTo>
                    <a:pt x="429" y="2046"/>
                  </a:lnTo>
                  <a:lnTo>
                    <a:pt x="427" y="2050"/>
                  </a:lnTo>
                  <a:lnTo>
                    <a:pt x="427" y="2052"/>
                  </a:lnTo>
                  <a:lnTo>
                    <a:pt x="427" y="2054"/>
                  </a:lnTo>
                  <a:lnTo>
                    <a:pt x="427" y="2057"/>
                  </a:lnTo>
                  <a:lnTo>
                    <a:pt x="427" y="2061"/>
                  </a:lnTo>
                  <a:lnTo>
                    <a:pt x="429" y="2065"/>
                  </a:lnTo>
                  <a:lnTo>
                    <a:pt x="433" y="2073"/>
                  </a:lnTo>
                  <a:lnTo>
                    <a:pt x="441" y="2078"/>
                  </a:lnTo>
                  <a:lnTo>
                    <a:pt x="446" y="2082"/>
                  </a:lnTo>
                  <a:lnTo>
                    <a:pt x="456" y="2088"/>
                  </a:lnTo>
                  <a:lnTo>
                    <a:pt x="463" y="2091"/>
                  </a:lnTo>
                  <a:lnTo>
                    <a:pt x="467" y="2093"/>
                  </a:lnTo>
                  <a:lnTo>
                    <a:pt x="469" y="2097"/>
                  </a:lnTo>
                  <a:lnTo>
                    <a:pt x="471" y="2101"/>
                  </a:lnTo>
                  <a:lnTo>
                    <a:pt x="474" y="2104"/>
                  </a:lnTo>
                  <a:lnTo>
                    <a:pt x="478" y="2108"/>
                  </a:lnTo>
                  <a:lnTo>
                    <a:pt x="486" y="2116"/>
                  </a:lnTo>
                  <a:lnTo>
                    <a:pt x="488" y="2118"/>
                  </a:lnTo>
                  <a:lnTo>
                    <a:pt x="499" y="2125"/>
                  </a:lnTo>
                  <a:lnTo>
                    <a:pt x="520" y="2138"/>
                  </a:lnTo>
                  <a:lnTo>
                    <a:pt x="538" y="2150"/>
                  </a:lnTo>
                  <a:lnTo>
                    <a:pt x="546" y="2157"/>
                  </a:lnTo>
                  <a:lnTo>
                    <a:pt x="548" y="2161"/>
                  </a:lnTo>
                  <a:lnTo>
                    <a:pt x="550" y="2165"/>
                  </a:lnTo>
                  <a:lnTo>
                    <a:pt x="550" y="2170"/>
                  </a:lnTo>
                  <a:lnTo>
                    <a:pt x="552" y="2174"/>
                  </a:lnTo>
                  <a:lnTo>
                    <a:pt x="552" y="2180"/>
                  </a:lnTo>
                  <a:lnTo>
                    <a:pt x="552" y="2183"/>
                  </a:lnTo>
                  <a:lnTo>
                    <a:pt x="552" y="2187"/>
                  </a:lnTo>
                  <a:lnTo>
                    <a:pt x="550" y="2191"/>
                  </a:lnTo>
                  <a:lnTo>
                    <a:pt x="550" y="2197"/>
                  </a:lnTo>
                  <a:lnTo>
                    <a:pt x="548" y="2200"/>
                  </a:lnTo>
                  <a:lnTo>
                    <a:pt x="546" y="2204"/>
                  </a:lnTo>
                  <a:lnTo>
                    <a:pt x="544" y="2208"/>
                  </a:lnTo>
                  <a:lnTo>
                    <a:pt x="542" y="2210"/>
                  </a:lnTo>
                  <a:lnTo>
                    <a:pt x="540" y="2214"/>
                  </a:lnTo>
                  <a:lnTo>
                    <a:pt x="538" y="2217"/>
                  </a:lnTo>
                  <a:lnTo>
                    <a:pt x="535" y="2219"/>
                  </a:lnTo>
                  <a:lnTo>
                    <a:pt x="540" y="2221"/>
                  </a:lnTo>
                  <a:lnTo>
                    <a:pt x="550" y="2225"/>
                  </a:lnTo>
                  <a:lnTo>
                    <a:pt x="557" y="2229"/>
                  </a:lnTo>
                  <a:lnTo>
                    <a:pt x="563" y="2231"/>
                  </a:lnTo>
                  <a:lnTo>
                    <a:pt x="569" y="2236"/>
                  </a:lnTo>
                  <a:lnTo>
                    <a:pt x="574" y="2240"/>
                  </a:lnTo>
                  <a:lnTo>
                    <a:pt x="578" y="2240"/>
                  </a:lnTo>
                  <a:lnTo>
                    <a:pt x="587" y="2246"/>
                  </a:lnTo>
                  <a:lnTo>
                    <a:pt x="591" y="2249"/>
                  </a:lnTo>
                  <a:lnTo>
                    <a:pt x="597" y="2255"/>
                  </a:lnTo>
                  <a:lnTo>
                    <a:pt x="599" y="2257"/>
                  </a:lnTo>
                  <a:lnTo>
                    <a:pt x="601" y="2261"/>
                  </a:lnTo>
                  <a:lnTo>
                    <a:pt x="602" y="2264"/>
                  </a:lnTo>
                  <a:lnTo>
                    <a:pt x="604" y="2268"/>
                  </a:lnTo>
                  <a:lnTo>
                    <a:pt x="651" y="2278"/>
                  </a:lnTo>
                  <a:lnTo>
                    <a:pt x="653" y="2279"/>
                  </a:lnTo>
                  <a:lnTo>
                    <a:pt x="657" y="2281"/>
                  </a:lnTo>
                  <a:lnTo>
                    <a:pt x="659" y="2283"/>
                  </a:lnTo>
                  <a:lnTo>
                    <a:pt x="661" y="2283"/>
                  </a:lnTo>
                  <a:lnTo>
                    <a:pt x="666" y="2283"/>
                  </a:lnTo>
                  <a:lnTo>
                    <a:pt x="672" y="2283"/>
                  </a:lnTo>
                  <a:lnTo>
                    <a:pt x="683" y="2281"/>
                  </a:lnTo>
                  <a:lnTo>
                    <a:pt x="685" y="2279"/>
                  </a:lnTo>
                  <a:lnTo>
                    <a:pt x="719" y="2247"/>
                  </a:lnTo>
                  <a:lnTo>
                    <a:pt x="719" y="2251"/>
                  </a:lnTo>
                  <a:lnTo>
                    <a:pt x="723" y="2255"/>
                  </a:lnTo>
                  <a:lnTo>
                    <a:pt x="727" y="2259"/>
                  </a:lnTo>
                  <a:lnTo>
                    <a:pt x="730" y="2264"/>
                  </a:lnTo>
                  <a:lnTo>
                    <a:pt x="736" y="2270"/>
                  </a:lnTo>
                  <a:lnTo>
                    <a:pt x="740" y="2272"/>
                  </a:lnTo>
                  <a:lnTo>
                    <a:pt x="755" y="2294"/>
                  </a:lnTo>
                  <a:lnTo>
                    <a:pt x="753" y="2291"/>
                  </a:lnTo>
                  <a:lnTo>
                    <a:pt x="751" y="2281"/>
                  </a:lnTo>
                  <a:lnTo>
                    <a:pt x="747" y="2268"/>
                  </a:lnTo>
                  <a:lnTo>
                    <a:pt x="743" y="2253"/>
                  </a:lnTo>
                  <a:lnTo>
                    <a:pt x="743" y="2246"/>
                  </a:lnTo>
                  <a:lnTo>
                    <a:pt x="742" y="2240"/>
                  </a:lnTo>
                  <a:lnTo>
                    <a:pt x="742" y="2232"/>
                  </a:lnTo>
                  <a:lnTo>
                    <a:pt x="743" y="2227"/>
                  </a:lnTo>
                  <a:lnTo>
                    <a:pt x="743" y="2225"/>
                  </a:lnTo>
                  <a:lnTo>
                    <a:pt x="745" y="2223"/>
                  </a:lnTo>
                  <a:lnTo>
                    <a:pt x="745" y="2221"/>
                  </a:lnTo>
                  <a:lnTo>
                    <a:pt x="747" y="2219"/>
                  </a:lnTo>
                  <a:lnTo>
                    <a:pt x="749" y="2219"/>
                  </a:lnTo>
                  <a:lnTo>
                    <a:pt x="751" y="2219"/>
                  </a:lnTo>
                  <a:lnTo>
                    <a:pt x="755" y="2219"/>
                  </a:lnTo>
                  <a:lnTo>
                    <a:pt x="757" y="2219"/>
                  </a:lnTo>
                  <a:lnTo>
                    <a:pt x="755" y="2217"/>
                  </a:lnTo>
                  <a:lnTo>
                    <a:pt x="753" y="2210"/>
                  </a:lnTo>
                  <a:lnTo>
                    <a:pt x="747" y="2202"/>
                  </a:lnTo>
                  <a:lnTo>
                    <a:pt x="743" y="2193"/>
                  </a:lnTo>
                  <a:lnTo>
                    <a:pt x="742" y="2189"/>
                  </a:lnTo>
                  <a:lnTo>
                    <a:pt x="742" y="2183"/>
                  </a:lnTo>
                  <a:lnTo>
                    <a:pt x="742" y="2178"/>
                  </a:lnTo>
                  <a:lnTo>
                    <a:pt x="742" y="2174"/>
                  </a:lnTo>
                  <a:lnTo>
                    <a:pt x="742" y="2172"/>
                  </a:lnTo>
                  <a:lnTo>
                    <a:pt x="743" y="2170"/>
                  </a:lnTo>
                  <a:lnTo>
                    <a:pt x="743" y="2168"/>
                  </a:lnTo>
                  <a:lnTo>
                    <a:pt x="745" y="2167"/>
                  </a:lnTo>
                  <a:lnTo>
                    <a:pt x="747" y="2165"/>
                  </a:lnTo>
                  <a:lnTo>
                    <a:pt x="749" y="2163"/>
                  </a:lnTo>
                  <a:lnTo>
                    <a:pt x="751" y="2161"/>
                  </a:lnTo>
                  <a:lnTo>
                    <a:pt x="755" y="2161"/>
                  </a:lnTo>
                  <a:lnTo>
                    <a:pt x="753" y="2161"/>
                  </a:lnTo>
                  <a:lnTo>
                    <a:pt x="749" y="2159"/>
                  </a:lnTo>
                  <a:lnTo>
                    <a:pt x="742" y="2157"/>
                  </a:lnTo>
                  <a:lnTo>
                    <a:pt x="734" y="2152"/>
                  </a:lnTo>
                  <a:lnTo>
                    <a:pt x="730" y="2150"/>
                  </a:lnTo>
                  <a:lnTo>
                    <a:pt x="727" y="2146"/>
                  </a:lnTo>
                  <a:lnTo>
                    <a:pt x="723" y="2140"/>
                  </a:lnTo>
                  <a:lnTo>
                    <a:pt x="721" y="2135"/>
                  </a:lnTo>
                  <a:lnTo>
                    <a:pt x="717" y="2129"/>
                  </a:lnTo>
                  <a:lnTo>
                    <a:pt x="715" y="2121"/>
                  </a:lnTo>
                  <a:lnTo>
                    <a:pt x="713" y="2114"/>
                  </a:lnTo>
                  <a:lnTo>
                    <a:pt x="711" y="2104"/>
                  </a:lnTo>
                  <a:lnTo>
                    <a:pt x="702" y="2073"/>
                  </a:lnTo>
                  <a:lnTo>
                    <a:pt x="711" y="2037"/>
                  </a:lnTo>
                  <a:lnTo>
                    <a:pt x="713" y="2035"/>
                  </a:lnTo>
                  <a:lnTo>
                    <a:pt x="719" y="2029"/>
                  </a:lnTo>
                  <a:lnTo>
                    <a:pt x="727" y="2022"/>
                  </a:lnTo>
                  <a:lnTo>
                    <a:pt x="738" y="2012"/>
                  </a:lnTo>
                  <a:lnTo>
                    <a:pt x="745" y="2009"/>
                  </a:lnTo>
                  <a:lnTo>
                    <a:pt x="753" y="2003"/>
                  </a:lnTo>
                  <a:lnTo>
                    <a:pt x="762" y="1999"/>
                  </a:lnTo>
                  <a:lnTo>
                    <a:pt x="770" y="1995"/>
                  </a:lnTo>
                  <a:lnTo>
                    <a:pt x="781" y="1994"/>
                  </a:lnTo>
                  <a:lnTo>
                    <a:pt x="790" y="1992"/>
                  </a:lnTo>
                  <a:lnTo>
                    <a:pt x="802" y="1990"/>
                  </a:lnTo>
                  <a:lnTo>
                    <a:pt x="813" y="1990"/>
                  </a:lnTo>
                  <a:lnTo>
                    <a:pt x="815" y="1990"/>
                  </a:lnTo>
                  <a:lnTo>
                    <a:pt x="824" y="1992"/>
                  </a:lnTo>
                  <a:lnTo>
                    <a:pt x="838" y="1994"/>
                  </a:lnTo>
                  <a:lnTo>
                    <a:pt x="849" y="1999"/>
                  </a:lnTo>
                  <a:lnTo>
                    <a:pt x="856" y="2001"/>
                  </a:lnTo>
                  <a:lnTo>
                    <a:pt x="864" y="2005"/>
                  </a:lnTo>
                  <a:lnTo>
                    <a:pt x="868" y="2009"/>
                  </a:lnTo>
                  <a:lnTo>
                    <a:pt x="875" y="2012"/>
                  </a:lnTo>
                  <a:lnTo>
                    <a:pt x="877" y="2016"/>
                  </a:lnTo>
                  <a:lnTo>
                    <a:pt x="879" y="2018"/>
                  </a:lnTo>
                  <a:lnTo>
                    <a:pt x="881" y="2022"/>
                  </a:lnTo>
                  <a:lnTo>
                    <a:pt x="881" y="2024"/>
                  </a:lnTo>
                  <a:lnTo>
                    <a:pt x="883" y="2027"/>
                  </a:lnTo>
                  <a:lnTo>
                    <a:pt x="883" y="2031"/>
                  </a:lnTo>
                  <a:lnTo>
                    <a:pt x="883" y="2033"/>
                  </a:lnTo>
                  <a:lnTo>
                    <a:pt x="883" y="2037"/>
                  </a:lnTo>
                  <a:lnTo>
                    <a:pt x="883" y="2039"/>
                  </a:lnTo>
                  <a:lnTo>
                    <a:pt x="881" y="2042"/>
                  </a:lnTo>
                  <a:lnTo>
                    <a:pt x="879" y="2048"/>
                  </a:lnTo>
                  <a:lnTo>
                    <a:pt x="877" y="2054"/>
                  </a:lnTo>
                  <a:lnTo>
                    <a:pt x="875" y="2056"/>
                  </a:lnTo>
                  <a:lnTo>
                    <a:pt x="871" y="2059"/>
                  </a:lnTo>
                  <a:lnTo>
                    <a:pt x="868" y="2061"/>
                  </a:lnTo>
                  <a:lnTo>
                    <a:pt x="866" y="2065"/>
                  </a:lnTo>
                  <a:lnTo>
                    <a:pt x="862" y="2067"/>
                  </a:lnTo>
                  <a:lnTo>
                    <a:pt x="858" y="2069"/>
                  </a:lnTo>
                  <a:lnTo>
                    <a:pt x="853" y="2071"/>
                  </a:lnTo>
                  <a:lnTo>
                    <a:pt x="847" y="2071"/>
                  </a:lnTo>
                  <a:lnTo>
                    <a:pt x="841" y="2071"/>
                  </a:lnTo>
                  <a:lnTo>
                    <a:pt x="826" y="2071"/>
                  </a:lnTo>
                  <a:lnTo>
                    <a:pt x="819" y="2071"/>
                  </a:lnTo>
                  <a:lnTo>
                    <a:pt x="811" y="2073"/>
                  </a:lnTo>
                  <a:lnTo>
                    <a:pt x="807" y="2074"/>
                  </a:lnTo>
                  <a:lnTo>
                    <a:pt x="804" y="2076"/>
                  </a:lnTo>
                  <a:lnTo>
                    <a:pt x="802" y="2080"/>
                  </a:lnTo>
                  <a:lnTo>
                    <a:pt x="798" y="2082"/>
                  </a:lnTo>
                  <a:lnTo>
                    <a:pt x="796" y="2084"/>
                  </a:lnTo>
                  <a:lnTo>
                    <a:pt x="794" y="2089"/>
                  </a:lnTo>
                  <a:lnTo>
                    <a:pt x="792" y="2093"/>
                  </a:lnTo>
                  <a:lnTo>
                    <a:pt x="792" y="2097"/>
                  </a:lnTo>
                  <a:lnTo>
                    <a:pt x="792" y="2103"/>
                  </a:lnTo>
                  <a:lnTo>
                    <a:pt x="792" y="2106"/>
                  </a:lnTo>
                  <a:lnTo>
                    <a:pt x="813" y="2144"/>
                  </a:lnTo>
                  <a:lnTo>
                    <a:pt x="828" y="2148"/>
                  </a:lnTo>
                  <a:lnTo>
                    <a:pt x="830" y="2148"/>
                  </a:lnTo>
                  <a:lnTo>
                    <a:pt x="834" y="2152"/>
                  </a:lnTo>
                  <a:lnTo>
                    <a:pt x="836" y="2153"/>
                  </a:lnTo>
                  <a:lnTo>
                    <a:pt x="838" y="2157"/>
                  </a:lnTo>
                  <a:lnTo>
                    <a:pt x="839" y="2159"/>
                  </a:lnTo>
                  <a:lnTo>
                    <a:pt x="839" y="2165"/>
                  </a:lnTo>
                  <a:lnTo>
                    <a:pt x="839" y="2193"/>
                  </a:lnTo>
                  <a:lnTo>
                    <a:pt x="841" y="2195"/>
                  </a:lnTo>
                  <a:lnTo>
                    <a:pt x="843" y="2199"/>
                  </a:lnTo>
                  <a:lnTo>
                    <a:pt x="845" y="2200"/>
                  </a:lnTo>
                  <a:lnTo>
                    <a:pt x="847" y="2200"/>
                  </a:lnTo>
                  <a:lnTo>
                    <a:pt x="849" y="2202"/>
                  </a:lnTo>
                  <a:lnTo>
                    <a:pt x="851" y="2200"/>
                  </a:lnTo>
                  <a:lnTo>
                    <a:pt x="856" y="2197"/>
                  </a:lnTo>
                  <a:lnTo>
                    <a:pt x="860" y="2191"/>
                  </a:lnTo>
                  <a:lnTo>
                    <a:pt x="864" y="2191"/>
                  </a:lnTo>
                  <a:lnTo>
                    <a:pt x="866" y="2191"/>
                  </a:lnTo>
                  <a:lnTo>
                    <a:pt x="868" y="2191"/>
                  </a:lnTo>
                  <a:lnTo>
                    <a:pt x="869" y="2193"/>
                  </a:lnTo>
                  <a:lnTo>
                    <a:pt x="871" y="2195"/>
                  </a:lnTo>
                  <a:lnTo>
                    <a:pt x="877" y="2202"/>
                  </a:lnTo>
                  <a:lnTo>
                    <a:pt x="881" y="2210"/>
                  </a:lnTo>
                  <a:lnTo>
                    <a:pt x="885" y="2215"/>
                  </a:lnTo>
                  <a:lnTo>
                    <a:pt x="886" y="2217"/>
                  </a:lnTo>
                  <a:lnTo>
                    <a:pt x="883" y="2234"/>
                  </a:lnTo>
                  <a:lnTo>
                    <a:pt x="881" y="2236"/>
                  </a:lnTo>
                  <a:lnTo>
                    <a:pt x="877" y="2236"/>
                  </a:lnTo>
                  <a:lnTo>
                    <a:pt x="875" y="2236"/>
                  </a:lnTo>
                  <a:lnTo>
                    <a:pt x="871" y="2236"/>
                  </a:lnTo>
                  <a:lnTo>
                    <a:pt x="868" y="2236"/>
                  </a:lnTo>
                  <a:lnTo>
                    <a:pt x="864" y="2234"/>
                  </a:lnTo>
                  <a:lnTo>
                    <a:pt x="862" y="2236"/>
                  </a:lnTo>
                  <a:lnTo>
                    <a:pt x="856" y="2238"/>
                  </a:lnTo>
                  <a:lnTo>
                    <a:pt x="851" y="2240"/>
                  </a:lnTo>
                  <a:lnTo>
                    <a:pt x="849" y="2242"/>
                  </a:lnTo>
                  <a:lnTo>
                    <a:pt x="847" y="2246"/>
                  </a:lnTo>
                  <a:lnTo>
                    <a:pt x="847" y="2247"/>
                  </a:lnTo>
                  <a:lnTo>
                    <a:pt x="847" y="2249"/>
                  </a:lnTo>
                  <a:lnTo>
                    <a:pt x="847" y="2253"/>
                  </a:lnTo>
                  <a:lnTo>
                    <a:pt x="849" y="2259"/>
                  </a:lnTo>
                  <a:lnTo>
                    <a:pt x="851" y="2262"/>
                  </a:lnTo>
                  <a:lnTo>
                    <a:pt x="853" y="2266"/>
                  </a:lnTo>
                  <a:lnTo>
                    <a:pt x="854" y="2270"/>
                  </a:lnTo>
                  <a:lnTo>
                    <a:pt x="858" y="2272"/>
                  </a:lnTo>
                  <a:lnTo>
                    <a:pt x="860" y="2272"/>
                  </a:lnTo>
                  <a:lnTo>
                    <a:pt x="862" y="2308"/>
                  </a:lnTo>
                  <a:lnTo>
                    <a:pt x="864" y="2308"/>
                  </a:lnTo>
                  <a:lnTo>
                    <a:pt x="871" y="2311"/>
                  </a:lnTo>
                  <a:lnTo>
                    <a:pt x="873" y="2313"/>
                  </a:lnTo>
                  <a:lnTo>
                    <a:pt x="877" y="2319"/>
                  </a:lnTo>
                  <a:lnTo>
                    <a:pt x="877" y="2321"/>
                  </a:lnTo>
                  <a:lnTo>
                    <a:pt x="877" y="2323"/>
                  </a:lnTo>
                  <a:lnTo>
                    <a:pt x="877" y="2326"/>
                  </a:lnTo>
                  <a:lnTo>
                    <a:pt x="877" y="2328"/>
                  </a:lnTo>
                  <a:lnTo>
                    <a:pt x="877" y="2360"/>
                  </a:lnTo>
                  <a:lnTo>
                    <a:pt x="885" y="2355"/>
                  </a:lnTo>
                  <a:lnTo>
                    <a:pt x="892" y="2349"/>
                  </a:lnTo>
                  <a:lnTo>
                    <a:pt x="900" y="2347"/>
                  </a:lnTo>
                  <a:lnTo>
                    <a:pt x="907" y="2343"/>
                  </a:lnTo>
                  <a:lnTo>
                    <a:pt x="913" y="2341"/>
                  </a:lnTo>
                  <a:lnTo>
                    <a:pt x="920" y="2340"/>
                  </a:lnTo>
                  <a:lnTo>
                    <a:pt x="928" y="2338"/>
                  </a:lnTo>
                  <a:lnTo>
                    <a:pt x="935" y="2338"/>
                  </a:lnTo>
                  <a:lnTo>
                    <a:pt x="941" y="2338"/>
                  </a:lnTo>
                  <a:lnTo>
                    <a:pt x="947" y="2338"/>
                  </a:lnTo>
                  <a:lnTo>
                    <a:pt x="952" y="2338"/>
                  </a:lnTo>
                  <a:lnTo>
                    <a:pt x="958" y="2338"/>
                  </a:lnTo>
                  <a:lnTo>
                    <a:pt x="965" y="2341"/>
                  </a:lnTo>
                  <a:lnTo>
                    <a:pt x="971" y="2343"/>
                  </a:lnTo>
                  <a:lnTo>
                    <a:pt x="975" y="2345"/>
                  </a:lnTo>
                  <a:lnTo>
                    <a:pt x="979" y="2347"/>
                  </a:lnTo>
                  <a:lnTo>
                    <a:pt x="984" y="2349"/>
                  </a:lnTo>
                  <a:lnTo>
                    <a:pt x="988" y="2351"/>
                  </a:lnTo>
                  <a:lnTo>
                    <a:pt x="997" y="2353"/>
                  </a:lnTo>
                  <a:lnTo>
                    <a:pt x="1001" y="2353"/>
                  </a:lnTo>
                  <a:lnTo>
                    <a:pt x="1005" y="2355"/>
                  </a:lnTo>
                  <a:lnTo>
                    <a:pt x="1009" y="2355"/>
                  </a:lnTo>
                  <a:lnTo>
                    <a:pt x="1014" y="2357"/>
                  </a:lnTo>
                  <a:lnTo>
                    <a:pt x="1018" y="2357"/>
                  </a:lnTo>
                  <a:lnTo>
                    <a:pt x="1026" y="2360"/>
                  </a:lnTo>
                  <a:lnTo>
                    <a:pt x="1033" y="2364"/>
                  </a:lnTo>
                  <a:lnTo>
                    <a:pt x="1041" y="2368"/>
                  </a:lnTo>
                  <a:lnTo>
                    <a:pt x="1046" y="2373"/>
                  </a:lnTo>
                  <a:lnTo>
                    <a:pt x="1052" y="2379"/>
                  </a:lnTo>
                  <a:lnTo>
                    <a:pt x="1056" y="2385"/>
                  </a:lnTo>
                  <a:lnTo>
                    <a:pt x="1059" y="2390"/>
                  </a:lnTo>
                  <a:lnTo>
                    <a:pt x="1063" y="2396"/>
                  </a:lnTo>
                  <a:lnTo>
                    <a:pt x="1065" y="2400"/>
                  </a:lnTo>
                  <a:lnTo>
                    <a:pt x="1067" y="2405"/>
                  </a:lnTo>
                  <a:lnTo>
                    <a:pt x="1071" y="2411"/>
                  </a:lnTo>
                  <a:lnTo>
                    <a:pt x="1071" y="2415"/>
                  </a:lnTo>
                  <a:lnTo>
                    <a:pt x="1071" y="2422"/>
                  </a:lnTo>
                  <a:lnTo>
                    <a:pt x="1091" y="2420"/>
                  </a:lnTo>
                  <a:lnTo>
                    <a:pt x="1108" y="2420"/>
                  </a:lnTo>
                  <a:lnTo>
                    <a:pt x="1120" y="2400"/>
                  </a:lnTo>
                  <a:lnTo>
                    <a:pt x="1127" y="2398"/>
                  </a:lnTo>
                  <a:lnTo>
                    <a:pt x="1144" y="2389"/>
                  </a:lnTo>
                  <a:lnTo>
                    <a:pt x="1148" y="2385"/>
                  </a:lnTo>
                  <a:lnTo>
                    <a:pt x="1154" y="2381"/>
                  </a:lnTo>
                  <a:lnTo>
                    <a:pt x="1159" y="2377"/>
                  </a:lnTo>
                  <a:lnTo>
                    <a:pt x="1163" y="2372"/>
                  </a:lnTo>
                  <a:lnTo>
                    <a:pt x="1165" y="2368"/>
                  </a:lnTo>
                  <a:lnTo>
                    <a:pt x="1169" y="2362"/>
                  </a:lnTo>
                  <a:lnTo>
                    <a:pt x="1170" y="2358"/>
                  </a:lnTo>
                  <a:lnTo>
                    <a:pt x="1172" y="2351"/>
                  </a:lnTo>
                  <a:lnTo>
                    <a:pt x="1176" y="2353"/>
                  </a:lnTo>
                  <a:lnTo>
                    <a:pt x="1185" y="2355"/>
                  </a:lnTo>
                  <a:lnTo>
                    <a:pt x="1191" y="2355"/>
                  </a:lnTo>
                  <a:lnTo>
                    <a:pt x="1197" y="2357"/>
                  </a:lnTo>
                  <a:lnTo>
                    <a:pt x="1201" y="2357"/>
                  </a:lnTo>
                  <a:lnTo>
                    <a:pt x="1204" y="2355"/>
                  </a:lnTo>
                  <a:lnTo>
                    <a:pt x="1210" y="2357"/>
                  </a:lnTo>
                  <a:lnTo>
                    <a:pt x="1219" y="2357"/>
                  </a:lnTo>
                  <a:lnTo>
                    <a:pt x="1233" y="2358"/>
                  </a:lnTo>
                  <a:lnTo>
                    <a:pt x="1246" y="2358"/>
                  </a:lnTo>
                  <a:lnTo>
                    <a:pt x="1255" y="2358"/>
                  </a:lnTo>
                  <a:lnTo>
                    <a:pt x="1263" y="2358"/>
                  </a:lnTo>
                  <a:lnTo>
                    <a:pt x="1270" y="2358"/>
                  </a:lnTo>
                  <a:lnTo>
                    <a:pt x="1280" y="2357"/>
                  </a:lnTo>
                  <a:lnTo>
                    <a:pt x="1287" y="2353"/>
                  </a:lnTo>
                  <a:lnTo>
                    <a:pt x="1295" y="2349"/>
                  </a:lnTo>
                  <a:lnTo>
                    <a:pt x="1302" y="2343"/>
                  </a:lnTo>
                  <a:lnTo>
                    <a:pt x="1310" y="2338"/>
                  </a:lnTo>
                  <a:lnTo>
                    <a:pt x="1330" y="2334"/>
                  </a:lnTo>
                  <a:lnTo>
                    <a:pt x="1349" y="2351"/>
                  </a:lnTo>
                  <a:lnTo>
                    <a:pt x="1353" y="2357"/>
                  </a:lnTo>
                  <a:lnTo>
                    <a:pt x="1364" y="2364"/>
                  </a:lnTo>
                  <a:lnTo>
                    <a:pt x="1372" y="2370"/>
                  </a:lnTo>
                  <a:lnTo>
                    <a:pt x="1381" y="2373"/>
                  </a:lnTo>
                  <a:lnTo>
                    <a:pt x="1385" y="2375"/>
                  </a:lnTo>
                  <a:lnTo>
                    <a:pt x="1389" y="2377"/>
                  </a:lnTo>
                  <a:lnTo>
                    <a:pt x="1392" y="2377"/>
                  </a:lnTo>
                  <a:lnTo>
                    <a:pt x="1398" y="2377"/>
                  </a:lnTo>
                  <a:lnTo>
                    <a:pt x="1466" y="2377"/>
                  </a:lnTo>
                  <a:lnTo>
                    <a:pt x="1462" y="2373"/>
                  </a:lnTo>
                  <a:lnTo>
                    <a:pt x="1453" y="2360"/>
                  </a:lnTo>
                  <a:lnTo>
                    <a:pt x="1449" y="2353"/>
                  </a:lnTo>
                  <a:lnTo>
                    <a:pt x="1443" y="2343"/>
                  </a:lnTo>
                  <a:lnTo>
                    <a:pt x="1443" y="2340"/>
                  </a:lnTo>
                  <a:lnTo>
                    <a:pt x="1443" y="2336"/>
                  </a:lnTo>
                  <a:lnTo>
                    <a:pt x="1443" y="2330"/>
                  </a:lnTo>
                  <a:lnTo>
                    <a:pt x="1443" y="2328"/>
                  </a:lnTo>
                  <a:lnTo>
                    <a:pt x="1443" y="2325"/>
                  </a:lnTo>
                  <a:lnTo>
                    <a:pt x="1439" y="2321"/>
                  </a:lnTo>
                  <a:lnTo>
                    <a:pt x="1438" y="2317"/>
                  </a:lnTo>
                  <a:lnTo>
                    <a:pt x="1436" y="2313"/>
                  </a:lnTo>
                  <a:lnTo>
                    <a:pt x="1432" y="2311"/>
                  </a:lnTo>
                  <a:lnTo>
                    <a:pt x="1428" y="2310"/>
                  </a:lnTo>
                  <a:lnTo>
                    <a:pt x="1421" y="2308"/>
                  </a:lnTo>
                  <a:lnTo>
                    <a:pt x="1415" y="2306"/>
                  </a:lnTo>
                  <a:lnTo>
                    <a:pt x="1413" y="2304"/>
                  </a:lnTo>
                  <a:lnTo>
                    <a:pt x="1411" y="2300"/>
                  </a:lnTo>
                  <a:lnTo>
                    <a:pt x="1407" y="2296"/>
                  </a:lnTo>
                  <a:lnTo>
                    <a:pt x="1406" y="2291"/>
                  </a:lnTo>
                  <a:lnTo>
                    <a:pt x="1406" y="2289"/>
                  </a:lnTo>
                  <a:lnTo>
                    <a:pt x="1406" y="2283"/>
                  </a:lnTo>
                  <a:lnTo>
                    <a:pt x="1406" y="2276"/>
                  </a:lnTo>
                  <a:lnTo>
                    <a:pt x="1409" y="2268"/>
                  </a:lnTo>
                  <a:lnTo>
                    <a:pt x="1411" y="2262"/>
                  </a:lnTo>
                  <a:lnTo>
                    <a:pt x="1413" y="2259"/>
                  </a:lnTo>
                  <a:lnTo>
                    <a:pt x="1417" y="2255"/>
                  </a:lnTo>
                  <a:lnTo>
                    <a:pt x="1421" y="2253"/>
                  </a:lnTo>
                  <a:lnTo>
                    <a:pt x="1424" y="2249"/>
                  </a:lnTo>
                  <a:lnTo>
                    <a:pt x="1432" y="2247"/>
                  </a:lnTo>
                  <a:lnTo>
                    <a:pt x="1438" y="2247"/>
                  </a:lnTo>
                  <a:lnTo>
                    <a:pt x="1445" y="2247"/>
                  </a:lnTo>
                  <a:lnTo>
                    <a:pt x="1470" y="2251"/>
                  </a:lnTo>
                  <a:lnTo>
                    <a:pt x="1492" y="2234"/>
                  </a:lnTo>
                  <a:lnTo>
                    <a:pt x="1494" y="2232"/>
                  </a:lnTo>
                  <a:lnTo>
                    <a:pt x="1501" y="2229"/>
                  </a:lnTo>
                  <a:lnTo>
                    <a:pt x="1505" y="2227"/>
                  </a:lnTo>
                  <a:lnTo>
                    <a:pt x="1511" y="2225"/>
                  </a:lnTo>
                  <a:lnTo>
                    <a:pt x="1517" y="2223"/>
                  </a:lnTo>
                  <a:lnTo>
                    <a:pt x="1524" y="2223"/>
                  </a:lnTo>
                  <a:lnTo>
                    <a:pt x="1526" y="2223"/>
                  </a:lnTo>
                  <a:lnTo>
                    <a:pt x="1530" y="2223"/>
                  </a:lnTo>
                  <a:lnTo>
                    <a:pt x="1539" y="2221"/>
                  </a:lnTo>
                  <a:lnTo>
                    <a:pt x="1547" y="2219"/>
                  </a:lnTo>
                  <a:lnTo>
                    <a:pt x="1552" y="2217"/>
                  </a:lnTo>
                  <a:lnTo>
                    <a:pt x="1558" y="2214"/>
                  </a:lnTo>
                  <a:lnTo>
                    <a:pt x="1562" y="2210"/>
                  </a:lnTo>
                  <a:lnTo>
                    <a:pt x="1565" y="2206"/>
                  </a:lnTo>
                  <a:lnTo>
                    <a:pt x="1571" y="2200"/>
                  </a:lnTo>
                  <a:lnTo>
                    <a:pt x="1575" y="2195"/>
                  </a:lnTo>
                  <a:lnTo>
                    <a:pt x="1579" y="2187"/>
                  </a:lnTo>
                  <a:lnTo>
                    <a:pt x="1582" y="2180"/>
                  </a:lnTo>
                  <a:lnTo>
                    <a:pt x="1584" y="2174"/>
                  </a:lnTo>
                  <a:lnTo>
                    <a:pt x="1588" y="2165"/>
                  </a:lnTo>
                  <a:lnTo>
                    <a:pt x="1590" y="2157"/>
                  </a:lnTo>
                  <a:lnTo>
                    <a:pt x="1592" y="2152"/>
                  </a:lnTo>
                  <a:lnTo>
                    <a:pt x="1590" y="2150"/>
                  </a:lnTo>
                  <a:lnTo>
                    <a:pt x="1590" y="2148"/>
                  </a:lnTo>
                  <a:lnTo>
                    <a:pt x="1588" y="2146"/>
                  </a:lnTo>
                  <a:lnTo>
                    <a:pt x="1586" y="2144"/>
                  </a:lnTo>
                  <a:lnTo>
                    <a:pt x="1582" y="2142"/>
                  </a:lnTo>
                  <a:lnTo>
                    <a:pt x="1579" y="2138"/>
                  </a:lnTo>
                  <a:lnTo>
                    <a:pt x="1573" y="2135"/>
                  </a:lnTo>
                  <a:lnTo>
                    <a:pt x="1569" y="2129"/>
                  </a:lnTo>
                  <a:lnTo>
                    <a:pt x="1567" y="2125"/>
                  </a:lnTo>
                  <a:lnTo>
                    <a:pt x="1567" y="2123"/>
                  </a:lnTo>
                  <a:lnTo>
                    <a:pt x="1565" y="2121"/>
                  </a:lnTo>
                  <a:lnTo>
                    <a:pt x="1565" y="2118"/>
                  </a:lnTo>
                  <a:lnTo>
                    <a:pt x="1565" y="2116"/>
                  </a:lnTo>
                  <a:lnTo>
                    <a:pt x="1565" y="2112"/>
                  </a:lnTo>
                  <a:lnTo>
                    <a:pt x="1567" y="2110"/>
                  </a:lnTo>
                  <a:lnTo>
                    <a:pt x="1567" y="2108"/>
                  </a:lnTo>
                  <a:lnTo>
                    <a:pt x="1573" y="2104"/>
                  </a:lnTo>
                  <a:lnTo>
                    <a:pt x="1579" y="2103"/>
                  </a:lnTo>
                  <a:lnTo>
                    <a:pt x="1582" y="2101"/>
                  </a:lnTo>
                  <a:lnTo>
                    <a:pt x="1586" y="2101"/>
                  </a:lnTo>
                  <a:lnTo>
                    <a:pt x="1594" y="2099"/>
                  </a:lnTo>
                  <a:lnTo>
                    <a:pt x="1597" y="2099"/>
                  </a:lnTo>
                  <a:lnTo>
                    <a:pt x="1597" y="2097"/>
                  </a:lnTo>
                  <a:lnTo>
                    <a:pt x="1599" y="2093"/>
                  </a:lnTo>
                  <a:lnTo>
                    <a:pt x="1601" y="2091"/>
                  </a:lnTo>
                  <a:lnTo>
                    <a:pt x="1601" y="2088"/>
                  </a:lnTo>
                  <a:lnTo>
                    <a:pt x="1601" y="2086"/>
                  </a:lnTo>
                  <a:lnTo>
                    <a:pt x="1599" y="2084"/>
                  </a:lnTo>
                  <a:lnTo>
                    <a:pt x="1599" y="2082"/>
                  </a:lnTo>
                  <a:lnTo>
                    <a:pt x="1599" y="2080"/>
                  </a:lnTo>
                  <a:lnTo>
                    <a:pt x="1603" y="2080"/>
                  </a:lnTo>
                  <a:lnTo>
                    <a:pt x="1605" y="2078"/>
                  </a:lnTo>
                  <a:lnTo>
                    <a:pt x="1614" y="2076"/>
                  </a:lnTo>
                  <a:lnTo>
                    <a:pt x="1626" y="2074"/>
                  </a:lnTo>
                  <a:lnTo>
                    <a:pt x="1628" y="2073"/>
                  </a:lnTo>
                  <a:lnTo>
                    <a:pt x="1631" y="2073"/>
                  </a:lnTo>
                  <a:lnTo>
                    <a:pt x="1633" y="2071"/>
                  </a:lnTo>
                  <a:lnTo>
                    <a:pt x="1637" y="2069"/>
                  </a:lnTo>
                  <a:lnTo>
                    <a:pt x="1641" y="2063"/>
                  </a:lnTo>
                  <a:lnTo>
                    <a:pt x="1646" y="2056"/>
                  </a:lnTo>
                  <a:lnTo>
                    <a:pt x="1652" y="2050"/>
                  </a:lnTo>
                  <a:lnTo>
                    <a:pt x="1654" y="2042"/>
                  </a:lnTo>
                  <a:lnTo>
                    <a:pt x="1656" y="2037"/>
                  </a:lnTo>
                  <a:lnTo>
                    <a:pt x="1658" y="2033"/>
                  </a:lnTo>
                  <a:lnTo>
                    <a:pt x="1658" y="2031"/>
                  </a:lnTo>
                  <a:lnTo>
                    <a:pt x="1658" y="2027"/>
                  </a:lnTo>
                  <a:lnTo>
                    <a:pt x="1658" y="2022"/>
                  </a:lnTo>
                  <a:lnTo>
                    <a:pt x="1658" y="2020"/>
                  </a:lnTo>
                  <a:lnTo>
                    <a:pt x="1659" y="2016"/>
                  </a:lnTo>
                  <a:lnTo>
                    <a:pt x="1659" y="2012"/>
                  </a:lnTo>
                  <a:lnTo>
                    <a:pt x="1663" y="2010"/>
                  </a:lnTo>
                  <a:lnTo>
                    <a:pt x="1665" y="2007"/>
                  </a:lnTo>
                  <a:lnTo>
                    <a:pt x="1667" y="2003"/>
                  </a:lnTo>
                  <a:lnTo>
                    <a:pt x="1671" y="2001"/>
                  </a:lnTo>
                  <a:lnTo>
                    <a:pt x="1673" y="1999"/>
                  </a:lnTo>
                  <a:lnTo>
                    <a:pt x="1676" y="1997"/>
                  </a:lnTo>
                  <a:lnTo>
                    <a:pt x="1678" y="1995"/>
                  </a:lnTo>
                  <a:lnTo>
                    <a:pt x="1682" y="1995"/>
                  </a:lnTo>
                  <a:lnTo>
                    <a:pt x="1686" y="1994"/>
                  </a:lnTo>
                  <a:lnTo>
                    <a:pt x="1690" y="1994"/>
                  </a:lnTo>
                  <a:lnTo>
                    <a:pt x="1693" y="1992"/>
                  </a:lnTo>
                  <a:lnTo>
                    <a:pt x="1695" y="1994"/>
                  </a:lnTo>
                  <a:lnTo>
                    <a:pt x="1703" y="1992"/>
                  </a:lnTo>
                  <a:lnTo>
                    <a:pt x="1708" y="1992"/>
                  </a:lnTo>
                  <a:lnTo>
                    <a:pt x="1712" y="1990"/>
                  </a:lnTo>
                  <a:lnTo>
                    <a:pt x="1718" y="1986"/>
                  </a:lnTo>
                  <a:lnTo>
                    <a:pt x="1720" y="1982"/>
                  </a:lnTo>
                  <a:lnTo>
                    <a:pt x="1723" y="1978"/>
                  </a:lnTo>
                  <a:lnTo>
                    <a:pt x="1725" y="1975"/>
                  </a:lnTo>
                  <a:lnTo>
                    <a:pt x="1727" y="1969"/>
                  </a:lnTo>
                  <a:lnTo>
                    <a:pt x="1729" y="1963"/>
                  </a:lnTo>
                  <a:lnTo>
                    <a:pt x="1733" y="1956"/>
                  </a:lnTo>
                  <a:lnTo>
                    <a:pt x="1738" y="1950"/>
                  </a:lnTo>
                  <a:lnTo>
                    <a:pt x="1744" y="1943"/>
                  </a:lnTo>
                  <a:lnTo>
                    <a:pt x="1748" y="1941"/>
                  </a:lnTo>
                  <a:lnTo>
                    <a:pt x="1752" y="1939"/>
                  </a:lnTo>
                  <a:lnTo>
                    <a:pt x="1755" y="1935"/>
                  </a:lnTo>
                  <a:lnTo>
                    <a:pt x="1759" y="1933"/>
                  </a:lnTo>
                  <a:lnTo>
                    <a:pt x="1763" y="1931"/>
                  </a:lnTo>
                  <a:lnTo>
                    <a:pt x="1767" y="1931"/>
                  </a:lnTo>
                  <a:lnTo>
                    <a:pt x="1772" y="1930"/>
                  </a:lnTo>
                  <a:lnTo>
                    <a:pt x="1776" y="1930"/>
                  </a:lnTo>
                  <a:lnTo>
                    <a:pt x="1780" y="1930"/>
                  </a:lnTo>
                  <a:lnTo>
                    <a:pt x="1782" y="1930"/>
                  </a:lnTo>
                  <a:lnTo>
                    <a:pt x="1786" y="1930"/>
                  </a:lnTo>
                  <a:lnTo>
                    <a:pt x="1789" y="1928"/>
                  </a:lnTo>
                  <a:lnTo>
                    <a:pt x="1791" y="1926"/>
                  </a:lnTo>
                  <a:lnTo>
                    <a:pt x="1793" y="1926"/>
                  </a:lnTo>
                  <a:lnTo>
                    <a:pt x="1793" y="1924"/>
                  </a:lnTo>
                  <a:lnTo>
                    <a:pt x="1795" y="1922"/>
                  </a:lnTo>
                  <a:lnTo>
                    <a:pt x="1797" y="1916"/>
                  </a:lnTo>
                  <a:lnTo>
                    <a:pt x="1797" y="1913"/>
                  </a:lnTo>
                  <a:lnTo>
                    <a:pt x="1797" y="1909"/>
                  </a:lnTo>
                  <a:lnTo>
                    <a:pt x="1797" y="1907"/>
                  </a:lnTo>
                  <a:lnTo>
                    <a:pt x="1797" y="1903"/>
                  </a:lnTo>
                  <a:lnTo>
                    <a:pt x="1799" y="1898"/>
                  </a:lnTo>
                  <a:lnTo>
                    <a:pt x="1801" y="1894"/>
                  </a:lnTo>
                  <a:lnTo>
                    <a:pt x="1802" y="1890"/>
                  </a:lnTo>
                  <a:lnTo>
                    <a:pt x="1806" y="1888"/>
                  </a:lnTo>
                  <a:lnTo>
                    <a:pt x="1808" y="1884"/>
                  </a:lnTo>
                  <a:lnTo>
                    <a:pt x="1810" y="1883"/>
                  </a:lnTo>
                  <a:lnTo>
                    <a:pt x="1814" y="1881"/>
                  </a:lnTo>
                  <a:lnTo>
                    <a:pt x="1816" y="1879"/>
                  </a:lnTo>
                  <a:lnTo>
                    <a:pt x="1819" y="1879"/>
                  </a:lnTo>
                  <a:lnTo>
                    <a:pt x="1823" y="1877"/>
                  </a:lnTo>
                  <a:lnTo>
                    <a:pt x="1827" y="1877"/>
                  </a:lnTo>
                  <a:lnTo>
                    <a:pt x="1874" y="1875"/>
                  </a:lnTo>
                  <a:lnTo>
                    <a:pt x="1876" y="1873"/>
                  </a:lnTo>
                  <a:lnTo>
                    <a:pt x="1878" y="1869"/>
                  </a:lnTo>
                  <a:lnTo>
                    <a:pt x="1878" y="1868"/>
                  </a:lnTo>
                  <a:lnTo>
                    <a:pt x="1880" y="1864"/>
                  </a:lnTo>
                  <a:lnTo>
                    <a:pt x="1883" y="1862"/>
                  </a:lnTo>
                  <a:lnTo>
                    <a:pt x="1885" y="1860"/>
                  </a:lnTo>
                  <a:lnTo>
                    <a:pt x="1889" y="1856"/>
                  </a:lnTo>
                  <a:lnTo>
                    <a:pt x="1895" y="1856"/>
                  </a:lnTo>
                  <a:lnTo>
                    <a:pt x="1900" y="1854"/>
                  </a:lnTo>
                  <a:lnTo>
                    <a:pt x="1906" y="1854"/>
                  </a:lnTo>
                  <a:lnTo>
                    <a:pt x="1912" y="1854"/>
                  </a:lnTo>
                  <a:lnTo>
                    <a:pt x="1921" y="1856"/>
                  </a:lnTo>
                  <a:lnTo>
                    <a:pt x="1928" y="1858"/>
                  </a:lnTo>
                  <a:lnTo>
                    <a:pt x="1940" y="1864"/>
                  </a:lnTo>
                  <a:lnTo>
                    <a:pt x="1947" y="1862"/>
                  </a:lnTo>
                  <a:lnTo>
                    <a:pt x="1966" y="1864"/>
                  </a:lnTo>
                  <a:lnTo>
                    <a:pt x="1972" y="1864"/>
                  </a:lnTo>
                  <a:lnTo>
                    <a:pt x="1977" y="1866"/>
                  </a:lnTo>
                  <a:lnTo>
                    <a:pt x="1983" y="1868"/>
                  </a:lnTo>
                  <a:lnTo>
                    <a:pt x="1989" y="1869"/>
                  </a:lnTo>
                  <a:lnTo>
                    <a:pt x="1994" y="1873"/>
                  </a:lnTo>
                  <a:lnTo>
                    <a:pt x="1998" y="1875"/>
                  </a:lnTo>
                  <a:lnTo>
                    <a:pt x="2004" y="1879"/>
                  </a:lnTo>
                  <a:lnTo>
                    <a:pt x="2009" y="1883"/>
                  </a:lnTo>
                  <a:lnTo>
                    <a:pt x="2047" y="1920"/>
                  </a:lnTo>
                  <a:lnTo>
                    <a:pt x="2051" y="1920"/>
                  </a:lnTo>
                  <a:lnTo>
                    <a:pt x="2060" y="1915"/>
                  </a:lnTo>
                  <a:lnTo>
                    <a:pt x="2064" y="1913"/>
                  </a:lnTo>
                  <a:lnTo>
                    <a:pt x="2066" y="1913"/>
                  </a:lnTo>
                  <a:lnTo>
                    <a:pt x="2068" y="1909"/>
                  </a:lnTo>
                  <a:lnTo>
                    <a:pt x="2071" y="1907"/>
                  </a:lnTo>
                  <a:lnTo>
                    <a:pt x="2073" y="1903"/>
                  </a:lnTo>
                  <a:lnTo>
                    <a:pt x="2075" y="1899"/>
                  </a:lnTo>
                  <a:lnTo>
                    <a:pt x="2077" y="1896"/>
                  </a:lnTo>
                  <a:lnTo>
                    <a:pt x="2077" y="1892"/>
                  </a:lnTo>
                  <a:lnTo>
                    <a:pt x="2079" y="1884"/>
                  </a:lnTo>
                  <a:lnTo>
                    <a:pt x="2081" y="1877"/>
                  </a:lnTo>
                  <a:lnTo>
                    <a:pt x="2083" y="1875"/>
                  </a:lnTo>
                  <a:lnTo>
                    <a:pt x="2085" y="1873"/>
                  </a:lnTo>
                  <a:lnTo>
                    <a:pt x="2086" y="1873"/>
                  </a:lnTo>
                  <a:lnTo>
                    <a:pt x="2090" y="1871"/>
                  </a:lnTo>
                  <a:lnTo>
                    <a:pt x="2096" y="1871"/>
                  </a:lnTo>
                  <a:lnTo>
                    <a:pt x="2100" y="1871"/>
                  </a:lnTo>
                  <a:lnTo>
                    <a:pt x="2107" y="1871"/>
                  </a:lnTo>
                  <a:lnTo>
                    <a:pt x="2109" y="1869"/>
                  </a:lnTo>
                  <a:lnTo>
                    <a:pt x="2113" y="1864"/>
                  </a:lnTo>
                  <a:lnTo>
                    <a:pt x="2120" y="1856"/>
                  </a:lnTo>
                  <a:lnTo>
                    <a:pt x="2130" y="1847"/>
                  </a:lnTo>
                  <a:lnTo>
                    <a:pt x="2135" y="1843"/>
                  </a:lnTo>
                  <a:lnTo>
                    <a:pt x="2141" y="1839"/>
                  </a:lnTo>
                  <a:lnTo>
                    <a:pt x="2147" y="1836"/>
                  </a:lnTo>
                  <a:lnTo>
                    <a:pt x="2152" y="1834"/>
                  </a:lnTo>
                  <a:lnTo>
                    <a:pt x="2158" y="1832"/>
                  </a:lnTo>
                  <a:lnTo>
                    <a:pt x="2165" y="1830"/>
                  </a:lnTo>
                  <a:lnTo>
                    <a:pt x="2167" y="1830"/>
                  </a:lnTo>
                  <a:lnTo>
                    <a:pt x="2171" y="1832"/>
                  </a:lnTo>
                  <a:lnTo>
                    <a:pt x="2173" y="1832"/>
                  </a:lnTo>
                  <a:lnTo>
                    <a:pt x="2177" y="1834"/>
                  </a:lnTo>
                  <a:lnTo>
                    <a:pt x="2188" y="1837"/>
                  </a:lnTo>
                  <a:lnTo>
                    <a:pt x="2197" y="1839"/>
                  </a:lnTo>
                  <a:lnTo>
                    <a:pt x="2207" y="1841"/>
                  </a:lnTo>
                  <a:lnTo>
                    <a:pt x="2216" y="1841"/>
                  </a:lnTo>
                  <a:lnTo>
                    <a:pt x="2226" y="1841"/>
                  </a:lnTo>
                  <a:lnTo>
                    <a:pt x="2235" y="1841"/>
                  </a:lnTo>
                  <a:lnTo>
                    <a:pt x="2244" y="1839"/>
                  </a:lnTo>
                  <a:lnTo>
                    <a:pt x="2254" y="1837"/>
                  </a:lnTo>
                  <a:lnTo>
                    <a:pt x="2258" y="1837"/>
                  </a:lnTo>
                  <a:lnTo>
                    <a:pt x="2263" y="1837"/>
                  </a:lnTo>
                  <a:lnTo>
                    <a:pt x="2269" y="1837"/>
                  </a:lnTo>
                  <a:lnTo>
                    <a:pt x="2276" y="1839"/>
                  </a:lnTo>
                  <a:lnTo>
                    <a:pt x="2282" y="1841"/>
                  </a:lnTo>
                  <a:lnTo>
                    <a:pt x="2290" y="1843"/>
                  </a:lnTo>
                  <a:lnTo>
                    <a:pt x="2297" y="1845"/>
                  </a:lnTo>
                  <a:lnTo>
                    <a:pt x="2305" y="1847"/>
                  </a:lnTo>
                  <a:lnTo>
                    <a:pt x="2320" y="1854"/>
                  </a:lnTo>
                  <a:lnTo>
                    <a:pt x="2335" y="1864"/>
                  </a:lnTo>
                  <a:lnTo>
                    <a:pt x="2352" y="1873"/>
                  </a:lnTo>
                  <a:lnTo>
                    <a:pt x="2367" y="1883"/>
                  </a:lnTo>
                  <a:lnTo>
                    <a:pt x="2367" y="1884"/>
                  </a:lnTo>
                  <a:lnTo>
                    <a:pt x="2370" y="1886"/>
                  </a:lnTo>
                  <a:lnTo>
                    <a:pt x="2376" y="1888"/>
                  </a:lnTo>
                  <a:lnTo>
                    <a:pt x="2386" y="1888"/>
                  </a:lnTo>
                  <a:lnTo>
                    <a:pt x="2389" y="1890"/>
                  </a:lnTo>
                  <a:lnTo>
                    <a:pt x="2395" y="1890"/>
                  </a:lnTo>
                  <a:lnTo>
                    <a:pt x="2402" y="1890"/>
                  </a:lnTo>
                  <a:lnTo>
                    <a:pt x="2412" y="1888"/>
                  </a:lnTo>
                  <a:lnTo>
                    <a:pt x="2419" y="1886"/>
                  </a:lnTo>
                  <a:lnTo>
                    <a:pt x="2429" y="1884"/>
                  </a:lnTo>
                  <a:lnTo>
                    <a:pt x="2440" y="1883"/>
                  </a:lnTo>
                  <a:lnTo>
                    <a:pt x="2451" y="1879"/>
                  </a:lnTo>
                  <a:lnTo>
                    <a:pt x="2463" y="1875"/>
                  </a:lnTo>
                  <a:lnTo>
                    <a:pt x="2474" y="1871"/>
                  </a:lnTo>
                  <a:lnTo>
                    <a:pt x="2481" y="1868"/>
                  </a:lnTo>
                  <a:lnTo>
                    <a:pt x="2489" y="1864"/>
                  </a:lnTo>
                  <a:lnTo>
                    <a:pt x="2495" y="1860"/>
                  </a:lnTo>
                  <a:lnTo>
                    <a:pt x="2500" y="1856"/>
                  </a:lnTo>
                  <a:lnTo>
                    <a:pt x="2504" y="1854"/>
                  </a:lnTo>
                  <a:lnTo>
                    <a:pt x="2508" y="1851"/>
                  </a:lnTo>
                  <a:lnTo>
                    <a:pt x="2513" y="1845"/>
                  </a:lnTo>
                  <a:lnTo>
                    <a:pt x="2515" y="1841"/>
                  </a:lnTo>
                  <a:lnTo>
                    <a:pt x="2515" y="1839"/>
                  </a:lnTo>
                  <a:lnTo>
                    <a:pt x="2515" y="1837"/>
                  </a:lnTo>
                  <a:lnTo>
                    <a:pt x="2523" y="1839"/>
                  </a:lnTo>
                  <a:lnTo>
                    <a:pt x="2544" y="1843"/>
                  </a:lnTo>
                  <a:lnTo>
                    <a:pt x="2555" y="1845"/>
                  </a:lnTo>
                  <a:lnTo>
                    <a:pt x="2566" y="1851"/>
                  </a:lnTo>
                  <a:lnTo>
                    <a:pt x="2574" y="1852"/>
                  </a:lnTo>
                  <a:lnTo>
                    <a:pt x="2579" y="1856"/>
                  </a:lnTo>
                  <a:lnTo>
                    <a:pt x="2585" y="1858"/>
                  </a:lnTo>
                  <a:lnTo>
                    <a:pt x="2589" y="1864"/>
                  </a:lnTo>
                  <a:lnTo>
                    <a:pt x="2634" y="1879"/>
                  </a:lnTo>
                  <a:lnTo>
                    <a:pt x="2675" y="1845"/>
                  </a:lnTo>
                  <a:lnTo>
                    <a:pt x="2675" y="1841"/>
                  </a:lnTo>
                  <a:lnTo>
                    <a:pt x="2675" y="1828"/>
                  </a:lnTo>
                  <a:lnTo>
                    <a:pt x="2675" y="1820"/>
                  </a:lnTo>
                  <a:lnTo>
                    <a:pt x="2677" y="1811"/>
                  </a:lnTo>
                  <a:lnTo>
                    <a:pt x="2677" y="1800"/>
                  </a:lnTo>
                  <a:lnTo>
                    <a:pt x="2679" y="1790"/>
                  </a:lnTo>
                  <a:lnTo>
                    <a:pt x="2683" y="1779"/>
                  </a:lnTo>
                  <a:lnTo>
                    <a:pt x="2686" y="1768"/>
                  </a:lnTo>
                  <a:lnTo>
                    <a:pt x="2688" y="1764"/>
                  </a:lnTo>
                  <a:lnTo>
                    <a:pt x="2690" y="1758"/>
                  </a:lnTo>
                  <a:lnTo>
                    <a:pt x="2692" y="1753"/>
                  </a:lnTo>
                  <a:lnTo>
                    <a:pt x="2696" y="1749"/>
                  </a:lnTo>
                  <a:lnTo>
                    <a:pt x="2700" y="1743"/>
                  </a:lnTo>
                  <a:lnTo>
                    <a:pt x="2702" y="1740"/>
                  </a:lnTo>
                  <a:lnTo>
                    <a:pt x="2707" y="1736"/>
                  </a:lnTo>
                  <a:lnTo>
                    <a:pt x="2711" y="1734"/>
                  </a:lnTo>
                  <a:lnTo>
                    <a:pt x="2715" y="1730"/>
                  </a:lnTo>
                  <a:lnTo>
                    <a:pt x="2720" y="1728"/>
                  </a:lnTo>
                  <a:lnTo>
                    <a:pt x="2726" y="1725"/>
                  </a:lnTo>
                  <a:lnTo>
                    <a:pt x="2732" y="1725"/>
                  </a:lnTo>
                  <a:lnTo>
                    <a:pt x="2743" y="1723"/>
                  </a:lnTo>
                  <a:lnTo>
                    <a:pt x="2754" y="1721"/>
                  </a:lnTo>
                  <a:lnTo>
                    <a:pt x="2765" y="1721"/>
                  </a:lnTo>
                  <a:lnTo>
                    <a:pt x="2773" y="1719"/>
                  </a:lnTo>
                  <a:lnTo>
                    <a:pt x="2782" y="1721"/>
                  </a:lnTo>
                  <a:lnTo>
                    <a:pt x="2790" y="1721"/>
                  </a:lnTo>
                  <a:lnTo>
                    <a:pt x="2797" y="1723"/>
                  </a:lnTo>
                  <a:lnTo>
                    <a:pt x="2805" y="1725"/>
                  </a:lnTo>
                  <a:lnTo>
                    <a:pt x="2811" y="1726"/>
                  </a:lnTo>
                  <a:lnTo>
                    <a:pt x="2816" y="1730"/>
                  </a:lnTo>
                  <a:lnTo>
                    <a:pt x="2822" y="1734"/>
                  </a:lnTo>
                  <a:lnTo>
                    <a:pt x="2826" y="1738"/>
                  </a:lnTo>
                  <a:lnTo>
                    <a:pt x="2831" y="1743"/>
                  </a:lnTo>
                  <a:lnTo>
                    <a:pt x="2833" y="1749"/>
                  </a:lnTo>
                  <a:lnTo>
                    <a:pt x="2837" y="1755"/>
                  </a:lnTo>
                  <a:lnTo>
                    <a:pt x="2839" y="1762"/>
                  </a:lnTo>
                  <a:lnTo>
                    <a:pt x="2843" y="1768"/>
                  </a:lnTo>
                  <a:lnTo>
                    <a:pt x="2850" y="1781"/>
                  </a:lnTo>
                  <a:lnTo>
                    <a:pt x="2852" y="1790"/>
                  </a:lnTo>
                  <a:lnTo>
                    <a:pt x="2856" y="1802"/>
                  </a:lnTo>
                  <a:lnTo>
                    <a:pt x="2860" y="1813"/>
                  </a:lnTo>
                  <a:lnTo>
                    <a:pt x="2861" y="1824"/>
                  </a:lnTo>
                  <a:lnTo>
                    <a:pt x="2863" y="1826"/>
                  </a:lnTo>
                  <a:lnTo>
                    <a:pt x="2871" y="1834"/>
                  </a:lnTo>
                  <a:lnTo>
                    <a:pt x="2880" y="1843"/>
                  </a:lnTo>
                  <a:lnTo>
                    <a:pt x="2892" y="1854"/>
                  </a:lnTo>
                  <a:lnTo>
                    <a:pt x="2899" y="1862"/>
                  </a:lnTo>
                  <a:lnTo>
                    <a:pt x="2905" y="1868"/>
                  </a:lnTo>
                  <a:lnTo>
                    <a:pt x="2910" y="1875"/>
                  </a:lnTo>
                  <a:lnTo>
                    <a:pt x="2914" y="1883"/>
                  </a:lnTo>
                  <a:lnTo>
                    <a:pt x="2918" y="1890"/>
                  </a:lnTo>
                  <a:lnTo>
                    <a:pt x="2920" y="1898"/>
                  </a:lnTo>
                  <a:lnTo>
                    <a:pt x="2922" y="1901"/>
                  </a:lnTo>
                  <a:lnTo>
                    <a:pt x="2922" y="1905"/>
                  </a:lnTo>
                  <a:lnTo>
                    <a:pt x="2922" y="1909"/>
                  </a:lnTo>
                  <a:lnTo>
                    <a:pt x="2922" y="1913"/>
                  </a:lnTo>
                  <a:lnTo>
                    <a:pt x="2923" y="1911"/>
                  </a:lnTo>
                  <a:lnTo>
                    <a:pt x="2929" y="1909"/>
                  </a:lnTo>
                  <a:lnTo>
                    <a:pt x="2933" y="1909"/>
                  </a:lnTo>
                  <a:lnTo>
                    <a:pt x="2939" y="1909"/>
                  </a:lnTo>
                  <a:lnTo>
                    <a:pt x="2942" y="1907"/>
                  </a:lnTo>
                  <a:lnTo>
                    <a:pt x="2948" y="1907"/>
                  </a:lnTo>
                  <a:lnTo>
                    <a:pt x="2952" y="1909"/>
                  </a:lnTo>
                  <a:lnTo>
                    <a:pt x="2957" y="1909"/>
                  </a:lnTo>
                  <a:lnTo>
                    <a:pt x="2963" y="1911"/>
                  </a:lnTo>
                  <a:lnTo>
                    <a:pt x="2969" y="1915"/>
                  </a:lnTo>
                  <a:lnTo>
                    <a:pt x="2974" y="1918"/>
                  </a:lnTo>
                  <a:lnTo>
                    <a:pt x="2978" y="1924"/>
                  </a:lnTo>
                  <a:lnTo>
                    <a:pt x="2982" y="1930"/>
                  </a:lnTo>
                  <a:lnTo>
                    <a:pt x="2986" y="1937"/>
                  </a:lnTo>
                  <a:lnTo>
                    <a:pt x="2987" y="1939"/>
                  </a:lnTo>
                  <a:lnTo>
                    <a:pt x="2987" y="1943"/>
                  </a:lnTo>
                  <a:lnTo>
                    <a:pt x="2989" y="1947"/>
                  </a:lnTo>
                  <a:lnTo>
                    <a:pt x="2991" y="1948"/>
                  </a:lnTo>
                  <a:lnTo>
                    <a:pt x="2993" y="1952"/>
                  </a:lnTo>
                  <a:lnTo>
                    <a:pt x="2997" y="1954"/>
                  </a:lnTo>
                  <a:lnTo>
                    <a:pt x="2999" y="1956"/>
                  </a:lnTo>
                  <a:lnTo>
                    <a:pt x="3004" y="1958"/>
                  </a:lnTo>
                  <a:lnTo>
                    <a:pt x="3008" y="1960"/>
                  </a:lnTo>
                  <a:lnTo>
                    <a:pt x="3014" y="1960"/>
                  </a:lnTo>
                  <a:lnTo>
                    <a:pt x="3019" y="1958"/>
                  </a:lnTo>
                  <a:lnTo>
                    <a:pt x="3025" y="1956"/>
                  </a:lnTo>
                  <a:lnTo>
                    <a:pt x="3033" y="1952"/>
                  </a:lnTo>
                  <a:lnTo>
                    <a:pt x="3042" y="1947"/>
                  </a:lnTo>
                  <a:lnTo>
                    <a:pt x="3048" y="1937"/>
                  </a:lnTo>
                  <a:lnTo>
                    <a:pt x="3063" y="1918"/>
                  </a:lnTo>
                  <a:lnTo>
                    <a:pt x="3072" y="1907"/>
                  </a:lnTo>
                  <a:lnTo>
                    <a:pt x="3083" y="1896"/>
                  </a:lnTo>
                  <a:lnTo>
                    <a:pt x="3089" y="1892"/>
                  </a:lnTo>
                  <a:lnTo>
                    <a:pt x="3095" y="1888"/>
                  </a:lnTo>
                  <a:lnTo>
                    <a:pt x="3100" y="1886"/>
                  </a:lnTo>
                  <a:lnTo>
                    <a:pt x="3106" y="1883"/>
                  </a:lnTo>
                  <a:lnTo>
                    <a:pt x="3108" y="1884"/>
                  </a:lnTo>
                  <a:lnTo>
                    <a:pt x="3110" y="1886"/>
                  </a:lnTo>
                  <a:lnTo>
                    <a:pt x="3110" y="1892"/>
                  </a:lnTo>
                  <a:lnTo>
                    <a:pt x="3110" y="1898"/>
                  </a:lnTo>
                  <a:lnTo>
                    <a:pt x="3108" y="1907"/>
                  </a:lnTo>
                  <a:lnTo>
                    <a:pt x="3104" y="1920"/>
                  </a:lnTo>
                  <a:lnTo>
                    <a:pt x="3097" y="1937"/>
                  </a:lnTo>
                  <a:lnTo>
                    <a:pt x="3095" y="1947"/>
                  </a:lnTo>
                  <a:lnTo>
                    <a:pt x="3083" y="1969"/>
                  </a:lnTo>
                  <a:lnTo>
                    <a:pt x="3076" y="1984"/>
                  </a:lnTo>
                  <a:lnTo>
                    <a:pt x="3070" y="1997"/>
                  </a:lnTo>
                  <a:lnTo>
                    <a:pt x="3065" y="2005"/>
                  </a:lnTo>
                  <a:lnTo>
                    <a:pt x="3061" y="2010"/>
                  </a:lnTo>
                  <a:lnTo>
                    <a:pt x="3055" y="2016"/>
                  </a:lnTo>
                  <a:lnTo>
                    <a:pt x="3050" y="2022"/>
                  </a:lnTo>
                  <a:lnTo>
                    <a:pt x="3012" y="2063"/>
                  </a:lnTo>
                  <a:lnTo>
                    <a:pt x="3004" y="208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" name="Group 84"/>
            <p:cNvGrpSpPr>
              <a:grpSpLocks/>
            </p:cNvGrpSpPr>
            <p:nvPr/>
          </p:nvGrpSpPr>
          <p:grpSpPr bwMode="auto">
            <a:xfrm>
              <a:off x="873" y="1474"/>
              <a:ext cx="2376" cy="970"/>
              <a:chOff x="652" y="1024"/>
              <a:chExt cx="2295" cy="1211"/>
            </a:xfrm>
          </p:grpSpPr>
          <p:sp>
            <p:nvSpPr>
              <p:cNvPr id="21234" name="Freeform 85"/>
              <p:cNvSpPr>
                <a:spLocks/>
              </p:cNvSpPr>
              <p:nvPr/>
            </p:nvSpPr>
            <p:spPr bwMode="auto">
              <a:xfrm>
                <a:off x="652" y="1024"/>
                <a:ext cx="2295" cy="1211"/>
              </a:xfrm>
              <a:custGeom>
                <a:avLst/>
                <a:gdLst>
                  <a:gd name="T0" fmla="*/ 201 w 4590"/>
                  <a:gd name="T1" fmla="*/ 116 h 2422"/>
                  <a:gd name="T2" fmla="*/ 197 w 4590"/>
                  <a:gd name="T3" fmla="*/ 100 h 2422"/>
                  <a:gd name="T4" fmla="*/ 237 w 4590"/>
                  <a:gd name="T5" fmla="*/ 82 h 2422"/>
                  <a:gd name="T6" fmla="*/ 235 w 4590"/>
                  <a:gd name="T7" fmla="*/ 92 h 2422"/>
                  <a:gd name="T8" fmla="*/ 241 w 4590"/>
                  <a:gd name="T9" fmla="*/ 95 h 2422"/>
                  <a:gd name="T10" fmla="*/ 247 w 4590"/>
                  <a:gd name="T11" fmla="*/ 87 h 2422"/>
                  <a:gd name="T12" fmla="*/ 267 w 4590"/>
                  <a:gd name="T13" fmla="*/ 74 h 2422"/>
                  <a:gd name="T14" fmla="*/ 283 w 4590"/>
                  <a:gd name="T15" fmla="*/ 68 h 2422"/>
                  <a:gd name="T16" fmla="*/ 279 w 4590"/>
                  <a:gd name="T17" fmla="*/ 60 h 2422"/>
                  <a:gd name="T18" fmla="*/ 246 w 4590"/>
                  <a:gd name="T19" fmla="*/ 49 h 2422"/>
                  <a:gd name="T20" fmla="*/ 224 w 4590"/>
                  <a:gd name="T21" fmla="*/ 43 h 2422"/>
                  <a:gd name="T22" fmla="*/ 214 w 4590"/>
                  <a:gd name="T23" fmla="*/ 38 h 2422"/>
                  <a:gd name="T24" fmla="*/ 202 w 4590"/>
                  <a:gd name="T25" fmla="*/ 36 h 2422"/>
                  <a:gd name="T26" fmla="*/ 184 w 4590"/>
                  <a:gd name="T27" fmla="*/ 31 h 2422"/>
                  <a:gd name="T28" fmla="*/ 158 w 4590"/>
                  <a:gd name="T29" fmla="*/ 27 h 2422"/>
                  <a:gd name="T30" fmla="*/ 152 w 4590"/>
                  <a:gd name="T31" fmla="*/ 20 h 2422"/>
                  <a:gd name="T32" fmla="*/ 147 w 4590"/>
                  <a:gd name="T33" fmla="*/ 9 h 2422"/>
                  <a:gd name="T34" fmla="*/ 136 w 4590"/>
                  <a:gd name="T35" fmla="*/ 9 h 2422"/>
                  <a:gd name="T36" fmla="*/ 132 w 4590"/>
                  <a:gd name="T37" fmla="*/ 12 h 2422"/>
                  <a:gd name="T38" fmla="*/ 115 w 4590"/>
                  <a:gd name="T39" fmla="*/ 18 h 2422"/>
                  <a:gd name="T40" fmla="*/ 103 w 4590"/>
                  <a:gd name="T41" fmla="*/ 29 h 2422"/>
                  <a:gd name="T42" fmla="*/ 109 w 4590"/>
                  <a:gd name="T43" fmla="*/ 49 h 2422"/>
                  <a:gd name="T44" fmla="*/ 105 w 4590"/>
                  <a:gd name="T45" fmla="*/ 38 h 2422"/>
                  <a:gd name="T46" fmla="*/ 95 w 4590"/>
                  <a:gd name="T47" fmla="*/ 37 h 2422"/>
                  <a:gd name="T48" fmla="*/ 90 w 4590"/>
                  <a:gd name="T49" fmla="*/ 38 h 2422"/>
                  <a:gd name="T50" fmla="*/ 94 w 4590"/>
                  <a:gd name="T51" fmla="*/ 50 h 2422"/>
                  <a:gd name="T52" fmla="*/ 103 w 4590"/>
                  <a:gd name="T53" fmla="*/ 59 h 2422"/>
                  <a:gd name="T54" fmla="*/ 100 w 4590"/>
                  <a:gd name="T55" fmla="*/ 69 h 2422"/>
                  <a:gd name="T56" fmla="*/ 94 w 4590"/>
                  <a:gd name="T57" fmla="*/ 63 h 2422"/>
                  <a:gd name="T58" fmla="*/ 90 w 4590"/>
                  <a:gd name="T59" fmla="*/ 62 h 2422"/>
                  <a:gd name="T60" fmla="*/ 86 w 4590"/>
                  <a:gd name="T61" fmla="*/ 59 h 2422"/>
                  <a:gd name="T62" fmla="*/ 90 w 4590"/>
                  <a:gd name="T63" fmla="*/ 34 h 2422"/>
                  <a:gd name="T64" fmla="*/ 78 w 4590"/>
                  <a:gd name="T65" fmla="*/ 44 h 2422"/>
                  <a:gd name="T66" fmla="*/ 58 w 4590"/>
                  <a:gd name="T67" fmla="*/ 52 h 2422"/>
                  <a:gd name="T68" fmla="*/ 44 w 4590"/>
                  <a:gd name="T69" fmla="*/ 56 h 2422"/>
                  <a:gd name="T70" fmla="*/ 40 w 4590"/>
                  <a:gd name="T71" fmla="*/ 63 h 2422"/>
                  <a:gd name="T72" fmla="*/ 24 w 4590"/>
                  <a:gd name="T73" fmla="*/ 68 h 2422"/>
                  <a:gd name="T74" fmla="*/ 34 w 4590"/>
                  <a:gd name="T75" fmla="*/ 56 h 2422"/>
                  <a:gd name="T76" fmla="*/ 18 w 4590"/>
                  <a:gd name="T77" fmla="*/ 49 h 2422"/>
                  <a:gd name="T78" fmla="*/ 15 w 4590"/>
                  <a:gd name="T79" fmla="*/ 86 h 2422"/>
                  <a:gd name="T80" fmla="*/ 6 w 4590"/>
                  <a:gd name="T81" fmla="*/ 95 h 2422"/>
                  <a:gd name="T82" fmla="*/ 4 w 4590"/>
                  <a:gd name="T83" fmla="*/ 103 h 2422"/>
                  <a:gd name="T84" fmla="*/ 4 w 4590"/>
                  <a:gd name="T85" fmla="*/ 116 h 2422"/>
                  <a:gd name="T86" fmla="*/ 10 w 4590"/>
                  <a:gd name="T87" fmla="*/ 119 h 2422"/>
                  <a:gd name="T88" fmla="*/ 18 w 4590"/>
                  <a:gd name="T89" fmla="*/ 125 h 2422"/>
                  <a:gd name="T90" fmla="*/ 24 w 4590"/>
                  <a:gd name="T91" fmla="*/ 127 h 2422"/>
                  <a:gd name="T92" fmla="*/ 28 w 4590"/>
                  <a:gd name="T93" fmla="*/ 131 h 2422"/>
                  <a:gd name="T94" fmla="*/ 40 w 4590"/>
                  <a:gd name="T95" fmla="*/ 143 h 2422"/>
                  <a:gd name="T96" fmla="*/ 46 w 4590"/>
                  <a:gd name="T97" fmla="*/ 136 h 2422"/>
                  <a:gd name="T98" fmla="*/ 55 w 4590"/>
                  <a:gd name="T99" fmla="*/ 126 h 2422"/>
                  <a:gd name="T100" fmla="*/ 52 w 4590"/>
                  <a:gd name="T101" fmla="*/ 138 h 2422"/>
                  <a:gd name="T102" fmla="*/ 54 w 4590"/>
                  <a:gd name="T103" fmla="*/ 146 h 2422"/>
                  <a:gd name="T104" fmla="*/ 71 w 4590"/>
                  <a:gd name="T105" fmla="*/ 150 h 2422"/>
                  <a:gd name="T106" fmla="*/ 90 w 4590"/>
                  <a:gd name="T107" fmla="*/ 147 h 2422"/>
                  <a:gd name="T108" fmla="*/ 97 w 4590"/>
                  <a:gd name="T109" fmla="*/ 138 h 2422"/>
                  <a:gd name="T110" fmla="*/ 100 w 4590"/>
                  <a:gd name="T111" fmla="*/ 130 h 2422"/>
                  <a:gd name="T112" fmla="*/ 109 w 4590"/>
                  <a:gd name="T113" fmla="*/ 121 h 2422"/>
                  <a:gd name="T114" fmla="*/ 120 w 4590"/>
                  <a:gd name="T115" fmla="*/ 116 h 2422"/>
                  <a:gd name="T116" fmla="*/ 136 w 4590"/>
                  <a:gd name="T117" fmla="*/ 114 h 2422"/>
                  <a:gd name="T118" fmla="*/ 156 w 4590"/>
                  <a:gd name="T119" fmla="*/ 115 h 2422"/>
                  <a:gd name="T120" fmla="*/ 175 w 4590"/>
                  <a:gd name="T121" fmla="*/ 107 h 2422"/>
                  <a:gd name="T122" fmla="*/ 186 w 4590"/>
                  <a:gd name="T123" fmla="*/ 121 h 242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590"/>
                  <a:gd name="T187" fmla="*/ 0 h 2422"/>
                  <a:gd name="T188" fmla="*/ 4590 w 4590"/>
                  <a:gd name="T189" fmla="*/ 2422 h 242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590" h="2422">
                    <a:moveTo>
                      <a:pt x="3004" y="2084"/>
                    </a:moveTo>
                    <a:lnTo>
                      <a:pt x="3006" y="2080"/>
                    </a:lnTo>
                    <a:lnTo>
                      <a:pt x="3008" y="2076"/>
                    </a:lnTo>
                    <a:lnTo>
                      <a:pt x="3010" y="2076"/>
                    </a:lnTo>
                    <a:lnTo>
                      <a:pt x="3008" y="2080"/>
                    </a:lnTo>
                    <a:lnTo>
                      <a:pt x="3006" y="2088"/>
                    </a:lnTo>
                    <a:lnTo>
                      <a:pt x="3001" y="2104"/>
                    </a:lnTo>
                    <a:lnTo>
                      <a:pt x="2999" y="2114"/>
                    </a:lnTo>
                    <a:lnTo>
                      <a:pt x="3001" y="2120"/>
                    </a:lnTo>
                    <a:lnTo>
                      <a:pt x="3002" y="2125"/>
                    </a:lnTo>
                    <a:lnTo>
                      <a:pt x="3004" y="2131"/>
                    </a:lnTo>
                    <a:lnTo>
                      <a:pt x="3008" y="2136"/>
                    </a:lnTo>
                    <a:lnTo>
                      <a:pt x="3010" y="2140"/>
                    </a:lnTo>
                    <a:lnTo>
                      <a:pt x="3014" y="2144"/>
                    </a:lnTo>
                    <a:lnTo>
                      <a:pt x="3018" y="2148"/>
                    </a:lnTo>
                    <a:lnTo>
                      <a:pt x="3021" y="2150"/>
                    </a:lnTo>
                    <a:lnTo>
                      <a:pt x="3031" y="2153"/>
                    </a:lnTo>
                    <a:lnTo>
                      <a:pt x="3036" y="2157"/>
                    </a:lnTo>
                    <a:lnTo>
                      <a:pt x="3040" y="2159"/>
                    </a:lnTo>
                    <a:lnTo>
                      <a:pt x="3042" y="2159"/>
                    </a:lnTo>
                    <a:lnTo>
                      <a:pt x="3048" y="2155"/>
                    </a:lnTo>
                    <a:lnTo>
                      <a:pt x="3053" y="2152"/>
                    </a:lnTo>
                    <a:lnTo>
                      <a:pt x="3059" y="2148"/>
                    </a:lnTo>
                    <a:lnTo>
                      <a:pt x="3066" y="2140"/>
                    </a:lnTo>
                    <a:lnTo>
                      <a:pt x="3072" y="2135"/>
                    </a:lnTo>
                    <a:lnTo>
                      <a:pt x="3078" y="2127"/>
                    </a:lnTo>
                    <a:lnTo>
                      <a:pt x="3087" y="2120"/>
                    </a:lnTo>
                    <a:lnTo>
                      <a:pt x="3093" y="2110"/>
                    </a:lnTo>
                    <a:lnTo>
                      <a:pt x="3108" y="2091"/>
                    </a:lnTo>
                    <a:lnTo>
                      <a:pt x="3123" y="2071"/>
                    </a:lnTo>
                    <a:lnTo>
                      <a:pt x="3136" y="2048"/>
                    </a:lnTo>
                    <a:lnTo>
                      <a:pt x="3151" y="2025"/>
                    </a:lnTo>
                    <a:lnTo>
                      <a:pt x="3177" y="1982"/>
                    </a:lnTo>
                    <a:lnTo>
                      <a:pt x="3198" y="1947"/>
                    </a:lnTo>
                    <a:lnTo>
                      <a:pt x="3213" y="1922"/>
                    </a:lnTo>
                    <a:lnTo>
                      <a:pt x="3219" y="1913"/>
                    </a:lnTo>
                    <a:lnTo>
                      <a:pt x="3217" y="1903"/>
                    </a:lnTo>
                    <a:lnTo>
                      <a:pt x="3219" y="1894"/>
                    </a:lnTo>
                    <a:lnTo>
                      <a:pt x="3219" y="1886"/>
                    </a:lnTo>
                    <a:lnTo>
                      <a:pt x="3221" y="1877"/>
                    </a:lnTo>
                    <a:lnTo>
                      <a:pt x="3223" y="1869"/>
                    </a:lnTo>
                    <a:lnTo>
                      <a:pt x="3226" y="1862"/>
                    </a:lnTo>
                    <a:lnTo>
                      <a:pt x="3228" y="1854"/>
                    </a:lnTo>
                    <a:lnTo>
                      <a:pt x="3232" y="1847"/>
                    </a:lnTo>
                    <a:lnTo>
                      <a:pt x="3238" y="1837"/>
                    </a:lnTo>
                    <a:lnTo>
                      <a:pt x="3243" y="1828"/>
                    </a:lnTo>
                    <a:lnTo>
                      <a:pt x="3249" y="1822"/>
                    </a:lnTo>
                    <a:lnTo>
                      <a:pt x="3249" y="1820"/>
                    </a:lnTo>
                    <a:lnTo>
                      <a:pt x="3256" y="1766"/>
                    </a:lnTo>
                    <a:lnTo>
                      <a:pt x="3256" y="1764"/>
                    </a:lnTo>
                    <a:lnTo>
                      <a:pt x="3258" y="1757"/>
                    </a:lnTo>
                    <a:lnTo>
                      <a:pt x="3260" y="1747"/>
                    </a:lnTo>
                    <a:lnTo>
                      <a:pt x="3262" y="1734"/>
                    </a:lnTo>
                    <a:lnTo>
                      <a:pt x="3262" y="1728"/>
                    </a:lnTo>
                    <a:lnTo>
                      <a:pt x="3262" y="1721"/>
                    </a:lnTo>
                    <a:lnTo>
                      <a:pt x="3262" y="1715"/>
                    </a:lnTo>
                    <a:lnTo>
                      <a:pt x="3260" y="1708"/>
                    </a:lnTo>
                    <a:lnTo>
                      <a:pt x="3258" y="1702"/>
                    </a:lnTo>
                    <a:lnTo>
                      <a:pt x="3256" y="1696"/>
                    </a:lnTo>
                    <a:lnTo>
                      <a:pt x="3253" y="1691"/>
                    </a:lnTo>
                    <a:lnTo>
                      <a:pt x="3249" y="1687"/>
                    </a:lnTo>
                    <a:lnTo>
                      <a:pt x="3245" y="1683"/>
                    </a:lnTo>
                    <a:lnTo>
                      <a:pt x="3239" y="1681"/>
                    </a:lnTo>
                    <a:lnTo>
                      <a:pt x="3236" y="1679"/>
                    </a:lnTo>
                    <a:lnTo>
                      <a:pt x="3230" y="1678"/>
                    </a:lnTo>
                    <a:lnTo>
                      <a:pt x="3226" y="1678"/>
                    </a:lnTo>
                    <a:lnTo>
                      <a:pt x="3223" y="1678"/>
                    </a:lnTo>
                    <a:lnTo>
                      <a:pt x="3219" y="1678"/>
                    </a:lnTo>
                    <a:lnTo>
                      <a:pt x="3215" y="1679"/>
                    </a:lnTo>
                    <a:lnTo>
                      <a:pt x="3206" y="1681"/>
                    </a:lnTo>
                    <a:lnTo>
                      <a:pt x="3198" y="1685"/>
                    </a:lnTo>
                    <a:lnTo>
                      <a:pt x="3194" y="1685"/>
                    </a:lnTo>
                    <a:lnTo>
                      <a:pt x="3189" y="1685"/>
                    </a:lnTo>
                    <a:lnTo>
                      <a:pt x="3185" y="1687"/>
                    </a:lnTo>
                    <a:lnTo>
                      <a:pt x="3179" y="1687"/>
                    </a:lnTo>
                    <a:lnTo>
                      <a:pt x="3176" y="1687"/>
                    </a:lnTo>
                    <a:lnTo>
                      <a:pt x="3170" y="1685"/>
                    </a:lnTo>
                    <a:lnTo>
                      <a:pt x="3166" y="1685"/>
                    </a:lnTo>
                    <a:lnTo>
                      <a:pt x="3162" y="1683"/>
                    </a:lnTo>
                    <a:lnTo>
                      <a:pt x="3155" y="1679"/>
                    </a:lnTo>
                    <a:lnTo>
                      <a:pt x="3147" y="1676"/>
                    </a:lnTo>
                    <a:lnTo>
                      <a:pt x="3140" y="1668"/>
                    </a:lnTo>
                    <a:lnTo>
                      <a:pt x="3136" y="1666"/>
                    </a:lnTo>
                    <a:lnTo>
                      <a:pt x="3110" y="1657"/>
                    </a:lnTo>
                    <a:lnTo>
                      <a:pt x="3162" y="1608"/>
                    </a:lnTo>
                    <a:lnTo>
                      <a:pt x="3168" y="1591"/>
                    </a:lnTo>
                    <a:lnTo>
                      <a:pt x="3215" y="1540"/>
                    </a:lnTo>
                    <a:lnTo>
                      <a:pt x="3317" y="1433"/>
                    </a:lnTo>
                    <a:lnTo>
                      <a:pt x="3324" y="1433"/>
                    </a:lnTo>
                    <a:lnTo>
                      <a:pt x="3339" y="1437"/>
                    </a:lnTo>
                    <a:lnTo>
                      <a:pt x="3360" y="1441"/>
                    </a:lnTo>
                    <a:lnTo>
                      <a:pt x="3386" y="1444"/>
                    </a:lnTo>
                    <a:lnTo>
                      <a:pt x="3413" y="1450"/>
                    </a:lnTo>
                    <a:lnTo>
                      <a:pt x="3435" y="1454"/>
                    </a:lnTo>
                    <a:lnTo>
                      <a:pt x="3454" y="1456"/>
                    </a:lnTo>
                    <a:lnTo>
                      <a:pt x="3463" y="1457"/>
                    </a:lnTo>
                    <a:lnTo>
                      <a:pt x="3467" y="1457"/>
                    </a:lnTo>
                    <a:lnTo>
                      <a:pt x="3467" y="1456"/>
                    </a:lnTo>
                    <a:lnTo>
                      <a:pt x="3469" y="1456"/>
                    </a:lnTo>
                    <a:lnTo>
                      <a:pt x="3469" y="1454"/>
                    </a:lnTo>
                    <a:lnTo>
                      <a:pt x="3471" y="1450"/>
                    </a:lnTo>
                    <a:lnTo>
                      <a:pt x="3471" y="1444"/>
                    </a:lnTo>
                    <a:lnTo>
                      <a:pt x="3469" y="1437"/>
                    </a:lnTo>
                    <a:lnTo>
                      <a:pt x="3469" y="1433"/>
                    </a:lnTo>
                    <a:lnTo>
                      <a:pt x="3490" y="1420"/>
                    </a:lnTo>
                    <a:lnTo>
                      <a:pt x="3516" y="1424"/>
                    </a:lnTo>
                    <a:lnTo>
                      <a:pt x="3537" y="1424"/>
                    </a:lnTo>
                    <a:lnTo>
                      <a:pt x="3550" y="1461"/>
                    </a:lnTo>
                    <a:lnTo>
                      <a:pt x="3648" y="1433"/>
                    </a:lnTo>
                    <a:lnTo>
                      <a:pt x="3646" y="1410"/>
                    </a:lnTo>
                    <a:lnTo>
                      <a:pt x="3730" y="1341"/>
                    </a:lnTo>
                    <a:lnTo>
                      <a:pt x="3734" y="1337"/>
                    </a:lnTo>
                    <a:lnTo>
                      <a:pt x="3745" y="1328"/>
                    </a:lnTo>
                    <a:lnTo>
                      <a:pt x="3753" y="1320"/>
                    </a:lnTo>
                    <a:lnTo>
                      <a:pt x="3762" y="1316"/>
                    </a:lnTo>
                    <a:lnTo>
                      <a:pt x="3770" y="1311"/>
                    </a:lnTo>
                    <a:lnTo>
                      <a:pt x="3779" y="1307"/>
                    </a:lnTo>
                    <a:lnTo>
                      <a:pt x="3783" y="1305"/>
                    </a:lnTo>
                    <a:lnTo>
                      <a:pt x="3785" y="1305"/>
                    </a:lnTo>
                    <a:lnTo>
                      <a:pt x="3789" y="1305"/>
                    </a:lnTo>
                    <a:lnTo>
                      <a:pt x="3791" y="1305"/>
                    </a:lnTo>
                    <a:lnTo>
                      <a:pt x="3792" y="1305"/>
                    </a:lnTo>
                    <a:lnTo>
                      <a:pt x="3794" y="1307"/>
                    </a:lnTo>
                    <a:lnTo>
                      <a:pt x="3796" y="1309"/>
                    </a:lnTo>
                    <a:lnTo>
                      <a:pt x="3796" y="1311"/>
                    </a:lnTo>
                    <a:lnTo>
                      <a:pt x="3796" y="1315"/>
                    </a:lnTo>
                    <a:lnTo>
                      <a:pt x="3796" y="1318"/>
                    </a:lnTo>
                    <a:lnTo>
                      <a:pt x="3794" y="1320"/>
                    </a:lnTo>
                    <a:lnTo>
                      <a:pt x="3794" y="1324"/>
                    </a:lnTo>
                    <a:lnTo>
                      <a:pt x="3792" y="1330"/>
                    </a:lnTo>
                    <a:lnTo>
                      <a:pt x="3789" y="1333"/>
                    </a:lnTo>
                    <a:lnTo>
                      <a:pt x="3787" y="1339"/>
                    </a:lnTo>
                    <a:lnTo>
                      <a:pt x="3783" y="1345"/>
                    </a:lnTo>
                    <a:lnTo>
                      <a:pt x="3779" y="1350"/>
                    </a:lnTo>
                    <a:lnTo>
                      <a:pt x="3777" y="1354"/>
                    </a:lnTo>
                    <a:lnTo>
                      <a:pt x="3776" y="1358"/>
                    </a:lnTo>
                    <a:lnTo>
                      <a:pt x="3776" y="1360"/>
                    </a:lnTo>
                    <a:lnTo>
                      <a:pt x="3776" y="1363"/>
                    </a:lnTo>
                    <a:lnTo>
                      <a:pt x="3777" y="1365"/>
                    </a:lnTo>
                    <a:lnTo>
                      <a:pt x="3779" y="1365"/>
                    </a:lnTo>
                    <a:lnTo>
                      <a:pt x="3783" y="1365"/>
                    </a:lnTo>
                    <a:lnTo>
                      <a:pt x="3787" y="1367"/>
                    </a:lnTo>
                    <a:lnTo>
                      <a:pt x="3789" y="1365"/>
                    </a:lnTo>
                    <a:lnTo>
                      <a:pt x="3792" y="1365"/>
                    </a:lnTo>
                    <a:lnTo>
                      <a:pt x="3796" y="1363"/>
                    </a:lnTo>
                    <a:lnTo>
                      <a:pt x="3802" y="1363"/>
                    </a:lnTo>
                    <a:lnTo>
                      <a:pt x="3806" y="1360"/>
                    </a:lnTo>
                    <a:lnTo>
                      <a:pt x="3809" y="1358"/>
                    </a:lnTo>
                    <a:lnTo>
                      <a:pt x="3811" y="1356"/>
                    </a:lnTo>
                    <a:lnTo>
                      <a:pt x="3815" y="1354"/>
                    </a:lnTo>
                    <a:lnTo>
                      <a:pt x="3821" y="1350"/>
                    </a:lnTo>
                    <a:lnTo>
                      <a:pt x="3824" y="1345"/>
                    </a:lnTo>
                    <a:lnTo>
                      <a:pt x="3828" y="1339"/>
                    </a:lnTo>
                    <a:lnTo>
                      <a:pt x="3838" y="1328"/>
                    </a:lnTo>
                    <a:lnTo>
                      <a:pt x="3847" y="1315"/>
                    </a:lnTo>
                    <a:lnTo>
                      <a:pt x="3864" y="1292"/>
                    </a:lnTo>
                    <a:lnTo>
                      <a:pt x="3870" y="1281"/>
                    </a:lnTo>
                    <a:lnTo>
                      <a:pt x="3866" y="1288"/>
                    </a:lnTo>
                    <a:lnTo>
                      <a:pt x="3862" y="1296"/>
                    </a:lnTo>
                    <a:lnTo>
                      <a:pt x="3860" y="1301"/>
                    </a:lnTo>
                    <a:lnTo>
                      <a:pt x="3860" y="1309"/>
                    </a:lnTo>
                    <a:lnTo>
                      <a:pt x="3858" y="1315"/>
                    </a:lnTo>
                    <a:lnTo>
                      <a:pt x="3858" y="1322"/>
                    </a:lnTo>
                    <a:lnTo>
                      <a:pt x="3858" y="1328"/>
                    </a:lnTo>
                    <a:lnTo>
                      <a:pt x="3858" y="1333"/>
                    </a:lnTo>
                    <a:lnTo>
                      <a:pt x="3860" y="1345"/>
                    </a:lnTo>
                    <a:lnTo>
                      <a:pt x="3862" y="1354"/>
                    </a:lnTo>
                    <a:lnTo>
                      <a:pt x="3864" y="1360"/>
                    </a:lnTo>
                    <a:lnTo>
                      <a:pt x="3794" y="1410"/>
                    </a:lnTo>
                    <a:lnTo>
                      <a:pt x="3774" y="1474"/>
                    </a:lnTo>
                    <a:lnTo>
                      <a:pt x="3687" y="1536"/>
                    </a:lnTo>
                    <a:lnTo>
                      <a:pt x="3657" y="1619"/>
                    </a:lnTo>
                    <a:lnTo>
                      <a:pt x="3655" y="1625"/>
                    </a:lnTo>
                    <a:lnTo>
                      <a:pt x="3650" y="1636"/>
                    </a:lnTo>
                    <a:lnTo>
                      <a:pt x="3650" y="1642"/>
                    </a:lnTo>
                    <a:lnTo>
                      <a:pt x="3648" y="1646"/>
                    </a:lnTo>
                    <a:lnTo>
                      <a:pt x="3648" y="1651"/>
                    </a:lnTo>
                    <a:lnTo>
                      <a:pt x="3648" y="1657"/>
                    </a:lnTo>
                    <a:lnTo>
                      <a:pt x="3648" y="1662"/>
                    </a:lnTo>
                    <a:lnTo>
                      <a:pt x="3650" y="1668"/>
                    </a:lnTo>
                    <a:lnTo>
                      <a:pt x="3651" y="1676"/>
                    </a:lnTo>
                    <a:lnTo>
                      <a:pt x="3653" y="1683"/>
                    </a:lnTo>
                    <a:lnTo>
                      <a:pt x="3659" y="1700"/>
                    </a:lnTo>
                    <a:lnTo>
                      <a:pt x="3666" y="1721"/>
                    </a:lnTo>
                    <a:lnTo>
                      <a:pt x="3674" y="1743"/>
                    </a:lnTo>
                    <a:lnTo>
                      <a:pt x="3682" y="1768"/>
                    </a:lnTo>
                    <a:lnTo>
                      <a:pt x="3689" y="1790"/>
                    </a:lnTo>
                    <a:lnTo>
                      <a:pt x="3695" y="1807"/>
                    </a:lnTo>
                    <a:lnTo>
                      <a:pt x="3698" y="1820"/>
                    </a:lnTo>
                    <a:lnTo>
                      <a:pt x="3700" y="1824"/>
                    </a:lnTo>
                    <a:lnTo>
                      <a:pt x="3736" y="1770"/>
                    </a:lnTo>
                    <a:lnTo>
                      <a:pt x="3804" y="1674"/>
                    </a:lnTo>
                    <a:lnTo>
                      <a:pt x="3834" y="1666"/>
                    </a:lnTo>
                    <a:lnTo>
                      <a:pt x="3834" y="1659"/>
                    </a:lnTo>
                    <a:lnTo>
                      <a:pt x="3832" y="1638"/>
                    </a:lnTo>
                    <a:lnTo>
                      <a:pt x="3832" y="1632"/>
                    </a:lnTo>
                    <a:lnTo>
                      <a:pt x="3834" y="1625"/>
                    </a:lnTo>
                    <a:lnTo>
                      <a:pt x="3834" y="1617"/>
                    </a:lnTo>
                    <a:lnTo>
                      <a:pt x="3836" y="1612"/>
                    </a:lnTo>
                    <a:lnTo>
                      <a:pt x="3838" y="1604"/>
                    </a:lnTo>
                    <a:lnTo>
                      <a:pt x="3841" y="1597"/>
                    </a:lnTo>
                    <a:lnTo>
                      <a:pt x="3843" y="1589"/>
                    </a:lnTo>
                    <a:lnTo>
                      <a:pt x="3847" y="1582"/>
                    </a:lnTo>
                    <a:lnTo>
                      <a:pt x="3851" y="1576"/>
                    </a:lnTo>
                    <a:lnTo>
                      <a:pt x="3853" y="1568"/>
                    </a:lnTo>
                    <a:lnTo>
                      <a:pt x="3856" y="1563"/>
                    </a:lnTo>
                    <a:lnTo>
                      <a:pt x="3858" y="1557"/>
                    </a:lnTo>
                    <a:lnTo>
                      <a:pt x="3858" y="1552"/>
                    </a:lnTo>
                    <a:lnTo>
                      <a:pt x="3860" y="1548"/>
                    </a:lnTo>
                    <a:lnTo>
                      <a:pt x="3860" y="1542"/>
                    </a:lnTo>
                    <a:lnTo>
                      <a:pt x="3860" y="1538"/>
                    </a:lnTo>
                    <a:lnTo>
                      <a:pt x="3858" y="1533"/>
                    </a:lnTo>
                    <a:lnTo>
                      <a:pt x="3858" y="1527"/>
                    </a:lnTo>
                    <a:lnTo>
                      <a:pt x="3856" y="1525"/>
                    </a:lnTo>
                    <a:lnTo>
                      <a:pt x="3856" y="1523"/>
                    </a:lnTo>
                    <a:lnTo>
                      <a:pt x="3853" y="1520"/>
                    </a:lnTo>
                    <a:lnTo>
                      <a:pt x="3847" y="1510"/>
                    </a:lnTo>
                    <a:lnTo>
                      <a:pt x="3845" y="1506"/>
                    </a:lnTo>
                    <a:lnTo>
                      <a:pt x="3845" y="1499"/>
                    </a:lnTo>
                    <a:lnTo>
                      <a:pt x="3845" y="1495"/>
                    </a:lnTo>
                    <a:lnTo>
                      <a:pt x="3845" y="1493"/>
                    </a:lnTo>
                    <a:lnTo>
                      <a:pt x="3845" y="1489"/>
                    </a:lnTo>
                    <a:lnTo>
                      <a:pt x="3847" y="1486"/>
                    </a:lnTo>
                    <a:lnTo>
                      <a:pt x="3851" y="1480"/>
                    </a:lnTo>
                    <a:lnTo>
                      <a:pt x="3853" y="1476"/>
                    </a:lnTo>
                    <a:lnTo>
                      <a:pt x="3858" y="1473"/>
                    </a:lnTo>
                    <a:lnTo>
                      <a:pt x="3864" y="1469"/>
                    </a:lnTo>
                    <a:lnTo>
                      <a:pt x="3870" y="1467"/>
                    </a:lnTo>
                    <a:lnTo>
                      <a:pt x="3877" y="1465"/>
                    </a:lnTo>
                    <a:lnTo>
                      <a:pt x="3887" y="1463"/>
                    </a:lnTo>
                    <a:lnTo>
                      <a:pt x="3900" y="1461"/>
                    </a:lnTo>
                    <a:lnTo>
                      <a:pt x="3902" y="1459"/>
                    </a:lnTo>
                    <a:lnTo>
                      <a:pt x="3905" y="1459"/>
                    </a:lnTo>
                    <a:lnTo>
                      <a:pt x="3907" y="1457"/>
                    </a:lnTo>
                    <a:lnTo>
                      <a:pt x="3909" y="1457"/>
                    </a:lnTo>
                    <a:lnTo>
                      <a:pt x="3913" y="1456"/>
                    </a:lnTo>
                    <a:lnTo>
                      <a:pt x="3915" y="1452"/>
                    </a:lnTo>
                    <a:lnTo>
                      <a:pt x="3917" y="1446"/>
                    </a:lnTo>
                    <a:lnTo>
                      <a:pt x="3917" y="1442"/>
                    </a:lnTo>
                    <a:lnTo>
                      <a:pt x="3917" y="1439"/>
                    </a:lnTo>
                    <a:lnTo>
                      <a:pt x="3917" y="1433"/>
                    </a:lnTo>
                    <a:lnTo>
                      <a:pt x="3917" y="1424"/>
                    </a:lnTo>
                    <a:lnTo>
                      <a:pt x="3919" y="1418"/>
                    </a:lnTo>
                    <a:lnTo>
                      <a:pt x="3920" y="1414"/>
                    </a:lnTo>
                    <a:lnTo>
                      <a:pt x="3922" y="1412"/>
                    </a:lnTo>
                    <a:lnTo>
                      <a:pt x="3922" y="1410"/>
                    </a:lnTo>
                    <a:lnTo>
                      <a:pt x="3924" y="1410"/>
                    </a:lnTo>
                    <a:lnTo>
                      <a:pt x="3926" y="1410"/>
                    </a:lnTo>
                    <a:lnTo>
                      <a:pt x="3930" y="1410"/>
                    </a:lnTo>
                    <a:lnTo>
                      <a:pt x="3937" y="1412"/>
                    </a:lnTo>
                    <a:lnTo>
                      <a:pt x="3945" y="1412"/>
                    </a:lnTo>
                    <a:lnTo>
                      <a:pt x="3949" y="1412"/>
                    </a:lnTo>
                    <a:lnTo>
                      <a:pt x="3952" y="1410"/>
                    </a:lnTo>
                    <a:lnTo>
                      <a:pt x="3954" y="1410"/>
                    </a:lnTo>
                    <a:lnTo>
                      <a:pt x="3958" y="1409"/>
                    </a:lnTo>
                    <a:lnTo>
                      <a:pt x="3966" y="1405"/>
                    </a:lnTo>
                    <a:lnTo>
                      <a:pt x="3975" y="1399"/>
                    </a:lnTo>
                    <a:lnTo>
                      <a:pt x="3984" y="1390"/>
                    </a:lnTo>
                    <a:lnTo>
                      <a:pt x="3999" y="1378"/>
                    </a:lnTo>
                    <a:lnTo>
                      <a:pt x="4005" y="1373"/>
                    </a:lnTo>
                    <a:lnTo>
                      <a:pt x="4013" y="1369"/>
                    </a:lnTo>
                    <a:lnTo>
                      <a:pt x="4018" y="1367"/>
                    </a:lnTo>
                    <a:lnTo>
                      <a:pt x="4024" y="1365"/>
                    </a:lnTo>
                    <a:lnTo>
                      <a:pt x="4029" y="1365"/>
                    </a:lnTo>
                    <a:lnTo>
                      <a:pt x="4035" y="1365"/>
                    </a:lnTo>
                    <a:lnTo>
                      <a:pt x="4039" y="1367"/>
                    </a:lnTo>
                    <a:lnTo>
                      <a:pt x="4043" y="1369"/>
                    </a:lnTo>
                    <a:lnTo>
                      <a:pt x="4046" y="1371"/>
                    </a:lnTo>
                    <a:lnTo>
                      <a:pt x="4048" y="1375"/>
                    </a:lnTo>
                    <a:lnTo>
                      <a:pt x="4052" y="1377"/>
                    </a:lnTo>
                    <a:lnTo>
                      <a:pt x="4054" y="1380"/>
                    </a:lnTo>
                    <a:lnTo>
                      <a:pt x="4058" y="1384"/>
                    </a:lnTo>
                    <a:lnTo>
                      <a:pt x="4058" y="1386"/>
                    </a:lnTo>
                    <a:lnTo>
                      <a:pt x="4105" y="1369"/>
                    </a:lnTo>
                    <a:lnTo>
                      <a:pt x="4118" y="1341"/>
                    </a:lnTo>
                    <a:lnTo>
                      <a:pt x="4148" y="1315"/>
                    </a:lnTo>
                    <a:lnTo>
                      <a:pt x="4187" y="1299"/>
                    </a:lnTo>
                    <a:lnTo>
                      <a:pt x="4197" y="1273"/>
                    </a:lnTo>
                    <a:lnTo>
                      <a:pt x="4231" y="1273"/>
                    </a:lnTo>
                    <a:lnTo>
                      <a:pt x="4235" y="1273"/>
                    </a:lnTo>
                    <a:lnTo>
                      <a:pt x="4244" y="1273"/>
                    </a:lnTo>
                    <a:lnTo>
                      <a:pt x="4257" y="1275"/>
                    </a:lnTo>
                    <a:lnTo>
                      <a:pt x="4268" y="1277"/>
                    </a:lnTo>
                    <a:lnTo>
                      <a:pt x="4272" y="1277"/>
                    </a:lnTo>
                    <a:lnTo>
                      <a:pt x="4274" y="1277"/>
                    </a:lnTo>
                    <a:lnTo>
                      <a:pt x="4278" y="1275"/>
                    </a:lnTo>
                    <a:lnTo>
                      <a:pt x="4282" y="1273"/>
                    </a:lnTo>
                    <a:lnTo>
                      <a:pt x="4291" y="1269"/>
                    </a:lnTo>
                    <a:lnTo>
                      <a:pt x="4298" y="1262"/>
                    </a:lnTo>
                    <a:lnTo>
                      <a:pt x="4312" y="1251"/>
                    </a:lnTo>
                    <a:lnTo>
                      <a:pt x="4317" y="1245"/>
                    </a:lnTo>
                    <a:lnTo>
                      <a:pt x="4310" y="1234"/>
                    </a:lnTo>
                    <a:lnTo>
                      <a:pt x="4293" y="1211"/>
                    </a:lnTo>
                    <a:lnTo>
                      <a:pt x="4283" y="1200"/>
                    </a:lnTo>
                    <a:lnTo>
                      <a:pt x="4274" y="1189"/>
                    </a:lnTo>
                    <a:lnTo>
                      <a:pt x="4268" y="1183"/>
                    </a:lnTo>
                    <a:lnTo>
                      <a:pt x="4263" y="1179"/>
                    </a:lnTo>
                    <a:lnTo>
                      <a:pt x="4261" y="1175"/>
                    </a:lnTo>
                    <a:lnTo>
                      <a:pt x="4257" y="1173"/>
                    </a:lnTo>
                    <a:lnTo>
                      <a:pt x="4253" y="1172"/>
                    </a:lnTo>
                    <a:lnTo>
                      <a:pt x="4251" y="1170"/>
                    </a:lnTo>
                    <a:lnTo>
                      <a:pt x="4248" y="1166"/>
                    </a:lnTo>
                    <a:lnTo>
                      <a:pt x="4246" y="1162"/>
                    </a:lnTo>
                    <a:lnTo>
                      <a:pt x="4244" y="1160"/>
                    </a:lnTo>
                    <a:lnTo>
                      <a:pt x="4244" y="1157"/>
                    </a:lnTo>
                    <a:lnTo>
                      <a:pt x="4244" y="1153"/>
                    </a:lnTo>
                    <a:lnTo>
                      <a:pt x="4242" y="1151"/>
                    </a:lnTo>
                    <a:lnTo>
                      <a:pt x="4244" y="1147"/>
                    </a:lnTo>
                    <a:lnTo>
                      <a:pt x="4244" y="1143"/>
                    </a:lnTo>
                    <a:lnTo>
                      <a:pt x="4244" y="1141"/>
                    </a:lnTo>
                    <a:lnTo>
                      <a:pt x="4246" y="1140"/>
                    </a:lnTo>
                    <a:lnTo>
                      <a:pt x="4248" y="1140"/>
                    </a:lnTo>
                    <a:lnTo>
                      <a:pt x="4251" y="1138"/>
                    </a:lnTo>
                    <a:lnTo>
                      <a:pt x="4253" y="1140"/>
                    </a:lnTo>
                    <a:lnTo>
                      <a:pt x="4257" y="1140"/>
                    </a:lnTo>
                    <a:lnTo>
                      <a:pt x="4259" y="1141"/>
                    </a:lnTo>
                    <a:lnTo>
                      <a:pt x="4263" y="1141"/>
                    </a:lnTo>
                    <a:lnTo>
                      <a:pt x="4266" y="1141"/>
                    </a:lnTo>
                    <a:lnTo>
                      <a:pt x="4270" y="1141"/>
                    </a:lnTo>
                    <a:lnTo>
                      <a:pt x="4276" y="1140"/>
                    </a:lnTo>
                    <a:lnTo>
                      <a:pt x="4282" y="1136"/>
                    </a:lnTo>
                    <a:lnTo>
                      <a:pt x="4291" y="1130"/>
                    </a:lnTo>
                    <a:lnTo>
                      <a:pt x="4295" y="1126"/>
                    </a:lnTo>
                    <a:lnTo>
                      <a:pt x="4338" y="1081"/>
                    </a:lnTo>
                    <a:lnTo>
                      <a:pt x="4334" y="1047"/>
                    </a:lnTo>
                    <a:lnTo>
                      <a:pt x="4355" y="1032"/>
                    </a:lnTo>
                    <a:lnTo>
                      <a:pt x="4377" y="1068"/>
                    </a:lnTo>
                    <a:lnTo>
                      <a:pt x="4415" y="1081"/>
                    </a:lnTo>
                    <a:lnTo>
                      <a:pt x="4423" y="1089"/>
                    </a:lnTo>
                    <a:lnTo>
                      <a:pt x="4443" y="1108"/>
                    </a:lnTo>
                    <a:lnTo>
                      <a:pt x="4455" y="1119"/>
                    </a:lnTo>
                    <a:lnTo>
                      <a:pt x="4466" y="1128"/>
                    </a:lnTo>
                    <a:lnTo>
                      <a:pt x="4477" y="1138"/>
                    </a:lnTo>
                    <a:lnTo>
                      <a:pt x="4485" y="1143"/>
                    </a:lnTo>
                    <a:lnTo>
                      <a:pt x="4490" y="1147"/>
                    </a:lnTo>
                    <a:lnTo>
                      <a:pt x="4496" y="1149"/>
                    </a:lnTo>
                    <a:lnTo>
                      <a:pt x="4500" y="1151"/>
                    </a:lnTo>
                    <a:lnTo>
                      <a:pt x="4503" y="1151"/>
                    </a:lnTo>
                    <a:lnTo>
                      <a:pt x="4509" y="1149"/>
                    </a:lnTo>
                    <a:lnTo>
                      <a:pt x="4511" y="1147"/>
                    </a:lnTo>
                    <a:lnTo>
                      <a:pt x="4520" y="1094"/>
                    </a:lnTo>
                    <a:lnTo>
                      <a:pt x="4522" y="1081"/>
                    </a:lnTo>
                    <a:lnTo>
                      <a:pt x="4524" y="1081"/>
                    </a:lnTo>
                    <a:lnTo>
                      <a:pt x="4530" y="1081"/>
                    </a:lnTo>
                    <a:lnTo>
                      <a:pt x="4539" y="1081"/>
                    </a:lnTo>
                    <a:lnTo>
                      <a:pt x="4549" y="1081"/>
                    </a:lnTo>
                    <a:lnTo>
                      <a:pt x="4554" y="1081"/>
                    </a:lnTo>
                    <a:lnTo>
                      <a:pt x="4560" y="1079"/>
                    </a:lnTo>
                    <a:lnTo>
                      <a:pt x="4566" y="1078"/>
                    </a:lnTo>
                    <a:lnTo>
                      <a:pt x="4569" y="1076"/>
                    </a:lnTo>
                    <a:lnTo>
                      <a:pt x="4575" y="1072"/>
                    </a:lnTo>
                    <a:lnTo>
                      <a:pt x="4581" y="1070"/>
                    </a:lnTo>
                    <a:lnTo>
                      <a:pt x="4584" y="1066"/>
                    </a:lnTo>
                    <a:lnTo>
                      <a:pt x="4588" y="1061"/>
                    </a:lnTo>
                    <a:lnTo>
                      <a:pt x="4588" y="1057"/>
                    </a:lnTo>
                    <a:lnTo>
                      <a:pt x="4590" y="1055"/>
                    </a:lnTo>
                    <a:lnTo>
                      <a:pt x="4590" y="1053"/>
                    </a:lnTo>
                    <a:lnTo>
                      <a:pt x="4590" y="1051"/>
                    </a:lnTo>
                    <a:lnTo>
                      <a:pt x="4590" y="1047"/>
                    </a:lnTo>
                    <a:lnTo>
                      <a:pt x="4588" y="1046"/>
                    </a:lnTo>
                    <a:lnTo>
                      <a:pt x="4586" y="1044"/>
                    </a:lnTo>
                    <a:lnTo>
                      <a:pt x="4586" y="1040"/>
                    </a:lnTo>
                    <a:lnTo>
                      <a:pt x="4581" y="1036"/>
                    </a:lnTo>
                    <a:lnTo>
                      <a:pt x="4577" y="1032"/>
                    </a:lnTo>
                    <a:lnTo>
                      <a:pt x="4569" y="1027"/>
                    </a:lnTo>
                    <a:lnTo>
                      <a:pt x="4562" y="1023"/>
                    </a:lnTo>
                    <a:lnTo>
                      <a:pt x="4547" y="1015"/>
                    </a:lnTo>
                    <a:lnTo>
                      <a:pt x="4532" y="1008"/>
                    </a:lnTo>
                    <a:lnTo>
                      <a:pt x="4524" y="1004"/>
                    </a:lnTo>
                    <a:lnTo>
                      <a:pt x="4517" y="1000"/>
                    </a:lnTo>
                    <a:lnTo>
                      <a:pt x="4511" y="997"/>
                    </a:lnTo>
                    <a:lnTo>
                      <a:pt x="4505" y="993"/>
                    </a:lnTo>
                    <a:lnTo>
                      <a:pt x="4500" y="989"/>
                    </a:lnTo>
                    <a:lnTo>
                      <a:pt x="4496" y="987"/>
                    </a:lnTo>
                    <a:lnTo>
                      <a:pt x="4492" y="985"/>
                    </a:lnTo>
                    <a:lnTo>
                      <a:pt x="4488" y="985"/>
                    </a:lnTo>
                    <a:lnTo>
                      <a:pt x="4485" y="985"/>
                    </a:lnTo>
                    <a:lnTo>
                      <a:pt x="4481" y="987"/>
                    </a:lnTo>
                    <a:lnTo>
                      <a:pt x="4479" y="987"/>
                    </a:lnTo>
                    <a:lnTo>
                      <a:pt x="4475" y="989"/>
                    </a:lnTo>
                    <a:lnTo>
                      <a:pt x="4470" y="993"/>
                    </a:lnTo>
                    <a:lnTo>
                      <a:pt x="4466" y="997"/>
                    </a:lnTo>
                    <a:lnTo>
                      <a:pt x="4464" y="1000"/>
                    </a:lnTo>
                    <a:lnTo>
                      <a:pt x="4462" y="1002"/>
                    </a:lnTo>
                    <a:lnTo>
                      <a:pt x="4451" y="968"/>
                    </a:lnTo>
                    <a:lnTo>
                      <a:pt x="4445" y="963"/>
                    </a:lnTo>
                    <a:lnTo>
                      <a:pt x="4441" y="953"/>
                    </a:lnTo>
                    <a:lnTo>
                      <a:pt x="4436" y="948"/>
                    </a:lnTo>
                    <a:lnTo>
                      <a:pt x="4432" y="940"/>
                    </a:lnTo>
                    <a:lnTo>
                      <a:pt x="4421" y="929"/>
                    </a:lnTo>
                    <a:lnTo>
                      <a:pt x="4408" y="916"/>
                    </a:lnTo>
                    <a:lnTo>
                      <a:pt x="4396" y="905"/>
                    </a:lnTo>
                    <a:lnTo>
                      <a:pt x="4381" y="895"/>
                    </a:lnTo>
                    <a:lnTo>
                      <a:pt x="4370" y="886"/>
                    </a:lnTo>
                    <a:lnTo>
                      <a:pt x="4357" y="878"/>
                    </a:lnTo>
                    <a:lnTo>
                      <a:pt x="4344" y="871"/>
                    </a:lnTo>
                    <a:lnTo>
                      <a:pt x="4332" y="865"/>
                    </a:lnTo>
                    <a:lnTo>
                      <a:pt x="4323" y="859"/>
                    </a:lnTo>
                    <a:lnTo>
                      <a:pt x="4314" y="856"/>
                    </a:lnTo>
                    <a:lnTo>
                      <a:pt x="4300" y="850"/>
                    </a:lnTo>
                    <a:lnTo>
                      <a:pt x="4295" y="846"/>
                    </a:lnTo>
                    <a:lnTo>
                      <a:pt x="4218" y="784"/>
                    </a:lnTo>
                    <a:lnTo>
                      <a:pt x="4206" y="784"/>
                    </a:lnTo>
                    <a:lnTo>
                      <a:pt x="4182" y="784"/>
                    </a:lnTo>
                    <a:lnTo>
                      <a:pt x="4169" y="784"/>
                    </a:lnTo>
                    <a:lnTo>
                      <a:pt x="4156" y="782"/>
                    </a:lnTo>
                    <a:lnTo>
                      <a:pt x="4150" y="782"/>
                    </a:lnTo>
                    <a:lnTo>
                      <a:pt x="4146" y="780"/>
                    </a:lnTo>
                    <a:lnTo>
                      <a:pt x="4142" y="778"/>
                    </a:lnTo>
                    <a:lnTo>
                      <a:pt x="4140" y="777"/>
                    </a:lnTo>
                    <a:lnTo>
                      <a:pt x="4139" y="775"/>
                    </a:lnTo>
                    <a:lnTo>
                      <a:pt x="4135" y="773"/>
                    </a:lnTo>
                    <a:lnTo>
                      <a:pt x="4133" y="769"/>
                    </a:lnTo>
                    <a:lnTo>
                      <a:pt x="4129" y="767"/>
                    </a:lnTo>
                    <a:lnTo>
                      <a:pt x="4122" y="765"/>
                    </a:lnTo>
                    <a:lnTo>
                      <a:pt x="4112" y="763"/>
                    </a:lnTo>
                    <a:lnTo>
                      <a:pt x="4099" y="760"/>
                    </a:lnTo>
                    <a:lnTo>
                      <a:pt x="4093" y="760"/>
                    </a:lnTo>
                    <a:lnTo>
                      <a:pt x="4090" y="810"/>
                    </a:lnTo>
                    <a:lnTo>
                      <a:pt x="4090" y="846"/>
                    </a:lnTo>
                    <a:lnTo>
                      <a:pt x="4080" y="865"/>
                    </a:lnTo>
                    <a:lnTo>
                      <a:pt x="4054" y="867"/>
                    </a:lnTo>
                    <a:lnTo>
                      <a:pt x="4054" y="850"/>
                    </a:lnTo>
                    <a:lnTo>
                      <a:pt x="4016" y="805"/>
                    </a:lnTo>
                    <a:lnTo>
                      <a:pt x="4048" y="784"/>
                    </a:lnTo>
                    <a:lnTo>
                      <a:pt x="4045" y="771"/>
                    </a:lnTo>
                    <a:lnTo>
                      <a:pt x="3964" y="805"/>
                    </a:lnTo>
                    <a:lnTo>
                      <a:pt x="3950" y="797"/>
                    </a:lnTo>
                    <a:lnTo>
                      <a:pt x="3856" y="788"/>
                    </a:lnTo>
                    <a:lnTo>
                      <a:pt x="3821" y="831"/>
                    </a:lnTo>
                    <a:lnTo>
                      <a:pt x="3791" y="794"/>
                    </a:lnTo>
                    <a:lnTo>
                      <a:pt x="3792" y="792"/>
                    </a:lnTo>
                    <a:lnTo>
                      <a:pt x="3792" y="788"/>
                    </a:lnTo>
                    <a:lnTo>
                      <a:pt x="3794" y="780"/>
                    </a:lnTo>
                    <a:lnTo>
                      <a:pt x="3796" y="773"/>
                    </a:lnTo>
                    <a:lnTo>
                      <a:pt x="3796" y="765"/>
                    </a:lnTo>
                    <a:lnTo>
                      <a:pt x="3796" y="760"/>
                    </a:lnTo>
                    <a:lnTo>
                      <a:pt x="3796" y="754"/>
                    </a:lnTo>
                    <a:lnTo>
                      <a:pt x="3794" y="747"/>
                    </a:lnTo>
                    <a:lnTo>
                      <a:pt x="3792" y="739"/>
                    </a:lnTo>
                    <a:lnTo>
                      <a:pt x="3791" y="731"/>
                    </a:lnTo>
                    <a:lnTo>
                      <a:pt x="3787" y="722"/>
                    </a:lnTo>
                    <a:lnTo>
                      <a:pt x="3783" y="713"/>
                    </a:lnTo>
                    <a:lnTo>
                      <a:pt x="3779" y="709"/>
                    </a:lnTo>
                    <a:lnTo>
                      <a:pt x="3777" y="705"/>
                    </a:lnTo>
                    <a:lnTo>
                      <a:pt x="3774" y="701"/>
                    </a:lnTo>
                    <a:lnTo>
                      <a:pt x="3770" y="698"/>
                    </a:lnTo>
                    <a:lnTo>
                      <a:pt x="3766" y="696"/>
                    </a:lnTo>
                    <a:lnTo>
                      <a:pt x="3762" y="692"/>
                    </a:lnTo>
                    <a:lnTo>
                      <a:pt x="3759" y="690"/>
                    </a:lnTo>
                    <a:lnTo>
                      <a:pt x="3755" y="688"/>
                    </a:lnTo>
                    <a:lnTo>
                      <a:pt x="3747" y="684"/>
                    </a:lnTo>
                    <a:lnTo>
                      <a:pt x="3738" y="683"/>
                    </a:lnTo>
                    <a:lnTo>
                      <a:pt x="3730" y="681"/>
                    </a:lnTo>
                    <a:lnTo>
                      <a:pt x="3721" y="679"/>
                    </a:lnTo>
                    <a:lnTo>
                      <a:pt x="3713" y="679"/>
                    </a:lnTo>
                    <a:lnTo>
                      <a:pt x="3706" y="679"/>
                    </a:lnTo>
                    <a:lnTo>
                      <a:pt x="3698" y="681"/>
                    </a:lnTo>
                    <a:lnTo>
                      <a:pt x="3691" y="681"/>
                    </a:lnTo>
                    <a:lnTo>
                      <a:pt x="3683" y="683"/>
                    </a:lnTo>
                    <a:lnTo>
                      <a:pt x="3680" y="684"/>
                    </a:lnTo>
                    <a:lnTo>
                      <a:pt x="3676" y="684"/>
                    </a:lnTo>
                    <a:lnTo>
                      <a:pt x="3666" y="686"/>
                    </a:lnTo>
                    <a:lnTo>
                      <a:pt x="3655" y="688"/>
                    </a:lnTo>
                    <a:lnTo>
                      <a:pt x="3640" y="690"/>
                    </a:lnTo>
                    <a:lnTo>
                      <a:pt x="3633" y="690"/>
                    </a:lnTo>
                    <a:lnTo>
                      <a:pt x="3625" y="690"/>
                    </a:lnTo>
                    <a:lnTo>
                      <a:pt x="3616" y="690"/>
                    </a:lnTo>
                    <a:lnTo>
                      <a:pt x="3608" y="690"/>
                    </a:lnTo>
                    <a:lnTo>
                      <a:pt x="3601" y="690"/>
                    </a:lnTo>
                    <a:lnTo>
                      <a:pt x="3595" y="688"/>
                    </a:lnTo>
                    <a:lnTo>
                      <a:pt x="3589" y="686"/>
                    </a:lnTo>
                    <a:lnTo>
                      <a:pt x="3584" y="684"/>
                    </a:lnTo>
                    <a:lnTo>
                      <a:pt x="3580" y="681"/>
                    </a:lnTo>
                    <a:lnTo>
                      <a:pt x="3576" y="679"/>
                    </a:lnTo>
                    <a:lnTo>
                      <a:pt x="3572" y="677"/>
                    </a:lnTo>
                    <a:lnTo>
                      <a:pt x="3569" y="675"/>
                    </a:lnTo>
                    <a:lnTo>
                      <a:pt x="3563" y="675"/>
                    </a:lnTo>
                    <a:lnTo>
                      <a:pt x="3557" y="673"/>
                    </a:lnTo>
                    <a:lnTo>
                      <a:pt x="3548" y="675"/>
                    </a:lnTo>
                    <a:lnTo>
                      <a:pt x="3546" y="675"/>
                    </a:lnTo>
                    <a:lnTo>
                      <a:pt x="3546" y="654"/>
                    </a:lnTo>
                    <a:lnTo>
                      <a:pt x="3527" y="647"/>
                    </a:lnTo>
                    <a:lnTo>
                      <a:pt x="3527" y="641"/>
                    </a:lnTo>
                    <a:lnTo>
                      <a:pt x="3527" y="630"/>
                    </a:lnTo>
                    <a:lnTo>
                      <a:pt x="3527" y="621"/>
                    </a:lnTo>
                    <a:lnTo>
                      <a:pt x="3525" y="611"/>
                    </a:lnTo>
                    <a:lnTo>
                      <a:pt x="3524" y="605"/>
                    </a:lnTo>
                    <a:lnTo>
                      <a:pt x="3522" y="600"/>
                    </a:lnTo>
                    <a:lnTo>
                      <a:pt x="3520" y="594"/>
                    </a:lnTo>
                    <a:lnTo>
                      <a:pt x="3516" y="589"/>
                    </a:lnTo>
                    <a:lnTo>
                      <a:pt x="3514" y="587"/>
                    </a:lnTo>
                    <a:lnTo>
                      <a:pt x="3512" y="583"/>
                    </a:lnTo>
                    <a:lnTo>
                      <a:pt x="3510" y="581"/>
                    </a:lnTo>
                    <a:lnTo>
                      <a:pt x="3508" y="579"/>
                    </a:lnTo>
                    <a:lnTo>
                      <a:pt x="3507" y="579"/>
                    </a:lnTo>
                    <a:lnTo>
                      <a:pt x="3503" y="577"/>
                    </a:lnTo>
                    <a:lnTo>
                      <a:pt x="3501" y="577"/>
                    </a:lnTo>
                    <a:lnTo>
                      <a:pt x="3499" y="575"/>
                    </a:lnTo>
                    <a:lnTo>
                      <a:pt x="3493" y="577"/>
                    </a:lnTo>
                    <a:lnTo>
                      <a:pt x="3488" y="577"/>
                    </a:lnTo>
                    <a:lnTo>
                      <a:pt x="3482" y="579"/>
                    </a:lnTo>
                    <a:lnTo>
                      <a:pt x="3476" y="583"/>
                    </a:lnTo>
                    <a:lnTo>
                      <a:pt x="3467" y="589"/>
                    </a:lnTo>
                    <a:lnTo>
                      <a:pt x="3460" y="594"/>
                    </a:lnTo>
                    <a:lnTo>
                      <a:pt x="3454" y="598"/>
                    </a:lnTo>
                    <a:lnTo>
                      <a:pt x="3450" y="600"/>
                    </a:lnTo>
                    <a:lnTo>
                      <a:pt x="3448" y="602"/>
                    </a:lnTo>
                    <a:lnTo>
                      <a:pt x="3441" y="604"/>
                    </a:lnTo>
                    <a:lnTo>
                      <a:pt x="3435" y="604"/>
                    </a:lnTo>
                    <a:lnTo>
                      <a:pt x="3431" y="602"/>
                    </a:lnTo>
                    <a:lnTo>
                      <a:pt x="3429" y="600"/>
                    </a:lnTo>
                    <a:lnTo>
                      <a:pt x="3429" y="598"/>
                    </a:lnTo>
                    <a:lnTo>
                      <a:pt x="3429" y="596"/>
                    </a:lnTo>
                    <a:lnTo>
                      <a:pt x="3429" y="590"/>
                    </a:lnTo>
                    <a:lnTo>
                      <a:pt x="3428" y="585"/>
                    </a:lnTo>
                    <a:lnTo>
                      <a:pt x="3428" y="579"/>
                    </a:lnTo>
                    <a:lnTo>
                      <a:pt x="3426" y="572"/>
                    </a:lnTo>
                    <a:lnTo>
                      <a:pt x="3424" y="570"/>
                    </a:lnTo>
                    <a:lnTo>
                      <a:pt x="3420" y="568"/>
                    </a:lnTo>
                    <a:lnTo>
                      <a:pt x="3418" y="564"/>
                    </a:lnTo>
                    <a:lnTo>
                      <a:pt x="3414" y="562"/>
                    </a:lnTo>
                    <a:lnTo>
                      <a:pt x="3411" y="560"/>
                    </a:lnTo>
                    <a:lnTo>
                      <a:pt x="3407" y="560"/>
                    </a:lnTo>
                    <a:lnTo>
                      <a:pt x="3401" y="558"/>
                    </a:lnTo>
                    <a:lnTo>
                      <a:pt x="3396" y="558"/>
                    </a:lnTo>
                    <a:lnTo>
                      <a:pt x="3388" y="558"/>
                    </a:lnTo>
                    <a:lnTo>
                      <a:pt x="3381" y="557"/>
                    </a:lnTo>
                    <a:lnTo>
                      <a:pt x="3373" y="557"/>
                    </a:lnTo>
                    <a:lnTo>
                      <a:pt x="3364" y="555"/>
                    </a:lnTo>
                    <a:lnTo>
                      <a:pt x="3345" y="551"/>
                    </a:lnTo>
                    <a:lnTo>
                      <a:pt x="3326" y="545"/>
                    </a:lnTo>
                    <a:lnTo>
                      <a:pt x="3309" y="542"/>
                    </a:lnTo>
                    <a:lnTo>
                      <a:pt x="3294" y="538"/>
                    </a:lnTo>
                    <a:lnTo>
                      <a:pt x="3287" y="534"/>
                    </a:lnTo>
                    <a:lnTo>
                      <a:pt x="3283" y="534"/>
                    </a:lnTo>
                    <a:lnTo>
                      <a:pt x="3285" y="536"/>
                    </a:lnTo>
                    <a:lnTo>
                      <a:pt x="3287" y="540"/>
                    </a:lnTo>
                    <a:lnTo>
                      <a:pt x="3288" y="543"/>
                    </a:lnTo>
                    <a:lnTo>
                      <a:pt x="3288" y="545"/>
                    </a:lnTo>
                    <a:lnTo>
                      <a:pt x="3288" y="549"/>
                    </a:lnTo>
                    <a:lnTo>
                      <a:pt x="3287" y="551"/>
                    </a:lnTo>
                    <a:lnTo>
                      <a:pt x="3287" y="555"/>
                    </a:lnTo>
                    <a:lnTo>
                      <a:pt x="3285" y="557"/>
                    </a:lnTo>
                    <a:lnTo>
                      <a:pt x="3283" y="558"/>
                    </a:lnTo>
                    <a:lnTo>
                      <a:pt x="3279" y="560"/>
                    </a:lnTo>
                    <a:lnTo>
                      <a:pt x="3275" y="562"/>
                    </a:lnTo>
                    <a:lnTo>
                      <a:pt x="3271" y="564"/>
                    </a:lnTo>
                    <a:lnTo>
                      <a:pt x="3268" y="566"/>
                    </a:lnTo>
                    <a:lnTo>
                      <a:pt x="3264" y="566"/>
                    </a:lnTo>
                    <a:lnTo>
                      <a:pt x="3258" y="568"/>
                    </a:lnTo>
                    <a:lnTo>
                      <a:pt x="3253" y="568"/>
                    </a:lnTo>
                    <a:lnTo>
                      <a:pt x="3251" y="568"/>
                    </a:lnTo>
                    <a:lnTo>
                      <a:pt x="3249" y="568"/>
                    </a:lnTo>
                    <a:lnTo>
                      <a:pt x="3245" y="568"/>
                    </a:lnTo>
                    <a:lnTo>
                      <a:pt x="3243" y="570"/>
                    </a:lnTo>
                    <a:lnTo>
                      <a:pt x="3241" y="572"/>
                    </a:lnTo>
                    <a:lnTo>
                      <a:pt x="3239" y="573"/>
                    </a:lnTo>
                    <a:lnTo>
                      <a:pt x="3239" y="577"/>
                    </a:lnTo>
                    <a:lnTo>
                      <a:pt x="3238" y="579"/>
                    </a:lnTo>
                    <a:lnTo>
                      <a:pt x="3236" y="585"/>
                    </a:lnTo>
                    <a:lnTo>
                      <a:pt x="3234" y="592"/>
                    </a:lnTo>
                    <a:lnTo>
                      <a:pt x="3234" y="600"/>
                    </a:lnTo>
                    <a:lnTo>
                      <a:pt x="3232" y="607"/>
                    </a:lnTo>
                    <a:lnTo>
                      <a:pt x="3234" y="621"/>
                    </a:lnTo>
                    <a:lnTo>
                      <a:pt x="3234" y="634"/>
                    </a:lnTo>
                    <a:lnTo>
                      <a:pt x="3236" y="643"/>
                    </a:lnTo>
                    <a:lnTo>
                      <a:pt x="3236" y="647"/>
                    </a:lnTo>
                    <a:lnTo>
                      <a:pt x="3215" y="651"/>
                    </a:lnTo>
                    <a:lnTo>
                      <a:pt x="3192" y="664"/>
                    </a:lnTo>
                    <a:lnTo>
                      <a:pt x="3142" y="634"/>
                    </a:lnTo>
                    <a:lnTo>
                      <a:pt x="3125" y="647"/>
                    </a:lnTo>
                    <a:lnTo>
                      <a:pt x="3093" y="647"/>
                    </a:lnTo>
                    <a:lnTo>
                      <a:pt x="3063" y="613"/>
                    </a:lnTo>
                    <a:lnTo>
                      <a:pt x="3059" y="619"/>
                    </a:lnTo>
                    <a:lnTo>
                      <a:pt x="3050" y="630"/>
                    </a:lnTo>
                    <a:lnTo>
                      <a:pt x="3044" y="637"/>
                    </a:lnTo>
                    <a:lnTo>
                      <a:pt x="3040" y="645"/>
                    </a:lnTo>
                    <a:lnTo>
                      <a:pt x="3036" y="652"/>
                    </a:lnTo>
                    <a:lnTo>
                      <a:pt x="3033" y="660"/>
                    </a:lnTo>
                    <a:lnTo>
                      <a:pt x="3031" y="666"/>
                    </a:lnTo>
                    <a:lnTo>
                      <a:pt x="3027" y="671"/>
                    </a:lnTo>
                    <a:lnTo>
                      <a:pt x="3021" y="677"/>
                    </a:lnTo>
                    <a:lnTo>
                      <a:pt x="3016" y="684"/>
                    </a:lnTo>
                    <a:lnTo>
                      <a:pt x="3008" y="694"/>
                    </a:lnTo>
                    <a:lnTo>
                      <a:pt x="3004" y="698"/>
                    </a:lnTo>
                    <a:lnTo>
                      <a:pt x="2995" y="668"/>
                    </a:lnTo>
                    <a:lnTo>
                      <a:pt x="2978" y="634"/>
                    </a:lnTo>
                    <a:lnTo>
                      <a:pt x="2978" y="572"/>
                    </a:lnTo>
                    <a:lnTo>
                      <a:pt x="2986" y="530"/>
                    </a:lnTo>
                    <a:lnTo>
                      <a:pt x="2986" y="523"/>
                    </a:lnTo>
                    <a:lnTo>
                      <a:pt x="2984" y="519"/>
                    </a:lnTo>
                    <a:lnTo>
                      <a:pt x="2982" y="515"/>
                    </a:lnTo>
                    <a:lnTo>
                      <a:pt x="2980" y="511"/>
                    </a:lnTo>
                    <a:lnTo>
                      <a:pt x="2976" y="510"/>
                    </a:lnTo>
                    <a:lnTo>
                      <a:pt x="2974" y="510"/>
                    </a:lnTo>
                    <a:lnTo>
                      <a:pt x="2971" y="508"/>
                    </a:lnTo>
                    <a:lnTo>
                      <a:pt x="2967" y="506"/>
                    </a:lnTo>
                    <a:lnTo>
                      <a:pt x="2959" y="506"/>
                    </a:lnTo>
                    <a:lnTo>
                      <a:pt x="2952" y="508"/>
                    </a:lnTo>
                    <a:lnTo>
                      <a:pt x="2948" y="510"/>
                    </a:lnTo>
                    <a:lnTo>
                      <a:pt x="2946" y="510"/>
                    </a:lnTo>
                    <a:lnTo>
                      <a:pt x="2942" y="506"/>
                    </a:lnTo>
                    <a:lnTo>
                      <a:pt x="2931" y="496"/>
                    </a:lnTo>
                    <a:lnTo>
                      <a:pt x="2922" y="491"/>
                    </a:lnTo>
                    <a:lnTo>
                      <a:pt x="2910" y="485"/>
                    </a:lnTo>
                    <a:lnTo>
                      <a:pt x="2905" y="483"/>
                    </a:lnTo>
                    <a:lnTo>
                      <a:pt x="2897" y="481"/>
                    </a:lnTo>
                    <a:lnTo>
                      <a:pt x="2890" y="479"/>
                    </a:lnTo>
                    <a:lnTo>
                      <a:pt x="2882" y="479"/>
                    </a:lnTo>
                    <a:lnTo>
                      <a:pt x="2869" y="478"/>
                    </a:lnTo>
                    <a:lnTo>
                      <a:pt x="2858" y="478"/>
                    </a:lnTo>
                    <a:lnTo>
                      <a:pt x="2850" y="478"/>
                    </a:lnTo>
                    <a:lnTo>
                      <a:pt x="2843" y="479"/>
                    </a:lnTo>
                    <a:lnTo>
                      <a:pt x="2837" y="481"/>
                    </a:lnTo>
                    <a:lnTo>
                      <a:pt x="2831" y="483"/>
                    </a:lnTo>
                    <a:lnTo>
                      <a:pt x="2824" y="489"/>
                    </a:lnTo>
                    <a:lnTo>
                      <a:pt x="2814" y="496"/>
                    </a:lnTo>
                    <a:lnTo>
                      <a:pt x="2811" y="498"/>
                    </a:lnTo>
                    <a:lnTo>
                      <a:pt x="2807" y="498"/>
                    </a:lnTo>
                    <a:lnTo>
                      <a:pt x="2805" y="500"/>
                    </a:lnTo>
                    <a:lnTo>
                      <a:pt x="2801" y="502"/>
                    </a:lnTo>
                    <a:lnTo>
                      <a:pt x="2792" y="502"/>
                    </a:lnTo>
                    <a:lnTo>
                      <a:pt x="2784" y="504"/>
                    </a:lnTo>
                    <a:lnTo>
                      <a:pt x="2777" y="504"/>
                    </a:lnTo>
                    <a:lnTo>
                      <a:pt x="2767" y="502"/>
                    </a:lnTo>
                    <a:lnTo>
                      <a:pt x="2760" y="502"/>
                    </a:lnTo>
                    <a:lnTo>
                      <a:pt x="2750" y="500"/>
                    </a:lnTo>
                    <a:lnTo>
                      <a:pt x="2734" y="496"/>
                    </a:lnTo>
                    <a:lnTo>
                      <a:pt x="2720" y="493"/>
                    </a:lnTo>
                    <a:lnTo>
                      <a:pt x="2713" y="489"/>
                    </a:lnTo>
                    <a:lnTo>
                      <a:pt x="2709" y="487"/>
                    </a:lnTo>
                    <a:lnTo>
                      <a:pt x="2636" y="449"/>
                    </a:lnTo>
                    <a:lnTo>
                      <a:pt x="2626" y="451"/>
                    </a:lnTo>
                    <a:lnTo>
                      <a:pt x="2617" y="451"/>
                    </a:lnTo>
                    <a:lnTo>
                      <a:pt x="2606" y="451"/>
                    </a:lnTo>
                    <a:lnTo>
                      <a:pt x="2596" y="451"/>
                    </a:lnTo>
                    <a:lnTo>
                      <a:pt x="2587" y="449"/>
                    </a:lnTo>
                    <a:lnTo>
                      <a:pt x="2576" y="446"/>
                    </a:lnTo>
                    <a:lnTo>
                      <a:pt x="2566" y="444"/>
                    </a:lnTo>
                    <a:lnTo>
                      <a:pt x="2557" y="440"/>
                    </a:lnTo>
                    <a:lnTo>
                      <a:pt x="2540" y="434"/>
                    </a:lnTo>
                    <a:lnTo>
                      <a:pt x="2528" y="429"/>
                    </a:lnTo>
                    <a:lnTo>
                      <a:pt x="2519" y="423"/>
                    </a:lnTo>
                    <a:lnTo>
                      <a:pt x="2515" y="421"/>
                    </a:lnTo>
                    <a:lnTo>
                      <a:pt x="2495" y="408"/>
                    </a:lnTo>
                    <a:lnTo>
                      <a:pt x="2491" y="397"/>
                    </a:lnTo>
                    <a:lnTo>
                      <a:pt x="2508" y="387"/>
                    </a:lnTo>
                    <a:lnTo>
                      <a:pt x="2508" y="385"/>
                    </a:lnTo>
                    <a:lnTo>
                      <a:pt x="2510" y="380"/>
                    </a:lnTo>
                    <a:lnTo>
                      <a:pt x="2510" y="374"/>
                    </a:lnTo>
                    <a:lnTo>
                      <a:pt x="2508" y="370"/>
                    </a:lnTo>
                    <a:lnTo>
                      <a:pt x="2506" y="365"/>
                    </a:lnTo>
                    <a:lnTo>
                      <a:pt x="2504" y="359"/>
                    </a:lnTo>
                    <a:lnTo>
                      <a:pt x="2502" y="355"/>
                    </a:lnTo>
                    <a:lnTo>
                      <a:pt x="2500" y="353"/>
                    </a:lnTo>
                    <a:lnTo>
                      <a:pt x="2497" y="353"/>
                    </a:lnTo>
                    <a:lnTo>
                      <a:pt x="2495" y="352"/>
                    </a:lnTo>
                    <a:lnTo>
                      <a:pt x="2493" y="352"/>
                    </a:lnTo>
                    <a:lnTo>
                      <a:pt x="2489" y="352"/>
                    </a:lnTo>
                    <a:lnTo>
                      <a:pt x="2485" y="352"/>
                    </a:lnTo>
                    <a:lnTo>
                      <a:pt x="2483" y="352"/>
                    </a:lnTo>
                    <a:lnTo>
                      <a:pt x="2474" y="357"/>
                    </a:lnTo>
                    <a:lnTo>
                      <a:pt x="2468" y="359"/>
                    </a:lnTo>
                    <a:lnTo>
                      <a:pt x="2465" y="367"/>
                    </a:lnTo>
                    <a:lnTo>
                      <a:pt x="2453" y="384"/>
                    </a:lnTo>
                    <a:lnTo>
                      <a:pt x="2446" y="395"/>
                    </a:lnTo>
                    <a:lnTo>
                      <a:pt x="2438" y="404"/>
                    </a:lnTo>
                    <a:lnTo>
                      <a:pt x="2434" y="408"/>
                    </a:lnTo>
                    <a:lnTo>
                      <a:pt x="2431" y="412"/>
                    </a:lnTo>
                    <a:lnTo>
                      <a:pt x="2425" y="414"/>
                    </a:lnTo>
                    <a:lnTo>
                      <a:pt x="2421" y="415"/>
                    </a:lnTo>
                    <a:lnTo>
                      <a:pt x="2418" y="419"/>
                    </a:lnTo>
                    <a:lnTo>
                      <a:pt x="2414" y="421"/>
                    </a:lnTo>
                    <a:lnTo>
                      <a:pt x="2410" y="425"/>
                    </a:lnTo>
                    <a:lnTo>
                      <a:pt x="2406" y="429"/>
                    </a:lnTo>
                    <a:lnTo>
                      <a:pt x="2397" y="436"/>
                    </a:lnTo>
                    <a:lnTo>
                      <a:pt x="2391" y="446"/>
                    </a:lnTo>
                    <a:lnTo>
                      <a:pt x="2382" y="461"/>
                    </a:lnTo>
                    <a:lnTo>
                      <a:pt x="2378" y="466"/>
                    </a:lnTo>
                    <a:lnTo>
                      <a:pt x="2361" y="466"/>
                    </a:lnTo>
                    <a:lnTo>
                      <a:pt x="2352" y="425"/>
                    </a:lnTo>
                    <a:lnTo>
                      <a:pt x="2335" y="404"/>
                    </a:lnTo>
                    <a:lnTo>
                      <a:pt x="2384" y="400"/>
                    </a:lnTo>
                    <a:lnTo>
                      <a:pt x="2442" y="333"/>
                    </a:lnTo>
                    <a:lnTo>
                      <a:pt x="2453" y="323"/>
                    </a:lnTo>
                    <a:lnTo>
                      <a:pt x="2461" y="316"/>
                    </a:lnTo>
                    <a:lnTo>
                      <a:pt x="2468" y="306"/>
                    </a:lnTo>
                    <a:lnTo>
                      <a:pt x="2476" y="299"/>
                    </a:lnTo>
                    <a:lnTo>
                      <a:pt x="2481" y="291"/>
                    </a:lnTo>
                    <a:lnTo>
                      <a:pt x="2487" y="284"/>
                    </a:lnTo>
                    <a:lnTo>
                      <a:pt x="2491" y="278"/>
                    </a:lnTo>
                    <a:lnTo>
                      <a:pt x="2495" y="273"/>
                    </a:lnTo>
                    <a:lnTo>
                      <a:pt x="2498" y="261"/>
                    </a:lnTo>
                    <a:lnTo>
                      <a:pt x="2502" y="256"/>
                    </a:lnTo>
                    <a:lnTo>
                      <a:pt x="2502" y="252"/>
                    </a:lnTo>
                    <a:lnTo>
                      <a:pt x="2504" y="250"/>
                    </a:lnTo>
                    <a:lnTo>
                      <a:pt x="2508" y="201"/>
                    </a:lnTo>
                    <a:lnTo>
                      <a:pt x="2510" y="192"/>
                    </a:lnTo>
                    <a:lnTo>
                      <a:pt x="2512" y="184"/>
                    </a:lnTo>
                    <a:lnTo>
                      <a:pt x="2512" y="179"/>
                    </a:lnTo>
                    <a:lnTo>
                      <a:pt x="2512" y="171"/>
                    </a:lnTo>
                    <a:lnTo>
                      <a:pt x="2512" y="163"/>
                    </a:lnTo>
                    <a:lnTo>
                      <a:pt x="2510" y="158"/>
                    </a:lnTo>
                    <a:lnTo>
                      <a:pt x="2508" y="152"/>
                    </a:lnTo>
                    <a:lnTo>
                      <a:pt x="2504" y="147"/>
                    </a:lnTo>
                    <a:lnTo>
                      <a:pt x="2500" y="141"/>
                    </a:lnTo>
                    <a:lnTo>
                      <a:pt x="2498" y="135"/>
                    </a:lnTo>
                    <a:lnTo>
                      <a:pt x="2495" y="131"/>
                    </a:lnTo>
                    <a:lnTo>
                      <a:pt x="2489" y="128"/>
                    </a:lnTo>
                    <a:lnTo>
                      <a:pt x="2485" y="122"/>
                    </a:lnTo>
                    <a:lnTo>
                      <a:pt x="2480" y="118"/>
                    </a:lnTo>
                    <a:lnTo>
                      <a:pt x="2474" y="115"/>
                    </a:lnTo>
                    <a:lnTo>
                      <a:pt x="2468" y="113"/>
                    </a:lnTo>
                    <a:lnTo>
                      <a:pt x="2463" y="109"/>
                    </a:lnTo>
                    <a:lnTo>
                      <a:pt x="2457" y="107"/>
                    </a:lnTo>
                    <a:lnTo>
                      <a:pt x="2453" y="105"/>
                    </a:lnTo>
                    <a:lnTo>
                      <a:pt x="2448" y="105"/>
                    </a:lnTo>
                    <a:lnTo>
                      <a:pt x="2442" y="105"/>
                    </a:lnTo>
                    <a:lnTo>
                      <a:pt x="2438" y="107"/>
                    </a:lnTo>
                    <a:lnTo>
                      <a:pt x="2433" y="109"/>
                    </a:lnTo>
                    <a:lnTo>
                      <a:pt x="2427" y="111"/>
                    </a:lnTo>
                    <a:lnTo>
                      <a:pt x="2406" y="120"/>
                    </a:lnTo>
                    <a:lnTo>
                      <a:pt x="2384" y="133"/>
                    </a:lnTo>
                    <a:lnTo>
                      <a:pt x="2376" y="135"/>
                    </a:lnTo>
                    <a:lnTo>
                      <a:pt x="2370" y="137"/>
                    </a:lnTo>
                    <a:lnTo>
                      <a:pt x="2365" y="139"/>
                    </a:lnTo>
                    <a:lnTo>
                      <a:pt x="2359" y="143"/>
                    </a:lnTo>
                    <a:lnTo>
                      <a:pt x="2350" y="143"/>
                    </a:lnTo>
                    <a:lnTo>
                      <a:pt x="2340" y="145"/>
                    </a:lnTo>
                    <a:lnTo>
                      <a:pt x="2327" y="145"/>
                    </a:lnTo>
                    <a:lnTo>
                      <a:pt x="2322" y="145"/>
                    </a:lnTo>
                    <a:lnTo>
                      <a:pt x="2318" y="107"/>
                    </a:lnTo>
                    <a:lnTo>
                      <a:pt x="2305" y="96"/>
                    </a:lnTo>
                    <a:lnTo>
                      <a:pt x="2325" y="41"/>
                    </a:lnTo>
                    <a:lnTo>
                      <a:pt x="2327" y="41"/>
                    </a:lnTo>
                    <a:lnTo>
                      <a:pt x="2333" y="39"/>
                    </a:lnTo>
                    <a:lnTo>
                      <a:pt x="2337" y="36"/>
                    </a:lnTo>
                    <a:lnTo>
                      <a:pt x="2340" y="32"/>
                    </a:lnTo>
                    <a:lnTo>
                      <a:pt x="2342" y="30"/>
                    </a:lnTo>
                    <a:lnTo>
                      <a:pt x="2344" y="26"/>
                    </a:lnTo>
                    <a:lnTo>
                      <a:pt x="2344" y="24"/>
                    </a:lnTo>
                    <a:lnTo>
                      <a:pt x="2342" y="22"/>
                    </a:lnTo>
                    <a:lnTo>
                      <a:pt x="2340" y="19"/>
                    </a:lnTo>
                    <a:lnTo>
                      <a:pt x="2337" y="15"/>
                    </a:lnTo>
                    <a:lnTo>
                      <a:pt x="2333" y="11"/>
                    </a:lnTo>
                    <a:lnTo>
                      <a:pt x="2325" y="7"/>
                    </a:lnTo>
                    <a:lnTo>
                      <a:pt x="2318" y="5"/>
                    </a:lnTo>
                    <a:lnTo>
                      <a:pt x="2312" y="2"/>
                    </a:lnTo>
                    <a:lnTo>
                      <a:pt x="2305" y="0"/>
                    </a:lnTo>
                    <a:lnTo>
                      <a:pt x="2299" y="0"/>
                    </a:lnTo>
                    <a:lnTo>
                      <a:pt x="2291" y="0"/>
                    </a:lnTo>
                    <a:lnTo>
                      <a:pt x="2286" y="2"/>
                    </a:lnTo>
                    <a:lnTo>
                      <a:pt x="2280" y="4"/>
                    </a:lnTo>
                    <a:lnTo>
                      <a:pt x="2275" y="5"/>
                    </a:lnTo>
                    <a:lnTo>
                      <a:pt x="2269" y="9"/>
                    </a:lnTo>
                    <a:lnTo>
                      <a:pt x="2263" y="11"/>
                    </a:lnTo>
                    <a:lnTo>
                      <a:pt x="2260" y="15"/>
                    </a:lnTo>
                    <a:lnTo>
                      <a:pt x="2256" y="19"/>
                    </a:lnTo>
                    <a:lnTo>
                      <a:pt x="2252" y="22"/>
                    </a:lnTo>
                    <a:lnTo>
                      <a:pt x="2248" y="26"/>
                    </a:lnTo>
                    <a:lnTo>
                      <a:pt x="2246" y="30"/>
                    </a:lnTo>
                    <a:lnTo>
                      <a:pt x="2244" y="32"/>
                    </a:lnTo>
                    <a:lnTo>
                      <a:pt x="2239" y="41"/>
                    </a:lnTo>
                    <a:lnTo>
                      <a:pt x="2231" y="52"/>
                    </a:lnTo>
                    <a:lnTo>
                      <a:pt x="2220" y="66"/>
                    </a:lnTo>
                    <a:lnTo>
                      <a:pt x="2209" y="79"/>
                    </a:lnTo>
                    <a:lnTo>
                      <a:pt x="2190" y="101"/>
                    </a:lnTo>
                    <a:lnTo>
                      <a:pt x="2179" y="113"/>
                    </a:lnTo>
                    <a:lnTo>
                      <a:pt x="2188" y="130"/>
                    </a:lnTo>
                    <a:lnTo>
                      <a:pt x="2171" y="158"/>
                    </a:lnTo>
                    <a:lnTo>
                      <a:pt x="2133" y="141"/>
                    </a:lnTo>
                    <a:lnTo>
                      <a:pt x="2130" y="139"/>
                    </a:lnTo>
                    <a:lnTo>
                      <a:pt x="2126" y="139"/>
                    </a:lnTo>
                    <a:lnTo>
                      <a:pt x="2124" y="139"/>
                    </a:lnTo>
                    <a:lnTo>
                      <a:pt x="2122" y="141"/>
                    </a:lnTo>
                    <a:lnTo>
                      <a:pt x="2122" y="143"/>
                    </a:lnTo>
                    <a:lnTo>
                      <a:pt x="2124" y="147"/>
                    </a:lnTo>
                    <a:lnTo>
                      <a:pt x="2126" y="148"/>
                    </a:lnTo>
                    <a:lnTo>
                      <a:pt x="2133" y="156"/>
                    </a:lnTo>
                    <a:lnTo>
                      <a:pt x="2137" y="162"/>
                    </a:lnTo>
                    <a:lnTo>
                      <a:pt x="2194" y="203"/>
                    </a:lnTo>
                    <a:lnTo>
                      <a:pt x="2194" y="209"/>
                    </a:lnTo>
                    <a:lnTo>
                      <a:pt x="2196" y="220"/>
                    </a:lnTo>
                    <a:lnTo>
                      <a:pt x="2196" y="227"/>
                    </a:lnTo>
                    <a:lnTo>
                      <a:pt x="2196" y="235"/>
                    </a:lnTo>
                    <a:lnTo>
                      <a:pt x="2196" y="244"/>
                    </a:lnTo>
                    <a:lnTo>
                      <a:pt x="2194" y="254"/>
                    </a:lnTo>
                    <a:lnTo>
                      <a:pt x="2192" y="257"/>
                    </a:lnTo>
                    <a:lnTo>
                      <a:pt x="2192" y="261"/>
                    </a:lnTo>
                    <a:lnTo>
                      <a:pt x="2188" y="265"/>
                    </a:lnTo>
                    <a:lnTo>
                      <a:pt x="2186" y="267"/>
                    </a:lnTo>
                    <a:lnTo>
                      <a:pt x="2184" y="269"/>
                    </a:lnTo>
                    <a:lnTo>
                      <a:pt x="2181" y="269"/>
                    </a:lnTo>
                    <a:lnTo>
                      <a:pt x="2179" y="269"/>
                    </a:lnTo>
                    <a:lnTo>
                      <a:pt x="2175" y="269"/>
                    </a:lnTo>
                    <a:lnTo>
                      <a:pt x="2171" y="267"/>
                    </a:lnTo>
                    <a:lnTo>
                      <a:pt x="2169" y="265"/>
                    </a:lnTo>
                    <a:lnTo>
                      <a:pt x="2165" y="261"/>
                    </a:lnTo>
                    <a:lnTo>
                      <a:pt x="2162" y="257"/>
                    </a:lnTo>
                    <a:lnTo>
                      <a:pt x="2158" y="252"/>
                    </a:lnTo>
                    <a:lnTo>
                      <a:pt x="2156" y="246"/>
                    </a:lnTo>
                    <a:lnTo>
                      <a:pt x="2152" y="241"/>
                    </a:lnTo>
                    <a:lnTo>
                      <a:pt x="2150" y="233"/>
                    </a:lnTo>
                    <a:lnTo>
                      <a:pt x="2149" y="226"/>
                    </a:lnTo>
                    <a:lnTo>
                      <a:pt x="2143" y="218"/>
                    </a:lnTo>
                    <a:lnTo>
                      <a:pt x="2139" y="212"/>
                    </a:lnTo>
                    <a:lnTo>
                      <a:pt x="2135" y="207"/>
                    </a:lnTo>
                    <a:lnTo>
                      <a:pt x="2130" y="203"/>
                    </a:lnTo>
                    <a:lnTo>
                      <a:pt x="2122" y="199"/>
                    </a:lnTo>
                    <a:lnTo>
                      <a:pt x="2117" y="195"/>
                    </a:lnTo>
                    <a:lnTo>
                      <a:pt x="2109" y="194"/>
                    </a:lnTo>
                    <a:lnTo>
                      <a:pt x="2102" y="192"/>
                    </a:lnTo>
                    <a:lnTo>
                      <a:pt x="2096" y="190"/>
                    </a:lnTo>
                    <a:lnTo>
                      <a:pt x="2086" y="190"/>
                    </a:lnTo>
                    <a:lnTo>
                      <a:pt x="2079" y="188"/>
                    </a:lnTo>
                    <a:lnTo>
                      <a:pt x="2071" y="188"/>
                    </a:lnTo>
                    <a:lnTo>
                      <a:pt x="2064" y="190"/>
                    </a:lnTo>
                    <a:lnTo>
                      <a:pt x="2054" y="190"/>
                    </a:lnTo>
                    <a:lnTo>
                      <a:pt x="2047" y="192"/>
                    </a:lnTo>
                    <a:lnTo>
                      <a:pt x="2039" y="194"/>
                    </a:lnTo>
                    <a:lnTo>
                      <a:pt x="2032" y="194"/>
                    </a:lnTo>
                    <a:lnTo>
                      <a:pt x="2026" y="194"/>
                    </a:lnTo>
                    <a:lnTo>
                      <a:pt x="2021" y="192"/>
                    </a:lnTo>
                    <a:lnTo>
                      <a:pt x="2017" y="192"/>
                    </a:lnTo>
                    <a:lnTo>
                      <a:pt x="2013" y="190"/>
                    </a:lnTo>
                    <a:lnTo>
                      <a:pt x="2009" y="188"/>
                    </a:lnTo>
                    <a:lnTo>
                      <a:pt x="2007" y="186"/>
                    </a:lnTo>
                    <a:lnTo>
                      <a:pt x="2004" y="182"/>
                    </a:lnTo>
                    <a:lnTo>
                      <a:pt x="2000" y="179"/>
                    </a:lnTo>
                    <a:lnTo>
                      <a:pt x="2000" y="175"/>
                    </a:lnTo>
                    <a:lnTo>
                      <a:pt x="1992" y="179"/>
                    </a:lnTo>
                    <a:lnTo>
                      <a:pt x="1975" y="186"/>
                    </a:lnTo>
                    <a:lnTo>
                      <a:pt x="1964" y="192"/>
                    </a:lnTo>
                    <a:lnTo>
                      <a:pt x="1957" y="197"/>
                    </a:lnTo>
                    <a:lnTo>
                      <a:pt x="1951" y="201"/>
                    </a:lnTo>
                    <a:lnTo>
                      <a:pt x="1947" y="203"/>
                    </a:lnTo>
                    <a:lnTo>
                      <a:pt x="1945" y="205"/>
                    </a:lnTo>
                    <a:lnTo>
                      <a:pt x="1944" y="209"/>
                    </a:lnTo>
                    <a:lnTo>
                      <a:pt x="1938" y="212"/>
                    </a:lnTo>
                    <a:lnTo>
                      <a:pt x="1934" y="218"/>
                    </a:lnTo>
                    <a:lnTo>
                      <a:pt x="1927" y="222"/>
                    </a:lnTo>
                    <a:lnTo>
                      <a:pt x="1919" y="227"/>
                    </a:lnTo>
                    <a:lnTo>
                      <a:pt x="1910" y="233"/>
                    </a:lnTo>
                    <a:lnTo>
                      <a:pt x="1900" y="237"/>
                    </a:lnTo>
                    <a:lnTo>
                      <a:pt x="1889" y="239"/>
                    </a:lnTo>
                    <a:lnTo>
                      <a:pt x="1878" y="241"/>
                    </a:lnTo>
                    <a:lnTo>
                      <a:pt x="1876" y="242"/>
                    </a:lnTo>
                    <a:lnTo>
                      <a:pt x="1872" y="242"/>
                    </a:lnTo>
                    <a:lnTo>
                      <a:pt x="1870" y="244"/>
                    </a:lnTo>
                    <a:lnTo>
                      <a:pt x="1866" y="246"/>
                    </a:lnTo>
                    <a:lnTo>
                      <a:pt x="1861" y="252"/>
                    </a:lnTo>
                    <a:lnTo>
                      <a:pt x="1857" y="257"/>
                    </a:lnTo>
                    <a:lnTo>
                      <a:pt x="1851" y="265"/>
                    </a:lnTo>
                    <a:lnTo>
                      <a:pt x="1846" y="273"/>
                    </a:lnTo>
                    <a:lnTo>
                      <a:pt x="1840" y="282"/>
                    </a:lnTo>
                    <a:lnTo>
                      <a:pt x="1836" y="291"/>
                    </a:lnTo>
                    <a:lnTo>
                      <a:pt x="1829" y="308"/>
                    </a:lnTo>
                    <a:lnTo>
                      <a:pt x="1821" y="323"/>
                    </a:lnTo>
                    <a:lnTo>
                      <a:pt x="1817" y="333"/>
                    </a:lnTo>
                    <a:lnTo>
                      <a:pt x="1816" y="336"/>
                    </a:lnTo>
                    <a:lnTo>
                      <a:pt x="1816" y="340"/>
                    </a:lnTo>
                    <a:lnTo>
                      <a:pt x="1814" y="344"/>
                    </a:lnTo>
                    <a:lnTo>
                      <a:pt x="1810" y="348"/>
                    </a:lnTo>
                    <a:lnTo>
                      <a:pt x="1808" y="352"/>
                    </a:lnTo>
                    <a:lnTo>
                      <a:pt x="1801" y="359"/>
                    </a:lnTo>
                    <a:lnTo>
                      <a:pt x="1795" y="365"/>
                    </a:lnTo>
                    <a:lnTo>
                      <a:pt x="1778" y="374"/>
                    </a:lnTo>
                    <a:lnTo>
                      <a:pt x="1767" y="382"/>
                    </a:lnTo>
                    <a:lnTo>
                      <a:pt x="1765" y="382"/>
                    </a:lnTo>
                    <a:lnTo>
                      <a:pt x="1763" y="384"/>
                    </a:lnTo>
                    <a:lnTo>
                      <a:pt x="1763" y="385"/>
                    </a:lnTo>
                    <a:lnTo>
                      <a:pt x="1761" y="387"/>
                    </a:lnTo>
                    <a:lnTo>
                      <a:pt x="1761" y="389"/>
                    </a:lnTo>
                    <a:lnTo>
                      <a:pt x="1763" y="393"/>
                    </a:lnTo>
                    <a:lnTo>
                      <a:pt x="1765" y="397"/>
                    </a:lnTo>
                    <a:lnTo>
                      <a:pt x="1767" y="400"/>
                    </a:lnTo>
                    <a:lnTo>
                      <a:pt x="1769" y="406"/>
                    </a:lnTo>
                    <a:lnTo>
                      <a:pt x="1770" y="410"/>
                    </a:lnTo>
                    <a:lnTo>
                      <a:pt x="1769" y="414"/>
                    </a:lnTo>
                    <a:lnTo>
                      <a:pt x="1767" y="415"/>
                    </a:lnTo>
                    <a:lnTo>
                      <a:pt x="1767" y="417"/>
                    </a:lnTo>
                    <a:lnTo>
                      <a:pt x="1763" y="421"/>
                    </a:lnTo>
                    <a:lnTo>
                      <a:pt x="1761" y="423"/>
                    </a:lnTo>
                    <a:lnTo>
                      <a:pt x="1757" y="425"/>
                    </a:lnTo>
                    <a:lnTo>
                      <a:pt x="1754" y="427"/>
                    </a:lnTo>
                    <a:lnTo>
                      <a:pt x="1748" y="429"/>
                    </a:lnTo>
                    <a:lnTo>
                      <a:pt x="1737" y="432"/>
                    </a:lnTo>
                    <a:lnTo>
                      <a:pt x="1722" y="438"/>
                    </a:lnTo>
                    <a:lnTo>
                      <a:pt x="1705" y="442"/>
                    </a:lnTo>
                    <a:lnTo>
                      <a:pt x="1684" y="447"/>
                    </a:lnTo>
                    <a:lnTo>
                      <a:pt x="1680" y="449"/>
                    </a:lnTo>
                    <a:lnTo>
                      <a:pt x="1675" y="451"/>
                    </a:lnTo>
                    <a:lnTo>
                      <a:pt x="1671" y="453"/>
                    </a:lnTo>
                    <a:lnTo>
                      <a:pt x="1667" y="457"/>
                    </a:lnTo>
                    <a:lnTo>
                      <a:pt x="1663" y="459"/>
                    </a:lnTo>
                    <a:lnTo>
                      <a:pt x="1659" y="463"/>
                    </a:lnTo>
                    <a:lnTo>
                      <a:pt x="1658" y="466"/>
                    </a:lnTo>
                    <a:lnTo>
                      <a:pt x="1656" y="470"/>
                    </a:lnTo>
                    <a:lnTo>
                      <a:pt x="1654" y="476"/>
                    </a:lnTo>
                    <a:lnTo>
                      <a:pt x="1652" y="479"/>
                    </a:lnTo>
                    <a:lnTo>
                      <a:pt x="1650" y="485"/>
                    </a:lnTo>
                    <a:lnTo>
                      <a:pt x="1648" y="489"/>
                    </a:lnTo>
                    <a:lnTo>
                      <a:pt x="1646" y="498"/>
                    </a:lnTo>
                    <a:lnTo>
                      <a:pt x="1646" y="510"/>
                    </a:lnTo>
                    <a:lnTo>
                      <a:pt x="1646" y="519"/>
                    </a:lnTo>
                    <a:lnTo>
                      <a:pt x="1646" y="528"/>
                    </a:lnTo>
                    <a:lnTo>
                      <a:pt x="1646" y="538"/>
                    </a:lnTo>
                    <a:lnTo>
                      <a:pt x="1648" y="547"/>
                    </a:lnTo>
                    <a:lnTo>
                      <a:pt x="1648" y="560"/>
                    </a:lnTo>
                    <a:lnTo>
                      <a:pt x="1650" y="570"/>
                    </a:lnTo>
                    <a:lnTo>
                      <a:pt x="1652" y="572"/>
                    </a:lnTo>
                    <a:lnTo>
                      <a:pt x="1652" y="573"/>
                    </a:lnTo>
                    <a:lnTo>
                      <a:pt x="1656" y="575"/>
                    </a:lnTo>
                    <a:lnTo>
                      <a:pt x="1658" y="575"/>
                    </a:lnTo>
                    <a:lnTo>
                      <a:pt x="1665" y="579"/>
                    </a:lnTo>
                    <a:lnTo>
                      <a:pt x="1671" y="579"/>
                    </a:lnTo>
                    <a:lnTo>
                      <a:pt x="1686" y="581"/>
                    </a:lnTo>
                    <a:lnTo>
                      <a:pt x="1691" y="581"/>
                    </a:lnTo>
                    <a:lnTo>
                      <a:pt x="1691" y="583"/>
                    </a:lnTo>
                    <a:lnTo>
                      <a:pt x="1691" y="587"/>
                    </a:lnTo>
                    <a:lnTo>
                      <a:pt x="1693" y="589"/>
                    </a:lnTo>
                    <a:lnTo>
                      <a:pt x="1695" y="592"/>
                    </a:lnTo>
                    <a:lnTo>
                      <a:pt x="1701" y="600"/>
                    </a:lnTo>
                    <a:lnTo>
                      <a:pt x="1708" y="605"/>
                    </a:lnTo>
                    <a:lnTo>
                      <a:pt x="1722" y="617"/>
                    </a:lnTo>
                    <a:lnTo>
                      <a:pt x="1727" y="621"/>
                    </a:lnTo>
                    <a:lnTo>
                      <a:pt x="1727" y="720"/>
                    </a:lnTo>
                    <a:lnTo>
                      <a:pt x="1723" y="726"/>
                    </a:lnTo>
                    <a:lnTo>
                      <a:pt x="1722" y="735"/>
                    </a:lnTo>
                    <a:lnTo>
                      <a:pt x="1720" y="741"/>
                    </a:lnTo>
                    <a:lnTo>
                      <a:pt x="1720" y="747"/>
                    </a:lnTo>
                    <a:lnTo>
                      <a:pt x="1722" y="752"/>
                    </a:lnTo>
                    <a:lnTo>
                      <a:pt x="1723" y="758"/>
                    </a:lnTo>
                    <a:lnTo>
                      <a:pt x="1725" y="763"/>
                    </a:lnTo>
                    <a:lnTo>
                      <a:pt x="1727" y="767"/>
                    </a:lnTo>
                    <a:lnTo>
                      <a:pt x="1731" y="771"/>
                    </a:lnTo>
                    <a:lnTo>
                      <a:pt x="1735" y="775"/>
                    </a:lnTo>
                    <a:lnTo>
                      <a:pt x="1738" y="777"/>
                    </a:lnTo>
                    <a:lnTo>
                      <a:pt x="1740" y="780"/>
                    </a:lnTo>
                    <a:lnTo>
                      <a:pt x="1744" y="784"/>
                    </a:lnTo>
                    <a:lnTo>
                      <a:pt x="1746" y="784"/>
                    </a:lnTo>
                    <a:lnTo>
                      <a:pt x="1746" y="797"/>
                    </a:lnTo>
                    <a:lnTo>
                      <a:pt x="1723" y="795"/>
                    </a:lnTo>
                    <a:lnTo>
                      <a:pt x="1720" y="794"/>
                    </a:lnTo>
                    <a:lnTo>
                      <a:pt x="1716" y="792"/>
                    </a:lnTo>
                    <a:lnTo>
                      <a:pt x="1712" y="790"/>
                    </a:lnTo>
                    <a:lnTo>
                      <a:pt x="1708" y="786"/>
                    </a:lnTo>
                    <a:lnTo>
                      <a:pt x="1703" y="780"/>
                    </a:lnTo>
                    <a:lnTo>
                      <a:pt x="1695" y="773"/>
                    </a:lnTo>
                    <a:lnTo>
                      <a:pt x="1690" y="765"/>
                    </a:lnTo>
                    <a:lnTo>
                      <a:pt x="1686" y="758"/>
                    </a:lnTo>
                    <a:lnTo>
                      <a:pt x="1684" y="754"/>
                    </a:lnTo>
                    <a:lnTo>
                      <a:pt x="1684" y="752"/>
                    </a:lnTo>
                    <a:lnTo>
                      <a:pt x="1682" y="747"/>
                    </a:lnTo>
                    <a:lnTo>
                      <a:pt x="1682" y="745"/>
                    </a:lnTo>
                    <a:lnTo>
                      <a:pt x="1684" y="735"/>
                    </a:lnTo>
                    <a:lnTo>
                      <a:pt x="1686" y="726"/>
                    </a:lnTo>
                    <a:lnTo>
                      <a:pt x="1686" y="722"/>
                    </a:lnTo>
                    <a:lnTo>
                      <a:pt x="1686" y="718"/>
                    </a:lnTo>
                    <a:lnTo>
                      <a:pt x="1686" y="716"/>
                    </a:lnTo>
                    <a:lnTo>
                      <a:pt x="1684" y="715"/>
                    </a:lnTo>
                    <a:lnTo>
                      <a:pt x="1682" y="713"/>
                    </a:lnTo>
                    <a:lnTo>
                      <a:pt x="1682" y="711"/>
                    </a:lnTo>
                    <a:lnTo>
                      <a:pt x="1675" y="707"/>
                    </a:lnTo>
                    <a:lnTo>
                      <a:pt x="1669" y="703"/>
                    </a:lnTo>
                    <a:lnTo>
                      <a:pt x="1669" y="701"/>
                    </a:lnTo>
                    <a:lnTo>
                      <a:pt x="1669" y="698"/>
                    </a:lnTo>
                    <a:lnTo>
                      <a:pt x="1671" y="696"/>
                    </a:lnTo>
                    <a:lnTo>
                      <a:pt x="1675" y="690"/>
                    </a:lnTo>
                    <a:lnTo>
                      <a:pt x="1682" y="683"/>
                    </a:lnTo>
                    <a:lnTo>
                      <a:pt x="1688" y="671"/>
                    </a:lnTo>
                    <a:lnTo>
                      <a:pt x="1691" y="666"/>
                    </a:lnTo>
                    <a:lnTo>
                      <a:pt x="1693" y="660"/>
                    </a:lnTo>
                    <a:lnTo>
                      <a:pt x="1697" y="652"/>
                    </a:lnTo>
                    <a:lnTo>
                      <a:pt x="1699" y="643"/>
                    </a:lnTo>
                    <a:lnTo>
                      <a:pt x="1699" y="637"/>
                    </a:lnTo>
                    <a:lnTo>
                      <a:pt x="1699" y="634"/>
                    </a:lnTo>
                    <a:lnTo>
                      <a:pt x="1699" y="630"/>
                    </a:lnTo>
                    <a:lnTo>
                      <a:pt x="1699" y="628"/>
                    </a:lnTo>
                    <a:lnTo>
                      <a:pt x="1697" y="626"/>
                    </a:lnTo>
                    <a:lnTo>
                      <a:pt x="1695" y="624"/>
                    </a:lnTo>
                    <a:lnTo>
                      <a:pt x="1693" y="622"/>
                    </a:lnTo>
                    <a:lnTo>
                      <a:pt x="1691" y="622"/>
                    </a:lnTo>
                    <a:lnTo>
                      <a:pt x="1680" y="621"/>
                    </a:lnTo>
                    <a:lnTo>
                      <a:pt x="1663" y="621"/>
                    </a:lnTo>
                    <a:lnTo>
                      <a:pt x="1659" y="619"/>
                    </a:lnTo>
                    <a:lnTo>
                      <a:pt x="1656" y="619"/>
                    </a:lnTo>
                    <a:lnTo>
                      <a:pt x="1652" y="617"/>
                    </a:lnTo>
                    <a:lnTo>
                      <a:pt x="1650" y="615"/>
                    </a:lnTo>
                    <a:lnTo>
                      <a:pt x="1646" y="613"/>
                    </a:lnTo>
                    <a:lnTo>
                      <a:pt x="1644" y="609"/>
                    </a:lnTo>
                    <a:lnTo>
                      <a:pt x="1641" y="607"/>
                    </a:lnTo>
                    <a:lnTo>
                      <a:pt x="1639" y="605"/>
                    </a:lnTo>
                    <a:lnTo>
                      <a:pt x="1637" y="604"/>
                    </a:lnTo>
                    <a:lnTo>
                      <a:pt x="1635" y="604"/>
                    </a:lnTo>
                    <a:lnTo>
                      <a:pt x="1633" y="604"/>
                    </a:lnTo>
                    <a:lnTo>
                      <a:pt x="1629" y="604"/>
                    </a:lnTo>
                    <a:lnTo>
                      <a:pt x="1628" y="604"/>
                    </a:lnTo>
                    <a:lnTo>
                      <a:pt x="1622" y="604"/>
                    </a:lnTo>
                    <a:lnTo>
                      <a:pt x="1620" y="604"/>
                    </a:lnTo>
                    <a:lnTo>
                      <a:pt x="1611" y="600"/>
                    </a:lnTo>
                    <a:lnTo>
                      <a:pt x="1599" y="598"/>
                    </a:lnTo>
                    <a:lnTo>
                      <a:pt x="1590" y="592"/>
                    </a:lnTo>
                    <a:lnTo>
                      <a:pt x="1580" y="589"/>
                    </a:lnTo>
                    <a:lnTo>
                      <a:pt x="1577" y="587"/>
                    </a:lnTo>
                    <a:lnTo>
                      <a:pt x="1573" y="583"/>
                    </a:lnTo>
                    <a:lnTo>
                      <a:pt x="1569" y="581"/>
                    </a:lnTo>
                    <a:lnTo>
                      <a:pt x="1567" y="579"/>
                    </a:lnTo>
                    <a:lnTo>
                      <a:pt x="1564" y="575"/>
                    </a:lnTo>
                    <a:lnTo>
                      <a:pt x="1562" y="573"/>
                    </a:lnTo>
                    <a:lnTo>
                      <a:pt x="1560" y="573"/>
                    </a:lnTo>
                    <a:lnTo>
                      <a:pt x="1558" y="573"/>
                    </a:lnTo>
                    <a:lnTo>
                      <a:pt x="1556" y="575"/>
                    </a:lnTo>
                    <a:lnTo>
                      <a:pt x="1552" y="577"/>
                    </a:lnTo>
                    <a:lnTo>
                      <a:pt x="1552" y="579"/>
                    </a:lnTo>
                    <a:lnTo>
                      <a:pt x="1549" y="581"/>
                    </a:lnTo>
                    <a:lnTo>
                      <a:pt x="1545" y="585"/>
                    </a:lnTo>
                    <a:lnTo>
                      <a:pt x="1545" y="587"/>
                    </a:lnTo>
                    <a:lnTo>
                      <a:pt x="1543" y="589"/>
                    </a:lnTo>
                    <a:lnTo>
                      <a:pt x="1541" y="589"/>
                    </a:lnTo>
                    <a:lnTo>
                      <a:pt x="1539" y="589"/>
                    </a:lnTo>
                    <a:lnTo>
                      <a:pt x="1537" y="589"/>
                    </a:lnTo>
                    <a:lnTo>
                      <a:pt x="1535" y="587"/>
                    </a:lnTo>
                    <a:lnTo>
                      <a:pt x="1533" y="583"/>
                    </a:lnTo>
                    <a:lnTo>
                      <a:pt x="1532" y="581"/>
                    </a:lnTo>
                    <a:lnTo>
                      <a:pt x="1530" y="572"/>
                    </a:lnTo>
                    <a:lnTo>
                      <a:pt x="1530" y="562"/>
                    </a:lnTo>
                    <a:lnTo>
                      <a:pt x="1528" y="542"/>
                    </a:lnTo>
                    <a:lnTo>
                      <a:pt x="1528" y="521"/>
                    </a:lnTo>
                    <a:lnTo>
                      <a:pt x="1526" y="517"/>
                    </a:lnTo>
                    <a:lnTo>
                      <a:pt x="1526" y="513"/>
                    </a:lnTo>
                    <a:lnTo>
                      <a:pt x="1522" y="511"/>
                    </a:lnTo>
                    <a:lnTo>
                      <a:pt x="1520" y="510"/>
                    </a:lnTo>
                    <a:lnTo>
                      <a:pt x="1517" y="510"/>
                    </a:lnTo>
                    <a:lnTo>
                      <a:pt x="1515" y="508"/>
                    </a:lnTo>
                    <a:lnTo>
                      <a:pt x="1511" y="506"/>
                    </a:lnTo>
                    <a:lnTo>
                      <a:pt x="1507" y="506"/>
                    </a:lnTo>
                    <a:lnTo>
                      <a:pt x="1492" y="508"/>
                    </a:lnTo>
                    <a:lnTo>
                      <a:pt x="1486" y="510"/>
                    </a:lnTo>
                    <a:lnTo>
                      <a:pt x="1483" y="510"/>
                    </a:lnTo>
                    <a:lnTo>
                      <a:pt x="1479" y="511"/>
                    </a:lnTo>
                    <a:lnTo>
                      <a:pt x="1477" y="513"/>
                    </a:lnTo>
                    <a:lnTo>
                      <a:pt x="1475" y="515"/>
                    </a:lnTo>
                    <a:lnTo>
                      <a:pt x="1473" y="517"/>
                    </a:lnTo>
                    <a:lnTo>
                      <a:pt x="1473" y="521"/>
                    </a:lnTo>
                    <a:lnTo>
                      <a:pt x="1471" y="523"/>
                    </a:lnTo>
                    <a:lnTo>
                      <a:pt x="1471" y="528"/>
                    </a:lnTo>
                    <a:lnTo>
                      <a:pt x="1473" y="534"/>
                    </a:lnTo>
                    <a:lnTo>
                      <a:pt x="1475" y="543"/>
                    </a:lnTo>
                    <a:lnTo>
                      <a:pt x="1475" y="549"/>
                    </a:lnTo>
                    <a:lnTo>
                      <a:pt x="1477" y="557"/>
                    </a:lnTo>
                    <a:lnTo>
                      <a:pt x="1479" y="562"/>
                    </a:lnTo>
                    <a:lnTo>
                      <a:pt x="1483" y="570"/>
                    </a:lnTo>
                    <a:lnTo>
                      <a:pt x="1485" y="575"/>
                    </a:lnTo>
                    <a:lnTo>
                      <a:pt x="1485" y="583"/>
                    </a:lnTo>
                    <a:lnTo>
                      <a:pt x="1485" y="587"/>
                    </a:lnTo>
                    <a:lnTo>
                      <a:pt x="1485" y="589"/>
                    </a:lnTo>
                    <a:lnTo>
                      <a:pt x="1483" y="592"/>
                    </a:lnTo>
                    <a:lnTo>
                      <a:pt x="1481" y="596"/>
                    </a:lnTo>
                    <a:lnTo>
                      <a:pt x="1479" y="598"/>
                    </a:lnTo>
                    <a:lnTo>
                      <a:pt x="1477" y="600"/>
                    </a:lnTo>
                    <a:lnTo>
                      <a:pt x="1473" y="602"/>
                    </a:lnTo>
                    <a:lnTo>
                      <a:pt x="1468" y="604"/>
                    </a:lnTo>
                    <a:lnTo>
                      <a:pt x="1462" y="607"/>
                    </a:lnTo>
                    <a:lnTo>
                      <a:pt x="1458" y="609"/>
                    </a:lnTo>
                    <a:lnTo>
                      <a:pt x="1454" y="613"/>
                    </a:lnTo>
                    <a:lnTo>
                      <a:pt x="1451" y="617"/>
                    </a:lnTo>
                    <a:lnTo>
                      <a:pt x="1449" y="621"/>
                    </a:lnTo>
                    <a:lnTo>
                      <a:pt x="1445" y="624"/>
                    </a:lnTo>
                    <a:lnTo>
                      <a:pt x="1443" y="628"/>
                    </a:lnTo>
                    <a:lnTo>
                      <a:pt x="1441" y="632"/>
                    </a:lnTo>
                    <a:lnTo>
                      <a:pt x="1441" y="637"/>
                    </a:lnTo>
                    <a:lnTo>
                      <a:pt x="1439" y="641"/>
                    </a:lnTo>
                    <a:lnTo>
                      <a:pt x="1439" y="645"/>
                    </a:lnTo>
                    <a:lnTo>
                      <a:pt x="1439" y="649"/>
                    </a:lnTo>
                    <a:lnTo>
                      <a:pt x="1439" y="654"/>
                    </a:lnTo>
                    <a:lnTo>
                      <a:pt x="1439" y="656"/>
                    </a:lnTo>
                    <a:lnTo>
                      <a:pt x="1441" y="660"/>
                    </a:lnTo>
                    <a:lnTo>
                      <a:pt x="1441" y="664"/>
                    </a:lnTo>
                    <a:lnTo>
                      <a:pt x="1443" y="666"/>
                    </a:lnTo>
                    <a:lnTo>
                      <a:pt x="1445" y="668"/>
                    </a:lnTo>
                    <a:lnTo>
                      <a:pt x="1447" y="669"/>
                    </a:lnTo>
                    <a:lnTo>
                      <a:pt x="1449" y="671"/>
                    </a:lnTo>
                    <a:lnTo>
                      <a:pt x="1453" y="675"/>
                    </a:lnTo>
                    <a:lnTo>
                      <a:pt x="1456" y="677"/>
                    </a:lnTo>
                    <a:lnTo>
                      <a:pt x="1460" y="681"/>
                    </a:lnTo>
                    <a:lnTo>
                      <a:pt x="1464" y="684"/>
                    </a:lnTo>
                    <a:lnTo>
                      <a:pt x="1464" y="686"/>
                    </a:lnTo>
                    <a:lnTo>
                      <a:pt x="1466" y="688"/>
                    </a:lnTo>
                    <a:lnTo>
                      <a:pt x="1466" y="692"/>
                    </a:lnTo>
                    <a:lnTo>
                      <a:pt x="1466" y="694"/>
                    </a:lnTo>
                    <a:lnTo>
                      <a:pt x="1464" y="707"/>
                    </a:lnTo>
                    <a:lnTo>
                      <a:pt x="1460" y="718"/>
                    </a:lnTo>
                    <a:lnTo>
                      <a:pt x="1460" y="724"/>
                    </a:lnTo>
                    <a:lnTo>
                      <a:pt x="1458" y="728"/>
                    </a:lnTo>
                    <a:lnTo>
                      <a:pt x="1454" y="735"/>
                    </a:lnTo>
                    <a:lnTo>
                      <a:pt x="1451" y="739"/>
                    </a:lnTo>
                    <a:lnTo>
                      <a:pt x="1449" y="743"/>
                    </a:lnTo>
                    <a:lnTo>
                      <a:pt x="1447" y="747"/>
                    </a:lnTo>
                    <a:lnTo>
                      <a:pt x="1443" y="752"/>
                    </a:lnTo>
                    <a:lnTo>
                      <a:pt x="1443" y="758"/>
                    </a:lnTo>
                    <a:lnTo>
                      <a:pt x="1441" y="775"/>
                    </a:lnTo>
                    <a:lnTo>
                      <a:pt x="1439" y="790"/>
                    </a:lnTo>
                    <a:lnTo>
                      <a:pt x="1439" y="807"/>
                    </a:lnTo>
                    <a:lnTo>
                      <a:pt x="1439" y="820"/>
                    </a:lnTo>
                    <a:lnTo>
                      <a:pt x="1439" y="829"/>
                    </a:lnTo>
                    <a:lnTo>
                      <a:pt x="1439" y="833"/>
                    </a:lnTo>
                    <a:lnTo>
                      <a:pt x="1471" y="835"/>
                    </a:lnTo>
                    <a:lnTo>
                      <a:pt x="1503" y="816"/>
                    </a:lnTo>
                    <a:lnTo>
                      <a:pt x="1509" y="814"/>
                    </a:lnTo>
                    <a:lnTo>
                      <a:pt x="1515" y="812"/>
                    </a:lnTo>
                    <a:lnTo>
                      <a:pt x="1520" y="812"/>
                    </a:lnTo>
                    <a:lnTo>
                      <a:pt x="1526" y="812"/>
                    </a:lnTo>
                    <a:lnTo>
                      <a:pt x="1530" y="814"/>
                    </a:lnTo>
                    <a:lnTo>
                      <a:pt x="1533" y="816"/>
                    </a:lnTo>
                    <a:lnTo>
                      <a:pt x="1539" y="818"/>
                    </a:lnTo>
                    <a:lnTo>
                      <a:pt x="1541" y="822"/>
                    </a:lnTo>
                    <a:lnTo>
                      <a:pt x="1547" y="829"/>
                    </a:lnTo>
                    <a:lnTo>
                      <a:pt x="1550" y="835"/>
                    </a:lnTo>
                    <a:lnTo>
                      <a:pt x="1552" y="841"/>
                    </a:lnTo>
                    <a:lnTo>
                      <a:pt x="1552" y="842"/>
                    </a:lnTo>
                    <a:lnTo>
                      <a:pt x="1556" y="850"/>
                    </a:lnTo>
                    <a:lnTo>
                      <a:pt x="1562" y="869"/>
                    </a:lnTo>
                    <a:lnTo>
                      <a:pt x="1565" y="880"/>
                    </a:lnTo>
                    <a:lnTo>
                      <a:pt x="1569" y="893"/>
                    </a:lnTo>
                    <a:lnTo>
                      <a:pt x="1571" y="905"/>
                    </a:lnTo>
                    <a:lnTo>
                      <a:pt x="1573" y="916"/>
                    </a:lnTo>
                    <a:lnTo>
                      <a:pt x="1575" y="921"/>
                    </a:lnTo>
                    <a:lnTo>
                      <a:pt x="1575" y="925"/>
                    </a:lnTo>
                    <a:lnTo>
                      <a:pt x="1577" y="929"/>
                    </a:lnTo>
                    <a:lnTo>
                      <a:pt x="1579" y="931"/>
                    </a:lnTo>
                    <a:lnTo>
                      <a:pt x="1580" y="935"/>
                    </a:lnTo>
                    <a:lnTo>
                      <a:pt x="1582" y="935"/>
                    </a:lnTo>
                    <a:lnTo>
                      <a:pt x="1584" y="936"/>
                    </a:lnTo>
                    <a:lnTo>
                      <a:pt x="1586" y="938"/>
                    </a:lnTo>
                    <a:lnTo>
                      <a:pt x="1590" y="938"/>
                    </a:lnTo>
                    <a:lnTo>
                      <a:pt x="1594" y="938"/>
                    </a:lnTo>
                    <a:lnTo>
                      <a:pt x="1596" y="938"/>
                    </a:lnTo>
                    <a:lnTo>
                      <a:pt x="1597" y="938"/>
                    </a:lnTo>
                    <a:lnTo>
                      <a:pt x="1599" y="936"/>
                    </a:lnTo>
                    <a:lnTo>
                      <a:pt x="1611" y="936"/>
                    </a:lnTo>
                    <a:lnTo>
                      <a:pt x="1614" y="936"/>
                    </a:lnTo>
                    <a:lnTo>
                      <a:pt x="1620" y="936"/>
                    </a:lnTo>
                    <a:lnTo>
                      <a:pt x="1622" y="938"/>
                    </a:lnTo>
                    <a:lnTo>
                      <a:pt x="1626" y="940"/>
                    </a:lnTo>
                    <a:lnTo>
                      <a:pt x="1628" y="940"/>
                    </a:lnTo>
                    <a:lnTo>
                      <a:pt x="1629" y="944"/>
                    </a:lnTo>
                    <a:lnTo>
                      <a:pt x="1631" y="946"/>
                    </a:lnTo>
                    <a:lnTo>
                      <a:pt x="1633" y="948"/>
                    </a:lnTo>
                    <a:lnTo>
                      <a:pt x="1635" y="950"/>
                    </a:lnTo>
                    <a:lnTo>
                      <a:pt x="1639" y="952"/>
                    </a:lnTo>
                    <a:lnTo>
                      <a:pt x="1644" y="953"/>
                    </a:lnTo>
                    <a:lnTo>
                      <a:pt x="1652" y="955"/>
                    </a:lnTo>
                    <a:lnTo>
                      <a:pt x="1663" y="957"/>
                    </a:lnTo>
                    <a:lnTo>
                      <a:pt x="1667" y="957"/>
                    </a:lnTo>
                    <a:lnTo>
                      <a:pt x="1665" y="961"/>
                    </a:lnTo>
                    <a:lnTo>
                      <a:pt x="1663" y="965"/>
                    </a:lnTo>
                    <a:lnTo>
                      <a:pt x="1661" y="967"/>
                    </a:lnTo>
                    <a:lnTo>
                      <a:pt x="1658" y="968"/>
                    </a:lnTo>
                    <a:lnTo>
                      <a:pt x="1652" y="974"/>
                    </a:lnTo>
                    <a:lnTo>
                      <a:pt x="1644" y="976"/>
                    </a:lnTo>
                    <a:lnTo>
                      <a:pt x="1633" y="980"/>
                    </a:lnTo>
                    <a:lnTo>
                      <a:pt x="1628" y="982"/>
                    </a:lnTo>
                    <a:lnTo>
                      <a:pt x="1624" y="982"/>
                    </a:lnTo>
                    <a:lnTo>
                      <a:pt x="1620" y="982"/>
                    </a:lnTo>
                    <a:lnTo>
                      <a:pt x="1618" y="984"/>
                    </a:lnTo>
                    <a:lnTo>
                      <a:pt x="1616" y="984"/>
                    </a:lnTo>
                    <a:lnTo>
                      <a:pt x="1614" y="985"/>
                    </a:lnTo>
                    <a:lnTo>
                      <a:pt x="1612" y="987"/>
                    </a:lnTo>
                    <a:lnTo>
                      <a:pt x="1611" y="991"/>
                    </a:lnTo>
                    <a:lnTo>
                      <a:pt x="1609" y="993"/>
                    </a:lnTo>
                    <a:lnTo>
                      <a:pt x="1607" y="997"/>
                    </a:lnTo>
                    <a:lnTo>
                      <a:pt x="1607" y="1000"/>
                    </a:lnTo>
                    <a:lnTo>
                      <a:pt x="1605" y="1002"/>
                    </a:lnTo>
                    <a:lnTo>
                      <a:pt x="1605" y="1006"/>
                    </a:lnTo>
                    <a:lnTo>
                      <a:pt x="1605" y="1008"/>
                    </a:lnTo>
                    <a:lnTo>
                      <a:pt x="1607" y="1012"/>
                    </a:lnTo>
                    <a:lnTo>
                      <a:pt x="1609" y="1014"/>
                    </a:lnTo>
                    <a:lnTo>
                      <a:pt x="1609" y="1015"/>
                    </a:lnTo>
                    <a:lnTo>
                      <a:pt x="1611" y="1017"/>
                    </a:lnTo>
                    <a:lnTo>
                      <a:pt x="1612" y="1021"/>
                    </a:lnTo>
                    <a:lnTo>
                      <a:pt x="1614" y="1025"/>
                    </a:lnTo>
                    <a:lnTo>
                      <a:pt x="1616" y="1029"/>
                    </a:lnTo>
                    <a:lnTo>
                      <a:pt x="1618" y="1038"/>
                    </a:lnTo>
                    <a:lnTo>
                      <a:pt x="1620" y="1049"/>
                    </a:lnTo>
                    <a:lnTo>
                      <a:pt x="1620" y="1061"/>
                    </a:lnTo>
                    <a:lnTo>
                      <a:pt x="1620" y="1070"/>
                    </a:lnTo>
                    <a:lnTo>
                      <a:pt x="1618" y="1079"/>
                    </a:lnTo>
                    <a:lnTo>
                      <a:pt x="1616" y="1085"/>
                    </a:lnTo>
                    <a:lnTo>
                      <a:pt x="1614" y="1089"/>
                    </a:lnTo>
                    <a:lnTo>
                      <a:pt x="1614" y="1091"/>
                    </a:lnTo>
                    <a:lnTo>
                      <a:pt x="1611" y="1091"/>
                    </a:lnTo>
                    <a:lnTo>
                      <a:pt x="1609" y="1093"/>
                    </a:lnTo>
                    <a:lnTo>
                      <a:pt x="1607" y="1093"/>
                    </a:lnTo>
                    <a:lnTo>
                      <a:pt x="1603" y="1093"/>
                    </a:lnTo>
                    <a:lnTo>
                      <a:pt x="1601" y="1091"/>
                    </a:lnTo>
                    <a:lnTo>
                      <a:pt x="1599" y="1091"/>
                    </a:lnTo>
                    <a:lnTo>
                      <a:pt x="1597" y="1089"/>
                    </a:lnTo>
                    <a:lnTo>
                      <a:pt x="1596" y="1087"/>
                    </a:lnTo>
                    <a:lnTo>
                      <a:pt x="1594" y="1083"/>
                    </a:lnTo>
                    <a:lnTo>
                      <a:pt x="1592" y="1081"/>
                    </a:lnTo>
                    <a:lnTo>
                      <a:pt x="1590" y="1078"/>
                    </a:lnTo>
                    <a:lnTo>
                      <a:pt x="1588" y="1074"/>
                    </a:lnTo>
                    <a:lnTo>
                      <a:pt x="1588" y="1070"/>
                    </a:lnTo>
                    <a:lnTo>
                      <a:pt x="1588" y="1066"/>
                    </a:lnTo>
                    <a:lnTo>
                      <a:pt x="1588" y="1063"/>
                    </a:lnTo>
                    <a:lnTo>
                      <a:pt x="1586" y="1057"/>
                    </a:lnTo>
                    <a:lnTo>
                      <a:pt x="1586" y="1053"/>
                    </a:lnTo>
                    <a:lnTo>
                      <a:pt x="1584" y="1046"/>
                    </a:lnTo>
                    <a:lnTo>
                      <a:pt x="1580" y="1036"/>
                    </a:lnTo>
                    <a:lnTo>
                      <a:pt x="1579" y="1025"/>
                    </a:lnTo>
                    <a:lnTo>
                      <a:pt x="1569" y="1006"/>
                    </a:lnTo>
                    <a:lnTo>
                      <a:pt x="1562" y="993"/>
                    </a:lnTo>
                    <a:lnTo>
                      <a:pt x="1560" y="991"/>
                    </a:lnTo>
                    <a:lnTo>
                      <a:pt x="1558" y="989"/>
                    </a:lnTo>
                    <a:lnTo>
                      <a:pt x="1556" y="989"/>
                    </a:lnTo>
                    <a:lnTo>
                      <a:pt x="1552" y="991"/>
                    </a:lnTo>
                    <a:lnTo>
                      <a:pt x="1550" y="993"/>
                    </a:lnTo>
                    <a:lnTo>
                      <a:pt x="1547" y="997"/>
                    </a:lnTo>
                    <a:lnTo>
                      <a:pt x="1545" y="999"/>
                    </a:lnTo>
                    <a:lnTo>
                      <a:pt x="1543" y="1002"/>
                    </a:lnTo>
                    <a:lnTo>
                      <a:pt x="1541" y="1006"/>
                    </a:lnTo>
                    <a:lnTo>
                      <a:pt x="1539" y="1014"/>
                    </a:lnTo>
                    <a:lnTo>
                      <a:pt x="1533" y="1023"/>
                    </a:lnTo>
                    <a:lnTo>
                      <a:pt x="1532" y="1027"/>
                    </a:lnTo>
                    <a:lnTo>
                      <a:pt x="1528" y="1029"/>
                    </a:lnTo>
                    <a:lnTo>
                      <a:pt x="1526" y="1031"/>
                    </a:lnTo>
                    <a:lnTo>
                      <a:pt x="1524" y="1032"/>
                    </a:lnTo>
                    <a:lnTo>
                      <a:pt x="1520" y="1032"/>
                    </a:lnTo>
                    <a:lnTo>
                      <a:pt x="1518" y="1032"/>
                    </a:lnTo>
                    <a:lnTo>
                      <a:pt x="1517" y="1032"/>
                    </a:lnTo>
                    <a:lnTo>
                      <a:pt x="1515" y="1032"/>
                    </a:lnTo>
                    <a:lnTo>
                      <a:pt x="1515" y="1031"/>
                    </a:lnTo>
                    <a:lnTo>
                      <a:pt x="1513" y="1029"/>
                    </a:lnTo>
                    <a:lnTo>
                      <a:pt x="1513" y="1027"/>
                    </a:lnTo>
                    <a:lnTo>
                      <a:pt x="1515" y="1023"/>
                    </a:lnTo>
                    <a:lnTo>
                      <a:pt x="1517" y="1017"/>
                    </a:lnTo>
                    <a:lnTo>
                      <a:pt x="1518" y="1014"/>
                    </a:lnTo>
                    <a:lnTo>
                      <a:pt x="1520" y="1012"/>
                    </a:lnTo>
                    <a:lnTo>
                      <a:pt x="1522" y="1008"/>
                    </a:lnTo>
                    <a:lnTo>
                      <a:pt x="1522" y="1004"/>
                    </a:lnTo>
                    <a:lnTo>
                      <a:pt x="1524" y="1000"/>
                    </a:lnTo>
                    <a:lnTo>
                      <a:pt x="1526" y="989"/>
                    </a:lnTo>
                    <a:lnTo>
                      <a:pt x="1528" y="978"/>
                    </a:lnTo>
                    <a:lnTo>
                      <a:pt x="1530" y="965"/>
                    </a:lnTo>
                    <a:lnTo>
                      <a:pt x="1530" y="952"/>
                    </a:lnTo>
                    <a:lnTo>
                      <a:pt x="1530" y="936"/>
                    </a:lnTo>
                    <a:lnTo>
                      <a:pt x="1530" y="923"/>
                    </a:lnTo>
                    <a:lnTo>
                      <a:pt x="1532" y="895"/>
                    </a:lnTo>
                    <a:lnTo>
                      <a:pt x="1530" y="873"/>
                    </a:lnTo>
                    <a:lnTo>
                      <a:pt x="1530" y="856"/>
                    </a:lnTo>
                    <a:lnTo>
                      <a:pt x="1530" y="850"/>
                    </a:lnTo>
                    <a:lnTo>
                      <a:pt x="1520" y="831"/>
                    </a:lnTo>
                    <a:lnTo>
                      <a:pt x="1503" y="850"/>
                    </a:lnTo>
                    <a:lnTo>
                      <a:pt x="1501" y="852"/>
                    </a:lnTo>
                    <a:lnTo>
                      <a:pt x="1498" y="854"/>
                    </a:lnTo>
                    <a:lnTo>
                      <a:pt x="1494" y="856"/>
                    </a:lnTo>
                    <a:lnTo>
                      <a:pt x="1488" y="857"/>
                    </a:lnTo>
                    <a:lnTo>
                      <a:pt x="1485" y="857"/>
                    </a:lnTo>
                    <a:lnTo>
                      <a:pt x="1477" y="857"/>
                    </a:lnTo>
                    <a:lnTo>
                      <a:pt x="1475" y="857"/>
                    </a:lnTo>
                    <a:lnTo>
                      <a:pt x="1471" y="857"/>
                    </a:lnTo>
                    <a:lnTo>
                      <a:pt x="1470" y="857"/>
                    </a:lnTo>
                    <a:lnTo>
                      <a:pt x="1468" y="859"/>
                    </a:lnTo>
                    <a:lnTo>
                      <a:pt x="1464" y="861"/>
                    </a:lnTo>
                    <a:lnTo>
                      <a:pt x="1460" y="865"/>
                    </a:lnTo>
                    <a:lnTo>
                      <a:pt x="1458" y="871"/>
                    </a:lnTo>
                    <a:lnTo>
                      <a:pt x="1456" y="874"/>
                    </a:lnTo>
                    <a:lnTo>
                      <a:pt x="1456" y="878"/>
                    </a:lnTo>
                    <a:lnTo>
                      <a:pt x="1456" y="886"/>
                    </a:lnTo>
                    <a:lnTo>
                      <a:pt x="1456" y="901"/>
                    </a:lnTo>
                    <a:lnTo>
                      <a:pt x="1456" y="918"/>
                    </a:lnTo>
                    <a:lnTo>
                      <a:pt x="1456" y="935"/>
                    </a:lnTo>
                    <a:lnTo>
                      <a:pt x="1456" y="952"/>
                    </a:lnTo>
                    <a:lnTo>
                      <a:pt x="1454" y="967"/>
                    </a:lnTo>
                    <a:lnTo>
                      <a:pt x="1454" y="976"/>
                    </a:lnTo>
                    <a:lnTo>
                      <a:pt x="1453" y="984"/>
                    </a:lnTo>
                    <a:lnTo>
                      <a:pt x="1451" y="991"/>
                    </a:lnTo>
                    <a:lnTo>
                      <a:pt x="1449" y="999"/>
                    </a:lnTo>
                    <a:lnTo>
                      <a:pt x="1445" y="1004"/>
                    </a:lnTo>
                    <a:lnTo>
                      <a:pt x="1443" y="1006"/>
                    </a:lnTo>
                    <a:lnTo>
                      <a:pt x="1441" y="1008"/>
                    </a:lnTo>
                    <a:lnTo>
                      <a:pt x="1439" y="1010"/>
                    </a:lnTo>
                    <a:lnTo>
                      <a:pt x="1436" y="1012"/>
                    </a:lnTo>
                    <a:lnTo>
                      <a:pt x="1434" y="1014"/>
                    </a:lnTo>
                    <a:lnTo>
                      <a:pt x="1430" y="1014"/>
                    </a:lnTo>
                    <a:lnTo>
                      <a:pt x="1426" y="1014"/>
                    </a:lnTo>
                    <a:lnTo>
                      <a:pt x="1424" y="1014"/>
                    </a:lnTo>
                    <a:lnTo>
                      <a:pt x="1419" y="1015"/>
                    </a:lnTo>
                    <a:lnTo>
                      <a:pt x="1411" y="1017"/>
                    </a:lnTo>
                    <a:lnTo>
                      <a:pt x="1406" y="1019"/>
                    </a:lnTo>
                    <a:lnTo>
                      <a:pt x="1400" y="1021"/>
                    </a:lnTo>
                    <a:lnTo>
                      <a:pt x="1391" y="1027"/>
                    </a:lnTo>
                    <a:lnTo>
                      <a:pt x="1389" y="1029"/>
                    </a:lnTo>
                    <a:lnTo>
                      <a:pt x="1381" y="1031"/>
                    </a:lnTo>
                    <a:lnTo>
                      <a:pt x="1375" y="1031"/>
                    </a:lnTo>
                    <a:lnTo>
                      <a:pt x="1366" y="1031"/>
                    </a:lnTo>
                    <a:lnTo>
                      <a:pt x="1360" y="1031"/>
                    </a:lnTo>
                    <a:lnTo>
                      <a:pt x="1343" y="1027"/>
                    </a:lnTo>
                    <a:lnTo>
                      <a:pt x="1328" y="1023"/>
                    </a:lnTo>
                    <a:lnTo>
                      <a:pt x="1306" y="1015"/>
                    </a:lnTo>
                    <a:lnTo>
                      <a:pt x="1295" y="1014"/>
                    </a:lnTo>
                    <a:lnTo>
                      <a:pt x="1296" y="1010"/>
                    </a:lnTo>
                    <a:lnTo>
                      <a:pt x="1300" y="1008"/>
                    </a:lnTo>
                    <a:lnTo>
                      <a:pt x="1304" y="1006"/>
                    </a:lnTo>
                    <a:lnTo>
                      <a:pt x="1310" y="1004"/>
                    </a:lnTo>
                    <a:lnTo>
                      <a:pt x="1325" y="1000"/>
                    </a:lnTo>
                    <a:lnTo>
                      <a:pt x="1340" y="999"/>
                    </a:lnTo>
                    <a:lnTo>
                      <a:pt x="1368" y="993"/>
                    </a:lnTo>
                    <a:lnTo>
                      <a:pt x="1381" y="993"/>
                    </a:lnTo>
                    <a:lnTo>
                      <a:pt x="1383" y="993"/>
                    </a:lnTo>
                    <a:lnTo>
                      <a:pt x="1385" y="991"/>
                    </a:lnTo>
                    <a:lnTo>
                      <a:pt x="1387" y="989"/>
                    </a:lnTo>
                    <a:lnTo>
                      <a:pt x="1389" y="987"/>
                    </a:lnTo>
                    <a:lnTo>
                      <a:pt x="1392" y="985"/>
                    </a:lnTo>
                    <a:lnTo>
                      <a:pt x="1394" y="982"/>
                    </a:lnTo>
                    <a:lnTo>
                      <a:pt x="1396" y="974"/>
                    </a:lnTo>
                    <a:lnTo>
                      <a:pt x="1396" y="972"/>
                    </a:lnTo>
                    <a:lnTo>
                      <a:pt x="1394" y="970"/>
                    </a:lnTo>
                    <a:lnTo>
                      <a:pt x="1391" y="967"/>
                    </a:lnTo>
                    <a:lnTo>
                      <a:pt x="1391" y="963"/>
                    </a:lnTo>
                    <a:lnTo>
                      <a:pt x="1391" y="957"/>
                    </a:lnTo>
                    <a:lnTo>
                      <a:pt x="1389" y="950"/>
                    </a:lnTo>
                    <a:lnTo>
                      <a:pt x="1389" y="948"/>
                    </a:lnTo>
                    <a:lnTo>
                      <a:pt x="1398" y="935"/>
                    </a:lnTo>
                    <a:lnTo>
                      <a:pt x="1413" y="916"/>
                    </a:lnTo>
                    <a:lnTo>
                      <a:pt x="1424" y="899"/>
                    </a:lnTo>
                    <a:lnTo>
                      <a:pt x="1430" y="889"/>
                    </a:lnTo>
                    <a:lnTo>
                      <a:pt x="1434" y="884"/>
                    </a:lnTo>
                    <a:lnTo>
                      <a:pt x="1436" y="876"/>
                    </a:lnTo>
                    <a:lnTo>
                      <a:pt x="1438" y="873"/>
                    </a:lnTo>
                    <a:lnTo>
                      <a:pt x="1436" y="869"/>
                    </a:lnTo>
                    <a:lnTo>
                      <a:pt x="1432" y="865"/>
                    </a:lnTo>
                    <a:lnTo>
                      <a:pt x="1430" y="865"/>
                    </a:lnTo>
                    <a:lnTo>
                      <a:pt x="1428" y="865"/>
                    </a:lnTo>
                    <a:lnTo>
                      <a:pt x="1426" y="865"/>
                    </a:lnTo>
                    <a:lnTo>
                      <a:pt x="1424" y="865"/>
                    </a:lnTo>
                    <a:lnTo>
                      <a:pt x="1422" y="865"/>
                    </a:lnTo>
                    <a:lnTo>
                      <a:pt x="1421" y="863"/>
                    </a:lnTo>
                    <a:lnTo>
                      <a:pt x="1417" y="861"/>
                    </a:lnTo>
                    <a:lnTo>
                      <a:pt x="1413" y="856"/>
                    </a:lnTo>
                    <a:lnTo>
                      <a:pt x="1413" y="854"/>
                    </a:lnTo>
                    <a:lnTo>
                      <a:pt x="1413" y="842"/>
                    </a:lnTo>
                    <a:lnTo>
                      <a:pt x="1413" y="827"/>
                    </a:lnTo>
                    <a:lnTo>
                      <a:pt x="1413" y="807"/>
                    </a:lnTo>
                    <a:lnTo>
                      <a:pt x="1413" y="784"/>
                    </a:lnTo>
                    <a:lnTo>
                      <a:pt x="1413" y="763"/>
                    </a:lnTo>
                    <a:lnTo>
                      <a:pt x="1413" y="745"/>
                    </a:lnTo>
                    <a:lnTo>
                      <a:pt x="1413" y="733"/>
                    </a:lnTo>
                    <a:lnTo>
                      <a:pt x="1413" y="728"/>
                    </a:lnTo>
                    <a:lnTo>
                      <a:pt x="1415" y="722"/>
                    </a:lnTo>
                    <a:lnTo>
                      <a:pt x="1415" y="715"/>
                    </a:lnTo>
                    <a:lnTo>
                      <a:pt x="1415" y="709"/>
                    </a:lnTo>
                    <a:lnTo>
                      <a:pt x="1415" y="703"/>
                    </a:lnTo>
                    <a:lnTo>
                      <a:pt x="1413" y="698"/>
                    </a:lnTo>
                    <a:lnTo>
                      <a:pt x="1413" y="692"/>
                    </a:lnTo>
                    <a:lnTo>
                      <a:pt x="1411" y="686"/>
                    </a:lnTo>
                    <a:lnTo>
                      <a:pt x="1409" y="683"/>
                    </a:lnTo>
                    <a:lnTo>
                      <a:pt x="1402" y="668"/>
                    </a:lnTo>
                    <a:lnTo>
                      <a:pt x="1398" y="664"/>
                    </a:lnTo>
                    <a:lnTo>
                      <a:pt x="1398" y="609"/>
                    </a:lnTo>
                    <a:lnTo>
                      <a:pt x="1413" y="598"/>
                    </a:lnTo>
                    <a:lnTo>
                      <a:pt x="1417" y="572"/>
                    </a:lnTo>
                    <a:lnTo>
                      <a:pt x="1441" y="547"/>
                    </a:lnTo>
                    <a:lnTo>
                      <a:pt x="1443" y="543"/>
                    </a:lnTo>
                    <a:lnTo>
                      <a:pt x="1443" y="542"/>
                    </a:lnTo>
                    <a:lnTo>
                      <a:pt x="1443" y="538"/>
                    </a:lnTo>
                    <a:lnTo>
                      <a:pt x="1443" y="536"/>
                    </a:lnTo>
                    <a:lnTo>
                      <a:pt x="1441" y="534"/>
                    </a:lnTo>
                    <a:lnTo>
                      <a:pt x="1439" y="532"/>
                    </a:lnTo>
                    <a:lnTo>
                      <a:pt x="1438" y="528"/>
                    </a:lnTo>
                    <a:lnTo>
                      <a:pt x="1434" y="528"/>
                    </a:lnTo>
                    <a:lnTo>
                      <a:pt x="1422" y="521"/>
                    </a:lnTo>
                    <a:lnTo>
                      <a:pt x="1419" y="519"/>
                    </a:lnTo>
                    <a:lnTo>
                      <a:pt x="1364" y="525"/>
                    </a:lnTo>
                    <a:lnTo>
                      <a:pt x="1353" y="513"/>
                    </a:lnTo>
                    <a:lnTo>
                      <a:pt x="1349" y="513"/>
                    </a:lnTo>
                    <a:lnTo>
                      <a:pt x="1345" y="513"/>
                    </a:lnTo>
                    <a:lnTo>
                      <a:pt x="1343" y="515"/>
                    </a:lnTo>
                    <a:lnTo>
                      <a:pt x="1340" y="515"/>
                    </a:lnTo>
                    <a:lnTo>
                      <a:pt x="1338" y="517"/>
                    </a:lnTo>
                    <a:lnTo>
                      <a:pt x="1334" y="519"/>
                    </a:lnTo>
                    <a:lnTo>
                      <a:pt x="1332" y="521"/>
                    </a:lnTo>
                    <a:lnTo>
                      <a:pt x="1330" y="525"/>
                    </a:lnTo>
                    <a:lnTo>
                      <a:pt x="1325" y="530"/>
                    </a:lnTo>
                    <a:lnTo>
                      <a:pt x="1321" y="536"/>
                    </a:lnTo>
                    <a:lnTo>
                      <a:pt x="1319" y="543"/>
                    </a:lnTo>
                    <a:lnTo>
                      <a:pt x="1317" y="549"/>
                    </a:lnTo>
                    <a:lnTo>
                      <a:pt x="1313" y="562"/>
                    </a:lnTo>
                    <a:lnTo>
                      <a:pt x="1312" y="575"/>
                    </a:lnTo>
                    <a:lnTo>
                      <a:pt x="1310" y="583"/>
                    </a:lnTo>
                    <a:lnTo>
                      <a:pt x="1310" y="587"/>
                    </a:lnTo>
                    <a:lnTo>
                      <a:pt x="1310" y="590"/>
                    </a:lnTo>
                    <a:lnTo>
                      <a:pt x="1308" y="596"/>
                    </a:lnTo>
                    <a:lnTo>
                      <a:pt x="1306" y="600"/>
                    </a:lnTo>
                    <a:lnTo>
                      <a:pt x="1304" y="605"/>
                    </a:lnTo>
                    <a:lnTo>
                      <a:pt x="1296" y="613"/>
                    </a:lnTo>
                    <a:lnTo>
                      <a:pt x="1291" y="621"/>
                    </a:lnTo>
                    <a:lnTo>
                      <a:pt x="1278" y="632"/>
                    </a:lnTo>
                    <a:lnTo>
                      <a:pt x="1272" y="636"/>
                    </a:lnTo>
                    <a:lnTo>
                      <a:pt x="1268" y="637"/>
                    </a:lnTo>
                    <a:lnTo>
                      <a:pt x="1264" y="641"/>
                    </a:lnTo>
                    <a:lnTo>
                      <a:pt x="1263" y="645"/>
                    </a:lnTo>
                    <a:lnTo>
                      <a:pt x="1261" y="649"/>
                    </a:lnTo>
                    <a:lnTo>
                      <a:pt x="1257" y="658"/>
                    </a:lnTo>
                    <a:lnTo>
                      <a:pt x="1255" y="668"/>
                    </a:lnTo>
                    <a:lnTo>
                      <a:pt x="1251" y="677"/>
                    </a:lnTo>
                    <a:lnTo>
                      <a:pt x="1251" y="690"/>
                    </a:lnTo>
                    <a:lnTo>
                      <a:pt x="1249" y="701"/>
                    </a:lnTo>
                    <a:lnTo>
                      <a:pt x="1249" y="713"/>
                    </a:lnTo>
                    <a:lnTo>
                      <a:pt x="1249" y="735"/>
                    </a:lnTo>
                    <a:lnTo>
                      <a:pt x="1249" y="754"/>
                    </a:lnTo>
                    <a:lnTo>
                      <a:pt x="1251" y="765"/>
                    </a:lnTo>
                    <a:lnTo>
                      <a:pt x="1251" y="771"/>
                    </a:lnTo>
                    <a:lnTo>
                      <a:pt x="1255" y="777"/>
                    </a:lnTo>
                    <a:lnTo>
                      <a:pt x="1261" y="792"/>
                    </a:lnTo>
                    <a:lnTo>
                      <a:pt x="1263" y="799"/>
                    </a:lnTo>
                    <a:lnTo>
                      <a:pt x="1266" y="809"/>
                    </a:lnTo>
                    <a:lnTo>
                      <a:pt x="1268" y="816"/>
                    </a:lnTo>
                    <a:lnTo>
                      <a:pt x="1270" y="826"/>
                    </a:lnTo>
                    <a:lnTo>
                      <a:pt x="1270" y="829"/>
                    </a:lnTo>
                    <a:lnTo>
                      <a:pt x="1268" y="833"/>
                    </a:lnTo>
                    <a:lnTo>
                      <a:pt x="1268" y="835"/>
                    </a:lnTo>
                    <a:lnTo>
                      <a:pt x="1266" y="837"/>
                    </a:lnTo>
                    <a:lnTo>
                      <a:pt x="1264" y="839"/>
                    </a:lnTo>
                    <a:lnTo>
                      <a:pt x="1264" y="841"/>
                    </a:lnTo>
                    <a:lnTo>
                      <a:pt x="1263" y="842"/>
                    </a:lnTo>
                    <a:lnTo>
                      <a:pt x="1257" y="842"/>
                    </a:lnTo>
                    <a:lnTo>
                      <a:pt x="1255" y="842"/>
                    </a:lnTo>
                    <a:lnTo>
                      <a:pt x="1187" y="778"/>
                    </a:lnTo>
                    <a:lnTo>
                      <a:pt x="1112" y="771"/>
                    </a:lnTo>
                    <a:lnTo>
                      <a:pt x="1103" y="795"/>
                    </a:lnTo>
                    <a:lnTo>
                      <a:pt x="1108" y="810"/>
                    </a:lnTo>
                    <a:lnTo>
                      <a:pt x="1108" y="842"/>
                    </a:lnTo>
                    <a:lnTo>
                      <a:pt x="1063" y="876"/>
                    </a:lnTo>
                    <a:lnTo>
                      <a:pt x="1067" y="854"/>
                    </a:lnTo>
                    <a:lnTo>
                      <a:pt x="1069" y="839"/>
                    </a:lnTo>
                    <a:lnTo>
                      <a:pt x="1069" y="829"/>
                    </a:lnTo>
                    <a:lnTo>
                      <a:pt x="1069" y="826"/>
                    </a:lnTo>
                    <a:lnTo>
                      <a:pt x="1052" y="826"/>
                    </a:lnTo>
                    <a:lnTo>
                      <a:pt x="1035" y="842"/>
                    </a:lnTo>
                    <a:lnTo>
                      <a:pt x="1029" y="865"/>
                    </a:lnTo>
                    <a:lnTo>
                      <a:pt x="982" y="859"/>
                    </a:lnTo>
                    <a:lnTo>
                      <a:pt x="975" y="859"/>
                    </a:lnTo>
                    <a:lnTo>
                      <a:pt x="969" y="859"/>
                    </a:lnTo>
                    <a:lnTo>
                      <a:pt x="964" y="861"/>
                    </a:lnTo>
                    <a:lnTo>
                      <a:pt x="958" y="861"/>
                    </a:lnTo>
                    <a:lnTo>
                      <a:pt x="948" y="865"/>
                    </a:lnTo>
                    <a:lnTo>
                      <a:pt x="941" y="867"/>
                    </a:lnTo>
                    <a:lnTo>
                      <a:pt x="930" y="874"/>
                    </a:lnTo>
                    <a:lnTo>
                      <a:pt x="928" y="876"/>
                    </a:lnTo>
                    <a:lnTo>
                      <a:pt x="928" y="835"/>
                    </a:lnTo>
                    <a:lnTo>
                      <a:pt x="915" y="835"/>
                    </a:lnTo>
                    <a:lnTo>
                      <a:pt x="896" y="844"/>
                    </a:lnTo>
                    <a:lnTo>
                      <a:pt x="871" y="861"/>
                    </a:lnTo>
                    <a:lnTo>
                      <a:pt x="847" y="874"/>
                    </a:lnTo>
                    <a:lnTo>
                      <a:pt x="838" y="882"/>
                    </a:lnTo>
                    <a:lnTo>
                      <a:pt x="830" y="882"/>
                    </a:lnTo>
                    <a:lnTo>
                      <a:pt x="822" y="884"/>
                    </a:lnTo>
                    <a:lnTo>
                      <a:pt x="817" y="886"/>
                    </a:lnTo>
                    <a:lnTo>
                      <a:pt x="811" y="886"/>
                    </a:lnTo>
                    <a:lnTo>
                      <a:pt x="806" y="888"/>
                    </a:lnTo>
                    <a:lnTo>
                      <a:pt x="800" y="891"/>
                    </a:lnTo>
                    <a:lnTo>
                      <a:pt x="794" y="895"/>
                    </a:lnTo>
                    <a:lnTo>
                      <a:pt x="790" y="897"/>
                    </a:lnTo>
                    <a:lnTo>
                      <a:pt x="783" y="903"/>
                    </a:lnTo>
                    <a:lnTo>
                      <a:pt x="775" y="910"/>
                    </a:lnTo>
                    <a:lnTo>
                      <a:pt x="770" y="916"/>
                    </a:lnTo>
                    <a:lnTo>
                      <a:pt x="766" y="923"/>
                    </a:lnTo>
                    <a:lnTo>
                      <a:pt x="760" y="929"/>
                    </a:lnTo>
                    <a:lnTo>
                      <a:pt x="757" y="935"/>
                    </a:lnTo>
                    <a:lnTo>
                      <a:pt x="755" y="942"/>
                    </a:lnTo>
                    <a:lnTo>
                      <a:pt x="753" y="948"/>
                    </a:lnTo>
                    <a:lnTo>
                      <a:pt x="751" y="955"/>
                    </a:lnTo>
                    <a:lnTo>
                      <a:pt x="751" y="957"/>
                    </a:lnTo>
                    <a:lnTo>
                      <a:pt x="751" y="967"/>
                    </a:lnTo>
                    <a:lnTo>
                      <a:pt x="749" y="972"/>
                    </a:lnTo>
                    <a:lnTo>
                      <a:pt x="747" y="976"/>
                    </a:lnTo>
                    <a:lnTo>
                      <a:pt x="745" y="982"/>
                    </a:lnTo>
                    <a:lnTo>
                      <a:pt x="743" y="984"/>
                    </a:lnTo>
                    <a:lnTo>
                      <a:pt x="742" y="984"/>
                    </a:lnTo>
                    <a:lnTo>
                      <a:pt x="740" y="984"/>
                    </a:lnTo>
                    <a:lnTo>
                      <a:pt x="738" y="984"/>
                    </a:lnTo>
                    <a:lnTo>
                      <a:pt x="734" y="982"/>
                    </a:lnTo>
                    <a:lnTo>
                      <a:pt x="730" y="976"/>
                    </a:lnTo>
                    <a:lnTo>
                      <a:pt x="728" y="974"/>
                    </a:lnTo>
                    <a:lnTo>
                      <a:pt x="727" y="972"/>
                    </a:lnTo>
                    <a:lnTo>
                      <a:pt x="695" y="961"/>
                    </a:lnTo>
                    <a:lnTo>
                      <a:pt x="695" y="929"/>
                    </a:lnTo>
                    <a:lnTo>
                      <a:pt x="702" y="925"/>
                    </a:lnTo>
                    <a:lnTo>
                      <a:pt x="706" y="921"/>
                    </a:lnTo>
                    <a:lnTo>
                      <a:pt x="711" y="918"/>
                    </a:lnTo>
                    <a:lnTo>
                      <a:pt x="715" y="914"/>
                    </a:lnTo>
                    <a:lnTo>
                      <a:pt x="717" y="910"/>
                    </a:lnTo>
                    <a:lnTo>
                      <a:pt x="719" y="905"/>
                    </a:lnTo>
                    <a:lnTo>
                      <a:pt x="721" y="903"/>
                    </a:lnTo>
                    <a:lnTo>
                      <a:pt x="723" y="899"/>
                    </a:lnTo>
                    <a:lnTo>
                      <a:pt x="723" y="893"/>
                    </a:lnTo>
                    <a:lnTo>
                      <a:pt x="721" y="888"/>
                    </a:lnTo>
                    <a:lnTo>
                      <a:pt x="721" y="886"/>
                    </a:lnTo>
                    <a:lnTo>
                      <a:pt x="719" y="884"/>
                    </a:lnTo>
                    <a:lnTo>
                      <a:pt x="719" y="882"/>
                    </a:lnTo>
                    <a:lnTo>
                      <a:pt x="719" y="878"/>
                    </a:lnTo>
                    <a:lnTo>
                      <a:pt x="717" y="874"/>
                    </a:lnTo>
                    <a:lnTo>
                      <a:pt x="717" y="873"/>
                    </a:lnTo>
                    <a:lnTo>
                      <a:pt x="713" y="867"/>
                    </a:lnTo>
                    <a:lnTo>
                      <a:pt x="710" y="863"/>
                    </a:lnTo>
                    <a:lnTo>
                      <a:pt x="706" y="857"/>
                    </a:lnTo>
                    <a:lnTo>
                      <a:pt x="700" y="856"/>
                    </a:lnTo>
                    <a:lnTo>
                      <a:pt x="695" y="852"/>
                    </a:lnTo>
                    <a:lnTo>
                      <a:pt x="687" y="850"/>
                    </a:lnTo>
                    <a:lnTo>
                      <a:pt x="678" y="846"/>
                    </a:lnTo>
                    <a:lnTo>
                      <a:pt x="666" y="844"/>
                    </a:lnTo>
                    <a:lnTo>
                      <a:pt x="661" y="842"/>
                    </a:lnTo>
                    <a:lnTo>
                      <a:pt x="659" y="842"/>
                    </a:lnTo>
                    <a:lnTo>
                      <a:pt x="657" y="844"/>
                    </a:lnTo>
                    <a:lnTo>
                      <a:pt x="655" y="846"/>
                    </a:lnTo>
                    <a:lnTo>
                      <a:pt x="653" y="846"/>
                    </a:lnTo>
                    <a:lnTo>
                      <a:pt x="649" y="848"/>
                    </a:lnTo>
                    <a:lnTo>
                      <a:pt x="644" y="850"/>
                    </a:lnTo>
                    <a:lnTo>
                      <a:pt x="638" y="850"/>
                    </a:lnTo>
                    <a:lnTo>
                      <a:pt x="625" y="852"/>
                    </a:lnTo>
                    <a:lnTo>
                      <a:pt x="619" y="850"/>
                    </a:lnTo>
                    <a:lnTo>
                      <a:pt x="646" y="867"/>
                    </a:lnTo>
                    <a:lnTo>
                      <a:pt x="646" y="918"/>
                    </a:lnTo>
                    <a:lnTo>
                      <a:pt x="646" y="948"/>
                    </a:lnTo>
                    <a:lnTo>
                      <a:pt x="648" y="952"/>
                    </a:lnTo>
                    <a:lnTo>
                      <a:pt x="653" y="959"/>
                    </a:lnTo>
                    <a:lnTo>
                      <a:pt x="657" y="965"/>
                    </a:lnTo>
                    <a:lnTo>
                      <a:pt x="659" y="968"/>
                    </a:lnTo>
                    <a:lnTo>
                      <a:pt x="661" y="972"/>
                    </a:lnTo>
                    <a:lnTo>
                      <a:pt x="661" y="974"/>
                    </a:lnTo>
                    <a:lnTo>
                      <a:pt x="661" y="985"/>
                    </a:lnTo>
                    <a:lnTo>
                      <a:pt x="659" y="995"/>
                    </a:lnTo>
                    <a:lnTo>
                      <a:pt x="657" y="1004"/>
                    </a:lnTo>
                    <a:lnTo>
                      <a:pt x="655" y="1010"/>
                    </a:lnTo>
                    <a:lnTo>
                      <a:pt x="651" y="1019"/>
                    </a:lnTo>
                    <a:lnTo>
                      <a:pt x="649" y="1023"/>
                    </a:lnTo>
                    <a:lnTo>
                      <a:pt x="629" y="1014"/>
                    </a:lnTo>
                    <a:lnTo>
                      <a:pt x="610" y="1004"/>
                    </a:lnTo>
                    <a:lnTo>
                      <a:pt x="599" y="1004"/>
                    </a:lnTo>
                    <a:lnTo>
                      <a:pt x="561" y="1042"/>
                    </a:lnTo>
                    <a:lnTo>
                      <a:pt x="529" y="1063"/>
                    </a:lnTo>
                    <a:lnTo>
                      <a:pt x="527" y="1068"/>
                    </a:lnTo>
                    <a:lnTo>
                      <a:pt x="525" y="1072"/>
                    </a:lnTo>
                    <a:lnTo>
                      <a:pt x="525" y="1074"/>
                    </a:lnTo>
                    <a:lnTo>
                      <a:pt x="525" y="1078"/>
                    </a:lnTo>
                    <a:lnTo>
                      <a:pt x="527" y="1081"/>
                    </a:lnTo>
                    <a:lnTo>
                      <a:pt x="527" y="1085"/>
                    </a:lnTo>
                    <a:lnTo>
                      <a:pt x="531" y="1089"/>
                    </a:lnTo>
                    <a:lnTo>
                      <a:pt x="535" y="1093"/>
                    </a:lnTo>
                    <a:lnTo>
                      <a:pt x="546" y="1102"/>
                    </a:lnTo>
                    <a:lnTo>
                      <a:pt x="552" y="1106"/>
                    </a:lnTo>
                    <a:lnTo>
                      <a:pt x="550" y="1125"/>
                    </a:lnTo>
                    <a:lnTo>
                      <a:pt x="499" y="1126"/>
                    </a:lnTo>
                    <a:lnTo>
                      <a:pt x="474" y="1098"/>
                    </a:lnTo>
                    <a:lnTo>
                      <a:pt x="465" y="1072"/>
                    </a:lnTo>
                    <a:lnTo>
                      <a:pt x="443" y="1063"/>
                    </a:lnTo>
                    <a:lnTo>
                      <a:pt x="435" y="1083"/>
                    </a:lnTo>
                    <a:lnTo>
                      <a:pt x="446" y="1117"/>
                    </a:lnTo>
                    <a:lnTo>
                      <a:pt x="467" y="1158"/>
                    </a:lnTo>
                    <a:lnTo>
                      <a:pt x="469" y="1162"/>
                    </a:lnTo>
                    <a:lnTo>
                      <a:pt x="469" y="1164"/>
                    </a:lnTo>
                    <a:lnTo>
                      <a:pt x="467" y="1168"/>
                    </a:lnTo>
                    <a:lnTo>
                      <a:pt x="467" y="1170"/>
                    </a:lnTo>
                    <a:lnTo>
                      <a:pt x="465" y="1172"/>
                    </a:lnTo>
                    <a:lnTo>
                      <a:pt x="463" y="1172"/>
                    </a:lnTo>
                    <a:lnTo>
                      <a:pt x="461" y="1172"/>
                    </a:lnTo>
                    <a:lnTo>
                      <a:pt x="459" y="1172"/>
                    </a:lnTo>
                    <a:lnTo>
                      <a:pt x="450" y="1172"/>
                    </a:lnTo>
                    <a:lnTo>
                      <a:pt x="446" y="1168"/>
                    </a:lnTo>
                    <a:lnTo>
                      <a:pt x="426" y="1145"/>
                    </a:lnTo>
                    <a:lnTo>
                      <a:pt x="392" y="1128"/>
                    </a:lnTo>
                    <a:lnTo>
                      <a:pt x="392" y="1123"/>
                    </a:lnTo>
                    <a:lnTo>
                      <a:pt x="390" y="1111"/>
                    </a:lnTo>
                    <a:lnTo>
                      <a:pt x="390" y="1104"/>
                    </a:lnTo>
                    <a:lnTo>
                      <a:pt x="390" y="1096"/>
                    </a:lnTo>
                    <a:lnTo>
                      <a:pt x="392" y="1093"/>
                    </a:lnTo>
                    <a:lnTo>
                      <a:pt x="392" y="1091"/>
                    </a:lnTo>
                    <a:lnTo>
                      <a:pt x="394" y="1089"/>
                    </a:lnTo>
                    <a:lnTo>
                      <a:pt x="395" y="1087"/>
                    </a:lnTo>
                    <a:lnTo>
                      <a:pt x="395" y="1085"/>
                    </a:lnTo>
                    <a:lnTo>
                      <a:pt x="397" y="1083"/>
                    </a:lnTo>
                    <a:lnTo>
                      <a:pt x="397" y="1081"/>
                    </a:lnTo>
                    <a:lnTo>
                      <a:pt x="399" y="1078"/>
                    </a:lnTo>
                    <a:lnTo>
                      <a:pt x="399" y="1072"/>
                    </a:lnTo>
                    <a:lnTo>
                      <a:pt x="399" y="1066"/>
                    </a:lnTo>
                    <a:lnTo>
                      <a:pt x="397" y="1057"/>
                    </a:lnTo>
                    <a:lnTo>
                      <a:pt x="397" y="1053"/>
                    </a:lnTo>
                    <a:lnTo>
                      <a:pt x="348" y="1010"/>
                    </a:lnTo>
                    <a:lnTo>
                      <a:pt x="337" y="978"/>
                    </a:lnTo>
                    <a:lnTo>
                      <a:pt x="377" y="993"/>
                    </a:lnTo>
                    <a:lnTo>
                      <a:pt x="392" y="1006"/>
                    </a:lnTo>
                    <a:lnTo>
                      <a:pt x="424" y="1017"/>
                    </a:lnTo>
                    <a:lnTo>
                      <a:pt x="448" y="1040"/>
                    </a:lnTo>
                    <a:lnTo>
                      <a:pt x="454" y="1044"/>
                    </a:lnTo>
                    <a:lnTo>
                      <a:pt x="459" y="1046"/>
                    </a:lnTo>
                    <a:lnTo>
                      <a:pt x="467" y="1046"/>
                    </a:lnTo>
                    <a:lnTo>
                      <a:pt x="473" y="1047"/>
                    </a:lnTo>
                    <a:lnTo>
                      <a:pt x="478" y="1047"/>
                    </a:lnTo>
                    <a:lnTo>
                      <a:pt x="486" y="1046"/>
                    </a:lnTo>
                    <a:lnTo>
                      <a:pt x="491" y="1044"/>
                    </a:lnTo>
                    <a:lnTo>
                      <a:pt x="499" y="1044"/>
                    </a:lnTo>
                    <a:lnTo>
                      <a:pt x="510" y="1040"/>
                    </a:lnTo>
                    <a:lnTo>
                      <a:pt x="520" y="1036"/>
                    </a:lnTo>
                    <a:lnTo>
                      <a:pt x="527" y="1032"/>
                    </a:lnTo>
                    <a:lnTo>
                      <a:pt x="529" y="1032"/>
                    </a:lnTo>
                    <a:lnTo>
                      <a:pt x="555" y="1004"/>
                    </a:lnTo>
                    <a:lnTo>
                      <a:pt x="559" y="999"/>
                    </a:lnTo>
                    <a:lnTo>
                      <a:pt x="563" y="993"/>
                    </a:lnTo>
                    <a:lnTo>
                      <a:pt x="567" y="987"/>
                    </a:lnTo>
                    <a:lnTo>
                      <a:pt x="569" y="982"/>
                    </a:lnTo>
                    <a:lnTo>
                      <a:pt x="572" y="968"/>
                    </a:lnTo>
                    <a:lnTo>
                      <a:pt x="574" y="957"/>
                    </a:lnTo>
                    <a:lnTo>
                      <a:pt x="576" y="938"/>
                    </a:lnTo>
                    <a:lnTo>
                      <a:pt x="576" y="931"/>
                    </a:lnTo>
                    <a:lnTo>
                      <a:pt x="574" y="925"/>
                    </a:lnTo>
                    <a:lnTo>
                      <a:pt x="570" y="921"/>
                    </a:lnTo>
                    <a:lnTo>
                      <a:pt x="567" y="918"/>
                    </a:lnTo>
                    <a:lnTo>
                      <a:pt x="563" y="914"/>
                    </a:lnTo>
                    <a:lnTo>
                      <a:pt x="557" y="912"/>
                    </a:lnTo>
                    <a:lnTo>
                      <a:pt x="552" y="908"/>
                    </a:lnTo>
                    <a:lnTo>
                      <a:pt x="546" y="905"/>
                    </a:lnTo>
                    <a:lnTo>
                      <a:pt x="540" y="903"/>
                    </a:lnTo>
                    <a:lnTo>
                      <a:pt x="518" y="897"/>
                    </a:lnTo>
                    <a:lnTo>
                      <a:pt x="508" y="895"/>
                    </a:lnTo>
                    <a:lnTo>
                      <a:pt x="493" y="861"/>
                    </a:lnTo>
                    <a:lnTo>
                      <a:pt x="490" y="854"/>
                    </a:lnTo>
                    <a:lnTo>
                      <a:pt x="486" y="848"/>
                    </a:lnTo>
                    <a:lnTo>
                      <a:pt x="480" y="842"/>
                    </a:lnTo>
                    <a:lnTo>
                      <a:pt x="474" y="835"/>
                    </a:lnTo>
                    <a:lnTo>
                      <a:pt x="469" y="831"/>
                    </a:lnTo>
                    <a:lnTo>
                      <a:pt x="465" y="826"/>
                    </a:lnTo>
                    <a:lnTo>
                      <a:pt x="459" y="822"/>
                    </a:lnTo>
                    <a:lnTo>
                      <a:pt x="452" y="816"/>
                    </a:lnTo>
                    <a:lnTo>
                      <a:pt x="448" y="814"/>
                    </a:lnTo>
                    <a:lnTo>
                      <a:pt x="441" y="810"/>
                    </a:lnTo>
                    <a:lnTo>
                      <a:pt x="435" y="809"/>
                    </a:lnTo>
                    <a:lnTo>
                      <a:pt x="429" y="807"/>
                    </a:lnTo>
                    <a:lnTo>
                      <a:pt x="418" y="803"/>
                    </a:lnTo>
                    <a:lnTo>
                      <a:pt x="407" y="799"/>
                    </a:lnTo>
                    <a:lnTo>
                      <a:pt x="395" y="797"/>
                    </a:lnTo>
                    <a:lnTo>
                      <a:pt x="384" y="797"/>
                    </a:lnTo>
                    <a:lnTo>
                      <a:pt x="375" y="797"/>
                    </a:lnTo>
                    <a:lnTo>
                      <a:pt x="367" y="797"/>
                    </a:lnTo>
                    <a:lnTo>
                      <a:pt x="356" y="797"/>
                    </a:lnTo>
                    <a:lnTo>
                      <a:pt x="352" y="799"/>
                    </a:lnTo>
                    <a:lnTo>
                      <a:pt x="350" y="795"/>
                    </a:lnTo>
                    <a:lnTo>
                      <a:pt x="348" y="794"/>
                    </a:lnTo>
                    <a:lnTo>
                      <a:pt x="347" y="792"/>
                    </a:lnTo>
                    <a:lnTo>
                      <a:pt x="345" y="790"/>
                    </a:lnTo>
                    <a:lnTo>
                      <a:pt x="341" y="786"/>
                    </a:lnTo>
                    <a:lnTo>
                      <a:pt x="335" y="782"/>
                    </a:lnTo>
                    <a:lnTo>
                      <a:pt x="326" y="777"/>
                    </a:lnTo>
                    <a:lnTo>
                      <a:pt x="322" y="775"/>
                    </a:lnTo>
                    <a:lnTo>
                      <a:pt x="326" y="762"/>
                    </a:lnTo>
                    <a:lnTo>
                      <a:pt x="348" y="767"/>
                    </a:lnTo>
                    <a:lnTo>
                      <a:pt x="360" y="760"/>
                    </a:lnTo>
                    <a:lnTo>
                      <a:pt x="315" y="741"/>
                    </a:lnTo>
                    <a:lnTo>
                      <a:pt x="301" y="760"/>
                    </a:lnTo>
                    <a:lnTo>
                      <a:pt x="283" y="762"/>
                    </a:lnTo>
                    <a:lnTo>
                      <a:pt x="283" y="767"/>
                    </a:lnTo>
                    <a:lnTo>
                      <a:pt x="283" y="773"/>
                    </a:lnTo>
                    <a:lnTo>
                      <a:pt x="281" y="777"/>
                    </a:lnTo>
                    <a:lnTo>
                      <a:pt x="281" y="780"/>
                    </a:lnTo>
                    <a:lnTo>
                      <a:pt x="277" y="784"/>
                    </a:lnTo>
                    <a:lnTo>
                      <a:pt x="275" y="788"/>
                    </a:lnTo>
                    <a:lnTo>
                      <a:pt x="271" y="790"/>
                    </a:lnTo>
                    <a:lnTo>
                      <a:pt x="269" y="794"/>
                    </a:lnTo>
                    <a:lnTo>
                      <a:pt x="258" y="799"/>
                    </a:lnTo>
                    <a:lnTo>
                      <a:pt x="254" y="801"/>
                    </a:lnTo>
                    <a:lnTo>
                      <a:pt x="234" y="839"/>
                    </a:lnTo>
                    <a:lnTo>
                      <a:pt x="237" y="876"/>
                    </a:lnTo>
                    <a:lnTo>
                      <a:pt x="281" y="918"/>
                    </a:lnTo>
                    <a:lnTo>
                      <a:pt x="281" y="982"/>
                    </a:lnTo>
                    <a:lnTo>
                      <a:pt x="254" y="1010"/>
                    </a:lnTo>
                    <a:lnTo>
                      <a:pt x="269" y="1047"/>
                    </a:lnTo>
                    <a:lnTo>
                      <a:pt x="260" y="1158"/>
                    </a:lnTo>
                    <a:lnTo>
                      <a:pt x="260" y="1172"/>
                    </a:lnTo>
                    <a:lnTo>
                      <a:pt x="262" y="1181"/>
                    </a:lnTo>
                    <a:lnTo>
                      <a:pt x="264" y="1189"/>
                    </a:lnTo>
                    <a:lnTo>
                      <a:pt x="266" y="1194"/>
                    </a:lnTo>
                    <a:lnTo>
                      <a:pt x="269" y="1202"/>
                    </a:lnTo>
                    <a:lnTo>
                      <a:pt x="271" y="1202"/>
                    </a:lnTo>
                    <a:lnTo>
                      <a:pt x="275" y="1211"/>
                    </a:lnTo>
                    <a:lnTo>
                      <a:pt x="279" y="1220"/>
                    </a:lnTo>
                    <a:lnTo>
                      <a:pt x="283" y="1230"/>
                    </a:lnTo>
                    <a:lnTo>
                      <a:pt x="283" y="1237"/>
                    </a:lnTo>
                    <a:lnTo>
                      <a:pt x="285" y="1245"/>
                    </a:lnTo>
                    <a:lnTo>
                      <a:pt x="285" y="1252"/>
                    </a:lnTo>
                    <a:lnTo>
                      <a:pt x="286" y="1258"/>
                    </a:lnTo>
                    <a:lnTo>
                      <a:pt x="285" y="1264"/>
                    </a:lnTo>
                    <a:lnTo>
                      <a:pt x="285" y="1275"/>
                    </a:lnTo>
                    <a:lnTo>
                      <a:pt x="283" y="1281"/>
                    </a:lnTo>
                    <a:lnTo>
                      <a:pt x="281" y="1286"/>
                    </a:lnTo>
                    <a:lnTo>
                      <a:pt x="281" y="1288"/>
                    </a:lnTo>
                    <a:lnTo>
                      <a:pt x="207" y="1356"/>
                    </a:lnTo>
                    <a:lnTo>
                      <a:pt x="211" y="1360"/>
                    </a:lnTo>
                    <a:lnTo>
                      <a:pt x="213" y="1365"/>
                    </a:lnTo>
                    <a:lnTo>
                      <a:pt x="219" y="1369"/>
                    </a:lnTo>
                    <a:lnTo>
                      <a:pt x="222" y="1373"/>
                    </a:lnTo>
                    <a:lnTo>
                      <a:pt x="228" y="1375"/>
                    </a:lnTo>
                    <a:lnTo>
                      <a:pt x="234" y="1377"/>
                    </a:lnTo>
                    <a:lnTo>
                      <a:pt x="237" y="1378"/>
                    </a:lnTo>
                    <a:lnTo>
                      <a:pt x="243" y="1380"/>
                    </a:lnTo>
                    <a:lnTo>
                      <a:pt x="262" y="1384"/>
                    </a:lnTo>
                    <a:lnTo>
                      <a:pt x="269" y="1384"/>
                    </a:lnTo>
                    <a:lnTo>
                      <a:pt x="266" y="1384"/>
                    </a:lnTo>
                    <a:lnTo>
                      <a:pt x="258" y="1384"/>
                    </a:lnTo>
                    <a:lnTo>
                      <a:pt x="254" y="1386"/>
                    </a:lnTo>
                    <a:lnTo>
                      <a:pt x="249" y="1388"/>
                    </a:lnTo>
                    <a:lnTo>
                      <a:pt x="239" y="1392"/>
                    </a:lnTo>
                    <a:lnTo>
                      <a:pt x="237" y="1395"/>
                    </a:lnTo>
                    <a:lnTo>
                      <a:pt x="232" y="1394"/>
                    </a:lnTo>
                    <a:lnTo>
                      <a:pt x="226" y="1394"/>
                    </a:lnTo>
                    <a:lnTo>
                      <a:pt x="219" y="1395"/>
                    </a:lnTo>
                    <a:lnTo>
                      <a:pt x="215" y="1397"/>
                    </a:lnTo>
                    <a:lnTo>
                      <a:pt x="209" y="1399"/>
                    </a:lnTo>
                    <a:lnTo>
                      <a:pt x="204" y="1399"/>
                    </a:lnTo>
                    <a:lnTo>
                      <a:pt x="200" y="1403"/>
                    </a:lnTo>
                    <a:lnTo>
                      <a:pt x="196" y="1405"/>
                    </a:lnTo>
                    <a:lnTo>
                      <a:pt x="183" y="1414"/>
                    </a:lnTo>
                    <a:lnTo>
                      <a:pt x="177" y="1418"/>
                    </a:lnTo>
                    <a:lnTo>
                      <a:pt x="166" y="1409"/>
                    </a:lnTo>
                    <a:lnTo>
                      <a:pt x="145" y="1405"/>
                    </a:lnTo>
                    <a:lnTo>
                      <a:pt x="138" y="1405"/>
                    </a:lnTo>
                    <a:lnTo>
                      <a:pt x="130" y="1405"/>
                    </a:lnTo>
                    <a:lnTo>
                      <a:pt x="125" y="1405"/>
                    </a:lnTo>
                    <a:lnTo>
                      <a:pt x="119" y="1407"/>
                    </a:lnTo>
                    <a:lnTo>
                      <a:pt x="113" y="1409"/>
                    </a:lnTo>
                    <a:lnTo>
                      <a:pt x="110" y="1410"/>
                    </a:lnTo>
                    <a:lnTo>
                      <a:pt x="106" y="1414"/>
                    </a:lnTo>
                    <a:lnTo>
                      <a:pt x="104" y="1418"/>
                    </a:lnTo>
                    <a:lnTo>
                      <a:pt x="96" y="1422"/>
                    </a:lnTo>
                    <a:lnTo>
                      <a:pt x="93" y="1427"/>
                    </a:lnTo>
                    <a:lnTo>
                      <a:pt x="91" y="1429"/>
                    </a:lnTo>
                    <a:lnTo>
                      <a:pt x="91" y="1433"/>
                    </a:lnTo>
                    <a:lnTo>
                      <a:pt x="89" y="1433"/>
                    </a:lnTo>
                    <a:lnTo>
                      <a:pt x="89" y="1435"/>
                    </a:lnTo>
                    <a:lnTo>
                      <a:pt x="87" y="1437"/>
                    </a:lnTo>
                    <a:lnTo>
                      <a:pt x="85" y="1439"/>
                    </a:lnTo>
                    <a:lnTo>
                      <a:pt x="85" y="1446"/>
                    </a:lnTo>
                    <a:lnTo>
                      <a:pt x="85" y="1454"/>
                    </a:lnTo>
                    <a:lnTo>
                      <a:pt x="85" y="1469"/>
                    </a:lnTo>
                    <a:lnTo>
                      <a:pt x="85" y="1474"/>
                    </a:lnTo>
                    <a:lnTo>
                      <a:pt x="95" y="1482"/>
                    </a:lnTo>
                    <a:lnTo>
                      <a:pt x="102" y="1503"/>
                    </a:lnTo>
                    <a:lnTo>
                      <a:pt x="102" y="1508"/>
                    </a:lnTo>
                    <a:lnTo>
                      <a:pt x="104" y="1514"/>
                    </a:lnTo>
                    <a:lnTo>
                      <a:pt x="104" y="1520"/>
                    </a:lnTo>
                    <a:lnTo>
                      <a:pt x="102" y="1523"/>
                    </a:lnTo>
                    <a:lnTo>
                      <a:pt x="102" y="1527"/>
                    </a:lnTo>
                    <a:lnTo>
                      <a:pt x="100" y="1529"/>
                    </a:lnTo>
                    <a:lnTo>
                      <a:pt x="100" y="1533"/>
                    </a:lnTo>
                    <a:lnTo>
                      <a:pt x="98" y="1535"/>
                    </a:lnTo>
                    <a:lnTo>
                      <a:pt x="95" y="1538"/>
                    </a:lnTo>
                    <a:lnTo>
                      <a:pt x="93" y="1540"/>
                    </a:lnTo>
                    <a:lnTo>
                      <a:pt x="91" y="1540"/>
                    </a:lnTo>
                    <a:lnTo>
                      <a:pt x="87" y="1540"/>
                    </a:lnTo>
                    <a:lnTo>
                      <a:pt x="83" y="1538"/>
                    </a:lnTo>
                    <a:lnTo>
                      <a:pt x="79" y="1538"/>
                    </a:lnTo>
                    <a:lnTo>
                      <a:pt x="76" y="1536"/>
                    </a:lnTo>
                    <a:lnTo>
                      <a:pt x="70" y="1533"/>
                    </a:lnTo>
                    <a:lnTo>
                      <a:pt x="68" y="1531"/>
                    </a:lnTo>
                    <a:lnTo>
                      <a:pt x="63" y="1525"/>
                    </a:lnTo>
                    <a:lnTo>
                      <a:pt x="61" y="1523"/>
                    </a:lnTo>
                    <a:lnTo>
                      <a:pt x="42" y="1508"/>
                    </a:lnTo>
                    <a:lnTo>
                      <a:pt x="14" y="1538"/>
                    </a:lnTo>
                    <a:lnTo>
                      <a:pt x="12" y="1538"/>
                    </a:lnTo>
                    <a:lnTo>
                      <a:pt x="10" y="1540"/>
                    </a:lnTo>
                    <a:lnTo>
                      <a:pt x="10" y="1542"/>
                    </a:lnTo>
                    <a:lnTo>
                      <a:pt x="8" y="1544"/>
                    </a:lnTo>
                    <a:lnTo>
                      <a:pt x="6" y="1550"/>
                    </a:lnTo>
                    <a:lnTo>
                      <a:pt x="4" y="1557"/>
                    </a:lnTo>
                    <a:lnTo>
                      <a:pt x="2" y="1576"/>
                    </a:lnTo>
                    <a:lnTo>
                      <a:pt x="0" y="1593"/>
                    </a:lnTo>
                    <a:lnTo>
                      <a:pt x="0" y="1627"/>
                    </a:lnTo>
                    <a:lnTo>
                      <a:pt x="0" y="1629"/>
                    </a:lnTo>
                    <a:lnTo>
                      <a:pt x="2" y="1631"/>
                    </a:lnTo>
                    <a:lnTo>
                      <a:pt x="6" y="1631"/>
                    </a:lnTo>
                    <a:lnTo>
                      <a:pt x="10" y="1632"/>
                    </a:lnTo>
                    <a:lnTo>
                      <a:pt x="14" y="1632"/>
                    </a:lnTo>
                    <a:lnTo>
                      <a:pt x="16" y="1632"/>
                    </a:lnTo>
                    <a:lnTo>
                      <a:pt x="23" y="1632"/>
                    </a:lnTo>
                    <a:lnTo>
                      <a:pt x="29" y="1632"/>
                    </a:lnTo>
                    <a:lnTo>
                      <a:pt x="32" y="1632"/>
                    </a:lnTo>
                    <a:lnTo>
                      <a:pt x="36" y="1632"/>
                    </a:lnTo>
                    <a:lnTo>
                      <a:pt x="42" y="1631"/>
                    </a:lnTo>
                    <a:lnTo>
                      <a:pt x="46" y="1629"/>
                    </a:lnTo>
                    <a:lnTo>
                      <a:pt x="48" y="1632"/>
                    </a:lnTo>
                    <a:lnTo>
                      <a:pt x="53" y="1638"/>
                    </a:lnTo>
                    <a:lnTo>
                      <a:pt x="57" y="1642"/>
                    </a:lnTo>
                    <a:lnTo>
                      <a:pt x="61" y="1646"/>
                    </a:lnTo>
                    <a:lnTo>
                      <a:pt x="64" y="1649"/>
                    </a:lnTo>
                    <a:lnTo>
                      <a:pt x="68" y="1651"/>
                    </a:lnTo>
                    <a:lnTo>
                      <a:pt x="70" y="1653"/>
                    </a:lnTo>
                    <a:lnTo>
                      <a:pt x="72" y="1655"/>
                    </a:lnTo>
                    <a:lnTo>
                      <a:pt x="74" y="1659"/>
                    </a:lnTo>
                    <a:lnTo>
                      <a:pt x="76" y="1661"/>
                    </a:lnTo>
                    <a:lnTo>
                      <a:pt x="81" y="1668"/>
                    </a:lnTo>
                    <a:lnTo>
                      <a:pt x="85" y="1678"/>
                    </a:lnTo>
                    <a:lnTo>
                      <a:pt x="91" y="1694"/>
                    </a:lnTo>
                    <a:lnTo>
                      <a:pt x="93" y="1700"/>
                    </a:lnTo>
                    <a:lnTo>
                      <a:pt x="95" y="1706"/>
                    </a:lnTo>
                    <a:lnTo>
                      <a:pt x="95" y="1710"/>
                    </a:lnTo>
                    <a:lnTo>
                      <a:pt x="96" y="1715"/>
                    </a:lnTo>
                    <a:lnTo>
                      <a:pt x="95" y="1717"/>
                    </a:lnTo>
                    <a:lnTo>
                      <a:pt x="95" y="1721"/>
                    </a:lnTo>
                    <a:lnTo>
                      <a:pt x="93" y="1725"/>
                    </a:lnTo>
                    <a:lnTo>
                      <a:pt x="91" y="1728"/>
                    </a:lnTo>
                    <a:lnTo>
                      <a:pt x="89" y="1730"/>
                    </a:lnTo>
                    <a:lnTo>
                      <a:pt x="85" y="1734"/>
                    </a:lnTo>
                    <a:lnTo>
                      <a:pt x="81" y="1736"/>
                    </a:lnTo>
                    <a:lnTo>
                      <a:pt x="78" y="1738"/>
                    </a:lnTo>
                    <a:lnTo>
                      <a:pt x="76" y="1740"/>
                    </a:lnTo>
                    <a:lnTo>
                      <a:pt x="79" y="1740"/>
                    </a:lnTo>
                    <a:lnTo>
                      <a:pt x="83" y="1741"/>
                    </a:lnTo>
                    <a:lnTo>
                      <a:pt x="87" y="1745"/>
                    </a:lnTo>
                    <a:lnTo>
                      <a:pt x="91" y="1749"/>
                    </a:lnTo>
                    <a:lnTo>
                      <a:pt x="98" y="1758"/>
                    </a:lnTo>
                    <a:lnTo>
                      <a:pt x="106" y="1768"/>
                    </a:lnTo>
                    <a:lnTo>
                      <a:pt x="115" y="1787"/>
                    </a:lnTo>
                    <a:lnTo>
                      <a:pt x="119" y="1794"/>
                    </a:lnTo>
                    <a:lnTo>
                      <a:pt x="125" y="1809"/>
                    </a:lnTo>
                    <a:lnTo>
                      <a:pt x="128" y="1819"/>
                    </a:lnTo>
                    <a:lnTo>
                      <a:pt x="130" y="1826"/>
                    </a:lnTo>
                    <a:lnTo>
                      <a:pt x="130" y="1830"/>
                    </a:lnTo>
                    <a:lnTo>
                      <a:pt x="130" y="1834"/>
                    </a:lnTo>
                    <a:lnTo>
                      <a:pt x="128" y="1834"/>
                    </a:lnTo>
                    <a:lnTo>
                      <a:pt x="127" y="1834"/>
                    </a:lnTo>
                    <a:lnTo>
                      <a:pt x="81" y="1864"/>
                    </a:lnTo>
                    <a:lnTo>
                      <a:pt x="81" y="1866"/>
                    </a:lnTo>
                    <a:lnTo>
                      <a:pt x="79" y="1866"/>
                    </a:lnTo>
                    <a:lnTo>
                      <a:pt x="78" y="1866"/>
                    </a:lnTo>
                    <a:lnTo>
                      <a:pt x="76" y="1866"/>
                    </a:lnTo>
                    <a:lnTo>
                      <a:pt x="74" y="1864"/>
                    </a:lnTo>
                    <a:lnTo>
                      <a:pt x="70" y="1864"/>
                    </a:lnTo>
                    <a:lnTo>
                      <a:pt x="68" y="1864"/>
                    </a:lnTo>
                    <a:lnTo>
                      <a:pt x="66" y="1868"/>
                    </a:lnTo>
                    <a:lnTo>
                      <a:pt x="64" y="1871"/>
                    </a:lnTo>
                    <a:lnTo>
                      <a:pt x="63" y="1873"/>
                    </a:lnTo>
                    <a:lnTo>
                      <a:pt x="61" y="1877"/>
                    </a:lnTo>
                    <a:lnTo>
                      <a:pt x="61" y="1881"/>
                    </a:lnTo>
                    <a:lnTo>
                      <a:pt x="61" y="1884"/>
                    </a:lnTo>
                    <a:lnTo>
                      <a:pt x="61" y="1886"/>
                    </a:lnTo>
                    <a:lnTo>
                      <a:pt x="61" y="1888"/>
                    </a:lnTo>
                    <a:lnTo>
                      <a:pt x="63" y="1890"/>
                    </a:lnTo>
                    <a:lnTo>
                      <a:pt x="66" y="1896"/>
                    </a:lnTo>
                    <a:lnTo>
                      <a:pt x="68" y="1898"/>
                    </a:lnTo>
                    <a:lnTo>
                      <a:pt x="63" y="1898"/>
                    </a:lnTo>
                    <a:lnTo>
                      <a:pt x="57" y="1898"/>
                    </a:lnTo>
                    <a:lnTo>
                      <a:pt x="53" y="1898"/>
                    </a:lnTo>
                    <a:lnTo>
                      <a:pt x="49" y="1899"/>
                    </a:lnTo>
                    <a:lnTo>
                      <a:pt x="48" y="1903"/>
                    </a:lnTo>
                    <a:lnTo>
                      <a:pt x="57" y="1918"/>
                    </a:lnTo>
                    <a:lnTo>
                      <a:pt x="59" y="1916"/>
                    </a:lnTo>
                    <a:lnTo>
                      <a:pt x="64" y="1915"/>
                    </a:lnTo>
                    <a:lnTo>
                      <a:pt x="70" y="1913"/>
                    </a:lnTo>
                    <a:lnTo>
                      <a:pt x="78" y="1909"/>
                    </a:lnTo>
                    <a:lnTo>
                      <a:pt x="83" y="1909"/>
                    </a:lnTo>
                    <a:lnTo>
                      <a:pt x="89" y="1907"/>
                    </a:lnTo>
                    <a:lnTo>
                      <a:pt x="93" y="1907"/>
                    </a:lnTo>
                    <a:lnTo>
                      <a:pt x="98" y="1907"/>
                    </a:lnTo>
                    <a:lnTo>
                      <a:pt x="104" y="1907"/>
                    </a:lnTo>
                    <a:lnTo>
                      <a:pt x="110" y="1909"/>
                    </a:lnTo>
                    <a:lnTo>
                      <a:pt x="113" y="1911"/>
                    </a:lnTo>
                    <a:lnTo>
                      <a:pt x="119" y="1915"/>
                    </a:lnTo>
                    <a:lnTo>
                      <a:pt x="128" y="1915"/>
                    </a:lnTo>
                    <a:lnTo>
                      <a:pt x="147" y="1916"/>
                    </a:lnTo>
                    <a:lnTo>
                      <a:pt x="151" y="1916"/>
                    </a:lnTo>
                    <a:lnTo>
                      <a:pt x="157" y="1916"/>
                    </a:lnTo>
                    <a:lnTo>
                      <a:pt x="160" y="1915"/>
                    </a:lnTo>
                    <a:lnTo>
                      <a:pt x="164" y="1915"/>
                    </a:lnTo>
                    <a:lnTo>
                      <a:pt x="166" y="1913"/>
                    </a:lnTo>
                    <a:lnTo>
                      <a:pt x="168" y="1911"/>
                    </a:lnTo>
                    <a:lnTo>
                      <a:pt x="170" y="1911"/>
                    </a:lnTo>
                    <a:lnTo>
                      <a:pt x="170" y="1909"/>
                    </a:lnTo>
                    <a:lnTo>
                      <a:pt x="170" y="1907"/>
                    </a:lnTo>
                    <a:lnTo>
                      <a:pt x="175" y="1907"/>
                    </a:lnTo>
                    <a:lnTo>
                      <a:pt x="187" y="1911"/>
                    </a:lnTo>
                    <a:lnTo>
                      <a:pt x="190" y="1913"/>
                    </a:lnTo>
                    <a:lnTo>
                      <a:pt x="194" y="1915"/>
                    </a:lnTo>
                    <a:lnTo>
                      <a:pt x="198" y="1916"/>
                    </a:lnTo>
                    <a:lnTo>
                      <a:pt x="202" y="1920"/>
                    </a:lnTo>
                    <a:lnTo>
                      <a:pt x="206" y="1924"/>
                    </a:lnTo>
                    <a:lnTo>
                      <a:pt x="209" y="1926"/>
                    </a:lnTo>
                    <a:lnTo>
                      <a:pt x="211" y="1931"/>
                    </a:lnTo>
                    <a:lnTo>
                      <a:pt x="213" y="1935"/>
                    </a:lnTo>
                    <a:lnTo>
                      <a:pt x="217" y="1939"/>
                    </a:lnTo>
                    <a:lnTo>
                      <a:pt x="222" y="1952"/>
                    </a:lnTo>
                    <a:lnTo>
                      <a:pt x="226" y="1960"/>
                    </a:lnTo>
                    <a:lnTo>
                      <a:pt x="228" y="1969"/>
                    </a:lnTo>
                    <a:lnTo>
                      <a:pt x="228" y="1973"/>
                    </a:lnTo>
                    <a:lnTo>
                      <a:pt x="228" y="1978"/>
                    </a:lnTo>
                    <a:lnTo>
                      <a:pt x="226" y="1984"/>
                    </a:lnTo>
                    <a:lnTo>
                      <a:pt x="226" y="1990"/>
                    </a:lnTo>
                    <a:lnTo>
                      <a:pt x="222" y="1999"/>
                    </a:lnTo>
                    <a:lnTo>
                      <a:pt x="221" y="2009"/>
                    </a:lnTo>
                    <a:lnTo>
                      <a:pt x="221" y="2016"/>
                    </a:lnTo>
                    <a:lnTo>
                      <a:pt x="221" y="2022"/>
                    </a:lnTo>
                    <a:lnTo>
                      <a:pt x="222" y="2027"/>
                    </a:lnTo>
                    <a:lnTo>
                      <a:pt x="226" y="2029"/>
                    </a:lnTo>
                    <a:lnTo>
                      <a:pt x="228" y="2031"/>
                    </a:lnTo>
                    <a:lnTo>
                      <a:pt x="230" y="2033"/>
                    </a:lnTo>
                    <a:lnTo>
                      <a:pt x="236" y="2037"/>
                    </a:lnTo>
                    <a:lnTo>
                      <a:pt x="237" y="2033"/>
                    </a:lnTo>
                    <a:lnTo>
                      <a:pt x="239" y="2029"/>
                    </a:lnTo>
                    <a:lnTo>
                      <a:pt x="243" y="2027"/>
                    </a:lnTo>
                    <a:lnTo>
                      <a:pt x="245" y="2025"/>
                    </a:lnTo>
                    <a:lnTo>
                      <a:pt x="247" y="2025"/>
                    </a:lnTo>
                    <a:lnTo>
                      <a:pt x="253" y="2022"/>
                    </a:lnTo>
                    <a:lnTo>
                      <a:pt x="258" y="2020"/>
                    </a:lnTo>
                    <a:lnTo>
                      <a:pt x="264" y="2018"/>
                    </a:lnTo>
                    <a:lnTo>
                      <a:pt x="268" y="2018"/>
                    </a:lnTo>
                    <a:lnTo>
                      <a:pt x="275" y="2016"/>
                    </a:lnTo>
                    <a:lnTo>
                      <a:pt x="279" y="2016"/>
                    </a:lnTo>
                    <a:lnTo>
                      <a:pt x="283" y="2014"/>
                    </a:lnTo>
                    <a:lnTo>
                      <a:pt x="288" y="2012"/>
                    </a:lnTo>
                    <a:lnTo>
                      <a:pt x="292" y="2012"/>
                    </a:lnTo>
                    <a:lnTo>
                      <a:pt x="300" y="2014"/>
                    </a:lnTo>
                    <a:lnTo>
                      <a:pt x="305" y="2014"/>
                    </a:lnTo>
                    <a:lnTo>
                      <a:pt x="309" y="2016"/>
                    </a:lnTo>
                    <a:lnTo>
                      <a:pt x="316" y="2018"/>
                    </a:lnTo>
                    <a:lnTo>
                      <a:pt x="322" y="2022"/>
                    </a:lnTo>
                    <a:lnTo>
                      <a:pt x="339" y="2031"/>
                    </a:lnTo>
                    <a:lnTo>
                      <a:pt x="348" y="2035"/>
                    </a:lnTo>
                    <a:lnTo>
                      <a:pt x="341" y="2039"/>
                    </a:lnTo>
                    <a:lnTo>
                      <a:pt x="352" y="2039"/>
                    </a:lnTo>
                    <a:lnTo>
                      <a:pt x="356" y="2037"/>
                    </a:lnTo>
                    <a:lnTo>
                      <a:pt x="360" y="2035"/>
                    </a:lnTo>
                    <a:lnTo>
                      <a:pt x="364" y="2035"/>
                    </a:lnTo>
                    <a:lnTo>
                      <a:pt x="367" y="2035"/>
                    </a:lnTo>
                    <a:lnTo>
                      <a:pt x="375" y="2035"/>
                    </a:lnTo>
                    <a:lnTo>
                      <a:pt x="379" y="2037"/>
                    </a:lnTo>
                    <a:lnTo>
                      <a:pt x="386" y="2041"/>
                    </a:lnTo>
                    <a:lnTo>
                      <a:pt x="388" y="2042"/>
                    </a:lnTo>
                    <a:lnTo>
                      <a:pt x="386" y="2046"/>
                    </a:lnTo>
                    <a:lnTo>
                      <a:pt x="379" y="2052"/>
                    </a:lnTo>
                    <a:lnTo>
                      <a:pt x="377" y="2054"/>
                    </a:lnTo>
                    <a:lnTo>
                      <a:pt x="375" y="2057"/>
                    </a:lnTo>
                    <a:lnTo>
                      <a:pt x="375" y="2059"/>
                    </a:lnTo>
                    <a:lnTo>
                      <a:pt x="373" y="2063"/>
                    </a:lnTo>
                    <a:lnTo>
                      <a:pt x="373" y="2067"/>
                    </a:lnTo>
                    <a:lnTo>
                      <a:pt x="373" y="2071"/>
                    </a:lnTo>
                    <a:lnTo>
                      <a:pt x="373" y="2086"/>
                    </a:lnTo>
                    <a:lnTo>
                      <a:pt x="380" y="2088"/>
                    </a:lnTo>
                    <a:lnTo>
                      <a:pt x="384" y="2088"/>
                    </a:lnTo>
                    <a:lnTo>
                      <a:pt x="390" y="2086"/>
                    </a:lnTo>
                    <a:lnTo>
                      <a:pt x="392" y="2084"/>
                    </a:lnTo>
                    <a:lnTo>
                      <a:pt x="395" y="2082"/>
                    </a:lnTo>
                    <a:lnTo>
                      <a:pt x="403" y="2076"/>
                    </a:lnTo>
                    <a:lnTo>
                      <a:pt x="409" y="2071"/>
                    </a:lnTo>
                    <a:lnTo>
                      <a:pt x="414" y="2061"/>
                    </a:lnTo>
                    <a:lnTo>
                      <a:pt x="416" y="2056"/>
                    </a:lnTo>
                    <a:lnTo>
                      <a:pt x="412" y="2054"/>
                    </a:lnTo>
                    <a:lnTo>
                      <a:pt x="407" y="2052"/>
                    </a:lnTo>
                    <a:lnTo>
                      <a:pt x="405" y="2050"/>
                    </a:lnTo>
                    <a:lnTo>
                      <a:pt x="403" y="2048"/>
                    </a:lnTo>
                    <a:lnTo>
                      <a:pt x="401" y="2044"/>
                    </a:lnTo>
                    <a:lnTo>
                      <a:pt x="401" y="2042"/>
                    </a:lnTo>
                    <a:lnTo>
                      <a:pt x="399" y="2035"/>
                    </a:lnTo>
                    <a:lnTo>
                      <a:pt x="397" y="2029"/>
                    </a:lnTo>
                    <a:lnTo>
                      <a:pt x="397" y="2027"/>
                    </a:lnTo>
                    <a:lnTo>
                      <a:pt x="397" y="2025"/>
                    </a:lnTo>
                    <a:lnTo>
                      <a:pt x="399" y="2022"/>
                    </a:lnTo>
                    <a:lnTo>
                      <a:pt x="405" y="2018"/>
                    </a:lnTo>
                    <a:lnTo>
                      <a:pt x="411" y="2014"/>
                    </a:lnTo>
                    <a:lnTo>
                      <a:pt x="418" y="2010"/>
                    </a:lnTo>
                    <a:lnTo>
                      <a:pt x="424" y="2007"/>
                    </a:lnTo>
                    <a:lnTo>
                      <a:pt x="429" y="2005"/>
                    </a:lnTo>
                    <a:lnTo>
                      <a:pt x="435" y="2003"/>
                    </a:lnTo>
                    <a:lnTo>
                      <a:pt x="439" y="2003"/>
                    </a:lnTo>
                    <a:lnTo>
                      <a:pt x="444" y="2003"/>
                    </a:lnTo>
                    <a:lnTo>
                      <a:pt x="448" y="2003"/>
                    </a:lnTo>
                    <a:lnTo>
                      <a:pt x="452" y="2005"/>
                    </a:lnTo>
                    <a:lnTo>
                      <a:pt x="456" y="2007"/>
                    </a:lnTo>
                    <a:lnTo>
                      <a:pt x="459" y="2010"/>
                    </a:lnTo>
                    <a:lnTo>
                      <a:pt x="461" y="2014"/>
                    </a:lnTo>
                    <a:lnTo>
                      <a:pt x="463" y="2020"/>
                    </a:lnTo>
                    <a:lnTo>
                      <a:pt x="463" y="2022"/>
                    </a:lnTo>
                    <a:lnTo>
                      <a:pt x="463" y="2025"/>
                    </a:lnTo>
                    <a:lnTo>
                      <a:pt x="463" y="2027"/>
                    </a:lnTo>
                    <a:lnTo>
                      <a:pt x="461" y="2029"/>
                    </a:lnTo>
                    <a:lnTo>
                      <a:pt x="459" y="2033"/>
                    </a:lnTo>
                    <a:lnTo>
                      <a:pt x="458" y="2035"/>
                    </a:lnTo>
                    <a:lnTo>
                      <a:pt x="452" y="2037"/>
                    </a:lnTo>
                    <a:lnTo>
                      <a:pt x="448" y="2037"/>
                    </a:lnTo>
                    <a:lnTo>
                      <a:pt x="444" y="2037"/>
                    </a:lnTo>
                    <a:lnTo>
                      <a:pt x="439" y="2037"/>
                    </a:lnTo>
                    <a:lnTo>
                      <a:pt x="435" y="2039"/>
                    </a:lnTo>
                    <a:lnTo>
                      <a:pt x="433" y="2041"/>
                    </a:lnTo>
                    <a:lnTo>
                      <a:pt x="429" y="2044"/>
                    </a:lnTo>
                    <a:lnTo>
                      <a:pt x="429" y="2046"/>
                    </a:lnTo>
                    <a:lnTo>
                      <a:pt x="427" y="2050"/>
                    </a:lnTo>
                    <a:lnTo>
                      <a:pt x="427" y="2052"/>
                    </a:lnTo>
                    <a:lnTo>
                      <a:pt x="427" y="2054"/>
                    </a:lnTo>
                    <a:lnTo>
                      <a:pt x="427" y="2057"/>
                    </a:lnTo>
                    <a:lnTo>
                      <a:pt x="427" y="2061"/>
                    </a:lnTo>
                    <a:lnTo>
                      <a:pt x="429" y="2065"/>
                    </a:lnTo>
                    <a:lnTo>
                      <a:pt x="433" y="2073"/>
                    </a:lnTo>
                    <a:lnTo>
                      <a:pt x="441" y="2078"/>
                    </a:lnTo>
                    <a:lnTo>
                      <a:pt x="446" y="2082"/>
                    </a:lnTo>
                    <a:lnTo>
                      <a:pt x="456" y="2088"/>
                    </a:lnTo>
                    <a:lnTo>
                      <a:pt x="463" y="2091"/>
                    </a:lnTo>
                    <a:lnTo>
                      <a:pt x="467" y="2093"/>
                    </a:lnTo>
                    <a:lnTo>
                      <a:pt x="469" y="2097"/>
                    </a:lnTo>
                    <a:lnTo>
                      <a:pt x="471" y="2101"/>
                    </a:lnTo>
                    <a:lnTo>
                      <a:pt x="474" y="2104"/>
                    </a:lnTo>
                    <a:lnTo>
                      <a:pt x="478" y="2108"/>
                    </a:lnTo>
                    <a:lnTo>
                      <a:pt x="486" y="2116"/>
                    </a:lnTo>
                    <a:lnTo>
                      <a:pt x="488" y="2118"/>
                    </a:lnTo>
                    <a:lnTo>
                      <a:pt x="499" y="2125"/>
                    </a:lnTo>
                    <a:lnTo>
                      <a:pt x="520" y="2138"/>
                    </a:lnTo>
                    <a:lnTo>
                      <a:pt x="538" y="2150"/>
                    </a:lnTo>
                    <a:lnTo>
                      <a:pt x="546" y="2157"/>
                    </a:lnTo>
                    <a:lnTo>
                      <a:pt x="548" y="2161"/>
                    </a:lnTo>
                    <a:lnTo>
                      <a:pt x="550" y="2165"/>
                    </a:lnTo>
                    <a:lnTo>
                      <a:pt x="550" y="2170"/>
                    </a:lnTo>
                    <a:lnTo>
                      <a:pt x="552" y="2174"/>
                    </a:lnTo>
                    <a:lnTo>
                      <a:pt x="552" y="2180"/>
                    </a:lnTo>
                    <a:lnTo>
                      <a:pt x="552" y="2183"/>
                    </a:lnTo>
                    <a:lnTo>
                      <a:pt x="552" y="2187"/>
                    </a:lnTo>
                    <a:lnTo>
                      <a:pt x="550" y="2191"/>
                    </a:lnTo>
                    <a:lnTo>
                      <a:pt x="550" y="2197"/>
                    </a:lnTo>
                    <a:lnTo>
                      <a:pt x="548" y="2200"/>
                    </a:lnTo>
                    <a:lnTo>
                      <a:pt x="546" y="2204"/>
                    </a:lnTo>
                    <a:lnTo>
                      <a:pt x="544" y="2208"/>
                    </a:lnTo>
                    <a:lnTo>
                      <a:pt x="542" y="2210"/>
                    </a:lnTo>
                    <a:lnTo>
                      <a:pt x="540" y="2214"/>
                    </a:lnTo>
                    <a:lnTo>
                      <a:pt x="538" y="2217"/>
                    </a:lnTo>
                    <a:lnTo>
                      <a:pt x="535" y="2219"/>
                    </a:lnTo>
                    <a:lnTo>
                      <a:pt x="540" y="2221"/>
                    </a:lnTo>
                    <a:lnTo>
                      <a:pt x="550" y="2225"/>
                    </a:lnTo>
                    <a:lnTo>
                      <a:pt x="557" y="2229"/>
                    </a:lnTo>
                    <a:lnTo>
                      <a:pt x="563" y="2231"/>
                    </a:lnTo>
                    <a:lnTo>
                      <a:pt x="569" y="2236"/>
                    </a:lnTo>
                    <a:lnTo>
                      <a:pt x="574" y="2240"/>
                    </a:lnTo>
                    <a:lnTo>
                      <a:pt x="578" y="2240"/>
                    </a:lnTo>
                    <a:lnTo>
                      <a:pt x="587" y="2246"/>
                    </a:lnTo>
                    <a:lnTo>
                      <a:pt x="591" y="2249"/>
                    </a:lnTo>
                    <a:lnTo>
                      <a:pt x="597" y="2255"/>
                    </a:lnTo>
                    <a:lnTo>
                      <a:pt x="599" y="2257"/>
                    </a:lnTo>
                    <a:lnTo>
                      <a:pt x="601" y="2261"/>
                    </a:lnTo>
                    <a:lnTo>
                      <a:pt x="602" y="2264"/>
                    </a:lnTo>
                    <a:lnTo>
                      <a:pt x="604" y="2268"/>
                    </a:lnTo>
                    <a:lnTo>
                      <a:pt x="651" y="2278"/>
                    </a:lnTo>
                    <a:lnTo>
                      <a:pt x="653" y="2279"/>
                    </a:lnTo>
                    <a:lnTo>
                      <a:pt x="657" y="2281"/>
                    </a:lnTo>
                    <a:lnTo>
                      <a:pt x="659" y="2283"/>
                    </a:lnTo>
                    <a:lnTo>
                      <a:pt x="661" y="2283"/>
                    </a:lnTo>
                    <a:lnTo>
                      <a:pt x="666" y="2283"/>
                    </a:lnTo>
                    <a:lnTo>
                      <a:pt x="672" y="2283"/>
                    </a:lnTo>
                    <a:lnTo>
                      <a:pt x="683" y="2281"/>
                    </a:lnTo>
                    <a:lnTo>
                      <a:pt x="685" y="2279"/>
                    </a:lnTo>
                    <a:lnTo>
                      <a:pt x="719" y="2247"/>
                    </a:lnTo>
                    <a:lnTo>
                      <a:pt x="719" y="2251"/>
                    </a:lnTo>
                    <a:lnTo>
                      <a:pt x="723" y="2255"/>
                    </a:lnTo>
                    <a:lnTo>
                      <a:pt x="727" y="2259"/>
                    </a:lnTo>
                    <a:lnTo>
                      <a:pt x="730" y="2264"/>
                    </a:lnTo>
                    <a:lnTo>
                      <a:pt x="736" y="2270"/>
                    </a:lnTo>
                    <a:lnTo>
                      <a:pt x="740" y="2272"/>
                    </a:lnTo>
                    <a:lnTo>
                      <a:pt x="755" y="2294"/>
                    </a:lnTo>
                    <a:lnTo>
                      <a:pt x="753" y="2291"/>
                    </a:lnTo>
                    <a:lnTo>
                      <a:pt x="751" y="2281"/>
                    </a:lnTo>
                    <a:lnTo>
                      <a:pt x="747" y="2268"/>
                    </a:lnTo>
                    <a:lnTo>
                      <a:pt x="743" y="2253"/>
                    </a:lnTo>
                    <a:lnTo>
                      <a:pt x="743" y="2246"/>
                    </a:lnTo>
                    <a:lnTo>
                      <a:pt x="742" y="2240"/>
                    </a:lnTo>
                    <a:lnTo>
                      <a:pt x="742" y="2232"/>
                    </a:lnTo>
                    <a:lnTo>
                      <a:pt x="743" y="2227"/>
                    </a:lnTo>
                    <a:lnTo>
                      <a:pt x="743" y="2225"/>
                    </a:lnTo>
                    <a:lnTo>
                      <a:pt x="745" y="2223"/>
                    </a:lnTo>
                    <a:lnTo>
                      <a:pt x="745" y="2221"/>
                    </a:lnTo>
                    <a:lnTo>
                      <a:pt x="747" y="2219"/>
                    </a:lnTo>
                    <a:lnTo>
                      <a:pt x="749" y="2219"/>
                    </a:lnTo>
                    <a:lnTo>
                      <a:pt x="751" y="2219"/>
                    </a:lnTo>
                    <a:lnTo>
                      <a:pt x="755" y="2219"/>
                    </a:lnTo>
                    <a:lnTo>
                      <a:pt x="757" y="2219"/>
                    </a:lnTo>
                    <a:lnTo>
                      <a:pt x="755" y="2217"/>
                    </a:lnTo>
                    <a:lnTo>
                      <a:pt x="753" y="2210"/>
                    </a:lnTo>
                    <a:lnTo>
                      <a:pt x="747" y="2202"/>
                    </a:lnTo>
                    <a:lnTo>
                      <a:pt x="743" y="2193"/>
                    </a:lnTo>
                    <a:lnTo>
                      <a:pt x="742" y="2189"/>
                    </a:lnTo>
                    <a:lnTo>
                      <a:pt x="742" y="2183"/>
                    </a:lnTo>
                    <a:lnTo>
                      <a:pt x="742" y="2178"/>
                    </a:lnTo>
                    <a:lnTo>
                      <a:pt x="742" y="2174"/>
                    </a:lnTo>
                    <a:lnTo>
                      <a:pt x="742" y="2172"/>
                    </a:lnTo>
                    <a:lnTo>
                      <a:pt x="743" y="2170"/>
                    </a:lnTo>
                    <a:lnTo>
                      <a:pt x="743" y="2168"/>
                    </a:lnTo>
                    <a:lnTo>
                      <a:pt x="745" y="2167"/>
                    </a:lnTo>
                    <a:lnTo>
                      <a:pt x="747" y="2165"/>
                    </a:lnTo>
                    <a:lnTo>
                      <a:pt x="749" y="2163"/>
                    </a:lnTo>
                    <a:lnTo>
                      <a:pt x="751" y="2161"/>
                    </a:lnTo>
                    <a:lnTo>
                      <a:pt x="755" y="2161"/>
                    </a:lnTo>
                    <a:lnTo>
                      <a:pt x="753" y="2161"/>
                    </a:lnTo>
                    <a:lnTo>
                      <a:pt x="749" y="2159"/>
                    </a:lnTo>
                    <a:lnTo>
                      <a:pt x="742" y="2157"/>
                    </a:lnTo>
                    <a:lnTo>
                      <a:pt x="734" y="2152"/>
                    </a:lnTo>
                    <a:lnTo>
                      <a:pt x="730" y="2150"/>
                    </a:lnTo>
                    <a:lnTo>
                      <a:pt x="727" y="2146"/>
                    </a:lnTo>
                    <a:lnTo>
                      <a:pt x="723" y="2140"/>
                    </a:lnTo>
                    <a:lnTo>
                      <a:pt x="721" y="2135"/>
                    </a:lnTo>
                    <a:lnTo>
                      <a:pt x="717" y="2129"/>
                    </a:lnTo>
                    <a:lnTo>
                      <a:pt x="715" y="2121"/>
                    </a:lnTo>
                    <a:lnTo>
                      <a:pt x="713" y="2114"/>
                    </a:lnTo>
                    <a:lnTo>
                      <a:pt x="711" y="2104"/>
                    </a:lnTo>
                    <a:lnTo>
                      <a:pt x="702" y="2073"/>
                    </a:lnTo>
                    <a:lnTo>
                      <a:pt x="711" y="2037"/>
                    </a:lnTo>
                    <a:lnTo>
                      <a:pt x="713" y="2035"/>
                    </a:lnTo>
                    <a:lnTo>
                      <a:pt x="719" y="2029"/>
                    </a:lnTo>
                    <a:lnTo>
                      <a:pt x="727" y="2022"/>
                    </a:lnTo>
                    <a:lnTo>
                      <a:pt x="738" y="2012"/>
                    </a:lnTo>
                    <a:lnTo>
                      <a:pt x="745" y="2009"/>
                    </a:lnTo>
                    <a:lnTo>
                      <a:pt x="753" y="2003"/>
                    </a:lnTo>
                    <a:lnTo>
                      <a:pt x="762" y="1999"/>
                    </a:lnTo>
                    <a:lnTo>
                      <a:pt x="770" y="1995"/>
                    </a:lnTo>
                    <a:lnTo>
                      <a:pt x="781" y="1994"/>
                    </a:lnTo>
                    <a:lnTo>
                      <a:pt x="790" y="1992"/>
                    </a:lnTo>
                    <a:lnTo>
                      <a:pt x="802" y="1990"/>
                    </a:lnTo>
                    <a:lnTo>
                      <a:pt x="813" y="1990"/>
                    </a:lnTo>
                    <a:lnTo>
                      <a:pt x="815" y="1990"/>
                    </a:lnTo>
                    <a:lnTo>
                      <a:pt x="824" y="1992"/>
                    </a:lnTo>
                    <a:lnTo>
                      <a:pt x="838" y="1994"/>
                    </a:lnTo>
                    <a:lnTo>
                      <a:pt x="849" y="1999"/>
                    </a:lnTo>
                    <a:lnTo>
                      <a:pt x="856" y="2001"/>
                    </a:lnTo>
                    <a:lnTo>
                      <a:pt x="864" y="2005"/>
                    </a:lnTo>
                    <a:lnTo>
                      <a:pt x="868" y="2009"/>
                    </a:lnTo>
                    <a:lnTo>
                      <a:pt x="875" y="2012"/>
                    </a:lnTo>
                    <a:lnTo>
                      <a:pt x="877" y="2016"/>
                    </a:lnTo>
                    <a:lnTo>
                      <a:pt x="879" y="2018"/>
                    </a:lnTo>
                    <a:lnTo>
                      <a:pt x="881" y="2022"/>
                    </a:lnTo>
                    <a:lnTo>
                      <a:pt x="881" y="2024"/>
                    </a:lnTo>
                    <a:lnTo>
                      <a:pt x="883" y="2027"/>
                    </a:lnTo>
                    <a:lnTo>
                      <a:pt x="883" y="2031"/>
                    </a:lnTo>
                    <a:lnTo>
                      <a:pt x="883" y="2033"/>
                    </a:lnTo>
                    <a:lnTo>
                      <a:pt x="883" y="2037"/>
                    </a:lnTo>
                    <a:lnTo>
                      <a:pt x="883" y="2039"/>
                    </a:lnTo>
                    <a:lnTo>
                      <a:pt x="881" y="2042"/>
                    </a:lnTo>
                    <a:lnTo>
                      <a:pt x="879" y="2048"/>
                    </a:lnTo>
                    <a:lnTo>
                      <a:pt x="877" y="2054"/>
                    </a:lnTo>
                    <a:lnTo>
                      <a:pt x="875" y="2056"/>
                    </a:lnTo>
                    <a:lnTo>
                      <a:pt x="871" y="2059"/>
                    </a:lnTo>
                    <a:lnTo>
                      <a:pt x="868" y="2061"/>
                    </a:lnTo>
                    <a:lnTo>
                      <a:pt x="866" y="2065"/>
                    </a:lnTo>
                    <a:lnTo>
                      <a:pt x="862" y="2067"/>
                    </a:lnTo>
                    <a:lnTo>
                      <a:pt x="858" y="2069"/>
                    </a:lnTo>
                    <a:lnTo>
                      <a:pt x="853" y="2071"/>
                    </a:lnTo>
                    <a:lnTo>
                      <a:pt x="847" y="2071"/>
                    </a:lnTo>
                    <a:lnTo>
                      <a:pt x="841" y="2071"/>
                    </a:lnTo>
                    <a:lnTo>
                      <a:pt x="826" y="2071"/>
                    </a:lnTo>
                    <a:lnTo>
                      <a:pt x="819" y="2071"/>
                    </a:lnTo>
                    <a:lnTo>
                      <a:pt x="811" y="2073"/>
                    </a:lnTo>
                    <a:lnTo>
                      <a:pt x="807" y="2074"/>
                    </a:lnTo>
                    <a:lnTo>
                      <a:pt x="804" y="2076"/>
                    </a:lnTo>
                    <a:lnTo>
                      <a:pt x="802" y="2080"/>
                    </a:lnTo>
                    <a:lnTo>
                      <a:pt x="798" y="2082"/>
                    </a:lnTo>
                    <a:lnTo>
                      <a:pt x="796" y="2084"/>
                    </a:lnTo>
                    <a:lnTo>
                      <a:pt x="794" y="2089"/>
                    </a:lnTo>
                    <a:lnTo>
                      <a:pt x="792" y="2093"/>
                    </a:lnTo>
                    <a:lnTo>
                      <a:pt x="792" y="2097"/>
                    </a:lnTo>
                    <a:lnTo>
                      <a:pt x="792" y="2103"/>
                    </a:lnTo>
                    <a:lnTo>
                      <a:pt x="792" y="2106"/>
                    </a:lnTo>
                    <a:lnTo>
                      <a:pt x="813" y="2144"/>
                    </a:lnTo>
                    <a:lnTo>
                      <a:pt x="828" y="2148"/>
                    </a:lnTo>
                    <a:lnTo>
                      <a:pt x="830" y="2148"/>
                    </a:lnTo>
                    <a:lnTo>
                      <a:pt x="834" y="2152"/>
                    </a:lnTo>
                    <a:lnTo>
                      <a:pt x="836" y="2153"/>
                    </a:lnTo>
                    <a:lnTo>
                      <a:pt x="838" y="2157"/>
                    </a:lnTo>
                    <a:lnTo>
                      <a:pt x="839" y="2159"/>
                    </a:lnTo>
                    <a:lnTo>
                      <a:pt x="839" y="2165"/>
                    </a:lnTo>
                    <a:lnTo>
                      <a:pt x="839" y="2193"/>
                    </a:lnTo>
                    <a:lnTo>
                      <a:pt x="841" y="2195"/>
                    </a:lnTo>
                    <a:lnTo>
                      <a:pt x="843" y="2199"/>
                    </a:lnTo>
                    <a:lnTo>
                      <a:pt x="845" y="2200"/>
                    </a:lnTo>
                    <a:lnTo>
                      <a:pt x="847" y="2200"/>
                    </a:lnTo>
                    <a:lnTo>
                      <a:pt x="849" y="2202"/>
                    </a:lnTo>
                    <a:lnTo>
                      <a:pt x="851" y="2200"/>
                    </a:lnTo>
                    <a:lnTo>
                      <a:pt x="856" y="2197"/>
                    </a:lnTo>
                    <a:lnTo>
                      <a:pt x="860" y="2191"/>
                    </a:lnTo>
                    <a:lnTo>
                      <a:pt x="864" y="2191"/>
                    </a:lnTo>
                    <a:lnTo>
                      <a:pt x="866" y="2191"/>
                    </a:lnTo>
                    <a:lnTo>
                      <a:pt x="868" y="2191"/>
                    </a:lnTo>
                    <a:lnTo>
                      <a:pt x="869" y="2193"/>
                    </a:lnTo>
                    <a:lnTo>
                      <a:pt x="871" y="2195"/>
                    </a:lnTo>
                    <a:lnTo>
                      <a:pt x="877" y="2202"/>
                    </a:lnTo>
                    <a:lnTo>
                      <a:pt x="881" y="2210"/>
                    </a:lnTo>
                    <a:lnTo>
                      <a:pt x="885" y="2215"/>
                    </a:lnTo>
                    <a:lnTo>
                      <a:pt x="886" y="2217"/>
                    </a:lnTo>
                    <a:lnTo>
                      <a:pt x="883" y="2234"/>
                    </a:lnTo>
                    <a:lnTo>
                      <a:pt x="881" y="2236"/>
                    </a:lnTo>
                    <a:lnTo>
                      <a:pt x="877" y="2236"/>
                    </a:lnTo>
                    <a:lnTo>
                      <a:pt x="875" y="2236"/>
                    </a:lnTo>
                    <a:lnTo>
                      <a:pt x="871" y="2236"/>
                    </a:lnTo>
                    <a:lnTo>
                      <a:pt x="868" y="2236"/>
                    </a:lnTo>
                    <a:lnTo>
                      <a:pt x="864" y="2234"/>
                    </a:lnTo>
                    <a:lnTo>
                      <a:pt x="862" y="2236"/>
                    </a:lnTo>
                    <a:lnTo>
                      <a:pt x="856" y="2238"/>
                    </a:lnTo>
                    <a:lnTo>
                      <a:pt x="851" y="2240"/>
                    </a:lnTo>
                    <a:lnTo>
                      <a:pt x="849" y="2242"/>
                    </a:lnTo>
                    <a:lnTo>
                      <a:pt x="847" y="2246"/>
                    </a:lnTo>
                    <a:lnTo>
                      <a:pt x="847" y="2247"/>
                    </a:lnTo>
                    <a:lnTo>
                      <a:pt x="847" y="2249"/>
                    </a:lnTo>
                    <a:lnTo>
                      <a:pt x="847" y="2253"/>
                    </a:lnTo>
                    <a:lnTo>
                      <a:pt x="849" y="2259"/>
                    </a:lnTo>
                    <a:lnTo>
                      <a:pt x="851" y="2262"/>
                    </a:lnTo>
                    <a:lnTo>
                      <a:pt x="853" y="2266"/>
                    </a:lnTo>
                    <a:lnTo>
                      <a:pt x="854" y="2270"/>
                    </a:lnTo>
                    <a:lnTo>
                      <a:pt x="858" y="2272"/>
                    </a:lnTo>
                    <a:lnTo>
                      <a:pt x="860" y="2272"/>
                    </a:lnTo>
                    <a:lnTo>
                      <a:pt x="862" y="2308"/>
                    </a:lnTo>
                    <a:lnTo>
                      <a:pt x="864" y="2308"/>
                    </a:lnTo>
                    <a:lnTo>
                      <a:pt x="871" y="2311"/>
                    </a:lnTo>
                    <a:lnTo>
                      <a:pt x="873" y="2313"/>
                    </a:lnTo>
                    <a:lnTo>
                      <a:pt x="877" y="2319"/>
                    </a:lnTo>
                    <a:lnTo>
                      <a:pt x="877" y="2321"/>
                    </a:lnTo>
                    <a:lnTo>
                      <a:pt x="877" y="2323"/>
                    </a:lnTo>
                    <a:lnTo>
                      <a:pt x="877" y="2326"/>
                    </a:lnTo>
                    <a:lnTo>
                      <a:pt x="877" y="2328"/>
                    </a:lnTo>
                    <a:lnTo>
                      <a:pt x="877" y="2360"/>
                    </a:lnTo>
                    <a:lnTo>
                      <a:pt x="885" y="2355"/>
                    </a:lnTo>
                    <a:lnTo>
                      <a:pt x="892" y="2349"/>
                    </a:lnTo>
                    <a:lnTo>
                      <a:pt x="900" y="2347"/>
                    </a:lnTo>
                    <a:lnTo>
                      <a:pt x="907" y="2343"/>
                    </a:lnTo>
                    <a:lnTo>
                      <a:pt x="913" y="2341"/>
                    </a:lnTo>
                    <a:lnTo>
                      <a:pt x="920" y="2340"/>
                    </a:lnTo>
                    <a:lnTo>
                      <a:pt x="928" y="2338"/>
                    </a:lnTo>
                    <a:lnTo>
                      <a:pt x="935" y="2338"/>
                    </a:lnTo>
                    <a:lnTo>
                      <a:pt x="941" y="2338"/>
                    </a:lnTo>
                    <a:lnTo>
                      <a:pt x="947" y="2338"/>
                    </a:lnTo>
                    <a:lnTo>
                      <a:pt x="952" y="2338"/>
                    </a:lnTo>
                    <a:lnTo>
                      <a:pt x="958" y="2338"/>
                    </a:lnTo>
                    <a:lnTo>
                      <a:pt x="965" y="2341"/>
                    </a:lnTo>
                    <a:lnTo>
                      <a:pt x="971" y="2343"/>
                    </a:lnTo>
                    <a:lnTo>
                      <a:pt x="975" y="2345"/>
                    </a:lnTo>
                    <a:lnTo>
                      <a:pt x="979" y="2347"/>
                    </a:lnTo>
                    <a:lnTo>
                      <a:pt x="984" y="2349"/>
                    </a:lnTo>
                    <a:lnTo>
                      <a:pt x="988" y="2351"/>
                    </a:lnTo>
                    <a:lnTo>
                      <a:pt x="997" y="2353"/>
                    </a:lnTo>
                    <a:lnTo>
                      <a:pt x="1001" y="2353"/>
                    </a:lnTo>
                    <a:lnTo>
                      <a:pt x="1005" y="2355"/>
                    </a:lnTo>
                    <a:lnTo>
                      <a:pt x="1009" y="2355"/>
                    </a:lnTo>
                    <a:lnTo>
                      <a:pt x="1014" y="2357"/>
                    </a:lnTo>
                    <a:lnTo>
                      <a:pt x="1018" y="2357"/>
                    </a:lnTo>
                    <a:lnTo>
                      <a:pt x="1026" y="2360"/>
                    </a:lnTo>
                    <a:lnTo>
                      <a:pt x="1033" y="2364"/>
                    </a:lnTo>
                    <a:lnTo>
                      <a:pt x="1041" y="2368"/>
                    </a:lnTo>
                    <a:lnTo>
                      <a:pt x="1046" y="2373"/>
                    </a:lnTo>
                    <a:lnTo>
                      <a:pt x="1052" y="2379"/>
                    </a:lnTo>
                    <a:lnTo>
                      <a:pt x="1056" y="2385"/>
                    </a:lnTo>
                    <a:lnTo>
                      <a:pt x="1059" y="2390"/>
                    </a:lnTo>
                    <a:lnTo>
                      <a:pt x="1063" y="2396"/>
                    </a:lnTo>
                    <a:lnTo>
                      <a:pt x="1065" y="2400"/>
                    </a:lnTo>
                    <a:lnTo>
                      <a:pt x="1067" y="2405"/>
                    </a:lnTo>
                    <a:lnTo>
                      <a:pt x="1071" y="2411"/>
                    </a:lnTo>
                    <a:lnTo>
                      <a:pt x="1071" y="2415"/>
                    </a:lnTo>
                    <a:lnTo>
                      <a:pt x="1071" y="2422"/>
                    </a:lnTo>
                    <a:lnTo>
                      <a:pt x="1091" y="2420"/>
                    </a:lnTo>
                    <a:lnTo>
                      <a:pt x="1108" y="2420"/>
                    </a:lnTo>
                    <a:lnTo>
                      <a:pt x="1120" y="2400"/>
                    </a:lnTo>
                    <a:lnTo>
                      <a:pt x="1127" y="2398"/>
                    </a:lnTo>
                    <a:lnTo>
                      <a:pt x="1144" y="2389"/>
                    </a:lnTo>
                    <a:lnTo>
                      <a:pt x="1148" y="2385"/>
                    </a:lnTo>
                    <a:lnTo>
                      <a:pt x="1154" y="2381"/>
                    </a:lnTo>
                    <a:lnTo>
                      <a:pt x="1159" y="2377"/>
                    </a:lnTo>
                    <a:lnTo>
                      <a:pt x="1163" y="2372"/>
                    </a:lnTo>
                    <a:lnTo>
                      <a:pt x="1165" y="2368"/>
                    </a:lnTo>
                    <a:lnTo>
                      <a:pt x="1169" y="2362"/>
                    </a:lnTo>
                    <a:lnTo>
                      <a:pt x="1170" y="2358"/>
                    </a:lnTo>
                    <a:lnTo>
                      <a:pt x="1172" y="2351"/>
                    </a:lnTo>
                    <a:lnTo>
                      <a:pt x="1176" y="2353"/>
                    </a:lnTo>
                    <a:lnTo>
                      <a:pt x="1185" y="2355"/>
                    </a:lnTo>
                    <a:lnTo>
                      <a:pt x="1191" y="2355"/>
                    </a:lnTo>
                    <a:lnTo>
                      <a:pt x="1197" y="2357"/>
                    </a:lnTo>
                    <a:lnTo>
                      <a:pt x="1201" y="2357"/>
                    </a:lnTo>
                    <a:lnTo>
                      <a:pt x="1204" y="2355"/>
                    </a:lnTo>
                    <a:lnTo>
                      <a:pt x="1210" y="2357"/>
                    </a:lnTo>
                    <a:lnTo>
                      <a:pt x="1219" y="2357"/>
                    </a:lnTo>
                    <a:lnTo>
                      <a:pt x="1233" y="2358"/>
                    </a:lnTo>
                    <a:lnTo>
                      <a:pt x="1246" y="2358"/>
                    </a:lnTo>
                    <a:lnTo>
                      <a:pt x="1255" y="2358"/>
                    </a:lnTo>
                    <a:lnTo>
                      <a:pt x="1263" y="2358"/>
                    </a:lnTo>
                    <a:lnTo>
                      <a:pt x="1270" y="2358"/>
                    </a:lnTo>
                    <a:lnTo>
                      <a:pt x="1280" y="2357"/>
                    </a:lnTo>
                    <a:lnTo>
                      <a:pt x="1287" y="2353"/>
                    </a:lnTo>
                    <a:lnTo>
                      <a:pt x="1295" y="2349"/>
                    </a:lnTo>
                    <a:lnTo>
                      <a:pt x="1302" y="2343"/>
                    </a:lnTo>
                    <a:lnTo>
                      <a:pt x="1310" y="2338"/>
                    </a:lnTo>
                    <a:lnTo>
                      <a:pt x="1330" y="2334"/>
                    </a:lnTo>
                    <a:lnTo>
                      <a:pt x="1349" y="2351"/>
                    </a:lnTo>
                    <a:lnTo>
                      <a:pt x="1353" y="2357"/>
                    </a:lnTo>
                    <a:lnTo>
                      <a:pt x="1364" y="2364"/>
                    </a:lnTo>
                    <a:lnTo>
                      <a:pt x="1372" y="2370"/>
                    </a:lnTo>
                    <a:lnTo>
                      <a:pt x="1381" y="2373"/>
                    </a:lnTo>
                    <a:lnTo>
                      <a:pt x="1385" y="2375"/>
                    </a:lnTo>
                    <a:lnTo>
                      <a:pt x="1389" y="2377"/>
                    </a:lnTo>
                    <a:lnTo>
                      <a:pt x="1392" y="2377"/>
                    </a:lnTo>
                    <a:lnTo>
                      <a:pt x="1398" y="2377"/>
                    </a:lnTo>
                    <a:lnTo>
                      <a:pt x="1466" y="2377"/>
                    </a:lnTo>
                    <a:lnTo>
                      <a:pt x="1462" y="2373"/>
                    </a:lnTo>
                    <a:lnTo>
                      <a:pt x="1453" y="2360"/>
                    </a:lnTo>
                    <a:lnTo>
                      <a:pt x="1449" y="2353"/>
                    </a:lnTo>
                    <a:lnTo>
                      <a:pt x="1443" y="2343"/>
                    </a:lnTo>
                    <a:lnTo>
                      <a:pt x="1443" y="2340"/>
                    </a:lnTo>
                    <a:lnTo>
                      <a:pt x="1443" y="2336"/>
                    </a:lnTo>
                    <a:lnTo>
                      <a:pt x="1443" y="2330"/>
                    </a:lnTo>
                    <a:lnTo>
                      <a:pt x="1443" y="2328"/>
                    </a:lnTo>
                    <a:lnTo>
                      <a:pt x="1443" y="2325"/>
                    </a:lnTo>
                    <a:lnTo>
                      <a:pt x="1439" y="2321"/>
                    </a:lnTo>
                    <a:lnTo>
                      <a:pt x="1438" y="2317"/>
                    </a:lnTo>
                    <a:lnTo>
                      <a:pt x="1436" y="2313"/>
                    </a:lnTo>
                    <a:lnTo>
                      <a:pt x="1432" y="2311"/>
                    </a:lnTo>
                    <a:lnTo>
                      <a:pt x="1428" y="2310"/>
                    </a:lnTo>
                    <a:lnTo>
                      <a:pt x="1421" y="2308"/>
                    </a:lnTo>
                    <a:lnTo>
                      <a:pt x="1415" y="2306"/>
                    </a:lnTo>
                    <a:lnTo>
                      <a:pt x="1413" y="2304"/>
                    </a:lnTo>
                    <a:lnTo>
                      <a:pt x="1411" y="2300"/>
                    </a:lnTo>
                    <a:lnTo>
                      <a:pt x="1407" y="2296"/>
                    </a:lnTo>
                    <a:lnTo>
                      <a:pt x="1406" y="2291"/>
                    </a:lnTo>
                    <a:lnTo>
                      <a:pt x="1406" y="2289"/>
                    </a:lnTo>
                    <a:lnTo>
                      <a:pt x="1406" y="2283"/>
                    </a:lnTo>
                    <a:lnTo>
                      <a:pt x="1406" y="2276"/>
                    </a:lnTo>
                    <a:lnTo>
                      <a:pt x="1409" y="2268"/>
                    </a:lnTo>
                    <a:lnTo>
                      <a:pt x="1411" y="2262"/>
                    </a:lnTo>
                    <a:lnTo>
                      <a:pt x="1413" y="2259"/>
                    </a:lnTo>
                    <a:lnTo>
                      <a:pt x="1417" y="2255"/>
                    </a:lnTo>
                    <a:lnTo>
                      <a:pt x="1421" y="2253"/>
                    </a:lnTo>
                    <a:lnTo>
                      <a:pt x="1424" y="2249"/>
                    </a:lnTo>
                    <a:lnTo>
                      <a:pt x="1432" y="2247"/>
                    </a:lnTo>
                    <a:lnTo>
                      <a:pt x="1438" y="2247"/>
                    </a:lnTo>
                    <a:lnTo>
                      <a:pt x="1445" y="2247"/>
                    </a:lnTo>
                    <a:lnTo>
                      <a:pt x="1470" y="2251"/>
                    </a:lnTo>
                    <a:lnTo>
                      <a:pt x="1492" y="2234"/>
                    </a:lnTo>
                    <a:lnTo>
                      <a:pt x="1494" y="2232"/>
                    </a:lnTo>
                    <a:lnTo>
                      <a:pt x="1501" y="2229"/>
                    </a:lnTo>
                    <a:lnTo>
                      <a:pt x="1505" y="2227"/>
                    </a:lnTo>
                    <a:lnTo>
                      <a:pt x="1511" y="2225"/>
                    </a:lnTo>
                    <a:lnTo>
                      <a:pt x="1517" y="2223"/>
                    </a:lnTo>
                    <a:lnTo>
                      <a:pt x="1524" y="2223"/>
                    </a:lnTo>
                    <a:lnTo>
                      <a:pt x="1526" y="2223"/>
                    </a:lnTo>
                    <a:lnTo>
                      <a:pt x="1530" y="2223"/>
                    </a:lnTo>
                    <a:lnTo>
                      <a:pt x="1539" y="2221"/>
                    </a:lnTo>
                    <a:lnTo>
                      <a:pt x="1547" y="2219"/>
                    </a:lnTo>
                    <a:lnTo>
                      <a:pt x="1552" y="2217"/>
                    </a:lnTo>
                    <a:lnTo>
                      <a:pt x="1558" y="2214"/>
                    </a:lnTo>
                    <a:lnTo>
                      <a:pt x="1562" y="2210"/>
                    </a:lnTo>
                    <a:lnTo>
                      <a:pt x="1565" y="2206"/>
                    </a:lnTo>
                    <a:lnTo>
                      <a:pt x="1571" y="2200"/>
                    </a:lnTo>
                    <a:lnTo>
                      <a:pt x="1575" y="2195"/>
                    </a:lnTo>
                    <a:lnTo>
                      <a:pt x="1579" y="2187"/>
                    </a:lnTo>
                    <a:lnTo>
                      <a:pt x="1582" y="2180"/>
                    </a:lnTo>
                    <a:lnTo>
                      <a:pt x="1584" y="2174"/>
                    </a:lnTo>
                    <a:lnTo>
                      <a:pt x="1588" y="2165"/>
                    </a:lnTo>
                    <a:lnTo>
                      <a:pt x="1590" y="2157"/>
                    </a:lnTo>
                    <a:lnTo>
                      <a:pt x="1592" y="2152"/>
                    </a:lnTo>
                    <a:lnTo>
                      <a:pt x="1590" y="2150"/>
                    </a:lnTo>
                    <a:lnTo>
                      <a:pt x="1590" y="2148"/>
                    </a:lnTo>
                    <a:lnTo>
                      <a:pt x="1588" y="2146"/>
                    </a:lnTo>
                    <a:lnTo>
                      <a:pt x="1586" y="2144"/>
                    </a:lnTo>
                    <a:lnTo>
                      <a:pt x="1582" y="2142"/>
                    </a:lnTo>
                    <a:lnTo>
                      <a:pt x="1579" y="2138"/>
                    </a:lnTo>
                    <a:lnTo>
                      <a:pt x="1573" y="2135"/>
                    </a:lnTo>
                    <a:lnTo>
                      <a:pt x="1569" y="2129"/>
                    </a:lnTo>
                    <a:lnTo>
                      <a:pt x="1567" y="2125"/>
                    </a:lnTo>
                    <a:lnTo>
                      <a:pt x="1567" y="2123"/>
                    </a:lnTo>
                    <a:lnTo>
                      <a:pt x="1565" y="2121"/>
                    </a:lnTo>
                    <a:lnTo>
                      <a:pt x="1565" y="2118"/>
                    </a:lnTo>
                    <a:lnTo>
                      <a:pt x="1565" y="2116"/>
                    </a:lnTo>
                    <a:lnTo>
                      <a:pt x="1565" y="2112"/>
                    </a:lnTo>
                    <a:lnTo>
                      <a:pt x="1567" y="2110"/>
                    </a:lnTo>
                    <a:lnTo>
                      <a:pt x="1567" y="2108"/>
                    </a:lnTo>
                    <a:lnTo>
                      <a:pt x="1573" y="2104"/>
                    </a:lnTo>
                    <a:lnTo>
                      <a:pt x="1579" y="2103"/>
                    </a:lnTo>
                    <a:lnTo>
                      <a:pt x="1582" y="2101"/>
                    </a:lnTo>
                    <a:lnTo>
                      <a:pt x="1586" y="2101"/>
                    </a:lnTo>
                    <a:lnTo>
                      <a:pt x="1594" y="2099"/>
                    </a:lnTo>
                    <a:lnTo>
                      <a:pt x="1597" y="2099"/>
                    </a:lnTo>
                    <a:lnTo>
                      <a:pt x="1597" y="2097"/>
                    </a:lnTo>
                    <a:lnTo>
                      <a:pt x="1599" y="2093"/>
                    </a:lnTo>
                    <a:lnTo>
                      <a:pt x="1601" y="2091"/>
                    </a:lnTo>
                    <a:lnTo>
                      <a:pt x="1601" y="2088"/>
                    </a:lnTo>
                    <a:lnTo>
                      <a:pt x="1601" y="2086"/>
                    </a:lnTo>
                    <a:lnTo>
                      <a:pt x="1599" y="2084"/>
                    </a:lnTo>
                    <a:lnTo>
                      <a:pt x="1599" y="2082"/>
                    </a:lnTo>
                    <a:lnTo>
                      <a:pt x="1599" y="2080"/>
                    </a:lnTo>
                    <a:lnTo>
                      <a:pt x="1603" y="2080"/>
                    </a:lnTo>
                    <a:lnTo>
                      <a:pt x="1605" y="2078"/>
                    </a:lnTo>
                    <a:lnTo>
                      <a:pt x="1614" y="2076"/>
                    </a:lnTo>
                    <a:lnTo>
                      <a:pt x="1626" y="2074"/>
                    </a:lnTo>
                    <a:lnTo>
                      <a:pt x="1628" y="2073"/>
                    </a:lnTo>
                    <a:lnTo>
                      <a:pt x="1631" y="2073"/>
                    </a:lnTo>
                    <a:lnTo>
                      <a:pt x="1633" y="2071"/>
                    </a:lnTo>
                    <a:lnTo>
                      <a:pt x="1637" y="2069"/>
                    </a:lnTo>
                    <a:lnTo>
                      <a:pt x="1641" y="2063"/>
                    </a:lnTo>
                    <a:lnTo>
                      <a:pt x="1646" y="2056"/>
                    </a:lnTo>
                    <a:lnTo>
                      <a:pt x="1652" y="2050"/>
                    </a:lnTo>
                    <a:lnTo>
                      <a:pt x="1654" y="2042"/>
                    </a:lnTo>
                    <a:lnTo>
                      <a:pt x="1656" y="2037"/>
                    </a:lnTo>
                    <a:lnTo>
                      <a:pt x="1658" y="2033"/>
                    </a:lnTo>
                    <a:lnTo>
                      <a:pt x="1658" y="2031"/>
                    </a:lnTo>
                    <a:lnTo>
                      <a:pt x="1658" y="2027"/>
                    </a:lnTo>
                    <a:lnTo>
                      <a:pt x="1658" y="2022"/>
                    </a:lnTo>
                    <a:lnTo>
                      <a:pt x="1658" y="2020"/>
                    </a:lnTo>
                    <a:lnTo>
                      <a:pt x="1659" y="2016"/>
                    </a:lnTo>
                    <a:lnTo>
                      <a:pt x="1659" y="2012"/>
                    </a:lnTo>
                    <a:lnTo>
                      <a:pt x="1663" y="2010"/>
                    </a:lnTo>
                    <a:lnTo>
                      <a:pt x="1665" y="2007"/>
                    </a:lnTo>
                    <a:lnTo>
                      <a:pt x="1667" y="2003"/>
                    </a:lnTo>
                    <a:lnTo>
                      <a:pt x="1671" y="2001"/>
                    </a:lnTo>
                    <a:lnTo>
                      <a:pt x="1673" y="1999"/>
                    </a:lnTo>
                    <a:lnTo>
                      <a:pt x="1676" y="1997"/>
                    </a:lnTo>
                    <a:lnTo>
                      <a:pt x="1678" y="1995"/>
                    </a:lnTo>
                    <a:lnTo>
                      <a:pt x="1682" y="1995"/>
                    </a:lnTo>
                    <a:lnTo>
                      <a:pt x="1686" y="1994"/>
                    </a:lnTo>
                    <a:lnTo>
                      <a:pt x="1690" y="1994"/>
                    </a:lnTo>
                    <a:lnTo>
                      <a:pt x="1693" y="1992"/>
                    </a:lnTo>
                    <a:lnTo>
                      <a:pt x="1695" y="1994"/>
                    </a:lnTo>
                    <a:lnTo>
                      <a:pt x="1703" y="1992"/>
                    </a:lnTo>
                    <a:lnTo>
                      <a:pt x="1708" y="1992"/>
                    </a:lnTo>
                    <a:lnTo>
                      <a:pt x="1712" y="1990"/>
                    </a:lnTo>
                    <a:lnTo>
                      <a:pt x="1718" y="1986"/>
                    </a:lnTo>
                    <a:lnTo>
                      <a:pt x="1720" y="1982"/>
                    </a:lnTo>
                    <a:lnTo>
                      <a:pt x="1723" y="1978"/>
                    </a:lnTo>
                    <a:lnTo>
                      <a:pt x="1725" y="1975"/>
                    </a:lnTo>
                    <a:lnTo>
                      <a:pt x="1727" y="1969"/>
                    </a:lnTo>
                    <a:lnTo>
                      <a:pt x="1729" y="1963"/>
                    </a:lnTo>
                    <a:lnTo>
                      <a:pt x="1733" y="1956"/>
                    </a:lnTo>
                    <a:lnTo>
                      <a:pt x="1738" y="1950"/>
                    </a:lnTo>
                    <a:lnTo>
                      <a:pt x="1744" y="1943"/>
                    </a:lnTo>
                    <a:lnTo>
                      <a:pt x="1748" y="1941"/>
                    </a:lnTo>
                    <a:lnTo>
                      <a:pt x="1752" y="1939"/>
                    </a:lnTo>
                    <a:lnTo>
                      <a:pt x="1755" y="1935"/>
                    </a:lnTo>
                    <a:lnTo>
                      <a:pt x="1759" y="1933"/>
                    </a:lnTo>
                    <a:lnTo>
                      <a:pt x="1763" y="1931"/>
                    </a:lnTo>
                    <a:lnTo>
                      <a:pt x="1767" y="1931"/>
                    </a:lnTo>
                    <a:lnTo>
                      <a:pt x="1772" y="1930"/>
                    </a:lnTo>
                    <a:lnTo>
                      <a:pt x="1776" y="1930"/>
                    </a:lnTo>
                    <a:lnTo>
                      <a:pt x="1780" y="1930"/>
                    </a:lnTo>
                    <a:lnTo>
                      <a:pt x="1782" y="1930"/>
                    </a:lnTo>
                    <a:lnTo>
                      <a:pt x="1786" y="1930"/>
                    </a:lnTo>
                    <a:lnTo>
                      <a:pt x="1789" y="1928"/>
                    </a:lnTo>
                    <a:lnTo>
                      <a:pt x="1791" y="1926"/>
                    </a:lnTo>
                    <a:lnTo>
                      <a:pt x="1793" y="1926"/>
                    </a:lnTo>
                    <a:lnTo>
                      <a:pt x="1793" y="1924"/>
                    </a:lnTo>
                    <a:lnTo>
                      <a:pt x="1795" y="1922"/>
                    </a:lnTo>
                    <a:lnTo>
                      <a:pt x="1797" y="1916"/>
                    </a:lnTo>
                    <a:lnTo>
                      <a:pt x="1797" y="1913"/>
                    </a:lnTo>
                    <a:lnTo>
                      <a:pt x="1797" y="1909"/>
                    </a:lnTo>
                    <a:lnTo>
                      <a:pt x="1797" y="1907"/>
                    </a:lnTo>
                    <a:lnTo>
                      <a:pt x="1797" y="1903"/>
                    </a:lnTo>
                    <a:lnTo>
                      <a:pt x="1799" y="1898"/>
                    </a:lnTo>
                    <a:lnTo>
                      <a:pt x="1801" y="1894"/>
                    </a:lnTo>
                    <a:lnTo>
                      <a:pt x="1802" y="1890"/>
                    </a:lnTo>
                    <a:lnTo>
                      <a:pt x="1806" y="1888"/>
                    </a:lnTo>
                    <a:lnTo>
                      <a:pt x="1808" y="1884"/>
                    </a:lnTo>
                    <a:lnTo>
                      <a:pt x="1810" y="1883"/>
                    </a:lnTo>
                    <a:lnTo>
                      <a:pt x="1814" y="1881"/>
                    </a:lnTo>
                    <a:lnTo>
                      <a:pt x="1816" y="1879"/>
                    </a:lnTo>
                    <a:lnTo>
                      <a:pt x="1819" y="1879"/>
                    </a:lnTo>
                    <a:lnTo>
                      <a:pt x="1823" y="1877"/>
                    </a:lnTo>
                    <a:lnTo>
                      <a:pt x="1827" y="1877"/>
                    </a:lnTo>
                    <a:lnTo>
                      <a:pt x="1874" y="1875"/>
                    </a:lnTo>
                    <a:lnTo>
                      <a:pt x="1876" y="1873"/>
                    </a:lnTo>
                    <a:lnTo>
                      <a:pt x="1878" y="1869"/>
                    </a:lnTo>
                    <a:lnTo>
                      <a:pt x="1878" y="1868"/>
                    </a:lnTo>
                    <a:lnTo>
                      <a:pt x="1880" y="1864"/>
                    </a:lnTo>
                    <a:lnTo>
                      <a:pt x="1883" y="1862"/>
                    </a:lnTo>
                    <a:lnTo>
                      <a:pt x="1885" y="1860"/>
                    </a:lnTo>
                    <a:lnTo>
                      <a:pt x="1889" y="1856"/>
                    </a:lnTo>
                    <a:lnTo>
                      <a:pt x="1895" y="1856"/>
                    </a:lnTo>
                    <a:lnTo>
                      <a:pt x="1900" y="1854"/>
                    </a:lnTo>
                    <a:lnTo>
                      <a:pt x="1906" y="1854"/>
                    </a:lnTo>
                    <a:lnTo>
                      <a:pt x="1912" y="1854"/>
                    </a:lnTo>
                    <a:lnTo>
                      <a:pt x="1921" y="1856"/>
                    </a:lnTo>
                    <a:lnTo>
                      <a:pt x="1928" y="1858"/>
                    </a:lnTo>
                    <a:lnTo>
                      <a:pt x="1940" y="1864"/>
                    </a:lnTo>
                    <a:lnTo>
                      <a:pt x="1947" y="1862"/>
                    </a:lnTo>
                    <a:lnTo>
                      <a:pt x="1966" y="1864"/>
                    </a:lnTo>
                    <a:lnTo>
                      <a:pt x="1972" y="1864"/>
                    </a:lnTo>
                    <a:lnTo>
                      <a:pt x="1977" y="1866"/>
                    </a:lnTo>
                    <a:lnTo>
                      <a:pt x="1983" y="1868"/>
                    </a:lnTo>
                    <a:lnTo>
                      <a:pt x="1989" y="1869"/>
                    </a:lnTo>
                    <a:lnTo>
                      <a:pt x="1994" y="1873"/>
                    </a:lnTo>
                    <a:lnTo>
                      <a:pt x="1998" y="1875"/>
                    </a:lnTo>
                    <a:lnTo>
                      <a:pt x="2004" y="1879"/>
                    </a:lnTo>
                    <a:lnTo>
                      <a:pt x="2009" y="1883"/>
                    </a:lnTo>
                    <a:lnTo>
                      <a:pt x="2047" y="1920"/>
                    </a:lnTo>
                    <a:lnTo>
                      <a:pt x="2051" y="1920"/>
                    </a:lnTo>
                    <a:lnTo>
                      <a:pt x="2060" y="1915"/>
                    </a:lnTo>
                    <a:lnTo>
                      <a:pt x="2064" y="1913"/>
                    </a:lnTo>
                    <a:lnTo>
                      <a:pt x="2066" y="1913"/>
                    </a:lnTo>
                    <a:lnTo>
                      <a:pt x="2068" y="1909"/>
                    </a:lnTo>
                    <a:lnTo>
                      <a:pt x="2071" y="1907"/>
                    </a:lnTo>
                    <a:lnTo>
                      <a:pt x="2073" y="1903"/>
                    </a:lnTo>
                    <a:lnTo>
                      <a:pt x="2075" y="1899"/>
                    </a:lnTo>
                    <a:lnTo>
                      <a:pt x="2077" y="1896"/>
                    </a:lnTo>
                    <a:lnTo>
                      <a:pt x="2077" y="1892"/>
                    </a:lnTo>
                    <a:lnTo>
                      <a:pt x="2079" y="1884"/>
                    </a:lnTo>
                    <a:lnTo>
                      <a:pt x="2081" y="1877"/>
                    </a:lnTo>
                    <a:lnTo>
                      <a:pt x="2083" y="1875"/>
                    </a:lnTo>
                    <a:lnTo>
                      <a:pt x="2085" y="1873"/>
                    </a:lnTo>
                    <a:lnTo>
                      <a:pt x="2086" y="1873"/>
                    </a:lnTo>
                    <a:lnTo>
                      <a:pt x="2090" y="1871"/>
                    </a:lnTo>
                    <a:lnTo>
                      <a:pt x="2096" y="1871"/>
                    </a:lnTo>
                    <a:lnTo>
                      <a:pt x="2100" y="1871"/>
                    </a:lnTo>
                    <a:lnTo>
                      <a:pt x="2107" y="1871"/>
                    </a:lnTo>
                    <a:lnTo>
                      <a:pt x="2109" y="1869"/>
                    </a:lnTo>
                    <a:lnTo>
                      <a:pt x="2113" y="1864"/>
                    </a:lnTo>
                    <a:lnTo>
                      <a:pt x="2120" y="1856"/>
                    </a:lnTo>
                    <a:lnTo>
                      <a:pt x="2130" y="1847"/>
                    </a:lnTo>
                    <a:lnTo>
                      <a:pt x="2135" y="1843"/>
                    </a:lnTo>
                    <a:lnTo>
                      <a:pt x="2141" y="1839"/>
                    </a:lnTo>
                    <a:lnTo>
                      <a:pt x="2147" y="1836"/>
                    </a:lnTo>
                    <a:lnTo>
                      <a:pt x="2152" y="1834"/>
                    </a:lnTo>
                    <a:lnTo>
                      <a:pt x="2158" y="1832"/>
                    </a:lnTo>
                    <a:lnTo>
                      <a:pt x="2165" y="1830"/>
                    </a:lnTo>
                    <a:lnTo>
                      <a:pt x="2167" y="1830"/>
                    </a:lnTo>
                    <a:lnTo>
                      <a:pt x="2171" y="1832"/>
                    </a:lnTo>
                    <a:lnTo>
                      <a:pt x="2173" y="1832"/>
                    </a:lnTo>
                    <a:lnTo>
                      <a:pt x="2177" y="1834"/>
                    </a:lnTo>
                    <a:lnTo>
                      <a:pt x="2188" y="1837"/>
                    </a:lnTo>
                    <a:lnTo>
                      <a:pt x="2197" y="1839"/>
                    </a:lnTo>
                    <a:lnTo>
                      <a:pt x="2207" y="1841"/>
                    </a:lnTo>
                    <a:lnTo>
                      <a:pt x="2216" y="1841"/>
                    </a:lnTo>
                    <a:lnTo>
                      <a:pt x="2226" y="1841"/>
                    </a:lnTo>
                    <a:lnTo>
                      <a:pt x="2235" y="1841"/>
                    </a:lnTo>
                    <a:lnTo>
                      <a:pt x="2244" y="1839"/>
                    </a:lnTo>
                    <a:lnTo>
                      <a:pt x="2254" y="1837"/>
                    </a:lnTo>
                    <a:lnTo>
                      <a:pt x="2258" y="1837"/>
                    </a:lnTo>
                    <a:lnTo>
                      <a:pt x="2263" y="1837"/>
                    </a:lnTo>
                    <a:lnTo>
                      <a:pt x="2269" y="1837"/>
                    </a:lnTo>
                    <a:lnTo>
                      <a:pt x="2276" y="1839"/>
                    </a:lnTo>
                    <a:lnTo>
                      <a:pt x="2282" y="1841"/>
                    </a:lnTo>
                    <a:lnTo>
                      <a:pt x="2290" y="1843"/>
                    </a:lnTo>
                    <a:lnTo>
                      <a:pt x="2297" y="1845"/>
                    </a:lnTo>
                    <a:lnTo>
                      <a:pt x="2305" y="1847"/>
                    </a:lnTo>
                    <a:lnTo>
                      <a:pt x="2320" y="1854"/>
                    </a:lnTo>
                    <a:lnTo>
                      <a:pt x="2335" y="1864"/>
                    </a:lnTo>
                    <a:lnTo>
                      <a:pt x="2352" y="1873"/>
                    </a:lnTo>
                    <a:lnTo>
                      <a:pt x="2367" y="1883"/>
                    </a:lnTo>
                    <a:lnTo>
                      <a:pt x="2367" y="1884"/>
                    </a:lnTo>
                    <a:lnTo>
                      <a:pt x="2370" y="1886"/>
                    </a:lnTo>
                    <a:lnTo>
                      <a:pt x="2376" y="1888"/>
                    </a:lnTo>
                    <a:lnTo>
                      <a:pt x="2386" y="1888"/>
                    </a:lnTo>
                    <a:lnTo>
                      <a:pt x="2389" y="1890"/>
                    </a:lnTo>
                    <a:lnTo>
                      <a:pt x="2395" y="1890"/>
                    </a:lnTo>
                    <a:lnTo>
                      <a:pt x="2402" y="1890"/>
                    </a:lnTo>
                    <a:lnTo>
                      <a:pt x="2412" y="1888"/>
                    </a:lnTo>
                    <a:lnTo>
                      <a:pt x="2419" y="1886"/>
                    </a:lnTo>
                    <a:lnTo>
                      <a:pt x="2429" y="1884"/>
                    </a:lnTo>
                    <a:lnTo>
                      <a:pt x="2440" y="1883"/>
                    </a:lnTo>
                    <a:lnTo>
                      <a:pt x="2451" y="1879"/>
                    </a:lnTo>
                    <a:lnTo>
                      <a:pt x="2463" y="1875"/>
                    </a:lnTo>
                    <a:lnTo>
                      <a:pt x="2474" y="1871"/>
                    </a:lnTo>
                    <a:lnTo>
                      <a:pt x="2481" y="1868"/>
                    </a:lnTo>
                    <a:lnTo>
                      <a:pt x="2489" y="1864"/>
                    </a:lnTo>
                    <a:lnTo>
                      <a:pt x="2495" y="1860"/>
                    </a:lnTo>
                    <a:lnTo>
                      <a:pt x="2500" y="1856"/>
                    </a:lnTo>
                    <a:lnTo>
                      <a:pt x="2504" y="1854"/>
                    </a:lnTo>
                    <a:lnTo>
                      <a:pt x="2508" y="1851"/>
                    </a:lnTo>
                    <a:lnTo>
                      <a:pt x="2513" y="1845"/>
                    </a:lnTo>
                    <a:lnTo>
                      <a:pt x="2515" y="1841"/>
                    </a:lnTo>
                    <a:lnTo>
                      <a:pt x="2515" y="1839"/>
                    </a:lnTo>
                    <a:lnTo>
                      <a:pt x="2515" y="1837"/>
                    </a:lnTo>
                    <a:lnTo>
                      <a:pt x="2523" y="1839"/>
                    </a:lnTo>
                    <a:lnTo>
                      <a:pt x="2544" y="1843"/>
                    </a:lnTo>
                    <a:lnTo>
                      <a:pt x="2555" y="1845"/>
                    </a:lnTo>
                    <a:lnTo>
                      <a:pt x="2566" y="1851"/>
                    </a:lnTo>
                    <a:lnTo>
                      <a:pt x="2574" y="1852"/>
                    </a:lnTo>
                    <a:lnTo>
                      <a:pt x="2579" y="1856"/>
                    </a:lnTo>
                    <a:lnTo>
                      <a:pt x="2585" y="1858"/>
                    </a:lnTo>
                    <a:lnTo>
                      <a:pt x="2589" y="1864"/>
                    </a:lnTo>
                    <a:lnTo>
                      <a:pt x="2634" y="1879"/>
                    </a:lnTo>
                    <a:lnTo>
                      <a:pt x="2675" y="1845"/>
                    </a:lnTo>
                    <a:lnTo>
                      <a:pt x="2675" y="1841"/>
                    </a:lnTo>
                    <a:lnTo>
                      <a:pt x="2675" y="1828"/>
                    </a:lnTo>
                    <a:lnTo>
                      <a:pt x="2675" y="1820"/>
                    </a:lnTo>
                    <a:lnTo>
                      <a:pt x="2677" y="1811"/>
                    </a:lnTo>
                    <a:lnTo>
                      <a:pt x="2677" y="1800"/>
                    </a:lnTo>
                    <a:lnTo>
                      <a:pt x="2679" y="1790"/>
                    </a:lnTo>
                    <a:lnTo>
                      <a:pt x="2683" y="1779"/>
                    </a:lnTo>
                    <a:lnTo>
                      <a:pt x="2686" y="1768"/>
                    </a:lnTo>
                    <a:lnTo>
                      <a:pt x="2688" y="1764"/>
                    </a:lnTo>
                    <a:lnTo>
                      <a:pt x="2690" y="1758"/>
                    </a:lnTo>
                    <a:lnTo>
                      <a:pt x="2692" y="1753"/>
                    </a:lnTo>
                    <a:lnTo>
                      <a:pt x="2696" y="1749"/>
                    </a:lnTo>
                    <a:lnTo>
                      <a:pt x="2700" y="1743"/>
                    </a:lnTo>
                    <a:lnTo>
                      <a:pt x="2702" y="1740"/>
                    </a:lnTo>
                    <a:lnTo>
                      <a:pt x="2707" y="1736"/>
                    </a:lnTo>
                    <a:lnTo>
                      <a:pt x="2711" y="1734"/>
                    </a:lnTo>
                    <a:lnTo>
                      <a:pt x="2715" y="1730"/>
                    </a:lnTo>
                    <a:lnTo>
                      <a:pt x="2720" y="1728"/>
                    </a:lnTo>
                    <a:lnTo>
                      <a:pt x="2726" y="1725"/>
                    </a:lnTo>
                    <a:lnTo>
                      <a:pt x="2732" y="1725"/>
                    </a:lnTo>
                    <a:lnTo>
                      <a:pt x="2743" y="1723"/>
                    </a:lnTo>
                    <a:lnTo>
                      <a:pt x="2754" y="1721"/>
                    </a:lnTo>
                    <a:lnTo>
                      <a:pt x="2765" y="1721"/>
                    </a:lnTo>
                    <a:lnTo>
                      <a:pt x="2773" y="1719"/>
                    </a:lnTo>
                    <a:lnTo>
                      <a:pt x="2782" y="1721"/>
                    </a:lnTo>
                    <a:lnTo>
                      <a:pt x="2790" y="1721"/>
                    </a:lnTo>
                    <a:lnTo>
                      <a:pt x="2797" y="1723"/>
                    </a:lnTo>
                    <a:lnTo>
                      <a:pt x="2805" y="1725"/>
                    </a:lnTo>
                    <a:lnTo>
                      <a:pt x="2811" y="1726"/>
                    </a:lnTo>
                    <a:lnTo>
                      <a:pt x="2816" y="1730"/>
                    </a:lnTo>
                    <a:lnTo>
                      <a:pt x="2822" y="1734"/>
                    </a:lnTo>
                    <a:lnTo>
                      <a:pt x="2826" y="1738"/>
                    </a:lnTo>
                    <a:lnTo>
                      <a:pt x="2831" y="1743"/>
                    </a:lnTo>
                    <a:lnTo>
                      <a:pt x="2833" y="1749"/>
                    </a:lnTo>
                    <a:lnTo>
                      <a:pt x="2837" y="1755"/>
                    </a:lnTo>
                    <a:lnTo>
                      <a:pt x="2839" y="1762"/>
                    </a:lnTo>
                    <a:lnTo>
                      <a:pt x="2843" y="1768"/>
                    </a:lnTo>
                    <a:lnTo>
                      <a:pt x="2850" y="1781"/>
                    </a:lnTo>
                    <a:lnTo>
                      <a:pt x="2852" y="1790"/>
                    </a:lnTo>
                    <a:lnTo>
                      <a:pt x="2856" y="1802"/>
                    </a:lnTo>
                    <a:lnTo>
                      <a:pt x="2860" y="1813"/>
                    </a:lnTo>
                    <a:lnTo>
                      <a:pt x="2861" y="1824"/>
                    </a:lnTo>
                    <a:lnTo>
                      <a:pt x="2863" y="1826"/>
                    </a:lnTo>
                    <a:lnTo>
                      <a:pt x="2871" y="1834"/>
                    </a:lnTo>
                    <a:lnTo>
                      <a:pt x="2880" y="1843"/>
                    </a:lnTo>
                    <a:lnTo>
                      <a:pt x="2892" y="1854"/>
                    </a:lnTo>
                    <a:lnTo>
                      <a:pt x="2899" y="1862"/>
                    </a:lnTo>
                    <a:lnTo>
                      <a:pt x="2905" y="1868"/>
                    </a:lnTo>
                    <a:lnTo>
                      <a:pt x="2910" y="1875"/>
                    </a:lnTo>
                    <a:lnTo>
                      <a:pt x="2914" y="1883"/>
                    </a:lnTo>
                    <a:lnTo>
                      <a:pt x="2918" y="1890"/>
                    </a:lnTo>
                    <a:lnTo>
                      <a:pt x="2920" y="1898"/>
                    </a:lnTo>
                    <a:lnTo>
                      <a:pt x="2922" y="1901"/>
                    </a:lnTo>
                    <a:lnTo>
                      <a:pt x="2922" y="1905"/>
                    </a:lnTo>
                    <a:lnTo>
                      <a:pt x="2922" y="1909"/>
                    </a:lnTo>
                    <a:lnTo>
                      <a:pt x="2922" y="1913"/>
                    </a:lnTo>
                    <a:lnTo>
                      <a:pt x="2923" y="1911"/>
                    </a:lnTo>
                    <a:lnTo>
                      <a:pt x="2929" y="1909"/>
                    </a:lnTo>
                    <a:lnTo>
                      <a:pt x="2933" y="1909"/>
                    </a:lnTo>
                    <a:lnTo>
                      <a:pt x="2939" y="1909"/>
                    </a:lnTo>
                    <a:lnTo>
                      <a:pt x="2942" y="1907"/>
                    </a:lnTo>
                    <a:lnTo>
                      <a:pt x="2948" y="1907"/>
                    </a:lnTo>
                    <a:lnTo>
                      <a:pt x="2952" y="1909"/>
                    </a:lnTo>
                    <a:lnTo>
                      <a:pt x="2957" y="1909"/>
                    </a:lnTo>
                    <a:lnTo>
                      <a:pt x="2963" y="1911"/>
                    </a:lnTo>
                    <a:lnTo>
                      <a:pt x="2969" y="1915"/>
                    </a:lnTo>
                    <a:lnTo>
                      <a:pt x="2974" y="1918"/>
                    </a:lnTo>
                    <a:lnTo>
                      <a:pt x="2978" y="1924"/>
                    </a:lnTo>
                    <a:lnTo>
                      <a:pt x="2982" y="1930"/>
                    </a:lnTo>
                    <a:lnTo>
                      <a:pt x="2986" y="1937"/>
                    </a:lnTo>
                    <a:lnTo>
                      <a:pt x="2987" y="1939"/>
                    </a:lnTo>
                    <a:lnTo>
                      <a:pt x="2987" y="1943"/>
                    </a:lnTo>
                    <a:lnTo>
                      <a:pt x="2989" y="1947"/>
                    </a:lnTo>
                    <a:lnTo>
                      <a:pt x="2991" y="1948"/>
                    </a:lnTo>
                    <a:lnTo>
                      <a:pt x="2993" y="1952"/>
                    </a:lnTo>
                    <a:lnTo>
                      <a:pt x="2997" y="1954"/>
                    </a:lnTo>
                    <a:lnTo>
                      <a:pt x="2999" y="1956"/>
                    </a:lnTo>
                    <a:lnTo>
                      <a:pt x="3004" y="1958"/>
                    </a:lnTo>
                    <a:lnTo>
                      <a:pt x="3008" y="1960"/>
                    </a:lnTo>
                    <a:lnTo>
                      <a:pt x="3014" y="1960"/>
                    </a:lnTo>
                    <a:lnTo>
                      <a:pt x="3019" y="1958"/>
                    </a:lnTo>
                    <a:lnTo>
                      <a:pt x="3025" y="1956"/>
                    </a:lnTo>
                    <a:lnTo>
                      <a:pt x="3033" y="1952"/>
                    </a:lnTo>
                    <a:lnTo>
                      <a:pt x="3042" y="1947"/>
                    </a:lnTo>
                    <a:lnTo>
                      <a:pt x="3048" y="1937"/>
                    </a:lnTo>
                    <a:lnTo>
                      <a:pt x="3063" y="1918"/>
                    </a:lnTo>
                    <a:lnTo>
                      <a:pt x="3072" y="1907"/>
                    </a:lnTo>
                    <a:lnTo>
                      <a:pt x="3083" y="1896"/>
                    </a:lnTo>
                    <a:lnTo>
                      <a:pt x="3089" y="1892"/>
                    </a:lnTo>
                    <a:lnTo>
                      <a:pt x="3095" y="1888"/>
                    </a:lnTo>
                    <a:lnTo>
                      <a:pt x="3100" y="1886"/>
                    </a:lnTo>
                    <a:lnTo>
                      <a:pt x="3106" y="1883"/>
                    </a:lnTo>
                    <a:lnTo>
                      <a:pt x="3108" y="1884"/>
                    </a:lnTo>
                    <a:lnTo>
                      <a:pt x="3110" y="1886"/>
                    </a:lnTo>
                    <a:lnTo>
                      <a:pt x="3110" y="1892"/>
                    </a:lnTo>
                    <a:lnTo>
                      <a:pt x="3110" y="1898"/>
                    </a:lnTo>
                    <a:lnTo>
                      <a:pt x="3108" y="1907"/>
                    </a:lnTo>
                    <a:lnTo>
                      <a:pt x="3104" y="1920"/>
                    </a:lnTo>
                    <a:lnTo>
                      <a:pt x="3097" y="1937"/>
                    </a:lnTo>
                    <a:lnTo>
                      <a:pt x="3095" y="1947"/>
                    </a:lnTo>
                    <a:lnTo>
                      <a:pt x="3083" y="1969"/>
                    </a:lnTo>
                    <a:lnTo>
                      <a:pt x="3076" y="1984"/>
                    </a:lnTo>
                    <a:lnTo>
                      <a:pt x="3070" y="1997"/>
                    </a:lnTo>
                    <a:lnTo>
                      <a:pt x="3065" y="2005"/>
                    </a:lnTo>
                    <a:lnTo>
                      <a:pt x="3061" y="2010"/>
                    </a:lnTo>
                    <a:lnTo>
                      <a:pt x="3055" y="2016"/>
                    </a:lnTo>
                    <a:lnTo>
                      <a:pt x="3050" y="2022"/>
                    </a:lnTo>
                    <a:lnTo>
                      <a:pt x="3012" y="2063"/>
                    </a:lnTo>
                    <a:lnTo>
                      <a:pt x="3004" y="208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35" name="Freeform 86"/>
              <p:cNvSpPr>
                <a:spLocks/>
              </p:cNvSpPr>
              <p:nvPr/>
            </p:nvSpPr>
            <p:spPr bwMode="auto">
              <a:xfrm>
                <a:off x="652" y="1024"/>
                <a:ext cx="2295" cy="1211"/>
              </a:xfrm>
              <a:custGeom>
                <a:avLst/>
                <a:gdLst>
                  <a:gd name="T0" fmla="*/ 201 w 4590"/>
                  <a:gd name="T1" fmla="*/ 116 h 2422"/>
                  <a:gd name="T2" fmla="*/ 197 w 4590"/>
                  <a:gd name="T3" fmla="*/ 100 h 2422"/>
                  <a:gd name="T4" fmla="*/ 237 w 4590"/>
                  <a:gd name="T5" fmla="*/ 82 h 2422"/>
                  <a:gd name="T6" fmla="*/ 235 w 4590"/>
                  <a:gd name="T7" fmla="*/ 92 h 2422"/>
                  <a:gd name="T8" fmla="*/ 241 w 4590"/>
                  <a:gd name="T9" fmla="*/ 95 h 2422"/>
                  <a:gd name="T10" fmla="*/ 247 w 4590"/>
                  <a:gd name="T11" fmla="*/ 87 h 2422"/>
                  <a:gd name="T12" fmla="*/ 267 w 4590"/>
                  <a:gd name="T13" fmla="*/ 74 h 2422"/>
                  <a:gd name="T14" fmla="*/ 283 w 4590"/>
                  <a:gd name="T15" fmla="*/ 68 h 2422"/>
                  <a:gd name="T16" fmla="*/ 279 w 4590"/>
                  <a:gd name="T17" fmla="*/ 60 h 2422"/>
                  <a:gd name="T18" fmla="*/ 246 w 4590"/>
                  <a:gd name="T19" fmla="*/ 49 h 2422"/>
                  <a:gd name="T20" fmla="*/ 224 w 4590"/>
                  <a:gd name="T21" fmla="*/ 43 h 2422"/>
                  <a:gd name="T22" fmla="*/ 214 w 4590"/>
                  <a:gd name="T23" fmla="*/ 38 h 2422"/>
                  <a:gd name="T24" fmla="*/ 202 w 4590"/>
                  <a:gd name="T25" fmla="*/ 36 h 2422"/>
                  <a:gd name="T26" fmla="*/ 184 w 4590"/>
                  <a:gd name="T27" fmla="*/ 31 h 2422"/>
                  <a:gd name="T28" fmla="*/ 158 w 4590"/>
                  <a:gd name="T29" fmla="*/ 27 h 2422"/>
                  <a:gd name="T30" fmla="*/ 152 w 4590"/>
                  <a:gd name="T31" fmla="*/ 20 h 2422"/>
                  <a:gd name="T32" fmla="*/ 147 w 4590"/>
                  <a:gd name="T33" fmla="*/ 9 h 2422"/>
                  <a:gd name="T34" fmla="*/ 136 w 4590"/>
                  <a:gd name="T35" fmla="*/ 9 h 2422"/>
                  <a:gd name="T36" fmla="*/ 132 w 4590"/>
                  <a:gd name="T37" fmla="*/ 12 h 2422"/>
                  <a:gd name="T38" fmla="*/ 115 w 4590"/>
                  <a:gd name="T39" fmla="*/ 18 h 2422"/>
                  <a:gd name="T40" fmla="*/ 103 w 4590"/>
                  <a:gd name="T41" fmla="*/ 29 h 2422"/>
                  <a:gd name="T42" fmla="*/ 109 w 4590"/>
                  <a:gd name="T43" fmla="*/ 49 h 2422"/>
                  <a:gd name="T44" fmla="*/ 105 w 4590"/>
                  <a:gd name="T45" fmla="*/ 38 h 2422"/>
                  <a:gd name="T46" fmla="*/ 95 w 4590"/>
                  <a:gd name="T47" fmla="*/ 37 h 2422"/>
                  <a:gd name="T48" fmla="*/ 90 w 4590"/>
                  <a:gd name="T49" fmla="*/ 38 h 2422"/>
                  <a:gd name="T50" fmla="*/ 94 w 4590"/>
                  <a:gd name="T51" fmla="*/ 50 h 2422"/>
                  <a:gd name="T52" fmla="*/ 103 w 4590"/>
                  <a:gd name="T53" fmla="*/ 59 h 2422"/>
                  <a:gd name="T54" fmla="*/ 100 w 4590"/>
                  <a:gd name="T55" fmla="*/ 69 h 2422"/>
                  <a:gd name="T56" fmla="*/ 94 w 4590"/>
                  <a:gd name="T57" fmla="*/ 63 h 2422"/>
                  <a:gd name="T58" fmla="*/ 90 w 4590"/>
                  <a:gd name="T59" fmla="*/ 62 h 2422"/>
                  <a:gd name="T60" fmla="*/ 86 w 4590"/>
                  <a:gd name="T61" fmla="*/ 59 h 2422"/>
                  <a:gd name="T62" fmla="*/ 90 w 4590"/>
                  <a:gd name="T63" fmla="*/ 34 h 2422"/>
                  <a:gd name="T64" fmla="*/ 78 w 4590"/>
                  <a:gd name="T65" fmla="*/ 44 h 2422"/>
                  <a:gd name="T66" fmla="*/ 58 w 4590"/>
                  <a:gd name="T67" fmla="*/ 52 h 2422"/>
                  <a:gd name="T68" fmla="*/ 44 w 4590"/>
                  <a:gd name="T69" fmla="*/ 56 h 2422"/>
                  <a:gd name="T70" fmla="*/ 40 w 4590"/>
                  <a:gd name="T71" fmla="*/ 63 h 2422"/>
                  <a:gd name="T72" fmla="*/ 24 w 4590"/>
                  <a:gd name="T73" fmla="*/ 68 h 2422"/>
                  <a:gd name="T74" fmla="*/ 34 w 4590"/>
                  <a:gd name="T75" fmla="*/ 56 h 2422"/>
                  <a:gd name="T76" fmla="*/ 18 w 4590"/>
                  <a:gd name="T77" fmla="*/ 49 h 2422"/>
                  <a:gd name="T78" fmla="*/ 15 w 4590"/>
                  <a:gd name="T79" fmla="*/ 86 h 2422"/>
                  <a:gd name="T80" fmla="*/ 6 w 4590"/>
                  <a:gd name="T81" fmla="*/ 95 h 2422"/>
                  <a:gd name="T82" fmla="*/ 4 w 4590"/>
                  <a:gd name="T83" fmla="*/ 103 h 2422"/>
                  <a:gd name="T84" fmla="*/ 4 w 4590"/>
                  <a:gd name="T85" fmla="*/ 116 h 2422"/>
                  <a:gd name="T86" fmla="*/ 10 w 4590"/>
                  <a:gd name="T87" fmla="*/ 119 h 2422"/>
                  <a:gd name="T88" fmla="*/ 18 w 4590"/>
                  <a:gd name="T89" fmla="*/ 125 h 2422"/>
                  <a:gd name="T90" fmla="*/ 24 w 4590"/>
                  <a:gd name="T91" fmla="*/ 127 h 2422"/>
                  <a:gd name="T92" fmla="*/ 28 w 4590"/>
                  <a:gd name="T93" fmla="*/ 131 h 2422"/>
                  <a:gd name="T94" fmla="*/ 40 w 4590"/>
                  <a:gd name="T95" fmla="*/ 143 h 2422"/>
                  <a:gd name="T96" fmla="*/ 46 w 4590"/>
                  <a:gd name="T97" fmla="*/ 136 h 2422"/>
                  <a:gd name="T98" fmla="*/ 55 w 4590"/>
                  <a:gd name="T99" fmla="*/ 126 h 2422"/>
                  <a:gd name="T100" fmla="*/ 52 w 4590"/>
                  <a:gd name="T101" fmla="*/ 138 h 2422"/>
                  <a:gd name="T102" fmla="*/ 54 w 4590"/>
                  <a:gd name="T103" fmla="*/ 146 h 2422"/>
                  <a:gd name="T104" fmla="*/ 71 w 4590"/>
                  <a:gd name="T105" fmla="*/ 150 h 2422"/>
                  <a:gd name="T106" fmla="*/ 90 w 4590"/>
                  <a:gd name="T107" fmla="*/ 147 h 2422"/>
                  <a:gd name="T108" fmla="*/ 97 w 4590"/>
                  <a:gd name="T109" fmla="*/ 138 h 2422"/>
                  <a:gd name="T110" fmla="*/ 100 w 4590"/>
                  <a:gd name="T111" fmla="*/ 130 h 2422"/>
                  <a:gd name="T112" fmla="*/ 109 w 4590"/>
                  <a:gd name="T113" fmla="*/ 121 h 2422"/>
                  <a:gd name="T114" fmla="*/ 120 w 4590"/>
                  <a:gd name="T115" fmla="*/ 116 h 2422"/>
                  <a:gd name="T116" fmla="*/ 136 w 4590"/>
                  <a:gd name="T117" fmla="*/ 114 h 2422"/>
                  <a:gd name="T118" fmla="*/ 156 w 4590"/>
                  <a:gd name="T119" fmla="*/ 115 h 2422"/>
                  <a:gd name="T120" fmla="*/ 175 w 4590"/>
                  <a:gd name="T121" fmla="*/ 107 h 2422"/>
                  <a:gd name="T122" fmla="*/ 186 w 4590"/>
                  <a:gd name="T123" fmla="*/ 121 h 242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590"/>
                  <a:gd name="T187" fmla="*/ 0 h 2422"/>
                  <a:gd name="T188" fmla="*/ 4590 w 4590"/>
                  <a:gd name="T189" fmla="*/ 2422 h 242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590" h="2422">
                    <a:moveTo>
                      <a:pt x="3004" y="2084"/>
                    </a:moveTo>
                    <a:lnTo>
                      <a:pt x="3006" y="2080"/>
                    </a:lnTo>
                    <a:lnTo>
                      <a:pt x="3008" y="2076"/>
                    </a:lnTo>
                    <a:lnTo>
                      <a:pt x="3010" y="2076"/>
                    </a:lnTo>
                    <a:lnTo>
                      <a:pt x="3008" y="2080"/>
                    </a:lnTo>
                    <a:lnTo>
                      <a:pt x="3006" y="2088"/>
                    </a:lnTo>
                    <a:lnTo>
                      <a:pt x="3001" y="2104"/>
                    </a:lnTo>
                    <a:lnTo>
                      <a:pt x="2999" y="2114"/>
                    </a:lnTo>
                    <a:lnTo>
                      <a:pt x="3001" y="2120"/>
                    </a:lnTo>
                    <a:lnTo>
                      <a:pt x="3002" y="2125"/>
                    </a:lnTo>
                    <a:lnTo>
                      <a:pt x="3004" y="2131"/>
                    </a:lnTo>
                    <a:lnTo>
                      <a:pt x="3008" y="2136"/>
                    </a:lnTo>
                    <a:lnTo>
                      <a:pt x="3010" y="2140"/>
                    </a:lnTo>
                    <a:lnTo>
                      <a:pt x="3014" y="2144"/>
                    </a:lnTo>
                    <a:lnTo>
                      <a:pt x="3018" y="2148"/>
                    </a:lnTo>
                    <a:lnTo>
                      <a:pt x="3021" y="2150"/>
                    </a:lnTo>
                    <a:lnTo>
                      <a:pt x="3031" y="2153"/>
                    </a:lnTo>
                    <a:lnTo>
                      <a:pt x="3036" y="2157"/>
                    </a:lnTo>
                    <a:lnTo>
                      <a:pt x="3040" y="2159"/>
                    </a:lnTo>
                    <a:lnTo>
                      <a:pt x="3042" y="2159"/>
                    </a:lnTo>
                    <a:lnTo>
                      <a:pt x="3048" y="2155"/>
                    </a:lnTo>
                    <a:lnTo>
                      <a:pt x="3053" y="2152"/>
                    </a:lnTo>
                    <a:lnTo>
                      <a:pt x="3059" y="2148"/>
                    </a:lnTo>
                    <a:lnTo>
                      <a:pt x="3066" y="2140"/>
                    </a:lnTo>
                    <a:lnTo>
                      <a:pt x="3072" y="2135"/>
                    </a:lnTo>
                    <a:lnTo>
                      <a:pt x="3078" y="2127"/>
                    </a:lnTo>
                    <a:lnTo>
                      <a:pt x="3087" y="2120"/>
                    </a:lnTo>
                    <a:lnTo>
                      <a:pt x="3093" y="2110"/>
                    </a:lnTo>
                    <a:lnTo>
                      <a:pt x="3108" y="2091"/>
                    </a:lnTo>
                    <a:lnTo>
                      <a:pt x="3123" y="2071"/>
                    </a:lnTo>
                    <a:lnTo>
                      <a:pt x="3136" y="2048"/>
                    </a:lnTo>
                    <a:lnTo>
                      <a:pt x="3151" y="2025"/>
                    </a:lnTo>
                    <a:lnTo>
                      <a:pt x="3177" y="1982"/>
                    </a:lnTo>
                    <a:lnTo>
                      <a:pt x="3198" y="1947"/>
                    </a:lnTo>
                    <a:lnTo>
                      <a:pt x="3213" y="1922"/>
                    </a:lnTo>
                    <a:lnTo>
                      <a:pt x="3219" y="1913"/>
                    </a:lnTo>
                    <a:lnTo>
                      <a:pt x="3217" y="1903"/>
                    </a:lnTo>
                    <a:lnTo>
                      <a:pt x="3219" y="1894"/>
                    </a:lnTo>
                    <a:lnTo>
                      <a:pt x="3219" y="1886"/>
                    </a:lnTo>
                    <a:lnTo>
                      <a:pt x="3221" y="1877"/>
                    </a:lnTo>
                    <a:lnTo>
                      <a:pt x="3223" y="1869"/>
                    </a:lnTo>
                    <a:lnTo>
                      <a:pt x="3226" y="1862"/>
                    </a:lnTo>
                    <a:lnTo>
                      <a:pt x="3228" y="1854"/>
                    </a:lnTo>
                    <a:lnTo>
                      <a:pt x="3232" y="1847"/>
                    </a:lnTo>
                    <a:lnTo>
                      <a:pt x="3238" y="1837"/>
                    </a:lnTo>
                    <a:lnTo>
                      <a:pt x="3243" y="1828"/>
                    </a:lnTo>
                    <a:lnTo>
                      <a:pt x="3249" y="1822"/>
                    </a:lnTo>
                    <a:lnTo>
                      <a:pt x="3249" y="1820"/>
                    </a:lnTo>
                    <a:lnTo>
                      <a:pt x="3256" y="1766"/>
                    </a:lnTo>
                    <a:lnTo>
                      <a:pt x="3256" y="1764"/>
                    </a:lnTo>
                    <a:lnTo>
                      <a:pt x="3258" y="1757"/>
                    </a:lnTo>
                    <a:lnTo>
                      <a:pt x="3260" y="1747"/>
                    </a:lnTo>
                    <a:lnTo>
                      <a:pt x="3262" y="1734"/>
                    </a:lnTo>
                    <a:lnTo>
                      <a:pt x="3262" y="1728"/>
                    </a:lnTo>
                    <a:lnTo>
                      <a:pt x="3262" y="1721"/>
                    </a:lnTo>
                    <a:lnTo>
                      <a:pt x="3262" y="1715"/>
                    </a:lnTo>
                    <a:lnTo>
                      <a:pt x="3260" y="1708"/>
                    </a:lnTo>
                    <a:lnTo>
                      <a:pt x="3258" y="1702"/>
                    </a:lnTo>
                    <a:lnTo>
                      <a:pt x="3256" y="1696"/>
                    </a:lnTo>
                    <a:lnTo>
                      <a:pt x="3253" y="1691"/>
                    </a:lnTo>
                    <a:lnTo>
                      <a:pt x="3249" y="1687"/>
                    </a:lnTo>
                    <a:lnTo>
                      <a:pt x="3245" y="1683"/>
                    </a:lnTo>
                    <a:lnTo>
                      <a:pt x="3239" y="1681"/>
                    </a:lnTo>
                    <a:lnTo>
                      <a:pt x="3236" y="1679"/>
                    </a:lnTo>
                    <a:lnTo>
                      <a:pt x="3230" y="1678"/>
                    </a:lnTo>
                    <a:lnTo>
                      <a:pt x="3226" y="1678"/>
                    </a:lnTo>
                    <a:lnTo>
                      <a:pt x="3223" y="1678"/>
                    </a:lnTo>
                    <a:lnTo>
                      <a:pt x="3219" y="1678"/>
                    </a:lnTo>
                    <a:lnTo>
                      <a:pt x="3215" y="1679"/>
                    </a:lnTo>
                    <a:lnTo>
                      <a:pt x="3206" y="1681"/>
                    </a:lnTo>
                    <a:lnTo>
                      <a:pt x="3198" y="1685"/>
                    </a:lnTo>
                    <a:lnTo>
                      <a:pt x="3194" y="1685"/>
                    </a:lnTo>
                    <a:lnTo>
                      <a:pt x="3189" y="1685"/>
                    </a:lnTo>
                    <a:lnTo>
                      <a:pt x="3185" y="1687"/>
                    </a:lnTo>
                    <a:lnTo>
                      <a:pt x="3179" y="1687"/>
                    </a:lnTo>
                    <a:lnTo>
                      <a:pt x="3176" y="1687"/>
                    </a:lnTo>
                    <a:lnTo>
                      <a:pt x="3170" y="1685"/>
                    </a:lnTo>
                    <a:lnTo>
                      <a:pt x="3166" y="1685"/>
                    </a:lnTo>
                    <a:lnTo>
                      <a:pt x="3162" y="1683"/>
                    </a:lnTo>
                    <a:lnTo>
                      <a:pt x="3155" y="1679"/>
                    </a:lnTo>
                    <a:lnTo>
                      <a:pt x="3147" y="1676"/>
                    </a:lnTo>
                    <a:lnTo>
                      <a:pt x="3140" y="1668"/>
                    </a:lnTo>
                    <a:lnTo>
                      <a:pt x="3136" y="1666"/>
                    </a:lnTo>
                    <a:lnTo>
                      <a:pt x="3110" y="1657"/>
                    </a:lnTo>
                    <a:lnTo>
                      <a:pt x="3162" y="1608"/>
                    </a:lnTo>
                    <a:lnTo>
                      <a:pt x="3168" y="1591"/>
                    </a:lnTo>
                    <a:lnTo>
                      <a:pt x="3215" y="1540"/>
                    </a:lnTo>
                    <a:lnTo>
                      <a:pt x="3317" y="1433"/>
                    </a:lnTo>
                    <a:lnTo>
                      <a:pt x="3324" y="1433"/>
                    </a:lnTo>
                    <a:lnTo>
                      <a:pt x="3339" y="1437"/>
                    </a:lnTo>
                    <a:lnTo>
                      <a:pt x="3360" y="1441"/>
                    </a:lnTo>
                    <a:lnTo>
                      <a:pt x="3386" y="1444"/>
                    </a:lnTo>
                    <a:lnTo>
                      <a:pt x="3413" y="1450"/>
                    </a:lnTo>
                    <a:lnTo>
                      <a:pt x="3435" y="1454"/>
                    </a:lnTo>
                    <a:lnTo>
                      <a:pt x="3454" y="1456"/>
                    </a:lnTo>
                    <a:lnTo>
                      <a:pt x="3463" y="1457"/>
                    </a:lnTo>
                    <a:lnTo>
                      <a:pt x="3467" y="1457"/>
                    </a:lnTo>
                    <a:lnTo>
                      <a:pt x="3467" y="1456"/>
                    </a:lnTo>
                    <a:lnTo>
                      <a:pt x="3469" y="1456"/>
                    </a:lnTo>
                    <a:lnTo>
                      <a:pt x="3469" y="1454"/>
                    </a:lnTo>
                    <a:lnTo>
                      <a:pt x="3471" y="1450"/>
                    </a:lnTo>
                    <a:lnTo>
                      <a:pt x="3471" y="1444"/>
                    </a:lnTo>
                    <a:lnTo>
                      <a:pt x="3469" y="1437"/>
                    </a:lnTo>
                    <a:lnTo>
                      <a:pt x="3469" y="1433"/>
                    </a:lnTo>
                    <a:lnTo>
                      <a:pt x="3490" y="1420"/>
                    </a:lnTo>
                    <a:lnTo>
                      <a:pt x="3516" y="1424"/>
                    </a:lnTo>
                    <a:lnTo>
                      <a:pt x="3537" y="1424"/>
                    </a:lnTo>
                    <a:lnTo>
                      <a:pt x="3550" y="1461"/>
                    </a:lnTo>
                    <a:lnTo>
                      <a:pt x="3648" y="1433"/>
                    </a:lnTo>
                    <a:lnTo>
                      <a:pt x="3646" y="1410"/>
                    </a:lnTo>
                    <a:lnTo>
                      <a:pt x="3730" y="1341"/>
                    </a:lnTo>
                    <a:lnTo>
                      <a:pt x="3734" y="1337"/>
                    </a:lnTo>
                    <a:lnTo>
                      <a:pt x="3745" y="1328"/>
                    </a:lnTo>
                    <a:lnTo>
                      <a:pt x="3753" y="1320"/>
                    </a:lnTo>
                    <a:lnTo>
                      <a:pt x="3762" y="1316"/>
                    </a:lnTo>
                    <a:lnTo>
                      <a:pt x="3770" y="1311"/>
                    </a:lnTo>
                    <a:lnTo>
                      <a:pt x="3779" y="1307"/>
                    </a:lnTo>
                    <a:lnTo>
                      <a:pt x="3783" y="1305"/>
                    </a:lnTo>
                    <a:lnTo>
                      <a:pt x="3785" y="1305"/>
                    </a:lnTo>
                    <a:lnTo>
                      <a:pt x="3789" y="1305"/>
                    </a:lnTo>
                    <a:lnTo>
                      <a:pt x="3791" y="1305"/>
                    </a:lnTo>
                    <a:lnTo>
                      <a:pt x="3792" y="1305"/>
                    </a:lnTo>
                    <a:lnTo>
                      <a:pt x="3794" y="1307"/>
                    </a:lnTo>
                    <a:lnTo>
                      <a:pt x="3796" y="1309"/>
                    </a:lnTo>
                    <a:lnTo>
                      <a:pt x="3796" y="1311"/>
                    </a:lnTo>
                    <a:lnTo>
                      <a:pt x="3796" y="1315"/>
                    </a:lnTo>
                    <a:lnTo>
                      <a:pt x="3796" y="1318"/>
                    </a:lnTo>
                    <a:lnTo>
                      <a:pt x="3794" y="1320"/>
                    </a:lnTo>
                    <a:lnTo>
                      <a:pt x="3794" y="1324"/>
                    </a:lnTo>
                    <a:lnTo>
                      <a:pt x="3792" y="1330"/>
                    </a:lnTo>
                    <a:lnTo>
                      <a:pt x="3789" y="1333"/>
                    </a:lnTo>
                    <a:lnTo>
                      <a:pt x="3787" y="1339"/>
                    </a:lnTo>
                    <a:lnTo>
                      <a:pt x="3783" y="1345"/>
                    </a:lnTo>
                    <a:lnTo>
                      <a:pt x="3779" y="1350"/>
                    </a:lnTo>
                    <a:lnTo>
                      <a:pt x="3777" y="1354"/>
                    </a:lnTo>
                    <a:lnTo>
                      <a:pt x="3776" y="1358"/>
                    </a:lnTo>
                    <a:lnTo>
                      <a:pt x="3776" y="1360"/>
                    </a:lnTo>
                    <a:lnTo>
                      <a:pt x="3776" y="1363"/>
                    </a:lnTo>
                    <a:lnTo>
                      <a:pt x="3777" y="1365"/>
                    </a:lnTo>
                    <a:lnTo>
                      <a:pt x="3779" y="1365"/>
                    </a:lnTo>
                    <a:lnTo>
                      <a:pt x="3783" y="1365"/>
                    </a:lnTo>
                    <a:lnTo>
                      <a:pt x="3787" y="1367"/>
                    </a:lnTo>
                    <a:lnTo>
                      <a:pt x="3789" y="1365"/>
                    </a:lnTo>
                    <a:lnTo>
                      <a:pt x="3792" y="1365"/>
                    </a:lnTo>
                    <a:lnTo>
                      <a:pt x="3796" y="1363"/>
                    </a:lnTo>
                    <a:lnTo>
                      <a:pt x="3802" y="1363"/>
                    </a:lnTo>
                    <a:lnTo>
                      <a:pt x="3806" y="1360"/>
                    </a:lnTo>
                    <a:lnTo>
                      <a:pt x="3809" y="1358"/>
                    </a:lnTo>
                    <a:lnTo>
                      <a:pt x="3811" y="1356"/>
                    </a:lnTo>
                    <a:lnTo>
                      <a:pt x="3815" y="1354"/>
                    </a:lnTo>
                    <a:lnTo>
                      <a:pt x="3821" y="1350"/>
                    </a:lnTo>
                    <a:lnTo>
                      <a:pt x="3824" y="1345"/>
                    </a:lnTo>
                    <a:lnTo>
                      <a:pt x="3828" y="1339"/>
                    </a:lnTo>
                    <a:lnTo>
                      <a:pt x="3838" y="1328"/>
                    </a:lnTo>
                    <a:lnTo>
                      <a:pt x="3847" y="1315"/>
                    </a:lnTo>
                    <a:lnTo>
                      <a:pt x="3864" y="1292"/>
                    </a:lnTo>
                    <a:lnTo>
                      <a:pt x="3870" y="1281"/>
                    </a:lnTo>
                    <a:lnTo>
                      <a:pt x="3866" y="1288"/>
                    </a:lnTo>
                    <a:lnTo>
                      <a:pt x="3862" y="1296"/>
                    </a:lnTo>
                    <a:lnTo>
                      <a:pt x="3860" y="1301"/>
                    </a:lnTo>
                    <a:lnTo>
                      <a:pt x="3860" y="1309"/>
                    </a:lnTo>
                    <a:lnTo>
                      <a:pt x="3858" y="1315"/>
                    </a:lnTo>
                    <a:lnTo>
                      <a:pt x="3858" y="1322"/>
                    </a:lnTo>
                    <a:lnTo>
                      <a:pt x="3858" y="1328"/>
                    </a:lnTo>
                    <a:lnTo>
                      <a:pt x="3858" y="1333"/>
                    </a:lnTo>
                    <a:lnTo>
                      <a:pt x="3860" y="1345"/>
                    </a:lnTo>
                    <a:lnTo>
                      <a:pt x="3862" y="1354"/>
                    </a:lnTo>
                    <a:lnTo>
                      <a:pt x="3864" y="1360"/>
                    </a:lnTo>
                    <a:lnTo>
                      <a:pt x="3794" y="1410"/>
                    </a:lnTo>
                    <a:lnTo>
                      <a:pt x="3774" y="1474"/>
                    </a:lnTo>
                    <a:lnTo>
                      <a:pt x="3687" y="1536"/>
                    </a:lnTo>
                    <a:lnTo>
                      <a:pt x="3657" y="1619"/>
                    </a:lnTo>
                    <a:lnTo>
                      <a:pt x="3655" y="1625"/>
                    </a:lnTo>
                    <a:lnTo>
                      <a:pt x="3650" y="1636"/>
                    </a:lnTo>
                    <a:lnTo>
                      <a:pt x="3650" y="1642"/>
                    </a:lnTo>
                    <a:lnTo>
                      <a:pt x="3648" y="1646"/>
                    </a:lnTo>
                    <a:lnTo>
                      <a:pt x="3648" y="1651"/>
                    </a:lnTo>
                    <a:lnTo>
                      <a:pt x="3648" y="1657"/>
                    </a:lnTo>
                    <a:lnTo>
                      <a:pt x="3648" y="1662"/>
                    </a:lnTo>
                    <a:lnTo>
                      <a:pt x="3650" y="1668"/>
                    </a:lnTo>
                    <a:lnTo>
                      <a:pt x="3651" y="1676"/>
                    </a:lnTo>
                    <a:lnTo>
                      <a:pt x="3653" y="1683"/>
                    </a:lnTo>
                    <a:lnTo>
                      <a:pt x="3659" y="1700"/>
                    </a:lnTo>
                    <a:lnTo>
                      <a:pt x="3666" y="1721"/>
                    </a:lnTo>
                    <a:lnTo>
                      <a:pt x="3674" y="1743"/>
                    </a:lnTo>
                    <a:lnTo>
                      <a:pt x="3682" y="1768"/>
                    </a:lnTo>
                    <a:lnTo>
                      <a:pt x="3689" y="1790"/>
                    </a:lnTo>
                    <a:lnTo>
                      <a:pt x="3695" y="1807"/>
                    </a:lnTo>
                    <a:lnTo>
                      <a:pt x="3698" y="1820"/>
                    </a:lnTo>
                    <a:lnTo>
                      <a:pt x="3700" y="1824"/>
                    </a:lnTo>
                    <a:lnTo>
                      <a:pt x="3736" y="1770"/>
                    </a:lnTo>
                    <a:lnTo>
                      <a:pt x="3804" y="1674"/>
                    </a:lnTo>
                    <a:lnTo>
                      <a:pt x="3834" y="1666"/>
                    </a:lnTo>
                    <a:lnTo>
                      <a:pt x="3834" y="1659"/>
                    </a:lnTo>
                    <a:lnTo>
                      <a:pt x="3832" y="1638"/>
                    </a:lnTo>
                    <a:lnTo>
                      <a:pt x="3832" y="1632"/>
                    </a:lnTo>
                    <a:lnTo>
                      <a:pt x="3834" y="1625"/>
                    </a:lnTo>
                    <a:lnTo>
                      <a:pt x="3834" y="1617"/>
                    </a:lnTo>
                    <a:lnTo>
                      <a:pt x="3836" y="1612"/>
                    </a:lnTo>
                    <a:lnTo>
                      <a:pt x="3838" y="1604"/>
                    </a:lnTo>
                    <a:lnTo>
                      <a:pt x="3841" y="1597"/>
                    </a:lnTo>
                    <a:lnTo>
                      <a:pt x="3843" y="1589"/>
                    </a:lnTo>
                    <a:lnTo>
                      <a:pt x="3847" y="1582"/>
                    </a:lnTo>
                    <a:lnTo>
                      <a:pt x="3851" y="1576"/>
                    </a:lnTo>
                    <a:lnTo>
                      <a:pt x="3853" y="1568"/>
                    </a:lnTo>
                    <a:lnTo>
                      <a:pt x="3856" y="1563"/>
                    </a:lnTo>
                    <a:lnTo>
                      <a:pt x="3858" y="1557"/>
                    </a:lnTo>
                    <a:lnTo>
                      <a:pt x="3858" y="1552"/>
                    </a:lnTo>
                    <a:lnTo>
                      <a:pt x="3860" y="1548"/>
                    </a:lnTo>
                    <a:lnTo>
                      <a:pt x="3860" y="1542"/>
                    </a:lnTo>
                    <a:lnTo>
                      <a:pt x="3860" y="1538"/>
                    </a:lnTo>
                    <a:lnTo>
                      <a:pt x="3858" y="1533"/>
                    </a:lnTo>
                    <a:lnTo>
                      <a:pt x="3858" y="1527"/>
                    </a:lnTo>
                    <a:lnTo>
                      <a:pt x="3856" y="1525"/>
                    </a:lnTo>
                    <a:lnTo>
                      <a:pt x="3856" y="1523"/>
                    </a:lnTo>
                    <a:lnTo>
                      <a:pt x="3853" y="1520"/>
                    </a:lnTo>
                    <a:lnTo>
                      <a:pt x="3847" y="1510"/>
                    </a:lnTo>
                    <a:lnTo>
                      <a:pt x="3845" y="1506"/>
                    </a:lnTo>
                    <a:lnTo>
                      <a:pt x="3845" y="1499"/>
                    </a:lnTo>
                    <a:lnTo>
                      <a:pt x="3845" y="1495"/>
                    </a:lnTo>
                    <a:lnTo>
                      <a:pt x="3845" y="1493"/>
                    </a:lnTo>
                    <a:lnTo>
                      <a:pt x="3845" y="1489"/>
                    </a:lnTo>
                    <a:lnTo>
                      <a:pt x="3847" y="1486"/>
                    </a:lnTo>
                    <a:lnTo>
                      <a:pt x="3851" y="1480"/>
                    </a:lnTo>
                    <a:lnTo>
                      <a:pt x="3853" y="1476"/>
                    </a:lnTo>
                    <a:lnTo>
                      <a:pt x="3858" y="1473"/>
                    </a:lnTo>
                    <a:lnTo>
                      <a:pt x="3864" y="1469"/>
                    </a:lnTo>
                    <a:lnTo>
                      <a:pt x="3870" y="1467"/>
                    </a:lnTo>
                    <a:lnTo>
                      <a:pt x="3877" y="1465"/>
                    </a:lnTo>
                    <a:lnTo>
                      <a:pt x="3887" y="1463"/>
                    </a:lnTo>
                    <a:lnTo>
                      <a:pt x="3900" y="1461"/>
                    </a:lnTo>
                    <a:lnTo>
                      <a:pt x="3902" y="1459"/>
                    </a:lnTo>
                    <a:lnTo>
                      <a:pt x="3905" y="1459"/>
                    </a:lnTo>
                    <a:lnTo>
                      <a:pt x="3907" y="1457"/>
                    </a:lnTo>
                    <a:lnTo>
                      <a:pt x="3909" y="1457"/>
                    </a:lnTo>
                    <a:lnTo>
                      <a:pt x="3913" y="1456"/>
                    </a:lnTo>
                    <a:lnTo>
                      <a:pt x="3915" y="1452"/>
                    </a:lnTo>
                    <a:lnTo>
                      <a:pt x="3917" y="1446"/>
                    </a:lnTo>
                    <a:lnTo>
                      <a:pt x="3917" y="1442"/>
                    </a:lnTo>
                    <a:lnTo>
                      <a:pt x="3917" y="1439"/>
                    </a:lnTo>
                    <a:lnTo>
                      <a:pt x="3917" y="1433"/>
                    </a:lnTo>
                    <a:lnTo>
                      <a:pt x="3917" y="1424"/>
                    </a:lnTo>
                    <a:lnTo>
                      <a:pt x="3919" y="1418"/>
                    </a:lnTo>
                    <a:lnTo>
                      <a:pt x="3920" y="1414"/>
                    </a:lnTo>
                    <a:lnTo>
                      <a:pt x="3922" y="1412"/>
                    </a:lnTo>
                    <a:lnTo>
                      <a:pt x="3922" y="1410"/>
                    </a:lnTo>
                    <a:lnTo>
                      <a:pt x="3924" y="1410"/>
                    </a:lnTo>
                    <a:lnTo>
                      <a:pt x="3926" y="1410"/>
                    </a:lnTo>
                    <a:lnTo>
                      <a:pt x="3930" y="1410"/>
                    </a:lnTo>
                    <a:lnTo>
                      <a:pt x="3937" y="1412"/>
                    </a:lnTo>
                    <a:lnTo>
                      <a:pt x="3945" y="1412"/>
                    </a:lnTo>
                    <a:lnTo>
                      <a:pt x="3949" y="1412"/>
                    </a:lnTo>
                    <a:lnTo>
                      <a:pt x="3952" y="1410"/>
                    </a:lnTo>
                    <a:lnTo>
                      <a:pt x="3954" y="1410"/>
                    </a:lnTo>
                    <a:lnTo>
                      <a:pt x="3958" y="1409"/>
                    </a:lnTo>
                    <a:lnTo>
                      <a:pt x="3966" y="1405"/>
                    </a:lnTo>
                    <a:lnTo>
                      <a:pt x="3975" y="1399"/>
                    </a:lnTo>
                    <a:lnTo>
                      <a:pt x="3984" y="1390"/>
                    </a:lnTo>
                    <a:lnTo>
                      <a:pt x="3999" y="1378"/>
                    </a:lnTo>
                    <a:lnTo>
                      <a:pt x="4005" y="1373"/>
                    </a:lnTo>
                    <a:lnTo>
                      <a:pt x="4013" y="1369"/>
                    </a:lnTo>
                    <a:lnTo>
                      <a:pt x="4018" y="1367"/>
                    </a:lnTo>
                    <a:lnTo>
                      <a:pt x="4024" y="1365"/>
                    </a:lnTo>
                    <a:lnTo>
                      <a:pt x="4029" y="1365"/>
                    </a:lnTo>
                    <a:lnTo>
                      <a:pt x="4035" y="1365"/>
                    </a:lnTo>
                    <a:lnTo>
                      <a:pt x="4039" y="1367"/>
                    </a:lnTo>
                    <a:lnTo>
                      <a:pt x="4043" y="1369"/>
                    </a:lnTo>
                    <a:lnTo>
                      <a:pt x="4046" y="1371"/>
                    </a:lnTo>
                    <a:lnTo>
                      <a:pt x="4048" y="1375"/>
                    </a:lnTo>
                    <a:lnTo>
                      <a:pt x="4052" y="1377"/>
                    </a:lnTo>
                    <a:lnTo>
                      <a:pt x="4054" y="1380"/>
                    </a:lnTo>
                    <a:lnTo>
                      <a:pt x="4058" y="1384"/>
                    </a:lnTo>
                    <a:lnTo>
                      <a:pt x="4058" y="1386"/>
                    </a:lnTo>
                    <a:lnTo>
                      <a:pt x="4105" y="1369"/>
                    </a:lnTo>
                    <a:lnTo>
                      <a:pt x="4118" y="1341"/>
                    </a:lnTo>
                    <a:lnTo>
                      <a:pt x="4148" y="1315"/>
                    </a:lnTo>
                    <a:lnTo>
                      <a:pt x="4187" y="1299"/>
                    </a:lnTo>
                    <a:lnTo>
                      <a:pt x="4197" y="1273"/>
                    </a:lnTo>
                    <a:lnTo>
                      <a:pt x="4231" y="1273"/>
                    </a:lnTo>
                    <a:lnTo>
                      <a:pt x="4235" y="1273"/>
                    </a:lnTo>
                    <a:lnTo>
                      <a:pt x="4244" y="1273"/>
                    </a:lnTo>
                    <a:lnTo>
                      <a:pt x="4257" y="1275"/>
                    </a:lnTo>
                    <a:lnTo>
                      <a:pt x="4268" y="1277"/>
                    </a:lnTo>
                    <a:lnTo>
                      <a:pt x="4272" y="1277"/>
                    </a:lnTo>
                    <a:lnTo>
                      <a:pt x="4274" y="1277"/>
                    </a:lnTo>
                    <a:lnTo>
                      <a:pt x="4278" y="1275"/>
                    </a:lnTo>
                    <a:lnTo>
                      <a:pt x="4282" y="1273"/>
                    </a:lnTo>
                    <a:lnTo>
                      <a:pt x="4291" y="1269"/>
                    </a:lnTo>
                    <a:lnTo>
                      <a:pt x="4298" y="1262"/>
                    </a:lnTo>
                    <a:lnTo>
                      <a:pt x="4312" y="1251"/>
                    </a:lnTo>
                    <a:lnTo>
                      <a:pt x="4317" y="1245"/>
                    </a:lnTo>
                    <a:lnTo>
                      <a:pt x="4310" y="1234"/>
                    </a:lnTo>
                    <a:lnTo>
                      <a:pt x="4293" y="1211"/>
                    </a:lnTo>
                    <a:lnTo>
                      <a:pt x="4283" y="1200"/>
                    </a:lnTo>
                    <a:lnTo>
                      <a:pt x="4274" y="1189"/>
                    </a:lnTo>
                    <a:lnTo>
                      <a:pt x="4268" y="1183"/>
                    </a:lnTo>
                    <a:lnTo>
                      <a:pt x="4263" y="1179"/>
                    </a:lnTo>
                    <a:lnTo>
                      <a:pt x="4261" y="1175"/>
                    </a:lnTo>
                    <a:lnTo>
                      <a:pt x="4257" y="1173"/>
                    </a:lnTo>
                    <a:lnTo>
                      <a:pt x="4253" y="1172"/>
                    </a:lnTo>
                    <a:lnTo>
                      <a:pt x="4251" y="1170"/>
                    </a:lnTo>
                    <a:lnTo>
                      <a:pt x="4248" y="1166"/>
                    </a:lnTo>
                    <a:lnTo>
                      <a:pt x="4246" y="1162"/>
                    </a:lnTo>
                    <a:lnTo>
                      <a:pt x="4244" y="1160"/>
                    </a:lnTo>
                    <a:lnTo>
                      <a:pt x="4244" y="1157"/>
                    </a:lnTo>
                    <a:lnTo>
                      <a:pt x="4244" y="1153"/>
                    </a:lnTo>
                    <a:lnTo>
                      <a:pt x="4242" y="1151"/>
                    </a:lnTo>
                    <a:lnTo>
                      <a:pt x="4244" y="1147"/>
                    </a:lnTo>
                    <a:lnTo>
                      <a:pt x="4244" y="1143"/>
                    </a:lnTo>
                    <a:lnTo>
                      <a:pt x="4244" y="1141"/>
                    </a:lnTo>
                    <a:lnTo>
                      <a:pt x="4246" y="1140"/>
                    </a:lnTo>
                    <a:lnTo>
                      <a:pt x="4248" y="1140"/>
                    </a:lnTo>
                    <a:lnTo>
                      <a:pt x="4251" y="1138"/>
                    </a:lnTo>
                    <a:lnTo>
                      <a:pt x="4253" y="1140"/>
                    </a:lnTo>
                    <a:lnTo>
                      <a:pt x="4257" y="1140"/>
                    </a:lnTo>
                    <a:lnTo>
                      <a:pt x="4259" y="1141"/>
                    </a:lnTo>
                    <a:lnTo>
                      <a:pt x="4263" y="1141"/>
                    </a:lnTo>
                    <a:lnTo>
                      <a:pt x="4266" y="1141"/>
                    </a:lnTo>
                    <a:lnTo>
                      <a:pt x="4270" y="1141"/>
                    </a:lnTo>
                    <a:lnTo>
                      <a:pt x="4276" y="1140"/>
                    </a:lnTo>
                    <a:lnTo>
                      <a:pt x="4282" y="1136"/>
                    </a:lnTo>
                    <a:lnTo>
                      <a:pt x="4291" y="1130"/>
                    </a:lnTo>
                    <a:lnTo>
                      <a:pt x="4295" y="1126"/>
                    </a:lnTo>
                    <a:lnTo>
                      <a:pt x="4338" y="1081"/>
                    </a:lnTo>
                    <a:lnTo>
                      <a:pt x="4334" y="1047"/>
                    </a:lnTo>
                    <a:lnTo>
                      <a:pt x="4355" y="1032"/>
                    </a:lnTo>
                    <a:lnTo>
                      <a:pt x="4377" y="1068"/>
                    </a:lnTo>
                    <a:lnTo>
                      <a:pt x="4415" y="1081"/>
                    </a:lnTo>
                    <a:lnTo>
                      <a:pt x="4423" y="1089"/>
                    </a:lnTo>
                    <a:lnTo>
                      <a:pt x="4443" y="1108"/>
                    </a:lnTo>
                    <a:lnTo>
                      <a:pt x="4455" y="1119"/>
                    </a:lnTo>
                    <a:lnTo>
                      <a:pt x="4466" y="1128"/>
                    </a:lnTo>
                    <a:lnTo>
                      <a:pt x="4477" y="1138"/>
                    </a:lnTo>
                    <a:lnTo>
                      <a:pt x="4485" y="1143"/>
                    </a:lnTo>
                    <a:lnTo>
                      <a:pt x="4490" y="1147"/>
                    </a:lnTo>
                    <a:lnTo>
                      <a:pt x="4496" y="1149"/>
                    </a:lnTo>
                    <a:lnTo>
                      <a:pt x="4500" y="1151"/>
                    </a:lnTo>
                    <a:lnTo>
                      <a:pt x="4503" y="1151"/>
                    </a:lnTo>
                    <a:lnTo>
                      <a:pt x="4509" y="1149"/>
                    </a:lnTo>
                    <a:lnTo>
                      <a:pt x="4511" y="1147"/>
                    </a:lnTo>
                    <a:lnTo>
                      <a:pt x="4520" y="1094"/>
                    </a:lnTo>
                    <a:lnTo>
                      <a:pt x="4522" y="1081"/>
                    </a:lnTo>
                    <a:lnTo>
                      <a:pt x="4524" y="1081"/>
                    </a:lnTo>
                    <a:lnTo>
                      <a:pt x="4530" y="1081"/>
                    </a:lnTo>
                    <a:lnTo>
                      <a:pt x="4539" y="1081"/>
                    </a:lnTo>
                    <a:lnTo>
                      <a:pt x="4549" y="1081"/>
                    </a:lnTo>
                    <a:lnTo>
                      <a:pt x="4554" y="1081"/>
                    </a:lnTo>
                    <a:lnTo>
                      <a:pt x="4560" y="1079"/>
                    </a:lnTo>
                    <a:lnTo>
                      <a:pt x="4566" y="1078"/>
                    </a:lnTo>
                    <a:lnTo>
                      <a:pt x="4569" y="1076"/>
                    </a:lnTo>
                    <a:lnTo>
                      <a:pt x="4575" y="1072"/>
                    </a:lnTo>
                    <a:lnTo>
                      <a:pt x="4581" y="1070"/>
                    </a:lnTo>
                    <a:lnTo>
                      <a:pt x="4584" y="1066"/>
                    </a:lnTo>
                    <a:lnTo>
                      <a:pt x="4588" y="1061"/>
                    </a:lnTo>
                    <a:lnTo>
                      <a:pt x="4588" y="1057"/>
                    </a:lnTo>
                    <a:lnTo>
                      <a:pt x="4590" y="1055"/>
                    </a:lnTo>
                    <a:lnTo>
                      <a:pt x="4590" y="1053"/>
                    </a:lnTo>
                    <a:lnTo>
                      <a:pt x="4590" y="1051"/>
                    </a:lnTo>
                    <a:lnTo>
                      <a:pt x="4590" y="1047"/>
                    </a:lnTo>
                    <a:lnTo>
                      <a:pt x="4588" y="1046"/>
                    </a:lnTo>
                    <a:lnTo>
                      <a:pt x="4586" y="1044"/>
                    </a:lnTo>
                    <a:lnTo>
                      <a:pt x="4586" y="1040"/>
                    </a:lnTo>
                    <a:lnTo>
                      <a:pt x="4581" y="1036"/>
                    </a:lnTo>
                    <a:lnTo>
                      <a:pt x="4577" y="1032"/>
                    </a:lnTo>
                    <a:lnTo>
                      <a:pt x="4569" y="1027"/>
                    </a:lnTo>
                    <a:lnTo>
                      <a:pt x="4562" y="1023"/>
                    </a:lnTo>
                    <a:lnTo>
                      <a:pt x="4547" y="1015"/>
                    </a:lnTo>
                    <a:lnTo>
                      <a:pt x="4532" y="1008"/>
                    </a:lnTo>
                    <a:lnTo>
                      <a:pt x="4524" y="1004"/>
                    </a:lnTo>
                    <a:lnTo>
                      <a:pt x="4517" y="1000"/>
                    </a:lnTo>
                    <a:lnTo>
                      <a:pt x="4511" y="997"/>
                    </a:lnTo>
                    <a:lnTo>
                      <a:pt x="4505" y="993"/>
                    </a:lnTo>
                    <a:lnTo>
                      <a:pt x="4500" y="989"/>
                    </a:lnTo>
                    <a:lnTo>
                      <a:pt x="4496" y="987"/>
                    </a:lnTo>
                    <a:lnTo>
                      <a:pt x="4492" y="985"/>
                    </a:lnTo>
                    <a:lnTo>
                      <a:pt x="4488" y="985"/>
                    </a:lnTo>
                    <a:lnTo>
                      <a:pt x="4485" y="985"/>
                    </a:lnTo>
                    <a:lnTo>
                      <a:pt x="4481" y="987"/>
                    </a:lnTo>
                    <a:lnTo>
                      <a:pt x="4479" y="987"/>
                    </a:lnTo>
                    <a:lnTo>
                      <a:pt x="4475" y="989"/>
                    </a:lnTo>
                    <a:lnTo>
                      <a:pt x="4470" y="993"/>
                    </a:lnTo>
                    <a:lnTo>
                      <a:pt x="4466" y="997"/>
                    </a:lnTo>
                    <a:lnTo>
                      <a:pt x="4464" y="1000"/>
                    </a:lnTo>
                    <a:lnTo>
                      <a:pt x="4462" y="1002"/>
                    </a:lnTo>
                    <a:lnTo>
                      <a:pt x="4451" y="968"/>
                    </a:lnTo>
                    <a:lnTo>
                      <a:pt x="4445" y="963"/>
                    </a:lnTo>
                    <a:lnTo>
                      <a:pt x="4441" y="953"/>
                    </a:lnTo>
                    <a:lnTo>
                      <a:pt x="4436" y="948"/>
                    </a:lnTo>
                    <a:lnTo>
                      <a:pt x="4432" y="940"/>
                    </a:lnTo>
                    <a:lnTo>
                      <a:pt x="4421" y="929"/>
                    </a:lnTo>
                    <a:lnTo>
                      <a:pt x="4408" y="916"/>
                    </a:lnTo>
                    <a:lnTo>
                      <a:pt x="4396" y="905"/>
                    </a:lnTo>
                    <a:lnTo>
                      <a:pt x="4381" y="895"/>
                    </a:lnTo>
                    <a:lnTo>
                      <a:pt x="4370" y="886"/>
                    </a:lnTo>
                    <a:lnTo>
                      <a:pt x="4357" y="878"/>
                    </a:lnTo>
                    <a:lnTo>
                      <a:pt x="4344" y="871"/>
                    </a:lnTo>
                    <a:lnTo>
                      <a:pt x="4332" y="865"/>
                    </a:lnTo>
                    <a:lnTo>
                      <a:pt x="4323" y="859"/>
                    </a:lnTo>
                    <a:lnTo>
                      <a:pt x="4314" y="856"/>
                    </a:lnTo>
                    <a:lnTo>
                      <a:pt x="4300" y="850"/>
                    </a:lnTo>
                    <a:lnTo>
                      <a:pt x="4295" y="846"/>
                    </a:lnTo>
                    <a:lnTo>
                      <a:pt x="4218" y="784"/>
                    </a:lnTo>
                    <a:lnTo>
                      <a:pt x="4206" y="784"/>
                    </a:lnTo>
                    <a:lnTo>
                      <a:pt x="4182" y="784"/>
                    </a:lnTo>
                    <a:lnTo>
                      <a:pt x="4169" y="784"/>
                    </a:lnTo>
                    <a:lnTo>
                      <a:pt x="4156" y="782"/>
                    </a:lnTo>
                    <a:lnTo>
                      <a:pt x="4150" y="782"/>
                    </a:lnTo>
                    <a:lnTo>
                      <a:pt x="4146" y="780"/>
                    </a:lnTo>
                    <a:lnTo>
                      <a:pt x="4142" y="778"/>
                    </a:lnTo>
                    <a:lnTo>
                      <a:pt x="4140" y="777"/>
                    </a:lnTo>
                    <a:lnTo>
                      <a:pt x="4139" y="775"/>
                    </a:lnTo>
                    <a:lnTo>
                      <a:pt x="4135" y="773"/>
                    </a:lnTo>
                    <a:lnTo>
                      <a:pt x="4133" y="769"/>
                    </a:lnTo>
                    <a:lnTo>
                      <a:pt x="4129" y="767"/>
                    </a:lnTo>
                    <a:lnTo>
                      <a:pt x="4122" y="765"/>
                    </a:lnTo>
                    <a:lnTo>
                      <a:pt x="4112" y="763"/>
                    </a:lnTo>
                    <a:lnTo>
                      <a:pt x="4099" y="760"/>
                    </a:lnTo>
                    <a:lnTo>
                      <a:pt x="4093" y="760"/>
                    </a:lnTo>
                    <a:lnTo>
                      <a:pt x="4090" y="810"/>
                    </a:lnTo>
                    <a:lnTo>
                      <a:pt x="4090" y="846"/>
                    </a:lnTo>
                    <a:lnTo>
                      <a:pt x="4080" y="865"/>
                    </a:lnTo>
                    <a:lnTo>
                      <a:pt x="4054" y="867"/>
                    </a:lnTo>
                    <a:lnTo>
                      <a:pt x="4054" y="850"/>
                    </a:lnTo>
                    <a:lnTo>
                      <a:pt x="4016" y="805"/>
                    </a:lnTo>
                    <a:lnTo>
                      <a:pt x="4048" y="784"/>
                    </a:lnTo>
                    <a:lnTo>
                      <a:pt x="4045" y="771"/>
                    </a:lnTo>
                    <a:lnTo>
                      <a:pt x="3964" y="805"/>
                    </a:lnTo>
                    <a:lnTo>
                      <a:pt x="3950" y="797"/>
                    </a:lnTo>
                    <a:lnTo>
                      <a:pt x="3856" y="788"/>
                    </a:lnTo>
                    <a:lnTo>
                      <a:pt x="3821" y="831"/>
                    </a:lnTo>
                    <a:lnTo>
                      <a:pt x="3791" y="794"/>
                    </a:lnTo>
                    <a:lnTo>
                      <a:pt x="3792" y="792"/>
                    </a:lnTo>
                    <a:lnTo>
                      <a:pt x="3792" y="788"/>
                    </a:lnTo>
                    <a:lnTo>
                      <a:pt x="3794" y="780"/>
                    </a:lnTo>
                    <a:lnTo>
                      <a:pt x="3796" y="773"/>
                    </a:lnTo>
                    <a:lnTo>
                      <a:pt x="3796" y="765"/>
                    </a:lnTo>
                    <a:lnTo>
                      <a:pt x="3796" y="760"/>
                    </a:lnTo>
                    <a:lnTo>
                      <a:pt x="3796" y="754"/>
                    </a:lnTo>
                    <a:lnTo>
                      <a:pt x="3794" y="747"/>
                    </a:lnTo>
                    <a:lnTo>
                      <a:pt x="3792" y="739"/>
                    </a:lnTo>
                    <a:lnTo>
                      <a:pt x="3791" y="731"/>
                    </a:lnTo>
                    <a:lnTo>
                      <a:pt x="3787" y="722"/>
                    </a:lnTo>
                    <a:lnTo>
                      <a:pt x="3783" y="713"/>
                    </a:lnTo>
                    <a:lnTo>
                      <a:pt x="3779" y="709"/>
                    </a:lnTo>
                    <a:lnTo>
                      <a:pt x="3777" y="705"/>
                    </a:lnTo>
                    <a:lnTo>
                      <a:pt x="3774" y="701"/>
                    </a:lnTo>
                    <a:lnTo>
                      <a:pt x="3770" y="698"/>
                    </a:lnTo>
                    <a:lnTo>
                      <a:pt x="3766" y="696"/>
                    </a:lnTo>
                    <a:lnTo>
                      <a:pt x="3762" y="692"/>
                    </a:lnTo>
                    <a:lnTo>
                      <a:pt x="3759" y="690"/>
                    </a:lnTo>
                    <a:lnTo>
                      <a:pt x="3755" y="688"/>
                    </a:lnTo>
                    <a:lnTo>
                      <a:pt x="3747" y="684"/>
                    </a:lnTo>
                    <a:lnTo>
                      <a:pt x="3738" y="683"/>
                    </a:lnTo>
                    <a:lnTo>
                      <a:pt x="3730" y="681"/>
                    </a:lnTo>
                    <a:lnTo>
                      <a:pt x="3721" y="679"/>
                    </a:lnTo>
                    <a:lnTo>
                      <a:pt x="3713" y="679"/>
                    </a:lnTo>
                    <a:lnTo>
                      <a:pt x="3706" y="679"/>
                    </a:lnTo>
                    <a:lnTo>
                      <a:pt x="3698" y="681"/>
                    </a:lnTo>
                    <a:lnTo>
                      <a:pt x="3691" y="681"/>
                    </a:lnTo>
                    <a:lnTo>
                      <a:pt x="3683" y="683"/>
                    </a:lnTo>
                    <a:lnTo>
                      <a:pt x="3680" y="684"/>
                    </a:lnTo>
                    <a:lnTo>
                      <a:pt x="3676" y="684"/>
                    </a:lnTo>
                    <a:lnTo>
                      <a:pt x="3666" y="686"/>
                    </a:lnTo>
                    <a:lnTo>
                      <a:pt x="3655" y="688"/>
                    </a:lnTo>
                    <a:lnTo>
                      <a:pt x="3640" y="690"/>
                    </a:lnTo>
                    <a:lnTo>
                      <a:pt x="3633" y="690"/>
                    </a:lnTo>
                    <a:lnTo>
                      <a:pt x="3625" y="690"/>
                    </a:lnTo>
                    <a:lnTo>
                      <a:pt x="3616" y="690"/>
                    </a:lnTo>
                    <a:lnTo>
                      <a:pt x="3608" y="690"/>
                    </a:lnTo>
                    <a:lnTo>
                      <a:pt x="3601" y="690"/>
                    </a:lnTo>
                    <a:lnTo>
                      <a:pt x="3595" y="688"/>
                    </a:lnTo>
                    <a:lnTo>
                      <a:pt x="3589" y="686"/>
                    </a:lnTo>
                    <a:lnTo>
                      <a:pt x="3584" y="684"/>
                    </a:lnTo>
                    <a:lnTo>
                      <a:pt x="3580" y="681"/>
                    </a:lnTo>
                    <a:lnTo>
                      <a:pt x="3576" y="679"/>
                    </a:lnTo>
                    <a:lnTo>
                      <a:pt x="3572" y="677"/>
                    </a:lnTo>
                    <a:lnTo>
                      <a:pt x="3569" y="675"/>
                    </a:lnTo>
                    <a:lnTo>
                      <a:pt x="3563" y="675"/>
                    </a:lnTo>
                    <a:lnTo>
                      <a:pt x="3557" y="673"/>
                    </a:lnTo>
                    <a:lnTo>
                      <a:pt x="3548" y="675"/>
                    </a:lnTo>
                    <a:lnTo>
                      <a:pt x="3546" y="675"/>
                    </a:lnTo>
                    <a:lnTo>
                      <a:pt x="3546" y="654"/>
                    </a:lnTo>
                    <a:lnTo>
                      <a:pt x="3527" y="647"/>
                    </a:lnTo>
                    <a:lnTo>
                      <a:pt x="3527" y="641"/>
                    </a:lnTo>
                    <a:lnTo>
                      <a:pt x="3527" y="630"/>
                    </a:lnTo>
                    <a:lnTo>
                      <a:pt x="3527" y="621"/>
                    </a:lnTo>
                    <a:lnTo>
                      <a:pt x="3525" y="611"/>
                    </a:lnTo>
                    <a:lnTo>
                      <a:pt x="3524" y="605"/>
                    </a:lnTo>
                    <a:lnTo>
                      <a:pt x="3522" y="600"/>
                    </a:lnTo>
                    <a:lnTo>
                      <a:pt x="3520" y="594"/>
                    </a:lnTo>
                    <a:lnTo>
                      <a:pt x="3516" y="589"/>
                    </a:lnTo>
                    <a:lnTo>
                      <a:pt x="3514" y="587"/>
                    </a:lnTo>
                    <a:lnTo>
                      <a:pt x="3512" y="583"/>
                    </a:lnTo>
                    <a:lnTo>
                      <a:pt x="3510" y="581"/>
                    </a:lnTo>
                    <a:lnTo>
                      <a:pt x="3508" y="579"/>
                    </a:lnTo>
                    <a:lnTo>
                      <a:pt x="3507" y="579"/>
                    </a:lnTo>
                    <a:lnTo>
                      <a:pt x="3503" y="577"/>
                    </a:lnTo>
                    <a:lnTo>
                      <a:pt x="3501" y="577"/>
                    </a:lnTo>
                    <a:lnTo>
                      <a:pt x="3499" y="575"/>
                    </a:lnTo>
                    <a:lnTo>
                      <a:pt x="3493" y="577"/>
                    </a:lnTo>
                    <a:lnTo>
                      <a:pt x="3488" y="577"/>
                    </a:lnTo>
                    <a:lnTo>
                      <a:pt x="3482" y="579"/>
                    </a:lnTo>
                    <a:lnTo>
                      <a:pt x="3476" y="583"/>
                    </a:lnTo>
                    <a:lnTo>
                      <a:pt x="3467" y="589"/>
                    </a:lnTo>
                    <a:lnTo>
                      <a:pt x="3460" y="594"/>
                    </a:lnTo>
                    <a:lnTo>
                      <a:pt x="3454" y="598"/>
                    </a:lnTo>
                    <a:lnTo>
                      <a:pt x="3450" y="600"/>
                    </a:lnTo>
                    <a:lnTo>
                      <a:pt x="3448" y="602"/>
                    </a:lnTo>
                    <a:lnTo>
                      <a:pt x="3441" y="604"/>
                    </a:lnTo>
                    <a:lnTo>
                      <a:pt x="3435" y="604"/>
                    </a:lnTo>
                    <a:lnTo>
                      <a:pt x="3431" y="602"/>
                    </a:lnTo>
                    <a:lnTo>
                      <a:pt x="3429" y="600"/>
                    </a:lnTo>
                    <a:lnTo>
                      <a:pt x="3429" y="598"/>
                    </a:lnTo>
                    <a:lnTo>
                      <a:pt x="3429" y="596"/>
                    </a:lnTo>
                    <a:lnTo>
                      <a:pt x="3429" y="590"/>
                    </a:lnTo>
                    <a:lnTo>
                      <a:pt x="3428" y="585"/>
                    </a:lnTo>
                    <a:lnTo>
                      <a:pt x="3428" y="579"/>
                    </a:lnTo>
                    <a:lnTo>
                      <a:pt x="3426" y="572"/>
                    </a:lnTo>
                    <a:lnTo>
                      <a:pt x="3424" y="570"/>
                    </a:lnTo>
                    <a:lnTo>
                      <a:pt x="3420" y="568"/>
                    </a:lnTo>
                    <a:lnTo>
                      <a:pt x="3418" y="564"/>
                    </a:lnTo>
                    <a:lnTo>
                      <a:pt x="3414" y="562"/>
                    </a:lnTo>
                    <a:lnTo>
                      <a:pt x="3411" y="560"/>
                    </a:lnTo>
                    <a:lnTo>
                      <a:pt x="3407" y="560"/>
                    </a:lnTo>
                    <a:lnTo>
                      <a:pt x="3401" y="558"/>
                    </a:lnTo>
                    <a:lnTo>
                      <a:pt x="3396" y="558"/>
                    </a:lnTo>
                    <a:lnTo>
                      <a:pt x="3388" y="558"/>
                    </a:lnTo>
                    <a:lnTo>
                      <a:pt x="3381" y="557"/>
                    </a:lnTo>
                    <a:lnTo>
                      <a:pt x="3373" y="557"/>
                    </a:lnTo>
                    <a:lnTo>
                      <a:pt x="3364" y="555"/>
                    </a:lnTo>
                    <a:lnTo>
                      <a:pt x="3345" y="551"/>
                    </a:lnTo>
                    <a:lnTo>
                      <a:pt x="3326" y="545"/>
                    </a:lnTo>
                    <a:lnTo>
                      <a:pt x="3309" y="542"/>
                    </a:lnTo>
                    <a:lnTo>
                      <a:pt x="3294" y="538"/>
                    </a:lnTo>
                    <a:lnTo>
                      <a:pt x="3287" y="534"/>
                    </a:lnTo>
                    <a:lnTo>
                      <a:pt x="3283" y="534"/>
                    </a:lnTo>
                    <a:lnTo>
                      <a:pt x="3285" y="536"/>
                    </a:lnTo>
                    <a:lnTo>
                      <a:pt x="3287" y="540"/>
                    </a:lnTo>
                    <a:lnTo>
                      <a:pt x="3288" y="543"/>
                    </a:lnTo>
                    <a:lnTo>
                      <a:pt x="3288" y="545"/>
                    </a:lnTo>
                    <a:lnTo>
                      <a:pt x="3288" y="549"/>
                    </a:lnTo>
                    <a:lnTo>
                      <a:pt x="3287" y="551"/>
                    </a:lnTo>
                    <a:lnTo>
                      <a:pt x="3287" y="555"/>
                    </a:lnTo>
                    <a:lnTo>
                      <a:pt x="3285" y="557"/>
                    </a:lnTo>
                    <a:lnTo>
                      <a:pt x="3283" y="558"/>
                    </a:lnTo>
                    <a:lnTo>
                      <a:pt x="3279" y="560"/>
                    </a:lnTo>
                    <a:lnTo>
                      <a:pt x="3275" y="562"/>
                    </a:lnTo>
                    <a:lnTo>
                      <a:pt x="3271" y="564"/>
                    </a:lnTo>
                    <a:lnTo>
                      <a:pt x="3268" y="566"/>
                    </a:lnTo>
                    <a:lnTo>
                      <a:pt x="3264" y="566"/>
                    </a:lnTo>
                    <a:lnTo>
                      <a:pt x="3258" y="568"/>
                    </a:lnTo>
                    <a:lnTo>
                      <a:pt x="3253" y="568"/>
                    </a:lnTo>
                    <a:lnTo>
                      <a:pt x="3251" y="568"/>
                    </a:lnTo>
                    <a:lnTo>
                      <a:pt x="3249" y="568"/>
                    </a:lnTo>
                    <a:lnTo>
                      <a:pt x="3245" y="568"/>
                    </a:lnTo>
                    <a:lnTo>
                      <a:pt x="3243" y="570"/>
                    </a:lnTo>
                    <a:lnTo>
                      <a:pt x="3241" y="572"/>
                    </a:lnTo>
                    <a:lnTo>
                      <a:pt x="3239" y="573"/>
                    </a:lnTo>
                    <a:lnTo>
                      <a:pt x="3239" y="577"/>
                    </a:lnTo>
                    <a:lnTo>
                      <a:pt x="3238" y="579"/>
                    </a:lnTo>
                    <a:lnTo>
                      <a:pt x="3236" y="585"/>
                    </a:lnTo>
                    <a:lnTo>
                      <a:pt x="3234" y="592"/>
                    </a:lnTo>
                    <a:lnTo>
                      <a:pt x="3234" y="600"/>
                    </a:lnTo>
                    <a:lnTo>
                      <a:pt x="3232" y="607"/>
                    </a:lnTo>
                    <a:lnTo>
                      <a:pt x="3234" y="621"/>
                    </a:lnTo>
                    <a:lnTo>
                      <a:pt x="3234" y="634"/>
                    </a:lnTo>
                    <a:lnTo>
                      <a:pt x="3236" y="643"/>
                    </a:lnTo>
                    <a:lnTo>
                      <a:pt x="3236" y="647"/>
                    </a:lnTo>
                    <a:lnTo>
                      <a:pt x="3215" y="651"/>
                    </a:lnTo>
                    <a:lnTo>
                      <a:pt x="3192" y="664"/>
                    </a:lnTo>
                    <a:lnTo>
                      <a:pt x="3142" y="634"/>
                    </a:lnTo>
                    <a:lnTo>
                      <a:pt x="3125" y="647"/>
                    </a:lnTo>
                    <a:lnTo>
                      <a:pt x="3093" y="647"/>
                    </a:lnTo>
                    <a:lnTo>
                      <a:pt x="3063" y="613"/>
                    </a:lnTo>
                    <a:lnTo>
                      <a:pt x="3059" y="619"/>
                    </a:lnTo>
                    <a:lnTo>
                      <a:pt x="3050" y="630"/>
                    </a:lnTo>
                    <a:lnTo>
                      <a:pt x="3044" y="637"/>
                    </a:lnTo>
                    <a:lnTo>
                      <a:pt x="3040" y="645"/>
                    </a:lnTo>
                    <a:lnTo>
                      <a:pt x="3036" y="652"/>
                    </a:lnTo>
                    <a:lnTo>
                      <a:pt x="3033" y="660"/>
                    </a:lnTo>
                    <a:lnTo>
                      <a:pt x="3031" y="666"/>
                    </a:lnTo>
                    <a:lnTo>
                      <a:pt x="3027" y="671"/>
                    </a:lnTo>
                    <a:lnTo>
                      <a:pt x="3021" y="677"/>
                    </a:lnTo>
                    <a:lnTo>
                      <a:pt x="3016" y="684"/>
                    </a:lnTo>
                    <a:lnTo>
                      <a:pt x="3008" y="694"/>
                    </a:lnTo>
                    <a:lnTo>
                      <a:pt x="3004" y="698"/>
                    </a:lnTo>
                    <a:lnTo>
                      <a:pt x="2995" y="668"/>
                    </a:lnTo>
                    <a:lnTo>
                      <a:pt x="2978" y="634"/>
                    </a:lnTo>
                    <a:lnTo>
                      <a:pt x="2978" y="572"/>
                    </a:lnTo>
                    <a:lnTo>
                      <a:pt x="2986" y="530"/>
                    </a:lnTo>
                    <a:lnTo>
                      <a:pt x="2986" y="523"/>
                    </a:lnTo>
                    <a:lnTo>
                      <a:pt x="2984" y="519"/>
                    </a:lnTo>
                    <a:lnTo>
                      <a:pt x="2982" y="515"/>
                    </a:lnTo>
                    <a:lnTo>
                      <a:pt x="2980" y="511"/>
                    </a:lnTo>
                    <a:lnTo>
                      <a:pt x="2976" y="510"/>
                    </a:lnTo>
                    <a:lnTo>
                      <a:pt x="2974" y="510"/>
                    </a:lnTo>
                    <a:lnTo>
                      <a:pt x="2971" y="508"/>
                    </a:lnTo>
                    <a:lnTo>
                      <a:pt x="2967" y="506"/>
                    </a:lnTo>
                    <a:lnTo>
                      <a:pt x="2959" y="506"/>
                    </a:lnTo>
                    <a:lnTo>
                      <a:pt x="2952" y="508"/>
                    </a:lnTo>
                    <a:lnTo>
                      <a:pt x="2948" y="510"/>
                    </a:lnTo>
                    <a:lnTo>
                      <a:pt x="2946" y="510"/>
                    </a:lnTo>
                    <a:lnTo>
                      <a:pt x="2942" y="506"/>
                    </a:lnTo>
                    <a:lnTo>
                      <a:pt x="2931" y="496"/>
                    </a:lnTo>
                    <a:lnTo>
                      <a:pt x="2922" y="491"/>
                    </a:lnTo>
                    <a:lnTo>
                      <a:pt x="2910" y="485"/>
                    </a:lnTo>
                    <a:lnTo>
                      <a:pt x="2905" y="483"/>
                    </a:lnTo>
                    <a:lnTo>
                      <a:pt x="2897" y="481"/>
                    </a:lnTo>
                    <a:lnTo>
                      <a:pt x="2890" y="479"/>
                    </a:lnTo>
                    <a:lnTo>
                      <a:pt x="2882" y="479"/>
                    </a:lnTo>
                    <a:lnTo>
                      <a:pt x="2869" y="478"/>
                    </a:lnTo>
                    <a:lnTo>
                      <a:pt x="2858" y="478"/>
                    </a:lnTo>
                    <a:lnTo>
                      <a:pt x="2850" y="478"/>
                    </a:lnTo>
                    <a:lnTo>
                      <a:pt x="2843" y="479"/>
                    </a:lnTo>
                    <a:lnTo>
                      <a:pt x="2837" y="481"/>
                    </a:lnTo>
                    <a:lnTo>
                      <a:pt x="2831" y="483"/>
                    </a:lnTo>
                    <a:lnTo>
                      <a:pt x="2824" y="489"/>
                    </a:lnTo>
                    <a:lnTo>
                      <a:pt x="2814" y="496"/>
                    </a:lnTo>
                    <a:lnTo>
                      <a:pt x="2811" y="498"/>
                    </a:lnTo>
                    <a:lnTo>
                      <a:pt x="2807" y="498"/>
                    </a:lnTo>
                    <a:lnTo>
                      <a:pt x="2805" y="500"/>
                    </a:lnTo>
                    <a:lnTo>
                      <a:pt x="2801" y="502"/>
                    </a:lnTo>
                    <a:lnTo>
                      <a:pt x="2792" y="502"/>
                    </a:lnTo>
                    <a:lnTo>
                      <a:pt x="2784" y="504"/>
                    </a:lnTo>
                    <a:lnTo>
                      <a:pt x="2777" y="504"/>
                    </a:lnTo>
                    <a:lnTo>
                      <a:pt x="2767" y="502"/>
                    </a:lnTo>
                    <a:lnTo>
                      <a:pt x="2760" y="502"/>
                    </a:lnTo>
                    <a:lnTo>
                      <a:pt x="2750" y="500"/>
                    </a:lnTo>
                    <a:lnTo>
                      <a:pt x="2734" y="496"/>
                    </a:lnTo>
                    <a:lnTo>
                      <a:pt x="2720" y="493"/>
                    </a:lnTo>
                    <a:lnTo>
                      <a:pt x="2713" y="489"/>
                    </a:lnTo>
                    <a:lnTo>
                      <a:pt x="2709" y="487"/>
                    </a:lnTo>
                    <a:lnTo>
                      <a:pt x="2636" y="449"/>
                    </a:lnTo>
                    <a:lnTo>
                      <a:pt x="2626" y="451"/>
                    </a:lnTo>
                    <a:lnTo>
                      <a:pt x="2617" y="451"/>
                    </a:lnTo>
                    <a:lnTo>
                      <a:pt x="2606" y="451"/>
                    </a:lnTo>
                    <a:lnTo>
                      <a:pt x="2596" y="451"/>
                    </a:lnTo>
                    <a:lnTo>
                      <a:pt x="2587" y="449"/>
                    </a:lnTo>
                    <a:lnTo>
                      <a:pt x="2576" y="446"/>
                    </a:lnTo>
                    <a:lnTo>
                      <a:pt x="2566" y="444"/>
                    </a:lnTo>
                    <a:lnTo>
                      <a:pt x="2557" y="440"/>
                    </a:lnTo>
                    <a:lnTo>
                      <a:pt x="2540" y="434"/>
                    </a:lnTo>
                    <a:lnTo>
                      <a:pt x="2528" y="429"/>
                    </a:lnTo>
                    <a:lnTo>
                      <a:pt x="2519" y="423"/>
                    </a:lnTo>
                    <a:lnTo>
                      <a:pt x="2515" y="421"/>
                    </a:lnTo>
                    <a:lnTo>
                      <a:pt x="2495" y="408"/>
                    </a:lnTo>
                    <a:lnTo>
                      <a:pt x="2491" y="397"/>
                    </a:lnTo>
                    <a:lnTo>
                      <a:pt x="2508" y="387"/>
                    </a:lnTo>
                    <a:lnTo>
                      <a:pt x="2508" y="385"/>
                    </a:lnTo>
                    <a:lnTo>
                      <a:pt x="2510" y="380"/>
                    </a:lnTo>
                    <a:lnTo>
                      <a:pt x="2510" y="374"/>
                    </a:lnTo>
                    <a:lnTo>
                      <a:pt x="2508" y="370"/>
                    </a:lnTo>
                    <a:lnTo>
                      <a:pt x="2506" y="365"/>
                    </a:lnTo>
                    <a:lnTo>
                      <a:pt x="2504" y="359"/>
                    </a:lnTo>
                    <a:lnTo>
                      <a:pt x="2502" y="355"/>
                    </a:lnTo>
                    <a:lnTo>
                      <a:pt x="2500" y="353"/>
                    </a:lnTo>
                    <a:lnTo>
                      <a:pt x="2497" y="353"/>
                    </a:lnTo>
                    <a:lnTo>
                      <a:pt x="2495" y="352"/>
                    </a:lnTo>
                    <a:lnTo>
                      <a:pt x="2493" y="352"/>
                    </a:lnTo>
                    <a:lnTo>
                      <a:pt x="2489" y="352"/>
                    </a:lnTo>
                    <a:lnTo>
                      <a:pt x="2485" y="352"/>
                    </a:lnTo>
                    <a:lnTo>
                      <a:pt x="2483" y="352"/>
                    </a:lnTo>
                    <a:lnTo>
                      <a:pt x="2474" y="357"/>
                    </a:lnTo>
                    <a:lnTo>
                      <a:pt x="2468" y="359"/>
                    </a:lnTo>
                    <a:lnTo>
                      <a:pt x="2465" y="367"/>
                    </a:lnTo>
                    <a:lnTo>
                      <a:pt x="2453" y="384"/>
                    </a:lnTo>
                    <a:lnTo>
                      <a:pt x="2446" y="395"/>
                    </a:lnTo>
                    <a:lnTo>
                      <a:pt x="2438" y="404"/>
                    </a:lnTo>
                    <a:lnTo>
                      <a:pt x="2434" y="408"/>
                    </a:lnTo>
                    <a:lnTo>
                      <a:pt x="2431" y="412"/>
                    </a:lnTo>
                    <a:lnTo>
                      <a:pt x="2425" y="414"/>
                    </a:lnTo>
                    <a:lnTo>
                      <a:pt x="2421" y="415"/>
                    </a:lnTo>
                    <a:lnTo>
                      <a:pt x="2418" y="419"/>
                    </a:lnTo>
                    <a:lnTo>
                      <a:pt x="2414" y="421"/>
                    </a:lnTo>
                    <a:lnTo>
                      <a:pt x="2410" y="425"/>
                    </a:lnTo>
                    <a:lnTo>
                      <a:pt x="2406" y="429"/>
                    </a:lnTo>
                    <a:lnTo>
                      <a:pt x="2397" y="436"/>
                    </a:lnTo>
                    <a:lnTo>
                      <a:pt x="2391" y="446"/>
                    </a:lnTo>
                    <a:lnTo>
                      <a:pt x="2382" y="461"/>
                    </a:lnTo>
                    <a:lnTo>
                      <a:pt x="2378" y="466"/>
                    </a:lnTo>
                    <a:lnTo>
                      <a:pt x="2361" y="466"/>
                    </a:lnTo>
                    <a:lnTo>
                      <a:pt x="2352" y="425"/>
                    </a:lnTo>
                    <a:lnTo>
                      <a:pt x="2335" y="404"/>
                    </a:lnTo>
                    <a:lnTo>
                      <a:pt x="2384" y="400"/>
                    </a:lnTo>
                    <a:lnTo>
                      <a:pt x="2442" y="333"/>
                    </a:lnTo>
                    <a:lnTo>
                      <a:pt x="2453" y="323"/>
                    </a:lnTo>
                    <a:lnTo>
                      <a:pt x="2461" y="316"/>
                    </a:lnTo>
                    <a:lnTo>
                      <a:pt x="2468" y="306"/>
                    </a:lnTo>
                    <a:lnTo>
                      <a:pt x="2476" y="299"/>
                    </a:lnTo>
                    <a:lnTo>
                      <a:pt x="2481" y="291"/>
                    </a:lnTo>
                    <a:lnTo>
                      <a:pt x="2487" y="284"/>
                    </a:lnTo>
                    <a:lnTo>
                      <a:pt x="2491" y="278"/>
                    </a:lnTo>
                    <a:lnTo>
                      <a:pt x="2495" y="273"/>
                    </a:lnTo>
                    <a:lnTo>
                      <a:pt x="2498" y="261"/>
                    </a:lnTo>
                    <a:lnTo>
                      <a:pt x="2502" y="256"/>
                    </a:lnTo>
                    <a:lnTo>
                      <a:pt x="2502" y="252"/>
                    </a:lnTo>
                    <a:lnTo>
                      <a:pt x="2504" y="250"/>
                    </a:lnTo>
                    <a:lnTo>
                      <a:pt x="2508" y="201"/>
                    </a:lnTo>
                    <a:lnTo>
                      <a:pt x="2510" y="192"/>
                    </a:lnTo>
                    <a:lnTo>
                      <a:pt x="2512" y="184"/>
                    </a:lnTo>
                    <a:lnTo>
                      <a:pt x="2512" y="179"/>
                    </a:lnTo>
                    <a:lnTo>
                      <a:pt x="2512" y="171"/>
                    </a:lnTo>
                    <a:lnTo>
                      <a:pt x="2512" y="163"/>
                    </a:lnTo>
                    <a:lnTo>
                      <a:pt x="2510" y="158"/>
                    </a:lnTo>
                    <a:lnTo>
                      <a:pt x="2508" y="152"/>
                    </a:lnTo>
                    <a:lnTo>
                      <a:pt x="2504" y="147"/>
                    </a:lnTo>
                    <a:lnTo>
                      <a:pt x="2500" y="141"/>
                    </a:lnTo>
                    <a:lnTo>
                      <a:pt x="2498" y="135"/>
                    </a:lnTo>
                    <a:lnTo>
                      <a:pt x="2495" y="131"/>
                    </a:lnTo>
                    <a:lnTo>
                      <a:pt x="2489" y="128"/>
                    </a:lnTo>
                    <a:lnTo>
                      <a:pt x="2485" y="122"/>
                    </a:lnTo>
                    <a:lnTo>
                      <a:pt x="2480" y="118"/>
                    </a:lnTo>
                    <a:lnTo>
                      <a:pt x="2474" y="115"/>
                    </a:lnTo>
                    <a:lnTo>
                      <a:pt x="2468" y="113"/>
                    </a:lnTo>
                    <a:lnTo>
                      <a:pt x="2463" y="109"/>
                    </a:lnTo>
                    <a:lnTo>
                      <a:pt x="2457" y="107"/>
                    </a:lnTo>
                    <a:lnTo>
                      <a:pt x="2453" y="105"/>
                    </a:lnTo>
                    <a:lnTo>
                      <a:pt x="2448" y="105"/>
                    </a:lnTo>
                    <a:lnTo>
                      <a:pt x="2442" y="105"/>
                    </a:lnTo>
                    <a:lnTo>
                      <a:pt x="2438" y="107"/>
                    </a:lnTo>
                    <a:lnTo>
                      <a:pt x="2433" y="109"/>
                    </a:lnTo>
                    <a:lnTo>
                      <a:pt x="2427" y="111"/>
                    </a:lnTo>
                    <a:lnTo>
                      <a:pt x="2406" y="120"/>
                    </a:lnTo>
                    <a:lnTo>
                      <a:pt x="2384" y="133"/>
                    </a:lnTo>
                    <a:lnTo>
                      <a:pt x="2376" y="135"/>
                    </a:lnTo>
                    <a:lnTo>
                      <a:pt x="2370" y="137"/>
                    </a:lnTo>
                    <a:lnTo>
                      <a:pt x="2365" y="139"/>
                    </a:lnTo>
                    <a:lnTo>
                      <a:pt x="2359" y="143"/>
                    </a:lnTo>
                    <a:lnTo>
                      <a:pt x="2350" y="143"/>
                    </a:lnTo>
                    <a:lnTo>
                      <a:pt x="2340" y="145"/>
                    </a:lnTo>
                    <a:lnTo>
                      <a:pt x="2327" y="145"/>
                    </a:lnTo>
                    <a:lnTo>
                      <a:pt x="2322" y="145"/>
                    </a:lnTo>
                    <a:lnTo>
                      <a:pt x="2318" y="107"/>
                    </a:lnTo>
                    <a:lnTo>
                      <a:pt x="2305" y="96"/>
                    </a:lnTo>
                    <a:lnTo>
                      <a:pt x="2325" y="41"/>
                    </a:lnTo>
                    <a:lnTo>
                      <a:pt x="2327" y="41"/>
                    </a:lnTo>
                    <a:lnTo>
                      <a:pt x="2333" y="39"/>
                    </a:lnTo>
                    <a:lnTo>
                      <a:pt x="2337" y="36"/>
                    </a:lnTo>
                    <a:lnTo>
                      <a:pt x="2340" y="32"/>
                    </a:lnTo>
                    <a:lnTo>
                      <a:pt x="2342" y="30"/>
                    </a:lnTo>
                    <a:lnTo>
                      <a:pt x="2344" y="26"/>
                    </a:lnTo>
                    <a:lnTo>
                      <a:pt x="2344" y="24"/>
                    </a:lnTo>
                    <a:lnTo>
                      <a:pt x="2342" y="22"/>
                    </a:lnTo>
                    <a:lnTo>
                      <a:pt x="2340" y="19"/>
                    </a:lnTo>
                    <a:lnTo>
                      <a:pt x="2337" y="15"/>
                    </a:lnTo>
                    <a:lnTo>
                      <a:pt x="2333" y="11"/>
                    </a:lnTo>
                    <a:lnTo>
                      <a:pt x="2325" y="7"/>
                    </a:lnTo>
                    <a:lnTo>
                      <a:pt x="2318" y="5"/>
                    </a:lnTo>
                    <a:lnTo>
                      <a:pt x="2312" y="2"/>
                    </a:lnTo>
                    <a:lnTo>
                      <a:pt x="2305" y="0"/>
                    </a:lnTo>
                    <a:lnTo>
                      <a:pt x="2299" y="0"/>
                    </a:lnTo>
                    <a:lnTo>
                      <a:pt x="2291" y="0"/>
                    </a:lnTo>
                    <a:lnTo>
                      <a:pt x="2286" y="2"/>
                    </a:lnTo>
                    <a:lnTo>
                      <a:pt x="2280" y="4"/>
                    </a:lnTo>
                    <a:lnTo>
                      <a:pt x="2275" y="5"/>
                    </a:lnTo>
                    <a:lnTo>
                      <a:pt x="2269" y="9"/>
                    </a:lnTo>
                    <a:lnTo>
                      <a:pt x="2263" y="11"/>
                    </a:lnTo>
                    <a:lnTo>
                      <a:pt x="2260" y="15"/>
                    </a:lnTo>
                    <a:lnTo>
                      <a:pt x="2256" y="19"/>
                    </a:lnTo>
                    <a:lnTo>
                      <a:pt x="2252" y="22"/>
                    </a:lnTo>
                    <a:lnTo>
                      <a:pt x="2248" y="26"/>
                    </a:lnTo>
                    <a:lnTo>
                      <a:pt x="2246" y="30"/>
                    </a:lnTo>
                    <a:lnTo>
                      <a:pt x="2244" y="32"/>
                    </a:lnTo>
                    <a:lnTo>
                      <a:pt x="2239" y="41"/>
                    </a:lnTo>
                    <a:lnTo>
                      <a:pt x="2231" y="52"/>
                    </a:lnTo>
                    <a:lnTo>
                      <a:pt x="2220" y="66"/>
                    </a:lnTo>
                    <a:lnTo>
                      <a:pt x="2209" y="79"/>
                    </a:lnTo>
                    <a:lnTo>
                      <a:pt x="2190" y="101"/>
                    </a:lnTo>
                    <a:lnTo>
                      <a:pt x="2179" y="113"/>
                    </a:lnTo>
                    <a:lnTo>
                      <a:pt x="2188" y="130"/>
                    </a:lnTo>
                    <a:lnTo>
                      <a:pt x="2171" y="158"/>
                    </a:lnTo>
                    <a:lnTo>
                      <a:pt x="2133" y="141"/>
                    </a:lnTo>
                    <a:lnTo>
                      <a:pt x="2130" y="139"/>
                    </a:lnTo>
                    <a:lnTo>
                      <a:pt x="2126" y="139"/>
                    </a:lnTo>
                    <a:lnTo>
                      <a:pt x="2124" y="139"/>
                    </a:lnTo>
                    <a:lnTo>
                      <a:pt x="2122" y="141"/>
                    </a:lnTo>
                    <a:lnTo>
                      <a:pt x="2122" y="143"/>
                    </a:lnTo>
                    <a:lnTo>
                      <a:pt x="2124" y="147"/>
                    </a:lnTo>
                    <a:lnTo>
                      <a:pt x="2126" y="148"/>
                    </a:lnTo>
                    <a:lnTo>
                      <a:pt x="2133" y="156"/>
                    </a:lnTo>
                    <a:lnTo>
                      <a:pt x="2137" y="162"/>
                    </a:lnTo>
                    <a:lnTo>
                      <a:pt x="2194" y="203"/>
                    </a:lnTo>
                    <a:lnTo>
                      <a:pt x="2194" y="209"/>
                    </a:lnTo>
                    <a:lnTo>
                      <a:pt x="2196" y="220"/>
                    </a:lnTo>
                    <a:lnTo>
                      <a:pt x="2196" y="227"/>
                    </a:lnTo>
                    <a:lnTo>
                      <a:pt x="2196" y="235"/>
                    </a:lnTo>
                    <a:lnTo>
                      <a:pt x="2196" y="244"/>
                    </a:lnTo>
                    <a:lnTo>
                      <a:pt x="2194" y="254"/>
                    </a:lnTo>
                    <a:lnTo>
                      <a:pt x="2192" y="257"/>
                    </a:lnTo>
                    <a:lnTo>
                      <a:pt x="2192" y="261"/>
                    </a:lnTo>
                    <a:lnTo>
                      <a:pt x="2188" y="265"/>
                    </a:lnTo>
                    <a:lnTo>
                      <a:pt x="2186" y="267"/>
                    </a:lnTo>
                    <a:lnTo>
                      <a:pt x="2184" y="269"/>
                    </a:lnTo>
                    <a:lnTo>
                      <a:pt x="2181" y="269"/>
                    </a:lnTo>
                    <a:lnTo>
                      <a:pt x="2179" y="269"/>
                    </a:lnTo>
                    <a:lnTo>
                      <a:pt x="2175" y="269"/>
                    </a:lnTo>
                    <a:lnTo>
                      <a:pt x="2171" y="267"/>
                    </a:lnTo>
                    <a:lnTo>
                      <a:pt x="2169" y="265"/>
                    </a:lnTo>
                    <a:lnTo>
                      <a:pt x="2165" y="261"/>
                    </a:lnTo>
                    <a:lnTo>
                      <a:pt x="2162" y="257"/>
                    </a:lnTo>
                    <a:lnTo>
                      <a:pt x="2158" y="252"/>
                    </a:lnTo>
                    <a:lnTo>
                      <a:pt x="2156" y="246"/>
                    </a:lnTo>
                    <a:lnTo>
                      <a:pt x="2152" y="241"/>
                    </a:lnTo>
                    <a:lnTo>
                      <a:pt x="2150" y="233"/>
                    </a:lnTo>
                    <a:lnTo>
                      <a:pt x="2149" y="226"/>
                    </a:lnTo>
                    <a:lnTo>
                      <a:pt x="2143" y="218"/>
                    </a:lnTo>
                    <a:lnTo>
                      <a:pt x="2139" y="212"/>
                    </a:lnTo>
                    <a:lnTo>
                      <a:pt x="2135" y="207"/>
                    </a:lnTo>
                    <a:lnTo>
                      <a:pt x="2130" y="203"/>
                    </a:lnTo>
                    <a:lnTo>
                      <a:pt x="2122" y="199"/>
                    </a:lnTo>
                    <a:lnTo>
                      <a:pt x="2117" y="195"/>
                    </a:lnTo>
                    <a:lnTo>
                      <a:pt x="2109" y="194"/>
                    </a:lnTo>
                    <a:lnTo>
                      <a:pt x="2102" y="192"/>
                    </a:lnTo>
                    <a:lnTo>
                      <a:pt x="2096" y="190"/>
                    </a:lnTo>
                    <a:lnTo>
                      <a:pt x="2086" y="190"/>
                    </a:lnTo>
                    <a:lnTo>
                      <a:pt x="2079" y="188"/>
                    </a:lnTo>
                    <a:lnTo>
                      <a:pt x="2071" y="188"/>
                    </a:lnTo>
                    <a:lnTo>
                      <a:pt x="2064" y="190"/>
                    </a:lnTo>
                    <a:lnTo>
                      <a:pt x="2054" y="190"/>
                    </a:lnTo>
                    <a:lnTo>
                      <a:pt x="2047" y="192"/>
                    </a:lnTo>
                    <a:lnTo>
                      <a:pt x="2039" y="194"/>
                    </a:lnTo>
                    <a:lnTo>
                      <a:pt x="2032" y="194"/>
                    </a:lnTo>
                    <a:lnTo>
                      <a:pt x="2026" y="194"/>
                    </a:lnTo>
                    <a:lnTo>
                      <a:pt x="2021" y="192"/>
                    </a:lnTo>
                    <a:lnTo>
                      <a:pt x="2017" y="192"/>
                    </a:lnTo>
                    <a:lnTo>
                      <a:pt x="2013" y="190"/>
                    </a:lnTo>
                    <a:lnTo>
                      <a:pt x="2009" y="188"/>
                    </a:lnTo>
                    <a:lnTo>
                      <a:pt x="2007" y="186"/>
                    </a:lnTo>
                    <a:lnTo>
                      <a:pt x="2004" y="182"/>
                    </a:lnTo>
                    <a:lnTo>
                      <a:pt x="2000" y="179"/>
                    </a:lnTo>
                    <a:lnTo>
                      <a:pt x="2000" y="175"/>
                    </a:lnTo>
                    <a:lnTo>
                      <a:pt x="1992" y="179"/>
                    </a:lnTo>
                    <a:lnTo>
                      <a:pt x="1975" y="186"/>
                    </a:lnTo>
                    <a:lnTo>
                      <a:pt x="1964" y="192"/>
                    </a:lnTo>
                    <a:lnTo>
                      <a:pt x="1957" y="197"/>
                    </a:lnTo>
                    <a:lnTo>
                      <a:pt x="1951" y="201"/>
                    </a:lnTo>
                    <a:lnTo>
                      <a:pt x="1947" y="203"/>
                    </a:lnTo>
                    <a:lnTo>
                      <a:pt x="1945" y="205"/>
                    </a:lnTo>
                    <a:lnTo>
                      <a:pt x="1944" y="209"/>
                    </a:lnTo>
                    <a:lnTo>
                      <a:pt x="1938" y="212"/>
                    </a:lnTo>
                    <a:lnTo>
                      <a:pt x="1934" y="218"/>
                    </a:lnTo>
                    <a:lnTo>
                      <a:pt x="1927" y="222"/>
                    </a:lnTo>
                    <a:lnTo>
                      <a:pt x="1919" y="227"/>
                    </a:lnTo>
                    <a:lnTo>
                      <a:pt x="1910" y="233"/>
                    </a:lnTo>
                    <a:lnTo>
                      <a:pt x="1900" y="237"/>
                    </a:lnTo>
                    <a:lnTo>
                      <a:pt x="1889" y="239"/>
                    </a:lnTo>
                    <a:lnTo>
                      <a:pt x="1878" y="241"/>
                    </a:lnTo>
                    <a:lnTo>
                      <a:pt x="1876" y="242"/>
                    </a:lnTo>
                    <a:lnTo>
                      <a:pt x="1872" y="242"/>
                    </a:lnTo>
                    <a:lnTo>
                      <a:pt x="1870" y="244"/>
                    </a:lnTo>
                    <a:lnTo>
                      <a:pt x="1866" y="246"/>
                    </a:lnTo>
                    <a:lnTo>
                      <a:pt x="1861" y="252"/>
                    </a:lnTo>
                    <a:lnTo>
                      <a:pt x="1857" y="257"/>
                    </a:lnTo>
                    <a:lnTo>
                      <a:pt x="1851" y="265"/>
                    </a:lnTo>
                    <a:lnTo>
                      <a:pt x="1846" y="273"/>
                    </a:lnTo>
                    <a:lnTo>
                      <a:pt x="1840" y="282"/>
                    </a:lnTo>
                    <a:lnTo>
                      <a:pt x="1836" y="291"/>
                    </a:lnTo>
                    <a:lnTo>
                      <a:pt x="1829" y="308"/>
                    </a:lnTo>
                    <a:lnTo>
                      <a:pt x="1821" y="323"/>
                    </a:lnTo>
                    <a:lnTo>
                      <a:pt x="1817" y="333"/>
                    </a:lnTo>
                    <a:lnTo>
                      <a:pt x="1816" y="336"/>
                    </a:lnTo>
                    <a:lnTo>
                      <a:pt x="1816" y="340"/>
                    </a:lnTo>
                    <a:lnTo>
                      <a:pt x="1814" y="344"/>
                    </a:lnTo>
                    <a:lnTo>
                      <a:pt x="1810" y="348"/>
                    </a:lnTo>
                    <a:lnTo>
                      <a:pt x="1808" y="352"/>
                    </a:lnTo>
                    <a:lnTo>
                      <a:pt x="1801" y="359"/>
                    </a:lnTo>
                    <a:lnTo>
                      <a:pt x="1795" y="365"/>
                    </a:lnTo>
                    <a:lnTo>
                      <a:pt x="1778" y="374"/>
                    </a:lnTo>
                    <a:lnTo>
                      <a:pt x="1767" y="382"/>
                    </a:lnTo>
                    <a:lnTo>
                      <a:pt x="1765" y="382"/>
                    </a:lnTo>
                    <a:lnTo>
                      <a:pt x="1763" y="384"/>
                    </a:lnTo>
                    <a:lnTo>
                      <a:pt x="1763" y="385"/>
                    </a:lnTo>
                    <a:lnTo>
                      <a:pt x="1761" y="387"/>
                    </a:lnTo>
                    <a:lnTo>
                      <a:pt x="1761" y="389"/>
                    </a:lnTo>
                    <a:lnTo>
                      <a:pt x="1763" y="393"/>
                    </a:lnTo>
                    <a:lnTo>
                      <a:pt x="1765" y="397"/>
                    </a:lnTo>
                    <a:lnTo>
                      <a:pt x="1767" y="400"/>
                    </a:lnTo>
                    <a:lnTo>
                      <a:pt x="1769" y="406"/>
                    </a:lnTo>
                    <a:lnTo>
                      <a:pt x="1770" y="410"/>
                    </a:lnTo>
                    <a:lnTo>
                      <a:pt x="1769" y="414"/>
                    </a:lnTo>
                    <a:lnTo>
                      <a:pt x="1767" y="415"/>
                    </a:lnTo>
                    <a:lnTo>
                      <a:pt x="1767" y="417"/>
                    </a:lnTo>
                    <a:lnTo>
                      <a:pt x="1763" y="421"/>
                    </a:lnTo>
                    <a:lnTo>
                      <a:pt x="1761" y="423"/>
                    </a:lnTo>
                    <a:lnTo>
                      <a:pt x="1757" y="425"/>
                    </a:lnTo>
                    <a:lnTo>
                      <a:pt x="1754" y="427"/>
                    </a:lnTo>
                    <a:lnTo>
                      <a:pt x="1748" y="429"/>
                    </a:lnTo>
                    <a:lnTo>
                      <a:pt x="1737" y="432"/>
                    </a:lnTo>
                    <a:lnTo>
                      <a:pt x="1722" y="438"/>
                    </a:lnTo>
                    <a:lnTo>
                      <a:pt x="1705" y="442"/>
                    </a:lnTo>
                    <a:lnTo>
                      <a:pt x="1684" y="447"/>
                    </a:lnTo>
                    <a:lnTo>
                      <a:pt x="1680" y="449"/>
                    </a:lnTo>
                    <a:lnTo>
                      <a:pt x="1675" y="451"/>
                    </a:lnTo>
                    <a:lnTo>
                      <a:pt x="1671" y="453"/>
                    </a:lnTo>
                    <a:lnTo>
                      <a:pt x="1667" y="457"/>
                    </a:lnTo>
                    <a:lnTo>
                      <a:pt x="1663" y="459"/>
                    </a:lnTo>
                    <a:lnTo>
                      <a:pt x="1659" y="463"/>
                    </a:lnTo>
                    <a:lnTo>
                      <a:pt x="1658" y="466"/>
                    </a:lnTo>
                    <a:lnTo>
                      <a:pt x="1656" y="470"/>
                    </a:lnTo>
                    <a:lnTo>
                      <a:pt x="1654" y="476"/>
                    </a:lnTo>
                    <a:lnTo>
                      <a:pt x="1652" y="479"/>
                    </a:lnTo>
                    <a:lnTo>
                      <a:pt x="1650" y="485"/>
                    </a:lnTo>
                    <a:lnTo>
                      <a:pt x="1648" y="489"/>
                    </a:lnTo>
                    <a:lnTo>
                      <a:pt x="1646" y="498"/>
                    </a:lnTo>
                    <a:lnTo>
                      <a:pt x="1646" y="510"/>
                    </a:lnTo>
                    <a:lnTo>
                      <a:pt x="1646" y="519"/>
                    </a:lnTo>
                    <a:lnTo>
                      <a:pt x="1646" y="528"/>
                    </a:lnTo>
                    <a:lnTo>
                      <a:pt x="1646" y="538"/>
                    </a:lnTo>
                    <a:lnTo>
                      <a:pt x="1648" y="547"/>
                    </a:lnTo>
                    <a:lnTo>
                      <a:pt x="1648" y="560"/>
                    </a:lnTo>
                    <a:lnTo>
                      <a:pt x="1650" y="570"/>
                    </a:lnTo>
                    <a:lnTo>
                      <a:pt x="1652" y="572"/>
                    </a:lnTo>
                    <a:lnTo>
                      <a:pt x="1652" y="573"/>
                    </a:lnTo>
                    <a:lnTo>
                      <a:pt x="1656" y="575"/>
                    </a:lnTo>
                    <a:lnTo>
                      <a:pt x="1658" y="575"/>
                    </a:lnTo>
                    <a:lnTo>
                      <a:pt x="1665" y="579"/>
                    </a:lnTo>
                    <a:lnTo>
                      <a:pt x="1671" y="579"/>
                    </a:lnTo>
                    <a:lnTo>
                      <a:pt x="1686" y="581"/>
                    </a:lnTo>
                    <a:lnTo>
                      <a:pt x="1691" y="581"/>
                    </a:lnTo>
                    <a:lnTo>
                      <a:pt x="1691" y="583"/>
                    </a:lnTo>
                    <a:lnTo>
                      <a:pt x="1691" y="587"/>
                    </a:lnTo>
                    <a:lnTo>
                      <a:pt x="1693" y="589"/>
                    </a:lnTo>
                    <a:lnTo>
                      <a:pt x="1695" y="592"/>
                    </a:lnTo>
                    <a:lnTo>
                      <a:pt x="1701" y="600"/>
                    </a:lnTo>
                    <a:lnTo>
                      <a:pt x="1708" y="605"/>
                    </a:lnTo>
                    <a:lnTo>
                      <a:pt x="1722" y="617"/>
                    </a:lnTo>
                    <a:lnTo>
                      <a:pt x="1727" y="621"/>
                    </a:lnTo>
                    <a:lnTo>
                      <a:pt x="1727" y="720"/>
                    </a:lnTo>
                    <a:lnTo>
                      <a:pt x="1723" y="726"/>
                    </a:lnTo>
                    <a:lnTo>
                      <a:pt x="1722" y="735"/>
                    </a:lnTo>
                    <a:lnTo>
                      <a:pt x="1720" y="741"/>
                    </a:lnTo>
                    <a:lnTo>
                      <a:pt x="1720" y="747"/>
                    </a:lnTo>
                    <a:lnTo>
                      <a:pt x="1722" y="752"/>
                    </a:lnTo>
                    <a:lnTo>
                      <a:pt x="1723" y="758"/>
                    </a:lnTo>
                    <a:lnTo>
                      <a:pt x="1725" y="763"/>
                    </a:lnTo>
                    <a:lnTo>
                      <a:pt x="1727" y="767"/>
                    </a:lnTo>
                    <a:lnTo>
                      <a:pt x="1731" y="771"/>
                    </a:lnTo>
                    <a:lnTo>
                      <a:pt x="1735" y="775"/>
                    </a:lnTo>
                    <a:lnTo>
                      <a:pt x="1738" y="777"/>
                    </a:lnTo>
                    <a:lnTo>
                      <a:pt x="1740" y="780"/>
                    </a:lnTo>
                    <a:lnTo>
                      <a:pt x="1744" y="784"/>
                    </a:lnTo>
                    <a:lnTo>
                      <a:pt x="1746" y="784"/>
                    </a:lnTo>
                    <a:lnTo>
                      <a:pt x="1746" y="797"/>
                    </a:lnTo>
                    <a:lnTo>
                      <a:pt x="1723" y="795"/>
                    </a:lnTo>
                    <a:lnTo>
                      <a:pt x="1720" y="794"/>
                    </a:lnTo>
                    <a:lnTo>
                      <a:pt x="1716" y="792"/>
                    </a:lnTo>
                    <a:lnTo>
                      <a:pt x="1712" y="790"/>
                    </a:lnTo>
                    <a:lnTo>
                      <a:pt x="1708" y="786"/>
                    </a:lnTo>
                    <a:lnTo>
                      <a:pt x="1703" y="780"/>
                    </a:lnTo>
                    <a:lnTo>
                      <a:pt x="1695" y="773"/>
                    </a:lnTo>
                    <a:lnTo>
                      <a:pt x="1690" y="765"/>
                    </a:lnTo>
                    <a:lnTo>
                      <a:pt x="1686" y="758"/>
                    </a:lnTo>
                    <a:lnTo>
                      <a:pt x="1684" y="754"/>
                    </a:lnTo>
                    <a:lnTo>
                      <a:pt x="1684" y="752"/>
                    </a:lnTo>
                    <a:lnTo>
                      <a:pt x="1682" y="747"/>
                    </a:lnTo>
                    <a:lnTo>
                      <a:pt x="1682" y="745"/>
                    </a:lnTo>
                    <a:lnTo>
                      <a:pt x="1684" y="735"/>
                    </a:lnTo>
                    <a:lnTo>
                      <a:pt x="1686" y="726"/>
                    </a:lnTo>
                    <a:lnTo>
                      <a:pt x="1686" y="722"/>
                    </a:lnTo>
                    <a:lnTo>
                      <a:pt x="1686" y="718"/>
                    </a:lnTo>
                    <a:lnTo>
                      <a:pt x="1686" y="716"/>
                    </a:lnTo>
                    <a:lnTo>
                      <a:pt x="1684" y="715"/>
                    </a:lnTo>
                    <a:lnTo>
                      <a:pt x="1682" y="713"/>
                    </a:lnTo>
                    <a:lnTo>
                      <a:pt x="1682" y="711"/>
                    </a:lnTo>
                    <a:lnTo>
                      <a:pt x="1675" y="707"/>
                    </a:lnTo>
                    <a:lnTo>
                      <a:pt x="1669" y="703"/>
                    </a:lnTo>
                    <a:lnTo>
                      <a:pt x="1669" y="701"/>
                    </a:lnTo>
                    <a:lnTo>
                      <a:pt x="1669" y="698"/>
                    </a:lnTo>
                    <a:lnTo>
                      <a:pt x="1671" y="696"/>
                    </a:lnTo>
                    <a:lnTo>
                      <a:pt x="1675" y="690"/>
                    </a:lnTo>
                    <a:lnTo>
                      <a:pt x="1682" y="683"/>
                    </a:lnTo>
                    <a:lnTo>
                      <a:pt x="1688" y="671"/>
                    </a:lnTo>
                    <a:lnTo>
                      <a:pt x="1691" y="666"/>
                    </a:lnTo>
                    <a:lnTo>
                      <a:pt x="1693" y="660"/>
                    </a:lnTo>
                    <a:lnTo>
                      <a:pt x="1697" y="652"/>
                    </a:lnTo>
                    <a:lnTo>
                      <a:pt x="1699" y="643"/>
                    </a:lnTo>
                    <a:lnTo>
                      <a:pt x="1699" y="637"/>
                    </a:lnTo>
                    <a:lnTo>
                      <a:pt x="1699" y="634"/>
                    </a:lnTo>
                    <a:lnTo>
                      <a:pt x="1699" y="630"/>
                    </a:lnTo>
                    <a:lnTo>
                      <a:pt x="1699" y="628"/>
                    </a:lnTo>
                    <a:lnTo>
                      <a:pt x="1697" y="626"/>
                    </a:lnTo>
                    <a:lnTo>
                      <a:pt x="1695" y="624"/>
                    </a:lnTo>
                    <a:lnTo>
                      <a:pt x="1693" y="622"/>
                    </a:lnTo>
                    <a:lnTo>
                      <a:pt x="1691" y="622"/>
                    </a:lnTo>
                    <a:lnTo>
                      <a:pt x="1680" y="621"/>
                    </a:lnTo>
                    <a:lnTo>
                      <a:pt x="1663" y="621"/>
                    </a:lnTo>
                    <a:lnTo>
                      <a:pt x="1659" y="619"/>
                    </a:lnTo>
                    <a:lnTo>
                      <a:pt x="1656" y="619"/>
                    </a:lnTo>
                    <a:lnTo>
                      <a:pt x="1652" y="617"/>
                    </a:lnTo>
                    <a:lnTo>
                      <a:pt x="1650" y="615"/>
                    </a:lnTo>
                    <a:lnTo>
                      <a:pt x="1646" y="613"/>
                    </a:lnTo>
                    <a:lnTo>
                      <a:pt x="1644" y="609"/>
                    </a:lnTo>
                    <a:lnTo>
                      <a:pt x="1641" y="607"/>
                    </a:lnTo>
                    <a:lnTo>
                      <a:pt x="1639" y="605"/>
                    </a:lnTo>
                    <a:lnTo>
                      <a:pt x="1637" y="604"/>
                    </a:lnTo>
                    <a:lnTo>
                      <a:pt x="1635" y="604"/>
                    </a:lnTo>
                    <a:lnTo>
                      <a:pt x="1633" y="604"/>
                    </a:lnTo>
                    <a:lnTo>
                      <a:pt x="1629" y="604"/>
                    </a:lnTo>
                    <a:lnTo>
                      <a:pt x="1628" y="604"/>
                    </a:lnTo>
                    <a:lnTo>
                      <a:pt x="1622" y="604"/>
                    </a:lnTo>
                    <a:lnTo>
                      <a:pt x="1620" y="604"/>
                    </a:lnTo>
                    <a:lnTo>
                      <a:pt x="1611" y="600"/>
                    </a:lnTo>
                    <a:lnTo>
                      <a:pt x="1599" y="598"/>
                    </a:lnTo>
                    <a:lnTo>
                      <a:pt x="1590" y="592"/>
                    </a:lnTo>
                    <a:lnTo>
                      <a:pt x="1580" y="589"/>
                    </a:lnTo>
                    <a:lnTo>
                      <a:pt x="1577" y="587"/>
                    </a:lnTo>
                    <a:lnTo>
                      <a:pt x="1573" y="583"/>
                    </a:lnTo>
                    <a:lnTo>
                      <a:pt x="1569" y="581"/>
                    </a:lnTo>
                    <a:lnTo>
                      <a:pt x="1567" y="579"/>
                    </a:lnTo>
                    <a:lnTo>
                      <a:pt x="1564" y="575"/>
                    </a:lnTo>
                    <a:lnTo>
                      <a:pt x="1562" y="573"/>
                    </a:lnTo>
                    <a:lnTo>
                      <a:pt x="1560" y="573"/>
                    </a:lnTo>
                    <a:lnTo>
                      <a:pt x="1558" y="573"/>
                    </a:lnTo>
                    <a:lnTo>
                      <a:pt x="1556" y="575"/>
                    </a:lnTo>
                    <a:lnTo>
                      <a:pt x="1552" y="577"/>
                    </a:lnTo>
                    <a:lnTo>
                      <a:pt x="1552" y="579"/>
                    </a:lnTo>
                    <a:lnTo>
                      <a:pt x="1549" y="581"/>
                    </a:lnTo>
                    <a:lnTo>
                      <a:pt x="1545" y="585"/>
                    </a:lnTo>
                    <a:lnTo>
                      <a:pt x="1545" y="587"/>
                    </a:lnTo>
                    <a:lnTo>
                      <a:pt x="1543" y="589"/>
                    </a:lnTo>
                    <a:lnTo>
                      <a:pt x="1541" y="589"/>
                    </a:lnTo>
                    <a:lnTo>
                      <a:pt x="1539" y="589"/>
                    </a:lnTo>
                    <a:lnTo>
                      <a:pt x="1537" y="589"/>
                    </a:lnTo>
                    <a:lnTo>
                      <a:pt x="1535" y="587"/>
                    </a:lnTo>
                    <a:lnTo>
                      <a:pt x="1533" y="583"/>
                    </a:lnTo>
                    <a:lnTo>
                      <a:pt x="1532" y="581"/>
                    </a:lnTo>
                    <a:lnTo>
                      <a:pt x="1530" y="572"/>
                    </a:lnTo>
                    <a:lnTo>
                      <a:pt x="1530" y="562"/>
                    </a:lnTo>
                    <a:lnTo>
                      <a:pt x="1528" y="542"/>
                    </a:lnTo>
                    <a:lnTo>
                      <a:pt x="1528" y="521"/>
                    </a:lnTo>
                    <a:lnTo>
                      <a:pt x="1526" y="517"/>
                    </a:lnTo>
                    <a:lnTo>
                      <a:pt x="1526" y="513"/>
                    </a:lnTo>
                    <a:lnTo>
                      <a:pt x="1522" y="511"/>
                    </a:lnTo>
                    <a:lnTo>
                      <a:pt x="1520" y="510"/>
                    </a:lnTo>
                    <a:lnTo>
                      <a:pt x="1517" y="510"/>
                    </a:lnTo>
                    <a:lnTo>
                      <a:pt x="1515" y="508"/>
                    </a:lnTo>
                    <a:lnTo>
                      <a:pt x="1511" y="506"/>
                    </a:lnTo>
                    <a:lnTo>
                      <a:pt x="1507" y="506"/>
                    </a:lnTo>
                    <a:lnTo>
                      <a:pt x="1492" y="508"/>
                    </a:lnTo>
                    <a:lnTo>
                      <a:pt x="1486" y="510"/>
                    </a:lnTo>
                    <a:lnTo>
                      <a:pt x="1483" y="510"/>
                    </a:lnTo>
                    <a:lnTo>
                      <a:pt x="1479" y="511"/>
                    </a:lnTo>
                    <a:lnTo>
                      <a:pt x="1477" y="513"/>
                    </a:lnTo>
                    <a:lnTo>
                      <a:pt x="1475" y="515"/>
                    </a:lnTo>
                    <a:lnTo>
                      <a:pt x="1473" y="517"/>
                    </a:lnTo>
                    <a:lnTo>
                      <a:pt x="1473" y="521"/>
                    </a:lnTo>
                    <a:lnTo>
                      <a:pt x="1471" y="523"/>
                    </a:lnTo>
                    <a:lnTo>
                      <a:pt x="1471" y="528"/>
                    </a:lnTo>
                    <a:lnTo>
                      <a:pt x="1473" y="534"/>
                    </a:lnTo>
                    <a:lnTo>
                      <a:pt x="1475" y="543"/>
                    </a:lnTo>
                    <a:lnTo>
                      <a:pt x="1475" y="549"/>
                    </a:lnTo>
                    <a:lnTo>
                      <a:pt x="1477" y="557"/>
                    </a:lnTo>
                    <a:lnTo>
                      <a:pt x="1479" y="562"/>
                    </a:lnTo>
                    <a:lnTo>
                      <a:pt x="1483" y="570"/>
                    </a:lnTo>
                    <a:lnTo>
                      <a:pt x="1485" y="575"/>
                    </a:lnTo>
                    <a:lnTo>
                      <a:pt x="1485" y="583"/>
                    </a:lnTo>
                    <a:lnTo>
                      <a:pt x="1485" y="587"/>
                    </a:lnTo>
                    <a:lnTo>
                      <a:pt x="1485" y="589"/>
                    </a:lnTo>
                    <a:lnTo>
                      <a:pt x="1483" y="592"/>
                    </a:lnTo>
                    <a:lnTo>
                      <a:pt x="1481" y="596"/>
                    </a:lnTo>
                    <a:lnTo>
                      <a:pt x="1479" y="598"/>
                    </a:lnTo>
                    <a:lnTo>
                      <a:pt x="1477" y="600"/>
                    </a:lnTo>
                    <a:lnTo>
                      <a:pt x="1473" y="602"/>
                    </a:lnTo>
                    <a:lnTo>
                      <a:pt x="1468" y="604"/>
                    </a:lnTo>
                    <a:lnTo>
                      <a:pt x="1462" y="607"/>
                    </a:lnTo>
                    <a:lnTo>
                      <a:pt x="1458" y="609"/>
                    </a:lnTo>
                    <a:lnTo>
                      <a:pt x="1454" y="613"/>
                    </a:lnTo>
                    <a:lnTo>
                      <a:pt x="1451" y="617"/>
                    </a:lnTo>
                    <a:lnTo>
                      <a:pt x="1449" y="621"/>
                    </a:lnTo>
                    <a:lnTo>
                      <a:pt x="1445" y="624"/>
                    </a:lnTo>
                    <a:lnTo>
                      <a:pt x="1443" y="628"/>
                    </a:lnTo>
                    <a:lnTo>
                      <a:pt x="1441" y="632"/>
                    </a:lnTo>
                    <a:lnTo>
                      <a:pt x="1441" y="637"/>
                    </a:lnTo>
                    <a:lnTo>
                      <a:pt x="1439" y="641"/>
                    </a:lnTo>
                    <a:lnTo>
                      <a:pt x="1439" y="645"/>
                    </a:lnTo>
                    <a:lnTo>
                      <a:pt x="1439" y="649"/>
                    </a:lnTo>
                    <a:lnTo>
                      <a:pt x="1439" y="654"/>
                    </a:lnTo>
                    <a:lnTo>
                      <a:pt x="1439" y="656"/>
                    </a:lnTo>
                    <a:lnTo>
                      <a:pt x="1441" y="660"/>
                    </a:lnTo>
                    <a:lnTo>
                      <a:pt x="1441" y="664"/>
                    </a:lnTo>
                    <a:lnTo>
                      <a:pt x="1443" y="666"/>
                    </a:lnTo>
                    <a:lnTo>
                      <a:pt x="1445" y="668"/>
                    </a:lnTo>
                    <a:lnTo>
                      <a:pt x="1447" y="669"/>
                    </a:lnTo>
                    <a:lnTo>
                      <a:pt x="1449" y="671"/>
                    </a:lnTo>
                    <a:lnTo>
                      <a:pt x="1453" y="675"/>
                    </a:lnTo>
                    <a:lnTo>
                      <a:pt x="1456" y="677"/>
                    </a:lnTo>
                    <a:lnTo>
                      <a:pt x="1460" y="681"/>
                    </a:lnTo>
                    <a:lnTo>
                      <a:pt x="1464" y="684"/>
                    </a:lnTo>
                    <a:lnTo>
                      <a:pt x="1464" y="686"/>
                    </a:lnTo>
                    <a:lnTo>
                      <a:pt x="1466" y="688"/>
                    </a:lnTo>
                    <a:lnTo>
                      <a:pt x="1466" y="692"/>
                    </a:lnTo>
                    <a:lnTo>
                      <a:pt x="1466" y="694"/>
                    </a:lnTo>
                    <a:lnTo>
                      <a:pt x="1464" y="707"/>
                    </a:lnTo>
                    <a:lnTo>
                      <a:pt x="1460" y="718"/>
                    </a:lnTo>
                    <a:lnTo>
                      <a:pt x="1460" y="724"/>
                    </a:lnTo>
                    <a:lnTo>
                      <a:pt x="1458" y="728"/>
                    </a:lnTo>
                    <a:lnTo>
                      <a:pt x="1454" y="735"/>
                    </a:lnTo>
                    <a:lnTo>
                      <a:pt x="1451" y="739"/>
                    </a:lnTo>
                    <a:lnTo>
                      <a:pt x="1449" y="743"/>
                    </a:lnTo>
                    <a:lnTo>
                      <a:pt x="1447" y="747"/>
                    </a:lnTo>
                    <a:lnTo>
                      <a:pt x="1443" y="752"/>
                    </a:lnTo>
                    <a:lnTo>
                      <a:pt x="1443" y="758"/>
                    </a:lnTo>
                    <a:lnTo>
                      <a:pt x="1441" y="775"/>
                    </a:lnTo>
                    <a:lnTo>
                      <a:pt x="1439" y="790"/>
                    </a:lnTo>
                    <a:lnTo>
                      <a:pt x="1439" y="807"/>
                    </a:lnTo>
                    <a:lnTo>
                      <a:pt x="1439" y="820"/>
                    </a:lnTo>
                    <a:lnTo>
                      <a:pt x="1439" y="829"/>
                    </a:lnTo>
                    <a:lnTo>
                      <a:pt x="1439" y="833"/>
                    </a:lnTo>
                    <a:lnTo>
                      <a:pt x="1471" y="835"/>
                    </a:lnTo>
                    <a:lnTo>
                      <a:pt x="1503" y="816"/>
                    </a:lnTo>
                    <a:lnTo>
                      <a:pt x="1509" y="814"/>
                    </a:lnTo>
                    <a:lnTo>
                      <a:pt x="1515" y="812"/>
                    </a:lnTo>
                    <a:lnTo>
                      <a:pt x="1520" y="812"/>
                    </a:lnTo>
                    <a:lnTo>
                      <a:pt x="1526" y="812"/>
                    </a:lnTo>
                    <a:lnTo>
                      <a:pt x="1530" y="814"/>
                    </a:lnTo>
                    <a:lnTo>
                      <a:pt x="1533" y="816"/>
                    </a:lnTo>
                    <a:lnTo>
                      <a:pt x="1539" y="818"/>
                    </a:lnTo>
                    <a:lnTo>
                      <a:pt x="1541" y="822"/>
                    </a:lnTo>
                    <a:lnTo>
                      <a:pt x="1547" y="829"/>
                    </a:lnTo>
                    <a:lnTo>
                      <a:pt x="1550" y="835"/>
                    </a:lnTo>
                    <a:lnTo>
                      <a:pt x="1552" y="841"/>
                    </a:lnTo>
                    <a:lnTo>
                      <a:pt x="1552" y="842"/>
                    </a:lnTo>
                    <a:lnTo>
                      <a:pt x="1556" y="850"/>
                    </a:lnTo>
                    <a:lnTo>
                      <a:pt x="1562" y="869"/>
                    </a:lnTo>
                    <a:lnTo>
                      <a:pt x="1565" y="880"/>
                    </a:lnTo>
                    <a:lnTo>
                      <a:pt x="1569" y="893"/>
                    </a:lnTo>
                    <a:lnTo>
                      <a:pt x="1571" y="905"/>
                    </a:lnTo>
                    <a:lnTo>
                      <a:pt x="1573" y="916"/>
                    </a:lnTo>
                    <a:lnTo>
                      <a:pt x="1575" y="921"/>
                    </a:lnTo>
                    <a:lnTo>
                      <a:pt x="1575" y="925"/>
                    </a:lnTo>
                    <a:lnTo>
                      <a:pt x="1577" y="929"/>
                    </a:lnTo>
                    <a:lnTo>
                      <a:pt x="1579" y="931"/>
                    </a:lnTo>
                    <a:lnTo>
                      <a:pt x="1580" y="935"/>
                    </a:lnTo>
                    <a:lnTo>
                      <a:pt x="1582" y="935"/>
                    </a:lnTo>
                    <a:lnTo>
                      <a:pt x="1584" y="936"/>
                    </a:lnTo>
                    <a:lnTo>
                      <a:pt x="1586" y="938"/>
                    </a:lnTo>
                    <a:lnTo>
                      <a:pt x="1590" y="938"/>
                    </a:lnTo>
                    <a:lnTo>
                      <a:pt x="1594" y="938"/>
                    </a:lnTo>
                    <a:lnTo>
                      <a:pt x="1596" y="938"/>
                    </a:lnTo>
                    <a:lnTo>
                      <a:pt x="1597" y="938"/>
                    </a:lnTo>
                    <a:lnTo>
                      <a:pt x="1599" y="936"/>
                    </a:lnTo>
                    <a:lnTo>
                      <a:pt x="1611" y="936"/>
                    </a:lnTo>
                    <a:lnTo>
                      <a:pt x="1614" y="936"/>
                    </a:lnTo>
                    <a:lnTo>
                      <a:pt x="1620" y="936"/>
                    </a:lnTo>
                    <a:lnTo>
                      <a:pt x="1622" y="938"/>
                    </a:lnTo>
                    <a:lnTo>
                      <a:pt x="1626" y="940"/>
                    </a:lnTo>
                    <a:lnTo>
                      <a:pt x="1628" y="940"/>
                    </a:lnTo>
                    <a:lnTo>
                      <a:pt x="1629" y="944"/>
                    </a:lnTo>
                    <a:lnTo>
                      <a:pt x="1631" y="946"/>
                    </a:lnTo>
                    <a:lnTo>
                      <a:pt x="1633" y="948"/>
                    </a:lnTo>
                    <a:lnTo>
                      <a:pt x="1635" y="950"/>
                    </a:lnTo>
                    <a:lnTo>
                      <a:pt x="1639" y="952"/>
                    </a:lnTo>
                    <a:lnTo>
                      <a:pt x="1644" y="953"/>
                    </a:lnTo>
                    <a:lnTo>
                      <a:pt x="1652" y="955"/>
                    </a:lnTo>
                    <a:lnTo>
                      <a:pt x="1663" y="957"/>
                    </a:lnTo>
                    <a:lnTo>
                      <a:pt x="1667" y="957"/>
                    </a:lnTo>
                    <a:lnTo>
                      <a:pt x="1665" y="961"/>
                    </a:lnTo>
                    <a:lnTo>
                      <a:pt x="1663" y="965"/>
                    </a:lnTo>
                    <a:lnTo>
                      <a:pt x="1661" y="967"/>
                    </a:lnTo>
                    <a:lnTo>
                      <a:pt x="1658" y="968"/>
                    </a:lnTo>
                    <a:lnTo>
                      <a:pt x="1652" y="974"/>
                    </a:lnTo>
                    <a:lnTo>
                      <a:pt x="1644" y="976"/>
                    </a:lnTo>
                    <a:lnTo>
                      <a:pt x="1633" y="980"/>
                    </a:lnTo>
                    <a:lnTo>
                      <a:pt x="1628" y="982"/>
                    </a:lnTo>
                    <a:lnTo>
                      <a:pt x="1624" y="982"/>
                    </a:lnTo>
                    <a:lnTo>
                      <a:pt x="1620" y="982"/>
                    </a:lnTo>
                    <a:lnTo>
                      <a:pt x="1618" y="984"/>
                    </a:lnTo>
                    <a:lnTo>
                      <a:pt x="1616" y="984"/>
                    </a:lnTo>
                    <a:lnTo>
                      <a:pt x="1614" y="985"/>
                    </a:lnTo>
                    <a:lnTo>
                      <a:pt x="1612" y="987"/>
                    </a:lnTo>
                    <a:lnTo>
                      <a:pt x="1611" y="991"/>
                    </a:lnTo>
                    <a:lnTo>
                      <a:pt x="1609" y="993"/>
                    </a:lnTo>
                    <a:lnTo>
                      <a:pt x="1607" y="997"/>
                    </a:lnTo>
                    <a:lnTo>
                      <a:pt x="1607" y="1000"/>
                    </a:lnTo>
                    <a:lnTo>
                      <a:pt x="1605" y="1002"/>
                    </a:lnTo>
                    <a:lnTo>
                      <a:pt x="1605" y="1006"/>
                    </a:lnTo>
                    <a:lnTo>
                      <a:pt x="1605" y="1008"/>
                    </a:lnTo>
                    <a:lnTo>
                      <a:pt x="1607" y="1012"/>
                    </a:lnTo>
                    <a:lnTo>
                      <a:pt x="1609" y="1014"/>
                    </a:lnTo>
                    <a:lnTo>
                      <a:pt x="1609" y="1015"/>
                    </a:lnTo>
                    <a:lnTo>
                      <a:pt x="1611" y="1017"/>
                    </a:lnTo>
                    <a:lnTo>
                      <a:pt x="1612" y="1021"/>
                    </a:lnTo>
                    <a:lnTo>
                      <a:pt x="1614" y="1025"/>
                    </a:lnTo>
                    <a:lnTo>
                      <a:pt x="1616" y="1029"/>
                    </a:lnTo>
                    <a:lnTo>
                      <a:pt x="1618" y="1038"/>
                    </a:lnTo>
                    <a:lnTo>
                      <a:pt x="1620" y="1049"/>
                    </a:lnTo>
                    <a:lnTo>
                      <a:pt x="1620" y="1061"/>
                    </a:lnTo>
                    <a:lnTo>
                      <a:pt x="1620" y="1070"/>
                    </a:lnTo>
                    <a:lnTo>
                      <a:pt x="1618" y="1079"/>
                    </a:lnTo>
                    <a:lnTo>
                      <a:pt x="1616" y="1085"/>
                    </a:lnTo>
                    <a:lnTo>
                      <a:pt x="1614" y="1089"/>
                    </a:lnTo>
                    <a:lnTo>
                      <a:pt x="1614" y="1091"/>
                    </a:lnTo>
                    <a:lnTo>
                      <a:pt x="1611" y="1091"/>
                    </a:lnTo>
                    <a:lnTo>
                      <a:pt x="1609" y="1093"/>
                    </a:lnTo>
                    <a:lnTo>
                      <a:pt x="1607" y="1093"/>
                    </a:lnTo>
                    <a:lnTo>
                      <a:pt x="1603" y="1093"/>
                    </a:lnTo>
                    <a:lnTo>
                      <a:pt x="1601" y="1091"/>
                    </a:lnTo>
                    <a:lnTo>
                      <a:pt x="1599" y="1091"/>
                    </a:lnTo>
                    <a:lnTo>
                      <a:pt x="1597" y="1089"/>
                    </a:lnTo>
                    <a:lnTo>
                      <a:pt x="1596" y="1087"/>
                    </a:lnTo>
                    <a:lnTo>
                      <a:pt x="1594" y="1083"/>
                    </a:lnTo>
                    <a:lnTo>
                      <a:pt x="1592" y="1081"/>
                    </a:lnTo>
                    <a:lnTo>
                      <a:pt x="1590" y="1078"/>
                    </a:lnTo>
                    <a:lnTo>
                      <a:pt x="1588" y="1074"/>
                    </a:lnTo>
                    <a:lnTo>
                      <a:pt x="1588" y="1070"/>
                    </a:lnTo>
                    <a:lnTo>
                      <a:pt x="1588" y="1066"/>
                    </a:lnTo>
                    <a:lnTo>
                      <a:pt x="1588" y="1063"/>
                    </a:lnTo>
                    <a:lnTo>
                      <a:pt x="1586" y="1057"/>
                    </a:lnTo>
                    <a:lnTo>
                      <a:pt x="1586" y="1053"/>
                    </a:lnTo>
                    <a:lnTo>
                      <a:pt x="1584" y="1046"/>
                    </a:lnTo>
                    <a:lnTo>
                      <a:pt x="1580" y="1036"/>
                    </a:lnTo>
                    <a:lnTo>
                      <a:pt x="1579" y="1025"/>
                    </a:lnTo>
                    <a:lnTo>
                      <a:pt x="1569" y="1006"/>
                    </a:lnTo>
                    <a:lnTo>
                      <a:pt x="1562" y="993"/>
                    </a:lnTo>
                    <a:lnTo>
                      <a:pt x="1560" y="991"/>
                    </a:lnTo>
                    <a:lnTo>
                      <a:pt x="1558" y="989"/>
                    </a:lnTo>
                    <a:lnTo>
                      <a:pt x="1556" y="989"/>
                    </a:lnTo>
                    <a:lnTo>
                      <a:pt x="1552" y="991"/>
                    </a:lnTo>
                    <a:lnTo>
                      <a:pt x="1550" y="993"/>
                    </a:lnTo>
                    <a:lnTo>
                      <a:pt x="1547" y="997"/>
                    </a:lnTo>
                    <a:lnTo>
                      <a:pt x="1545" y="999"/>
                    </a:lnTo>
                    <a:lnTo>
                      <a:pt x="1543" y="1002"/>
                    </a:lnTo>
                    <a:lnTo>
                      <a:pt x="1541" y="1006"/>
                    </a:lnTo>
                    <a:lnTo>
                      <a:pt x="1539" y="1014"/>
                    </a:lnTo>
                    <a:lnTo>
                      <a:pt x="1533" y="1023"/>
                    </a:lnTo>
                    <a:lnTo>
                      <a:pt x="1532" y="1027"/>
                    </a:lnTo>
                    <a:lnTo>
                      <a:pt x="1528" y="1029"/>
                    </a:lnTo>
                    <a:lnTo>
                      <a:pt x="1526" y="1031"/>
                    </a:lnTo>
                    <a:lnTo>
                      <a:pt x="1524" y="1032"/>
                    </a:lnTo>
                    <a:lnTo>
                      <a:pt x="1520" y="1032"/>
                    </a:lnTo>
                    <a:lnTo>
                      <a:pt x="1518" y="1032"/>
                    </a:lnTo>
                    <a:lnTo>
                      <a:pt x="1517" y="1032"/>
                    </a:lnTo>
                    <a:lnTo>
                      <a:pt x="1515" y="1032"/>
                    </a:lnTo>
                    <a:lnTo>
                      <a:pt x="1515" y="1031"/>
                    </a:lnTo>
                    <a:lnTo>
                      <a:pt x="1513" y="1029"/>
                    </a:lnTo>
                    <a:lnTo>
                      <a:pt x="1513" y="1027"/>
                    </a:lnTo>
                    <a:lnTo>
                      <a:pt x="1515" y="1023"/>
                    </a:lnTo>
                    <a:lnTo>
                      <a:pt x="1517" y="1017"/>
                    </a:lnTo>
                    <a:lnTo>
                      <a:pt x="1518" y="1014"/>
                    </a:lnTo>
                    <a:lnTo>
                      <a:pt x="1520" y="1012"/>
                    </a:lnTo>
                    <a:lnTo>
                      <a:pt x="1522" y="1008"/>
                    </a:lnTo>
                    <a:lnTo>
                      <a:pt x="1522" y="1004"/>
                    </a:lnTo>
                    <a:lnTo>
                      <a:pt x="1524" y="1000"/>
                    </a:lnTo>
                    <a:lnTo>
                      <a:pt x="1526" y="989"/>
                    </a:lnTo>
                    <a:lnTo>
                      <a:pt x="1528" y="978"/>
                    </a:lnTo>
                    <a:lnTo>
                      <a:pt x="1530" y="965"/>
                    </a:lnTo>
                    <a:lnTo>
                      <a:pt x="1530" y="952"/>
                    </a:lnTo>
                    <a:lnTo>
                      <a:pt x="1530" y="936"/>
                    </a:lnTo>
                    <a:lnTo>
                      <a:pt x="1530" y="923"/>
                    </a:lnTo>
                    <a:lnTo>
                      <a:pt x="1532" y="895"/>
                    </a:lnTo>
                    <a:lnTo>
                      <a:pt x="1530" y="873"/>
                    </a:lnTo>
                    <a:lnTo>
                      <a:pt x="1530" y="856"/>
                    </a:lnTo>
                    <a:lnTo>
                      <a:pt x="1530" y="850"/>
                    </a:lnTo>
                    <a:lnTo>
                      <a:pt x="1520" y="831"/>
                    </a:lnTo>
                    <a:lnTo>
                      <a:pt x="1503" y="850"/>
                    </a:lnTo>
                    <a:lnTo>
                      <a:pt x="1501" y="852"/>
                    </a:lnTo>
                    <a:lnTo>
                      <a:pt x="1498" y="854"/>
                    </a:lnTo>
                    <a:lnTo>
                      <a:pt x="1494" y="856"/>
                    </a:lnTo>
                    <a:lnTo>
                      <a:pt x="1488" y="857"/>
                    </a:lnTo>
                    <a:lnTo>
                      <a:pt x="1485" y="857"/>
                    </a:lnTo>
                    <a:lnTo>
                      <a:pt x="1477" y="857"/>
                    </a:lnTo>
                    <a:lnTo>
                      <a:pt x="1475" y="857"/>
                    </a:lnTo>
                    <a:lnTo>
                      <a:pt x="1471" y="857"/>
                    </a:lnTo>
                    <a:lnTo>
                      <a:pt x="1470" y="857"/>
                    </a:lnTo>
                    <a:lnTo>
                      <a:pt x="1468" y="859"/>
                    </a:lnTo>
                    <a:lnTo>
                      <a:pt x="1464" y="861"/>
                    </a:lnTo>
                    <a:lnTo>
                      <a:pt x="1460" y="865"/>
                    </a:lnTo>
                    <a:lnTo>
                      <a:pt x="1458" y="871"/>
                    </a:lnTo>
                    <a:lnTo>
                      <a:pt x="1456" y="874"/>
                    </a:lnTo>
                    <a:lnTo>
                      <a:pt x="1456" y="878"/>
                    </a:lnTo>
                    <a:lnTo>
                      <a:pt x="1456" y="886"/>
                    </a:lnTo>
                    <a:lnTo>
                      <a:pt x="1456" y="901"/>
                    </a:lnTo>
                    <a:lnTo>
                      <a:pt x="1456" y="918"/>
                    </a:lnTo>
                    <a:lnTo>
                      <a:pt x="1456" y="935"/>
                    </a:lnTo>
                    <a:lnTo>
                      <a:pt x="1456" y="952"/>
                    </a:lnTo>
                    <a:lnTo>
                      <a:pt x="1454" y="967"/>
                    </a:lnTo>
                    <a:lnTo>
                      <a:pt x="1454" y="976"/>
                    </a:lnTo>
                    <a:lnTo>
                      <a:pt x="1453" y="984"/>
                    </a:lnTo>
                    <a:lnTo>
                      <a:pt x="1451" y="991"/>
                    </a:lnTo>
                    <a:lnTo>
                      <a:pt x="1449" y="999"/>
                    </a:lnTo>
                    <a:lnTo>
                      <a:pt x="1445" y="1004"/>
                    </a:lnTo>
                    <a:lnTo>
                      <a:pt x="1443" y="1006"/>
                    </a:lnTo>
                    <a:lnTo>
                      <a:pt x="1441" y="1008"/>
                    </a:lnTo>
                    <a:lnTo>
                      <a:pt x="1439" y="1010"/>
                    </a:lnTo>
                    <a:lnTo>
                      <a:pt x="1436" y="1012"/>
                    </a:lnTo>
                    <a:lnTo>
                      <a:pt x="1434" y="1014"/>
                    </a:lnTo>
                    <a:lnTo>
                      <a:pt x="1430" y="1014"/>
                    </a:lnTo>
                    <a:lnTo>
                      <a:pt x="1426" y="1014"/>
                    </a:lnTo>
                    <a:lnTo>
                      <a:pt x="1424" y="1014"/>
                    </a:lnTo>
                    <a:lnTo>
                      <a:pt x="1419" y="1015"/>
                    </a:lnTo>
                    <a:lnTo>
                      <a:pt x="1411" y="1017"/>
                    </a:lnTo>
                    <a:lnTo>
                      <a:pt x="1406" y="1019"/>
                    </a:lnTo>
                    <a:lnTo>
                      <a:pt x="1400" y="1021"/>
                    </a:lnTo>
                    <a:lnTo>
                      <a:pt x="1391" y="1027"/>
                    </a:lnTo>
                    <a:lnTo>
                      <a:pt x="1389" y="1029"/>
                    </a:lnTo>
                    <a:lnTo>
                      <a:pt x="1381" y="1031"/>
                    </a:lnTo>
                    <a:lnTo>
                      <a:pt x="1375" y="1031"/>
                    </a:lnTo>
                    <a:lnTo>
                      <a:pt x="1366" y="1031"/>
                    </a:lnTo>
                    <a:lnTo>
                      <a:pt x="1360" y="1031"/>
                    </a:lnTo>
                    <a:lnTo>
                      <a:pt x="1343" y="1027"/>
                    </a:lnTo>
                    <a:lnTo>
                      <a:pt x="1328" y="1023"/>
                    </a:lnTo>
                    <a:lnTo>
                      <a:pt x="1306" y="1015"/>
                    </a:lnTo>
                    <a:lnTo>
                      <a:pt x="1295" y="1014"/>
                    </a:lnTo>
                    <a:lnTo>
                      <a:pt x="1296" y="1010"/>
                    </a:lnTo>
                    <a:lnTo>
                      <a:pt x="1300" y="1008"/>
                    </a:lnTo>
                    <a:lnTo>
                      <a:pt x="1304" y="1006"/>
                    </a:lnTo>
                    <a:lnTo>
                      <a:pt x="1310" y="1004"/>
                    </a:lnTo>
                    <a:lnTo>
                      <a:pt x="1325" y="1000"/>
                    </a:lnTo>
                    <a:lnTo>
                      <a:pt x="1340" y="999"/>
                    </a:lnTo>
                    <a:lnTo>
                      <a:pt x="1368" y="993"/>
                    </a:lnTo>
                    <a:lnTo>
                      <a:pt x="1381" y="993"/>
                    </a:lnTo>
                    <a:lnTo>
                      <a:pt x="1383" y="993"/>
                    </a:lnTo>
                    <a:lnTo>
                      <a:pt x="1385" y="991"/>
                    </a:lnTo>
                    <a:lnTo>
                      <a:pt x="1387" y="989"/>
                    </a:lnTo>
                    <a:lnTo>
                      <a:pt x="1389" y="987"/>
                    </a:lnTo>
                    <a:lnTo>
                      <a:pt x="1392" y="985"/>
                    </a:lnTo>
                    <a:lnTo>
                      <a:pt x="1394" y="982"/>
                    </a:lnTo>
                    <a:lnTo>
                      <a:pt x="1396" y="974"/>
                    </a:lnTo>
                    <a:lnTo>
                      <a:pt x="1396" y="972"/>
                    </a:lnTo>
                    <a:lnTo>
                      <a:pt x="1394" y="970"/>
                    </a:lnTo>
                    <a:lnTo>
                      <a:pt x="1391" y="967"/>
                    </a:lnTo>
                    <a:lnTo>
                      <a:pt x="1391" y="963"/>
                    </a:lnTo>
                    <a:lnTo>
                      <a:pt x="1391" y="957"/>
                    </a:lnTo>
                    <a:lnTo>
                      <a:pt x="1389" y="950"/>
                    </a:lnTo>
                    <a:lnTo>
                      <a:pt x="1389" y="948"/>
                    </a:lnTo>
                    <a:lnTo>
                      <a:pt x="1398" y="935"/>
                    </a:lnTo>
                    <a:lnTo>
                      <a:pt x="1413" y="916"/>
                    </a:lnTo>
                    <a:lnTo>
                      <a:pt x="1424" y="899"/>
                    </a:lnTo>
                    <a:lnTo>
                      <a:pt x="1430" y="889"/>
                    </a:lnTo>
                    <a:lnTo>
                      <a:pt x="1434" y="884"/>
                    </a:lnTo>
                    <a:lnTo>
                      <a:pt x="1436" y="876"/>
                    </a:lnTo>
                    <a:lnTo>
                      <a:pt x="1438" y="873"/>
                    </a:lnTo>
                    <a:lnTo>
                      <a:pt x="1436" y="869"/>
                    </a:lnTo>
                    <a:lnTo>
                      <a:pt x="1432" y="865"/>
                    </a:lnTo>
                    <a:lnTo>
                      <a:pt x="1430" y="865"/>
                    </a:lnTo>
                    <a:lnTo>
                      <a:pt x="1428" y="865"/>
                    </a:lnTo>
                    <a:lnTo>
                      <a:pt x="1426" y="865"/>
                    </a:lnTo>
                    <a:lnTo>
                      <a:pt x="1424" y="865"/>
                    </a:lnTo>
                    <a:lnTo>
                      <a:pt x="1422" y="865"/>
                    </a:lnTo>
                    <a:lnTo>
                      <a:pt x="1421" y="863"/>
                    </a:lnTo>
                    <a:lnTo>
                      <a:pt x="1417" y="861"/>
                    </a:lnTo>
                    <a:lnTo>
                      <a:pt x="1413" y="856"/>
                    </a:lnTo>
                    <a:lnTo>
                      <a:pt x="1413" y="854"/>
                    </a:lnTo>
                    <a:lnTo>
                      <a:pt x="1413" y="842"/>
                    </a:lnTo>
                    <a:lnTo>
                      <a:pt x="1413" y="827"/>
                    </a:lnTo>
                    <a:lnTo>
                      <a:pt x="1413" y="807"/>
                    </a:lnTo>
                    <a:lnTo>
                      <a:pt x="1413" y="784"/>
                    </a:lnTo>
                    <a:lnTo>
                      <a:pt x="1413" y="763"/>
                    </a:lnTo>
                    <a:lnTo>
                      <a:pt x="1413" y="745"/>
                    </a:lnTo>
                    <a:lnTo>
                      <a:pt x="1413" y="733"/>
                    </a:lnTo>
                    <a:lnTo>
                      <a:pt x="1413" y="728"/>
                    </a:lnTo>
                    <a:lnTo>
                      <a:pt x="1415" y="722"/>
                    </a:lnTo>
                    <a:lnTo>
                      <a:pt x="1415" y="715"/>
                    </a:lnTo>
                    <a:lnTo>
                      <a:pt x="1415" y="709"/>
                    </a:lnTo>
                    <a:lnTo>
                      <a:pt x="1415" y="703"/>
                    </a:lnTo>
                    <a:lnTo>
                      <a:pt x="1413" y="698"/>
                    </a:lnTo>
                    <a:lnTo>
                      <a:pt x="1413" y="692"/>
                    </a:lnTo>
                    <a:lnTo>
                      <a:pt x="1411" y="686"/>
                    </a:lnTo>
                    <a:lnTo>
                      <a:pt x="1409" y="683"/>
                    </a:lnTo>
                    <a:lnTo>
                      <a:pt x="1402" y="668"/>
                    </a:lnTo>
                    <a:lnTo>
                      <a:pt x="1398" y="664"/>
                    </a:lnTo>
                    <a:lnTo>
                      <a:pt x="1398" y="609"/>
                    </a:lnTo>
                    <a:lnTo>
                      <a:pt x="1413" y="598"/>
                    </a:lnTo>
                    <a:lnTo>
                      <a:pt x="1417" y="572"/>
                    </a:lnTo>
                    <a:lnTo>
                      <a:pt x="1441" y="547"/>
                    </a:lnTo>
                    <a:lnTo>
                      <a:pt x="1443" y="543"/>
                    </a:lnTo>
                    <a:lnTo>
                      <a:pt x="1443" y="542"/>
                    </a:lnTo>
                    <a:lnTo>
                      <a:pt x="1443" y="538"/>
                    </a:lnTo>
                    <a:lnTo>
                      <a:pt x="1443" y="536"/>
                    </a:lnTo>
                    <a:lnTo>
                      <a:pt x="1441" y="534"/>
                    </a:lnTo>
                    <a:lnTo>
                      <a:pt x="1439" y="532"/>
                    </a:lnTo>
                    <a:lnTo>
                      <a:pt x="1438" y="528"/>
                    </a:lnTo>
                    <a:lnTo>
                      <a:pt x="1434" y="528"/>
                    </a:lnTo>
                    <a:lnTo>
                      <a:pt x="1422" y="521"/>
                    </a:lnTo>
                    <a:lnTo>
                      <a:pt x="1419" y="519"/>
                    </a:lnTo>
                    <a:lnTo>
                      <a:pt x="1364" y="525"/>
                    </a:lnTo>
                    <a:lnTo>
                      <a:pt x="1353" y="513"/>
                    </a:lnTo>
                    <a:lnTo>
                      <a:pt x="1349" y="513"/>
                    </a:lnTo>
                    <a:lnTo>
                      <a:pt x="1345" y="513"/>
                    </a:lnTo>
                    <a:lnTo>
                      <a:pt x="1343" y="515"/>
                    </a:lnTo>
                    <a:lnTo>
                      <a:pt x="1340" y="515"/>
                    </a:lnTo>
                    <a:lnTo>
                      <a:pt x="1338" y="517"/>
                    </a:lnTo>
                    <a:lnTo>
                      <a:pt x="1334" y="519"/>
                    </a:lnTo>
                    <a:lnTo>
                      <a:pt x="1332" y="521"/>
                    </a:lnTo>
                    <a:lnTo>
                      <a:pt x="1330" y="525"/>
                    </a:lnTo>
                    <a:lnTo>
                      <a:pt x="1325" y="530"/>
                    </a:lnTo>
                    <a:lnTo>
                      <a:pt x="1321" y="536"/>
                    </a:lnTo>
                    <a:lnTo>
                      <a:pt x="1319" y="543"/>
                    </a:lnTo>
                    <a:lnTo>
                      <a:pt x="1317" y="549"/>
                    </a:lnTo>
                    <a:lnTo>
                      <a:pt x="1313" y="562"/>
                    </a:lnTo>
                    <a:lnTo>
                      <a:pt x="1312" y="575"/>
                    </a:lnTo>
                    <a:lnTo>
                      <a:pt x="1310" y="583"/>
                    </a:lnTo>
                    <a:lnTo>
                      <a:pt x="1310" y="587"/>
                    </a:lnTo>
                    <a:lnTo>
                      <a:pt x="1310" y="590"/>
                    </a:lnTo>
                    <a:lnTo>
                      <a:pt x="1308" y="596"/>
                    </a:lnTo>
                    <a:lnTo>
                      <a:pt x="1306" y="600"/>
                    </a:lnTo>
                    <a:lnTo>
                      <a:pt x="1304" y="605"/>
                    </a:lnTo>
                    <a:lnTo>
                      <a:pt x="1296" y="613"/>
                    </a:lnTo>
                    <a:lnTo>
                      <a:pt x="1291" y="621"/>
                    </a:lnTo>
                    <a:lnTo>
                      <a:pt x="1278" y="632"/>
                    </a:lnTo>
                    <a:lnTo>
                      <a:pt x="1272" y="636"/>
                    </a:lnTo>
                    <a:lnTo>
                      <a:pt x="1268" y="637"/>
                    </a:lnTo>
                    <a:lnTo>
                      <a:pt x="1264" y="641"/>
                    </a:lnTo>
                    <a:lnTo>
                      <a:pt x="1263" y="645"/>
                    </a:lnTo>
                    <a:lnTo>
                      <a:pt x="1261" y="649"/>
                    </a:lnTo>
                    <a:lnTo>
                      <a:pt x="1257" y="658"/>
                    </a:lnTo>
                    <a:lnTo>
                      <a:pt x="1255" y="668"/>
                    </a:lnTo>
                    <a:lnTo>
                      <a:pt x="1251" y="677"/>
                    </a:lnTo>
                    <a:lnTo>
                      <a:pt x="1251" y="690"/>
                    </a:lnTo>
                    <a:lnTo>
                      <a:pt x="1249" y="701"/>
                    </a:lnTo>
                    <a:lnTo>
                      <a:pt x="1249" y="713"/>
                    </a:lnTo>
                    <a:lnTo>
                      <a:pt x="1249" y="735"/>
                    </a:lnTo>
                    <a:lnTo>
                      <a:pt x="1249" y="754"/>
                    </a:lnTo>
                    <a:lnTo>
                      <a:pt x="1251" y="765"/>
                    </a:lnTo>
                    <a:lnTo>
                      <a:pt x="1251" y="771"/>
                    </a:lnTo>
                    <a:lnTo>
                      <a:pt x="1255" y="777"/>
                    </a:lnTo>
                    <a:lnTo>
                      <a:pt x="1261" y="792"/>
                    </a:lnTo>
                    <a:lnTo>
                      <a:pt x="1263" y="799"/>
                    </a:lnTo>
                    <a:lnTo>
                      <a:pt x="1266" y="809"/>
                    </a:lnTo>
                    <a:lnTo>
                      <a:pt x="1268" y="816"/>
                    </a:lnTo>
                    <a:lnTo>
                      <a:pt x="1270" y="826"/>
                    </a:lnTo>
                    <a:lnTo>
                      <a:pt x="1270" y="829"/>
                    </a:lnTo>
                    <a:lnTo>
                      <a:pt x="1268" y="833"/>
                    </a:lnTo>
                    <a:lnTo>
                      <a:pt x="1268" y="835"/>
                    </a:lnTo>
                    <a:lnTo>
                      <a:pt x="1266" y="837"/>
                    </a:lnTo>
                    <a:lnTo>
                      <a:pt x="1264" y="839"/>
                    </a:lnTo>
                    <a:lnTo>
                      <a:pt x="1264" y="841"/>
                    </a:lnTo>
                    <a:lnTo>
                      <a:pt x="1263" y="842"/>
                    </a:lnTo>
                    <a:lnTo>
                      <a:pt x="1257" y="842"/>
                    </a:lnTo>
                    <a:lnTo>
                      <a:pt x="1255" y="842"/>
                    </a:lnTo>
                    <a:lnTo>
                      <a:pt x="1187" y="778"/>
                    </a:lnTo>
                    <a:lnTo>
                      <a:pt x="1112" y="771"/>
                    </a:lnTo>
                    <a:lnTo>
                      <a:pt x="1103" y="795"/>
                    </a:lnTo>
                    <a:lnTo>
                      <a:pt x="1108" y="810"/>
                    </a:lnTo>
                    <a:lnTo>
                      <a:pt x="1108" y="842"/>
                    </a:lnTo>
                    <a:lnTo>
                      <a:pt x="1063" y="876"/>
                    </a:lnTo>
                    <a:lnTo>
                      <a:pt x="1067" y="854"/>
                    </a:lnTo>
                    <a:lnTo>
                      <a:pt x="1069" y="839"/>
                    </a:lnTo>
                    <a:lnTo>
                      <a:pt x="1069" y="829"/>
                    </a:lnTo>
                    <a:lnTo>
                      <a:pt x="1069" y="826"/>
                    </a:lnTo>
                    <a:lnTo>
                      <a:pt x="1052" y="826"/>
                    </a:lnTo>
                    <a:lnTo>
                      <a:pt x="1035" y="842"/>
                    </a:lnTo>
                    <a:lnTo>
                      <a:pt x="1029" y="865"/>
                    </a:lnTo>
                    <a:lnTo>
                      <a:pt x="982" y="859"/>
                    </a:lnTo>
                    <a:lnTo>
                      <a:pt x="975" y="859"/>
                    </a:lnTo>
                    <a:lnTo>
                      <a:pt x="969" y="859"/>
                    </a:lnTo>
                    <a:lnTo>
                      <a:pt x="964" y="861"/>
                    </a:lnTo>
                    <a:lnTo>
                      <a:pt x="958" y="861"/>
                    </a:lnTo>
                    <a:lnTo>
                      <a:pt x="948" y="865"/>
                    </a:lnTo>
                    <a:lnTo>
                      <a:pt x="941" y="867"/>
                    </a:lnTo>
                    <a:lnTo>
                      <a:pt x="930" y="874"/>
                    </a:lnTo>
                    <a:lnTo>
                      <a:pt x="928" y="876"/>
                    </a:lnTo>
                    <a:lnTo>
                      <a:pt x="928" y="835"/>
                    </a:lnTo>
                    <a:lnTo>
                      <a:pt x="915" y="835"/>
                    </a:lnTo>
                    <a:lnTo>
                      <a:pt x="896" y="844"/>
                    </a:lnTo>
                    <a:lnTo>
                      <a:pt x="871" y="861"/>
                    </a:lnTo>
                    <a:lnTo>
                      <a:pt x="847" y="874"/>
                    </a:lnTo>
                    <a:lnTo>
                      <a:pt x="838" y="882"/>
                    </a:lnTo>
                    <a:lnTo>
                      <a:pt x="830" y="882"/>
                    </a:lnTo>
                    <a:lnTo>
                      <a:pt x="822" y="884"/>
                    </a:lnTo>
                    <a:lnTo>
                      <a:pt x="817" y="886"/>
                    </a:lnTo>
                    <a:lnTo>
                      <a:pt x="811" y="886"/>
                    </a:lnTo>
                    <a:lnTo>
                      <a:pt x="806" y="888"/>
                    </a:lnTo>
                    <a:lnTo>
                      <a:pt x="800" y="891"/>
                    </a:lnTo>
                    <a:lnTo>
                      <a:pt x="794" y="895"/>
                    </a:lnTo>
                    <a:lnTo>
                      <a:pt x="790" y="897"/>
                    </a:lnTo>
                    <a:lnTo>
                      <a:pt x="783" y="903"/>
                    </a:lnTo>
                    <a:lnTo>
                      <a:pt x="775" y="910"/>
                    </a:lnTo>
                    <a:lnTo>
                      <a:pt x="770" y="916"/>
                    </a:lnTo>
                    <a:lnTo>
                      <a:pt x="766" y="923"/>
                    </a:lnTo>
                    <a:lnTo>
                      <a:pt x="760" y="929"/>
                    </a:lnTo>
                    <a:lnTo>
                      <a:pt x="757" y="935"/>
                    </a:lnTo>
                    <a:lnTo>
                      <a:pt x="755" y="942"/>
                    </a:lnTo>
                    <a:lnTo>
                      <a:pt x="753" y="948"/>
                    </a:lnTo>
                    <a:lnTo>
                      <a:pt x="751" y="955"/>
                    </a:lnTo>
                    <a:lnTo>
                      <a:pt x="751" y="957"/>
                    </a:lnTo>
                    <a:lnTo>
                      <a:pt x="751" y="967"/>
                    </a:lnTo>
                    <a:lnTo>
                      <a:pt x="749" y="972"/>
                    </a:lnTo>
                    <a:lnTo>
                      <a:pt x="747" y="976"/>
                    </a:lnTo>
                    <a:lnTo>
                      <a:pt x="745" y="982"/>
                    </a:lnTo>
                    <a:lnTo>
                      <a:pt x="743" y="984"/>
                    </a:lnTo>
                    <a:lnTo>
                      <a:pt x="742" y="984"/>
                    </a:lnTo>
                    <a:lnTo>
                      <a:pt x="740" y="984"/>
                    </a:lnTo>
                    <a:lnTo>
                      <a:pt x="738" y="984"/>
                    </a:lnTo>
                    <a:lnTo>
                      <a:pt x="734" y="982"/>
                    </a:lnTo>
                    <a:lnTo>
                      <a:pt x="730" y="976"/>
                    </a:lnTo>
                    <a:lnTo>
                      <a:pt x="728" y="974"/>
                    </a:lnTo>
                    <a:lnTo>
                      <a:pt x="727" y="972"/>
                    </a:lnTo>
                    <a:lnTo>
                      <a:pt x="695" y="961"/>
                    </a:lnTo>
                    <a:lnTo>
                      <a:pt x="695" y="929"/>
                    </a:lnTo>
                    <a:lnTo>
                      <a:pt x="702" y="925"/>
                    </a:lnTo>
                    <a:lnTo>
                      <a:pt x="706" y="921"/>
                    </a:lnTo>
                    <a:lnTo>
                      <a:pt x="711" y="918"/>
                    </a:lnTo>
                    <a:lnTo>
                      <a:pt x="715" y="914"/>
                    </a:lnTo>
                    <a:lnTo>
                      <a:pt x="717" y="910"/>
                    </a:lnTo>
                    <a:lnTo>
                      <a:pt x="719" y="905"/>
                    </a:lnTo>
                    <a:lnTo>
                      <a:pt x="721" y="903"/>
                    </a:lnTo>
                    <a:lnTo>
                      <a:pt x="723" y="899"/>
                    </a:lnTo>
                    <a:lnTo>
                      <a:pt x="723" y="893"/>
                    </a:lnTo>
                    <a:lnTo>
                      <a:pt x="721" y="888"/>
                    </a:lnTo>
                    <a:lnTo>
                      <a:pt x="721" y="886"/>
                    </a:lnTo>
                    <a:lnTo>
                      <a:pt x="719" y="884"/>
                    </a:lnTo>
                    <a:lnTo>
                      <a:pt x="719" y="882"/>
                    </a:lnTo>
                    <a:lnTo>
                      <a:pt x="719" y="878"/>
                    </a:lnTo>
                    <a:lnTo>
                      <a:pt x="717" y="874"/>
                    </a:lnTo>
                    <a:lnTo>
                      <a:pt x="717" y="873"/>
                    </a:lnTo>
                    <a:lnTo>
                      <a:pt x="713" y="867"/>
                    </a:lnTo>
                    <a:lnTo>
                      <a:pt x="710" y="863"/>
                    </a:lnTo>
                    <a:lnTo>
                      <a:pt x="706" y="857"/>
                    </a:lnTo>
                    <a:lnTo>
                      <a:pt x="700" y="856"/>
                    </a:lnTo>
                    <a:lnTo>
                      <a:pt x="695" y="852"/>
                    </a:lnTo>
                    <a:lnTo>
                      <a:pt x="687" y="850"/>
                    </a:lnTo>
                    <a:lnTo>
                      <a:pt x="678" y="846"/>
                    </a:lnTo>
                    <a:lnTo>
                      <a:pt x="666" y="844"/>
                    </a:lnTo>
                    <a:lnTo>
                      <a:pt x="661" y="842"/>
                    </a:lnTo>
                    <a:lnTo>
                      <a:pt x="659" y="842"/>
                    </a:lnTo>
                    <a:lnTo>
                      <a:pt x="657" y="844"/>
                    </a:lnTo>
                    <a:lnTo>
                      <a:pt x="655" y="846"/>
                    </a:lnTo>
                    <a:lnTo>
                      <a:pt x="653" y="846"/>
                    </a:lnTo>
                    <a:lnTo>
                      <a:pt x="649" y="848"/>
                    </a:lnTo>
                    <a:lnTo>
                      <a:pt x="644" y="850"/>
                    </a:lnTo>
                    <a:lnTo>
                      <a:pt x="638" y="850"/>
                    </a:lnTo>
                    <a:lnTo>
                      <a:pt x="625" y="852"/>
                    </a:lnTo>
                    <a:lnTo>
                      <a:pt x="619" y="850"/>
                    </a:lnTo>
                    <a:lnTo>
                      <a:pt x="646" y="867"/>
                    </a:lnTo>
                    <a:lnTo>
                      <a:pt x="646" y="918"/>
                    </a:lnTo>
                    <a:lnTo>
                      <a:pt x="646" y="948"/>
                    </a:lnTo>
                    <a:lnTo>
                      <a:pt x="648" y="952"/>
                    </a:lnTo>
                    <a:lnTo>
                      <a:pt x="653" y="959"/>
                    </a:lnTo>
                    <a:lnTo>
                      <a:pt x="657" y="965"/>
                    </a:lnTo>
                    <a:lnTo>
                      <a:pt x="659" y="968"/>
                    </a:lnTo>
                    <a:lnTo>
                      <a:pt x="661" y="972"/>
                    </a:lnTo>
                    <a:lnTo>
                      <a:pt x="661" y="974"/>
                    </a:lnTo>
                    <a:lnTo>
                      <a:pt x="661" y="985"/>
                    </a:lnTo>
                    <a:lnTo>
                      <a:pt x="659" y="995"/>
                    </a:lnTo>
                    <a:lnTo>
                      <a:pt x="657" y="1004"/>
                    </a:lnTo>
                    <a:lnTo>
                      <a:pt x="655" y="1010"/>
                    </a:lnTo>
                    <a:lnTo>
                      <a:pt x="651" y="1019"/>
                    </a:lnTo>
                    <a:lnTo>
                      <a:pt x="649" y="1023"/>
                    </a:lnTo>
                    <a:lnTo>
                      <a:pt x="629" y="1014"/>
                    </a:lnTo>
                    <a:lnTo>
                      <a:pt x="610" y="1004"/>
                    </a:lnTo>
                    <a:lnTo>
                      <a:pt x="599" y="1004"/>
                    </a:lnTo>
                    <a:lnTo>
                      <a:pt x="561" y="1042"/>
                    </a:lnTo>
                    <a:lnTo>
                      <a:pt x="529" y="1063"/>
                    </a:lnTo>
                    <a:lnTo>
                      <a:pt x="527" y="1068"/>
                    </a:lnTo>
                    <a:lnTo>
                      <a:pt x="525" y="1072"/>
                    </a:lnTo>
                    <a:lnTo>
                      <a:pt x="525" y="1074"/>
                    </a:lnTo>
                    <a:lnTo>
                      <a:pt x="525" y="1078"/>
                    </a:lnTo>
                    <a:lnTo>
                      <a:pt x="527" y="1081"/>
                    </a:lnTo>
                    <a:lnTo>
                      <a:pt x="527" y="1085"/>
                    </a:lnTo>
                    <a:lnTo>
                      <a:pt x="531" y="1089"/>
                    </a:lnTo>
                    <a:lnTo>
                      <a:pt x="535" y="1093"/>
                    </a:lnTo>
                    <a:lnTo>
                      <a:pt x="546" y="1102"/>
                    </a:lnTo>
                    <a:lnTo>
                      <a:pt x="552" y="1106"/>
                    </a:lnTo>
                    <a:lnTo>
                      <a:pt x="550" y="1125"/>
                    </a:lnTo>
                    <a:lnTo>
                      <a:pt x="499" y="1126"/>
                    </a:lnTo>
                    <a:lnTo>
                      <a:pt x="474" y="1098"/>
                    </a:lnTo>
                    <a:lnTo>
                      <a:pt x="465" y="1072"/>
                    </a:lnTo>
                    <a:lnTo>
                      <a:pt x="443" y="1063"/>
                    </a:lnTo>
                    <a:lnTo>
                      <a:pt x="435" y="1083"/>
                    </a:lnTo>
                    <a:lnTo>
                      <a:pt x="446" y="1117"/>
                    </a:lnTo>
                    <a:lnTo>
                      <a:pt x="467" y="1158"/>
                    </a:lnTo>
                    <a:lnTo>
                      <a:pt x="469" y="1162"/>
                    </a:lnTo>
                    <a:lnTo>
                      <a:pt x="469" y="1164"/>
                    </a:lnTo>
                    <a:lnTo>
                      <a:pt x="467" y="1168"/>
                    </a:lnTo>
                    <a:lnTo>
                      <a:pt x="467" y="1170"/>
                    </a:lnTo>
                    <a:lnTo>
                      <a:pt x="465" y="1172"/>
                    </a:lnTo>
                    <a:lnTo>
                      <a:pt x="463" y="1172"/>
                    </a:lnTo>
                    <a:lnTo>
                      <a:pt x="461" y="1172"/>
                    </a:lnTo>
                    <a:lnTo>
                      <a:pt x="459" y="1172"/>
                    </a:lnTo>
                    <a:lnTo>
                      <a:pt x="450" y="1172"/>
                    </a:lnTo>
                    <a:lnTo>
                      <a:pt x="446" y="1168"/>
                    </a:lnTo>
                    <a:lnTo>
                      <a:pt x="426" y="1145"/>
                    </a:lnTo>
                    <a:lnTo>
                      <a:pt x="392" y="1128"/>
                    </a:lnTo>
                    <a:lnTo>
                      <a:pt x="392" y="1123"/>
                    </a:lnTo>
                    <a:lnTo>
                      <a:pt x="390" y="1111"/>
                    </a:lnTo>
                    <a:lnTo>
                      <a:pt x="390" y="1104"/>
                    </a:lnTo>
                    <a:lnTo>
                      <a:pt x="390" y="1096"/>
                    </a:lnTo>
                    <a:lnTo>
                      <a:pt x="392" y="1093"/>
                    </a:lnTo>
                    <a:lnTo>
                      <a:pt x="392" y="1091"/>
                    </a:lnTo>
                    <a:lnTo>
                      <a:pt x="394" y="1089"/>
                    </a:lnTo>
                    <a:lnTo>
                      <a:pt x="395" y="1087"/>
                    </a:lnTo>
                    <a:lnTo>
                      <a:pt x="395" y="1085"/>
                    </a:lnTo>
                    <a:lnTo>
                      <a:pt x="397" y="1083"/>
                    </a:lnTo>
                    <a:lnTo>
                      <a:pt x="397" y="1081"/>
                    </a:lnTo>
                    <a:lnTo>
                      <a:pt x="399" y="1078"/>
                    </a:lnTo>
                    <a:lnTo>
                      <a:pt x="399" y="1072"/>
                    </a:lnTo>
                    <a:lnTo>
                      <a:pt x="399" y="1066"/>
                    </a:lnTo>
                    <a:lnTo>
                      <a:pt x="397" y="1057"/>
                    </a:lnTo>
                    <a:lnTo>
                      <a:pt x="397" y="1053"/>
                    </a:lnTo>
                    <a:lnTo>
                      <a:pt x="348" y="1010"/>
                    </a:lnTo>
                    <a:lnTo>
                      <a:pt x="337" y="978"/>
                    </a:lnTo>
                    <a:lnTo>
                      <a:pt x="377" y="993"/>
                    </a:lnTo>
                    <a:lnTo>
                      <a:pt x="392" y="1006"/>
                    </a:lnTo>
                    <a:lnTo>
                      <a:pt x="424" y="1017"/>
                    </a:lnTo>
                    <a:lnTo>
                      <a:pt x="448" y="1040"/>
                    </a:lnTo>
                    <a:lnTo>
                      <a:pt x="454" y="1044"/>
                    </a:lnTo>
                    <a:lnTo>
                      <a:pt x="459" y="1046"/>
                    </a:lnTo>
                    <a:lnTo>
                      <a:pt x="467" y="1046"/>
                    </a:lnTo>
                    <a:lnTo>
                      <a:pt x="473" y="1047"/>
                    </a:lnTo>
                    <a:lnTo>
                      <a:pt x="478" y="1047"/>
                    </a:lnTo>
                    <a:lnTo>
                      <a:pt x="486" y="1046"/>
                    </a:lnTo>
                    <a:lnTo>
                      <a:pt x="491" y="1044"/>
                    </a:lnTo>
                    <a:lnTo>
                      <a:pt x="499" y="1044"/>
                    </a:lnTo>
                    <a:lnTo>
                      <a:pt x="510" y="1040"/>
                    </a:lnTo>
                    <a:lnTo>
                      <a:pt x="520" y="1036"/>
                    </a:lnTo>
                    <a:lnTo>
                      <a:pt x="527" y="1032"/>
                    </a:lnTo>
                    <a:lnTo>
                      <a:pt x="529" y="1032"/>
                    </a:lnTo>
                    <a:lnTo>
                      <a:pt x="555" y="1004"/>
                    </a:lnTo>
                    <a:lnTo>
                      <a:pt x="559" y="999"/>
                    </a:lnTo>
                    <a:lnTo>
                      <a:pt x="563" y="993"/>
                    </a:lnTo>
                    <a:lnTo>
                      <a:pt x="567" y="987"/>
                    </a:lnTo>
                    <a:lnTo>
                      <a:pt x="569" y="982"/>
                    </a:lnTo>
                    <a:lnTo>
                      <a:pt x="572" y="968"/>
                    </a:lnTo>
                    <a:lnTo>
                      <a:pt x="574" y="957"/>
                    </a:lnTo>
                    <a:lnTo>
                      <a:pt x="576" y="938"/>
                    </a:lnTo>
                    <a:lnTo>
                      <a:pt x="576" y="931"/>
                    </a:lnTo>
                    <a:lnTo>
                      <a:pt x="574" y="925"/>
                    </a:lnTo>
                    <a:lnTo>
                      <a:pt x="570" y="921"/>
                    </a:lnTo>
                    <a:lnTo>
                      <a:pt x="567" y="918"/>
                    </a:lnTo>
                    <a:lnTo>
                      <a:pt x="563" y="914"/>
                    </a:lnTo>
                    <a:lnTo>
                      <a:pt x="557" y="912"/>
                    </a:lnTo>
                    <a:lnTo>
                      <a:pt x="552" y="908"/>
                    </a:lnTo>
                    <a:lnTo>
                      <a:pt x="546" y="905"/>
                    </a:lnTo>
                    <a:lnTo>
                      <a:pt x="540" y="903"/>
                    </a:lnTo>
                    <a:lnTo>
                      <a:pt x="518" y="897"/>
                    </a:lnTo>
                    <a:lnTo>
                      <a:pt x="508" y="895"/>
                    </a:lnTo>
                    <a:lnTo>
                      <a:pt x="493" y="861"/>
                    </a:lnTo>
                    <a:lnTo>
                      <a:pt x="490" y="854"/>
                    </a:lnTo>
                    <a:lnTo>
                      <a:pt x="486" y="848"/>
                    </a:lnTo>
                    <a:lnTo>
                      <a:pt x="480" y="842"/>
                    </a:lnTo>
                    <a:lnTo>
                      <a:pt x="474" y="835"/>
                    </a:lnTo>
                    <a:lnTo>
                      <a:pt x="469" y="831"/>
                    </a:lnTo>
                    <a:lnTo>
                      <a:pt x="465" y="826"/>
                    </a:lnTo>
                    <a:lnTo>
                      <a:pt x="459" y="822"/>
                    </a:lnTo>
                    <a:lnTo>
                      <a:pt x="452" y="816"/>
                    </a:lnTo>
                    <a:lnTo>
                      <a:pt x="448" y="814"/>
                    </a:lnTo>
                    <a:lnTo>
                      <a:pt x="441" y="810"/>
                    </a:lnTo>
                    <a:lnTo>
                      <a:pt x="435" y="809"/>
                    </a:lnTo>
                    <a:lnTo>
                      <a:pt x="429" y="807"/>
                    </a:lnTo>
                    <a:lnTo>
                      <a:pt x="418" y="803"/>
                    </a:lnTo>
                    <a:lnTo>
                      <a:pt x="407" y="799"/>
                    </a:lnTo>
                    <a:lnTo>
                      <a:pt x="395" y="797"/>
                    </a:lnTo>
                    <a:lnTo>
                      <a:pt x="384" y="797"/>
                    </a:lnTo>
                    <a:lnTo>
                      <a:pt x="375" y="797"/>
                    </a:lnTo>
                    <a:lnTo>
                      <a:pt x="367" y="797"/>
                    </a:lnTo>
                    <a:lnTo>
                      <a:pt x="356" y="797"/>
                    </a:lnTo>
                    <a:lnTo>
                      <a:pt x="352" y="799"/>
                    </a:lnTo>
                    <a:lnTo>
                      <a:pt x="350" y="795"/>
                    </a:lnTo>
                    <a:lnTo>
                      <a:pt x="348" y="794"/>
                    </a:lnTo>
                    <a:lnTo>
                      <a:pt x="347" y="792"/>
                    </a:lnTo>
                    <a:lnTo>
                      <a:pt x="345" y="790"/>
                    </a:lnTo>
                    <a:lnTo>
                      <a:pt x="341" y="786"/>
                    </a:lnTo>
                    <a:lnTo>
                      <a:pt x="335" y="782"/>
                    </a:lnTo>
                    <a:lnTo>
                      <a:pt x="326" y="777"/>
                    </a:lnTo>
                    <a:lnTo>
                      <a:pt x="322" y="775"/>
                    </a:lnTo>
                    <a:lnTo>
                      <a:pt x="326" y="762"/>
                    </a:lnTo>
                    <a:lnTo>
                      <a:pt x="348" y="767"/>
                    </a:lnTo>
                    <a:lnTo>
                      <a:pt x="360" y="760"/>
                    </a:lnTo>
                    <a:lnTo>
                      <a:pt x="315" y="741"/>
                    </a:lnTo>
                    <a:lnTo>
                      <a:pt x="301" y="760"/>
                    </a:lnTo>
                    <a:lnTo>
                      <a:pt x="283" y="762"/>
                    </a:lnTo>
                    <a:lnTo>
                      <a:pt x="283" y="767"/>
                    </a:lnTo>
                    <a:lnTo>
                      <a:pt x="283" y="773"/>
                    </a:lnTo>
                    <a:lnTo>
                      <a:pt x="281" y="777"/>
                    </a:lnTo>
                    <a:lnTo>
                      <a:pt x="281" y="780"/>
                    </a:lnTo>
                    <a:lnTo>
                      <a:pt x="277" y="784"/>
                    </a:lnTo>
                    <a:lnTo>
                      <a:pt x="275" y="788"/>
                    </a:lnTo>
                    <a:lnTo>
                      <a:pt x="271" y="790"/>
                    </a:lnTo>
                    <a:lnTo>
                      <a:pt x="269" y="794"/>
                    </a:lnTo>
                    <a:lnTo>
                      <a:pt x="258" y="799"/>
                    </a:lnTo>
                    <a:lnTo>
                      <a:pt x="254" y="801"/>
                    </a:lnTo>
                    <a:lnTo>
                      <a:pt x="234" y="839"/>
                    </a:lnTo>
                    <a:lnTo>
                      <a:pt x="237" y="876"/>
                    </a:lnTo>
                    <a:lnTo>
                      <a:pt x="281" y="918"/>
                    </a:lnTo>
                    <a:lnTo>
                      <a:pt x="281" y="982"/>
                    </a:lnTo>
                    <a:lnTo>
                      <a:pt x="254" y="1010"/>
                    </a:lnTo>
                    <a:lnTo>
                      <a:pt x="269" y="1047"/>
                    </a:lnTo>
                    <a:lnTo>
                      <a:pt x="260" y="1158"/>
                    </a:lnTo>
                    <a:lnTo>
                      <a:pt x="260" y="1172"/>
                    </a:lnTo>
                    <a:lnTo>
                      <a:pt x="262" y="1181"/>
                    </a:lnTo>
                    <a:lnTo>
                      <a:pt x="264" y="1189"/>
                    </a:lnTo>
                    <a:lnTo>
                      <a:pt x="266" y="1194"/>
                    </a:lnTo>
                    <a:lnTo>
                      <a:pt x="269" y="1202"/>
                    </a:lnTo>
                    <a:lnTo>
                      <a:pt x="271" y="1202"/>
                    </a:lnTo>
                    <a:lnTo>
                      <a:pt x="275" y="1211"/>
                    </a:lnTo>
                    <a:lnTo>
                      <a:pt x="279" y="1220"/>
                    </a:lnTo>
                    <a:lnTo>
                      <a:pt x="283" y="1230"/>
                    </a:lnTo>
                    <a:lnTo>
                      <a:pt x="283" y="1237"/>
                    </a:lnTo>
                    <a:lnTo>
                      <a:pt x="285" y="1245"/>
                    </a:lnTo>
                    <a:lnTo>
                      <a:pt x="285" y="1252"/>
                    </a:lnTo>
                    <a:lnTo>
                      <a:pt x="286" y="1258"/>
                    </a:lnTo>
                    <a:lnTo>
                      <a:pt x="285" y="1264"/>
                    </a:lnTo>
                    <a:lnTo>
                      <a:pt x="285" y="1275"/>
                    </a:lnTo>
                    <a:lnTo>
                      <a:pt x="283" y="1281"/>
                    </a:lnTo>
                    <a:lnTo>
                      <a:pt x="281" y="1286"/>
                    </a:lnTo>
                    <a:lnTo>
                      <a:pt x="281" y="1288"/>
                    </a:lnTo>
                    <a:lnTo>
                      <a:pt x="207" y="1356"/>
                    </a:lnTo>
                    <a:lnTo>
                      <a:pt x="211" y="1360"/>
                    </a:lnTo>
                    <a:lnTo>
                      <a:pt x="213" y="1365"/>
                    </a:lnTo>
                    <a:lnTo>
                      <a:pt x="219" y="1369"/>
                    </a:lnTo>
                    <a:lnTo>
                      <a:pt x="222" y="1373"/>
                    </a:lnTo>
                    <a:lnTo>
                      <a:pt x="228" y="1375"/>
                    </a:lnTo>
                    <a:lnTo>
                      <a:pt x="234" y="1377"/>
                    </a:lnTo>
                    <a:lnTo>
                      <a:pt x="237" y="1378"/>
                    </a:lnTo>
                    <a:lnTo>
                      <a:pt x="243" y="1380"/>
                    </a:lnTo>
                    <a:lnTo>
                      <a:pt x="262" y="1384"/>
                    </a:lnTo>
                    <a:lnTo>
                      <a:pt x="269" y="1384"/>
                    </a:lnTo>
                    <a:lnTo>
                      <a:pt x="266" y="1384"/>
                    </a:lnTo>
                    <a:lnTo>
                      <a:pt x="258" y="1384"/>
                    </a:lnTo>
                    <a:lnTo>
                      <a:pt x="254" y="1386"/>
                    </a:lnTo>
                    <a:lnTo>
                      <a:pt x="249" y="1388"/>
                    </a:lnTo>
                    <a:lnTo>
                      <a:pt x="239" y="1392"/>
                    </a:lnTo>
                    <a:lnTo>
                      <a:pt x="237" y="1395"/>
                    </a:lnTo>
                    <a:lnTo>
                      <a:pt x="232" y="1394"/>
                    </a:lnTo>
                    <a:lnTo>
                      <a:pt x="226" y="1394"/>
                    </a:lnTo>
                    <a:lnTo>
                      <a:pt x="219" y="1395"/>
                    </a:lnTo>
                    <a:lnTo>
                      <a:pt x="215" y="1397"/>
                    </a:lnTo>
                    <a:lnTo>
                      <a:pt x="209" y="1399"/>
                    </a:lnTo>
                    <a:lnTo>
                      <a:pt x="204" y="1399"/>
                    </a:lnTo>
                    <a:lnTo>
                      <a:pt x="200" y="1403"/>
                    </a:lnTo>
                    <a:lnTo>
                      <a:pt x="196" y="1405"/>
                    </a:lnTo>
                    <a:lnTo>
                      <a:pt x="183" y="1414"/>
                    </a:lnTo>
                    <a:lnTo>
                      <a:pt x="177" y="1418"/>
                    </a:lnTo>
                    <a:lnTo>
                      <a:pt x="166" y="1409"/>
                    </a:lnTo>
                    <a:lnTo>
                      <a:pt x="145" y="1405"/>
                    </a:lnTo>
                    <a:lnTo>
                      <a:pt x="138" y="1405"/>
                    </a:lnTo>
                    <a:lnTo>
                      <a:pt x="130" y="1405"/>
                    </a:lnTo>
                    <a:lnTo>
                      <a:pt x="125" y="1405"/>
                    </a:lnTo>
                    <a:lnTo>
                      <a:pt x="119" y="1407"/>
                    </a:lnTo>
                    <a:lnTo>
                      <a:pt x="113" y="1409"/>
                    </a:lnTo>
                    <a:lnTo>
                      <a:pt x="110" y="1410"/>
                    </a:lnTo>
                    <a:lnTo>
                      <a:pt x="106" y="1414"/>
                    </a:lnTo>
                    <a:lnTo>
                      <a:pt x="104" y="1418"/>
                    </a:lnTo>
                    <a:lnTo>
                      <a:pt x="96" y="1422"/>
                    </a:lnTo>
                    <a:lnTo>
                      <a:pt x="93" y="1427"/>
                    </a:lnTo>
                    <a:lnTo>
                      <a:pt x="91" y="1429"/>
                    </a:lnTo>
                    <a:lnTo>
                      <a:pt x="91" y="1433"/>
                    </a:lnTo>
                    <a:lnTo>
                      <a:pt x="89" y="1433"/>
                    </a:lnTo>
                    <a:lnTo>
                      <a:pt x="89" y="1435"/>
                    </a:lnTo>
                    <a:lnTo>
                      <a:pt x="87" y="1437"/>
                    </a:lnTo>
                    <a:lnTo>
                      <a:pt x="85" y="1439"/>
                    </a:lnTo>
                    <a:lnTo>
                      <a:pt x="85" y="1446"/>
                    </a:lnTo>
                    <a:lnTo>
                      <a:pt x="85" y="1454"/>
                    </a:lnTo>
                    <a:lnTo>
                      <a:pt x="85" y="1469"/>
                    </a:lnTo>
                    <a:lnTo>
                      <a:pt x="85" y="1474"/>
                    </a:lnTo>
                    <a:lnTo>
                      <a:pt x="95" y="1482"/>
                    </a:lnTo>
                    <a:lnTo>
                      <a:pt x="102" y="1503"/>
                    </a:lnTo>
                    <a:lnTo>
                      <a:pt x="102" y="1508"/>
                    </a:lnTo>
                    <a:lnTo>
                      <a:pt x="104" y="1514"/>
                    </a:lnTo>
                    <a:lnTo>
                      <a:pt x="104" y="1520"/>
                    </a:lnTo>
                    <a:lnTo>
                      <a:pt x="102" y="1523"/>
                    </a:lnTo>
                    <a:lnTo>
                      <a:pt x="102" y="1527"/>
                    </a:lnTo>
                    <a:lnTo>
                      <a:pt x="100" y="1529"/>
                    </a:lnTo>
                    <a:lnTo>
                      <a:pt x="100" y="1533"/>
                    </a:lnTo>
                    <a:lnTo>
                      <a:pt x="98" y="1535"/>
                    </a:lnTo>
                    <a:lnTo>
                      <a:pt x="95" y="1538"/>
                    </a:lnTo>
                    <a:lnTo>
                      <a:pt x="93" y="1540"/>
                    </a:lnTo>
                    <a:lnTo>
                      <a:pt x="91" y="1540"/>
                    </a:lnTo>
                    <a:lnTo>
                      <a:pt x="87" y="1540"/>
                    </a:lnTo>
                    <a:lnTo>
                      <a:pt x="83" y="1538"/>
                    </a:lnTo>
                    <a:lnTo>
                      <a:pt x="79" y="1538"/>
                    </a:lnTo>
                    <a:lnTo>
                      <a:pt x="76" y="1536"/>
                    </a:lnTo>
                    <a:lnTo>
                      <a:pt x="70" y="1533"/>
                    </a:lnTo>
                    <a:lnTo>
                      <a:pt x="68" y="1531"/>
                    </a:lnTo>
                    <a:lnTo>
                      <a:pt x="63" y="1525"/>
                    </a:lnTo>
                    <a:lnTo>
                      <a:pt x="61" y="1523"/>
                    </a:lnTo>
                    <a:lnTo>
                      <a:pt x="42" y="1508"/>
                    </a:lnTo>
                    <a:lnTo>
                      <a:pt x="14" y="1538"/>
                    </a:lnTo>
                    <a:lnTo>
                      <a:pt x="12" y="1538"/>
                    </a:lnTo>
                    <a:lnTo>
                      <a:pt x="10" y="1540"/>
                    </a:lnTo>
                    <a:lnTo>
                      <a:pt x="10" y="1542"/>
                    </a:lnTo>
                    <a:lnTo>
                      <a:pt x="8" y="1544"/>
                    </a:lnTo>
                    <a:lnTo>
                      <a:pt x="6" y="1550"/>
                    </a:lnTo>
                    <a:lnTo>
                      <a:pt x="4" y="1557"/>
                    </a:lnTo>
                    <a:lnTo>
                      <a:pt x="2" y="1576"/>
                    </a:lnTo>
                    <a:lnTo>
                      <a:pt x="0" y="1593"/>
                    </a:lnTo>
                    <a:lnTo>
                      <a:pt x="0" y="1627"/>
                    </a:lnTo>
                    <a:lnTo>
                      <a:pt x="0" y="1629"/>
                    </a:lnTo>
                    <a:lnTo>
                      <a:pt x="2" y="1631"/>
                    </a:lnTo>
                    <a:lnTo>
                      <a:pt x="6" y="1631"/>
                    </a:lnTo>
                    <a:lnTo>
                      <a:pt x="10" y="1632"/>
                    </a:lnTo>
                    <a:lnTo>
                      <a:pt x="14" y="1632"/>
                    </a:lnTo>
                    <a:lnTo>
                      <a:pt x="16" y="1632"/>
                    </a:lnTo>
                    <a:lnTo>
                      <a:pt x="23" y="1632"/>
                    </a:lnTo>
                    <a:lnTo>
                      <a:pt x="29" y="1632"/>
                    </a:lnTo>
                    <a:lnTo>
                      <a:pt x="32" y="1632"/>
                    </a:lnTo>
                    <a:lnTo>
                      <a:pt x="36" y="1632"/>
                    </a:lnTo>
                    <a:lnTo>
                      <a:pt x="42" y="1631"/>
                    </a:lnTo>
                    <a:lnTo>
                      <a:pt x="46" y="1629"/>
                    </a:lnTo>
                    <a:lnTo>
                      <a:pt x="48" y="1632"/>
                    </a:lnTo>
                    <a:lnTo>
                      <a:pt x="53" y="1638"/>
                    </a:lnTo>
                    <a:lnTo>
                      <a:pt x="57" y="1642"/>
                    </a:lnTo>
                    <a:lnTo>
                      <a:pt x="61" y="1646"/>
                    </a:lnTo>
                    <a:lnTo>
                      <a:pt x="64" y="1649"/>
                    </a:lnTo>
                    <a:lnTo>
                      <a:pt x="68" y="1651"/>
                    </a:lnTo>
                    <a:lnTo>
                      <a:pt x="70" y="1653"/>
                    </a:lnTo>
                    <a:lnTo>
                      <a:pt x="72" y="1655"/>
                    </a:lnTo>
                    <a:lnTo>
                      <a:pt x="74" y="1659"/>
                    </a:lnTo>
                    <a:lnTo>
                      <a:pt x="76" y="1661"/>
                    </a:lnTo>
                    <a:lnTo>
                      <a:pt x="81" y="1668"/>
                    </a:lnTo>
                    <a:lnTo>
                      <a:pt x="85" y="1678"/>
                    </a:lnTo>
                    <a:lnTo>
                      <a:pt x="91" y="1694"/>
                    </a:lnTo>
                    <a:lnTo>
                      <a:pt x="93" y="1700"/>
                    </a:lnTo>
                    <a:lnTo>
                      <a:pt x="95" y="1706"/>
                    </a:lnTo>
                    <a:lnTo>
                      <a:pt x="95" y="1710"/>
                    </a:lnTo>
                    <a:lnTo>
                      <a:pt x="96" y="1715"/>
                    </a:lnTo>
                    <a:lnTo>
                      <a:pt x="95" y="1717"/>
                    </a:lnTo>
                    <a:lnTo>
                      <a:pt x="95" y="1721"/>
                    </a:lnTo>
                    <a:lnTo>
                      <a:pt x="93" y="1725"/>
                    </a:lnTo>
                    <a:lnTo>
                      <a:pt x="91" y="1728"/>
                    </a:lnTo>
                    <a:lnTo>
                      <a:pt x="89" y="1730"/>
                    </a:lnTo>
                    <a:lnTo>
                      <a:pt x="85" y="1734"/>
                    </a:lnTo>
                    <a:lnTo>
                      <a:pt x="81" y="1736"/>
                    </a:lnTo>
                    <a:lnTo>
                      <a:pt x="78" y="1738"/>
                    </a:lnTo>
                    <a:lnTo>
                      <a:pt x="76" y="1740"/>
                    </a:lnTo>
                    <a:lnTo>
                      <a:pt x="79" y="1740"/>
                    </a:lnTo>
                    <a:lnTo>
                      <a:pt x="83" y="1741"/>
                    </a:lnTo>
                    <a:lnTo>
                      <a:pt x="87" y="1745"/>
                    </a:lnTo>
                    <a:lnTo>
                      <a:pt x="91" y="1749"/>
                    </a:lnTo>
                    <a:lnTo>
                      <a:pt x="98" y="1758"/>
                    </a:lnTo>
                    <a:lnTo>
                      <a:pt x="106" y="1768"/>
                    </a:lnTo>
                    <a:lnTo>
                      <a:pt x="115" y="1787"/>
                    </a:lnTo>
                    <a:lnTo>
                      <a:pt x="119" y="1794"/>
                    </a:lnTo>
                    <a:lnTo>
                      <a:pt x="125" y="1809"/>
                    </a:lnTo>
                    <a:lnTo>
                      <a:pt x="128" y="1819"/>
                    </a:lnTo>
                    <a:lnTo>
                      <a:pt x="130" y="1826"/>
                    </a:lnTo>
                    <a:lnTo>
                      <a:pt x="130" y="1830"/>
                    </a:lnTo>
                    <a:lnTo>
                      <a:pt x="130" y="1834"/>
                    </a:lnTo>
                    <a:lnTo>
                      <a:pt x="128" y="1834"/>
                    </a:lnTo>
                    <a:lnTo>
                      <a:pt x="127" y="1834"/>
                    </a:lnTo>
                    <a:lnTo>
                      <a:pt x="81" y="1864"/>
                    </a:lnTo>
                    <a:lnTo>
                      <a:pt x="81" y="1866"/>
                    </a:lnTo>
                    <a:lnTo>
                      <a:pt x="79" y="1866"/>
                    </a:lnTo>
                    <a:lnTo>
                      <a:pt x="78" y="1866"/>
                    </a:lnTo>
                    <a:lnTo>
                      <a:pt x="76" y="1866"/>
                    </a:lnTo>
                    <a:lnTo>
                      <a:pt x="74" y="1864"/>
                    </a:lnTo>
                    <a:lnTo>
                      <a:pt x="70" y="1864"/>
                    </a:lnTo>
                    <a:lnTo>
                      <a:pt x="68" y="1864"/>
                    </a:lnTo>
                    <a:lnTo>
                      <a:pt x="66" y="1868"/>
                    </a:lnTo>
                    <a:lnTo>
                      <a:pt x="64" y="1871"/>
                    </a:lnTo>
                    <a:lnTo>
                      <a:pt x="63" y="1873"/>
                    </a:lnTo>
                    <a:lnTo>
                      <a:pt x="61" y="1877"/>
                    </a:lnTo>
                    <a:lnTo>
                      <a:pt x="61" y="1881"/>
                    </a:lnTo>
                    <a:lnTo>
                      <a:pt x="61" y="1884"/>
                    </a:lnTo>
                    <a:lnTo>
                      <a:pt x="61" y="1886"/>
                    </a:lnTo>
                    <a:lnTo>
                      <a:pt x="61" y="1888"/>
                    </a:lnTo>
                    <a:lnTo>
                      <a:pt x="63" y="1890"/>
                    </a:lnTo>
                    <a:lnTo>
                      <a:pt x="66" y="1896"/>
                    </a:lnTo>
                    <a:lnTo>
                      <a:pt x="68" y="1898"/>
                    </a:lnTo>
                    <a:lnTo>
                      <a:pt x="63" y="1898"/>
                    </a:lnTo>
                    <a:lnTo>
                      <a:pt x="57" y="1898"/>
                    </a:lnTo>
                    <a:lnTo>
                      <a:pt x="53" y="1898"/>
                    </a:lnTo>
                    <a:lnTo>
                      <a:pt x="49" y="1899"/>
                    </a:lnTo>
                    <a:lnTo>
                      <a:pt x="48" y="1903"/>
                    </a:lnTo>
                    <a:lnTo>
                      <a:pt x="57" y="1918"/>
                    </a:lnTo>
                    <a:lnTo>
                      <a:pt x="59" y="1916"/>
                    </a:lnTo>
                    <a:lnTo>
                      <a:pt x="64" y="1915"/>
                    </a:lnTo>
                    <a:lnTo>
                      <a:pt x="70" y="1913"/>
                    </a:lnTo>
                    <a:lnTo>
                      <a:pt x="78" y="1909"/>
                    </a:lnTo>
                    <a:lnTo>
                      <a:pt x="83" y="1909"/>
                    </a:lnTo>
                    <a:lnTo>
                      <a:pt x="89" y="1907"/>
                    </a:lnTo>
                    <a:lnTo>
                      <a:pt x="93" y="1907"/>
                    </a:lnTo>
                    <a:lnTo>
                      <a:pt x="98" y="1907"/>
                    </a:lnTo>
                    <a:lnTo>
                      <a:pt x="104" y="1907"/>
                    </a:lnTo>
                    <a:lnTo>
                      <a:pt x="110" y="1909"/>
                    </a:lnTo>
                    <a:lnTo>
                      <a:pt x="113" y="1911"/>
                    </a:lnTo>
                    <a:lnTo>
                      <a:pt x="119" y="1915"/>
                    </a:lnTo>
                    <a:lnTo>
                      <a:pt x="128" y="1915"/>
                    </a:lnTo>
                    <a:lnTo>
                      <a:pt x="147" y="1916"/>
                    </a:lnTo>
                    <a:lnTo>
                      <a:pt x="151" y="1916"/>
                    </a:lnTo>
                    <a:lnTo>
                      <a:pt x="157" y="1916"/>
                    </a:lnTo>
                    <a:lnTo>
                      <a:pt x="160" y="1915"/>
                    </a:lnTo>
                    <a:lnTo>
                      <a:pt x="164" y="1915"/>
                    </a:lnTo>
                    <a:lnTo>
                      <a:pt x="166" y="1913"/>
                    </a:lnTo>
                    <a:lnTo>
                      <a:pt x="168" y="1911"/>
                    </a:lnTo>
                    <a:lnTo>
                      <a:pt x="170" y="1911"/>
                    </a:lnTo>
                    <a:lnTo>
                      <a:pt x="170" y="1909"/>
                    </a:lnTo>
                    <a:lnTo>
                      <a:pt x="170" y="1907"/>
                    </a:lnTo>
                    <a:lnTo>
                      <a:pt x="175" y="1907"/>
                    </a:lnTo>
                    <a:lnTo>
                      <a:pt x="187" y="1911"/>
                    </a:lnTo>
                    <a:lnTo>
                      <a:pt x="190" y="1913"/>
                    </a:lnTo>
                    <a:lnTo>
                      <a:pt x="194" y="1915"/>
                    </a:lnTo>
                    <a:lnTo>
                      <a:pt x="198" y="1916"/>
                    </a:lnTo>
                    <a:lnTo>
                      <a:pt x="202" y="1920"/>
                    </a:lnTo>
                    <a:lnTo>
                      <a:pt x="206" y="1924"/>
                    </a:lnTo>
                    <a:lnTo>
                      <a:pt x="209" y="1926"/>
                    </a:lnTo>
                    <a:lnTo>
                      <a:pt x="211" y="1931"/>
                    </a:lnTo>
                    <a:lnTo>
                      <a:pt x="213" y="1935"/>
                    </a:lnTo>
                    <a:lnTo>
                      <a:pt x="217" y="1939"/>
                    </a:lnTo>
                    <a:lnTo>
                      <a:pt x="222" y="1952"/>
                    </a:lnTo>
                    <a:lnTo>
                      <a:pt x="226" y="1960"/>
                    </a:lnTo>
                    <a:lnTo>
                      <a:pt x="228" y="1969"/>
                    </a:lnTo>
                    <a:lnTo>
                      <a:pt x="228" y="1973"/>
                    </a:lnTo>
                    <a:lnTo>
                      <a:pt x="228" y="1978"/>
                    </a:lnTo>
                    <a:lnTo>
                      <a:pt x="226" y="1984"/>
                    </a:lnTo>
                    <a:lnTo>
                      <a:pt x="226" y="1990"/>
                    </a:lnTo>
                    <a:lnTo>
                      <a:pt x="222" y="1999"/>
                    </a:lnTo>
                    <a:lnTo>
                      <a:pt x="221" y="2009"/>
                    </a:lnTo>
                    <a:lnTo>
                      <a:pt x="221" y="2016"/>
                    </a:lnTo>
                    <a:lnTo>
                      <a:pt x="221" y="2022"/>
                    </a:lnTo>
                    <a:lnTo>
                      <a:pt x="222" y="2027"/>
                    </a:lnTo>
                    <a:lnTo>
                      <a:pt x="226" y="2029"/>
                    </a:lnTo>
                    <a:lnTo>
                      <a:pt x="228" y="2031"/>
                    </a:lnTo>
                    <a:lnTo>
                      <a:pt x="230" y="2033"/>
                    </a:lnTo>
                    <a:lnTo>
                      <a:pt x="236" y="2037"/>
                    </a:lnTo>
                    <a:lnTo>
                      <a:pt x="237" y="2033"/>
                    </a:lnTo>
                    <a:lnTo>
                      <a:pt x="239" y="2029"/>
                    </a:lnTo>
                    <a:lnTo>
                      <a:pt x="243" y="2027"/>
                    </a:lnTo>
                    <a:lnTo>
                      <a:pt x="245" y="2025"/>
                    </a:lnTo>
                    <a:lnTo>
                      <a:pt x="247" y="2025"/>
                    </a:lnTo>
                    <a:lnTo>
                      <a:pt x="253" y="2022"/>
                    </a:lnTo>
                    <a:lnTo>
                      <a:pt x="258" y="2020"/>
                    </a:lnTo>
                    <a:lnTo>
                      <a:pt x="264" y="2018"/>
                    </a:lnTo>
                    <a:lnTo>
                      <a:pt x="268" y="2018"/>
                    </a:lnTo>
                    <a:lnTo>
                      <a:pt x="275" y="2016"/>
                    </a:lnTo>
                    <a:lnTo>
                      <a:pt x="279" y="2016"/>
                    </a:lnTo>
                    <a:lnTo>
                      <a:pt x="283" y="2014"/>
                    </a:lnTo>
                    <a:lnTo>
                      <a:pt x="288" y="2012"/>
                    </a:lnTo>
                    <a:lnTo>
                      <a:pt x="292" y="2012"/>
                    </a:lnTo>
                    <a:lnTo>
                      <a:pt x="300" y="2014"/>
                    </a:lnTo>
                    <a:lnTo>
                      <a:pt x="305" y="2014"/>
                    </a:lnTo>
                    <a:lnTo>
                      <a:pt x="309" y="2016"/>
                    </a:lnTo>
                    <a:lnTo>
                      <a:pt x="316" y="2018"/>
                    </a:lnTo>
                    <a:lnTo>
                      <a:pt x="322" y="2022"/>
                    </a:lnTo>
                    <a:lnTo>
                      <a:pt x="339" y="2031"/>
                    </a:lnTo>
                    <a:lnTo>
                      <a:pt x="348" y="2035"/>
                    </a:lnTo>
                    <a:lnTo>
                      <a:pt x="341" y="2039"/>
                    </a:lnTo>
                    <a:lnTo>
                      <a:pt x="352" y="2039"/>
                    </a:lnTo>
                    <a:lnTo>
                      <a:pt x="356" y="2037"/>
                    </a:lnTo>
                    <a:lnTo>
                      <a:pt x="360" y="2035"/>
                    </a:lnTo>
                    <a:lnTo>
                      <a:pt x="364" y="2035"/>
                    </a:lnTo>
                    <a:lnTo>
                      <a:pt x="367" y="2035"/>
                    </a:lnTo>
                    <a:lnTo>
                      <a:pt x="375" y="2035"/>
                    </a:lnTo>
                    <a:lnTo>
                      <a:pt x="379" y="2037"/>
                    </a:lnTo>
                    <a:lnTo>
                      <a:pt x="386" y="2041"/>
                    </a:lnTo>
                    <a:lnTo>
                      <a:pt x="388" y="2042"/>
                    </a:lnTo>
                    <a:lnTo>
                      <a:pt x="386" y="2046"/>
                    </a:lnTo>
                    <a:lnTo>
                      <a:pt x="379" y="2052"/>
                    </a:lnTo>
                    <a:lnTo>
                      <a:pt x="377" y="2054"/>
                    </a:lnTo>
                    <a:lnTo>
                      <a:pt x="375" y="2057"/>
                    </a:lnTo>
                    <a:lnTo>
                      <a:pt x="375" y="2059"/>
                    </a:lnTo>
                    <a:lnTo>
                      <a:pt x="373" y="2063"/>
                    </a:lnTo>
                    <a:lnTo>
                      <a:pt x="373" y="2067"/>
                    </a:lnTo>
                    <a:lnTo>
                      <a:pt x="373" y="2071"/>
                    </a:lnTo>
                    <a:lnTo>
                      <a:pt x="373" y="2086"/>
                    </a:lnTo>
                    <a:lnTo>
                      <a:pt x="380" y="2088"/>
                    </a:lnTo>
                    <a:lnTo>
                      <a:pt x="384" y="2088"/>
                    </a:lnTo>
                    <a:lnTo>
                      <a:pt x="390" y="2086"/>
                    </a:lnTo>
                    <a:lnTo>
                      <a:pt x="392" y="2084"/>
                    </a:lnTo>
                    <a:lnTo>
                      <a:pt x="395" y="2082"/>
                    </a:lnTo>
                    <a:lnTo>
                      <a:pt x="403" y="2076"/>
                    </a:lnTo>
                    <a:lnTo>
                      <a:pt x="409" y="2071"/>
                    </a:lnTo>
                    <a:lnTo>
                      <a:pt x="414" y="2061"/>
                    </a:lnTo>
                    <a:lnTo>
                      <a:pt x="416" y="2056"/>
                    </a:lnTo>
                    <a:lnTo>
                      <a:pt x="412" y="2054"/>
                    </a:lnTo>
                    <a:lnTo>
                      <a:pt x="407" y="2052"/>
                    </a:lnTo>
                    <a:lnTo>
                      <a:pt x="405" y="2050"/>
                    </a:lnTo>
                    <a:lnTo>
                      <a:pt x="403" y="2048"/>
                    </a:lnTo>
                    <a:lnTo>
                      <a:pt x="401" y="2044"/>
                    </a:lnTo>
                    <a:lnTo>
                      <a:pt x="401" y="2042"/>
                    </a:lnTo>
                    <a:lnTo>
                      <a:pt x="399" y="2035"/>
                    </a:lnTo>
                    <a:lnTo>
                      <a:pt x="397" y="2029"/>
                    </a:lnTo>
                    <a:lnTo>
                      <a:pt x="397" y="2027"/>
                    </a:lnTo>
                    <a:lnTo>
                      <a:pt x="397" y="2025"/>
                    </a:lnTo>
                    <a:lnTo>
                      <a:pt x="399" y="2022"/>
                    </a:lnTo>
                    <a:lnTo>
                      <a:pt x="405" y="2018"/>
                    </a:lnTo>
                    <a:lnTo>
                      <a:pt x="411" y="2014"/>
                    </a:lnTo>
                    <a:lnTo>
                      <a:pt x="418" y="2010"/>
                    </a:lnTo>
                    <a:lnTo>
                      <a:pt x="424" y="2007"/>
                    </a:lnTo>
                    <a:lnTo>
                      <a:pt x="429" y="2005"/>
                    </a:lnTo>
                    <a:lnTo>
                      <a:pt x="435" y="2003"/>
                    </a:lnTo>
                    <a:lnTo>
                      <a:pt x="439" y="2003"/>
                    </a:lnTo>
                    <a:lnTo>
                      <a:pt x="444" y="2003"/>
                    </a:lnTo>
                    <a:lnTo>
                      <a:pt x="448" y="2003"/>
                    </a:lnTo>
                    <a:lnTo>
                      <a:pt x="452" y="2005"/>
                    </a:lnTo>
                    <a:lnTo>
                      <a:pt x="456" y="2007"/>
                    </a:lnTo>
                    <a:lnTo>
                      <a:pt x="459" y="2010"/>
                    </a:lnTo>
                    <a:lnTo>
                      <a:pt x="461" y="2014"/>
                    </a:lnTo>
                    <a:lnTo>
                      <a:pt x="463" y="2020"/>
                    </a:lnTo>
                    <a:lnTo>
                      <a:pt x="463" y="2022"/>
                    </a:lnTo>
                    <a:lnTo>
                      <a:pt x="463" y="2025"/>
                    </a:lnTo>
                    <a:lnTo>
                      <a:pt x="463" y="2027"/>
                    </a:lnTo>
                    <a:lnTo>
                      <a:pt x="461" y="2029"/>
                    </a:lnTo>
                    <a:lnTo>
                      <a:pt x="459" y="2033"/>
                    </a:lnTo>
                    <a:lnTo>
                      <a:pt x="458" y="2035"/>
                    </a:lnTo>
                    <a:lnTo>
                      <a:pt x="452" y="2037"/>
                    </a:lnTo>
                    <a:lnTo>
                      <a:pt x="448" y="2037"/>
                    </a:lnTo>
                    <a:lnTo>
                      <a:pt x="444" y="2037"/>
                    </a:lnTo>
                    <a:lnTo>
                      <a:pt x="439" y="2037"/>
                    </a:lnTo>
                    <a:lnTo>
                      <a:pt x="435" y="2039"/>
                    </a:lnTo>
                    <a:lnTo>
                      <a:pt x="433" y="2041"/>
                    </a:lnTo>
                    <a:lnTo>
                      <a:pt x="429" y="2044"/>
                    </a:lnTo>
                    <a:lnTo>
                      <a:pt x="429" y="2046"/>
                    </a:lnTo>
                    <a:lnTo>
                      <a:pt x="427" y="2050"/>
                    </a:lnTo>
                    <a:lnTo>
                      <a:pt x="427" y="2052"/>
                    </a:lnTo>
                    <a:lnTo>
                      <a:pt x="427" y="2054"/>
                    </a:lnTo>
                    <a:lnTo>
                      <a:pt x="427" y="2057"/>
                    </a:lnTo>
                    <a:lnTo>
                      <a:pt x="427" y="2061"/>
                    </a:lnTo>
                    <a:lnTo>
                      <a:pt x="429" y="2065"/>
                    </a:lnTo>
                    <a:lnTo>
                      <a:pt x="433" y="2073"/>
                    </a:lnTo>
                    <a:lnTo>
                      <a:pt x="441" y="2078"/>
                    </a:lnTo>
                    <a:lnTo>
                      <a:pt x="446" y="2082"/>
                    </a:lnTo>
                    <a:lnTo>
                      <a:pt x="456" y="2088"/>
                    </a:lnTo>
                    <a:lnTo>
                      <a:pt x="463" y="2091"/>
                    </a:lnTo>
                    <a:lnTo>
                      <a:pt x="467" y="2093"/>
                    </a:lnTo>
                    <a:lnTo>
                      <a:pt x="469" y="2097"/>
                    </a:lnTo>
                    <a:lnTo>
                      <a:pt x="471" y="2101"/>
                    </a:lnTo>
                    <a:lnTo>
                      <a:pt x="474" y="2104"/>
                    </a:lnTo>
                    <a:lnTo>
                      <a:pt x="478" y="2108"/>
                    </a:lnTo>
                    <a:lnTo>
                      <a:pt x="486" y="2116"/>
                    </a:lnTo>
                    <a:lnTo>
                      <a:pt x="488" y="2118"/>
                    </a:lnTo>
                    <a:lnTo>
                      <a:pt x="499" y="2125"/>
                    </a:lnTo>
                    <a:lnTo>
                      <a:pt x="520" y="2138"/>
                    </a:lnTo>
                    <a:lnTo>
                      <a:pt x="538" y="2150"/>
                    </a:lnTo>
                    <a:lnTo>
                      <a:pt x="546" y="2157"/>
                    </a:lnTo>
                    <a:lnTo>
                      <a:pt x="548" y="2161"/>
                    </a:lnTo>
                    <a:lnTo>
                      <a:pt x="550" y="2165"/>
                    </a:lnTo>
                    <a:lnTo>
                      <a:pt x="550" y="2170"/>
                    </a:lnTo>
                    <a:lnTo>
                      <a:pt x="552" y="2174"/>
                    </a:lnTo>
                    <a:lnTo>
                      <a:pt x="552" y="2180"/>
                    </a:lnTo>
                    <a:lnTo>
                      <a:pt x="552" y="2183"/>
                    </a:lnTo>
                    <a:lnTo>
                      <a:pt x="552" y="2187"/>
                    </a:lnTo>
                    <a:lnTo>
                      <a:pt x="550" y="2191"/>
                    </a:lnTo>
                    <a:lnTo>
                      <a:pt x="550" y="2197"/>
                    </a:lnTo>
                    <a:lnTo>
                      <a:pt x="548" y="2200"/>
                    </a:lnTo>
                    <a:lnTo>
                      <a:pt x="546" y="2204"/>
                    </a:lnTo>
                    <a:lnTo>
                      <a:pt x="544" y="2208"/>
                    </a:lnTo>
                    <a:lnTo>
                      <a:pt x="542" y="2210"/>
                    </a:lnTo>
                    <a:lnTo>
                      <a:pt x="540" y="2214"/>
                    </a:lnTo>
                    <a:lnTo>
                      <a:pt x="538" y="2217"/>
                    </a:lnTo>
                    <a:lnTo>
                      <a:pt x="535" y="2219"/>
                    </a:lnTo>
                    <a:lnTo>
                      <a:pt x="540" y="2221"/>
                    </a:lnTo>
                    <a:lnTo>
                      <a:pt x="550" y="2225"/>
                    </a:lnTo>
                    <a:lnTo>
                      <a:pt x="557" y="2229"/>
                    </a:lnTo>
                    <a:lnTo>
                      <a:pt x="563" y="2231"/>
                    </a:lnTo>
                    <a:lnTo>
                      <a:pt x="569" y="2236"/>
                    </a:lnTo>
                    <a:lnTo>
                      <a:pt x="574" y="2240"/>
                    </a:lnTo>
                    <a:lnTo>
                      <a:pt x="578" y="2240"/>
                    </a:lnTo>
                    <a:lnTo>
                      <a:pt x="587" y="2246"/>
                    </a:lnTo>
                    <a:lnTo>
                      <a:pt x="591" y="2249"/>
                    </a:lnTo>
                    <a:lnTo>
                      <a:pt x="597" y="2255"/>
                    </a:lnTo>
                    <a:lnTo>
                      <a:pt x="599" y="2257"/>
                    </a:lnTo>
                    <a:lnTo>
                      <a:pt x="601" y="2261"/>
                    </a:lnTo>
                    <a:lnTo>
                      <a:pt x="602" y="2264"/>
                    </a:lnTo>
                    <a:lnTo>
                      <a:pt x="604" y="2268"/>
                    </a:lnTo>
                    <a:lnTo>
                      <a:pt x="651" y="2278"/>
                    </a:lnTo>
                    <a:lnTo>
                      <a:pt x="653" y="2279"/>
                    </a:lnTo>
                    <a:lnTo>
                      <a:pt x="657" y="2281"/>
                    </a:lnTo>
                    <a:lnTo>
                      <a:pt x="659" y="2283"/>
                    </a:lnTo>
                    <a:lnTo>
                      <a:pt x="661" y="2283"/>
                    </a:lnTo>
                    <a:lnTo>
                      <a:pt x="666" y="2283"/>
                    </a:lnTo>
                    <a:lnTo>
                      <a:pt x="672" y="2283"/>
                    </a:lnTo>
                    <a:lnTo>
                      <a:pt x="683" y="2281"/>
                    </a:lnTo>
                    <a:lnTo>
                      <a:pt x="685" y="2279"/>
                    </a:lnTo>
                    <a:lnTo>
                      <a:pt x="719" y="2247"/>
                    </a:lnTo>
                    <a:lnTo>
                      <a:pt x="719" y="2251"/>
                    </a:lnTo>
                    <a:lnTo>
                      <a:pt x="723" y="2255"/>
                    </a:lnTo>
                    <a:lnTo>
                      <a:pt x="727" y="2259"/>
                    </a:lnTo>
                    <a:lnTo>
                      <a:pt x="730" y="2264"/>
                    </a:lnTo>
                    <a:lnTo>
                      <a:pt x="736" y="2270"/>
                    </a:lnTo>
                    <a:lnTo>
                      <a:pt x="740" y="2272"/>
                    </a:lnTo>
                    <a:lnTo>
                      <a:pt x="755" y="2294"/>
                    </a:lnTo>
                    <a:lnTo>
                      <a:pt x="753" y="2291"/>
                    </a:lnTo>
                    <a:lnTo>
                      <a:pt x="751" y="2281"/>
                    </a:lnTo>
                    <a:lnTo>
                      <a:pt x="747" y="2268"/>
                    </a:lnTo>
                    <a:lnTo>
                      <a:pt x="743" y="2253"/>
                    </a:lnTo>
                    <a:lnTo>
                      <a:pt x="743" y="2246"/>
                    </a:lnTo>
                    <a:lnTo>
                      <a:pt x="742" y="2240"/>
                    </a:lnTo>
                    <a:lnTo>
                      <a:pt x="742" y="2232"/>
                    </a:lnTo>
                    <a:lnTo>
                      <a:pt x="743" y="2227"/>
                    </a:lnTo>
                    <a:lnTo>
                      <a:pt x="743" y="2225"/>
                    </a:lnTo>
                    <a:lnTo>
                      <a:pt x="745" y="2223"/>
                    </a:lnTo>
                    <a:lnTo>
                      <a:pt x="745" y="2221"/>
                    </a:lnTo>
                    <a:lnTo>
                      <a:pt x="747" y="2219"/>
                    </a:lnTo>
                    <a:lnTo>
                      <a:pt x="749" y="2219"/>
                    </a:lnTo>
                    <a:lnTo>
                      <a:pt x="751" y="2219"/>
                    </a:lnTo>
                    <a:lnTo>
                      <a:pt x="755" y="2219"/>
                    </a:lnTo>
                    <a:lnTo>
                      <a:pt x="757" y="2219"/>
                    </a:lnTo>
                    <a:lnTo>
                      <a:pt x="755" y="2217"/>
                    </a:lnTo>
                    <a:lnTo>
                      <a:pt x="753" y="2210"/>
                    </a:lnTo>
                    <a:lnTo>
                      <a:pt x="747" y="2202"/>
                    </a:lnTo>
                    <a:lnTo>
                      <a:pt x="743" y="2193"/>
                    </a:lnTo>
                    <a:lnTo>
                      <a:pt x="742" y="2189"/>
                    </a:lnTo>
                    <a:lnTo>
                      <a:pt x="742" y="2183"/>
                    </a:lnTo>
                    <a:lnTo>
                      <a:pt x="742" y="2178"/>
                    </a:lnTo>
                    <a:lnTo>
                      <a:pt x="742" y="2174"/>
                    </a:lnTo>
                    <a:lnTo>
                      <a:pt x="742" y="2172"/>
                    </a:lnTo>
                    <a:lnTo>
                      <a:pt x="743" y="2170"/>
                    </a:lnTo>
                    <a:lnTo>
                      <a:pt x="743" y="2168"/>
                    </a:lnTo>
                    <a:lnTo>
                      <a:pt x="745" y="2167"/>
                    </a:lnTo>
                    <a:lnTo>
                      <a:pt x="747" y="2165"/>
                    </a:lnTo>
                    <a:lnTo>
                      <a:pt x="749" y="2163"/>
                    </a:lnTo>
                    <a:lnTo>
                      <a:pt x="751" y="2161"/>
                    </a:lnTo>
                    <a:lnTo>
                      <a:pt x="755" y="2161"/>
                    </a:lnTo>
                    <a:lnTo>
                      <a:pt x="753" y="2161"/>
                    </a:lnTo>
                    <a:lnTo>
                      <a:pt x="749" y="2159"/>
                    </a:lnTo>
                    <a:lnTo>
                      <a:pt x="742" y="2157"/>
                    </a:lnTo>
                    <a:lnTo>
                      <a:pt x="734" y="2152"/>
                    </a:lnTo>
                    <a:lnTo>
                      <a:pt x="730" y="2150"/>
                    </a:lnTo>
                    <a:lnTo>
                      <a:pt x="727" y="2146"/>
                    </a:lnTo>
                    <a:lnTo>
                      <a:pt x="723" y="2140"/>
                    </a:lnTo>
                    <a:lnTo>
                      <a:pt x="721" y="2135"/>
                    </a:lnTo>
                    <a:lnTo>
                      <a:pt x="717" y="2129"/>
                    </a:lnTo>
                    <a:lnTo>
                      <a:pt x="715" y="2121"/>
                    </a:lnTo>
                    <a:lnTo>
                      <a:pt x="713" y="2114"/>
                    </a:lnTo>
                    <a:lnTo>
                      <a:pt x="711" y="2104"/>
                    </a:lnTo>
                    <a:lnTo>
                      <a:pt x="702" y="2073"/>
                    </a:lnTo>
                    <a:lnTo>
                      <a:pt x="711" y="2037"/>
                    </a:lnTo>
                    <a:lnTo>
                      <a:pt x="713" y="2035"/>
                    </a:lnTo>
                    <a:lnTo>
                      <a:pt x="719" y="2029"/>
                    </a:lnTo>
                    <a:lnTo>
                      <a:pt x="727" y="2022"/>
                    </a:lnTo>
                    <a:lnTo>
                      <a:pt x="738" y="2012"/>
                    </a:lnTo>
                    <a:lnTo>
                      <a:pt x="745" y="2009"/>
                    </a:lnTo>
                    <a:lnTo>
                      <a:pt x="753" y="2003"/>
                    </a:lnTo>
                    <a:lnTo>
                      <a:pt x="762" y="1999"/>
                    </a:lnTo>
                    <a:lnTo>
                      <a:pt x="770" y="1995"/>
                    </a:lnTo>
                    <a:lnTo>
                      <a:pt x="781" y="1994"/>
                    </a:lnTo>
                    <a:lnTo>
                      <a:pt x="790" y="1992"/>
                    </a:lnTo>
                    <a:lnTo>
                      <a:pt x="802" y="1990"/>
                    </a:lnTo>
                    <a:lnTo>
                      <a:pt x="813" y="1990"/>
                    </a:lnTo>
                    <a:lnTo>
                      <a:pt x="815" y="1990"/>
                    </a:lnTo>
                    <a:lnTo>
                      <a:pt x="824" y="1992"/>
                    </a:lnTo>
                    <a:lnTo>
                      <a:pt x="838" y="1994"/>
                    </a:lnTo>
                    <a:lnTo>
                      <a:pt x="849" y="1999"/>
                    </a:lnTo>
                    <a:lnTo>
                      <a:pt x="856" y="2001"/>
                    </a:lnTo>
                    <a:lnTo>
                      <a:pt x="864" y="2005"/>
                    </a:lnTo>
                    <a:lnTo>
                      <a:pt x="868" y="2009"/>
                    </a:lnTo>
                    <a:lnTo>
                      <a:pt x="875" y="2012"/>
                    </a:lnTo>
                    <a:lnTo>
                      <a:pt x="877" y="2016"/>
                    </a:lnTo>
                    <a:lnTo>
                      <a:pt x="879" y="2018"/>
                    </a:lnTo>
                    <a:lnTo>
                      <a:pt x="881" y="2022"/>
                    </a:lnTo>
                    <a:lnTo>
                      <a:pt x="881" y="2024"/>
                    </a:lnTo>
                    <a:lnTo>
                      <a:pt x="883" y="2027"/>
                    </a:lnTo>
                    <a:lnTo>
                      <a:pt x="883" y="2031"/>
                    </a:lnTo>
                    <a:lnTo>
                      <a:pt x="883" y="2033"/>
                    </a:lnTo>
                    <a:lnTo>
                      <a:pt x="883" y="2037"/>
                    </a:lnTo>
                    <a:lnTo>
                      <a:pt x="883" y="2039"/>
                    </a:lnTo>
                    <a:lnTo>
                      <a:pt x="881" y="2042"/>
                    </a:lnTo>
                    <a:lnTo>
                      <a:pt x="879" y="2048"/>
                    </a:lnTo>
                    <a:lnTo>
                      <a:pt x="877" y="2054"/>
                    </a:lnTo>
                    <a:lnTo>
                      <a:pt x="875" y="2056"/>
                    </a:lnTo>
                    <a:lnTo>
                      <a:pt x="871" y="2059"/>
                    </a:lnTo>
                    <a:lnTo>
                      <a:pt x="868" y="2061"/>
                    </a:lnTo>
                    <a:lnTo>
                      <a:pt x="866" y="2065"/>
                    </a:lnTo>
                    <a:lnTo>
                      <a:pt x="862" y="2067"/>
                    </a:lnTo>
                    <a:lnTo>
                      <a:pt x="858" y="2069"/>
                    </a:lnTo>
                    <a:lnTo>
                      <a:pt x="853" y="2071"/>
                    </a:lnTo>
                    <a:lnTo>
                      <a:pt x="847" y="2071"/>
                    </a:lnTo>
                    <a:lnTo>
                      <a:pt x="841" y="2071"/>
                    </a:lnTo>
                    <a:lnTo>
                      <a:pt x="826" y="2071"/>
                    </a:lnTo>
                    <a:lnTo>
                      <a:pt x="819" y="2071"/>
                    </a:lnTo>
                    <a:lnTo>
                      <a:pt x="811" y="2073"/>
                    </a:lnTo>
                    <a:lnTo>
                      <a:pt x="807" y="2074"/>
                    </a:lnTo>
                    <a:lnTo>
                      <a:pt x="804" y="2076"/>
                    </a:lnTo>
                    <a:lnTo>
                      <a:pt x="802" y="2080"/>
                    </a:lnTo>
                    <a:lnTo>
                      <a:pt x="798" y="2082"/>
                    </a:lnTo>
                    <a:lnTo>
                      <a:pt x="796" y="2084"/>
                    </a:lnTo>
                    <a:lnTo>
                      <a:pt x="794" y="2089"/>
                    </a:lnTo>
                    <a:lnTo>
                      <a:pt x="792" y="2093"/>
                    </a:lnTo>
                    <a:lnTo>
                      <a:pt x="792" y="2097"/>
                    </a:lnTo>
                    <a:lnTo>
                      <a:pt x="792" y="2103"/>
                    </a:lnTo>
                    <a:lnTo>
                      <a:pt x="792" y="2106"/>
                    </a:lnTo>
                    <a:lnTo>
                      <a:pt x="813" y="2144"/>
                    </a:lnTo>
                    <a:lnTo>
                      <a:pt x="828" y="2148"/>
                    </a:lnTo>
                    <a:lnTo>
                      <a:pt x="830" y="2148"/>
                    </a:lnTo>
                    <a:lnTo>
                      <a:pt x="834" y="2152"/>
                    </a:lnTo>
                    <a:lnTo>
                      <a:pt x="836" y="2153"/>
                    </a:lnTo>
                    <a:lnTo>
                      <a:pt x="838" y="2157"/>
                    </a:lnTo>
                    <a:lnTo>
                      <a:pt x="839" y="2159"/>
                    </a:lnTo>
                    <a:lnTo>
                      <a:pt x="839" y="2165"/>
                    </a:lnTo>
                    <a:lnTo>
                      <a:pt x="839" y="2193"/>
                    </a:lnTo>
                    <a:lnTo>
                      <a:pt x="841" y="2195"/>
                    </a:lnTo>
                    <a:lnTo>
                      <a:pt x="843" y="2199"/>
                    </a:lnTo>
                    <a:lnTo>
                      <a:pt x="845" y="2200"/>
                    </a:lnTo>
                    <a:lnTo>
                      <a:pt x="847" y="2200"/>
                    </a:lnTo>
                    <a:lnTo>
                      <a:pt x="849" y="2202"/>
                    </a:lnTo>
                    <a:lnTo>
                      <a:pt x="851" y="2200"/>
                    </a:lnTo>
                    <a:lnTo>
                      <a:pt x="856" y="2197"/>
                    </a:lnTo>
                    <a:lnTo>
                      <a:pt x="860" y="2191"/>
                    </a:lnTo>
                    <a:lnTo>
                      <a:pt x="864" y="2191"/>
                    </a:lnTo>
                    <a:lnTo>
                      <a:pt x="866" y="2191"/>
                    </a:lnTo>
                    <a:lnTo>
                      <a:pt x="868" y="2191"/>
                    </a:lnTo>
                    <a:lnTo>
                      <a:pt x="869" y="2193"/>
                    </a:lnTo>
                    <a:lnTo>
                      <a:pt x="871" y="2195"/>
                    </a:lnTo>
                    <a:lnTo>
                      <a:pt x="877" y="2202"/>
                    </a:lnTo>
                    <a:lnTo>
                      <a:pt x="881" y="2210"/>
                    </a:lnTo>
                    <a:lnTo>
                      <a:pt x="885" y="2215"/>
                    </a:lnTo>
                    <a:lnTo>
                      <a:pt x="886" y="2217"/>
                    </a:lnTo>
                    <a:lnTo>
                      <a:pt x="883" y="2234"/>
                    </a:lnTo>
                    <a:lnTo>
                      <a:pt x="881" y="2236"/>
                    </a:lnTo>
                    <a:lnTo>
                      <a:pt x="877" y="2236"/>
                    </a:lnTo>
                    <a:lnTo>
                      <a:pt x="875" y="2236"/>
                    </a:lnTo>
                    <a:lnTo>
                      <a:pt x="871" y="2236"/>
                    </a:lnTo>
                    <a:lnTo>
                      <a:pt x="868" y="2236"/>
                    </a:lnTo>
                    <a:lnTo>
                      <a:pt x="864" y="2234"/>
                    </a:lnTo>
                    <a:lnTo>
                      <a:pt x="862" y="2236"/>
                    </a:lnTo>
                    <a:lnTo>
                      <a:pt x="856" y="2238"/>
                    </a:lnTo>
                    <a:lnTo>
                      <a:pt x="851" y="2240"/>
                    </a:lnTo>
                    <a:lnTo>
                      <a:pt x="849" y="2242"/>
                    </a:lnTo>
                    <a:lnTo>
                      <a:pt x="847" y="2246"/>
                    </a:lnTo>
                    <a:lnTo>
                      <a:pt x="847" y="2247"/>
                    </a:lnTo>
                    <a:lnTo>
                      <a:pt x="847" y="2249"/>
                    </a:lnTo>
                    <a:lnTo>
                      <a:pt x="847" y="2253"/>
                    </a:lnTo>
                    <a:lnTo>
                      <a:pt x="849" y="2259"/>
                    </a:lnTo>
                    <a:lnTo>
                      <a:pt x="851" y="2262"/>
                    </a:lnTo>
                    <a:lnTo>
                      <a:pt x="853" y="2266"/>
                    </a:lnTo>
                    <a:lnTo>
                      <a:pt x="854" y="2270"/>
                    </a:lnTo>
                    <a:lnTo>
                      <a:pt x="858" y="2272"/>
                    </a:lnTo>
                    <a:lnTo>
                      <a:pt x="860" y="2272"/>
                    </a:lnTo>
                    <a:lnTo>
                      <a:pt x="862" y="2308"/>
                    </a:lnTo>
                    <a:lnTo>
                      <a:pt x="864" y="2308"/>
                    </a:lnTo>
                    <a:lnTo>
                      <a:pt x="871" y="2311"/>
                    </a:lnTo>
                    <a:lnTo>
                      <a:pt x="873" y="2313"/>
                    </a:lnTo>
                    <a:lnTo>
                      <a:pt x="877" y="2319"/>
                    </a:lnTo>
                    <a:lnTo>
                      <a:pt x="877" y="2321"/>
                    </a:lnTo>
                    <a:lnTo>
                      <a:pt x="877" y="2323"/>
                    </a:lnTo>
                    <a:lnTo>
                      <a:pt x="877" y="2326"/>
                    </a:lnTo>
                    <a:lnTo>
                      <a:pt x="877" y="2328"/>
                    </a:lnTo>
                    <a:lnTo>
                      <a:pt x="877" y="2360"/>
                    </a:lnTo>
                    <a:lnTo>
                      <a:pt x="885" y="2355"/>
                    </a:lnTo>
                    <a:lnTo>
                      <a:pt x="892" y="2349"/>
                    </a:lnTo>
                    <a:lnTo>
                      <a:pt x="900" y="2347"/>
                    </a:lnTo>
                    <a:lnTo>
                      <a:pt x="907" y="2343"/>
                    </a:lnTo>
                    <a:lnTo>
                      <a:pt x="913" y="2341"/>
                    </a:lnTo>
                    <a:lnTo>
                      <a:pt x="920" y="2340"/>
                    </a:lnTo>
                    <a:lnTo>
                      <a:pt x="928" y="2338"/>
                    </a:lnTo>
                    <a:lnTo>
                      <a:pt x="935" y="2338"/>
                    </a:lnTo>
                    <a:lnTo>
                      <a:pt x="941" y="2338"/>
                    </a:lnTo>
                    <a:lnTo>
                      <a:pt x="947" y="2338"/>
                    </a:lnTo>
                    <a:lnTo>
                      <a:pt x="952" y="2338"/>
                    </a:lnTo>
                    <a:lnTo>
                      <a:pt x="958" y="2338"/>
                    </a:lnTo>
                    <a:lnTo>
                      <a:pt x="965" y="2341"/>
                    </a:lnTo>
                    <a:lnTo>
                      <a:pt x="971" y="2343"/>
                    </a:lnTo>
                    <a:lnTo>
                      <a:pt x="975" y="2345"/>
                    </a:lnTo>
                    <a:lnTo>
                      <a:pt x="979" y="2347"/>
                    </a:lnTo>
                    <a:lnTo>
                      <a:pt x="984" y="2349"/>
                    </a:lnTo>
                    <a:lnTo>
                      <a:pt x="988" y="2351"/>
                    </a:lnTo>
                    <a:lnTo>
                      <a:pt x="997" y="2353"/>
                    </a:lnTo>
                    <a:lnTo>
                      <a:pt x="1001" y="2353"/>
                    </a:lnTo>
                    <a:lnTo>
                      <a:pt x="1005" y="2355"/>
                    </a:lnTo>
                    <a:lnTo>
                      <a:pt x="1009" y="2355"/>
                    </a:lnTo>
                    <a:lnTo>
                      <a:pt x="1014" y="2357"/>
                    </a:lnTo>
                    <a:lnTo>
                      <a:pt x="1018" y="2357"/>
                    </a:lnTo>
                    <a:lnTo>
                      <a:pt x="1026" y="2360"/>
                    </a:lnTo>
                    <a:lnTo>
                      <a:pt x="1033" y="2364"/>
                    </a:lnTo>
                    <a:lnTo>
                      <a:pt x="1041" y="2368"/>
                    </a:lnTo>
                    <a:lnTo>
                      <a:pt x="1046" y="2373"/>
                    </a:lnTo>
                    <a:lnTo>
                      <a:pt x="1052" y="2379"/>
                    </a:lnTo>
                    <a:lnTo>
                      <a:pt x="1056" y="2385"/>
                    </a:lnTo>
                    <a:lnTo>
                      <a:pt x="1059" y="2390"/>
                    </a:lnTo>
                    <a:lnTo>
                      <a:pt x="1063" y="2396"/>
                    </a:lnTo>
                    <a:lnTo>
                      <a:pt x="1065" y="2400"/>
                    </a:lnTo>
                    <a:lnTo>
                      <a:pt x="1067" y="2405"/>
                    </a:lnTo>
                    <a:lnTo>
                      <a:pt x="1071" y="2411"/>
                    </a:lnTo>
                    <a:lnTo>
                      <a:pt x="1071" y="2415"/>
                    </a:lnTo>
                    <a:lnTo>
                      <a:pt x="1071" y="2422"/>
                    </a:lnTo>
                    <a:lnTo>
                      <a:pt x="1091" y="2420"/>
                    </a:lnTo>
                    <a:lnTo>
                      <a:pt x="1108" y="2420"/>
                    </a:lnTo>
                    <a:lnTo>
                      <a:pt x="1120" y="2400"/>
                    </a:lnTo>
                    <a:lnTo>
                      <a:pt x="1127" y="2398"/>
                    </a:lnTo>
                    <a:lnTo>
                      <a:pt x="1144" y="2389"/>
                    </a:lnTo>
                    <a:lnTo>
                      <a:pt x="1148" y="2385"/>
                    </a:lnTo>
                    <a:lnTo>
                      <a:pt x="1154" y="2381"/>
                    </a:lnTo>
                    <a:lnTo>
                      <a:pt x="1159" y="2377"/>
                    </a:lnTo>
                    <a:lnTo>
                      <a:pt x="1163" y="2372"/>
                    </a:lnTo>
                    <a:lnTo>
                      <a:pt x="1165" y="2368"/>
                    </a:lnTo>
                    <a:lnTo>
                      <a:pt x="1169" y="2362"/>
                    </a:lnTo>
                    <a:lnTo>
                      <a:pt x="1170" y="2358"/>
                    </a:lnTo>
                    <a:lnTo>
                      <a:pt x="1172" y="2351"/>
                    </a:lnTo>
                    <a:lnTo>
                      <a:pt x="1176" y="2353"/>
                    </a:lnTo>
                    <a:lnTo>
                      <a:pt x="1185" y="2355"/>
                    </a:lnTo>
                    <a:lnTo>
                      <a:pt x="1191" y="2355"/>
                    </a:lnTo>
                    <a:lnTo>
                      <a:pt x="1197" y="2357"/>
                    </a:lnTo>
                    <a:lnTo>
                      <a:pt x="1201" y="2357"/>
                    </a:lnTo>
                    <a:lnTo>
                      <a:pt x="1204" y="2355"/>
                    </a:lnTo>
                    <a:lnTo>
                      <a:pt x="1210" y="2357"/>
                    </a:lnTo>
                    <a:lnTo>
                      <a:pt x="1219" y="2357"/>
                    </a:lnTo>
                    <a:lnTo>
                      <a:pt x="1233" y="2358"/>
                    </a:lnTo>
                    <a:lnTo>
                      <a:pt x="1246" y="2358"/>
                    </a:lnTo>
                    <a:lnTo>
                      <a:pt x="1255" y="2358"/>
                    </a:lnTo>
                    <a:lnTo>
                      <a:pt x="1263" y="2358"/>
                    </a:lnTo>
                    <a:lnTo>
                      <a:pt x="1270" y="2358"/>
                    </a:lnTo>
                    <a:lnTo>
                      <a:pt x="1280" y="2357"/>
                    </a:lnTo>
                    <a:lnTo>
                      <a:pt x="1287" y="2353"/>
                    </a:lnTo>
                    <a:lnTo>
                      <a:pt x="1295" y="2349"/>
                    </a:lnTo>
                    <a:lnTo>
                      <a:pt x="1302" y="2343"/>
                    </a:lnTo>
                    <a:lnTo>
                      <a:pt x="1310" y="2338"/>
                    </a:lnTo>
                    <a:lnTo>
                      <a:pt x="1330" y="2334"/>
                    </a:lnTo>
                    <a:lnTo>
                      <a:pt x="1349" y="2351"/>
                    </a:lnTo>
                    <a:lnTo>
                      <a:pt x="1353" y="2357"/>
                    </a:lnTo>
                    <a:lnTo>
                      <a:pt x="1364" y="2364"/>
                    </a:lnTo>
                    <a:lnTo>
                      <a:pt x="1372" y="2370"/>
                    </a:lnTo>
                    <a:lnTo>
                      <a:pt x="1381" y="2373"/>
                    </a:lnTo>
                    <a:lnTo>
                      <a:pt x="1385" y="2375"/>
                    </a:lnTo>
                    <a:lnTo>
                      <a:pt x="1389" y="2377"/>
                    </a:lnTo>
                    <a:lnTo>
                      <a:pt x="1392" y="2377"/>
                    </a:lnTo>
                    <a:lnTo>
                      <a:pt x="1398" y="2377"/>
                    </a:lnTo>
                    <a:lnTo>
                      <a:pt x="1466" y="2377"/>
                    </a:lnTo>
                    <a:lnTo>
                      <a:pt x="1462" y="2373"/>
                    </a:lnTo>
                    <a:lnTo>
                      <a:pt x="1453" y="2360"/>
                    </a:lnTo>
                    <a:lnTo>
                      <a:pt x="1449" y="2353"/>
                    </a:lnTo>
                    <a:lnTo>
                      <a:pt x="1443" y="2343"/>
                    </a:lnTo>
                    <a:lnTo>
                      <a:pt x="1443" y="2340"/>
                    </a:lnTo>
                    <a:lnTo>
                      <a:pt x="1443" y="2336"/>
                    </a:lnTo>
                    <a:lnTo>
                      <a:pt x="1443" y="2330"/>
                    </a:lnTo>
                    <a:lnTo>
                      <a:pt x="1443" y="2328"/>
                    </a:lnTo>
                    <a:lnTo>
                      <a:pt x="1443" y="2325"/>
                    </a:lnTo>
                    <a:lnTo>
                      <a:pt x="1439" y="2321"/>
                    </a:lnTo>
                    <a:lnTo>
                      <a:pt x="1438" y="2317"/>
                    </a:lnTo>
                    <a:lnTo>
                      <a:pt x="1436" y="2313"/>
                    </a:lnTo>
                    <a:lnTo>
                      <a:pt x="1432" y="2311"/>
                    </a:lnTo>
                    <a:lnTo>
                      <a:pt x="1428" y="2310"/>
                    </a:lnTo>
                    <a:lnTo>
                      <a:pt x="1421" y="2308"/>
                    </a:lnTo>
                    <a:lnTo>
                      <a:pt x="1415" y="2306"/>
                    </a:lnTo>
                    <a:lnTo>
                      <a:pt x="1413" y="2304"/>
                    </a:lnTo>
                    <a:lnTo>
                      <a:pt x="1411" y="2300"/>
                    </a:lnTo>
                    <a:lnTo>
                      <a:pt x="1407" y="2296"/>
                    </a:lnTo>
                    <a:lnTo>
                      <a:pt x="1406" y="2291"/>
                    </a:lnTo>
                    <a:lnTo>
                      <a:pt x="1406" y="2289"/>
                    </a:lnTo>
                    <a:lnTo>
                      <a:pt x="1406" y="2283"/>
                    </a:lnTo>
                    <a:lnTo>
                      <a:pt x="1406" y="2276"/>
                    </a:lnTo>
                    <a:lnTo>
                      <a:pt x="1409" y="2268"/>
                    </a:lnTo>
                    <a:lnTo>
                      <a:pt x="1411" y="2262"/>
                    </a:lnTo>
                    <a:lnTo>
                      <a:pt x="1413" y="2259"/>
                    </a:lnTo>
                    <a:lnTo>
                      <a:pt x="1417" y="2255"/>
                    </a:lnTo>
                    <a:lnTo>
                      <a:pt x="1421" y="2253"/>
                    </a:lnTo>
                    <a:lnTo>
                      <a:pt x="1424" y="2249"/>
                    </a:lnTo>
                    <a:lnTo>
                      <a:pt x="1432" y="2247"/>
                    </a:lnTo>
                    <a:lnTo>
                      <a:pt x="1438" y="2247"/>
                    </a:lnTo>
                    <a:lnTo>
                      <a:pt x="1445" y="2247"/>
                    </a:lnTo>
                    <a:lnTo>
                      <a:pt x="1470" y="2251"/>
                    </a:lnTo>
                    <a:lnTo>
                      <a:pt x="1492" y="2234"/>
                    </a:lnTo>
                    <a:lnTo>
                      <a:pt x="1494" y="2232"/>
                    </a:lnTo>
                    <a:lnTo>
                      <a:pt x="1501" y="2229"/>
                    </a:lnTo>
                    <a:lnTo>
                      <a:pt x="1505" y="2227"/>
                    </a:lnTo>
                    <a:lnTo>
                      <a:pt x="1511" y="2225"/>
                    </a:lnTo>
                    <a:lnTo>
                      <a:pt x="1517" y="2223"/>
                    </a:lnTo>
                    <a:lnTo>
                      <a:pt x="1524" y="2223"/>
                    </a:lnTo>
                    <a:lnTo>
                      <a:pt x="1526" y="2223"/>
                    </a:lnTo>
                    <a:lnTo>
                      <a:pt x="1530" y="2223"/>
                    </a:lnTo>
                    <a:lnTo>
                      <a:pt x="1539" y="2221"/>
                    </a:lnTo>
                    <a:lnTo>
                      <a:pt x="1547" y="2219"/>
                    </a:lnTo>
                    <a:lnTo>
                      <a:pt x="1552" y="2217"/>
                    </a:lnTo>
                    <a:lnTo>
                      <a:pt x="1558" y="2214"/>
                    </a:lnTo>
                    <a:lnTo>
                      <a:pt x="1562" y="2210"/>
                    </a:lnTo>
                    <a:lnTo>
                      <a:pt x="1565" y="2206"/>
                    </a:lnTo>
                    <a:lnTo>
                      <a:pt x="1571" y="2200"/>
                    </a:lnTo>
                    <a:lnTo>
                      <a:pt x="1575" y="2195"/>
                    </a:lnTo>
                    <a:lnTo>
                      <a:pt x="1579" y="2187"/>
                    </a:lnTo>
                    <a:lnTo>
                      <a:pt x="1582" y="2180"/>
                    </a:lnTo>
                    <a:lnTo>
                      <a:pt x="1584" y="2174"/>
                    </a:lnTo>
                    <a:lnTo>
                      <a:pt x="1588" y="2165"/>
                    </a:lnTo>
                    <a:lnTo>
                      <a:pt x="1590" y="2157"/>
                    </a:lnTo>
                    <a:lnTo>
                      <a:pt x="1592" y="2152"/>
                    </a:lnTo>
                    <a:lnTo>
                      <a:pt x="1590" y="2150"/>
                    </a:lnTo>
                    <a:lnTo>
                      <a:pt x="1590" y="2148"/>
                    </a:lnTo>
                    <a:lnTo>
                      <a:pt x="1588" y="2146"/>
                    </a:lnTo>
                    <a:lnTo>
                      <a:pt x="1586" y="2144"/>
                    </a:lnTo>
                    <a:lnTo>
                      <a:pt x="1582" y="2142"/>
                    </a:lnTo>
                    <a:lnTo>
                      <a:pt x="1579" y="2138"/>
                    </a:lnTo>
                    <a:lnTo>
                      <a:pt x="1573" y="2135"/>
                    </a:lnTo>
                    <a:lnTo>
                      <a:pt x="1569" y="2129"/>
                    </a:lnTo>
                    <a:lnTo>
                      <a:pt x="1567" y="2125"/>
                    </a:lnTo>
                    <a:lnTo>
                      <a:pt x="1567" y="2123"/>
                    </a:lnTo>
                    <a:lnTo>
                      <a:pt x="1565" y="2121"/>
                    </a:lnTo>
                    <a:lnTo>
                      <a:pt x="1565" y="2118"/>
                    </a:lnTo>
                    <a:lnTo>
                      <a:pt x="1565" y="2116"/>
                    </a:lnTo>
                    <a:lnTo>
                      <a:pt x="1565" y="2112"/>
                    </a:lnTo>
                    <a:lnTo>
                      <a:pt x="1567" y="2110"/>
                    </a:lnTo>
                    <a:lnTo>
                      <a:pt x="1567" y="2108"/>
                    </a:lnTo>
                    <a:lnTo>
                      <a:pt x="1573" y="2104"/>
                    </a:lnTo>
                    <a:lnTo>
                      <a:pt x="1579" y="2103"/>
                    </a:lnTo>
                    <a:lnTo>
                      <a:pt x="1582" y="2101"/>
                    </a:lnTo>
                    <a:lnTo>
                      <a:pt x="1586" y="2101"/>
                    </a:lnTo>
                    <a:lnTo>
                      <a:pt x="1594" y="2099"/>
                    </a:lnTo>
                    <a:lnTo>
                      <a:pt x="1597" y="2099"/>
                    </a:lnTo>
                    <a:lnTo>
                      <a:pt x="1597" y="2097"/>
                    </a:lnTo>
                    <a:lnTo>
                      <a:pt x="1599" y="2093"/>
                    </a:lnTo>
                    <a:lnTo>
                      <a:pt x="1601" y="2091"/>
                    </a:lnTo>
                    <a:lnTo>
                      <a:pt x="1601" y="2088"/>
                    </a:lnTo>
                    <a:lnTo>
                      <a:pt x="1601" y="2086"/>
                    </a:lnTo>
                    <a:lnTo>
                      <a:pt x="1599" y="2084"/>
                    </a:lnTo>
                    <a:lnTo>
                      <a:pt x="1599" y="2082"/>
                    </a:lnTo>
                    <a:lnTo>
                      <a:pt x="1599" y="2080"/>
                    </a:lnTo>
                    <a:lnTo>
                      <a:pt x="1603" y="2080"/>
                    </a:lnTo>
                    <a:lnTo>
                      <a:pt x="1605" y="2078"/>
                    </a:lnTo>
                    <a:lnTo>
                      <a:pt x="1614" y="2076"/>
                    </a:lnTo>
                    <a:lnTo>
                      <a:pt x="1626" y="2074"/>
                    </a:lnTo>
                    <a:lnTo>
                      <a:pt x="1628" y="2073"/>
                    </a:lnTo>
                    <a:lnTo>
                      <a:pt x="1631" y="2073"/>
                    </a:lnTo>
                    <a:lnTo>
                      <a:pt x="1633" y="2071"/>
                    </a:lnTo>
                    <a:lnTo>
                      <a:pt x="1637" y="2069"/>
                    </a:lnTo>
                    <a:lnTo>
                      <a:pt x="1641" y="2063"/>
                    </a:lnTo>
                    <a:lnTo>
                      <a:pt x="1646" y="2056"/>
                    </a:lnTo>
                    <a:lnTo>
                      <a:pt x="1652" y="2050"/>
                    </a:lnTo>
                    <a:lnTo>
                      <a:pt x="1654" y="2042"/>
                    </a:lnTo>
                    <a:lnTo>
                      <a:pt x="1656" y="2037"/>
                    </a:lnTo>
                    <a:lnTo>
                      <a:pt x="1658" y="2033"/>
                    </a:lnTo>
                    <a:lnTo>
                      <a:pt x="1658" y="2031"/>
                    </a:lnTo>
                    <a:lnTo>
                      <a:pt x="1658" y="2027"/>
                    </a:lnTo>
                    <a:lnTo>
                      <a:pt x="1658" y="2022"/>
                    </a:lnTo>
                    <a:lnTo>
                      <a:pt x="1658" y="2020"/>
                    </a:lnTo>
                    <a:lnTo>
                      <a:pt x="1659" y="2016"/>
                    </a:lnTo>
                    <a:lnTo>
                      <a:pt x="1659" y="2012"/>
                    </a:lnTo>
                    <a:lnTo>
                      <a:pt x="1663" y="2010"/>
                    </a:lnTo>
                    <a:lnTo>
                      <a:pt x="1665" y="2007"/>
                    </a:lnTo>
                    <a:lnTo>
                      <a:pt x="1667" y="2003"/>
                    </a:lnTo>
                    <a:lnTo>
                      <a:pt x="1671" y="2001"/>
                    </a:lnTo>
                    <a:lnTo>
                      <a:pt x="1673" y="1999"/>
                    </a:lnTo>
                    <a:lnTo>
                      <a:pt x="1676" y="1997"/>
                    </a:lnTo>
                    <a:lnTo>
                      <a:pt x="1678" y="1995"/>
                    </a:lnTo>
                    <a:lnTo>
                      <a:pt x="1682" y="1995"/>
                    </a:lnTo>
                    <a:lnTo>
                      <a:pt x="1686" y="1994"/>
                    </a:lnTo>
                    <a:lnTo>
                      <a:pt x="1690" y="1994"/>
                    </a:lnTo>
                    <a:lnTo>
                      <a:pt x="1693" y="1992"/>
                    </a:lnTo>
                    <a:lnTo>
                      <a:pt x="1695" y="1994"/>
                    </a:lnTo>
                    <a:lnTo>
                      <a:pt x="1703" y="1992"/>
                    </a:lnTo>
                    <a:lnTo>
                      <a:pt x="1708" y="1992"/>
                    </a:lnTo>
                    <a:lnTo>
                      <a:pt x="1712" y="1990"/>
                    </a:lnTo>
                    <a:lnTo>
                      <a:pt x="1718" y="1986"/>
                    </a:lnTo>
                    <a:lnTo>
                      <a:pt x="1720" y="1982"/>
                    </a:lnTo>
                    <a:lnTo>
                      <a:pt x="1723" y="1978"/>
                    </a:lnTo>
                    <a:lnTo>
                      <a:pt x="1725" y="1975"/>
                    </a:lnTo>
                    <a:lnTo>
                      <a:pt x="1727" y="1969"/>
                    </a:lnTo>
                    <a:lnTo>
                      <a:pt x="1729" y="1963"/>
                    </a:lnTo>
                    <a:lnTo>
                      <a:pt x="1733" y="1956"/>
                    </a:lnTo>
                    <a:lnTo>
                      <a:pt x="1738" y="1950"/>
                    </a:lnTo>
                    <a:lnTo>
                      <a:pt x="1744" y="1943"/>
                    </a:lnTo>
                    <a:lnTo>
                      <a:pt x="1748" y="1941"/>
                    </a:lnTo>
                    <a:lnTo>
                      <a:pt x="1752" y="1939"/>
                    </a:lnTo>
                    <a:lnTo>
                      <a:pt x="1755" y="1935"/>
                    </a:lnTo>
                    <a:lnTo>
                      <a:pt x="1759" y="1933"/>
                    </a:lnTo>
                    <a:lnTo>
                      <a:pt x="1763" y="1931"/>
                    </a:lnTo>
                    <a:lnTo>
                      <a:pt x="1767" y="1931"/>
                    </a:lnTo>
                    <a:lnTo>
                      <a:pt x="1772" y="1930"/>
                    </a:lnTo>
                    <a:lnTo>
                      <a:pt x="1776" y="1930"/>
                    </a:lnTo>
                    <a:lnTo>
                      <a:pt x="1780" y="1930"/>
                    </a:lnTo>
                    <a:lnTo>
                      <a:pt x="1782" y="1930"/>
                    </a:lnTo>
                    <a:lnTo>
                      <a:pt x="1786" y="1930"/>
                    </a:lnTo>
                    <a:lnTo>
                      <a:pt x="1789" y="1928"/>
                    </a:lnTo>
                    <a:lnTo>
                      <a:pt x="1791" y="1926"/>
                    </a:lnTo>
                    <a:lnTo>
                      <a:pt x="1793" y="1926"/>
                    </a:lnTo>
                    <a:lnTo>
                      <a:pt x="1793" y="1924"/>
                    </a:lnTo>
                    <a:lnTo>
                      <a:pt x="1795" y="1922"/>
                    </a:lnTo>
                    <a:lnTo>
                      <a:pt x="1797" y="1916"/>
                    </a:lnTo>
                    <a:lnTo>
                      <a:pt x="1797" y="1913"/>
                    </a:lnTo>
                    <a:lnTo>
                      <a:pt x="1797" y="1909"/>
                    </a:lnTo>
                    <a:lnTo>
                      <a:pt x="1797" y="1907"/>
                    </a:lnTo>
                    <a:lnTo>
                      <a:pt x="1797" y="1903"/>
                    </a:lnTo>
                    <a:lnTo>
                      <a:pt x="1799" y="1898"/>
                    </a:lnTo>
                    <a:lnTo>
                      <a:pt x="1801" y="1894"/>
                    </a:lnTo>
                    <a:lnTo>
                      <a:pt x="1802" y="1890"/>
                    </a:lnTo>
                    <a:lnTo>
                      <a:pt x="1806" y="1888"/>
                    </a:lnTo>
                    <a:lnTo>
                      <a:pt x="1808" y="1884"/>
                    </a:lnTo>
                    <a:lnTo>
                      <a:pt x="1810" y="1883"/>
                    </a:lnTo>
                    <a:lnTo>
                      <a:pt x="1814" y="1881"/>
                    </a:lnTo>
                    <a:lnTo>
                      <a:pt x="1816" y="1879"/>
                    </a:lnTo>
                    <a:lnTo>
                      <a:pt x="1819" y="1879"/>
                    </a:lnTo>
                    <a:lnTo>
                      <a:pt x="1823" y="1877"/>
                    </a:lnTo>
                    <a:lnTo>
                      <a:pt x="1827" y="1877"/>
                    </a:lnTo>
                    <a:lnTo>
                      <a:pt x="1874" y="1875"/>
                    </a:lnTo>
                    <a:lnTo>
                      <a:pt x="1876" y="1873"/>
                    </a:lnTo>
                    <a:lnTo>
                      <a:pt x="1878" y="1869"/>
                    </a:lnTo>
                    <a:lnTo>
                      <a:pt x="1878" y="1868"/>
                    </a:lnTo>
                    <a:lnTo>
                      <a:pt x="1880" y="1864"/>
                    </a:lnTo>
                    <a:lnTo>
                      <a:pt x="1883" y="1862"/>
                    </a:lnTo>
                    <a:lnTo>
                      <a:pt x="1885" y="1860"/>
                    </a:lnTo>
                    <a:lnTo>
                      <a:pt x="1889" y="1856"/>
                    </a:lnTo>
                    <a:lnTo>
                      <a:pt x="1895" y="1856"/>
                    </a:lnTo>
                    <a:lnTo>
                      <a:pt x="1900" y="1854"/>
                    </a:lnTo>
                    <a:lnTo>
                      <a:pt x="1906" y="1854"/>
                    </a:lnTo>
                    <a:lnTo>
                      <a:pt x="1912" y="1854"/>
                    </a:lnTo>
                    <a:lnTo>
                      <a:pt x="1921" y="1856"/>
                    </a:lnTo>
                    <a:lnTo>
                      <a:pt x="1928" y="1858"/>
                    </a:lnTo>
                    <a:lnTo>
                      <a:pt x="1940" y="1864"/>
                    </a:lnTo>
                    <a:lnTo>
                      <a:pt x="1947" y="1862"/>
                    </a:lnTo>
                    <a:lnTo>
                      <a:pt x="1966" y="1864"/>
                    </a:lnTo>
                    <a:lnTo>
                      <a:pt x="1972" y="1864"/>
                    </a:lnTo>
                    <a:lnTo>
                      <a:pt x="1977" y="1866"/>
                    </a:lnTo>
                    <a:lnTo>
                      <a:pt x="1983" y="1868"/>
                    </a:lnTo>
                    <a:lnTo>
                      <a:pt x="1989" y="1869"/>
                    </a:lnTo>
                    <a:lnTo>
                      <a:pt x="1994" y="1873"/>
                    </a:lnTo>
                    <a:lnTo>
                      <a:pt x="1998" y="1875"/>
                    </a:lnTo>
                    <a:lnTo>
                      <a:pt x="2004" y="1879"/>
                    </a:lnTo>
                    <a:lnTo>
                      <a:pt x="2009" y="1883"/>
                    </a:lnTo>
                    <a:lnTo>
                      <a:pt x="2047" y="1920"/>
                    </a:lnTo>
                    <a:lnTo>
                      <a:pt x="2051" y="1920"/>
                    </a:lnTo>
                    <a:lnTo>
                      <a:pt x="2060" y="1915"/>
                    </a:lnTo>
                    <a:lnTo>
                      <a:pt x="2064" y="1913"/>
                    </a:lnTo>
                    <a:lnTo>
                      <a:pt x="2066" y="1913"/>
                    </a:lnTo>
                    <a:lnTo>
                      <a:pt x="2068" y="1909"/>
                    </a:lnTo>
                    <a:lnTo>
                      <a:pt x="2071" y="1907"/>
                    </a:lnTo>
                    <a:lnTo>
                      <a:pt x="2073" y="1903"/>
                    </a:lnTo>
                    <a:lnTo>
                      <a:pt x="2075" y="1899"/>
                    </a:lnTo>
                    <a:lnTo>
                      <a:pt x="2077" y="1896"/>
                    </a:lnTo>
                    <a:lnTo>
                      <a:pt x="2077" y="1892"/>
                    </a:lnTo>
                    <a:lnTo>
                      <a:pt x="2079" y="1884"/>
                    </a:lnTo>
                    <a:lnTo>
                      <a:pt x="2081" y="1877"/>
                    </a:lnTo>
                    <a:lnTo>
                      <a:pt x="2083" y="1875"/>
                    </a:lnTo>
                    <a:lnTo>
                      <a:pt x="2085" y="1873"/>
                    </a:lnTo>
                    <a:lnTo>
                      <a:pt x="2086" y="1873"/>
                    </a:lnTo>
                    <a:lnTo>
                      <a:pt x="2090" y="1871"/>
                    </a:lnTo>
                    <a:lnTo>
                      <a:pt x="2096" y="1871"/>
                    </a:lnTo>
                    <a:lnTo>
                      <a:pt x="2100" y="1871"/>
                    </a:lnTo>
                    <a:lnTo>
                      <a:pt x="2107" y="1871"/>
                    </a:lnTo>
                    <a:lnTo>
                      <a:pt x="2109" y="1869"/>
                    </a:lnTo>
                    <a:lnTo>
                      <a:pt x="2113" y="1864"/>
                    </a:lnTo>
                    <a:lnTo>
                      <a:pt x="2120" y="1856"/>
                    </a:lnTo>
                    <a:lnTo>
                      <a:pt x="2130" y="1847"/>
                    </a:lnTo>
                    <a:lnTo>
                      <a:pt x="2135" y="1843"/>
                    </a:lnTo>
                    <a:lnTo>
                      <a:pt x="2141" y="1839"/>
                    </a:lnTo>
                    <a:lnTo>
                      <a:pt x="2147" y="1836"/>
                    </a:lnTo>
                    <a:lnTo>
                      <a:pt x="2152" y="1834"/>
                    </a:lnTo>
                    <a:lnTo>
                      <a:pt x="2158" y="1832"/>
                    </a:lnTo>
                    <a:lnTo>
                      <a:pt x="2165" y="1830"/>
                    </a:lnTo>
                    <a:lnTo>
                      <a:pt x="2167" y="1830"/>
                    </a:lnTo>
                    <a:lnTo>
                      <a:pt x="2171" y="1832"/>
                    </a:lnTo>
                    <a:lnTo>
                      <a:pt x="2173" y="1832"/>
                    </a:lnTo>
                    <a:lnTo>
                      <a:pt x="2177" y="1834"/>
                    </a:lnTo>
                    <a:lnTo>
                      <a:pt x="2188" y="1837"/>
                    </a:lnTo>
                    <a:lnTo>
                      <a:pt x="2197" y="1839"/>
                    </a:lnTo>
                    <a:lnTo>
                      <a:pt x="2207" y="1841"/>
                    </a:lnTo>
                    <a:lnTo>
                      <a:pt x="2216" y="1841"/>
                    </a:lnTo>
                    <a:lnTo>
                      <a:pt x="2226" y="1841"/>
                    </a:lnTo>
                    <a:lnTo>
                      <a:pt x="2235" y="1841"/>
                    </a:lnTo>
                    <a:lnTo>
                      <a:pt x="2244" y="1839"/>
                    </a:lnTo>
                    <a:lnTo>
                      <a:pt x="2254" y="1837"/>
                    </a:lnTo>
                    <a:lnTo>
                      <a:pt x="2258" y="1837"/>
                    </a:lnTo>
                    <a:lnTo>
                      <a:pt x="2263" y="1837"/>
                    </a:lnTo>
                    <a:lnTo>
                      <a:pt x="2269" y="1837"/>
                    </a:lnTo>
                    <a:lnTo>
                      <a:pt x="2276" y="1839"/>
                    </a:lnTo>
                    <a:lnTo>
                      <a:pt x="2282" y="1841"/>
                    </a:lnTo>
                    <a:lnTo>
                      <a:pt x="2290" y="1843"/>
                    </a:lnTo>
                    <a:lnTo>
                      <a:pt x="2297" y="1845"/>
                    </a:lnTo>
                    <a:lnTo>
                      <a:pt x="2305" y="1847"/>
                    </a:lnTo>
                    <a:lnTo>
                      <a:pt x="2320" y="1854"/>
                    </a:lnTo>
                    <a:lnTo>
                      <a:pt x="2335" y="1864"/>
                    </a:lnTo>
                    <a:lnTo>
                      <a:pt x="2352" y="1873"/>
                    </a:lnTo>
                    <a:lnTo>
                      <a:pt x="2367" y="1883"/>
                    </a:lnTo>
                    <a:lnTo>
                      <a:pt x="2367" y="1884"/>
                    </a:lnTo>
                    <a:lnTo>
                      <a:pt x="2370" y="1886"/>
                    </a:lnTo>
                    <a:lnTo>
                      <a:pt x="2376" y="1888"/>
                    </a:lnTo>
                    <a:lnTo>
                      <a:pt x="2386" y="1888"/>
                    </a:lnTo>
                    <a:lnTo>
                      <a:pt x="2389" y="1890"/>
                    </a:lnTo>
                    <a:lnTo>
                      <a:pt x="2395" y="1890"/>
                    </a:lnTo>
                    <a:lnTo>
                      <a:pt x="2402" y="1890"/>
                    </a:lnTo>
                    <a:lnTo>
                      <a:pt x="2412" y="1888"/>
                    </a:lnTo>
                    <a:lnTo>
                      <a:pt x="2419" y="1886"/>
                    </a:lnTo>
                    <a:lnTo>
                      <a:pt x="2429" y="1884"/>
                    </a:lnTo>
                    <a:lnTo>
                      <a:pt x="2440" y="1883"/>
                    </a:lnTo>
                    <a:lnTo>
                      <a:pt x="2451" y="1879"/>
                    </a:lnTo>
                    <a:lnTo>
                      <a:pt x="2463" y="1875"/>
                    </a:lnTo>
                    <a:lnTo>
                      <a:pt x="2474" y="1871"/>
                    </a:lnTo>
                    <a:lnTo>
                      <a:pt x="2481" y="1868"/>
                    </a:lnTo>
                    <a:lnTo>
                      <a:pt x="2489" y="1864"/>
                    </a:lnTo>
                    <a:lnTo>
                      <a:pt x="2495" y="1860"/>
                    </a:lnTo>
                    <a:lnTo>
                      <a:pt x="2500" y="1856"/>
                    </a:lnTo>
                    <a:lnTo>
                      <a:pt x="2504" y="1854"/>
                    </a:lnTo>
                    <a:lnTo>
                      <a:pt x="2508" y="1851"/>
                    </a:lnTo>
                    <a:lnTo>
                      <a:pt x="2513" y="1845"/>
                    </a:lnTo>
                    <a:lnTo>
                      <a:pt x="2515" y="1841"/>
                    </a:lnTo>
                    <a:lnTo>
                      <a:pt x="2515" y="1839"/>
                    </a:lnTo>
                    <a:lnTo>
                      <a:pt x="2515" y="1837"/>
                    </a:lnTo>
                    <a:lnTo>
                      <a:pt x="2523" y="1839"/>
                    </a:lnTo>
                    <a:lnTo>
                      <a:pt x="2544" y="1843"/>
                    </a:lnTo>
                    <a:lnTo>
                      <a:pt x="2555" y="1845"/>
                    </a:lnTo>
                    <a:lnTo>
                      <a:pt x="2566" y="1851"/>
                    </a:lnTo>
                    <a:lnTo>
                      <a:pt x="2574" y="1852"/>
                    </a:lnTo>
                    <a:lnTo>
                      <a:pt x="2579" y="1856"/>
                    </a:lnTo>
                    <a:lnTo>
                      <a:pt x="2585" y="1858"/>
                    </a:lnTo>
                    <a:lnTo>
                      <a:pt x="2589" y="1864"/>
                    </a:lnTo>
                    <a:lnTo>
                      <a:pt x="2634" y="1879"/>
                    </a:lnTo>
                    <a:lnTo>
                      <a:pt x="2675" y="1845"/>
                    </a:lnTo>
                    <a:lnTo>
                      <a:pt x="2675" y="1841"/>
                    </a:lnTo>
                    <a:lnTo>
                      <a:pt x="2675" y="1828"/>
                    </a:lnTo>
                    <a:lnTo>
                      <a:pt x="2675" y="1820"/>
                    </a:lnTo>
                    <a:lnTo>
                      <a:pt x="2677" y="1811"/>
                    </a:lnTo>
                    <a:lnTo>
                      <a:pt x="2677" y="1800"/>
                    </a:lnTo>
                    <a:lnTo>
                      <a:pt x="2679" y="1790"/>
                    </a:lnTo>
                    <a:lnTo>
                      <a:pt x="2683" y="1779"/>
                    </a:lnTo>
                    <a:lnTo>
                      <a:pt x="2686" y="1768"/>
                    </a:lnTo>
                    <a:lnTo>
                      <a:pt x="2688" y="1764"/>
                    </a:lnTo>
                    <a:lnTo>
                      <a:pt x="2690" y="1758"/>
                    </a:lnTo>
                    <a:lnTo>
                      <a:pt x="2692" y="1753"/>
                    </a:lnTo>
                    <a:lnTo>
                      <a:pt x="2696" y="1749"/>
                    </a:lnTo>
                    <a:lnTo>
                      <a:pt x="2700" y="1743"/>
                    </a:lnTo>
                    <a:lnTo>
                      <a:pt x="2702" y="1740"/>
                    </a:lnTo>
                    <a:lnTo>
                      <a:pt x="2707" y="1736"/>
                    </a:lnTo>
                    <a:lnTo>
                      <a:pt x="2711" y="1734"/>
                    </a:lnTo>
                    <a:lnTo>
                      <a:pt x="2715" y="1730"/>
                    </a:lnTo>
                    <a:lnTo>
                      <a:pt x="2720" y="1728"/>
                    </a:lnTo>
                    <a:lnTo>
                      <a:pt x="2726" y="1725"/>
                    </a:lnTo>
                    <a:lnTo>
                      <a:pt x="2732" y="1725"/>
                    </a:lnTo>
                    <a:lnTo>
                      <a:pt x="2743" y="1723"/>
                    </a:lnTo>
                    <a:lnTo>
                      <a:pt x="2754" y="1721"/>
                    </a:lnTo>
                    <a:lnTo>
                      <a:pt x="2765" y="1721"/>
                    </a:lnTo>
                    <a:lnTo>
                      <a:pt x="2773" y="1719"/>
                    </a:lnTo>
                    <a:lnTo>
                      <a:pt x="2782" y="1721"/>
                    </a:lnTo>
                    <a:lnTo>
                      <a:pt x="2790" y="1721"/>
                    </a:lnTo>
                    <a:lnTo>
                      <a:pt x="2797" y="1723"/>
                    </a:lnTo>
                    <a:lnTo>
                      <a:pt x="2805" y="1725"/>
                    </a:lnTo>
                    <a:lnTo>
                      <a:pt x="2811" y="1726"/>
                    </a:lnTo>
                    <a:lnTo>
                      <a:pt x="2816" y="1730"/>
                    </a:lnTo>
                    <a:lnTo>
                      <a:pt x="2822" y="1734"/>
                    </a:lnTo>
                    <a:lnTo>
                      <a:pt x="2826" y="1738"/>
                    </a:lnTo>
                    <a:lnTo>
                      <a:pt x="2831" y="1743"/>
                    </a:lnTo>
                    <a:lnTo>
                      <a:pt x="2833" y="1749"/>
                    </a:lnTo>
                    <a:lnTo>
                      <a:pt x="2837" y="1755"/>
                    </a:lnTo>
                    <a:lnTo>
                      <a:pt x="2839" y="1762"/>
                    </a:lnTo>
                    <a:lnTo>
                      <a:pt x="2843" y="1768"/>
                    </a:lnTo>
                    <a:lnTo>
                      <a:pt x="2850" y="1781"/>
                    </a:lnTo>
                    <a:lnTo>
                      <a:pt x="2852" y="1790"/>
                    </a:lnTo>
                    <a:lnTo>
                      <a:pt x="2856" y="1802"/>
                    </a:lnTo>
                    <a:lnTo>
                      <a:pt x="2860" y="1813"/>
                    </a:lnTo>
                    <a:lnTo>
                      <a:pt x="2861" y="1824"/>
                    </a:lnTo>
                    <a:lnTo>
                      <a:pt x="2863" y="1826"/>
                    </a:lnTo>
                    <a:lnTo>
                      <a:pt x="2871" y="1834"/>
                    </a:lnTo>
                    <a:lnTo>
                      <a:pt x="2880" y="1843"/>
                    </a:lnTo>
                    <a:lnTo>
                      <a:pt x="2892" y="1854"/>
                    </a:lnTo>
                    <a:lnTo>
                      <a:pt x="2899" y="1862"/>
                    </a:lnTo>
                    <a:lnTo>
                      <a:pt x="2905" y="1868"/>
                    </a:lnTo>
                    <a:lnTo>
                      <a:pt x="2910" y="1875"/>
                    </a:lnTo>
                    <a:lnTo>
                      <a:pt x="2914" y="1883"/>
                    </a:lnTo>
                    <a:lnTo>
                      <a:pt x="2918" y="1890"/>
                    </a:lnTo>
                    <a:lnTo>
                      <a:pt x="2920" y="1898"/>
                    </a:lnTo>
                    <a:lnTo>
                      <a:pt x="2922" y="1901"/>
                    </a:lnTo>
                    <a:lnTo>
                      <a:pt x="2922" y="1905"/>
                    </a:lnTo>
                    <a:lnTo>
                      <a:pt x="2922" y="1909"/>
                    </a:lnTo>
                    <a:lnTo>
                      <a:pt x="2922" y="1913"/>
                    </a:lnTo>
                    <a:lnTo>
                      <a:pt x="2923" y="1911"/>
                    </a:lnTo>
                    <a:lnTo>
                      <a:pt x="2929" y="1909"/>
                    </a:lnTo>
                    <a:lnTo>
                      <a:pt x="2933" y="1909"/>
                    </a:lnTo>
                    <a:lnTo>
                      <a:pt x="2939" y="1909"/>
                    </a:lnTo>
                    <a:lnTo>
                      <a:pt x="2942" y="1907"/>
                    </a:lnTo>
                    <a:lnTo>
                      <a:pt x="2948" y="1907"/>
                    </a:lnTo>
                    <a:lnTo>
                      <a:pt x="2952" y="1909"/>
                    </a:lnTo>
                    <a:lnTo>
                      <a:pt x="2957" y="1909"/>
                    </a:lnTo>
                    <a:lnTo>
                      <a:pt x="2963" y="1911"/>
                    </a:lnTo>
                    <a:lnTo>
                      <a:pt x="2969" y="1915"/>
                    </a:lnTo>
                    <a:lnTo>
                      <a:pt x="2974" y="1918"/>
                    </a:lnTo>
                    <a:lnTo>
                      <a:pt x="2978" y="1924"/>
                    </a:lnTo>
                    <a:lnTo>
                      <a:pt x="2982" y="1930"/>
                    </a:lnTo>
                    <a:lnTo>
                      <a:pt x="2986" y="1937"/>
                    </a:lnTo>
                    <a:lnTo>
                      <a:pt x="2987" y="1939"/>
                    </a:lnTo>
                    <a:lnTo>
                      <a:pt x="2987" y="1943"/>
                    </a:lnTo>
                    <a:lnTo>
                      <a:pt x="2989" y="1947"/>
                    </a:lnTo>
                    <a:lnTo>
                      <a:pt x="2991" y="1948"/>
                    </a:lnTo>
                    <a:lnTo>
                      <a:pt x="2993" y="1952"/>
                    </a:lnTo>
                    <a:lnTo>
                      <a:pt x="2997" y="1954"/>
                    </a:lnTo>
                    <a:lnTo>
                      <a:pt x="2999" y="1956"/>
                    </a:lnTo>
                    <a:lnTo>
                      <a:pt x="3004" y="1958"/>
                    </a:lnTo>
                    <a:lnTo>
                      <a:pt x="3008" y="1960"/>
                    </a:lnTo>
                    <a:lnTo>
                      <a:pt x="3014" y="1960"/>
                    </a:lnTo>
                    <a:lnTo>
                      <a:pt x="3019" y="1958"/>
                    </a:lnTo>
                    <a:lnTo>
                      <a:pt x="3025" y="1956"/>
                    </a:lnTo>
                    <a:lnTo>
                      <a:pt x="3033" y="1952"/>
                    </a:lnTo>
                    <a:lnTo>
                      <a:pt x="3042" y="1947"/>
                    </a:lnTo>
                    <a:lnTo>
                      <a:pt x="3048" y="1937"/>
                    </a:lnTo>
                    <a:lnTo>
                      <a:pt x="3063" y="1918"/>
                    </a:lnTo>
                    <a:lnTo>
                      <a:pt x="3072" y="1907"/>
                    </a:lnTo>
                    <a:lnTo>
                      <a:pt x="3083" y="1896"/>
                    </a:lnTo>
                    <a:lnTo>
                      <a:pt x="3089" y="1892"/>
                    </a:lnTo>
                    <a:lnTo>
                      <a:pt x="3095" y="1888"/>
                    </a:lnTo>
                    <a:lnTo>
                      <a:pt x="3100" y="1886"/>
                    </a:lnTo>
                    <a:lnTo>
                      <a:pt x="3106" y="1883"/>
                    </a:lnTo>
                    <a:lnTo>
                      <a:pt x="3108" y="1884"/>
                    </a:lnTo>
                    <a:lnTo>
                      <a:pt x="3110" y="1886"/>
                    </a:lnTo>
                    <a:lnTo>
                      <a:pt x="3110" y="1892"/>
                    </a:lnTo>
                    <a:lnTo>
                      <a:pt x="3110" y="1898"/>
                    </a:lnTo>
                    <a:lnTo>
                      <a:pt x="3108" y="1907"/>
                    </a:lnTo>
                    <a:lnTo>
                      <a:pt x="3104" y="1920"/>
                    </a:lnTo>
                    <a:lnTo>
                      <a:pt x="3097" y="1937"/>
                    </a:lnTo>
                    <a:lnTo>
                      <a:pt x="3095" y="1947"/>
                    </a:lnTo>
                    <a:lnTo>
                      <a:pt x="3083" y="1969"/>
                    </a:lnTo>
                    <a:lnTo>
                      <a:pt x="3076" y="1984"/>
                    </a:lnTo>
                    <a:lnTo>
                      <a:pt x="3070" y="1997"/>
                    </a:lnTo>
                    <a:lnTo>
                      <a:pt x="3065" y="2005"/>
                    </a:lnTo>
                    <a:lnTo>
                      <a:pt x="3061" y="2010"/>
                    </a:lnTo>
                    <a:lnTo>
                      <a:pt x="3055" y="2016"/>
                    </a:lnTo>
                    <a:lnTo>
                      <a:pt x="3050" y="2022"/>
                    </a:lnTo>
                    <a:lnTo>
                      <a:pt x="3012" y="2063"/>
                    </a:lnTo>
                    <a:lnTo>
                      <a:pt x="3004" y="208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42" name="Freeform 87"/>
            <p:cNvSpPr>
              <a:spLocks/>
            </p:cNvSpPr>
            <p:nvPr/>
          </p:nvSpPr>
          <p:spPr bwMode="auto">
            <a:xfrm>
              <a:off x="1970" y="2600"/>
              <a:ext cx="98" cy="96"/>
            </a:xfrm>
            <a:custGeom>
              <a:avLst/>
              <a:gdLst>
                <a:gd name="T0" fmla="*/ 1 w 188"/>
                <a:gd name="T1" fmla="*/ 2 h 241"/>
                <a:gd name="T2" fmla="*/ 1 w 188"/>
                <a:gd name="T3" fmla="*/ 2 h 241"/>
                <a:gd name="T4" fmla="*/ 2 w 188"/>
                <a:gd name="T5" fmla="*/ 2 h 241"/>
                <a:gd name="T6" fmla="*/ 2 w 188"/>
                <a:gd name="T7" fmla="*/ 2 h 241"/>
                <a:gd name="T8" fmla="*/ 3 w 188"/>
                <a:gd name="T9" fmla="*/ 2 h 241"/>
                <a:gd name="T10" fmla="*/ 4 w 188"/>
                <a:gd name="T11" fmla="*/ 2 h 241"/>
                <a:gd name="T12" fmla="*/ 4 w 188"/>
                <a:gd name="T13" fmla="*/ 2 h 241"/>
                <a:gd name="T14" fmla="*/ 3 w 188"/>
                <a:gd name="T15" fmla="*/ 3 h 241"/>
                <a:gd name="T16" fmla="*/ 3 w 188"/>
                <a:gd name="T17" fmla="*/ 3 h 241"/>
                <a:gd name="T18" fmla="*/ 4 w 188"/>
                <a:gd name="T19" fmla="*/ 3 h 241"/>
                <a:gd name="T20" fmla="*/ 4 w 188"/>
                <a:gd name="T21" fmla="*/ 3 h 241"/>
                <a:gd name="T22" fmla="*/ 5 w 188"/>
                <a:gd name="T23" fmla="*/ 3 h 241"/>
                <a:gd name="T24" fmla="*/ 5 w 188"/>
                <a:gd name="T25" fmla="*/ 3 h 241"/>
                <a:gd name="T26" fmla="*/ 5 w 188"/>
                <a:gd name="T27" fmla="*/ 3 h 241"/>
                <a:gd name="T28" fmla="*/ 5 w 188"/>
                <a:gd name="T29" fmla="*/ 3 h 241"/>
                <a:gd name="T30" fmla="*/ 6 w 188"/>
                <a:gd name="T31" fmla="*/ 3 h 241"/>
                <a:gd name="T32" fmla="*/ 7 w 188"/>
                <a:gd name="T33" fmla="*/ 3 h 241"/>
                <a:gd name="T34" fmla="*/ 8 w 188"/>
                <a:gd name="T35" fmla="*/ 3 h 241"/>
                <a:gd name="T36" fmla="*/ 8 w 188"/>
                <a:gd name="T37" fmla="*/ 4 h 241"/>
                <a:gd name="T38" fmla="*/ 9 w 188"/>
                <a:gd name="T39" fmla="*/ 4 h 241"/>
                <a:gd name="T40" fmla="*/ 9 w 188"/>
                <a:gd name="T41" fmla="*/ 5 h 241"/>
                <a:gd name="T42" fmla="*/ 10 w 188"/>
                <a:gd name="T43" fmla="*/ 5 h 241"/>
                <a:gd name="T44" fmla="*/ 10 w 188"/>
                <a:gd name="T45" fmla="*/ 5 h 241"/>
                <a:gd name="T46" fmla="*/ 10 w 188"/>
                <a:gd name="T47" fmla="*/ 6 h 241"/>
                <a:gd name="T48" fmla="*/ 10 w 188"/>
                <a:gd name="T49" fmla="*/ 6 h 241"/>
                <a:gd name="T50" fmla="*/ 11 w 188"/>
                <a:gd name="T51" fmla="*/ 6 h 241"/>
                <a:gd name="T52" fmla="*/ 13 w 188"/>
                <a:gd name="T53" fmla="*/ 6 h 241"/>
                <a:gd name="T54" fmla="*/ 14 w 188"/>
                <a:gd name="T55" fmla="*/ 6 h 241"/>
                <a:gd name="T56" fmla="*/ 14 w 188"/>
                <a:gd name="T57" fmla="*/ 6 h 241"/>
                <a:gd name="T58" fmla="*/ 14 w 188"/>
                <a:gd name="T59" fmla="*/ 5 h 241"/>
                <a:gd name="T60" fmla="*/ 14 w 188"/>
                <a:gd name="T61" fmla="*/ 4 h 241"/>
                <a:gd name="T62" fmla="*/ 13 w 188"/>
                <a:gd name="T63" fmla="*/ 4 h 241"/>
                <a:gd name="T64" fmla="*/ 11 w 188"/>
                <a:gd name="T65" fmla="*/ 4 h 241"/>
                <a:gd name="T66" fmla="*/ 10 w 188"/>
                <a:gd name="T67" fmla="*/ 3 h 241"/>
                <a:gd name="T68" fmla="*/ 9 w 188"/>
                <a:gd name="T69" fmla="*/ 3 h 241"/>
                <a:gd name="T70" fmla="*/ 8 w 188"/>
                <a:gd name="T71" fmla="*/ 2 h 241"/>
                <a:gd name="T72" fmla="*/ 8 w 188"/>
                <a:gd name="T73" fmla="*/ 2 h 241"/>
                <a:gd name="T74" fmla="*/ 8 w 188"/>
                <a:gd name="T75" fmla="*/ 2 h 241"/>
                <a:gd name="T76" fmla="*/ 8 w 188"/>
                <a:gd name="T77" fmla="*/ 2 h 241"/>
                <a:gd name="T78" fmla="*/ 8 w 188"/>
                <a:gd name="T79" fmla="*/ 2 h 241"/>
                <a:gd name="T80" fmla="*/ 8 w 188"/>
                <a:gd name="T81" fmla="*/ 2 h 241"/>
                <a:gd name="T82" fmla="*/ 9 w 188"/>
                <a:gd name="T83" fmla="*/ 2 h 241"/>
                <a:gd name="T84" fmla="*/ 9 w 188"/>
                <a:gd name="T85" fmla="*/ 2 h 241"/>
                <a:gd name="T86" fmla="*/ 8 w 188"/>
                <a:gd name="T87" fmla="*/ 1 h 241"/>
                <a:gd name="T88" fmla="*/ 8 w 188"/>
                <a:gd name="T89" fmla="*/ 1 h 241"/>
                <a:gd name="T90" fmla="*/ 6 w 188"/>
                <a:gd name="T91" fmla="*/ 1 h 241"/>
                <a:gd name="T92" fmla="*/ 6 w 188"/>
                <a:gd name="T93" fmla="*/ 0 h 241"/>
                <a:gd name="T94" fmla="*/ 5 w 188"/>
                <a:gd name="T95" fmla="*/ 0 h 241"/>
                <a:gd name="T96" fmla="*/ 5 w 188"/>
                <a:gd name="T97" fmla="*/ 0 h 241"/>
                <a:gd name="T98" fmla="*/ 5 w 188"/>
                <a:gd name="T99" fmla="*/ 0 h 241"/>
                <a:gd name="T100" fmla="*/ 4 w 188"/>
                <a:gd name="T101" fmla="*/ 0 h 241"/>
                <a:gd name="T102" fmla="*/ 4 w 188"/>
                <a:gd name="T103" fmla="*/ 0 h 241"/>
                <a:gd name="T104" fmla="*/ 4 w 188"/>
                <a:gd name="T105" fmla="*/ 1 h 241"/>
                <a:gd name="T106" fmla="*/ 4 w 188"/>
                <a:gd name="T107" fmla="*/ 1 h 241"/>
                <a:gd name="T108" fmla="*/ 4 w 188"/>
                <a:gd name="T109" fmla="*/ 1 h 241"/>
                <a:gd name="T110" fmla="*/ 3 w 188"/>
                <a:gd name="T111" fmla="*/ 1 h 241"/>
                <a:gd name="T112" fmla="*/ 3 w 188"/>
                <a:gd name="T113" fmla="*/ 1 h 241"/>
                <a:gd name="T114" fmla="*/ 2 w 188"/>
                <a:gd name="T115" fmla="*/ 1 h 241"/>
                <a:gd name="T116" fmla="*/ 0 w 188"/>
                <a:gd name="T117" fmla="*/ 2 h 2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8"/>
                <a:gd name="T178" fmla="*/ 0 h 241"/>
                <a:gd name="T179" fmla="*/ 188 w 188"/>
                <a:gd name="T180" fmla="*/ 241 h 24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8" h="241">
                  <a:moveTo>
                    <a:pt x="0" y="56"/>
                  </a:moveTo>
                  <a:lnTo>
                    <a:pt x="2" y="56"/>
                  </a:lnTo>
                  <a:lnTo>
                    <a:pt x="6" y="56"/>
                  </a:lnTo>
                  <a:lnTo>
                    <a:pt x="12" y="56"/>
                  </a:lnTo>
                  <a:lnTo>
                    <a:pt x="15" y="58"/>
                  </a:lnTo>
                  <a:lnTo>
                    <a:pt x="17" y="62"/>
                  </a:lnTo>
                  <a:lnTo>
                    <a:pt x="19" y="69"/>
                  </a:lnTo>
                  <a:lnTo>
                    <a:pt x="21" y="73"/>
                  </a:lnTo>
                  <a:lnTo>
                    <a:pt x="21" y="77"/>
                  </a:lnTo>
                  <a:lnTo>
                    <a:pt x="45" y="77"/>
                  </a:lnTo>
                  <a:lnTo>
                    <a:pt x="45" y="79"/>
                  </a:lnTo>
                  <a:lnTo>
                    <a:pt x="47" y="83"/>
                  </a:lnTo>
                  <a:lnTo>
                    <a:pt x="47" y="86"/>
                  </a:lnTo>
                  <a:lnTo>
                    <a:pt x="47" y="90"/>
                  </a:lnTo>
                  <a:lnTo>
                    <a:pt x="47" y="98"/>
                  </a:lnTo>
                  <a:lnTo>
                    <a:pt x="45" y="107"/>
                  </a:lnTo>
                  <a:lnTo>
                    <a:pt x="42" y="122"/>
                  </a:lnTo>
                  <a:lnTo>
                    <a:pt x="40" y="128"/>
                  </a:lnTo>
                  <a:lnTo>
                    <a:pt x="42" y="128"/>
                  </a:lnTo>
                  <a:lnTo>
                    <a:pt x="47" y="130"/>
                  </a:lnTo>
                  <a:lnTo>
                    <a:pt x="51" y="128"/>
                  </a:lnTo>
                  <a:lnTo>
                    <a:pt x="55" y="128"/>
                  </a:lnTo>
                  <a:lnTo>
                    <a:pt x="59" y="126"/>
                  </a:lnTo>
                  <a:lnTo>
                    <a:pt x="61" y="126"/>
                  </a:lnTo>
                  <a:lnTo>
                    <a:pt x="62" y="124"/>
                  </a:lnTo>
                  <a:lnTo>
                    <a:pt x="64" y="122"/>
                  </a:lnTo>
                  <a:lnTo>
                    <a:pt x="66" y="120"/>
                  </a:lnTo>
                  <a:lnTo>
                    <a:pt x="68" y="118"/>
                  </a:lnTo>
                  <a:lnTo>
                    <a:pt x="70" y="116"/>
                  </a:lnTo>
                  <a:lnTo>
                    <a:pt x="72" y="116"/>
                  </a:lnTo>
                  <a:lnTo>
                    <a:pt x="77" y="116"/>
                  </a:lnTo>
                  <a:lnTo>
                    <a:pt x="83" y="118"/>
                  </a:lnTo>
                  <a:lnTo>
                    <a:pt x="91" y="122"/>
                  </a:lnTo>
                  <a:lnTo>
                    <a:pt x="94" y="124"/>
                  </a:lnTo>
                  <a:lnTo>
                    <a:pt x="100" y="130"/>
                  </a:lnTo>
                  <a:lnTo>
                    <a:pt x="106" y="133"/>
                  </a:lnTo>
                  <a:lnTo>
                    <a:pt x="109" y="141"/>
                  </a:lnTo>
                  <a:lnTo>
                    <a:pt x="113" y="145"/>
                  </a:lnTo>
                  <a:lnTo>
                    <a:pt x="121" y="156"/>
                  </a:lnTo>
                  <a:lnTo>
                    <a:pt x="124" y="163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2" y="186"/>
                  </a:lnTo>
                  <a:lnTo>
                    <a:pt x="134" y="192"/>
                  </a:lnTo>
                  <a:lnTo>
                    <a:pt x="136" y="195"/>
                  </a:lnTo>
                  <a:lnTo>
                    <a:pt x="136" y="199"/>
                  </a:lnTo>
                  <a:lnTo>
                    <a:pt x="136" y="209"/>
                  </a:lnTo>
                  <a:lnTo>
                    <a:pt x="136" y="214"/>
                  </a:lnTo>
                  <a:lnTo>
                    <a:pt x="132" y="226"/>
                  </a:lnTo>
                  <a:lnTo>
                    <a:pt x="132" y="227"/>
                  </a:lnTo>
                  <a:lnTo>
                    <a:pt x="149" y="241"/>
                  </a:lnTo>
                  <a:lnTo>
                    <a:pt x="153" y="239"/>
                  </a:lnTo>
                  <a:lnTo>
                    <a:pt x="162" y="237"/>
                  </a:lnTo>
                  <a:lnTo>
                    <a:pt x="170" y="237"/>
                  </a:lnTo>
                  <a:lnTo>
                    <a:pt x="175" y="237"/>
                  </a:lnTo>
                  <a:lnTo>
                    <a:pt x="183" y="237"/>
                  </a:lnTo>
                  <a:lnTo>
                    <a:pt x="188" y="239"/>
                  </a:lnTo>
                  <a:lnTo>
                    <a:pt x="188" y="229"/>
                  </a:lnTo>
                  <a:lnTo>
                    <a:pt x="187" y="209"/>
                  </a:lnTo>
                  <a:lnTo>
                    <a:pt x="185" y="197"/>
                  </a:lnTo>
                  <a:lnTo>
                    <a:pt x="183" y="184"/>
                  </a:lnTo>
                  <a:lnTo>
                    <a:pt x="181" y="178"/>
                  </a:lnTo>
                  <a:lnTo>
                    <a:pt x="179" y="173"/>
                  </a:lnTo>
                  <a:lnTo>
                    <a:pt x="175" y="169"/>
                  </a:lnTo>
                  <a:lnTo>
                    <a:pt x="173" y="165"/>
                  </a:lnTo>
                  <a:lnTo>
                    <a:pt x="160" y="150"/>
                  </a:lnTo>
                  <a:lnTo>
                    <a:pt x="147" y="137"/>
                  </a:lnTo>
                  <a:lnTo>
                    <a:pt x="136" y="126"/>
                  </a:lnTo>
                  <a:lnTo>
                    <a:pt x="132" y="124"/>
                  </a:lnTo>
                  <a:lnTo>
                    <a:pt x="124" y="116"/>
                  </a:lnTo>
                  <a:lnTo>
                    <a:pt x="111" y="107"/>
                  </a:lnTo>
                  <a:lnTo>
                    <a:pt x="108" y="103"/>
                  </a:lnTo>
                  <a:lnTo>
                    <a:pt x="106" y="98"/>
                  </a:lnTo>
                  <a:lnTo>
                    <a:pt x="104" y="96"/>
                  </a:lnTo>
                  <a:lnTo>
                    <a:pt x="102" y="92"/>
                  </a:lnTo>
                  <a:lnTo>
                    <a:pt x="102" y="88"/>
                  </a:lnTo>
                  <a:lnTo>
                    <a:pt x="102" y="86"/>
                  </a:lnTo>
                  <a:lnTo>
                    <a:pt x="104" y="84"/>
                  </a:lnTo>
                  <a:lnTo>
                    <a:pt x="104" y="83"/>
                  </a:lnTo>
                  <a:lnTo>
                    <a:pt x="106" y="81"/>
                  </a:lnTo>
                  <a:lnTo>
                    <a:pt x="108" y="81"/>
                  </a:lnTo>
                  <a:lnTo>
                    <a:pt x="111" y="77"/>
                  </a:lnTo>
                  <a:lnTo>
                    <a:pt x="117" y="68"/>
                  </a:lnTo>
                  <a:lnTo>
                    <a:pt x="117" y="64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7" y="54"/>
                  </a:lnTo>
                  <a:lnTo>
                    <a:pt x="115" y="52"/>
                  </a:lnTo>
                  <a:lnTo>
                    <a:pt x="113" y="49"/>
                  </a:lnTo>
                  <a:lnTo>
                    <a:pt x="111" y="47"/>
                  </a:lnTo>
                  <a:lnTo>
                    <a:pt x="108" y="43"/>
                  </a:lnTo>
                  <a:lnTo>
                    <a:pt x="87" y="34"/>
                  </a:lnTo>
                  <a:lnTo>
                    <a:pt x="81" y="9"/>
                  </a:lnTo>
                  <a:lnTo>
                    <a:pt x="77" y="7"/>
                  </a:lnTo>
                  <a:lnTo>
                    <a:pt x="72" y="2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61" y="2"/>
                  </a:lnTo>
                  <a:lnTo>
                    <a:pt x="57" y="2"/>
                  </a:lnTo>
                  <a:lnTo>
                    <a:pt x="55" y="4"/>
                  </a:lnTo>
                  <a:lnTo>
                    <a:pt x="51" y="5"/>
                  </a:lnTo>
                  <a:lnTo>
                    <a:pt x="53" y="13"/>
                  </a:lnTo>
                  <a:lnTo>
                    <a:pt x="55" y="26"/>
                  </a:lnTo>
                  <a:lnTo>
                    <a:pt x="55" y="34"/>
                  </a:lnTo>
                  <a:lnTo>
                    <a:pt x="53" y="39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1" y="43"/>
                  </a:lnTo>
                  <a:lnTo>
                    <a:pt x="49" y="43"/>
                  </a:lnTo>
                  <a:lnTo>
                    <a:pt x="45" y="43"/>
                  </a:lnTo>
                  <a:lnTo>
                    <a:pt x="44" y="43"/>
                  </a:lnTo>
                  <a:lnTo>
                    <a:pt x="38" y="43"/>
                  </a:lnTo>
                  <a:lnTo>
                    <a:pt x="34" y="45"/>
                  </a:lnTo>
                  <a:lnTo>
                    <a:pt x="29" y="47"/>
                  </a:lnTo>
                  <a:lnTo>
                    <a:pt x="27" y="49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3" name="Freeform 88"/>
            <p:cNvSpPr>
              <a:spLocks/>
            </p:cNvSpPr>
            <p:nvPr/>
          </p:nvSpPr>
          <p:spPr bwMode="auto">
            <a:xfrm>
              <a:off x="1970" y="2600"/>
              <a:ext cx="98" cy="96"/>
            </a:xfrm>
            <a:custGeom>
              <a:avLst/>
              <a:gdLst>
                <a:gd name="T0" fmla="*/ 1 w 188"/>
                <a:gd name="T1" fmla="*/ 2 h 241"/>
                <a:gd name="T2" fmla="*/ 1 w 188"/>
                <a:gd name="T3" fmla="*/ 2 h 241"/>
                <a:gd name="T4" fmla="*/ 2 w 188"/>
                <a:gd name="T5" fmla="*/ 2 h 241"/>
                <a:gd name="T6" fmla="*/ 2 w 188"/>
                <a:gd name="T7" fmla="*/ 2 h 241"/>
                <a:gd name="T8" fmla="*/ 3 w 188"/>
                <a:gd name="T9" fmla="*/ 2 h 241"/>
                <a:gd name="T10" fmla="*/ 4 w 188"/>
                <a:gd name="T11" fmla="*/ 2 h 241"/>
                <a:gd name="T12" fmla="*/ 4 w 188"/>
                <a:gd name="T13" fmla="*/ 2 h 241"/>
                <a:gd name="T14" fmla="*/ 3 w 188"/>
                <a:gd name="T15" fmla="*/ 3 h 241"/>
                <a:gd name="T16" fmla="*/ 3 w 188"/>
                <a:gd name="T17" fmla="*/ 3 h 241"/>
                <a:gd name="T18" fmla="*/ 4 w 188"/>
                <a:gd name="T19" fmla="*/ 3 h 241"/>
                <a:gd name="T20" fmla="*/ 4 w 188"/>
                <a:gd name="T21" fmla="*/ 3 h 241"/>
                <a:gd name="T22" fmla="*/ 5 w 188"/>
                <a:gd name="T23" fmla="*/ 3 h 241"/>
                <a:gd name="T24" fmla="*/ 5 w 188"/>
                <a:gd name="T25" fmla="*/ 3 h 241"/>
                <a:gd name="T26" fmla="*/ 5 w 188"/>
                <a:gd name="T27" fmla="*/ 3 h 241"/>
                <a:gd name="T28" fmla="*/ 5 w 188"/>
                <a:gd name="T29" fmla="*/ 3 h 241"/>
                <a:gd name="T30" fmla="*/ 6 w 188"/>
                <a:gd name="T31" fmla="*/ 3 h 241"/>
                <a:gd name="T32" fmla="*/ 7 w 188"/>
                <a:gd name="T33" fmla="*/ 3 h 241"/>
                <a:gd name="T34" fmla="*/ 8 w 188"/>
                <a:gd name="T35" fmla="*/ 3 h 241"/>
                <a:gd name="T36" fmla="*/ 8 w 188"/>
                <a:gd name="T37" fmla="*/ 4 h 241"/>
                <a:gd name="T38" fmla="*/ 9 w 188"/>
                <a:gd name="T39" fmla="*/ 4 h 241"/>
                <a:gd name="T40" fmla="*/ 9 w 188"/>
                <a:gd name="T41" fmla="*/ 5 h 241"/>
                <a:gd name="T42" fmla="*/ 10 w 188"/>
                <a:gd name="T43" fmla="*/ 5 h 241"/>
                <a:gd name="T44" fmla="*/ 10 w 188"/>
                <a:gd name="T45" fmla="*/ 5 h 241"/>
                <a:gd name="T46" fmla="*/ 10 w 188"/>
                <a:gd name="T47" fmla="*/ 6 h 241"/>
                <a:gd name="T48" fmla="*/ 10 w 188"/>
                <a:gd name="T49" fmla="*/ 6 h 241"/>
                <a:gd name="T50" fmla="*/ 11 w 188"/>
                <a:gd name="T51" fmla="*/ 6 h 241"/>
                <a:gd name="T52" fmla="*/ 13 w 188"/>
                <a:gd name="T53" fmla="*/ 6 h 241"/>
                <a:gd name="T54" fmla="*/ 14 w 188"/>
                <a:gd name="T55" fmla="*/ 6 h 241"/>
                <a:gd name="T56" fmla="*/ 14 w 188"/>
                <a:gd name="T57" fmla="*/ 6 h 241"/>
                <a:gd name="T58" fmla="*/ 14 w 188"/>
                <a:gd name="T59" fmla="*/ 5 h 241"/>
                <a:gd name="T60" fmla="*/ 14 w 188"/>
                <a:gd name="T61" fmla="*/ 4 h 241"/>
                <a:gd name="T62" fmla="*/ 13 w 188"/>
                <a:gd name="T63" fmla="*/ 4 h 241"/>
                <a:gd name="T64" fmla="*/ 11 w 188"/>
                <a:gd name="T65" fmla="*/ 4 h 241"/>
                <a:gd name="T66" fmla="*/ 10 w 188"/>
                <a:gd name="T67" fmla="*/ 3 h 241"/>
                <a:gd name="T68" fmla="*/ 9 w 188"/>
                <a:gd name="T69" fmla="*/ 3 h 241"/>
                <a:gd name="T70" fmla="*/ 8 w 188"/>
                <a:gd name="T71" fmla="*/ 2 h 241"/>
                <a:gd name="T72" fmla="*/ 8 w 188"/>
                <a:gd name="T73" fmla="*/ 2 h 241"/>
                <a:gd name="T74" fmla="*/ 8 w 188"/>
                <a:gd name="T75" fmla="*/ 2 h 241"/>
                <a:gd name="T76" fmla="*/ 8 w 188"/>
                <a:gd name="T77" fmla="*/ 2 h 241"/>
                <a:gd name="T78" fmla="*/ 8 w 188"/>
                <a:gd name="T79" fmla="*/ 2 h 241"/>
                <a:gd name="T80" fmla="*/ 8 w 188"/>
                <a:gd name="T81" fmla="*/ 2 h 241"/>
                <a:gd name="T82" fmla="*/ 9 w 188"/>
                <a:gd name="T83" fmla="*/ 2 h 241"/>
                <a:gd name="T84" fmla="*/ 9 w 188"/>
                <a:gd name="T85" fmla="*/ 2 h 241"/>
                <a:gd name="T86" fmla="*/ 8 w 188"/>
                <a:gd name="T87" fmla="*/ 1 h 241"/>
                <a:gd name="T88" fmla="*/ 8 w 188"/>
                <a:gd name="T89" fmla="*/ 1 h 241"/>
                <a:gd name="T90" fmla="*/ 6 w 188"/>
                <a:gd name="T91" fmla="*/ 1 h 241"/>
                <a:gd name="T92" fmla="*/ 6 w 188"/>
                <a:gd name="T93" fmla="*/ 0 h 241"/>
                <a:gd name="T94" fmla="*/ 5 w 188"/>
                <a:gd name="T95" fmla="*/ 0 h 241"/>
                <a:gd name="T96" fmla="*/ 5 w 188"/>
                <a:gd name="T97" fmla="*/ 0 h 241"/>
                <a:gd name="T98" fmla="*/ 5 w 188"/>
                <a:gd name="T99" fmla="*/ 0 h 241"/>
                <a:gd name="T100" fmla="*/ 4 w 188"/>
                <a:gd name="T101" fmla="*/ 0 h 241"/>
                <a:gd name="T102" fmla="*/ 4 w 188"/>
                <a:gd name="T103" fmla="*/ 0 h 241"/>
                <a:gd name="T104" fmla="*/ 4 w 188"/>
                <a:gd name="T105" fmla="*/ 1 h 241"/>
                <a:gd name="T106" fmla="*/ 4 w 188"/>
                <a:gd name="T107" fmla="*/ 1 h 241"/>
                <a:gd name="T108" fmla="*/ 4 w 188"/>
                <a:gd name="T109" fmla="*/ 1 h 241"/>
                <a:gd name="T110" fmla="*/ 3 w 188"/>
                <a:gd name="T111" fmla="*/ 1 h 241"/>
                <a:gd name="T112" fmla="*/ 3 w 188"/>
                <a:gd name="T113" fmla="*/ 1 h 241"/>
                <a:gd name="T114" fmla="*/ 2 w 188"/>
                <a:gd name="T115" fmla="*/ 1 h 241"/>
                <a:gd name="T116" fmla="*/ 0 w 188"/>
                <a:gd name="T117" fmla="*/ 2 h 2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8"/>
                <a:gd name="T178" fmla="*/ 0 h 241"/>
                <a:gd name="T179" fmla="*/ 188 w 188"/>
                <a:gd name="T180" fmla="*/ 241 h 24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8" h="241">
                  <a:moveTo>
                    <a:pt x="0" y="56"/>
                  </a:moveTo>
                  <a:lnTo>
                    <a:pt x="2" y="56"/>
                  </a:lnTo>
                  <a:lnTo>
                    <a:pt x="6" y="56"/>
                  </a:lnTo>
                  <a:lnTo>
                    <a:pt x="12" y="56"/>
                  </a:lnTo>
                  <a:lnTo>
                    <a:pt x="15" y="58"/>
                  </a:lnTo>
                  <a:lnTo>
                    <a:pt x="17" y="62"/>
                  </a:lnTo>
                  <a:lnTo>
                    <a:pt x="19" y="69"/>
                  </a:lnTo>
                  <a:lnTo>
                    <a:pt x="21" y="73"/>
                  </a:lnTo>
                  <a:lnTo>
                    <a:pt x="21" y="77"/>
                  </a:lnTo>
                  <a:lnTo>
                    <a:pt x="45" y="77"/>
                  </a:lnTo>
                  <a:lnTo>
                    <a:pt x="45" y="79"/>
                  </a:lnTo>
                  <a:lnTo>
                    <a:pt x="47" y="83"/>
                  </a:lnTo>
                  <a:lnTo>
                    <a:pt x="47" y="86"/>
                  </a:lnTo>
                  <a:lnTo>
                    <a:pt x="47" y="90"/>
                  </a:lnTo>
                  <a:lnTo>
                    <a:pt x="47" y="98"/>
                  </a:lnTo>
                  <a:lnTo>
                    <a:pt x="45" y="107"/>
                  </a:lnTo>
                  <a:lnTo>
                    <a:pt x="42" y="122"/>
                  </a:lnTo>
                  <a:lnTo>
                    <a:pt x="40" y="128"/>
                  </a:lnTo>
                  <a:lnTo>
                    <a:pt x="42" y="128"/>
                  </a:lnTo>
                  <a:lnTo>
                    <a:pt x="47" y="130"/>
                  </a:lnTo>
                  <a:lnTo>
                    <a:pt x="51" y="128"/>
                  </a:lnTo>
                  <a:lnTo>
                    <a:pt x="55" y="128"/>
                  </a:lnTo>
                  <a:lnTo>
                    <a:pt x="59" y="126"/>
                  </a:lnTo>
                  <a:lnTo>
                    <a:pt x="61" y="126"/>
                  </a:lnTo>
                  <a:lnTo>
                    <a:pt x="62" y="124"/>
                  </a:lnTo>
                  <a:lnTo>
                    <a:pt x="64" y="122"/>
                  </a:lnTo>
                  <a:lnTo>
                    <a:pt x="66" y="120"/>
                  </a:lnTo>
                  <a:lnTo>
                    <a:pt x="68" y="118"/>
                  </a:lnTo>
                  <a:lnTo>
                    <a:pt x="70" y="116"/>
                  </a:lnTo>
                  <a:lnTo>
                    <a:pt x="72" y="116"/>
                  </a:lnTo>
                  <a:lnTo>
                    <a:pt x="77" y="116"/>
                  </a:lnTo>
                  <a:lnTo>
                    <a:pt x="83" y="118"/>
                  </a:lnTo>
                  <a:lnTo>
                    <a:pt x="91" y="122"/>
                  </a:lnTo>
                  <a:lnTo>
                    <a:pt x="94" y="124"/>
                  </a:lnTo>
                  <a:lnTo>
                    <a:pt x="100" y="130"/>
                  </a:lnTo>
                  <a:lnTo>
                    <a:pt x="106" y="133"/>
                  </a:lnTo>
                  <a:lnTo>
                    <a:pt x="109" y="141"/>
                  </a:lnTo>
                  <a:lnTo>
                    <a:pt x="113" y="145"/>
                  </a:lnTo>
                  <a:lnTo>
                    <a:pt x="121" y="156"/>
                  </a:lnTo>
                  <a:lnTo>
                    <a:pt x="124" y="163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2" y="186"/>
                  </a:lnTo>
                  <a:lnTo>
                    <a:pt x="134" y="192"/>
                  </a:lnTo>
                  <a:lnTo>
                    <a:pt x="136" y="195"/>
                  </a:lnTo>
                  <a:lnTo>
                    <a:pt x="136" y="199"/>
                  </a:lnTo>
                  <a:lnTo>
                    <a:pt x="136" y="209"/>
                  </a:lnTo>
                  <a:lnTo>
                    <a:pt x="136" y="214"/>
                  </a:lnTo>
                  <a:lnTo>
                    <a:pt x="132" y="226"/>
                  </a:lnTo>
                  <a:lnTo>
                    <a:pt x="132" y="227"/>
                  </a:lnTo>
                  <a:lnTo>
                    <a:pt x="149" y="241"/>
                  </a:lnTo>
                  <a:lnTo>
                    <a:pt x="153" y="239"/>
                  </a:lnTo>
                  <a:lnTo>
                    <a:pt x="162" y="237"/>
                  </a:lnTo>
                  <a:lnTo>
                    <a:pt x="170" y="237"/>
                  </a:lnTo>
                  <a:lnTo>
                    <a:pt x="175" y="237"/>
                  </a:lnTo>
                  <a:lnTo>
                    <a:pt x="183" y="237"/>
                  </a:lnTo>
                  <a:lnTo>
                    <a:pt x="188" y="239"/>
                  </a:lnTo>
                  <a:lnTo>
                    <a:pt x="188" y="229"/>
                  </a:lnTo>
                  <a:lnTo>
                    <a:pt x="187" y="209"/>
                  </a:lnTo>
                  <a:lnTo>
                    <a:pt x="185" y="197"/>
                  </a:lnTo>
                  <a:lnTo>
                    <a:pt x="183" y="184"/>
                  </a:lnTo>
                  <a:lnTo>
                    <a:pt x="181" y="178"/>
                  </a:lnTo>
                  <a:lnTo>
                    <a:pt x="179" y="173"/>
                  </a:lnTo>
                  <a:lnTo>
                    <a:pt x="175" y="169"/>
                  </a:lnTo>
                  <a:lnTo>
                    <a:pt x="173" y="165"/>
                  </a:lnTo>
                  <a:lnTo>
                    <a:pt x="160" y="150"/>
                  </a:lnTo>
                  <a:lnTo>
                    <a:pt x="147" y="137"/>
                  </a:lnTo>
                  <a:lnTo>
                    <a:pt x="136" y="126"/>
                  </a:lnTo>
                  <a:lnTo>
                    <a:pt x="132" y="124"/>
                  </a:lnTo>
                  <a:lnTo>
                    <a:pt x="124" y="116"/>
                  </a:lnTo>
                  <a:lnTo>
                    <a:pt x="111" y="107"/>
                  </a:lnTo>
                  <a:lnTo>
                    <a:pt x="108" y="103"/>
                  </a:lnTo>
                  <a:lnTo>
                    <a:pt x="106" y="98"/>
                  </a:lnTo>
                  <a:lnTo>
                    <a:pt x="104" y="96"/>
                  </a:lnTo>
                  <a:lnTo>
                    <a:pt x="102" y="92"/>
                  </a:lnTo>
                  <a:lnTo>
                    <a:pt x="102" y="88"/>
                  </a:lnTo>
                  <a:lnTo>
                    <a:pt x="102" y="86"/>
                  </a:lnTo>
                  <a:lnTo>
                    <a:pt x="104" y="84"/>
                  </a:lnTo>
                  <a:lnTo>
                    <a:pt x="104" y="83"/>
                  </a:lnTo>
                  <a:lnTo>
                    <a:pt x="106" y="81"/>
                  </a:lnTo>
                  <a:lnTo>
                    <a:pt x="108" y="81"/>
                  </a:lnTo>
                  <a:lnTo>
                    <a:pt x="111" y="77"/>
                  </a:lnTo>
                  <a:lnTo>
                    <a:pt x="117" y="68"/>
                  </a:lnTo>
                  <a:lnTo>
                    <a:pt x="117" y="64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7" y="54"/>
                  </a:lnTo>
                  <a:lnTo>
                    <a:pt x="115" y="52"/>
                  </a:lnTo>
                  <a:lnTo>
                    <a:pt x="113" y="49"/>
                  </a:lnTo>
                  <a:lnTo>
                    <a:pt x="111" y="47"/>
                  </a:lnTo>
                  <a:lnTo>
                    <a:pt x="108" y="43"/>
                  </a:lnTo>
                  <a:lnTo>
                    <a:pt x="87" y="34"/>
                  </a:lnTo>
                  <a:lnTo>
                    <a:pt x="81" y="9"/>
                  </a:lnTo>
                  <a:lnTo>
                    <a:pt x="77" y="7"/>
                  </a:lnTo>
                  <a:lnTo>
                    <a:pt x="72" y="2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61" y="2"/>
                  </a:lnTo>
                  <a:lnTo>
                    <a:pt x="57" y="2"/>
                  </a:lnTo>
                  <a:lnTo>
                    <a:pt x="55" y="4"/>
                  </a:lnTo>
                  <a:lnTo>
                    <a:pt x="51" y="5"/>
                  </a:lnTo>
                  <a:lnTo>
                    <a:pt x="53" y="13"/>
                  </a:lnTo>
                  <a:lnTo>
                    <a:pt x="55" y="26"/>
                  </a:lnTo>
                  <a:lnTo>
                    <a:pt x="55" y="34"/>
                  </a:lnTo>
                  <a:lnTo>
                    <a:pt x="53" y="39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1" y="43"/>
                  </a:lnTo>
                  <a:lnTo>
                    <a:pt x="49" y="43"/>
                  </a:lnTo>
                  <a:lnTo>
                    <a:pt x="45" y="43"/>
                  </a:lnTo>
                  <a:lnTo>
                    <a:pt x="44" y="43"/>
                  </a:lnTo>
                  <a:lnTo>
                    <a:pt x="38" y="43"/>
                  </a:lnTo>
                  <a:lnTo>
                    <a:pt x="34" y="45"/>
                  </a:lnTo>
                  <a:lnTo>
                    <a:pt x="29" y="47"/>
                  </a:lnTo>
                  <a:lnTo>
                    <a:pt x="27" y="49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4" name="Freeform 89"/>
            <p:cNvSpPr>
              <a:spLocks/>
            </p:cNvSpPr>
            <p:nvPr/>
          </p:nvSpPr>
          <p:spPr bwMode="auto">
            <a:xfrm>
              <a:off x="1428" y="2440"/>
              <a:ext cx="225" cy="145"/>
            </a:xfrm>
            <a:custGeom>
              <a:avLst/>
              <a:gdLst>
                <a:gd name="T0" fmla="*/ 23 w 434"/>
                <a:gd name="T1" fmla="*/ 0 h 361"/>
                <a:gd name="T2" fmla="*/ 22 w 434"/>
                <a:gd name="T3" fmla="*/ 0 h 361"/>
                <a:gd name="T4" fmla="*/ 22 w 434"/>
                <a:gd name="T5" fmla="*/ 1 h 361"/>
                <a:gd name="T6" fmla="*/ 19 w 434"/>
                <a:gd name="T7" fmla="*/ 2 h 361"/>
                <a:gd name="T8" fmla="*/ 18 w 434"/>
                <a:gd name="T9" fmla="*/ 2 h 361"/>
                <a:gd name="T10" fmla="*/ 18 w 434"/>
                <a:gd name="T11" fmla="*/ 2 h 361"/>
                <a:gd name="T12" fmla="*/ 17 w 434"/>
                <a:gd name="T13" fmla="*/ 2 h 361"/>
                <a:gd name="T14" fmla="*/ 14 w 434"/>
                <a:gd name="T15" fmla="*/ 4 h 361"/>
                <a:gd name="T16" fmla="*/ 12 w 434"/>
                <a:gd name="T17" fmla="*/ 4 h 361"/>
                <a:gd name="T18" fmla="*/ 10 w 434"/>
                <a:gd name="T19" fmla="*/ 4 h 361"/>
                <a:gd name="T20" fmla="*/ 9 w 434"/>
                <a:gd name="T21" fmla="*/ 4 h 361"/>
                <a:gd name="T22" fmla="*/ 8 w 434"/>
                <a:gd name="T23" fmla="*/ 5 h 361"/>
                <a:gd name="T24" fmla="*/ 6 w 434"/>
                <a:gd name="T25" fmla="*/ 5 h 361"/>
                <a:gd name="T26" fmla="*/ 3 w 434"/>
                <a:gd name="T27" fmla="*/ 5 h 361"/>
                <a:gd name="T28" fmla="*/ 2 w 434"/>
                <a:gd name="T29" fmla="*/ 5 h 361"/>
                <a:gd name="T30" fmla="*/ 2 w 434"/>
                <a:gd name="T31" fmla="*/ 6 h 361"/>
                <a:gd name="T32" fmla="*/ 2 w 434"/>
                <a:gd name="T33" fmla="*/ 7 h 361"/>
                <a:gd name="T34" fmla="*/ 1 w 434"/>
                <a:gd name="T35" fmla="*/ 7 h 361"/>
                <a:gd name="T36" fmla="*/ 1 w 434"/>
                <a:gd name="T37" fmla="*/ 8 h 361"/>
                <a:gd name="T38" fmla="*/ 1 w 434"/>
                <a:gd name="T39" fmla="*/ 8 h 361"/>
                <a:gd name="T40" fmla="*/ 1 w 434"/>
                <a:gd name="T41" fmla="*/ 9 h 361"/>
                <a:gd name="T42" fmla="*/ 3 w 434"/>
                <a:gd name="T43" fmla="*/ 8 h 361"/>
                <a:gd name="T44" fmla="*/ 4 w 434"/>
                <a:gd name="T45" fmla="*/ 8 h 361"/>
                <a:gd name="T46" fmla="*/ 6 w 434"/>
                <a:gd name="T47" fmla="*/ 8 h 361"/>
                <a:gd name="T48" fmla="*/ 8 w 434"/>
                <a:gd name="T49" fmla="*/ 8 h 361"/>
                <a:gd name="T50" fmla="*/ 9 w 434"/>
                <a:gd name="T51" fmla="*/ 8 h 361"/>
                <a:gd name="T52" fmla="*/ 10 w 434"/>
                <a:gd name="T53" fmla="*/ 9 h 361"/>
                <a:gd name="T54" fmla="*/ 10 w 434"/>
                <a:gd name="T55" fmla="*/ 9 h 361"/>
                <a:gd name="T56" fmla="*/ 15 w 434"/>
                <a:gd name="T57" fmla="*/ 8 h 361"/>
                <a:gd name="T58" fmla="*/ 16 w 434"/>
                <a:gd name="T59" fmla="*/ 8 h 361"/>
                <a:gd name="T60" fmla="*/ 18 w 434"/>
                <a:gd name="T61" fmla="*/ 8 h 361"/>
                <a:gd name="T62" fmla="*/ 18 w 434"/>
                <a:gd name="T63" fmla="*/ 7 h 361"/>
                <a:gd name="T64" fmla="*/ 18 w 434"/>
                <a:gd name="T65" fmla="*/ 6 h 361"/>
                <a:gd name="T66" fmla="*/ 18 w 434"/>
                <a:gd name="T67" fmla="*/ 6 h 361"/>
                <a:gd name="T68" fmla="*/ 19 w 434"/>
                <a:gd name="T69" fmla="*/ 6 h 361"/>
                <a:gd name="T70" fmla="*/ 20 w 434"/>
                <a:gd name="T71" fmla="*/ 5 h 361"/>
                <a:gd name="T72" fmla="*/ 21 w 434"/>
                <a:gd name="T73" fmla="*/ 5 h 361"/>
                <a:gd name="T74" fmla="*/ 23 w 434"/>
                <a:gd name="T75" fmla="*/ 5 h 361"/>
                <a:gd name="T76" fmla="*/ 24 w 434"/>
                <a:gd name="T77" fmla="*/ 4 h 361"/>
                <a:gd name="T78" fmla="*/ 25 w 434"/>
                <a:gd name="T79" fmla="*/ 4 h 361"/>
                <a:gd name="T80" fmla="*/ 26 w 434"/>
                <a:gd name="T81" fmla="*/ 3 h 361"/>
                <a:gd name="T82" fmla="*/ 27 w 434"/>
                <a:gd name="T83" fmla="*/ 3 h 361"/>
                <a:gd name="T84" fmla="*/ 27 w 434"/>
                <a:gd name="T85" fmla="*/ 3 h 361"/>
                <a:gd name="T86" fmla="*/ 27 w 434"/>
                <a:gd name="T87" fmla="*/ 2 h 361"/>
                <a:gd name="T88" fmla="*/ 29 w 434"/>
                <a:gd name="T89" fmla="*/ 2 h 361"/>
                <a:gd name="T90" fmla="*/ 30 w 434"/>
                <a:gd name="T91" fmla="*/ 2 h 361"/>
                <a:gd name="T92" fmla="*/ 31 w 434"/>
                <a:gd name="T93" fmla="*/ 2 h 361"/>
                <a:gd name="T94" fmla="*/ 31 w 434"/>
                <a:gd name="T95" fmla="*/ 2 h 361"/>
                <a:gd name="T96" fmla="*/ 32 w 434"/>
                <a:gd name="T97" fmla="*/ 2 h 361"/>
                <a:gd name="T98" fmla="*/ 31 w 434"/>
                <a:gd name="T99" fmla="*/ 2 h 361"/>
                <a:gd name="T100" fmla="*/ 31 w 434"/>
                <a:gd name="T101" fmla="*/ 2 h 361"/>
                <a:gd name="T102" fmla="*/ 30 w 434"/>
                <a:gd name="T103" fmla="*/ 2 h 361"/>
                <a:gd name="T104" fmla="*/ 29 w 434"/>
                <a:gd name="T105" fmla="*/ 2 h 361"/>
                <a:gd name="T106" fmla="*/ 29 w 434"/>
                <a:gd name="T107" fmla="*/ 2 h 361"/>
                <a:gd name="T108" fmla="*/ 28 w 434"/>
                <a:gd name="T109" fmla="*/ 2 h 361"/>
                <a:gd name="T110" fmla="*/ 27 w 434"/>
                <a:gd name="T111" fmla="*/ 2 h 361"/>
                <a:gd name="T112" fmla="*/ 26 w 434"/>
                <a:gd name="T113" fmla="*/ 1 h 361"/>
                <a:gd name="T114" fmla="*/ 25 w 434"/>
                <a:gd name="T115" fmla="*/ 2 h 361"/>
                <a:gd name="T116" fmla="*/ 25 w 434"/>
                <a:gd name="T117" fmla="*/ 1 h 361"/>
                <a:gd name="T118" fmla="*/ 24 w 434"/>
                <a:gd name="T119" fmla="*/ 1 h 361"/>
                <a:gd name="T120" fmla="*/ 24 w 434"/>
                <a:gd name="T121" fmla="*/ 1 h 36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34"/>
                <a:gd name="T184" fmla="*/ 0 h 361"/>
                <a:gd name="T185" fmla="*/ 434 w 434"/>
                <a:gd name="T186" fmla="*/ 361 h 36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34" h="361">
                  <a:moveTo>
                    <a:pt x="334" y="0"/>
                  </a:moveTo>
                  <a:lnTo>
                    <a:pt x="331" y="2"/>
                  </a:lnTo>
                  <a:lnTo>
                    <a:pt x="321" y="8"/>
                  </a:lnTo>
                  <a:lnTo>
                    <a:pt x="316" y="13"/>
                  </a:lnTo>
                  <a:lnTo>
                    <a:pt x="312" y="17"/>
                  </a:lnTo>
                  <a:lnTo>
                    <a:pt x="310" y="19"/>
                  </a:lnTo>
                  <a:lnTo>
                    <a:pt x="308" y="23"/>
                  </a:lnTo>
                  <a:lnTo>
                    <a:pt x="308" y="25"/>
                  </a:lnTo>
                  <a:lnTo>
                    <a:pt x="306" y="26"/>
                  </a:lnTo>
                  <a:lnTo>
                    <a:pt x="272" y="38"/>
                  </a:lnTo>
                  <a:lnTo>
                    <a:pt x="267" y="58"/>
                  </a:lnTo>
                  <a:lnTo>
                    <a:pt x="265" y="58"/>
                  </a:lnTo>
                  <a:lnTo>
                    <a:pt x="261" y="58"/>
                  </a:lnTo>
                  <a:lnTo>
                    <a:pt x="255" y="60"/>
                  </a:lnTo>
                  <a:lnTo>
                    <a:pt x="250" y="62"/>
                  </a:lnTo>
                  <a:lnTo>
                    <a:pt x="248" y="62"/>
                  </a:lnTo>
                  <a:lnTo>
                    <a:pt x="246" y="66"/>
                  </a:lnTo>
                  <a:lnTo>
                    <a:pt x="242" y="70"/>
                  </a:lnTo>
                  <a:lnTo>
                    <a:pt x="240" y="72"/>
                  </a:lnTo>
                  <a:lnTo>
                    <a:pt x="239" y="77"/>
                  </a:lnTo>
                  <a:lnTo>
                    <a:pt x="239" y="83"/>
                  </a:lnTo>
                  <a:lnTo>
                    <a:pt x="237" y="88"/>
                  </a:lnTo>
                  <a:lnTo>
                    <a:pt x="237" y="96"/>
                  </a:lnTo>
                  <a:lnTo>
                    <a:pt x="199" y="135"/>
                  </a:lnTo>
                  <a:lnTo>
                    <a:pt x="191" y="135"/>
                  </a:lnTo>
                  <a:lnTo>
                    <a:pt x="173" y="137"/>
                  </a:lnTo>
                  <a:lnTo>
                    <a:pt x="163" y="139"/>
                  </a:lnTo>
                  <a:lnTo>
                    <a:pt x="152" y="141"/>
                  </a:lnTo>
                  <a:lnTo>
                    <a:pt x="148" y="143"/>
                  </a:lnTo>
                  <a:lnTo>
                    <a:pt x="144" y="147"/>
                  </a:lnTo>
                  <a:lnTo>
                    <a:pt x="141" y="149"/>
                  </a:lnTo>
                  <a:lnTo>
                    <a:pt x="137" y="152"/>
                  </a:lnTo>
                  <a:lnTo>
                    <a:pt x="131" y="160"/>
                  </a:lnTo>
                  <a:lnTo>
                    <a:pt x="126" y="166"/>
                  </a:lnTo>
                  <a:lnTo>
                    <a:pt x="118" y="173"/>
                  </a:lnTo>
                  <a:lnTo>
                    <a:pt x="111" y="179"/>
                  </a:lnTo>
                  <a:lnTo>
                    <a:pt x="97" y="188"/>
                  </a:lnTo>
                  <a:lnTo>
                    <a:pt x="94" y="192"/>
                  </a:lnTo>
                  <a:lnTo>
                    <a:pt x="86" y="196"/>
                  </a:lnTo>
                  <a:lnTo>
                    <a:pt x="69" y="199"/>
                  </a:lnTo>
                  <a:lnTo>
                    <a:pt x="58" y="203"/>
                  </a:lnTo>
                  <a:lnTo>
                    <a:pt x="45" y="205"/>
                  </a:lnTo>
                  <a:lnTo>
                    <a:pt x="39" y="205"/>
                  </a:lnTo>
                  <a:lnTo>
                    <a:pt x="32" y="205"/>
                  </a:lnTo>
                  <a:lnTo>
                    <a:pt x="26" y="205"/>
                  </a:lnTo>
                  <a:lnTo>
                    <a:pt x="20" y="203"/>
                  </a:lnTo>
                  <a:lnTo>
                    <a:pt x="0" y="198"/>
                  </a:lnTo>
                  <a:lnTo>
                    <a:pt x="28" y="241"/>
                  </a:lnTo>
                  <a:lnTo>
                    <a:pt x="33" y="246"/>
                  </a:lnTo>
                  <a:lnTo>
                    <a:pt x="33" y="269"/>
                  </a:lnTo>
                  <a:lnTo>
                    <a:pt x="30" y="271"/>
                  </a:lnTo>
                  <a:lnTo>
                    <a:pt x="22" y="277"/>
                  </a:lnTo>
                  <a:lnTo>
                    <a:pt x="18" y="280"/>
                  </a:lnTo>
                  <a:lnTo>
                    <a:pt x="15" y="286"/>
                  </a:lnTo>
                  <a:lnTo>
                    <a:pt x="13" y="288"/>
                  </a:lnTo>
                  <a:lnTo>
                    <a:pt x="11" y="292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303"/>
                  </a:lnTo>
                  <a:lnTo>
                    <a:pt x="11" y="314"/>
                  </a:lnTo>
                  <a:lnTo>
                    <a:pt x="11" y="320"/>
                  </a:lnTo>
                  <a:lnTo>
                    <a:pt x="13" y="327"/>
                  </a:lnTo>
                  <a:lnTo>
                    <a:pt x="15" y="333"/>
                  </a:lnTo>
                  <a:lnTo>
                    <a:pt x="17" y="337"/>
                  </a:lnTo>
                  <a:lnTo>
                    <a:pt x="22" y="335"/>
                  </a:lnTo>
                  <a:lnTo>
                    <a:pt x="32" y="331"/>
                  </a:lnTo>
                  <a:lnTo>
                    <a:pt x="39" y="329"/>
                  </a:lnTo>
                  <a:lnTo>
                    <a:pt x="45" y="327"/>
                  </a:lnTo>
                  <a:lnTo>
                    <a:pt x="50" y="325"/>
                  </a:lnTo>
                  <a:lnTo>
                    <a:pt x="56" y="325"/>
                  </a:lnTo>
                  <a:lnTo>
                    <a:pt x="67" y="325"/>
                  </a:lnTo>
                  <a:lnTo>
                    <a:pt x="81" y="327"/>
                  </a:lnTo>
                  <a:lnTo>
                    <a:pt x="94" y="327"/>
                  </a:lnTo>
                  <a:lnTo>
                    <a:pt x="97" y="329"/>
                  </a:lnTo>
                  <a:lnTo>
                    <a:pt x="105" y="329"/>
                  </a:lnTo>
                  <a:lnTo>
                    <a:pt x="118" y="329"/>
                  </a:lnTo>
                  <a:lnTo>
                    <a:pt x="124" y="329"/>
                  </a:lnTo>
                  <a:lnTo>
                    <a:pt x="128" y="331"/>
                  </a:lnTo>
                  <a:lnTo>
                    <a:pt x="131" y="333"/>
                  </a:lnTo>
                  <a:lnTo>
                    <a:pt x="135" y="333"/>
                  </a:lnTo>
                  <a:lnTo>
                    <a:pt x="139" y="337"/>
                  </a:lnTo>
                  <a:lnTo>
                    <a:pt x="141" y="339"/>
                  </a:lnTo>
                  <a:lnTo>
                    <a:pt x="143" y="341"/>
                  </a:lnTo>
                  <a:lnTo>
                    <a:pt x="144" y="344"/>
                  </a:lnTo>
                  <a:lnTo>
                    <a:pt x="163" y="361"/>
                  </a:lnTo>
                  <a:lnTo>
                    <a:pt x="201" y="325"/>
                  </a:lnTo>
                  <a:lnTo>
                    <a:pt x="203" y="324"/>
                  </a:lnTo>
                  <a:lnTo>
                    <a:pt x="207" y="322"/>
                  </a:lnTo>
                  <a:lnTo>
                    <a:pt x="208" y="320"/>
                  </a:lnTo>
                  <a:lnTo>
                    <a:pt x="210" y="320"/>
                  </a:lnTo>
                  <a:lnTo>
                    <a:pt x="214" y="318"/>
                  </a:lnTo>
                  <a:lnTo>
                    <a:pt x="216" y="318"/>
                  </a:lnTo>
                  <a:lnTo>
                    <a:pt x="248" y="318"/>
                  </a:lnTo>
                  <a:lnTo>
                    <a:pt x="259" y="320"/>
                  </a:lnTo>
                  <a:lnTo>
                    <a:pt x="267" y="278"/>
                  </a:lnTo>
                  <a:lnTo>
                    <a:pt x="250" y="269"/>
                  </a:lnTo>
                  <a:lnTo>
                    <a:pt x="250" y="265"/>
                  </a:lnTo>
                  <a:lnTo>
                    <a:pt x="248" y="260"/>
                  </a:lnTo>
                  <a:lnTo>
                    <a:pt x="248" y="254"/>
                  </a:lnTo>
                  <a:lnTo>
                    <a:pt x="248" y="248"/>
                  </a:lnTo>
                  <a:lnTo>
                    <a:pt x="250" y="241"/>
                  </a:lnTo>
                  <a:lnTo>
                    <a:pt x="250" y="233"/>
                  </a:lnTo>
                  <a:lnTo>
                    <a:pt x="254" y="226"/>
                  </a:lnTo>
                  <a:lnTo>
                    <a:pt x="259" y="218"/>
                  </a:lnTo>
                  <a:lnTo>
                    <a:pt x="261" y="214"/>
                  </a:lnTo>
                  <a:lnTo>
                    <a:pt x="265" y="211"/>
                  </a:lnTo>
                  <a:lnTo>
                    <a:pt x="269" y="205"/>
                  </a:lnTo>
                  <a:lnTo>
                    <a:pt x="272" y="201"/>
                  </a:lnTo>
                  <a:lnTo>
                    <a:pt x="278" y="198"/>
                  </a:lnTo>
                  <a:lnTo>
                    <a:pt x="284" y="194"/>
                  </a:lnTo>
                  <a:lnTo>
                    <a:pt x="289" y="188"/>
                  </a:lnTo>
                  <a:lnTo>
                    <a:pt x="295" y="184"/>
                  </a:lnTo>
                  <a:lnTo>
                    <a:pt x="304" y="181"/>
                  </a:lnTo>
                  <a:lnTo>
                    <a:pt x="312" y="177"/>
                  </a:lnTo>
                  <a:lnTo>
                    <a:pt x="319" y="173"/>
                  </a:lnTo>
                  <a:lnTo>
                    <a:pt x="329" y="169"/>
                  </a:lnTo>
                  <a:lnTo>
                    <a:pt x="334" y="164"/>
                  </a:lnTo>
                  <a:lnTo>
                    <a:pt x="344" y="154"/>
                  </a:lnTo>
                  <a:lnTo>
                    <a:pt x="348" y="147"/>
                  </a:lnTo>
                  <a:lnTo>
                    <a:pt x="353" y="141"/>
                  </a:lnTo>
                  <a:lnTo>
                    <a:pt x="355" y="137"/>
                  </a:lnTo>
                  <a:lnTo>
                    <a:pt x="357" y="135"/>
                  </a:lnTo>
                  <a:lnTo>
                    <a:pt x="357" y="132"/>
                  </a:lnTo>
                  <a:lnTo>
                    <a:pt x="359" y="130"/>
                  </a:lnTo>
                  <a:lnTo>
                    <a:pt x="372" y="128"/>
                  </a:lnTo>
                  <a:lnTo>
                    <a:pt x="370" y="124"/>
                  </a:lnTo>
                  <a:lnTo>
                    <a:pt x="370" y="115"/>
                  </a:lnTo>
                  <a:lnTo>
                    <a:pt x="370" y="109"/>
                  </a:lnTo>
                  <a:lnTo>
                    <a:pt x="372" y="105"/>
                  </a:lnTo>
                  <a:lnTo>
                    <a:pt x="376" y="102"/>
                  </a:lnTo>
                  <a:lnTo>
                    <a:pt x="378" y="100"/>
                  </a:lnTo>
                  <a:lnTo>
                    <a:pt x="380" y="98"/>
                  </a:lnTo>
                  <a:lnTo>
                    <a:pt x="383" y="96"/>
                  </a:lnTo>
                  <a:lnTo>
                    <a:pt x="387" y="94"/>
                  </a:lnTo>
                  <a:lnTo>
                    <a:pt x="400" y="92"/>
                  </a:lnTo>
                  <a:lnTo>
                    <a:pt x="406" y="90"/>
                  </a:lnTo>
                  <a:lnTo>
                    <a:pt x="413" y="90"/>
                  </a:lnTo>
                  <a:lnTo>
                    <a:pt x="417" y="90"/>
                  </a:lnTo>
                  <a:lnTo>
                    <a:pt x="421" y="90"/>
                  </a:lnTo>
                  <a:lnTo>
                    <a:pt x="423" y="90"/>
                  </a:lnTo>
                  <a:lnTo>
                    <a:pt x="427" y="92"/>
                  </a:lnTo>
                  <a:lnTo>
                    <a:pt x="428" y="92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4" y="94"/>
                  </a:lnTo>
                  <a:lnTo>
                    <a:pt x="434" y="92"/>
                  </a:lnTo>
                  <a:lnTo>
                    <a:pt x="434" y="90"/>
                  </a:lnTo>
                  <a:lnTo>
                    <a:pt x="434" y="88"/>
                  </a:lnTo>
                  <a:lnTo>
                    <a:pt x="432" y="87"/>
                  </a:lnTo>
                  <a:lnTo>
                    <a:pt x="428" y="83"/>
                  </a:lnTo>
                  <a:lnTo>
                    <a:pt x="425" y="81"/>
                  </a:lnTo>
                  <a:lnTo>
                    <a:pt x="423" y="79"/>
                  </a:lnTo>
                  <a:lnTo>
                    <a:pt x="421" y="77"/>
                  </a:lnTo>
                  <a:lnTo>
                    <a:pt x="417" y="77"/>
                  </a:lnTo>
                  <a:lnTo>
                    <a:pt x="413" y="77"/>
                  </a:lnTo>
                  <a:lnTo>
                    <a:pt x="404" y="75"/>
                  </a:lnTo>
                  <a:lnTo>
                    <a:pt x="400" y="73"/>
                  </a:lnTo>
                  <a:lnTo>
                    <a:pt x="397" y="72"/>
                  </a:lnTo>
                  <a:lnTo>
                    <a:pt x="395" y="70"/>
                  </a:lnTo>
                  <a:lnTo>
                    <a:pt x="393" y="70"/>
                  </a:lnTo>
                  <a:lnTo>
                    <a:pt x="393" y="68"/>
                  </a:lnTo>
                  <a:lnTo>
                    <a:pt x="393" y="64"/>
                  </a:lnTo>
                  <a:lnTo>
                    <a:pt x="389" y="62"/>
                  </a:lnTo>
                  <a:lnTo>
                    <a:pt x="385" y="58"/>
                  </a:lnTo>
                  <a:lnTo>
                    <a:pt x="380" y="56"/>
                  </a:lnTo>
                  <a:lnTo>
                    <a:pt x="378" y="55"/>
                  </a:lnTo>
                  <a:lnTo>
                    <a:pt x="374" y="53"/>
                  </a:lnTo>
                  <a:lnTo>
                    <a:pt x="370" y="53"/>
                  </a:lnTo>
                  <a:lnTo>
                    <a:pt x="366" y="53"/>
                  </a:lnTo>
                  <a:lnTo>
                    <a:pt x="363" y="53"/>
                  </a:lnTo>
                  <a:lnTo>
                    <a:pt x="359" y="55"/>
                  </a:lnTo>
                  <a:lnTo>
                    <a:pt x="353" y="56"/>
                  </a:lnTo>
                  <a:lnTo>
                    <a:pt x="349" y="58"/>
                  </a:lnTo>
                  <a:lnTo>
                    <a:pt x="346" y="56"/>
                  </a:lnTo>
                  <a:lnTo>
                    <a:pt x="342" y="49"/>
                  </a:lnTo>
                  <a:lnTo>
                    <a:pt x="340" y="43"/>
                  </a:lnTo>
                  <a:lnTo>
                    <a:pt x="338" y="38"/>
                  </a:lnTo>
                  <a:lnTo>
                    <a:pt x="338" y="36"/>
                  </a:lnTo>
                  <a:lnTo>
                    <a:pt x="338" y="32"/>
                  </a:lnTo>
                  <a:lnTo>
                    <a:pt x="338" y="28"/>
                  </a:lnTo>
                  <a:lnTo>
                    <a:pt x="340" y="26"/>
                  </a:lnTo>
                  <a:lnTo>
                    <a:pt x="374" y="0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5" name="Freeform 90"/>
            <p:cNvSpPr>
              <a:spLocks/>
            </p:cNvSpPr>
            <p:nvPr/>
          </p:nvSpPr>
          <p:spPr bwMode="auto">
            <a:xfrm>
              <a:off x="1428" y="2440"/>
              <a:ext cx="225" cy="145"/>
            </a:xfrm>
            <a:custGeom>
              <a:avLst/>
              <a:gdLst>
                <a:gd name="T0" fmla="*/ 23 w 434"/>
                <a:gd name="T1" fmla="*/ 0 h 361"/>
                <a:gd name="T2" fmla="*/ 22 w 434"/>
                <a:gd name="T3" fmla="*/ 0 h 361"/>
                <a:gd name="T4" fmla="*/ 22 w 434"/>
                <a:gd name="T5" fmla="*/ 1 h 361"/>
                <a:gd name="T6" fmla="*/ 19 w 434"/>
                <a:gd name="T7" fmla="*/ 2 h 361"/>
                <a:gd name="T8" fmla="*/ 18 w 434"/>
                <a:gd name="T9" fmla="*/ 2 h 361"/>
                <a:gd name="T10" fmla="*/ 18 w 434"/>
                <a:gd name="T11" fmla="*/ 2 h 361"/>
                <a:gd name="T12" fmla="*/ 17 w 434"/>
                <a:gd name="T13" fmla="*/ 2 h 361"/>
                <a:gd name="T14" fmla="*/ 14 w 434"/>
                <a:gd name="T15" fmla="*/ 4 h 361"/>
                <a:gd name="T16" fmla="*/ 12 w 434"/>
                <a:gd name="T17" fmla="*/ 4 h 361"/>
                <a:gd name="T18" fmla="*/ 10 w 434"/>
                <a:gd name="T19" fmla="*/ 4 h 361"/>
                <a:gd name="T20" fmla="*/ 9 w 434"/>
                <a:gd name="T21" fmla="*/ 4 h 361"/>
                <a:gd name="T22" fmla="*/ 8 w 434"/>
                <a:gd name="T23" fmla="*/ 5 h 361"/>
                <a:gd name="T24" fmla="*/ 6 w 434"/>
                <a:gd name="T25" fmla="*/ 5 h 361"/>
                <a:gd name="T26" fmla="*/ 3 w 434"/>
                <a:gd name="T27" fmla="*/ 5 h 361"/>
                <a:gd name="T28" fmla="*/ 2 w 434"/>
                <a:gd name="T29" fmla="*/ 5 h 361"/>
                <a:gd name="T30" fmla="*/ 2 w 434"/>
                <a:gd name="T31" fmla="*/ 6 h 361"/>
                <a:gd name="T32" fmla="*/ 2 w 434"/>
                <a:gd name="T33" fmla="*/ 7 h 361"/>
                <a:gd name="T34" fmla="*/ 1 w 434"/>
                <a:gd name="T35" fmla="*/ 7 h 361"/>
                <a:gd name="T36" fmla="*/ 1 w 434"/>
                <a:gd name="T37" fmla="*/ 8 h 361"/>
                <a:gd name="T38" fmla="*/ 1 w 434"/>
                <a:gd name="T39" fmla="*/ 8 h 361"/>
                <a:gd name="T40" fmla="*/ 1 w 434"/>
                <a:gd name="T41" fmla="*/ 9 h 361"/>
                <a:gd name="T42" fmla="*/ 3 w 434"/>
                <a:gd name="T43" fmla="*/ 8 h 361"/>
                <a:gd name="T44" fmla="*/ 4 w 434"/>
                <a:gd name="T45" fmla="*/ 8 h 361"/>
                <a:gd name="T46" fmla="*/ 6 w 434"/>
                <a:gd name="T47" fmla="*/ 8 h 361"/>
                <a:gd name="T48" fmla="*/ 8 w 434"/>
                <a:gd name="T49" fmla="*/ 8 h 361"/>
                <a:gd name="T50" fmla="*/ 9 w 434"/>
                <a:gd name="T51" fmla="*/ 8 h 361"/>
                <a:gd name="T52" fmla="*/ 10 w 434"/>
                <a:gd name="T53" fmla="*/ 9 h 361"/>
                <a:gd name="T54" fmla="*/ 10 w 434"/>
                <a:gd name="T55" fmla="*/ 9 h 361"/>
                <a:gd name="T56" fmla="*/ 15 w 434"/>
                <a:gd name="T57" fmla="*/ 8 h 361"/>
                <a:gd name="T58" fmla="*/ 16 w 434"/>
                <a:gd name="T59" fmla="*/ 8 h 361"/>
                <a:gd name="T60" fmla="*/ 18 w 434"/>
                <a:gd name="T61" fmla="*/ 8 h 361"/>
                <a:gd name="T62" fmla="*/ 18 w 434"/>
                <a:gd name="T63" fmla="*/ 7 h 361"/>
                <a:gd name="T64" fmla="*/ 18 w 434"/>
                <a:gd name="T65" fmla="*/ 6 h 361"/>
                <a:gd name="T66" fmla="*/ 18 w 434"/>
                <a:gd name="T67" fmla="*/ 6 h 361"/>
                <a:gd name="T68" fmla="*/ 19 w 434"/>
                <a:gd name="T69" fmla="*/ 6 h 361"/>
                <a:gd name="T70" fmla="*/ 20 w 434"/>
                <a:gd name="T71" fmla="*/ 5 h 361"/>
                <a:gd name="T72" fmla="*/ 21 w 434"/>
                <a:gd name="T73" fmla="*/ 5 h 361"/>
                <a:gd name="T74" fmla="*/ 23 w 434"/>
                <a:gd name="T75" fmla="*/ 5 h 361"/>
                <a:gd name="T76" fmla="*/ 24 w 434"/>
                <a:gd name="T77" fmla="*/ 4 h 361"/>
                <a:gd name="T78" fmla="*/ 25 w 434"/>
                <a:gd name="T79" fmla="*/ 4 h 361"/>
                <a:gd name="T80" fmla="*/ 26 w 434"/>
                <a:gd name="T81" fmla="*/ 3 h 361"/>
                <a:gd name="T82" fmla="*/ 27 w 434"/>
                <a:gd name="T83" fmla="*/ 3 h 361"/>
                <a:gd name="T84" fmla="*/ 27 w 434"/>
                <a:gd name="T85" fmla="*/ 3 h 361"/>
                <a:gd name="T86" fmla="*/ 27 w 434"/>
                <a:gd name="T87" fmla="*/ 2 h 361"/>
                <a:gd name="T88" fmla="*/ 29 w 434"/>
                <a:gd name="T89" fmla="*/ 2 h 361"/>
                <a:gd name="T90" fmla="*/ 30 w 434"/>
                <a:gd name="T91" fmla="*/ 2 h 361"/>
                <a:gd name="T92" fmla="*/ 31 w 434"/>
                <a:gd name="T93" fmla="*/ 2 h 361"/>
                <a:gd name="T94" fmla="*/ 31 w 434"/>
                <a:gd name="T95" fmla="*/ 2 h 361"/>
                <a:gd name="T96" fmla="*/ 32 w 434"/>
                <a:gd name="T97" fmla="*/ 2 h 361"/>
                <a:gd name="T98" fmla="*/ 31 w 434"/>
                <a:gd name="T99" fmla="*/ 2 h 361"/>
                <a:gd name="T100" fmla="*/ 31 w 434"/>
                <a:gd name="T101" fmla="*/ 2 h 361"/>
                <a:gd name="T102" fmla="*/ 30 w 434"/>
                <a:gd name="T103" fmla="*/ 2 h 361"/>
                <a:gd name="T104" fmla="*/ 29 w 434"/>
                <a:gd name="T105" fmla="*/ 2 h 361"/>
                <a:gd name="T106" fmla="*/ 29 w 434"/>
                <a:gd name="T107" fmla="*/ 2 h 361"/>
                <a:gd name="T108" fmla="*/ 28 w 434"/>
                <a:gd name="T109" fmla="*/ 2 h 361"/>
                <a:gd name="T110" fmla="*/ 27 w 434"/>
                <a:gd name="T111" fmla="*/ 2 h 361"/>
                <a:gd name="T112" fmla="*/ 26 w 434"/>
                <a:gd name="T113" fmla="*/ 1 h 361"/>
                <a:gd name="T114" fmla="*/ 25 w 434"/>
                <a:gd name="T115" fmla="*/ 2 h 361"/>
                <a:gd name="T116" fmla="*/ 25 w 434"/>
                <a:gd name="T117" fmla="*/ 1 h 361"/>
                <a:gd name="T118" fmla="*/ 24 w 434"/>
                <a:gd name="T119" fmla="*/ 1 h 361"/>
                <a:gd name="T120" fmla="*/ 24 w 434"/>
                <a:gd name="T121" fmla="*/ 1 h 36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34"/>
                <a:gd name="T184" fmla="*/ 0 h 361"/>
                <a:gd name="T185" fmla="*/ 434 w 434"/>
                <a:gd name="T186" fmla="*/ 361 h 36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34" h="361">
                  <a:moveTo>
                    <a:pt x="334" y="0"/>
                  </a:moveTo>
                  <a:lnTo>
                    <a:pt x="331" y="2"/>
                  </a:lnTo>
                  <a:lnTo>
                    <a:pt x="321" y="8"/>
                  </a:lnTo>
                  <a:lnTo>
                    <a:pt x="316" y="13"/>
                  </a:lnTo>
                  <a:lnTo>
                    <a:pt x="312" y="17"/>
                  </a:lnTo>
                  <a:lnTo>
                    <a:pt x="310" y="19"/>
                  </a:lnTo>
                  <a:lnTo>
                    <a:pt x="308" y="23"/>
                  </a:lnTo>
                  <a:lnTo>
                    <a:pt x="308" y="25"/>
                  </a:lnTo>
                  <a:lnTo>
                    <a:pt x="306" y="26"/>
                  </a:lnTo>
                  <a:lnTo>
                    <a:pt x="272" y="38"/>
                  </a:lnTo>
                  <a:lnTo>
                    <a:pt x="267" y="58"/>
                  </a:lnTo>
                  <a:lnTo>
                    <a:pt x="265" y="58"/>
                  </a:lnTo>
                  <a:lnTo>
                    <a:pt x="261" y="58"/>
                  </a:lnTo>
                  <a:lnTo>
                    <a:pt x="255" y="60"/>
                  </a:lnTo>
                  <a:lnTo>
                    <a:pt x="250" y="62"/>
                  </a:lnTo>
                  <a:lnTo>
                    <a:pt x="248" y="62"/>
                  </a:lnTo>
                  <a:lnTo>
                    <a:pt x="246" y="66"/>
                  </a:lnTo>
                  <a:lnTo>
                    <a:pt x="242" y="70"/>
                  </a:lnTo>
                  <a:lnTo>
                    <a:pt x="240" y="72"/>
                  </a:lnTo>
                  <a:lnTo>
                    <a:pt x="239" y="77"/>
                  </a:lnTo>
                  <a:lnTo>
                    <a:pt x="239" y="83"/>
                  </a:lnTo>
                  <a:lnTo>
                    <a:pt x="237" y="88"/>
                  </a:lnTo>
                  <a:lnTo>
                    <a:pt x="237" y="96"/>
                  </a:lnTo>
                  <a:lnTo>
                    <a:pt x="199" y="135"/>
                  </a:lnTo>
                  <a:lnTo>
                    <a:pt x="191" y="135"/>
                  </a:lnTo>
                  <a:lnTo>
                    <a:pt x="173" y="137"/>
                  </a:lnTo>
                  <a:lnTo>
                    <a:pt x="163" y="139"/>
                  </a:lnTo>
                  <a:lnTo>
                    <a:pt x="152" y="141"/>
                  </a:lnTo>
                  <a:lnTo>
                    <a:pt x="148" y="143"/>
                  </a:lnTo>
                  <a:lnTo>
                    <a:pt x="144" y="147"/>
                  </a:lnTo>
                  <a:lnTo>
                    <a:pt x="141" y="149"/>
                  </a:lnTo>
                  <a:lnTo>
                    <a:pt x="137" y="152"/>
                  </a:lnTo>
                  <a:lnTo>
                    <a:pt x="131" y="160"/>
                  </a:lnTo>
                  <a:lnTo>
                    <a:pt x="126" y="166"/>
                  </a:lnTo>
                  <a:lnTo>
                    <a:pt x="118" y="173"/>
                  </a:lnTo>
                  <a:lnTo>
                    <a:pt x="111" y="179"/>
                  </a:lnTo>
                  <a:lnTo>
                    <a:pt x="97" y="188"/>
                  </a:lnTo>
                  <a:lnTo>
                    <a:pt x="94" y="192"/>
                  </a:lnTo>
                  <a:lnTo>
                    <a:pt x="86" y="196"/>
                  </a:lnTo>
                  <a:lnTo>
                    <a:pt x="69" y="199"/>
                  </a:lnTo>
                  <a:lnTo>
                    <a:pt x="58" y="203"/>
                  </a:lnTo>
                  <a:lnTo>
                    <a:pt x="45" y="205"/>
                  </a:lnTo>
                  <a:lnTo>
                    <a:pt x="39" y="205"/>
                  </a:lnTo>
                  <a:lnTo>
                    <a:pt x="32" y="205"/>
                  </a:lnTo>
                  <a:lnTo>
                    <a:pt x="26" y="205"/>
                  </a:lnTo>
                  <a:lnTo>
                    <a:pt x="20" y="203"/>
                  </a:lnTo>
                  <a:lnTo>
                    <a:pt x="0" y="198"/>
                  </a:lnTo>
                  <a:lnTo>
                    <a:pt x="28" y="241"/>
                  </a:lnTo>
                  <a:lnTo>
                    <a:pt x="33" y="246"/>
                  </a:lnTo>
                  <a:lnTo>
                    <a:pt x="33" y="269"/>
                  </a:lnTo>
                  <a:lnTo>
                    <a:pt x="30" y="271"/>
                  </a:lnTo>
                  <a:lnTo>
                    <a:pt x="22" y="277"/>
                  </a:lnTo>
                  <a:lnTo>
                    <a:pt x="18" y="280"/>
                  </a:lnTo>
                  <a:lnTo>
                    <a:pt x="15" y="286"/>
                  </a:lnTo>
                  <a:lnTo>
                    <a:pt x="13" y="288"/>
                  </a:lnTo>
                  <a:lnTo>
                    <a:pt x="11" y="292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303"/>
                  </a:lnTo>
                  <a:lnTo>
                    <a:pt x="11" y="314"/>
                  </a:lnTo>
                  <a:lnTo>
                    <a:pt x="11" y="320"/>
                  </a:lnTo>
                  <a:lnTo>
                    <a:pt x="13" y="327"/>
                  </a:lnTo>
                  <a:lnTo>
                    <a:pt x="15" y="333"/>
                  </a:lnTo>
                  <a:lnTo>
                    <a:pt x="17" y="337"/>
                  </a:lnTo>
                  <a:lnTo>
                    <a:pt x="22" y="335"/>
                  </a:lnTo>
                  <a:lnTo>
                    <a:pt x="32" y="331"/>
                  </a:lnTo>
                  <a:lnTo>
                    <a:pt x="39" y="329"/>
                  </a:lnTo>
                  <a:lnTo>
                    <a:pt x="45" y="327"/>
                  </a:lnTo>
                  <a:lnTo>
                    <a:pt x="50" y="325"/>
                  </a:lnTo>
                  <a:lnTo>
                    <a:pt x="56" y="325"/>
                  </a:lnTo>
                  <a:lnTo>
                    <a:pt x="67" y="325"/>
                  </a:lnTo>
                  <a:lnTo>
                    <a:pt x="81" y="327"/>
                  </a:lnTo>
                  <a:lnTo>
                    <a:pt x="94" y="327"/>
                  </a:lnTo>
                  <a:lnTo>
                    <a:pt x="97" y="329"/>
                  </a:lnTo>
                  <a:lnTo>
                    <a:pt x="105" y="329"/>
                  </a:lnTo>
                  <a:lnTo>
                    <a:pt x="118" y="329"/>
                  </a:lnTo>
                  <a:lnTo>
                    <a:pt x="124" y="329"/>
                  </a:lnTo>
                  <a:lnTo>
                    <a:pt x="128" y="331"/>
                  </a:lnTo>
                  <a:lnTo>
                    <a:pt x="131" y="333"/>
                  </a:lnTo>
                  <a:lnTo>
                    <a:pt x="135" y="333"/>
                  </a:lnTo>
                  <a:lnTo>
                    <a:pt x="139" y="337"/>
                  </a:lnTo>
                  <a:lnTo>
                    <a:pt x="141" y="339"/>
                  </a:lnTo>
                  <a:lnTo>
                    <a:pt x="143" y="341"/>
                  </a:lnTo>
                  <a:lnTo>
                    <a:pt x="144" y="344"/>
                  </a:lnTo>
                  <a:lnTo>
                    <a:pt x="163" y="361"/>
                  </a:lnTo>
                  <a:lnTo>
                    <a:pt x="201" y="325"/>
                  </a:lnTo>
                  <a:lnTo>
                    <a:pt x="203" y="324"/>
                  </a:lnTo>
                  <a:lnTo>
                    <a:pt x="207" y="322"/>
                  </a:lnTo>
                  <a:lnTo>
                    <a:pt x="208" y="320"/>
                  </a:lnTo>
                  <a:lnTo>
                    <a:pt x="210" y="320"/>
                  </a:lnTo>
                  <a:lnTo>
                    <a:pt x="214" y="318"/>
                  </a:lnTo>
                  <a:lnTo>
                    <a:pt x="216" y="318"/>
                  </a:lnTo>
                  <a:lnTo>
                    <a:pt x="248" y="318"/>
                  </a:lnTo>
                  <a:lnTo>
                    <a:pt x="259" y="320"/>
                  </a:lnTo>
                  <a:lnTo>
                    <a:pt x="267" y="278"/>
                  </a:lnTo>
                  <a:lnTo>
                    <a:pt x="250" y="269"/>
                  </a:lnTo>
                  <a:lnTo>
                    <a:pt x="250" y="265"/>
                  </a:lnTo>
                  <a:lnTo>
                    <a:pt x="248" y="260"/>
                  </a:lnTo>
                  <a:lnTo>
                    <a:pt x="248" y="254"/>
                  </a:lnTo>
                  <a:lnTo>
                    <a:pt x="248" y="248"/>
                  </a:lnTo>
                  <a:lnTo>
                    <a:pt x="250" y="241"/>
                  </a:lnTo>
                  <a:lnTo>
                    <a:pt x="250" y="233"/>
                  </a:lnTo>
                  <a:lnTo>
                    <a:pt x="254" y="226"/>
                  </a:lnTo>
                  <a:lnTo>
                    <a:pt x="259" y="218"/>
                  </a:lnTo>
                  <a:lnTo>
                    <a:pt x="261" y="214"/>
                  </a:lnTo>
                  <a:lnTo>
                    <a:pt x="265" y="211"/>
                  </a:lnTo>
                  <a:lnTo>
                    <a:pt x="269" y="205"/>
                  </a:lnTo>
                  <a:lnTo>
                    <a:pt x="272" y="201"/>
                  </a:lnTo>
                  <a:lnTo>
                    <a:pt x="278" y="198"/>
                  </a:lnTo>
                  <a:lnTo>
                    <a:pt x="284" y="194"/>
                  </a:lnTo>
                  <a:lnTo>
                    <a:pt x="289" y="188"/>
                  </a:lnTo>
                  <a:lnTo>
                    <a:pt x="295" y="184"/>
                  </a:lnTo>
                  <a:lnTo>
                    <a:pt x="304" y="181"/>
                  </a:lnTo>
                  <a:lnTo>
                    <a:pt x="312" y="177"/>
                  </a:lnTo>
                  <a:lnTo>
                    <a:pt x="319" y="173"/>
                  </a:lnTo>
                  <a:lnTo>
                    <a:pt x="329" y="169"/>
                  </a:lnTo>
                  <a:lnTo>
                    <a:pt x="334" y="164"/>
                  </a:lnTo>
                  <a:lnTo>
                    <a:pt x="344" y="154"/>
                  </a:lnTo>
                  <a:lnTo>
                    <a:pt x="348" y="147"/>
                  </a:lnTo>
                  <a:lnTo>
                    <a:pt x="353" y="141"/>
                  </a:lnTo>
                  <a:lnTo>
                    <a:pt x="355" y="137"/>
                  </a:lnTo>
                  <a:lnTo>
                    <a:pt x="357" y="135"/>
                  </a:lnTo>
                  <a:lnTo>
                    <a:pt x="357" y="132"/>
                  </a:lnTo>
                  <a:lnTo>
                    <a:pt x="359" y="130"/>
                  </a:lnTo>
                  <a:lnTo>
                    <a:pt x="372" y="128"/>
                  </a:lnTo>
                  <a:lnTo>
                    <a:pt x="370" y="124"/>
                  </a:lnTo>
                  <a:lnTo>
                    <a:pt x="370" y="115"/>
                  </a:lnTo>
                  <a:lnTo>
                    <a:pt x="370" y="109"/>
                  </a:lnTo>
                  <a:lnTo>
                    <a:pt x="372" y="105"/>
                  </a:lnTo>
                  <a:lnTo>
                    <a:pt x="376" y="102"/>
                  </a:lnTo>
                  <a:lnTo>
                    <a:pt x="378" y="100"/>
                  </a:lnTo>
                  <a:lnTo>
                    <a:pt x="380" y="98"/>
                  </a:lnTo>
                  <a:lnTo>
                    <a:pt x="383" y="96"/>
                  </a:lnTo>
                  <a:lnTo>
                    <a:pt x="387" y="94"/>
                  </a:lnTo>
                  <a:lnTo>
                    <a:pt x="400" y="92"/>
                  </a:lnTo>
                  <a:lnTo>
                    <a:pt x="406" y="90"/>
                  </a:lnTo>
                  <a:lnTo>
                    <a:pt x="413" y="90"/>
                  </a:lnTo>
                  <a:lnTo>
                    <a:pt x="417" y="90"/>
                  </a:lnTo>
                  <a:lnTo>
                    <a:pt x="421" y="90"/>
                  </a:lnTo>
                  <a:lnTo>
                    <a:pt x="423" y="90"/>
                  </a:lnTo>
                  <a:lnTo>
                    <a:pt x="427" y="92"/>
                  </a:lnTo>
                  <a:lnTo>
                    <a:pt x="428" y="92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4" y="94"/>
                  </a:lnTo>
                  <a:lnTo>
                    <a:pt x="434" y="92"/>
                  </a:lnTo>
                  <a:lnTo>
                    <a:pt x="434" y="90"/>
                  </a:lnTo>
                  <a:lnTo>
                    <a:pt x="434" y="88"/>
                  </a:lnTo>
                  <a:lnTo>
                    <a:pt x="432" y="87"/>
                  </a:lnTo>
                  <a:lnTo>
                    <a:pt x="428" y="83"/>
                  </a:lnTo>
                  <a:lnTo>
                    <a:pt x="425" y="81"/>
                  </a:lnTo>
                  <a:lnTo>
                    <a:pt x="423" y="79"/>
                  </a:lnTo>
                  <a:lnTo>
                    <a:pt x="421" y="77"/>
                  </a:lnTo>
                  <a:lnTo>
                    <a:pt x="417" y="77"/>
                  </a:lnTo>
                  <a:lnTo>
                    <a:pt x="413" y="77"/>
                  </a:lnTo>
                  <a:lnTo>
                    <a:pt x="404" y="75"/>
                  </a:lnTo>
                  <a:lnTo>
                    <a:pt x="400" y="73"/>
                  </a:lnTo>
                  <a:lnTo>
                    <a:pt x="397" y="72"/>
                  </a:lnTo>
                  <a:lnTo>
                    <a:pt x="395" y="70"/>
                  </a:lnTo>
                  <a:lnTo>
                    <a:pt x="393" y="70"/>
                  </a:lnTo>
                  <a:lnTo>
                    <a:pt x="393" y="68"/>
                  </a:lnTo>
                  <a:lnTo>
                    <a:pt x="393" y="64"/>
                  </a:lnTo>
                  <a:lnTo>
                    <a:pt x="389" y="62"/>
                  </a:lnTo>
                  <a:lnTo>
                    <a:pt x="385" y="58"/>
                  </a:lnTo>
                  <a:lnTo>
                    <a:pt x="380" y="56"/>
                  </a:lnTo>
                  <a:lnTo>
                    <a:pt x="378" y="55"/>
                  </a:lnTo>
                  <a:lnTo>
                    <a:pt x="374" y="53"/>
                  </a:lnTo>
                  <a:lnTo>
                    <a:pt x="370" y="53"/>
                  </a:lnTo>
                  <a:lnTo>
                    <a:pt x="366" y="53"/>
                  </a:lnTo>
                  <a:lnTo>
                    <a:pt x="363" y="53"/>
                  </a:lnTo>
                  <a:lnTo>
                    <a:pt x="359" y="55"/>
                  </a:lnTo>
                  <a:lnTo>
                    <a:pt x="353" y="56"/>
                  </a:lnTo>
                  <a:lnTo>
                    <a:pt x="349" y="58"/>
                  </a:lnTo>
                  <a:lnTo>
                    <a:pt x="346" y="56"/>
                  </a:lnTo>
                  <a:lnTo>
                    <a:pt x="342" y="49"/>
                  </a:lnTo>
                  <a:lnTo>
                    <a:pt x="340" y="43"/>
                  </a:lnTo>
                  <a:lnTo>
                    <a:pt x="338" y="38"/>
                  </a:lnTo>
                  <a:lnTo>
                    <a:pt x="338" y="36"/>
                  </a:lnTo>
                  <a:lnTo>
                    <a:pt x="338" y="32"/>
                  </a:lnTo>
                  <a:lnTo>
                    <a:pt x="338" y="28"/>
                  </a:lnTo>
                  <a:lnTo>
                    <a:pt x="340" y="26"/>
                  </a:lnTo>
                  <a:lnTo>
                    <a:pt x="374" y="0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6" name="Freeform 91"/>
            <p:cNvSpPr>
              <a:spLocks/>
            </p:cNvSpPr>
            <p:nvPr/>
          </p:nvSpPr>
          <p:spPr bwMode="auto">
            <a:xfrm>
              <a:off x="1963" y="2783"/>
              <a:ext cx="75" cy="56"/>
            </a:xfrm>
            <a:custGeom>
              <a:avLst/>
              <a:gdLst>
                <a:gd name="T0" fmla="*/ 0 w 145"/>
                <a:gd name="T1" fmla="*/ 0 h 137"/>
                <a:gd name="T2" fmla="*/ 2 w 145"/>
                <a:gd name="T3" fmla="*/ 2 h 137"/>
                <a:gd name="T4" fmla="*/ 3 w 145"/>
                <a:gd name="T5" fmla="*/ 2 h 137"/>
                <a:gd name="T6" fmla="*/ 3 w 145"/>
                <a:gd name="T7" fmla="*/ 2 h 137"/>
                <a:gd name="T8" fmla="*/ 5 w 145"/>
                <a:gd name="T9" fmla="*/ 2 h 137"/>
                <a:gd name="T10" fmla="*/ 6 w 145"/>
                <a:gd name="T11" fmla="*/ 3 h 137"/>
                <a:gd name="T12" fmla="*/ 7 w 145"/>
                <a:gd name="T13" fmla="*/ 3 h 137"/>
                <a:gd name="T14" fmla="*/ 9 w 145"/>
                <a:gd name="T15" fmla="*/ 3 h 137"/>
                <a:gd name="T16" fmla="*/ 9 w 145"/>
                <a:gd name="T17" fmla="*/ 4 h 137"/>
                <a:gd name="T18" fmla="*/ 10 w 145"/>
                <a:gd name="T19" fmla="*/ 4 h 137"/>
                <a:gd name="T20" fmla="*/ 10 w 145"/>
                <a:gd name="T21" fmla="*/ 4 h 137"/>
                <a:gd name="T22" fmla="*/ 10 w 145"/>
                <a:gd name="T23" fmla="*/ 4 h 137"/>
                <a:gd name="T24" fmla="*/ 10 w 145"/>
                <a:gd name="T25" fmla="*/ 4 h 137"/>
                <a:gd name="T26" fmla="*/ 10 w 145"/>
                <a:gd name="T27" fmla="*/ 3 h 137"/>
                <a:gd name="T28" fmla="*/ 10 w 145"/>
                <a:gd name="T29" fmla="*/ 3 h 137"/>
                <a:gd name="T30" fmla="*/ 10 w 145"/>
                <a:gd name="T31" fmla="*/ 3 h 137"/>
                <a:gd name="T32" fmla="*/ 10 w 145"/>
                <a:gd name="T33" fmla="*/ 3 h 137"/>
                <a:gd name="T34" fmla="*/ 10 w 145"/>
                <a:gd name="T35" fmla="*/ 3 h 137"/>
                <a:gd name="T36" fmla="*/ 9 w 145"/>
                <a:gd name="T37" fmla="*/ 2 h 137"/>
                <a:gd name="T38" fmla="*/ 9 w 145"/>
                <a:gd name="T39" fmla="*/ 2 h 137"/>
                <a:gd name="T40" fmla="*/ 9 w 145"/>
                <a:gd name="T41" fmla="*/ 2 h 137"/>
                <a:gd name="T42" fmla="*/ 9 w 145"/>
                <a:gd name="T43" fmla="*/ 2 h 137"/>
                <a:gd name="T44" fmla="*/ 9 w 145"/>
                <a:gd name="T45" fmla="*/ 2 h 137"/>
                <a:gd name="T46" fmla="*/ 8 w 145"/>
                <a:gd name="T47" fmla="*/ 2 h 137"/>
                <a:gd name="T48" fmla="*/ 8 w 145"/>
                <a:gd name="T49" fmla="*/ 1 h 137"/>
                <a:gd name="T50" fmla="*/ 7 w 145"/>
                <a:gd name="T51" fmla="*/ 1 h 137"/>
                <a:gd name="T52" fmla="*/ 6 w 145"/>
                <a:gd name="T53" fmla="*/ 1 h 137"/>
                <a:gd name="T54" fmla="*/ 4 w 145"/>
                <a:gd name="T55" fmla="*/ 0 h 137"/>
                <a:gd name="T56" fmla="*/ 2 w 145"/>
                <a:gd name="T57" fmla="*/ 0 h 137"/>
                <a:gd name="T58" fmla="*/ 0 w 145"/>
                <a:gd name="T59" fmla="*/ 0 h 1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45"/>
                <a:gd name="T91" fmla="*/ 0 h 137"/>
                <a:gd name="T92" fmla="*/ 145 w 145"/>
                <a:gd name="T93" fmla="*/ 137 h 13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45" h="137">
                  <a:moveTo>
                    <a:pt x="0" y="0"/>
                  </a:moveTo>
                  <a:lnTo>
                    <a:pt x="30" y="54"/>
                  </a:lnTo>
                  <a:lnTo>
                    <a:pt x="36" y="58"/>
                  </a:lnTo>
                  <a:lnTo>
                    <a:pt x="45" y="67"/>
                  </a:lnTo>
                  <a:lnTo>
                    <a:pt x="62" y="79"/>
                  </a:lnTo>
                  <a:lnTo>
                    <a:pt x="79" y="94"/>
                  </a:lnTo>
                  <a:lnTo>
                    <a:pt x="100" y="109"/>
                  </a:lnTo>
                  <a:lnTo>
                    <a:pt x="117" y="122"/>
                  </a:lnTo>
                  <a:lnTo>
                    <a:pt x="130" y="131"/>
                  </a:lnTo>
                  <a:lnTo>
                    <a:pt x="137" y="137"/>
                  </a:lnTo>
                  <a:lnTo>
                    <a:pt x="143" y="135"/>
                  </a:lnTo>
                  <a:lnTo>
                    <a:pt x="145" y="131"/>
                  </a:lnTo>
                  <a:lnTo>
                    <a:pt x="145" y="128"/>
                  </a:lnTo>
                  <a:lnTo>
                    <a:pt x="143" y="122"/>
                  </a:lnTo>
                  <a:lnTo>
                    <a:pt x="141" y="118"/>
                  </a:lnTo>
                  <a:lnTo>
                    <a:pt x="139" y="116"/>
                  </a:lnTo>
                  <a:lnTo>
                    <a:pt x="139" y="113"/>
                  </a:lnTo>
                  <a:lnTo>
                    <a:pt x="137" y="113"/>
                  </a:lnTo>
                  <a:lnTo>
                    <a:pt x="122" y="86"/>
                  </a:lnTo>
                  <a:lnTo>
                    <a:pt x="122" y="82"/>
                  </a:lnTo>
                  <a:lnTo>
                    <a:pt x="121" y="71"/>
                  </a:lnTo>
                  <a:lnTo>
                    <a:pt x="119" y="64"/>
                  </a:lnTo>
                  <a:lnTo>
                    <a:pt x="117" y="58"/>
                  </a:lnTo>
                  <a:lnTo>
                    <a:pt x="115" y="52"/>
                  </a:lnTo>
                  <a:lnTo>
                    <a:pt x="113" y="49"/>
                  </a:lnTo>
                  <a:lnTo>
                    <a:pt x="96" y="26"/>
                  </a:lnTo>
                  <a:lnTo>
                    <a:pt x="81" y="28"/>
                  </a:lnTo>
                  <a:lnTo>
                    <a:pt x="60" y="9"/>
                  </a:lnTo>
                  <a:lnTo>
                    <a:pt x="2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" name="Group 92"/>
            <p:cNvGrpSpPr>
              <a:grpSpLocks/>
            </p:cNvGrpSpPr>
            <p:nvPr/>
          </p:nvGrpSpPr>
          <p:grpSpPr bwMode="auto">
            <a:xfrm>
              <a:off x="1963" y="2783"/>
              <a:ext cx="75" cy="56"/>
              <a:chOff x="1705" y="2658"/>
              <a:chExt cx="72" cy="69"/>
            </a:xfrm>
          </p:grpSpPr>
          <p:sp>
            <p:nvSpPr>
              <p:cNvPr id="21232" name="Freeform 93"/>
              <p:cNvSpPr>
                <a:spLocks/>
              </p:cNvSpPr>
              <p:nvPr/>
            </p:nvSpPr>
            <p:spPr bwMode="auto">
              <a:xfrm>
                <a:off x="1705" y="2658"/>
                <a:ext cx="72" cy="69"/>
              </a:xfrm>
              <a:custGeom>
                <a:avLst/>
                <a:gdLst>
                  <a:gd name="T0" fmla="*/ 0 w 145"/>
                  <a:gd name="T1" fmla="*/ 0 h 137"/>
                  <a:gd name="T2" fmla="*/ 1 w 145"/>
                  <a:gd name="T3" fmla="*/ 4 h 137"/>
                  <a:gd name="T4" fmla="*/ 2 w 145"/>
                  <a:gd name="T5" fmla="*/ 4 h 137"/>
                  <a:gd name="T6" fmla="*/ 2 w 145"/>
                  <a:gd name="T7" fmla="*/ 5 h 137"/>
                  <a:gd name="T8" fmla="*/ 3 w 145"/>
                  <a:gd name="T9" fmla="*/ 5 h 137"/>
                  <a:gd name="T10" fmla="*/ 4 w 145"/>
                  <a:gd name="T11" fmla="*/ 6 h 137"/>
                  <a:gd name="T12" fmla="*/ 6 w 145"/>
                  <a:gd name="T13" fmla="*/ 7 h 137"/>
                  <a:gd name="T14" fmla="*/ 7 w 145"/>
                  <a:gd name="T15" fmla="*/ 8 h 137"/>
                  <a:gd name="T16" fmla="*/ 8 w 145"/>
                  <a:gd name="T17" fmla="*/ 9 h 137"/>
                  <a:gd name="T18" fmla="*/ 8 w 145"/>
                  <a:gd name="T19" fmla="*/ 9 h 137"/>
                  <a:gd name="T20" fmla="*/ 8 w 145"/>
                  <a:gd name="T21" fmla="*/ 9 h 137"/>
                  <a:gd name="T22" fmla="*/ 9 w 145"/>
                  <a:gd name="T23" fmla="*/ 9 h 137"/>
                  <a:gd name="T24" fmla="*/ 9 w 145"/>
                  <a:gd name="T25" fmla="*/ 8 h 137"/>
                  <a:gd name="T26" fmla="*/ 8 w 145"/>
                  <a:gd name="T27" fmla="*/ 8 h 137"/>
                  <a:gd name="T28" fmla="*/ 8 w 145"/>
                  <a:gd name="T29" fmla="*/ 8 h 137"/>
                  <a:gd name="T30" fmla="*/ 8 w 145"/>
                  <a:gd name="T31" fmla="*/ 8 h 137"/>
                  <a:gd name="T32" fmla="*/ 8 w 145"/>
                  <a:gd name="T33" fmla="*/ 8 h 137"/>
                  <a:gd name="T34" fmla="*/ 8 w 145"/>
                  <a:gd name="T35" fmla="*/ 8 h 137"/>
                  <a:gd name="T36" fmla="*/ 7 w 145"/>
                  <a:gd name="T37" fmla="*/ 6 h 137"/>
                  <a:gd name="T38" fmla="*/ 7 w 145"/>
                  <a:gd name="T39" fmla="*/ 6 h 137"/>
                  <a:gd name="T40" fmla="*/ 7 w 145"/>
                  <a:gd name="T41" fmla="*/ 5 h 137"/>
                  <a:gd name="T42" fmla="*/ 7 w 145"/>
                  <a:gd name="T43" fmla="*/ 4 h 137"/>
                  <a:gd name="T44" fmla="*/ 7 w 145"/>
                  <a:gd name="T45" fmla="*/ 4 h 137"/>
                  <a:gd name="T46" fmla="*/ 7 w 145"/>
                  <a:gd name="T47" fmla="*/ 4 h 137"/>
                  <a:gd name="T48" fmla="*/ 7 w 145"/>
                  <a:gd name="T49" fmla="*/ 4 h 137"/>
                  <a:gd name="T50" fmla="*/ 6 w 145"/>
                  <a:gd name="T51" fmla="*/ 2 h 137"/>
                  <a:gd name="T52" fmla="*/ 5 w 145"/>
                  <a:gd name="T53" fmla="*/ 2 h 137"/>
                  <a:gd name="T54" fmla="*/ 3 w 145"/>
                  <a:gd name="T55" fmla="*/ 1 h 137"/>
                  <a:gd name="T56" fmla="*/ 1 w 145"/>
                  <a:gd name="T57" fmla="*/ 1 h 137"/>
                  <a:gd name="T58" fmla="*/ 0 w 145"/>
                  <a:gd name="T59" fmla="*/ 0 h 13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45"/>
                  <a:gd name="T91" fmla="*/ 0 h 137"/>
                  <a:gd name="T92" fmla="*/ 145 w 145"/>
                  <a:gd name="T93" fmla="*/ 137 h 13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45" h="137">
                    <a:moveTo>
                      <a:pt x="0" y="0"/>
                    </a:moveTo>
                    <a:lnTo>
                      <a:pt x="30" y="54"/>
                    </a:lnTo>
                    <a:lnTo>
                      <a:pt x="36" y="58"/>
                    </a:lnTo>
                    <a:lnTo>
                      <a:pt x="45" y="67"/>
                    </a:lnTo>
                    <a:lnTo>
                      <a:pt x="62" y="79"/>
                    </a:lnTo>
                    <a:lnTo>
                      <a:pt x="79" y="94"/>
                    </a:lnTo>
                    <a:lnTo>
                      <a:pt x="100" y="109"/>
                    </a:lnTo>
                    <a:lnTo>
                      <a:pt x="117" y="122"/>
                    </a:lnTo>
                    <a:lnTo>
                      <a:pt x="130" y="131"/>
                    </a:lnTo>
                    <a:lnTo>
                      <a:pt x="137" y="137"/>
                    </a:lnTo>
                    <a:lnTo>
                      <a:pt x="143" y="135"/>
                    </a:lnTo>
                    <a:lnTo>
                      <a:pt x="145" y="131"/>
                    </a:lnTo>
                    <a:lnTo>
                      <a:pt x="145" y="128"/>
                    </a:lnTo>
                    <a:lnTo>
                      <a:pt x="143" y="122"/>
                    </a:lnTo>
                    <a:lnTo>
                      <a:pt x="141" y="118"/>
                    </a:lnTo>
                    <a:lnTo>
                      <a:pt x="139" y="116"/>
                    </a:lnTo>
                    <a:lnTo>
                      <a:pt x="139" y="113"/>
                    </a:lnTo>
                    <a:lnTo>
                      <a:pt x="137" y="113"/>
                    </a:lnTo>
                    <a:lnTo>
                      <a:pt x="122" y="86"/>
                    </a:lnTo>
                    <a:lnTo>
                      <a:pt x="122" y="82"/>
                    </a:lnTo>
                    <a:lnTo>
                      <a:pt x="121" y="71"/>
                    </a:lnTo>
                    <a:lnTo>
                      <a:pt x="119" y="64"/>
                    </a:lnTo>
                    <a:lnTo>
                      <a:pt x="117" y="58"/>
                    </a:lnTo>
                    <a:lnTo>
                      <a:pt x="115" y="52"/>
                    </a:lnTo>
                    <a:lnTo>
                      <a:pt x="113" y="49"/>
                    </a:lnTo>
                    <a:lnTo>
                      <a:pt x="96" y="26"/>
                    </a:lnTo>
                    <a:lnTo>
                      <a:pt x="81" y="28"/>
                    </a:lnTo>
                    <a:lnTo>
                      <a:pt x="60" y="9"/>
                    </a:lnTo>
                    <a:lnTo>
                      <a:pt x="2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33" name="Freeform 94"/>
              <p:cNvSpPr>
                <a:spLocks/>
              </p:cNvSpPr>
              <p:nvPr/>
            </p:nvSpPr>
            <p:spPr bwMode="auto">
              <a:xfrm>
                <a:off x="1705" y="2658"/>
                <a:ext cx="72" cy="69"/>
              </a:xfrm>
              <a:custGeom>
                <a:avLst/>
                <a:gdLst>
                  <a:gd name="T0" fmla="*/ 0 w 145"/>
                  <a:gd name="T1" fmla="*/ 0 h 137"/>
                  <a:gd name="T2" fmla="*/ 1 w 145"/>
                  <a:gd name="T3" fmla="*/ 4 h 137"/>
                  <a:gd name="T4" fmla="*/ 2 w 145"/>
                  <a:gd name="T5" fmla="*/ 4 h 137"/>
                  <a:gd name="T6" fmla="*/ 2 w 145"/>
                  <a:gd name="T7" fmla="*/ 5 h 137"/>
                  <a:gd name="T8" fmla="*/ 3 w 145"/>
                  <a:gd name="T9" fmla="*/ 5 h 137"/>
                  <a:gd name="T10" fmla="*/ 4 w 145"/>
                  <a:gd name="T11" fmla="*/ 6 h 137"/>
                  <a:gd name="T12" fmla="*/ 6 w 145"/>
                  <a:gd name="T13" fmla="*/ 7 h 137"/>
                  <a:gd name="T14" fmla="*/ 7 w 145"/>
                  <a:gd name="T15" fmla="*/ 8 h 137"/>
                  <a:gd name="T16" fmla="*/ 8 w 145"/>
                  <a:gd name="T17" fmla="*/ 9 h 137"/>
                  <a:gd name="T18" fmla="*/ 8 w 145"/>
                  <a:gd name="T19" fmla="*/ 9 h 137"/>
                  <a:gd name="T20" fmla="*/ 8 w 145"/>
                  <a:gd name="T21" fmla="*/ 9 h 137"/>
                  <a:gd name="T22" fmla="*/ 9 w 145"/>
                  <a:gd name="T23" fmla="*/ 9 h 137"/>
                  <a:gd name="T24" fmla="*/ 9 w 145"/>
                  <a:gd name="T25" fmla="*/ 8 h 137"/>
                  <a:gd name="T26" fmla="*/ 8 w 145"/>
                  <a:gd name="T27" fmla="*/ 8 h 137"/>
                  <a:gd name="T28" fmla="*/ 8 w 145"/>
                  <a:gd name="T29" fmla="*/ 8 h 137"/>
                  <a:gd name="T30" fmla="*/ 8 w 145"/>
                  <a:gd name="T31" fmla="*/ 8 h 137"/>
                  <a:gd name="T32" fmla="*/ 8 w 145"/>
                  <a:gd name="T33" fmla="*/ 8 h 137"/>
                  <a:gd name="T34" fmla="*/ 8 w 145"/>
                  <a:gd name="T35" fmla="*/ 8 h 137"/>
                  <a:gd name="T36" fmla="*/ 7 w 145"/>
                  <a:gd name="T37" fmla="*/ 6 h 137"/>
                  <a:gd name="T38" fmla="*/ 7 w 145"/>
                  <a:gd name="T39" fmla="*/ 6 h 137"/>
                  <a:gd name="T40" fmla="*/ 7 w 145"/>
                  <a:gd name="T41" fmla="*/ 5 h 137"/>
                  <a:gd name="T42" fmla="*/ 7 w 145"/>
                  <a:gd name="T43" fmla="*/ 4 h 137"/>
                  <a:gd name="T44" fmla="*/ 7 w 145"/>
                  <a:gd name="T45" fmla="*/ 4 h 137"/>
                  <a:gd name="T46" fmla="*/ 7 w 145"/>
                  <a:gd name="T47" fmla="*/ 4 h 137"/>
                  <a:gd name="T48" fmla="*/ 7 w 145"/>
                  <a:gd name="T49" fmla="*/ 4 h 137"/>
                  <a:gd name="T50" fmla="*/ 6 w 145"/>
                  <a:gd name="T51" fmla="*/ 2 h 137"/>
                  <a:gd name="T52" fmla="*/ 5 w 145"/>
                  <a:gd name="T53" fmla="*/ 2 h 137"/>
                  <a:gd name="T54" fmla="*/ 3 w 145"/>
                  <a:gd name="T55" fmla="*/ 1 h 137"/>
                  <a:gd name="T56" fmla="*/ 1 w 145"/>
                  <a:gd name="T57" fmla="*/ 1 h 137"/>
                  <a:gd name="T58" fmla="*/ 0 w 145"/>
                  <a:gd name="T59" fmla="*/ 0 h 13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45"/>
                  <a:gd name="T91" fmla="*/ 0 h 137"/>
                  <a:gd name="T92" fmla="*/ 145 w 145"/>
                  <a:gd name="T93" fmla="*/ 137 h 13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45" h="137">
                    <a:moveTo>
                      <a:pt x="0" y="0"/>
                    </a:moveTo>
                    <a:lnTo>
                      <a:pt x="30" y="54"/>
                    </a:lnTo>
                    <a:lnTo>
                      <a:pt x="36" y="58"/>
                    </a:lnTo>
                    <a:lnTo>
                      <a:pt x="45" y="67"/>
                    </a:lnTo>
                    <a:lnTo>
                      <a:pt x="62" y="79"/>
                    </a:lnTo>
                    <a:lnTo>
                      <a:pt x="79" y="94"/>
                    </a:lnTo>
                    <a:lnTo>
                      <a:pt x="100" y="109"/>
                    </a:lnTo>
                    <a:lnTo>
                      <a:pt x="117" y="122"/>
                    </a:lnTo>
                    <a:lnTo>
                      <a:pt x="130" y="131"/>
                    </a:lnTo>
                    <a:lnTo>
                      <a:pt x="137" y="137"/>
                    </a:lnTo>
                    <a:lnTo>
                      <a:pt x="143" y="135"/>
                    </a:lnTo>
                    <a:lnTo>
                      <a:pt x="145" y="131"/>
                    </a:lnTo>
                    <a:lnTo>
                      <a:pt x="145" y="128"/>
                    </a:lnTo>
                    <a:lnTo>
                      <a:pt x="143" y="122"/>
                    </a:lnTo>
                    <a:lnTo>
                      <a:pt x="141" y="118"/>
                    </a:lnTo>
                    <a:lnTo>
                      <a:pt x="139" y="116"/>
                    </a:lnTo>
                    <a:lnTo>
                      <a:pt x="139" y="113"/>
                    </a:lnTo>
                    <a:lnTo>
                      <a:pt x="137" y="113"/>
                    </a:lnTo>
                    <a:lnTo>
                      <a:pt x="122" y="86"/>
                    </a:lnTo>
                    <a:lnTo>
                      <a:pt x="122" y="82"/>
                    </a:lnTo>
                    <a:lnTo>
                      <a:pt x="121" y="71"/>
                    </a:lnTo>
                    <a:lnTo>
                      <a:pt x="119" y="64"/>
                    </a:lnTo>
                    <a:lnTo>
                      <a:pt x="117" y="58"/>
                    </a:lnTo>
                    <a:lnTo>
                      <a:pt x="115" y="52"/>
                    </a:lnTo>
                    <a:lnTo>
                      <a:pt x="113" y="49"/>
                    </a:lnTo>
                    <a:lnTo>
                      <a:pt x="96" y="26"/>
                    </a:lnTo>
                    <a:lnTo>
                      <a:pt x="81" y="28"/>
                    </a:lnTo>
                    <a:lnTo>
                      <a:pt x="60" y="9"/>
                    </a:lnTo>
                    <a:lnTo>
                      <a:pt x="26" y="15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48" name="Freeform 95"/>
            <p:cNvSpPr>
              <a:spLocks/>
            </p:cNvSpPr>
            <p:nvPr/>
          </p:nvSpPr>
          <p:spPr bwMode="auto">
            <a:xfrm>
              <a:off x="1809" y="2571"/>
              <a:ext cx="59" cy="47"/>
            </a:xfrm>
            <a:custGeom>
              <a:avLst/>
              <a:gdLst>
                <a:gd name="T0" fmla="*/ 8 w 113"/>
                <a:gd name="T1" fmla="*/ 3 h 115"/>
                <a:gd name="T2" fmla="*/ 7 w 113"/>
                <a:gd name="T3" fmla="*/ 2 h 115"/>
                <a:gd name="T4" fmla="*/ 7 w 113"/>
                <a:gd name="T5" fmla="*/ 2 h 115"/>
                <a:gd name="T6" fmla="*/ 6 w 113"/>
                <a:gd name="T7" fmla="*/ 2 h 115"/>
                <a:gd name="T8" fmla="*/ 5 w 113"/>
                <a:gd name="T9" fmla="*/ 2 h 115"/>
                <a:gd name="T10" fmla="*/ 5 w 113"/>
                <a:gd name="T11" fmla="*/ 2 h 115"/>
                <a:gd name="T12" fmla="*/ 4 w 113"/>
                <a:gd name="T13" fmla="*/ 2 h 115"/>
                <a:gd name="T14" fmla="*/ 4 w 113"/>
                <a:gd name="T15" fmla="*/ 2 h 115"/>
                <a:gd name="T16" fmla="*/ 3 w 113"/>
                <a:gd name="T17" fmla="*/ 2 h 115"/>
                <a:gd name="T18" fmla="*/ 3 w 113"/>
                <a:gd name="T19" fmla="*/ 2 h 115"/>
                <a:gd name="T20" fmla="*/ 2 w 113"/>
                <a:gd name="T21" fmla="*/ 3 h 115"/>
                <a:gd name="T22" fmla="*/ 1 w 113"/>
                <a:gd name="T23" fmla="*/ 3 h 115"/>
                <a:gd name="T24" fmla="*/ 1 w 113"/>
                <a:gd name="T25" fmla="*/ 2 h 115"/>
                <a:gd name="T26" fmla="*/ 1 w 113"/>
                <a:gd name="T27" fmla="*/ 2 h 115"/>
                <a:gd name="T28" fmla="*/ 1 w 113"/>
                <a:gd name="T29" fmla="*/ 2 h 115"/>
                <a:gd name="T30" fmla="*/ 1 w 113"/>
                <a:gd name="T31" fmla="*/ 2 h 115"/>
                <a:gd name="T32" fmla="*/ 1 w 113"/>
                <a:gd name="T33" fmla="*/ 2 h 115"/>
                <a:gd name="T34" fmla="*/ 0 w 113"/>
                <a:gd name="T35" fmla="*/ 1 h 115"/>
                <a:gd name="T36" fmla="*/ 0 w 113"/>
                <a:gd name="T37" fmla="*/ 1 h 115"/>
                <a:gd name="T38" fmla="*/ 1 w 113"/>
                <a:gd name="T39" fmla="*/ 1 h 115"/>
                <a:gd name="T40" fmla="*/ 1 w 113"/>
                <a:gd name="T41" fmla="*/ 1 h 115"/>
                <a:gd name="T42" fmla="*/ 1 w 113"/>
                <a:gd name="T43" fmla="*/ 0 h 115"/>
                <a:gd name="T44" fmla="*/ 1 w 113"/>
                <a:gd name="T45" fmla="*/ 0 h 115"/>
                <a:gd name="T46" fmla="*/ 1 w 113"/>
                <a:gd name="T47" fmla="*/ 0 h 115"/>
                <a:gd name="T48" fmla="*/ 2 w 113"/>
                <a:gd name="T49" fmla="*/ 0 h 115"/>
                <a:gd name="T50" fmla="*/ 3 w 113"/>
                <a:gd name="T51" fmla="*/ 0 h 115"/>
                <a:gd name="T52" fmla="*/ 4 w 113"/>
                <a:gd name="T53" fmla="*/ 0 h 115"/>
                <a:gd name="T54" fmla="*/ 4 w 113"/>
                <a:gd name="T55" fmla="*/ 0 h 115"/>
                <a:gd name="T56" fmla="*/ 4 w 113"/>
                <a:gd name="T57" fmla="*/ 0 h 115"/>
                <a:gd name="T58" fmla="*/ 4 w 113"/>
                <a:gd name="T59" fmla="*/ 0 h 115"/>
                <a:gd name="T60" fmla="*/ 5 w 113"/>
                <a:gd name="T61" fmla="*/ 1 h 115"/>
                <a:gd name="T62" fmla="*/ 5 w 113"/>
                <a:gd name="T63" fmla="*/ 2 h 115"/>
                <a:gd name="T64" fmla="*/ 6 w 113"/>
                <a:gd name="T65" fmla="*/ 2 h 115"/>
                <a:gd name="T66" fmla="*/ 6 w 113"/>
                <a:gd name="T67" fmla="*/ 1 h 115"/>
                <a:gd name="T68" fmla="*/ 6 w 113"/>
                <a:gd name="T69" fmla="*/ 1 h 115"/>
                <a:gd name="T70" fmla="*/ 7 w 113"/>
                <a:gd name="T71" fmla="*/ 1 h 115"/>
                <a:gd name="T72" fmla="*/ 7 w 113"/>
                <a:gd name="T73" fmla="*/ 1 h 115"/>
                <a:gd name="T74" fmla="*/ 7 w 113"/>
                <a:gd name="T75" fmla="*/ 1 h 115"/>
                <a:gd name="T76" fmla="*/ 7 w 113"/>
                <a:gd name="T77" fmla="*/ 1 h 115"/>
                <a:gd name="T78" fmla="*/ 8 w 113"/>
                <a:gd name="T79" fmla="*/ 1 h 115"/>
                <a:gd name="T80" fmla="*/ 8 w 113"/>
                <a:gd name="T81" fmla="*/ 2 h 115"/>
                <a:gd name="T82" fmla="*/ 8 w 113"/>
                <a:gd name="T83" fmla="*/ 3 h 115"/>
                <a:gd name="T84" fmla="*/ 8 w 113"/>
                <a:gd name="T85" fmla="*/ 3 h 115"/>
                <a:gd name="T86" fmla="*/ 8 w 113"/>
                <a:gd name="T87" fmla="*/ 3 h 11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3"/>
                <a:gd name="T133" fmla="*/ 0 h 115"/>
                <a:gd name="T134" fmla="*/ 113 w 113"/>
                <a:gd name="T135" fmla="*/ 115 h 11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3" h="115">
                  <a:moveTo>
                    <a:pt x="111" y="115"/>
                  </a:moveTo>
                  <a:lnTo>
                    <a:pt x="103" y="94"/>
                  </a:lnTo>
                  <a:lnTo>
                    <a:pt x="102" y="93"/>
                  </a:lnTo>
                  <a:lnTo>
                    <a:pt x="98" y="89"/>
                  </a:lnTo>
                  <a:lnTo>
                    <a:pt x="96" y="85"/>
                  </a:lnTo>
                  <a:lnTo>
                    <a:pt x="92" y="83"/>
                  </a:lnTo>
                  <a:lnTo>
                    <a:pt x="90" y="81"/>
                  </a:lnTo>
                  <a:lnTo>
                    <a:pt x="86" y="79"/>
                  </a:lnTo>
                  <a:lnTo>
                    <a:pt x="81" y="77"/>
                  </a:lnTo>
                  <a:lnTo>
                    <a:pt x="70" y="76"/>
                  </a:lnTo>
                  <a:lnTo>
                    <a:pt x="64" y="76"/>
                  </a:lnTo>
                  <a:lnTo>
                    <a:pt x="62" y="76"/>
                  </a:lnTo>
                  <a:lnTo>
                    <a:pt x="58" y="77"/>
                  </a:lnTo>
                  <a:lnTo>
                    <a:pt x="55" y="77"/>
                  </a:lnTo>
                  <a:lnTo>
                    <a:pt x="51" y="77"/>
                  </a:lnTo>
                  <a:lnTo>
                    <a:pt x="47" y="79"/>
                  </a:lnTo>
                  <a:lnTo>
                    <a:pt x="43" y="83"/>
                  </a:lnTo>
                  <a:lnTo>
                    <a:pt x="39" y="87"/>
                  </a:lnTo>
                  <a:lnTo>
                    <a:pt x="36" y="91"/>
                  </a:lnTo>
                  <a:lnTo>
                    <a:pt x="34" y="93"/>
                  </a:lnTo>
                  <a:lnTo>
                    <a:pt x="28" y="94"/>
                  </a:lnTo>
                  <a:lnTo>
                    <a:pt x="21" y="96"/>
                  </a:lnTo>
                  <a:lnTo>
                    <a:pt x="13" y="96"/>
                  </a:lnTo>
                  <a:lnTo>
                    <a:pt x="9" y="68"/>
                  </a:lnTo>
                  <a:lnTo>
                    <a:pt x="9" y="66"/>
                  </a:lnTo>
                  <a:lnTo>
                    <a:pt x="9" y="62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7" y="55"/>
                  </a:lnTo>
                  <a:lnTo>
                    <a:pt x="6" y="55"/>
                  </a:lnTo>
                  <a:lnTo>
                    <a:pt x="4" y="55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4" y="21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7" y="6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2" y="12"/>
                  </a:lnTo>
                  <a:lnTo>
                    <a:pt x="64" y="30"/>
                  </a:lnTo>
                  <a:lnTo>
                    <a:pt x="71" y="57"/>
                  </a:lnTo>
                  <a:lnTo>
                    <a:pt x="73" y="57"/>
                  </a:lnTo>
                  <a:lnTo>
                    <a:pt x="77" y="55"/>
                  </a:lnTo>
                  <a:lnTo>
                    <a:pt x="77" y="53"/>
                  </a:lnTo>
                  <a:lnTo>
                    <a:pt x="79" y="49"/>
                  </a:lnTo>
                  <a:lnTo>
                    <a:pt x="81" y="45"/>
                  </a:lnTo>
                  <a:lnTo>
                    <a:pt x="83" y="44"/>
                  </a:lnTo>
                  <a:lnTo>
                    <a:pt x="85" y="38"/>
                  </a:lnTo>
                  <a:lnTo>
                    <a:pt x="86" y="34"/>
                  </a:lnTo>
                  <a:lnTo>
                    <a:pt x="88" y="29"/>
                  </a:lnTo>
                  <a:lnTo>
                    <a:pt x="92" y="27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6" y="25"/>
                  </a:lnTo>
                  <a:lnTo>
                    <a:pt x="98" y="27"/>
                  </a:lnTo>
                  <a:lnTo>
                    <a:pt x="100" y="29"/>
                  </a:lnTo>
                  <a:lnTo>
                    <a:pt x="100" y="30"/>
                  </a:lnTo>
                  <a:lnTo>
                    <a:pt x="102" y="36"/>
                  </a:lnTo>
                  <a:lnTo>
                    <a:pt x="103" y="40"/>
                  </a:lnTo>
                  <a:lnTo>
                    <a:pt x="105" y="62"/>
                  </a:lnTo>
                  <a:lnTo>
                    <a:pt x="111" y="83"/>
                  </a:lnTo>
                  <a:lnTo>
                    <a:pt x="113" y="93"/>
                  </a:lnTo>
                  <a:lnTo>
                    <a:pt x="113" y="102"/>
                  </a:lnTo>
                  <a:lnTo>
                    <a:pt x="113" y="106"/>
                  </a:lnTo>
                  <a:lnTo>
                    <a:pt x="113" y="109"/>
                  </a:lnTo>
                  <a:lnTo>
                    <a:pt x="113" y="111"/>
                  </a:lnTo>
                  <a:lnTo>
                    <a:pt x="111" y="1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96"/>
            <p:cNvGrpSpPr>
              <a:grpSpLocks/>
            </p:cNvGrpSpPr>
            <p:nvPr/>
          </p:nvGrpSpPr>
          <p:grpSpPr bwMode="auto">
            <a:xfrm>
              <a:off x="1809" y="2571"/>
              <a:ext cx="59" cy="47"/>
              <a:chOff x="1556" y="2393"/>
              <a:chExt cx="57" cy="58"/>
            </a:xfrm>
          </p:grpSpPr>
          <p:sp>
            <p:nvSpPr>
              <p:cNvPr id="21230" name="Freeform 97"/>
              <p:cNvSpPr>
                <a:spLocks/>
              </p:cNvSpPr>
              <p:nvPr/>
            </p:nvSpPr>
            <p:spPr bwMode="auto">
              <a:xfrm>
                <a:off x="1556" y="2393"/>
                <a:ext cx="57" cy="58"/>
              </a:xfrm>
              <a:custGeom>
                <a:avLst/>
                <a:gdLst>
                  <a:gd name="T0" fmla="*/ 7 w 113"/>
                  <a:gd name="T1" fmla="*/ 6 h 115"/>
                  <a:gd name="T2" fmla="*/ 7 w 113"/>
                  <a:gd name="T3" fmla="*/ 6 h 115"/>
                  <a:gd name="T4" fmla="*/ 6 w 113"/>
                  <a:gd name="T5" fmla="*/ 6 h 115"/>
                  <a:gd name="T6" fmla="*/ 6 w 113"/>
                  <a:gd name="T7" fmla="*/ 5 h 115"/>
                  <a:gd name="T8" fmla="*/ 5 w 113"/>
                  <a:gd name="T9" fmla="*/ 5 h 115"/>
                  <a:gd name="T10" fmla="*/ 4 w 113"/>
                  <a:gd name="T11" fmla="*/ 5 h 115"/>
                  <a:gd name="T12" fmla="*/ 4 w 113"/>
                  <a:gd name="T13" fmla="*/ 5 h 115"/>
                  <a:gd name="T14" fmla="*/ 3 w 113"/>
                  <a:gd name="T15" fmla="*/ 5 h 115"/>
                  <a:gd name="T16" fmla="*/ 3 w 113"/>
                  <a:gd name="T17" fmla="*/ 6 h 115"/>
                  <a:gd name="T18" fmla="*/ 3 w 113"/>
                  <a:gd name="T19" fmla="*/ 6 h 115"/>
                  <a:gd name="T20" fmla="*/ 2 w 113"/>
                  <a:gd name="T21" fmla="*/ 6 h 115"/>
                  <a:gd name="T22" fmla="*/ 1 w 113"/>
                  <a:gd name="T23" fmla="*/ 6 h 115"/>
                  <a:gd name="T24" fmla="*/ 1 w 113"/>
                  <a:gd name="T25" fmla="*/ 5 h 115"/>
                  <a:gd name="T26" fmla="*/ 1 w 113"/>
                  <a:gd name="T27" fmla="*/ 4 h 115"/>
                  <a:gd name="T28" fmla="*/ 1 w 113"/>
                  <a:gd name="T29" fmla="*/ 4 h 115"/>
                  <a:gd name="T30" fmla="*/ 1 w 113"/>
                  <a:gd name="T31" fmla="*/ 4 h 115"/>
                  <a:gd name="T32" fmla="*/ 1 w 113"/>
                  <a:gd name="T33" fmla="*/ 4 h 115"/>
                  <a:gd name="T34" fmla="*/ 0 w 113"/>
                  <a:gd name="T35" fmla="*/ 3 h 115"/>
                  <a:gd name="T36" fmla="*/ 0 w 113"/>
                  <a:gd name="T37" fmla="*/ 3 h 115"/>
                  <a:gd name="T38" fmla="*/ 1 w 113"/>
                  <a:gd name="T39" fmla="*/ 2 h 115"/>
                  <a:gd name="T40" fmla="*/ 1 w 113"/>
                  <a:gd name="T41" fmla="*/ 2 h 115"/>
                  <a:gd name="T42" fmla="*/ 1 w 113"/>
                  <a:gd name="T43" fmla="*/ 1 h 115"/>
                  <a:gd name="T44" fmla="*/ 1 w 113"/>
                  <a:gd name="T45" fmla="*/ 1 h 115"/>
                  <a:gd name="T46" fmla="*/ 1 w 113"/>
                  <a:gd name="T47" fmla="*/ 1 h 115"/>
                  <a:gd name="T48" fmla="*/ 2 w 113"/>
                  <a:gd name="T49" fmla="*/ 0 h 115"/>
                  <a:gd name="T50" fmla="*/ 3 w 113"/>
                  <a:gd name="T51" fmla="*/ 0 h 115"/>
                  <a:gd name="T52" fmla="*/ 4 w 113"/>
                  <a:gd name="T53" fmla="*/ 0 h 115"/>
                  <a:gd name="T54" fmla="*/ 4 w 113"/>
                  <a:gd name="T55" fmla="*/ 0 h 115"/>
                  <a:gd name="T56" fmla="*/ 4 w 113"/>
                  <a:gd name="T57" fmla="*/ 1 h 115"/>
                  <a:gd name="T58" fmla="*/ 4 w 113"/>
                  <a:gd name="T59" fmla="*/ 1 h 115"/>
                  <a:gd name="T60" fmla="*/ 4 w 113"/>
                  <a:gd name="T61" fmla="*/ 2 h 115"/>
                  <a:gd name="T62" fmla="*/ 5 w 113"/>
                  <a:gd name="T63" fmla="*/ 4 h 115"/>
                  <a:gd name="T64" fmla="*/ 5 w 113"/>
                  <a:gd name="T65" fmla="*/ 4 h 115"/>
                  <a:gd name="T66" fmla="*/ 6 w 113"/>
                  <a:gd name="T67" fmla="*/ 3 h 115"/>
                  <a:gd name="T68" fmla="*/ 6 w 113"/>
                  <a:gd name="T69" fmla="*/ 3 h 115"/>
                  <a:gd name="T70" fmla="*/ 6 w 113"/>
                  <a:gd name="T71" fmla="*/ 2 h 115"/>
                  <a:gd name="T72" fmla="*/ 6 w 113"/>
                  <a:gd name="T73" fmla="*/ 2 h 115"/>
                  <a:gd name="T74" fmla="*/ 6 w 113"/>
                  <a:gd name="T75" fmla="*/ 2 h 115"/>
                  <a:gd name="T76" fmla="*/ 7 w 113"/>
                  <a:gd name="T77" fmla="*/ 2 h 115"/>
                  <a:gd name="T78" fmla="*/ 7 w 113"/>
                  <a:gd name="T79" fmla="*/ 3 h 115"/>
                  <a:gd name="T80" fmla="*/ 7 w 113"/>
                  <a:gd name="T81" fmla="*/ 4 h 115"/>
                  <a:gd name="T82" fmla="*/ 8 w 113"/>
                  <a:gd name="T83" fmla="*/ 6 h 115"/>
                  <a:gd name="T84" fmla="*/ 8 w 113"/>
                  <a:gd name="T85" fmla="*/ 7 h 115"/>
                  <a:gd name="T86" fmla="*/ 8 w 113"/>
                  <a:gd name="T87" fmla="*/ 7 h 11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3"/>
                  <a:gd name="T133" fmla="*/ 0 h 115"/>
                  <a:gd name="T134" fmla="*/ 113 w 113"/>
                  <a:gd name="T135" fmla="*/ 115 h 11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3" h="115">
                    <a:moveTo>
                      <a:pt x="111" y="115"/>
                    </a:moveTo>
                    <a:lnTo>
                      <a:pt x="103" y="94"/>
                    </a:lnTo>
                    <a:lnTo>
                      <a:pt x="102" y="93"/>
                    </a:lnTo>
                    <a:lnTo>
                      <a:pt x="98" y="89"/>
                    </a:lnTo>
                    <a:lnTo>
                      <a:pt x="96" y="85"/>
                    </a:lnTo>
                    <a:lnTo>
                      <a:pt x="92" y="83"/>
                    </a:lnTo>
                    <a:lnTo>
                      <a:pt x="90" y="81"/>
                    </a:lnTo>
                    <a:lnTo>
                      <a:pt x="86" y="79"/>
                    </a:lnTo>
                    <a:lnTo>
                      <a:pt x="81" y="77"/>
                    </a:lnTo>
                    <a:lnTo>
                      <a:pt x="70" y="76"/>
                    </a:lnTo>
                    <a:lnTo>
                      <a:pt x="64" y="76"/>
                    </a:lnTo>
                    <a:lnTo>
                      <a:pt x="62" y="76"/>
                    </a:lnTo>
                    <a:lnTo>
                      <a:pt x="58" y="77"/>
                    </a:lnTo>
                    <a:lnTo>
                      <a:pt x="55" y="77"/>
                    </a:lnTo>
                    <a:lnTo>
                      <a:pt x="51" y="77"/>
                    </a:lnTo>
                    <a:lnTo>
                      <a:pt x="47" y="79"/>
                    </a:lnTo>
                    <a:lnTo>
                      <a:pt x="43" y="83"/>
                    </a:lnTo>
                    <a:lnTo>
                      <a:pt x="39" y="87"/>
                    </a:lnTo>
                    <a:lnTo>
                      <a:pt x="36" y="91"/>
                    </a:lnTo>
                    <a:lnTo>
                      <a:pt x="34" y="93"/>
                    </a:lnTo>
                    <a:lnTo>
                      <a:pt x="28" y="94"/>
                    </a:lnTo>
                    <a:lnTo>
                      <a:pt x="21" y="96"/>
                    </a:lnTo>
                    <a:lnTo>
                      <a:pt x="13" y="96"/>
                    </a:lnTo>
                    <a:lnTo>
                      <a:pt x="9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9" y="59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5"/>
                    </a:lnTo>
                    <a:lnTo>
                      <a:pt x="4" y="55"/>
                    </a:lnTo>
                    <a:lnTo>
                      <a:pt x="2" y="53"/>
                    </a:lnTo>
                    <a:lnTo>
                      <a:pt x="2" y="51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4" y="21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5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36" y="0"/>
                    </a:lnTo>
                    <a:lnTo>
                      <a:pt x="43" y="0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6" y="2"/>
                    </a:lnTo>
                    <a:lnTo>
                      <a:pt x="58" y="4"/>
                    </a:lnTo>
                    <a:lnTo>
                      <a:pt x="60" y="4"/>
                    </a:lnTo>
                    <a:lnTo>
                      <a:pt x="60" y="8"/>
                    </a:lnTo>
                    <a:lnTo>
                      <a:pt x="62" y="12"/>
                    </a:lnTo>
                    <a:lnTo>
                      <a:pt x="64" y="30"/>
                    </a:lnTo>
                    <a:lnTo>
                      <a:pt x="71" y="57"/>
                    </a:lnTo>
                    <a:lnTo>
                      <a:pt x="73" y="57"/>
                    </a:lnTo>
                    <a:lnTo>
                      <a:pt x="77" y="55"/>
                    </a:lnTo>
                    <a:lnTo>
                      <a:pt x="77" y="53"/>
                    </a:lnTo>
                    <a:lnTo>
                      <a:pt x="79" y="49"/>
                    </a:lnTo>
                    <a:lnTo>
                      <a:pt x="81" y="45"/>
                    </a:lnTo>
                    <a:lnTo>
                      <a:pt x="83" y="44"/>
                    </a:lnTo>
                    <a:lnTo>
                      <a:pt x="85" y="38"/>
                    </a:lnTo>
                    <a:lnTo>
                      <a:pt x="86" y="34"/>
                    </a:lnTo>
                    <a:lnTo>
                      <a:pt x="88" y="29"/>
                    </a:lnTo>
                    <a:lnTo>
                      <a:pt x="92" y="27"/>
                    </a:lnTo>
                    <a:lnTo>
                      <a:pt x="92" y="25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8" y="27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2" y="36"/>
                    </a:lnTo>
                    <a:lnTo>
                      <a:pt x="103" y="40"/>
                    </a:lnTo>
                    <a:lnTo>
                      <a:pt x="105" y="62"/>
                    </a:lnTo>
                    <a:lnTo>
                      <a:pt x="111" y="83"/>
                    </a:lnTo>
                    <a:lnTo>
                      <a:pt x="113" y="93"/>
                    </a:lnTo>
                    <a:lnTo>
                      <a:pt x="113" y="102"/>
                    </a:lnTo>
                    <a:lnTo>
                      <a:pt x="113" y="106"/>
                    </a:lnTo>
                    <a:lnTo>
                      <a:pt x="113" y="109"/>
                    </a:lnTo>
                    <a:lnTo>
                      <a:pt x="113" y="111"/>
                    </a:lnTo>
                    <a:lnTo>
                      <a:pt x="111" y="115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31" name="Freeform 98"/>
              <p:cNvSpPr>
                <a:spLocks/>
              </p:cNvSpPr>
              <p:nvPr/>
            </p:nvSpPr>
            <p:spPr bwMode="auto">
              <a:xfrm>
                <a:off x="1556" y="2393"/>
                <a:ext cx="57" cy="58"/>
              </a:xfrm>
              <a:custGeom>
                <a:avLst/>
                <a:gdLst>
                  <a:gd name="T0" fmla="*/ 7 w 113"/>
                  <a:gd name="T1" fmla="*/ 6 h 115"/>
                  <a:gd name="T2" fmla="*/ 7 w 113"/>
                  <a:gd name="T3" fmla="*/ 6 h 115"/>
                  <a:gd name="T4" fmla="*/ 6 w 113"/>
                  <a:gd name="T5" fmla="*/ 6 h 115"/>
                  <a:gd name="T6" fmla="*/ 6 w 113"/>
                  <a:gd name="T7" fmla="*/ 5 h 115"/>
                  <a:gd name="T8" fmla="*/ 5 w 113"/>
                  <a:gd name="T9" fmla="*/ 5 h 115"/>
                  <a:gd name="T10" fmla="*/ 4 w 113"/>
                  <a:gd name="T11" fmla="*/ 5 h 115"/>
                  <a:gd name="T12" fmla="*/ 4 w 113"/>
                  <a:gd name="T13" fmla="*/ 5 h 115"/>
                  <a:gd name="T14" fmla="*/ 3 w 113"/>
                  <a:gd name="T15" fmla="*/ 5 h 115"/>
                  <a:gd name="T16" fmla="*/ 3 w 113"/>
                  <a:gd name="T17" fmla="*/ 6 h 115"/>
                  <a:gd name="T18" fmla="*/ 3 w 113"/>
                  <a:gd name="T19" fmla="*/ 6 h 115"/>
                  <a:gd name="T20" fmla="*/ 2 w 113"/>
                  <a:gd name="T21" fmla="*/ 6 h 115"/>
                  <a:gd name="T22" fmla="*/ 1 w 113"/>
                  <a:gd name="T23" fmla="*/ 6 h 115"/>
                  <a:gd name="T24" fmla="*/ 1 w 113"/>
                  <a:gd name="T25" fmla="*/ 5 h 115"/>
                  <a:gd name="T26" fmla="*/ 1 w 113"/>
                  <a:gd name="T27" fmla="*/ 4 h 115"/>
                  <a:gd name="T28" fmla="*/ 1 w 113"/>
                  <a:gd name="T29" fmla="*/ 4 h 115"/>
                  <a:gd name="T30" fmla="*/ 1 w 113"/>
                  <a:gd name="T31" fmla="*/ 4 h 115"/>
                  <a:gd name="T32" fmla="*/ 1 w 113"/>
                  <a:gd name="T33" fmla="*/ 4 h 115"/>
                  <a:gd name="T34" fmla="*/ 0 w 113"/>
                  <a:gd name="T35" fmla="*/ 3 h 115"/>
                  <a:gd name="T36" fmla="*/ 0 w 113"/>
                  <a:gd name="T37" fmla="*/ 3 h 115"/>
                  <a:gd name="T38" fmla="*/ 1 w 113"/>
                  <a:gd name="T39" fmla="*/ 2 h 115"/>
                  <a:gd name="T40" fmla="*/ 1 w 113"/>
                  <a:gd name="T41" fmla="*/ 2 h 115"/>
                  <a:gd name="T42" fmla="*/ 1 w 113"/>
                  <a:gd name="T43" fmla="*/ 1 h 115"/>
                  <a:gd name="T44" fmla="*/ 1 w 113"/>
                  <a:gd name="T45" fmla="*/ 1 h 115"/>
                  <a:gd name="T46" fmla="*/ 1 w 113"/>
                  <a:gd name="T47" fmla="*/ 1 h 115"/>
                  <a:gd name="T48" fmla="*/ 2 w 113"/>
                  <a:gd name="T49" fmla="*/ 0 h 115"/>
                  <a:gd name="T50" fmla="*/ 3 w 113"/>
                  <a:gd name="T51" fmla="*/ 0 h 115"/>
                  <a:gd name="T52" fmla="*/ 4 w 113"/>
                  <a:gd name="T53" fmla="*/ 0 h 115"/>
                  <a:gd name="T54" fmla="*/ 4 w 113"/>
                  <a:gd name="T55" fmla="*/ 0 h 115"/>
                  <a:gd name="T56" fmla="*/ 4 w 113"/>
                  <a:gd name="T57" fmla="*/ 1 h 115"/>
                  <a:gd name="T58" fmla="*/ 4 w 113"/>
                  <a:gd name="T59" fmla="*/ 1 h 115"/>
                  <a:gd name="T60" fmla="*/ 4 w 113"/>
                  <a:gd name="T61" fmla="*/ 2 h 115"/>
                  <a:gd name="T62" fmla="*/ 5 w 113"/>
                  <a:gd name="T63" fmla="*/ 4 h 115"/>
                  <a:gd name="T64" fmla="*/ 5 w 113"/>
                  <a:gd name="T65" fmla="*/ 4 h 115"/>
                  <a:gd name="T66" fmla="*/ 6 w 113"/>
                  <a:gd name="T67" fmla="*/ 3 h 115"/>
                  <a:gd name="T68" fmla="*/ 6 w 113"/>
                  <a:gd name="T69" fmla="*/ 3 h 115"/>
                  <a:gd name="T70" fmla="*/ 6 w 113"/>
                  <a:gd name="T71" fmla="*/ 2 h 115"/>
                  <a:gd name="T72" fmla="*/ 6 w 113"/>
                  <a:gd name="T73" fmla="*/ 2 h 115"/>
                  <a:gd name="T74" fmla="*/ 6 w 113"/>
                  <a:gd name="T75" fmla="*/ 2 h 115"/>
                  <a:gd name="T76" fmla="*/ 7 w 113"/>
                  <a:gd name="T77" fmla="*/ 2 h 115"/>
                  <a:gd name="T78" fmla="*/ 7 w 113"/>
                  <a:gd name="T79" fmla="*/ 3 h 115"/>
                  <a:gd name="T80" fmla="*/ 7 w 113"/>
                  <a:gd name="T81" fmla="*/ 4 h 115"/>
                  <a:gd name="T82" fmla="*/ 8 w 113"/>
                  <a:gd name="T83" fmla="*/ 6 h 115"/>
                  <a:gd name="T84" fmla="*/ 8 w 113"/>
                  <a:gd name="T85" fmla="*/ 7 h 115"/>
                  <a:gd name="T86" fmla="*/ 8 w 113"/>
                  <a:gd name="T87" fmla="*/ 7 h 11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3"/>
                  <a:gd name="T133" fmla="*/ 0 h 115"/>
                  <a:gd name="T134" fmla="*/ 113 w 113"/>
                  <a:gd name="T135" fmla="*/ 115 h 11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3" h="115">
                    <a:moveTo>
                      <a:pt x="111" y="115"/>
                    </a:moveTo>
                    <a:lnTo>
                      <a:pt x="103" y="94"/>
                    </a:lnTo>
                    <a:lnTo>
                      <a:pt x="102" y="93"/>
                    </a:lnTo>
                    <a:lnTo>
                      <a:pt x="98" y="89"/>
                    </a:lnTo>
                    <a:lnTo>
                      <a:pt x="96" y="85"/>
                    </a:lnTo>
                    <a:lnTo>
                      <a:pt x="92" y="83"/>
                    </a:lnTo>
                    <a:lnTo>
                      <a:pt x="90" y="81"/>
                    </a:lnTo>
                    <a:lnTo>
                      <a:pt x="86" y="79"/>
                    </a:lnTo>
                    <a:lnTo>
                      <a:pt x="81" y="77"/>
                    </a:lnTo>
                    <a:lnTo>
                      <a:pt x="70" y="76"/>
                    </a:lnTo>
                    <a:lnTo>
                      <a:pt x="64" y="76"/>
                    </a:lnTo>
                    <a:lnTo>
                      <a:pt x="62" y="76"/>
                    </a:lnTo>
                    <a:lnTo>
                      <a:pt x="58" y="77"/>
                    </a:lnTo>
                    <a:lnTo>
                      <a:pt x="55" y="77"/>
                    </a:lnTo>
                    <a:lnTo>
                      <a:pt x="51" y="77"/>
                    </a:lnTo>
                    <a:lnTo>
                      <a:pt x="47" y="79"/>
                    </a:lnTo>
                    <a:lnTo>
                      <a:pt x="43" y="83"/>
                    </a:lnTo>
                    <a:lnTo>
                      <a:pt x="39" y="87"/>
                    </a:lnTo>
                    <a:lnTo>
                      <a:pt x="36" y="91"/>
                    </a:lnTo>
                    <a:lnTo>
                      <a:pt x="34" y="93"/>
                    </a:lnTo>
                    <a:lnTo>
                      <a:pt x="28" y="94"/>
                    </a:lnTo>
                    <a:lnTo>
                      <a:pt x="21" y="96"/>
                    </a:lnTo>
                    <a:lnTo>
                      <a:pt x="13" y="96"/>
                    </a:lnTo>
                    <a:lnTo>
                      <a:pt x="9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9" y="59"/>
                    </a:lnTo>
                    <a:lnTo>
                      <a:pt x="7" y="57"/>
                    </a:lnTo>
                    <a:lnTo>
                      <a:pt x="7" y="55"/>
                    </a:lnTo>
                    <a:lnTo>
                      <a:pt x="6" y="55"/>
                    </a:lnTo>
                    <a:lnTo>
                      <a:pt x="4" y="55"/>
                    </a:lnTo>
                    <a:lnTo>
                      <a:pt x="2" y="53"/>
                    </a:lnTo>
                    <a:lnTo>
                      <a:pt x="2" y="51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4" y="21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5" y="2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36" y="0"/>
                    </a:lnTo>
                    <a:lnTo>
                      <a:pt x="43" y="0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6" y="2"/>
                    </a:lnTo>
                    <a:lnTo>
                      <a:pt x="58" y="4"/>
                    </a:lnTo>
                    <a:lnTo>
                      <a:pt x="60" y="4"/>
                    </a:lnTo>
                    <a:lnTo>
                      <a:pt x="60" y="8"/>
                    </a:lnTo>
                    <a:lnTo>
                      <a:pt x="62" y="12"/>
                    </a:lnTo>
                    <a:lnTo>
                      <a:pt x="64" y="30"/>
                    </a:lnTo>
                    <a:lnTo>
                      <a:pt x="71" y="57"/>
                    </a:lnTo>
                    <a:lnTo>
                      <a:pt x="73" y="57"/>
                    </a:lnTo>
                    <a:lnTo>
                      <a:pt x="77" y="55"/>
                    </a:lnTo>
                    <a:lnTo>
                      <a:pt x="77" y="53"/>
                    </a:lnTo>
                    <a:lnTo>
                      <a:pt x="79" y="49"/>
                    </a:lnTo>
                    <a:lnTo>
                      <a:pt x="81" y="45"/>
                    </a:lnTo>
                    <a:lnTo>
                      <a:pt x="83" y="44"/>
                    </a:lnTo>
                    <a:lnTo>
                      <a:pt x="85" y="38"/>
                    </a:lnTo>
                    <a:lnTo>
                      <a:pt x="86" y="34"/>
                    </a:lnTo>
                    <a:lnTo>
                      <a:pt x="88" y="29"/>
                    </a:lnTo>
                    <a:lnTo>
                      <a:pt x="92" y="27"/>
                    </a:lnTo>
                    <a:lnTo>
                      <a:pt x="92" y="25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8" y="27"/>
                    </a:lnTo>
                    <a:lnTo>
                      <a:pt x="100" y="29"/>
                    </a:lnTo>
                    <a:lnTo>
                      <a:pt x="100" y="30"/>
                    </a:lnTo>
                    <a:lnTo>
                      <a:pt x="102" y="36"/>
                    </a:lnTo>
                    <a:lnTo>
                      <a:pt x="103" y="40"/>
                    </a:lnTo>
                    <a:lnTo>
                      <a:pt x="105" y="62"/>
                    </a:lnTo>
                    <a:lnTo>
                      <a:pt x="111" y="83"/>
                    </a:lnTo>
                    <a:lnTo>
                      <a:pt x="113" y="93"/>
                    </a:lnTo>
                    <a:lnTo>
                      <a:pt x="113" y="102"/>
                    </a:lnTo>
                    <a:lnTo>
                      <a:pt x="113" y="106"/>
                    </a:lnTo>
                    <a:lnTo>
                      <a:pt x="113" y="109"/>
                    </a:lnTo>
                    <a:lnTo>
                      <a:pt x="113" y="111"/>
                    </a:lnTo>
                    <a:lnTo>
                      <a:pt x="111" y="115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50" name="Freeform 99"/>
            <p:cNvSpPr>
              <a:spLocks/>
            </p:cNvSpPr>
            <p:nvPr/>
          </p:nvSpPr>
          <p:spPr bwMode="auto">
            <a:xfrm>
              <a:off x="1865" y="2540"/>
              <a:ext cx="109" cy="227"/>
            </a:xfrm>
            <a:custGeom>
              <a:avLst/>
              <a:gdLst>
                <a:gd name="T0" fmla="*/ 4 w 211"/>
                <a:gd name="T1" fmla="*/ 9 h 568"/>
                <a:gd name="T2" fmla="*/ 4 w 211"/>
                <a:gd name="T3" fmla="*/ 8 h 568"/>
                <a:gd name="T4" fmla="*/ 4 w 211"/>
                <a:gd name="T5" fmla="*/ 7 h 568"/>
                <a:gd name="T6" fmla="*/ 2 w 211"/>
                <a:gd name="T7" fmla="*/ 6 h 568"/>
                <a:gd name="T8" fmla="*/ 1 w 211"/>
                <a:gd name="T9" fmla="*/ 6 h 568"/>
                <a:gd name="T10" fmla="*/ 1 w 211"/>
                <a:gd name="T11" fmla="*/ 5 h 568"/>
                <a:gd name="T12" fmla="*/ 1 w 211"/>
                <a:gd name="T13" fmla="*/ 5 h 568"/>
                <a:gd name="T14" fmla="*/ 1 w 211"/>
                <a:gd name="T15" fmla="*/ 4 h 568"/>
                <a:gd name="T16" fmla="*/ 0 w 211"/>
                <a:gd name="T17" fmla="*/ 4 h 568"/>
                <a:gd name="T18" fmla="*/ 0 w 211"/>
                <a:gd name="T19" fmla="*/ 4 h 568"/>
                <a:gd name="T20" fmla="*/ 1 w 211"/>
                <a:gd name="T21" fmla="*/ 4 h 568"/>
                <a:gd name="T22" fmla="*/ 1 w 211"/>
                <a:gd name="T23" fmla="*/ 4 h 568"/>
                <a:gd name="T24" fmla="*/ 2 w 211"/>
                <a:gd name="T25" fmla="*/ 4 h 568"/>
                <a:gd name="T26" fmla="*/ 1 w 211"/>
                <a:gd name="T27" fmla="*/ 3 h 568"/>
                <a:gd name="T28" fmla="*/ 1 w 211"/>
                <a:gd name="T29" fmla="*/ 3 h 568"/>
                <a:gd name="T30" fmla="*/ 2 w 211"/>
                <a:gd name="T31" fmla="*/ 3 h 568"/>
                <a:gd name="T32" fmla="*/ 3 w 211"/>
                <a:gd name="T33" fmla="*/ 3 h 568"/>
                <a:gd name="T34" fmla="*/ 3 w 211"/>
                <a:gd name="T35" fmla="*/ 3 h 568"/>
                <a:gd name="T36" fmla="*/ 4 w 211"/>
                <a:gd name="T37" fmla="*/ 3 h 568"/>
                <a:gd name="T38" fmla="*/ 5 w 211"/>
                <a:gd name="T39" fmla="*/ 2 h 568"/>
                <a:gd name="T40" fmla="*/ 5 w 211"/>
                <a:gd name="T41" fmla="*/ 2 h 568"/>
                <a:gd name="T42" fmla="*/ 5 w 211"/>
                <a:gd name="T43" fmla="*/ 2 h 568"/>
                <a:gd name="T44" fmla="*/ 6 w 211"/>
                <a:gd name="T45" fmla="*/ 2 h 568"/>
                <a:gd name="T46" fmla="*/ 10 w 211"/>
                <a:gd name="T47" fmla="*/ 0 h 568"/>
                <a:gd name="T48" fmla="*/ 11 w 211"/>
                <a:gd name="T49" fmla="*/ 1 h 568"/>
                <a:gd name="T50" fmla="*/ 12 w 211"/>
                <a:gd name="T51" fmla="*/ 1 h 568"/>
                <a:gd name="T52" fmla="*/ 13 w 211"/>
                <a:gd name="T53" fmla="*/ 2 h 568"/>
                <a:gd name="T54" fmla="*/ 12 w 211"/>
                <a:gd name="T55" fmla="*/ 2 h 568"/>
                <a:gd name="T56" fmla="*/ 12 w 211"/>
                <a:gd name="T57" fmla="*/ 2 h 568"/>
                <a:gd name="T58" fmla="*/ 12 w 211"/>
                <a:gd name="T59" fmla="*/ 2 h 568"/>
                <a:gd name="T60" fmla="*/ 11 w 211"/>
                <a:gd name="T61" fmla="*/ 3 h 568"/>
                <a:gd name="T62" fmla="*/ 11 w 211"/>
                <a:gd name="T63" fmla="*/ 4 h 568"/>
                <a:gd name="T64" fmla="*/ 11 w 211"/>
                <a:gd name="T65" fmla="*/ 4 h 568"/>
                <a:gd name="T66" fmla="*/ 12 w 211"/>
                <a:gd name="T67" fmla="*/ 4 h 568"/>
                <a:gd name="T68" fmla="*/ 12 w 211"/>
                <a:gd name="T69" fmla="*/ 4 h 568"/>
                <a:gd name="T70" fmla="*/ 13 w 211"/>
                <a:gd name="T71" fmla="*/ 4 h 568"/>
                <a:gd name="T72" fmla="*/ 14 w 211"/>
                <a:gd name="T73" fmla="*/ 5 h 568"/>
                <a:gd name="T74" fmla="*/ 13 w 211"/>
                <a:gd name="T75" fmla="*/ 6 h 568"/>
                <a:gd name="T76" fmla="*/ 13 w 211"/>
                <a:gd name="T77" fmla="*/ 6 h 568"/>
                <a:gd name="T78" fmla="*/ 12 w 211"/>
                <a:gd name="T79" fmla="*/ 6 h 568"/>
                <a:gd name="T80" fmla="*/ 12 w 211"/>
                <a:gd name="T81" fmla="*/ 7 h 568"/>
                <a:gd name="T82" fmla="*/ 12 w 211"/>
                <a:gd name="T83" fmla="*/ 7 h 568"/>
                <a:gd name="T84" fmla="*/ 12 w 211"/>
                <a:gd name="T85" fmla="*/ 8 h 568"/>
                <a:gd name="T86" fmla="*/ 12 w 211"/>
                <a:gd name="T87" fmla="*/ 8 h 568"/>
                <a:gd name="T88" fmla="*/ 12 w 211"/>
                <a:gd name="T89" fmla="*/ 8 h 568"/>
                <a:gd name="T90" fmla="*/ 12 w 211"/>
                <a:gd name="T91" fmla="*/ 9 h 568"/>
                <a:gd name="T92" fmla="*/ 12 w 211"/>
                <a:gd name="T93" fmla="*/ 10 h 568"/>
                <a:gd name="T94" fmla="*/ 13 w 211"/>
                <a:gd name="T95" fmla="*/ 10 h 568"/>
                <a:gd name="T96" fmla="*/ 13 w 211"/>
                <a:gd name="T97" fmla="*/ 12 h 568"/>
                <a:gd name="T98" fmla="*/ 12 w 211"/>
                <a:gd name="T99" fmla="*/ 13 h 568"/>
                <a:gd name="T100" fmla="*/ 12 w 211"/>
                <a:gd name="T101" fmla="*/ 14 h 568"/>
                <a:gd name="T102" fmla="*/ 12 w 211"/>
                <a:gd name="T103" fmla="*/ 14 h 568"/>
                <a:gd name="T104" fmla="*/ 11 w 211"/>
                <a:gd name="T105" fmla="*/ 14 h 568"/>
                <a:gd name="T106" fmla="*/ 11 w 211"/>
                <a:gd name="T107" fmla="*/ 14 h 568"/>
                <a:gd name="T108" fmla="*/ 11 w 211"/>
                <a:gd name="T109" fmla="*/ 13 h 568"/>
                <a:gd name="T110" fmla="*/ 11 w 211"/>
                <a:gd name="T111" fmla="*/ 12 h 568"/>
                <a:gd name="T112" fmla="*/ 11 w 211"/>
                <a:gd name="T113" fmla="*/ 12 h 568"/>
                <a:gd name="T114" fmla="*/ 11 w 211"/>
                <a:gd name="T115" fmla="*/ 10 h 568"/>
                <a:gd name="T116" fmla="*/ 11 w 211"/>
                <a:gd name="T117" fmla="*/ 9 h 568"/>
                <a:gd name="T118" fmla="*/ 10 w 211"/>
                <a:gd name="T119" fmla="*/ 9 h 568"/>
                <a:gd name="T120" fmla="*/ 10 w 211"/>
                <a:gd name="T121" fmla="*/ 8 h 56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1"/>
                <a:gd name="T184" fmla="*/ 0 h 568"/>
                <a:gd name="T185" fmla="*/ 211 w 211"/>
                <a:gd name="T186" fmla="*/ 568 h 56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1" h="568">
                  <a:moveTo>
                    <a:pt x="134" y="322"/>
                  </a:moveTo>
                  <a:lnTo>
                    <a:pt x="83" y="356"/>
                  </a:lnTo>
                  <a:lnTo>
                    <a:pt x="55" y="350"/>
                  </a:lnTo>
                  <a:lnTo>
                    <a:pt x="55" y="343"/>
                  </a:lnTo>
                  <a:lnTo>
                    <a:pt x="55" y="326"/>
                  </a:lnTo>
                  <a:lnTo>
                    <a:pt x="55" y="314"/>
                  </a:lnTo>
                  <a:lnTo>
                    <a:pt x="55" y="305"/>
                  </a:lnTo>
                  <a:lnTo>
                    <a:pt x="53" y="296"/>
                  </a:lnTo>
                  <a:lnTo>
                    <a:pt x="53" y="288"/>
                  </a:lnTo>
                  <a:lnTo>
                    <a:pt x="45" y="279"/>
                  </a:lnTo>
                  <a:lnTo>
                    <a:pt x="34" y="258"/>
                  </a:lnTo>
                  <a:lnTo>
                    <a:pt x="23" y="235"/>
                  </a:lnTo>
                  <a:lnTo>
                    <a:pt x="17" y="226"/>
                  </a:lnTo>
                  <a:lnTo>
                    <a:pt x="15" y="224"/>
                  </a:lnTo>
                  <a:lnTo>
                    <a:pt x="11" y="222"/>
                  </a:lnTo>
                  <a:lnTo>
                    <a:pt x="10" y="219"/>
                  </a:lnTo>
                  <a:lnTo>
                    <a:pt x="8" y="215"/>
                  </a:lnTo>
                  <a:lnTo>
                    <a:pt x="6" y="207"/>
                  </a:lnTo>
                  <a:lnTo>
                    <a:pt x="2" y="196"/>
                  </a:lnTo>
                  <a:lnTo>
                    <a:pt x="4" y="192"/>
                  </a:lnTo>
                  <a:lnTo>
                    <a:pt x="6" y="185"/>
                  </a:lnTo>
                  <a:lnTo>
                    <a:pt x="6" y="179"/>
                  </a:lnTo>
                  <a:lnTo>
                    <a:pt x="6" y="173"/>
                  </a:lnTo>
                  <a:lnTo>
                    <a:pt x="4" y="168"/>
                  </a:lnTo>
                  <a:lnTo>
                    <a:pt x="2" y="162"/>
                  </a:lnTo>
                  <a:lnTo>
                    <a:pt x="2" y="160"/>
                  </a:lnTo>
                  <a:lnTo>
                    <a:pt x="0" y="153"/>
                  </a:lnTo>
                  <a:lnTo>
                    <a:pt x="0" y="151"/>
                  </a:lnTo>
                  <a:lnTo>
                    <a:pt x="0" y="149"/>
                  </a:lnTo>
                  <a:lnTo>
                    <a:pt x="2" y="147"/>
                  </a:lnTo>
                  <a:lnTo>
                    <a:pt x="4" y="147"/>
                  </a:lnTo>
                  <a:lnTo>
                    <a:pt x="6" y="149"/>
                  </a:lnTo>
                  <a:lnTo>
                    <a:pt x="8" y="149"/>
                  </a:lnTo>
                  <a:lnTo>
                    <a:pt x="10" y="151"/>
                  </a:lnTo>
                  <a:lnTo>
                    <a:pt x="15" y="153"/>
                  </a:lnTo>
                  <a:lnTo>
                    <a:pt x="17" y="153"/>
                  </a:lnTo>
                  <a:lnTo>
                    <a:pt x="19" y="153"/>
                  </a:lnTo>
                  <a:lnTo>
                    <a:pt x="19" y="151"/>
                  </a:lnTo>
                  <a:lnTo>
                    <a:pt x="19" y="145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5" y="115"/>
                  </a:lnTo>
                  <a:lnTo>
                    <a:pt x="15" y="117"/>
                  </a:lnTo>
                  <a:lnTo>
                    <a:pt x="17" y="117"/>
                  </a:lnTo>
                  <a:lnTo>
                    <a:pt x="27" y="123"/>
                  </a:lnTo>
                  <a:lnTo>
                    <a:pt x="34" y="128"/>
                  </a:lnTo>
                  <a:lnTo>
                    <a:pt x="43" y="121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7" y="115"/>
                  </a:lnTo>
                  <a:lnTo>
                    <a:pt x="49" y="115"/>
                  </a:lnTo>
                  <a:lnTo>
                    <a:pt x="51" y="113"/>
                  </a:lnTo>
                  <a:lnTo>
                    <a:pt x="55" y="113"/>
                  </a:lnTo>
                  <a:lnTo>
                    <a:pt x="58" y="104"/>
                  </a:lnTo>
                  <a:lnTo>
                    <a:pt x="60" y="100"/>
                  </a:lnTo>
                  <a:lnTo>
                    <a:pt x="64" y="91"/>
                  </a:lnTo>
                  <a:lnTo>
                    <a:pt x="66" y="85"/>
                  </a:lnTo>
                  <a:lnTo>
                    <a:pt x="70" y="79"/>
                  </a:lnTo>
                  <a:lnTo>
                    <a:pt x="72" y="74"/>
                  </a:lnTo>
                  <a:lnTo>
                    <a:pt x="74" y="70"/>
                  </a:lnTo>
                  <a:lnTo>
                    <a:pt x="74" y="68"/>
                  </a:lnTo>
                  <a:lnTo>
                    <a:pt x="75" y="64"/>
                  </a:lnTo>
                  <a:lnTo>
                    <a:pt x="77" y="62"/>
                  </a:lnTo>
                  <a:lnTo>
                    <a:pt x="79" y="61"/>
                  </a:lnTo>
                  <a:lnTo>
                    <a:pt x="81" y="59"/>
                  </a:lnTo>
                  <a:lnTo>
                    <a:pt x="83" y="57"/>
                  </a:lnTo>
                  <a:lnTo>
                    <a:pt x="113" y="49"/>
                  </a:lnTo>
                  <a:lnTo>
                    <a:pt x="137" y="0"/>
                  </a:lnTo>
                  <a:lnTo>
                    <a:pt x="143" y="6"/>
                  </a:lnTo>
                  <a:lnTo>
                    <a:pt x="154" y="19"/>
                  </a:lnTo>
                  <a:lnTo>
                    <a:pt x="160" y="23"/>
                  </a:lnTo>
                  <a:lnTo>
                    <a:pt x="164" y="29"/>
                  </a:lnTo>
                  <a:lnTo>
                    <a:pt x="166" y="34"/>
                  </a:lnTo>
                  <a:lnTo>
                    <a:pt x="169" y="40"/>
                  </a:lnTo>
                  <a:lnTo>
                    <a:pt x="173" y="47"/>
                  </a:lnTo>
                  <a:lnTo>
                    <a:pt x="175" y="55"/>
                  </a:lnTo>
                  <a:lnTo>
                    <a:pt x="179" y="64"/>
                  </a:lnTo>
                  <a:lnTo>
                    <a:pt x="181" y="72"/>
                  </a:lnTo>
                  <a:lnTo>
                    <a:pt x="179" y="72"/>
                  </a:lnTo>
                  <a:lnTo>
                    <a:pt x="177" y="72"/>
                  </a:lnTo>
                  <a:lnTo>
                    <a:pt x="173" y="74"/>
                  </a:lnTo>
                  <a:lnTo>
                    <a:pt x="171" y="76"/>
                  </a:lnTo>
                  <a:lnTo>
                    <a:pt x="169" y="79"/>
                  </a:lnTo>
                  <a:lnTo>
                    <a:pt x="169" y="83"/>
                  </a:lnTo>
                  <a:lnTo>
                    <a:pt x="166" y="87"/>
                  </a:lnTo>
                  <a:lnTo>
                    <a:pt x="164" y="93"/>
                  </a:lnTo>
                  <a:lnTo>
                    <a:pt x="162" y="102"/>
                  </a:lnTo>
                  <a:lnTo>
                    <a:pt x="160" y="109"/>
                  </a:lnTo>
                  <a:lnTo>
                    <a:pt x="158" y="121"/>
                  </a:lnTo>
                  <a:lnTo>
                    <a:pt x="154" y="134"/>
                  </a:lnTo>
                  <a:lnTo>
                    <a:pt x="153" y="149"/>
                  </a:lnTo>
                  <a:lnTo>
                    <a:pt x="154" y="151"/>
                  </a:lnTo>
                  <a:lnTo>
                    <a:pt x="154" y="153"/>
                  </a:lnTo>
                  <a:lnTo>
                    <a:pt x="158" y="156"/>
                  </a:lnTo>
                  <a:lnTo>
                    <a:pt x="162" y="162"/>
                  </a:lnTo>
                  <a:lnTo>
                    <a:pt x="164" y="164"/>
                  </a:lnTo>
                  <a:lnTo>
                    <a:pt x="168" y="166"/>
                  </a:lnTo>
                  <a:lnTo>
                    <a:pt x="169" y="168"/>
                  </a:lnTo>
                  <a:lnTo>
                    <a:pt x="173" y="170"/>
                  </a:lnTo>
                  <a:lnTo>
                    <a:pt x="177" y="170"/>
                  </a:lnTo>
                  <a:lnTo>
                    <a:pt x="183" y="170"/>
                  </a:lnTo>
                  <a:lnTo>
                    <a:pt x="186" y="168"/>
                  </a:lnTo>
                  <a:lnTo>
                    <a:pt x="190" y="166"/>
                  </a:lnTo>
                  <a:lnTo>
                    <a:pt x="211" y="175"/>
                  </a:lnTo>
                  <a:lnTo>
                    <a:pt x="203" y="207"/>
                  </a:lnTo>
                  <a:lnTo>
                    <a:pt x="198" y="209"/>
                  </a:lnTo>
                  <a:lnTo>
                    <a:pt x="194" y="211"/>
                  </a:lnTo>
                  <a:lnTo>
                    <a:pt x="188" y="213"/>
                  </a:lnTo>
                  <a:lnTo>
                    <a:pt x="186" y="215"/>
                  </a:lnTo>
                  <a:lnTo>
                    <a:pt x="183" y="220"/>
                  </a:lnTo>
                  <a:lnTo>
                    <a:pt x="179" y="224"/>
                  </a:lnTo>
                  <a:lnTo>
                    <a:pt x="175" y="230"/>
                  </a:lnTo>
                  <a:lnTo>
                    <a:pt x="171" y="235"/>
                  </a:lnTo>
                  <a:lnTo>
                    <a:pt x="169" y="243"/>
                  </a:lnTo>
                  <a:lnTo>
                    <a:pt x="169" y="252"/>
                  </a:lnTo>
                  <a:lnTo>
                    <a:pt x="169" y="262"/>
                  </a:lnTo>
                  <a:lnTo>
                    <a:pt x="171" y="273"/>
                  </a:lnTo>
                  <a:lnTo>
                    <a:pt x="177" y="286"/>
                  </a:lnTo>
                  <a:lnTo>
                    <a:pt x="175" y="288"/>
                  </a:lnTo>
                  <a:lnTo>
                    <a:pt x="173" y="288"/>
                  </a:lnTo>
                  <a:lnTo>
                    <a:pt x="171" y="290"/>
                  </a:lnTo>
                  <a:lnTo>
                    <a:pt x="169" y="296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3"/>
                  </a:lnTo>
                  <a:lnTo>
                    <a:pt x="168" y="307"/>
                  </a:lnTo>
                  <a:lnTo>
                    <a:pt x="168" y="311"/>
                  </a:lnTo>
                  <a:lnTo>
                    <a:pt x="168" y="316"/>
                  </a:lnTo>
                  <a:lnTo>
                    <a:pt x="169" y="322"/>
                  </a:lnTo>
                  <a:lnTo>
                    <a:pt x="171" y="328"/>
                  </a:lnTo>
                  <a:lnTo>
                    <a:pt x="169" y="333"/>
                  </a:lnTo>
                  <a:lnTo>
                    <a:pt x="169" y="350"/>
                  </a:lnTo>
                  <a:lnTo>
                    <a:pt x="171" y="361"/>
                  </a:lnTo>
                  <a:lnTo>
                    <a:pt x="173" y="371"/>
                  </a:lnTo>
                  <a:lnTo>
                    <a:pt x="177" y="377"/>
                  </a:lnTo>
                  <a:lnTo>
                    <a:pt x="179" y="382"/>
                  </a:lnTo>
                  <a:lnTo>
                    <a:pt x="181" y="388"/>
                  </a:lnTo>
                  <a:lnTo>
                    <a:pt x="185" y="393"/>
                  </a:lnTo>
                  <a:lnTo>
                    <a:pt x="181" y="440"/>
                  </a:lnTo>
                  <a:lnTo>
                    <a:pt x="179" y="456"/>
                  </a:lnTo>
                  <a:lnTo>
                    <a:pt x="181" y="469"/>
                  </a:lnTo>
                  <a:lnTo>
                    <a:pt x="179" y="472"/>
                  </a:lnTo>
                  <a:lnTo>
                    <a:pt x="179" y="482"/>
                  </a:lnTo>
                  <a:lnTo>
                    <a:pt x="177" y="495"/>
                  </a:lnTo>
                  <a:lnTo>
                    <a:pt x="173" y="510"/>
                  </a:lnTo>
                  <a:lnTo>
                    <a:pt x="171" y="527"/>
                  </a:lnTo>
                  <a:lnTo>
                    <a:pt x="169" y="544"/>
                  </a:lnTo>
                  <a:lnTo>
                    <a:pt x="168" y="551"/>
                  </a:lnTo>
                  <a:lnTo>
                    <a:pt x="166" y="557"/>
                  </a:lnTo>
                  <a:lnTo>
                    <a:pt x="164" y="563"/>
                  </a:lnTo>
                  <a:lnTo>
                    <a:pt x="162" y="568"/>
                  </a:lnTo>
                  <a:lnTo>
                    <a:pt x="160" y="566"/>
                  </a:lnTo>
                  <a:lnTo>
                    <a:pt x="158" y="563"/>
                  </a:lnTo>
                  <a:lnTo>
                    <a:pt x="156" y="557"/>
                  </a:lnTo>
                  <a:lnTo>
                    <a:pt x="153" y="548"/>
                  </a:lnTo>
                  <a:lnTo>
                    <a:pt x="153" y="542"/>
                  </a:lnTo>
                  <a:lnTo>
                    <a:pt x="151" y="535"/>
                  </a:lnTo>
                  <a:lnTo>
                    <a:pt x="151" y="527"/>
                  </a:lnTo>
                  <a:lnTo>
                    <a:pt x="151" y="519"/>
                  </a:lnTo>
                  <a:lnTo>
                    <a:pt x="151" y="508"/>
                  </a:lnTo>
                  <a:lnTo>
                    <a:pt x="153" y="497"/>
                  </a:lnTo>
                  <a:lnTo>
                    <a:pt x="153" y="486"/>
                  </a:lnTo>
                  <a:lnTo>
                    <a:pt x="154" y="472"/>
                  </a:lnTo>
                  <a:lnTo>
                    <a:pt x="156" y="467"/>
                  </a:lnTo>
                  <a:lnTo>
                    <a:pt x="158" y="454"/>
                  </a:lnTo>
                  <a:lnTo>
                    <a:pt x="158" y="435"/>
                  </a:lnTo>
                  <a:lnTo>
                    <a:pt x="158" y="412"/>
                  </a:lnTo>
                  <a:lnTo>
                    <a:pt x="158" y="399"/>
                  </a:lnTo>
                  <a:lnTo>
                    <a:pt x="156" y="388"/>
                  </a:lnTo>
                  <a:lnTo>
                    <a:pt x="154" y="375"/>
                  </a:lnTo>
                  <a:lnTo>
                    <a:pt x="153" y="363"/>
                  </a:lnTo>
                  <a:lnTo>
                    <a:pt x="149" y="350"/>
                  </a:lnTo>
                  <a:lnTo>
                    <a:pt x="145" y="341"/>
                  </a:lnTo>
                  <a:lnTo>
                    <a:pt x="143" y="335"/>
                  </a:lnTo>
                  <a:lnTo>
                    <a:pt x="139" y="329"/>
                  </a:lnTo>
                  <a:lnTo>
                    <a:pt x="137" y="326"/>
                  </a:lnTo>
                  <a:lnTo>
                    <a:pt x="134" y="32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100"/>
            <p:cNvGrpSpPr>
              <a:grpSpLocks/>
            </p:cNvGrpSpPr>
            <p:nvPr/>
          </p:nvGrpSpPr>
          <p:grpSpPr bwMode="auto">
            <a:xfrm>
              <a:off x="1865" y="2540"/>
              <a:ext cx="109" cy="227"/>
              <a:chOff x="1610" y="2354"/>
              <a:chExt cx="105" cy="284"/>
            </a:xfrm>
          </p:grpSpPr>
          <p:sp>
            <p:nvSpPr>
              <p:cNvPr id="21228" name="Freeform 101"/>
              <p:cNvSpPr>
                <a:spLocks/>
              </p:cNvSpPr>
              <p:nvPr/>
            </p:nvSpPr>
            <p:spPr bwMode="auto">
              <a:xfrm>
                <a:off x="1610" y="2354"/>
                <a:ext cx="105" cy="284"/>
              </a:xfrm>
              <a:custGeom>
                <a:avLst/>
                <a:gdLst>
                  <a:gd name="T0" fmla="*/ 3 w 211"/>
                  <a:gd name="T1" fmla="*/ 21 h 568"/>
                  <a:gd name="T2" fmla="*/ 3 w 211"/>
                  <a:gd name="T3" fmla="*/ 19 h 568"/>
                  <a:gd name="T4" fmla="*/ 3 w 211"/>
                  <a:gd name="T5" fmla="*/ 18 h 568"/>
                  <a:gd name="T6" fmla="*/ 1 w 211"/>
                  <a:gd name="T7" fmla="*/ 14 h 568"/>
                  <a:gd name="T8" fmla="*/ 0 w 211"/>
                  <a:gd name="T9" fmla="*/ 13 h 568"/>
                  <a:gd name="T10" fmla="*/ 0 w 211"/>
                  <a:gd name="T11" fmla="*/ 12 h 568"/>
                  <a:gd name="T12" fmla="*/ 0 w 211"/>
                  <a:gd name="T13" fmla="*/ 11 h 568"/>
                  <a:gd name="T14" fmla="*/ 0 w 211"/>
                  <a:gd name="T15" fmla="*/ 10 h 568"/>
                  <a:gd name="T16" fmla="*/ 0 w 211"/>
                  <a:gd name="T17" fmla="*/ 9 h 568"/>
                  <a:gd name="T18" fmla="*/ 0 w 211"/>
                  <a:gd name="T19" fmla="*/ 9 h 568"/>
                  <a:gd name="T20" fmla="*/ 0 w 211"/>
                  <a:gd name="T21" fmla="*/ 9 h 568"/>
                  <a:gd name="T22" fmla="*/ 0 w 211"/>
                  <a:gd name="T23" fmla="*/ 9 h 568"/>
                  <a:gd name="T24" fmla="*/ 1 w 211"/>
                  <a:gd name="T25" fmla="*/ 9 h 568"/>
                  <a:gd name="T26" fmla="*/ 0 w 211"/>
                  <a:gd name="T27" fmla="*/ 7 h 568"/>
                  <a:gd name="T28" fmla="*/ 0 w 211"/>
                  <a:gd name="T29" fmla="*/ 7 h 568"/>
                  <a:gd name="T30" fmla="*/ 1 w 211"/>
                  <a:gd name="T31" fmla="*/ 7 h 568"/>
                  <a:gd name="T32" fmla="*/ 2 w 211"/>
                  <a:gd name="T33" fmla="*/ 7 h 568"/>
                  <a:gd name="T34" fmla="*/ 2 w 211"/>
                  <a:gd name="T35" fmla="*/ 7 h 568"/>
                  <a:gd name="T36" fmla="*/ 3 w 211"/>
                  <a:gd name="T37" fmla="*/ 7 h 568"/>
                  <a:gd name="T38" fmla="*/ 4 w 211"/>
                  <a:gd name="T39" fmla="*/ 5 h 568"/>
                  <a:gd name="T40" fmla="*/ 4 w 211"/>
                  <a:gd name="T41" fmla="*/ 4 h 568"/>
                  <a:gd name="T42" fmla="*/ 4 w 211"/>
                  <a:gd name="T43" fmla="*/ 4 h 568"/>
                  <a:gd name="T44" fmla="*/ 5 w 211"/>
                  <a:gd name="T45" fmla="*/ 3 h 568"/>
                  <a:gd name="T46" fmla="*/ 8 w 211"/>
                  <a:gd name="T47" fmla="*/ 0 h 568"/>
                  <a:gd name="T48" fmla="*/ 10 w 211"/>
                  <a:gd name="T49" fmla="*/ 1 h 568"/>
                  <a:gd name="T50" fmla="*/ 10 w 211"/>
                  <a:gd name="T51" fmla="*/ 2 h 568"/>
                  <a:gd name="T52" fmla="*/ 11 w 211"/>
                  <a:gd name="T53" fmla="*/ 4 h 568"/>
                  <a:gd name="T54" fmla="*/ 11 w 211"/>
                  <a:gd name="T55" fmla="*/ 4 h 568"/>
                  <a:gd name="T56" fmla="*/ 10 w 211"/>
                  <a:gd name="T57" fmla="*/ 4 h 568"/>
                  <a:gd name="T58" fmla="*/ 10 w 211"/>
                  <a:gd name="T59" fmla="*/ 5 h 568"/>
                  <a:gd name="T60" fmla="*/ 10 w 211"/>
                  <a:gd name="T61" fmla="*/ 6 h 568"/>
                  <a:gd name="T62" fmla="*/ 9 w 211"/>
                  <a:gd name="T63" fmla="*/ 9 h 568"/>
                  <a:gd name="T64" fmla="*/ 9 w 211"/>
                  <a:gd name="T65" fmla="*/ 9 h 568"/>
                  <a:gd name="T66" fmla="*/ 10 w 211"/>
                  <a:gd name="T67" fmla="*/ 10 h 568"/>
                  <a:gd name="T68" fmla="*/ 11 w 211"/>
                  <a:gd name="T69" fmla="*/ 10 h 568"/>
                  <a:gd name="T70" fmla="*/ 11 w 211"/>
                  <a:gd name="T71" fmla="*/ 10 h 568"/>
                  <a:gd name="T72" fmla="*/ 12 w 211"/>
                  <a:gd name="T73" fmla="*/ 12 h 568"/>
                  <a:gd name="T74" fmla="*/ 11 w 211"/>
                  <a:gd name="T75" fmla="*/ 13 h 568"/>
                  <a:gd name="T76" fmla="*/ 11 w 211"/>
                  <a:gd name="T77" fmla="*/ 14 h 568"/>
                  <a:gd name="T78" fmla="*/ 10 w 211"/>
                  <a:gd name="T79" fmla="*/ 15 h 568"/>
                  <a:gd name="T80" fmla="*/ 10 w 211"/>
                  <a:gd name="T81" fmla="*/ 18 h 568"/>
                  <a:gd name="T82" fmla="*/ 10 w 211"/>
                  <a:gd name="T83" fmla="*/ 18 h 568"/>
                  <a:gd name="T84" fmla="*/ 10 w 211"/>
                  <a:gd name="T85" fmla="*/ 18 h 568"/>
                  <a:gd name="T86" fmla="*/ 10 w 211"/>
                  <a:gd name="T87" fmla="*/ 19 h 568"/>
                  <a:gd name="T88" fmla="*/ 10 w 211"/>
                  <a:gd name="T89" fmla="*/ 20 h 568"/>
                  <a:gd name="T90" fmla="*/ 10 w 211"/>
                  <a:gd name="T91" fmla="*/ 21 h 568"/>
                  <a:gd name="T92" fmla="*/ 11 w 211"/>
                  <a:gd name="T93" fmla="*/ 23 h 568"/>
                  <a:gd name="T94" fmla="*/ 11 w 211"/>
                  <a:gd name="T95" fmla="*/ 24 h 568"/>
                  <a:gd name="T96" fmla="*/ 11 w 211"/>
                  <a:gd name="T97" fmla="*/ 29 h 568"/>
                  <a:gd name="T98" fmla="*/ 11 w 211"/>
                  <a:gd name="T99" fmla="*/ 30 h 568"/>
                  <a:gd name="T100" fmla="*/ 10 w 211"/>
                  <a:gd name="T101" fmla="*/ 34 h 568"/>
                  <a:gd name="T102" fmla="*/ 10 w 211"/>
                  <a:gd name="T103" fmla="*/ 36 h 568"/>
                  <a:gd name="T104" fmla="*/ 9 w 211"/>
                  <a:gd name="T105" fmla="*/ 36 h 568"/>
                  <a:gd name="T106" fmla="*/ 9 w 211"/>
                  <a:gd name="T107" fmla="*/ 34 h 568"/>
                  <a:gd name="T108" fmla="*/ 9 w 211"/>
                  <a:gd name="T109" fmla="*/ 33 h 568"/>
                  <a:gd name="T110" fmla="*/ 9 w 211"/>
                  <a:gd name="T111" fmla="*/ 30 h 568"/>
                  <a:gd name="T112" fmla="*/ 9 w 211"/>
                  <a:gd name="T113" fmla="*/ 28 h 568"/>
                  <a:gd name="T114" fmla="*/ 9 w 211"/>
                  <a:gd name="T115" fmla="*/ 24 h 568"/>
                  <a:gd name="T116" fmla="*/ 9 w 211"/>
                  <a:gd name="T117" fmla="*/ 22 h 568"/>
                  <a:gd name="T118" fmla="*/ 8 w 211"/>
                  <a:gd name="T119" fmla="*/ 20 h 568"/>
                  <a:gd name="T120" fmla="*/ 8 w 211"/>
                  <a:gd name="T121" fmla="*/ 20 h 56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1"/>
                  <a:gd name="T184" fmla="*/ 0 h 568"/>
                  <a:gd name="T185" fmla="*/ 211 w 211"/>
                  <a:gd name="T186" fmla="*/ 568 h 56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1" h="568">
                    <a:moveTo>
                      <a:pt x="134" y="322"/>
                    </a:moveTo>
                    <a:lnTo>
                      <a:pt x="83" y="356"/>
                    </a:lnTo>
                    <a:lnTo>
                      <a:pt x="55" y="350"/>
                    </a:lnTo>
                    <a:lnTo>
                      <a:pt x="55" y="343"/>
                    </a:lnTo>
                    <a:lnTo>
                      <a:pt x="55" y="326"/>
                    </a:lnTo>
                    <a:lnTo>
                      <a:pt x="55" y="314"/>
                    </a:lnTo>
                    <a:lnTo>
                      <a:pt x="55" y="305"/>
                    </a:lnTo>
                    <a:lnTo>
                      <a:pt x="53" y="296"/>
                    </a:lnTo>
                    <a:lnTo>
                      <a:pt x="53" y="288"/>
                    </a:lnTo>
                    <a:lnTo>
                      <a:pt x="45" y="279"/>
                    </a:lnTo>
                    <a:lnTo>
                      <a:pt x="34" y="258"/>
                    </a:lnTo>
                    <a:lnTo>
                      <a:pt x="23" y="235"/>
                    </a:lnTo>
                    <a:lnTo>
                      <a:pt x="17" y="226"/>
                    </a:lnTo>
                    <a:lnTo>
                      <a:pt x="15" y="224"/>
                    </a:lnTo>
                    <a:lnTo>
                      <a:pt x="11" y="222"/>
                    </a:lnTo>
                    <a:lnTo>
                      <a:pt x="10" y="219"/>
                    </a:lnTo>
                    <a:lnTo>
                      <a:pt x="8" y="215"/>
                    </a:lnTo>
                    <a:lnTo>
                      <a:pt x="6" y="207"/>
                    </a:lnTo>
                    <a:lnTo>
                      <a:pt x="2" y="196"/>
                    </a:lnTo>
                    <a:lnTo>
                      <a:pt x="4" y="192"/>
                    </a:lnTo>
                    <a:lnTo>
                      <a:pt x="6" y="185"/>
                    </a:lnTo>
                    <a:lnTo>
                      <a:pt x="6" y="179"/>
                    </a:lnTo>
                    <a:lnTo>
                      <a:pt x="6" y="173"/>
                    </a:lnTo>
                    <a:lnTo>
                      <a:pt x="4" y="168"/>
                    </a:lnTo>
                    <a:lnTo>
                      <a:pt x="2" y="162"/>
                    </a:lnTo>
                    <a:lnTo>
                      <a:pt x="2" y="160"/>
                    </a:lnTo>
                    <a:lnTo>
                      <a:pt x="0" y="153"/>
                    </a:lnTo>
                    <a:lnTo>
                      <a:pt x="0" y="151"/>
                    </a:lnTo>
                    <a:lnTo>
                      <a:pt x="0" y="149"/>
                    </a:lnTo>
                    <a:lnTo>
                      <a:pt x="2" y="147"/>
                    </a:lnTo>
                    <a:lnTo>
                      <a:pt x="4" y="147"/>
                    </a:lnTo>
                    <a:lnTo>
                      <a:pt x="6" y="149"/>
                    </a:lnTo>
                    <a:lnTo>
                      <a:pt x="8" y="149"/>
                    </a:lnTo>
                    <a:lnTo>
                      <a:pt x="10" y="151"/>
                    </a:lnTo>
                    <a:lnTo>
                      <a:pt x="15" y="153"/>
                    </a:lnTo>
                    <a:lnTo>
                      <a:pt x="17" y="153"/>
                    </a:lnTo>
                    <a:lnTo>
                      <a:pt x="19" y="153"/>
                    </a:lnTo>
                    <a:lnTo>
                      <a:pt x="19" y="151"/>
                    </a:lnTo>
                    <a:lnTo>
                      <a:pt x="19" y="145"/>
                    </a:lnTo>
                    <a:lnTo>
                      <a:pt x="13" y="119"/>
                    </a:lnTo>
                    <a:lnTo>
                      <a:pt x="13" y="117"/>
                    </a:lnTo>
                    <a:lnTo>
                      <a:pt x="15" y="115"/>
                    </a:lnTo>
                    <a:lnTo>
                      <a:pt x="15" y="117"/>
                    </a:lnTo>
                    <a:lnTo>
                      <a:pt x="17" y="117"/>
                    </a:lnTo>
                    <a:lnTo>
                      <a:pt x="27" y="123"/>
                    </a:lnTo>
                    <a:lnTo>
                      <a:pt x="34" y="128"/>
                    </a:lnTo>
                    <a:lnTo>
                      <a:pt x="43" y="121"/>
                    </a:lnTo>
                    <a:lnTo>
                      <a:pt x="45" y="119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49" y="115"/>
                    </a:lnTo>
                    <a:lnTo>
                      <a:pt x="51" y="113"/>
                    </a:lnTo>
                    <a:lnTo>
                      <a:pt x="55" y="113"/>
                    </a:lnTo>
                    <a:lnTo>
                      <a:pt x="58" y="104"/>
                    </a:lnTo>
                    <a:lnTo>
                      <a:pt x="60" y="100"/>
                    </a:lnTo>
                    <a:lnTo>
                      <a:pt x="64" y="91"/>
                    </a:lnTo>
                    <a:lnTo>
                      <a:pt x="66" y="85"/>
                    </a:lnTo>
                    <a:lnTo>
                      <a:pt x="70" y="79"/>
                    </a:lnTo>
                    <a:lnTo>
                      <a:pt x="72" y="74"/>
                    </a:lnTo>
                    <a:lnTo>
                      <a:pt x="74" y="70"/>
                    </a:lnTo>
                    <a:lnTo>
                      <a:pt x="74" y="68"/>
                    </a:lnTo>
                    <a:lnTo>
                      <a:pt x="75" y="64"/>
                    </a:lnTo>
                    <a:lnTo>
                      <a:pt x="77" y="62"/>
                    </a:lnTo>
                    <a:lnTo>
                      <a:pt x="79" y="61"/>
                    </a:lnTo>
                    <a:lnTo>
                      <a:pt x="81" y="59"/>
                    </a:lnTo>
                    <a:lnTo>
                      <a:pt x="83" y="57"/>
                    </a:lnTo>
                    <a:lnTo>
                      <a:pt x="113" y="49"/>
                    </a:lnTo>
                    <a:lnTo>
                      <a:pt x="137" y="0"/>
                    </a:lnTo>
                    <a:lnTo>
                      <a:pt x="143" y="6"/>
                    </a:lnTo>
                    <a:lnTo>
                      <a:pt x="154" y="19"/>
                    </a:lnTo>
                    <a:lnTo>
                      <a:pt x="160" y="23"/>
                    </a:lnTo>
                    <a:lnTo>
                      <a:pt x="164" y="29"/>
                    </a:lnTo>
                    <a:lnTo>
                      <a:pt x="166" y="34"/>
                    </a:lnTo>
                    <a:lnTo>
                      <a:pt x="169" y="40"/>
                    </a:lnTo>
                    <a:lnTo>
                      <a:pt x="173" y="47"/>
                    </a:lnTo>
                    <a:lnTo>
                      <a:pt x="175" y="55"/>
                    </a:lnTo>
                    <a:lnTo>
                      <a:pt x="179" y="64"/>
                    </a:lnTo>
                    <a:lnTo>
                      <a:pt x="181" y="72"/>
                    </a:lnTo>
                    <a:lnTo>
                      <a:pt x="179" y="72"/>
                    </a:lnTo>
                    <a:lnTo>
                      <a:pt x="177" y="72"/>
                    </a:lnTo>
                    <a:lnTo>
                      <a:pt x="173" y="74"/>
                    </a:lnTo>
                    <a:lnTo>
                      <a:pt x="171" y="76"/>
                    </a:lnTo>
                    <a:lnTo>
                      <a:pt x="169" y="79"/>
                    </a:lnTo>
                    <a:lnTo>
                      <a:pt x="169" y="83"/>
                    </a:lnTo>
                    <a:lnTo>
                      <a:pt x="166" y="87"/>
                    </a:lnTo>
                    <a:lnTo>
                      <a:pt x="164" y="93"/>
                    </a:lnTo>
                    <a:lnTo>
                      <a:pt x="162" y="102"/>
                    </a:lnTo>
                    <a:lnTo>
                      <a:pt x="160" y="109"/>
                    </a:lnTo>
                    <a:lnTo>
                      <a:pt x="158" y="121"/>
                    </a:lnTo>
                    <a:lnTo>
                      <a:pt x="154" y="134"/>
                    </a:lnTo>
                    <a:lnTo>
                      <a:pt x="153" y="149"/>
                    </a:lnTo>
                    <a:lnTo>
                      <a:pt x="154" y="151"/>
                    </a:lnTo>
                    <a:lnTo>
                      <a:pt x="154" y="153"/>
                    </a:lnTo>
                    <a:lnTo>
                      <a:pt x="158" y="156"/>
                    </a:lnTo>
                    <a:lnTo>
                      <a:pt x="162" y="162"/>
                    </a:lnTo>
                    <a:lnTo>
                      <a:pt x="164" y="164"/>
                    </a:lnTo>
                    <a:lnTo>
                      <a:pt x="168" y="166"/>
                    </a:lnTo>
                    <a:lnTo>
                      <a:pt x="169" y="168"/>
                    </a:lnTo>
                    <a:lnTo>
                      <a:pt x="173" y="170"/>
                    </a:lnTo>
                    <a:lnTo>
                      <a:pt x="177" y="170"/>
                    </a:lnTo>
                    <a:lnTo>
                      <a:pt x="183" y="170"/>
                    </a:lnTo>
                    <a:lnTo>
                      <a:pt x="186" y="168"/>
                    </a:lnTo>
                    <a:lnTo>
                      <a:pt x="190" y="166"/>
                    </a:lnTo>
                    <a:lnTo>
                      <a:pt x="211" y="175"/>
                    </a:lnTo>
                    <a:lnTo>
                      <a:pt x="203" y="207"/>
                    </a:lnTo>
                    <a:lnTo>
                      <a:pt x="198" y="209"/>
                    </a:lnTo>
                    <a:lnTo>
                      <a:pt x="194" y="211"/>
                    </a:lnTo>
                    <a:lnTo>
                      <a:pt x="188" y="213"/>
                    </a:lnTo>
                    <a:lnTo>
                      <a:pt x="186" y="215"/>
                    </a:lnTo>
                    <a:lnTo>
                      <a:pt x="183" y="220"/>
                    </a:lnTo>
                    <a:lnTo>
                      <a:pt x="179" y="224"/>
                    </a:lnTo>
                    <a:lnTo>
                      <a:pt x="175" y="230"/>
                    </a:lnTo>
                    <a:lnTo>
                      <a:pt x="171" y="235"/>
                    </a:lnTo>
                    <a:lnTo>
                      <a:pt x="169" y="243"/>
                    </a:lnTo>
                    <a:lnTo>
                      <a:pt x="169" y="252"/>
                    </a:lnTo>
                    <a:lnTo>
                      <a:pt x="169" y="262"/>
                    </a:lnTo>
                    <a:lnTo>
                      <a:pt x="171" y="273"/>
                    </a:lnTo>
                    <a:lnTo>
                      <a:pt x="177" y="286"/>
                    </a:lnTo>
                    <a:lnTo>
                      <a:pt x="175" y="288"/>
                    </a:lnTo>
                    <a:lnTo>
                      <a:pt x="173" y="288"/>
                    </a:lnTo>
                    <a:lnTo>
                      <a:pt x="171" y="290"/>
                    </a:lnTo>
                    <a:lnTo>
                      <a:pt x="169" y="296"/>
                    </a:lnTo>
                    <a:lnTo>
                      <a:pt x="168" y="298"/>
                    </a:lnTo>
                    <a:lnTo>
                      <a:pt x="168" y="299"/>
                    </a:lnTo>
                    <a:lnTo>
                      <a:pt x="168" y="303"/>
                    </a:lnTo>
                    <a:lnTo>
                      <a:pt x="168" y="307"/>
                    </a:lnTo>
                    <a:lnTo>
                      <a:pt x="168" y="311"/>
                    </a:lnTo>
                    <a:lnTo>
                      <a:pt x="168" y="316"/>
                    </a:lnTo>
                    <a:lnTo>
                      <a:pt x="169" y="322"/>
                    </a:lnTo>
                    <a:lnTo>
                      <a:pt x="171" y="328"/>
                    </a:lnTo>
                    <a:lnTo>
                      <a:pt x="169" y="333"/>
                    </a:lnTo>
                    <a:lnTo>
                      <a:pt x="169" y="350"/>
                    </a:lnTo>
                    <a:lnTo>
                      <a:pt x="171" y="361"/>
                    </a:lnTo>
                    <a:lnTo>
                      <a:pt x="173" y="371"/>
                    </a:lnTo>
                    <a:lnTo>
                      <a:pt x="177" y="377"/>
                    </a:lnTo>
                    <a:lnTo>
                      <a:pt x="179" y="382"/>
                    </a:lnTo>
                    <a:lnTo>
                      <a:pt x="181" y="388"/>
                    </a:lnTo>
                    <a:lnTo>
                      <a:pt x="185" y="393"/>
                    </a:lnTo>
                    <a:lnTo>
                      <a:pt x="181" y="440"/>
                    </a:lnTo>
                    <a:lnTo>
                      <a:pt x="179" y="456"/>
                    </a:lnTo>
                    <a:lnTo>
                      <a:pt x="181" y="469"/>
                    </a:lnTo>
                    <a:lnTo>
                      <a:pt x="179" y="472"/>
                    </a:lnTo>
                    <a:lnTo>
                      <a:pt x="179" y="482"/>
                    </a:lnTo>
                    <a:lnTo>
                      <a:pt x="177" y="495"/>
                    </a:lnTo>
                    <a:lnTo>
                      <a:pt x="173" y="510"/>
                    </a:lnTo>
                    <a:lnTo>
                      <a:pt x="171" y="527"/>
                    </a:lnTo>
                    <a:lnTo>
                      <a:pt x="169" y="544"/>
                    </a:lnTo>
                    <a:lnTo>
                      <a:pt x="168" y="551"/>
                    </a:lnTo>
                    <a:lnTo>
                      <a:pt x="166" y="557"/>
                    </a:lnTo>
                    <a:lnTo>
                      <a:pt x="164" y="563"/>
                    </a:lnTo>
                    <a:lnTo>
                      <a:pt x="162" y="568"/>
                    </a:lnTo>
                    <a:lnTo>
                      <a:pt x="160" y="566"/>
                    </a:lnTo>
                    <a:lnTo>
                      <a:pt x="158" y="563"/>
                    </a:lnTo>
                    <a:lnTo>
                      <a:pt x="156" y="557"/>
                    </a:lnTo>
                    <a:lnTo>
                      <a:pt x="153" y="548"/>
                    </a:lnTo>
                    <a:lnTo>
                      <a:pt x="153" y="542"/>
                    </a:lnTo>
                    <a:lnTo>
                      <a:pt x="151" y="535"/>
                    </a:lnTo>
                    <a:lnTo>
                      <a:pt x="151" y="527"/>
                    </a:lnTo>
                    <a:lnTo>
                      <a:pt x="151" y="519"/>
                    </a:lnTo>
                    <a:lnTo>
                      <a:pt x="151" y="508"/>
                    </a:lnTo>
                    <a:lnTo>
                      <a:pt x="153" y="497"/>
                    </a:lnTo>
                    <a:lnTo>
                      <a:pt x="153" y="486"/>
                    </a:lnTo>
                    <a:lnTo>
                      <a:pt x="154" y="472"/>
                    </a:lnTo>
                    <a:lnTo>
                      <a:pt x="156" y="467"/>
                    </a:lnTo>
                    <a:lnTo>
                      <a:pt x="158" y="454"/>
                    </a:lnTo>
                    <a:lnTo>
                      <a:pt x="158" y="435"/>
                    </a:lnTo>
                    <a:lnTo>
                      <a:pt x="158" y="412"/>
                    </a:lnTo>
                    <a:lnTo>
                      <a:pt x="158" y="399"/>
                    </a:lnTo>
                    <a:lnTo>
                      <a:pt x="156" y="388"/>
                    </a:lnTo>
                    <a:lnTo>
                      <a:pt x="154" y="375"/>
                    </a:lnTo>
                    <a:lnTo>
                      <a:pt x="153" y="363"/>
                    </a:lnTo>
                    <a:lnTo>
                      <a:pt x="149" y="350"/>
                    </a:lnTo>
                    <a:lnTo>
                      <a:pt x="145" y="341"/>
                    </a:lnTo>
                    <a:lnTo>
                      <a:pt x="143" y="335"/>
                    </a:lnTo>
                    <a:lnTo>
                      <a:pt x="139" y="329"/>
                    </a:lnTo>
                    <a:lnTo>
                      <a:pt x="137" y="326"/>
                    </a:lnTo>
                    <a:lnTo>
                      <a:pt x="134" y="32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29" name="Freeform 102"/>
              <p:cNvSpPr>
                <a:spLocks/>
              </p:cNvSpPr>
              <p:nvPr/>
            </p:nvSpPr>
            <p:spPr bwMode="auto">
              <a:xfrm>
                <a:off x="1610" y="2354"/>
                <a:ext cx="105" cy="284"/>
              </a:xfrm>
              <a:custGeom>
                <a:avLst/>
                <a:gdLst>
                  <a:gd name="T0" fmla="*/ 3 w 211"/>
                  <a:gd name="T1" fmla="*/ 21 h 568"/>
                  <a:gd name="T2" fmla="*/ 3 w 211"/>
                  <a:gd name="T3" fmla="*/ 19 h 568"/>
                  <a:gd name="T4" fmla="*/ 3 w 211"/>
                  <a:gd name="T5" fmla="*/ 18 h 568"/>
                  <a:gd name="T6" fmla="*/ 1 w 211"/>
                  <a:gd name="T7" fmla="*/ 14 h 568"/>
                  <a:gd name="T8" fmla="*/ 0 w 211"/>
                  <a:gd name="T9" fmla="*/ 13 h 568"/>
                  <a:gd name="T10" fmla="*/ 0 w 211"/>
                  <a:gd name="T11" fmla="*/ 12 h 568"/>
                  <a:gd name="T12" fmla="*/ 0 w 211"/>
                  <a:gd name="T13" fmla="*/ 11 h 568"/>
                  <a:gd name="T14" fmla="*/ 0 w 211"/>
                  <a:gd name="T15" fmla="*/ 10 h 568"/>
                  <a:gd name="T16" fmla="*/ 0 w 211"/>
                  <a:gd name="T17" fmla="*/ 9 h 568"/>
                  <a:gd name="T18" fmla="*/ 0 w 211"/>
                  <a:gd name="T19" fmla="*/ 9 h 568"/>
                  <a:gd name="T20" fmla="*/ 0 w 211"/>
                  <a:gd name="T21" fmla="*/ 9 h 568"/>
                  <a:gd name="T22" fmla="*/ 0 w 211"/>
                  <a:gd name="T23" fmla="*/ 9 h 568"/>
                  <a:gd name="T24" fmla="*/ 1 w 211"/>
                  <a:gd name="T25" fmla="*/ 9 h 568"/>
                  <a:gd name="T26" fmla="*/ 0 w 211"/>
                  <a:gd name="T27" fmla="*/ 7 h 568"/>
                  <a:gd name="T28" fmla="*/ 0 w 211"/>
                  <a:gd name="T29" fmla="*/ 7 h 568"/>
                  <a:gd name="T30" fmla="*/ 1 w 211"/>
                  <a:gd name="T31" fmla="*/ 7 h 568"/>
                  <a:gd name="T32" fmla="*/ 2 w 211"/>
                  <a:gd name="T33" fmla="*/ 7 h 568"/>
                  <a:gd name="T34" fmla="*/ 2 w 211"/>
                  <a:gd name="T35" fmla="*/ 7 h 568"/>
                  <a:gd name="T36" fmla="*/ 3 w 211"/>
                  <a:gd name="T37" fmla="*/ 7 h 568"/>
                  <a:gd name="T38" fmla="*/ 4 w 211"/>
                  <a:gd name="T39" fmla="*/ 5 h 568"/>
                  <a:gd name="T40" fmla="*/ 4 w 211"/>
                  <a:gd name="T41" fmla="*/ 4 h 568"/>
                  <a:gd name="T42" fmla="*/ 4 w 211"/>
                  <a:gd name="T43" fmla="*/ 4 h 568"/>
                  <a:gd name="T44" fmla="*/ 5 w 211"/>
                  <a:gd name="T45" fmla="*/ 3 h 568"/>
                  <a:gd name="T46" fmla="*/ 8 w 211"/>
                  <a:gd name="T47" fmla="*/ 0 h 568"/>
                  <a:gd name="T48" fmla="*/ 10 w 211"/>
                  <a:gd name="T49" fmla="*/ 1 h 568"/>
                  <a:gd name="T50" fmla="*/ 10 w 211"/>
                  <a:gd name="T51" fmla="*/ 2 h 568"/>
                  <a:gd name="T52" fmla="*/ 11 w 211"/>
                  <a:gd name="T53" fmla="*/ 4 h 568"/>
                  <a:gd name="T54" fmla="*/ 11 w 211"/>
                  <a:gd name="T55" fmla="*/ 4 h 568"/>
                  <a:gd name="T56" fmla="*/ 10 w 211"/>
                  <a:gd name="T57" fmla="*/ 4 h 568"/>
                  <a:gd name="T58" fmla="*/ 10 w 211"/>
                  <a:gd name="T59" fmla="*/ 5 h 568"/>
                  <a:gd name="T60" fmla="*/ 10 w 211"/>
                  <a:gd name="T61" fmla="*/ 6 h 568"/>
                  <a:gd name="T62" fmla="*/ 9 w 211"/>
                  <a:gd name="T63" fmla="*/ 9 h 568"/>
                  <a:gd name="T64" fmla="*/ 9 w 211"/>
                  <a:gd name="T65" fmla="*/ 9 h 568"/>
                  <a:gd name="T66" fmla="*/ 10 w 211"/>
                  <a:gd name="T67" fmla="*/ 10 h 568"/>
                  <a:gd name="T68" fmla="*/ 11 w 211"/>
                  <a:gd name="T69" fmla="*/ 10 h 568"/>
                  <a:gd name="T70" fmla="*/ 11 w 211"/>
                  <a:gd name="T71" fmla="*/ 10 h 568"/>
                  <a:gd name="T72" fmla="*/ 12 w 211"/>
                  <a:gd name="T73" fmla="*/ 12 h 568"/>
                  <a:gd name="T74" fmla="*/ 11 w 211"/>
                  <a:gd name="T75" fmla="*/ 13 h 568"/>
                  <a:gd name="T76" fmla="*/ 11 w 211"/>
                  <a:gd name="T77" fmla="*/ 14 h 568"/>
                  <a:gd name="T78" fmla="*/ 10 w 211"/>
                  <a:gd name="T79" fmla="*/ 15 h 568"/>
                  <a:gd name="T80" fmla="*/ 10 w 211"/>
                  <a:gd name="T81" fmla="*/ 18 h 568"/>
                  <a:gd name="T82" fmla="*/ 10 w 211"/>
                  <a:gd name="T83" fmla="*/ 18 h 568"/>
                  <a:gd name="T84" fmla="*/ 10 w 211"/>
                  <a:gd name="T85" fmla="*/ 18 h 568"/>
                  <a:gd name="T86" fmla="*/ 10 w 211"/>
                  <a:gd name="T87" fmla="*/ 19 h 568"/>
                  <a:gd name="T88" fmla="*/ 10 w 211"/>
                  <a:gd name="T89" fmla="*/ 20 h 568"/>
                  <a:gd name="T90" fmla="*/ 10 w 211"/>
                  <a:gd name="T91" fmla="*/ 21 h 568"/>
                  <a:gd name="T92" fmla="*/ 11 w 211"/>
                  <a:gd name="T93" fmla="*/ 23 h 568"/>
                  <a:gd name="T94" fmla="*/ 11 w 211"/>
                  <a:gd name="T95" fmla="*/ 24 h 568"/>
                  <a:gd name="T96" fmla="*/ 11 w 211"/>
                  <a:gd name="T97" fmla="*/ 29 h 568"/>
                  <a:gd name="T98" fmla="*/ 11 w 211"/>
                  <a:gd name="T99" fmla="*/ 30 h 568"/>
                  <a:gd name="T100" fmla="*/ 10 w 211"/>
                  <a:gd name="T101" fmla="*/ 34 h 568"/>
                  <a:gd name="T102" fmla="*/ 10 w 211"/>
                  <a:gd name="T103" fmla="*/ 36 h 568"/>
                  <a:gd name="T104" fmla="*/ 9 w 211"/>
                  <a:gd name="T105" fmla="*/ 36 h 568"/>
                  <a:gd name="T106" fmla="*/ 9 w 211"/>
                  <a:gd name="T107" fmla="*/ 34 h 568"/>
                  <a:gd name="T108" fmla="*/ 9 w 211"/>
                  <a:gd name="T109" fmla="*/ 33 h 568"/>
                  <a:gd name="T110" fmla="*/ 9 w 211"/>
                  <a:gd name="T111" fmla="*/ 30 h 568"/>
                  <a:gd name="T112" fmla="*/ 9 w 211"/>
                  <a:gd name="T113" fmla="*/ 28 h 568"/>
                  <a:gd name="T114" fmla="*/ 9 w 211"/>
                  <a:gd name="T115" fmla="*/ 24 h 568"/>
                  <a:gd name="T116" fmla="*/ 9 w 211"/>
                  <a:gd name="T117" fmla="*/ 22 h 568"/>
                  <a:gd name="T118" fmla="*/ 8 w 211"/>
                  <a:gd name="T119" fmla="*/ 20 h 568"/>
                  <a:gd name="T120" fmla="*/ 8 w 211"/>
                  <a:gd name="T121" fmla="*/ 20 h 56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1"/>
                  <a:gd name="T184" fmla="*/ 0 h 568"/>
                  <a:gd name="T185" fmla="*/ 211 w 211"/>
                  <a:gd name="T186" fmla="*/ 568 h 56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1" h="568">
                    <a:moveTo>
                      <a:pt x="134" y="322"/>
                    </a:moveTo>
                    <a:lnTo>
                      <a:pt x="83" y="356"/>
                    </a:lnTo>
                    <a:lnTo>
                      <a:pt x="55" y="350"/>
                    </a:lnTo>
                    <a:lnTo>
                      <a:pt x="55" y="343"/>
                    </a:lnTo>
                    <a:lnTo>
                      <a:pt x="55" y="326"/>
                    </a:lnTo>
                    <a:lnTo>
                      <a:pt x="55" y="314"/>
                    </a:lnTo>
                    <a:lnTo>
                      <a:pt x="55" y="305"/>
                    </a:lnTo>
                    <a:lnTo>
                      <a:pt x="53" y="296"/>
                    </a:lnTo>
                    <a:lnTo>
                      <a:pt x="53" y="288"/>
                    </a:lnTo>
                    <a:lnTo>
                      <a:pt x="45" y="279"/>
                    </a:lnTo>
                    <a:lnTo>
                      <a:pt x="34" y="258"/>
                    </a:lnTo>
                    <a:lnTo>
                      <a:pt x="23" y="235"/>
                    </a:lnTo>
                    <a:lnTo>
                      <a:pt x="17" y="226"/>
                    </a:lnTo>
                    <a:lnTo>
                      <a:pt x="15" y="224"/>
                    </a:lnTo>
                    <a:lnTo>
                      <a:pt x="11" y="222"/>
                    </a:lnTo>
                    <a:lnTo>
                      <a:pt x="10" y="219"/>
                    </a:lnTo>
                    <a:lnTo>
                      <a:pt x="8" y="215"/>
                    </a:lnTo>
                    <a:lnTo>
                      <a:pt x="6" y="207"/>
                    </a:lnTo>
                    <a:lnTo>
                      <a:pt x="2" y="196"/>
                    </a:lnTo>
                    <a:lnTo>
                      <a:pt x="4" y="192"/>
                    </a:lnTo>
                    <a:lnTo>
                      <a:pt x="6" y="185"/>
                    </a:lnTo>
                    <a:lnTo>
                      <a:pt x="6" y="179"/>
                    </a:lnTo>
                    <a:lnTo>
                      <a:pt x="6" y="173"/>
                    </a:lnTo>
                    <a:lnTo>
                      <a:pt x="4" y="168"/>
                    </a:lnTo>
                    <a:lnTo>
                      <a:pt x="2" y="162"/>
                    </a:lnTo>
                    <a:lnTo>
                      <a:pt x="2" y="160"/>
                    </a:lnTo>
                    <a:lnTo>
                      <a:pt x="0" y="153"/>
                    </a:lnTo>
                    <a:lnTo>
                      <a:pt x="0" y="151"/>
                    </a:lnTo>
                    <a:lnTo>
                      <a:pt x="0" y="149"/>
                    </a:lnTo>
                    <a:lnTo>
                      <a:pt x="2" y="147"/>
                    </a:lnTo>
                    <a:lnTo>
                      <a:pt x="4" y="147"/>
                    </a:lnTo>
                    <a:lnTo>
                      <a:pt x="6" y="149"/>
                    </a:lnTo>
                    <a:lnTo>
                      <a:pt x="8" y="149"/>
                    </a:lnTo>
                    <a:lnTo>
                      <a:pt x="10" y="151"/>
                    </a:lnTo>
                    <a:lnTo>
                      <a:pt x="15" y="153"/>
                    </a:lnTo>
                    <a:lnTo>
                      <a:pt x="17" y="153"/>
                    </a:lnTo>
                    <a:lnTo>
                      <a:pt x="19" y="153"/>
                    </a:lnTo>
                    <a:lnTo>
                      <a:pt x="19" y="151"/>
                    </a:lnTo>
                    <a:lnTo>
                      <a:pt x="19" y="145"/>
                    </a:lnTo>
                    <a:lnTo>
                      <a:pt x="13" y="119"/>
                    </a:lnTo>
                    <a:lnTo>
                      <a:pt x="13" y="117"/>
                    </a:lnTo>
                    <a:lnTo>
                      <a:pt x="15" y="115"/>
                    </a:lnTo>
                    <a:lnTo>
                      <a:pt x="15" y="117"/>
                    </a:lnTo>
                    <a:lnTo>
                      <a:pt x="17" y="117"/>
                    </a:lnTo>
                    <a:lnTo>
                      <a:pt x="27" y="123"/>
                    </a:lnTo>
                    <a:lnTo>
                      <a:pt x="34" y="128"/>
                    </a:lnTo>
                    <a:lnTo>
                      <a:pt x="43" y="121"/>
                    </a:lnTo>
                    <a:lnTo>
                      <a:pt x="45" y="119"/>
                    </a:lnTo>
                    <a:lnTo>
                      <a:pt x="45" y="117"/>
                    </a:lnTo>
                    <a:lnTo>
                      <a:pt x="47" y="115"/>
                    </a:lnTo>
                    <a:lnTo>
                      <a:pt x="49" y="115"/>
                    </a:lnTo>
                    <a:lnTo>
                      <a:pt x="51" y="113"/>
                    </a:lnTo>
                    <a:lnTo>
                      <a:pt x="55" y="113"/>
                    </a:lnTo>
                    <a:lnTo>
                      <a:pt x="58" y="104"/>
                    </a:lnTo>
                    <a:lnTo>
                      <a:pt x="60" y="100"/>
                    </a:lnTo>
                    <a:lnTo>
                      <a:pt x="64" y="91"/>
                    </a:lnTo>
                    <a:lnTo>
                      <a:pt x="66" y="85"/>
                    </a:lnTo>
                    <a:lnTo>
                      <a:pt x="70" y="79"/>
                    </a:lnTo>
                    <a:lnTo>
                      <a:pt x="72" y="74"/>
                    </a:lnTo>
                    <a:lnTo>
                      <a:pt x="74" y="70"/>
                    </a:lnTo>
                    <a:lnTo>
                      <a:pt x="74" y="68"/>
                    </a:lnTo>
                    <a:lnTo>
                      <a:pt x="75" y="64"/>
                    </a:lnTo>
                    <a:lnTo>
                      <a:pt x="77" y="62"/>
                    </a:lnTo>
                    <a:lnTo>
                      <a:pt x="79" y="61"/>
                    </a:lnTo>
                    <a:lnTo>
                      <a:pt x="81" y="59"/>
                    </a:lnTo>
                    <a:lnTo>
                      <a:pt x="83" y="57"/>
                    </a:lnTo>
                    <a:lnTo>
                      <a:pt x="113" y="49"/>
                    </a:lnTo>
                    <a:lnTo>
                      <a:pt x="137" y="0"/>
                    </a:lnTo>
                    <a:lnTo>
                      <a:pt x="143" y="6"/>
                    </a:lnTo>
                    <a:lnTo>
                      <a:pt x="154" y="19"/>
                    </a:lnTo>
                    <a:lnTo>
                      <a:pt x="160" y="23"/>
                    </a:lnTo>
                    <a:lnTo>
                      <a:pt x="164" y="29"/>
                    </a:lnTo>
                    <a:lnTo>
                      <a:pt x="166" y="34"/>
                    </a:lnTo>
                    <a:lnTo>
                      <a:pt x="169" y="40"/>
                    </a:lnTo>
                    <a:lnTo>
                      <a:pt x="173" y="47"/>
                    </a:lnTo>
                    <a:lnTo>
                      <a:pt x="175" y="55"/>
                    </a:lnTo>
                    <a:lnTo>
                      <a:pt x="179" y="64"/>
                    </a:lnTo>
                    <a:lnTo>
                      <a:pt x="181" y="72"/>
                    </a:lnTo>
                    <a:lnTo>
                      <a:pt x="179" y="72"/>
                    </a:lnTo>
                    <a:lnTo>
                      <a:pt x="177" y="72"/>
                    </a:lnTo>
                    <a:lnTo>
                      <a:pt x="173" y="74"/>
                    </a:lnTo>
                    <a:lnTo>
                      <a:pt x="171" y="76"/>
                    </a:lnTo>
                    <a:lnTo>
                      <a:pt x="169" y="79"/>
                    </a:lnTo>
                    <a:lnTo>
                      <a:pt x="169" y="83"/>
                    </a:lnTo>
                    <a:lnTo>
                      <a:pt x="166" y="87"/>
                    </a:lnTo>
                    <a:lnTo>
                      <a:pt x="164" y="93"/>
                    </a:lnTo>
                    <a:lnTo>
                      <a:pt x="162" y="102"/>
                    </a:lnTo>
                    <a:lnTo>
                      <a:pt x="160" y="109"/>
                    </a:lnTo>
                    <a:lnTo>
                      <a:pt x="158" y="121"/>
                    </a:lnTo>
                    <a:lnTo>
                      <a:pt x="154" y="134"/>
                    </a:lnTo>
                    <a:lnTo>
                      <a:pt x="153" y="149"/>
                    </a:lnTo>
                    <a:lnTo>
                      <a:pt x="154" y="151"/>
                    </a:lnTo>
                    <a:lnTo>
                      <a:pt x="154" y="153"/>
                    </a:lnTo>
                    <a:lnTo>
                      <a:pt x="158" y="156"/>
                    </a:lnTo>
                    <a:lnTo>
                      <a:pt x="162" y="162"/>
                    </a:lnTo>
                    <a:lnTo>
                      <a:pt x="164" y="164"/>
                    </a:lnTo>
                    <a:lnTo>
                      <a:pt x="168" y="166"/>
                    </a:lnTo>
                    <a:lnTo>
                      <a:pt x="169" y="168"/>
                    </a:lnTo>
                    <a:lnTo>
                      <a:pt x="173" y="170"/>
                    </a:lnTo>
                    <a:lnTo>
                      <a:pt x="177" y="170"/>
                    </a:lnTo>
                    <a:lnTo>
                      <a:pt x="183" y="170"/>
                    </a:lnTo>
                    <a:lnTo>
                      <a:pt x="186" y="168"/>
                    </a:lnTo>
                    <a:lnTo>
                      <a:pt x="190" y="166"/>
                    </a:lnTo>
                    <a:lnTo>
                      <a:pt x="211" y="175"/>
                    </a:lnTo>
                    <a:lnTo>
                      <a:pt x="203" y="207"/>
                    </a:lnTo>
                    <a:lnTo>
                      <a:pt x="198" y="209"/>
                    </a:lnTo>
                    <a:lnTo>
                      <a:pt x="194" y="211"/>
                    </a:lnTo>
                    <a:lnTo>
                      <a:pt x="188" y="213"/>
                    </a:lnTo>
                    <a:lnTo>
                      <a:pt x="186" y="215"/>
                    </a:lnTo>
                    <a:lnTo>
                      <a:pt x="183" y="220"/>
                    </a:lnTo>
                    <a:lnTo>
                      <a:pt x="179" y="224"/>
                    </a:lnTo>
                    <a:lnTo>
                      <a:pt x="175" y="230"/>
                    </a:lnTo>
                    <a:lnTo>
                      <a:pt x="171" y="235"/>
                    </a:lnTo>
                    <a:lnTo>
                      <a:pt x="169" y="243"/>
                    </a:lnTo>
                    <a:lnTo>
                      <a:pt x="169" y="252"/>
                    </a:lnTo>
                    <a:lnTo>
                      <a:pt x="169" y="262"/>
                    </a:lnTo>
                    <a:lnTo>
                      <a:pt x="171" y="273"/>
                    </a:lnTo>
                    <a:lnTo>
                      <a:pt x="177" y="286"/>
                    </a:lnTo>
                    <a:lnTo>
                      <a:pt x="175" y="288"/>
                    </a:lnTo>
                    <a:lnTo>
                      <a:pt x="173" y="288"/>
                    </a:lnTo>
                    <a:lnTo>
                      <a:pt x="171" y="290"/>
                    </a:lnTo>
                    <a:lnTo>
                      <a:pt x="169" y="296"/>
                    </a:lnTo>
                    <a:lnTo>
                      <a:pt x="168" y="298"/>
                    </a:lnTo>
                    <a:lnTo>
                      <a:pt x="168" y="299"/>
                    </a:lnTo>
                    <a:lnTo>
                      <a:pt x="168" y="303"/>
                    </a:lnTo>
                    <a:lnTo>
                      <a:pt x="168" y="307"/>
                    </a:lnTo>
                    <a:lnTo>
                      <a:pt x="168" y="311"/>
                    </a:lnTo>
                    <a:lnTo>
                      <a:pt x="168" y="316"/>
                    </a:lnTo>
                    <a:lnTo>
                      <a:pt x="169" y="322"/>
                    </a:lnTo>
                    <a:lnTo>
                      <a:pt x="171" y="328"/>
                    </a:lnTo>
                    <a:lnTo>
                      <a:pt x="169" y="333"/>
                    </a:lnTo>
                    <a:lnTo>
                      <a:pt x="169" y="350"/>
                    </a:lnTo>
                    <a:lnTo>
                      <a:pt x="171" y="361"/>
                    </a:lnTo>
                    <a:lnTo>
                      <a:pt x="173" y="371"/>
                    </a:lnTo>
                    <a:lnTo>
                      <a:pt x="177" y="377"/>
                    </a:lnTo>
                    <a:lnTo>
                      <a:pt x="179" y="382"/>
                    </a:lnTo>
                    <a:lnTo>
                      <a:pt x="181" y="388"/>
                    </a:lnTo>
                    <a:lnTo>
                      <a:pt x="185" y="393"/>
                    </a:lnTo>
                    <a:lnTo>
                      <a:pt x="181" y="440"/>
                    </a:lnTo>
                    <a:lnTo>
                      <a:pt x="179" y="456"/>
                    </a:lnTo>
                    <a:lnTo>
                      <a:pt x="181" y="469"/>
                    </a:lnTo>
                    <a:lnTo>
                      <a:pt x="179" y="472"/>
                    </a:lnTo>
                    <a:lnTo>
                      <a:pt x="179" y="482"/>
                    </a:lnTo>
                    <a:lnTo>
                      <a:pt x="177" y="495"/>
                    </a:lnTo>
                    <a:lnTo>
                      <a:pt x="173" y="510"/>
                    </a:lnTo>
                    <a:lnTo>
                      <a:pt x="171" y="527"/>
                    </a:lnTo>
                    <a:lnTo>
                      <a:pt x="169" y="544"/>
                    </a:lnTo>
                    <a:lnTo>
                      <a:pt x="168" y="551"/>
                    </a:lnTo>
                    <a:lnTo>
                      <a:pt x="166" y="557"/>
                    </a:lnTo>
                    <a:lnTo>
                      <a:pt x="164" y="563"/>
                    </a:lnTo>
                    <a:lnTo>
                      <a:pt x="162" y="568"/>
                    </a:lnTo>
                    <a:lnTo>
                      <a:pt x="160" y="566"/>
                    </a:lnTo>
                    <a:lnTo>
                      <a:pt x="158" y="563"/>
                    </a:lnTo>
                    <a:lnTo>
                      <a:pt x="156" y="557"/>
                    </a:lnTo>
                    <a:lnTo>
                      <a:pt x="153" y="548"/>
                    </a:lnTo>
                    <a:lnTo>
                      <a:pt x="153" y="542"/>
                    </a:lnTo>
                    <a:lnTo>
                      <a:pt x="151" y="535"/>
                    </a:lnTo>
                    <a:lnTo>
                      <a:pt x="151" y="527"/>
                    </a:lnTo>
                    <a:lnTo>
                      <a:pt x="151" y="519"/>
                    </a:lnTo>
                    <a:lnTo>
                      <a:pt x="151" y="508"/>
                    </a:lnTo>
                    <a:lnTo>
                      <a:pt x="153" y="497"/>
                    </a:lnTo>
                    <a:lnTo>
                      <a:pt x="153" y="486"/>
                    </a:lnTo>
                    <a:lnTo>
                      <a:pt x="154" y="472"/>
                    </a:lnTo>
                    <a:lnTo>
                      <a:pt x="156" y="467"/>
                    </a:lnTo>
                    <a:lnTo>
                      <a:pt x="158" y="454"/>
                    </a:lnTo>
                    <a:lnTo>
                      <a:pt x="158" y="435"/>
                    </a:lnTo>
                    <a:lnTo>
                      <a:pt x="158" y="412"/>
                    </a:lnTo>
                    <a:lnTo>
                      <a:pt x="158" y="399"/>
                    </a:lnTo>
                    <a:lnTo>
                      <a:pt x="156" y="388"/>
                    </a:lnTo>
                    <a:lnTo>
                      <a:pt x="154" y="375"/>
                    </a:lnTo>
                    <a:lnTo>
                      <a:pt x="153" y="363"/>
                    </a:lnTo>
                    <a:lnTo>
                      <a:pt x="149" y="350"/>
                    </a:lnTo>
                    <a:lnTo>
                      <a:pt x="145" y="341"/>
                    </a:lnTo>
                    <a:lnTo>
                      <a:pt x="143" y="335"/>
                    </a:lnTo>
                    <a:lnTo>
                      <a:pt x="139" y="329"/>
                    </a:lnTo>
                    <a:lnTo>
                      <a:pt x="137" y="326"/>
                    </a:lnTo>
                    <a:lnTo>
                      <a:pt x="134" y="32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52" name="Freeform 103"/>
            <p:cNvSpPr>
              <a:spLocks/>
            </p:cNvSpPr>
            <p:nvPr/>
          </p:nvSpPr>
          <p:spPr bwMode="auto">
            <a:xfrm>
              <a:off x="2005" y="2593"/>
              <a:ext cx="99" cy="138"/>
            </a:xfrm>
            <a:custGeom>
              <a:avLst/>
              <a:gdLst>
                <a:gd name="T0" fmla="*/ 9 w 192"/>
                <a:gd name="T1" fmla="*/ 6 h 348"/>
                <a:gd name="T2" fmla="*/ 10 w 192"/>
                <a:gd name="T3" fmla="*/ 7 h 348"/>
                <a:gd name="T4" fmla="*/ 9 w 192"/>
                <a:gd name="T5" fmla="*/ 8 h 348"/>
                <a:gd name="T6" fmla="*/ 6 w 192"/>
                <a:gd name="T7" fmla="*/ 8 h 348"/>
                <a:gd name="T8" fmla="*/ 9 w 192"/>
                <a:gd name="T9" fmla="*/ 9 h 348"/>
                <a:gd name="T10" fmla="*/ 12 w 192"/>
                <a:gd name="T11" fmla="*/ 8 h 348"/>
                <a:gd name="T12" fmla="*/ 13 w 192"/>
                <a:gd name="T13" fmla="*/ 7 h 348"/>
                <a:gd name="T14" fmla="*/ 13 w 192"/>
                <a:gd name="T15" fmla="*/ 7 h 348"/>
                <a:gd name="T16" fmla="*/ 13 w 192"/>
                <a:gd name="T17" fmla="*/ 6 h 348"/>
                <a:gd name="T18" fmla="*/ 13 w 192"/>
                <a:gd name="T19" fmla="*/ 5 h 348"/>
                <a:gd name="T20" fmla="*/ 12 w 192"/>
                <a:gd name="T21" fmla="*/ 4 h 348"/>
                <a:gd name="T22" fmla="*/ 12 w 192"/>
                <a:gd name="T23" fmla="*/ 4 h 348"/>
                <a:gd name="T24" fmla="*/ 11 w 192"/>
                <a:gd name="T25" fmla="*/ 4 h 348"/>
                <a:gd name="T26" fmla="*/ 7 w 192"/>
                <a:gd name="T27" fmla="*/ 3 h 348"/>
                <a:gd name="T28" fmla="*/ 7 w 192"/>
                <a:gd name="T29" fmla="*/ 2 h 348"/>
                <a:gd name="T30" fmla="*/ 8 w 192"/>
                <a:gd name="T31" fmla="*/ 2 h 348"/>
                <a:gd name="T32" fmla="*/ 9 w 192"/>
                <a:gd name="T33" fmla="*/ 2 h 348"/>
                <a:gd name="T34" fmla="*/ 10 w 192"/>
                <a:gd name="T35" fmla="*/ 2 h 348"/>
                <a:gd name="T36" fmla="*/ 11 w 192"/>
                <a:gd name="T37" fmla="*/ 1 h 348"/>
                <a:gd name="T38" fmla="*/ 11 w 192"/>
                <a:gd name="T39" fmla="*/ 1 h 348"/>
                <a:gd name="T40" fmla="*/ 10 w 192"/>
                <a:gd name="T41" fmla="*/ 1 h 348"/>
                <a:gd name="T42" fmla="*/ 10 w 192"/>
                <a:gd name="T43" fmla="*/ 0 h 348"/>
                <a:gd name="T44" fmla="*/ 9 w 192"/>
                <a:gd name="T45" fmla="*/ 0 h 348"/>
                <a:gd name="T46" fmla="*/ 8 w 192"/>
                <a:gd name="T47" fmla="*/ 0 h 348"/>
                <a:gd name="T48" fmla="*/ 7 w 192"/>
                <a:gd name="T49" fmla="*/ 0 h 348"/>
                <a:gd name="T50" fmla="*/ 6 w 192"/>
                <a:gd name="T51" fmla="*/ 0 h 348"/>
                <a:gd name="T52" fmla="*/ 4 w 192"/>
                <a:gd name="T53" fmla="*/ 0 h 348"/>
                <a:gd name="T54" fmla="*/ 3 w 192"/>
                <a:gd name="T55" fmla="*/ 0 h 348"/>
                <a:gd name="T56" fmla="*/ 1 w 192"/>
                <a:gd name="T57" fmla="*/ 0 h 348"/>
                <a:gd name="T58" fmla="*/ 1 w 192"/>
                <a:gd name="T59" fmla="*/ 0 h 348"/>
                <a:gd name="T60" fmla="*/ 0 w 192"/>
                <a:gd name="T61" fmla="*/ 0 h 348"/>
                <a:gd name="T62" fmla="*/ 1 w 192"/>
                <a:gd name="T63" fmla="*/ 0 h 348"/>
                <a:gd name="T64" fmla="*/ 1 w 192"/>
                <a:gd name="T65" fmla="*/ 1 h 348"/>
                <a:gd name="T66" fmla="*/ 2 w 192"/>
                <a:gd name="T67" fmla="*/ 1 h 348"/>
                <a:gd name="T68" fmla="*/ 3 w 192"/>
                <a:gd name="T69" fmla="*/ 2 h 348"/>
                <a:gd name="T70" fmla="*/ 4 w 192"/>
                <a:gd name="T71" fmla="*/ 2 h 348"/>
                <a:gd name="T72" fmla="*/ 4 w 192"/>
                <a:gd name="T73" fmla="*/ 2 h 348"/>
                <a:gd name="T74" fmla="*/ 3 w 192"/>
                <a:gd name="T75" fmla="*/ 2 h 348"/>
                <a:gd name="T76" fmla="*/ 3 w 192"/>
                <a:gd name="T77" fmla="*/ 2 h 348"/>
                <a:gd name="T78" fmla="*/ 3 w 192"/>
                <a:gd name="T79" fmla="*/ 3 h 348"/>
                <a:gd name="T80" fmla="*/ 3 w 192"/>
                <a:gd name="T81" fmla="*/ 3 h 348"/>
                <a:gd name="T82" fmla="*/ 5 w 192"/>
                <a:gd name="T83" fmla="*/ 4 h 348"/>
                <a:gd name="T84" fmla="*/ 7 w 192"/>
                <a:gd name="T85" fmla="*/ 4 h 348"/>
                <a:gd name="T86" fmla="*/ 8 w 192"/>
                <a:gd name="T87" fmla="*/ 5 h 348"/>
                <a:gd name="T88" fmla="*/ 8 w 192"/>
                <a:gd name="T89" fmla="*/ 5 h 348"/>
                <a:gd name="T90" fmla="*/ 9 w 192"/>
                <a:gd name="T91" fmla="*/ 6 h 3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2"/>
                <a:gd name="T139" fmla="*/ 0 h 348"/>
                <a:gd name="T140" fmla="*/ 192 w 192"/>
                <a:gd name="T141" fmla="*/ 348 h 3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2" h="348">
                  <a:moveTo>
                    <a:pt x="122" y="258"/>
                  </a:moveTo>
                  <a:lnTo>
                    <a:pt x="124" y="258"/>
                  </a:lnTo>
                  <a:lnTo>
                    <a:pt x="128" y="260"/>
                  </a:lnTo>
                  <a:lnTo>
                    <a:pt x="130" y="263"/>
                  </a:lnTo>
                  <a:lnTo>
                    <a:pt x="132" y="265"/>
                  </a:lnTo>
                  <a:lnTo>
                    <a:pt x="134" y="269"/>
                  </a:lnTo>
                  <a:lnTo>
                    <a:pt x="136" y="273"/>
                  </a:lnTo>
                  <a:lnTo>
                    <a:pt x="136" y="275"/>
                  </a:lnTo>
                  <a:lnTo>
                    <a:pt x="130" y="308"/>
                  </a:lnTo>
                  <a:lnTo>
                    <a:pt x="105" y="318"/>
                  </a:lnTo>
                  <a:lnTo>
                    <a:pt x="100" y="329"/>
                  </a:lnTo>
                  <a:lnTo>
                    <a:pt x="89" y="329"/>
                  </a:lnTo>
                  <a:lnTo>
                    <a:pt x="81" y="346"/>
                  </a:lnTo>
                  <a:lnTo>
                    <a:pt x="96" y="344"/>
                  </a:lnTo>
                  <a:lnTo>
                    <a:pt x="132" y="348"/>
                  </a:lnTo>
                  <a:lnTo>
                    <a:pt x="141" y="339"/>
                  </a:lnTo>
                  <a:lnTo>
                    <a:pt x="160" y="318"/>
                  </a:lnTo>
                  <a:lnTo>
                    <a:pt x="171" y="307"/>
                  </a:lnTo>
                  <a:lnTo>
                    <a:pt x="181" y="295"/>
                  </a:lnTo>
                  <a:lnTo>
                    <a:pt x="184" y="290"/>
                  </a:lnTo>
                  <a:lnTo>
                    <a:pt x="188" y="286"/>
                  </a:lnTo>
                  <a:lnTo>
                    <a:pt x="190" y="282"/>
                  </a:lnTo>
                  <a:lnTo>
                    <a:pt x="192" y="278"/>
                  </a:lnTo>
                  <a:lnTo>
                    <a:pt x="192" y="269"/>
                  </a:lnTo>
                  <a:lnTo>
                    <a:pt x="192" y="263"/>
                  </a:lnTo>
                  <a:lnTo>
                    <a:pt x="192" y="258"/>
                  </a:lnTo>
                  <a:lnTo>
                    <a:pt x="192" y="256"/>
                  </a:lnTo>
                  <a:lnTo>
                    <a:pt x="183" y="209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7"/>
                  </a:lnTo>
                  <a:lnTo>
                    <a:pt x="181" y="190"/>
                  </a:lnTo>
                  <a:lnTo>
                    <a:pt x="179" y="186"/>
                  </a:lnTo>
                  <a:lnTo>
                    <a:pt x="177" y="182"/>
                  </a:lnTo>
                  <a:lnTo>
                    <a:pt x="173" y="179"/>
                  </a:lnTo>
                  <a:lnTo>
                    <a:pt x="171" y="175"/>
                  </a:lnTo>
                  <a:lnTo>
                    <a:pt x="168" y="169"/>
                  </a:lnTo>
                  <a:lnTo>
                    <a:pt x="164" y="167"/>
                  </a:lnTo>
                  <a:lnTo>
                    <a:pt x="158" y="164"/>
                  </a:lnTo>
                  <a:lnTo>
                    <a:pt x="153" y="162"/>
                  </a:lnTo>
                  <a:lnTo>
                    <a:pt x="126" y="150"/>
                  </a:lnTo>
                  <a:lnTo>
                    <a:pt x="100" y="109"/>
                  </a:lnTo>
                  <a:lnTo>
                    <a:pt x="100" y="92"/>
                  </a:lnTo>
                  <a:lnTo>
                    <a:pt x="102" y="88"/>
                  </a:lnTo>
                  <a:lnTo>
                    <a:pt x="105" y="81"/>
                  </a:lnTo>
                  <a:lnTo>
                    <a:pt x="109" y="75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4" y="66"/>
                  </a:lnTo>
                  <a:lnTo>
                    <a:pt x="128" y="64"/>
                  </a:lnTo>
                  <a:lnTo>
                    <a:pt x="130" y="64"/>
                  </a:lnTo>
                  <a:lnTo>
                    <a:pt x="137" y="62"/>
                  </a:lnTo>
                  <a:lnTo>
                    <a:pt x="141" y="60"/>
                  </a:lnTo>
                  <a:lnTo>
                    <a:pt x="145" y="58"/>
                  </a:lnTo>
                  <a:lnTo>
                    <a:pt x="149" y="55"/>
                  </a:lnTo>
                  <a:lnTo>
                    <a:pt x="153" y="53"/>
                  </a:lnTo>
                  <a:lnTo>
                    <a:pt x="153" y="49"/>
                  </a:lnTo>
                  <a:lnTo>
                    <a:pt x="151" y="40"/>
                  </a:lnTo>
                  <a:lnTo>
                    <a:pt x="149" y="36"/>
                  </a:lnTo>
                  <a:lnTo>
                    <a:pt x="145" y="30"/>
                  </a:lnTo>
                  <a:lnTo>
                    <a:pt x="145" y="28"/>
                  </a:lnTo>
                  <a:lnTo>
                    <a:pt x="143" y="26"/>
                  </a:lnTo>
                  <a:lnTo>
                    <a:pt x="141" y="24"/>
                  </a:lnTo>
                  <a:lnTo>
                    <a:pt x="139" y="24"/>
                  </a:lnTo>
                  <a:lnTo>
                    <a:pt x="137" y="21"/>
                  </a:lnTo>
                  <a:lnTo>
                    <a:pt x="132" y="13"/>
                  </a:lnTo>
                  <a:lnTo>
                    <a:pt x="128" y="9"/>
                  </a:lnTo>
                  <a:lnTo>
                    <a:pt x="122" y="6"/>
                  </a:lnTo>
                  <a:lnTo>
                    <a:pt x="119" y="6"/>
                  </a:lnTo>
                  <a:lnTo>
                    <a:pt x="117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7" y="4"/>
                  </a:lnTo>
                  <a:lnTo>
                    <a:pt x="100" y="6"/>
                  </a:lnTo>
                  <a:lnTo>
                    <a:pt x="96" y="6"/>
                  </a:lnTo>
                  <a:lnTo>
                    <a:pt x="90" y="6"/>
                  </a:lnTo>
                  <a:lnTo>
                    <a:pt x="83" y="6"/>
                  </a:lnTo>
                  <a:lnTo>
                    <a:pt x="75" y="6"/>
                  </a:lnTo>
                  <a:lnTo>
                    <a:pt x="60" y="2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25" y="4"/>
                  </a:lnTo>
                  <a:lnTo>
                    <a:pt x="11" y="4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6" y="19"/>
                  </a:lnTo>
                  <a:lnTo>
                    <a:pt x="10" y="21"/>
                  </a:lnTo>
                  <a:lnTo>
                    <a:pt x="11" y="23"/>
                  </a:lnTo>
                  <a:lnTo>
                    <a:pt x="13" y="24"/>
                  </a:lnTo>
                  <a:lnTo>
                    <a:pt x="15" y="28"/>
                  </a:lnTo>
                  <a:lnTo>
                    <a:pt x="21" y="53"/>
                  </a:lnTo>
                  <a:lnTo>
                    <a:pt x="42" y="62"/>
                  </a:lnTo>
                  <a:lnTo>
                    <a:pt x="45" y="64"/>
                  </a:lnTo>
                  <a:lnTo>
                    <a:pt x="47" y="68"/>
                  </a:lnTo>
                  <a:lnTo>
                    <a:pt x="49" y="70"/>
                  </a:lnTo>
                  <a:lnTo>
                    <a:pt x="51" y="73"/>
                  </a:lnTo>
                  <a:lnTo>
                    <a:pt x="51" y="75"/>
                  </a:lnTo>
                  <a:lnTo>
                    <a:pt x="51" y="79"/>
                  </a:lnTo>
                  <a:lnTo>
                    <a:pt x="51" y="83"/>
                  </a:lnTo>
                  <a:lnTo>
                    <a:pt x="51" y="85"/>
                  </a:lnTo>
                  <a:lnTo>
                    <a:pt x="45" y="94"/>
                  </a:lnTo>
                  <a:lnTo>
                    <a:pt x="42" y="100"/>
                  </a:lnTo>
                  <a:lnTo>
                    <a:pt x="40" y="100"/>
                  </a:lnTo>
                  <a:lnTo>
                    <a:pt x="38" y="102"/>
                  </a:lnTo>
                  <a:lnTo>
                    <a:pt x="36" y="103"/>
                  </a:lnTo>
                  <a:lnTo>
                    <a:pt x="36" y="107"/>
                  </a:lnTo>
                  <a:lnTo>
                    <a:pt x="36" y="111"/>
                  </a:lnTo>
                  <a:lnTo>
                    <a:pt x="38" y="113"/>
                  </a:lnTo>
                  <a:lnTo>
                    <a:pt x="40" y="117"/>
                  </a:lnTo>
                  <a:lnTo>
                    <a:pt x="42" y="120"/>
                  </a:lnTo>
                  <a:lnTo>
                    <a:pt x="45" y="124"/>
                  </a:lnTo>
                  <a:lnTo>
                    <a:pt x="58" y="135"/>
                  </a:lnTo>
                  <a:lnTo>
                    <a:pt x="66" y="141"/>
                  </a:lnTo>
                  <a:lnTo>
                    <a:pt x="70" y="145"/>
                  </a:lnTo>
                  <a:lnTo>
                    <a:pt x="79" y="156"/>
                  </a:lnTo>
                  <a:lnTo>
                    <a:pt x="94" y="169"/>
                  </a:lnTo>
                  <a:lnTo>
                    <a:pt x="107" y="182"/>
                  </a:lnTo>
                  <a:lnTo>
                    <a:pt x="109" y="186"/>
                  </a:lnTo>
                  <a:lnTo>
                    <a:pt x="111" y="190"/>
                  </a:lnTo>
                  <a:lnTo>
                    <a:pt x="115" y="194"/>
                  </a:lnTo>
                  <a:lnTo>
                    <a:pt x="115" y="197"/>
                  </a:lnTo>
                  <a:lnTo>
                    <a:pt x="117" y="209"/>
                  </a:lnTo>
                  <a:lnTo>
                    <a:pt x="119" y="218"/>
                  </a:lnTo>
                  <a:lnTo>
                    <a:pt x="122" y="237"/>
                  </a:lnTo>
                  <a:lnTo>
                    <a:pt x="122" y="245"/>
                  </a:lnTo>
                  <a:lnTo>
                    <a:pt x="122" y="25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3" name="Freeform 104"/>
            <p:cNvSpPr>
              <a:spLocks/>
            </p:cNvSpPr>
            <p:nvPr/>
          </p:nvSpPr>
          <p:spPr bwMode="auto">
            <a:xfrm>
              <a:off x="2005" y="2593"/>
              <a:ext cx="99" cy="138"/>
            </a:xfrm>
            <a:custGeom>
              <a:avLst/>
              <a:gdLst>
                <a:gd name="T0" fmla="*/ 9 w 192"/>
                <a:gd name="T1" fmla="*/ 6 h 348"/>
                <a:gd name="T2" fmla="*/ 10 w 192"/>
                <a:gd name="T3" fmla="*/ 7 h 348"/>
                <a:gd name="T4" fmla="*/ 9 w 192"/>
                <a:gd name="T5" fmla="*/ 8 h 348"/>
                <a:gd name="T6" fmla="*/ 6 w 192"/>
                <a:gd name="T7" fmla="*/ 8 h 348"/>
                <a:gd name="T8" fmla="*/ 9 w 192"/>
                <a:gd name="T9" fmla="*/ 9 h 348"/>
                <a:gd name="T10" fmla="*/ 12 w 192"/>
                <a:gd name="T11" fmla="*/ 8 h 348"/>
                <a:gd name="T12" fmla="*/ 13 w 192"/>
                <a:gd name="T13" fmla="*/ 7 h 348"/>
                <a:gd name="T14" fmla="*/ 13 w 192"/>
                <a:gd name="T15" fmla="*/ 7 h 348"/>
                <a:gd name="T16" fmla="*/ 13 w 192"/>
                <a:gd name="T17" fmla="*/ 6 h 348"/>
                <a:gd name="T18" fmla="*/ 13 w 192"/>
                <a:gd name="T19" fmla="*/ 5 h 348"/>
                <a:gd name="T20" fmla="*/ 12 w 192"/>
                <a:gd name="T21" fmla="*/ 4 h 348"/>
                <a:gd name="T22" fmla="*/ 12 w 192"/>
                <a:gd name="T23" fmla="*/ 4 h 348"/>
                <a:gd name="T24" fmla="*/ 11 w 192"/>
                <a:gd name="T25" fmla="*/ 4 h 348"/>
                <a:gd name="T26" fmla="*/ 7 w 192"/>
                <a:gd name="T27" fmla="*/ 3 h 348"/>
                <a:gd name="T28" fmla="*/ 7 w 192"/>
                <a:gd name="T29" fmla="*/ 2 h 348"/>
                <a:gd name="T30" fmla="*/ 8 w 192"/>
                <a:gd name="T31" fmla="*/ 2 h 348"/>
                <a:gd name="T32" fmla="*/ 9 w 192"/>
                <a:gd name="T33" fmla="*/ 2 h 348"/>
                <a:gd name="T34" fmla="*/ 10 w 192"/>
                <a:gd name="T35" fmla="*/ 2 h 348"/>
                <a:gd name="T36" fmla="*/ 11 w 192"/>
                <a:gd name="T37" fmla="*/ 1 h 348"/>
                <a:gd name="T38" fmla="*/ 11 w 192"/>
                <a:gd name="T39" fmla="*/ 1 h 348"/>
                <a:gd name="T40" fmla="*/ 10 w 192"/>
                <a:gd name="T41" fmla="*/ 1 h 348"/>
                <a:gd name="T42" fmla="*/ 10 w 192"/>
                <a:gd name="T43" fmla="*/ 0 h 348"/>
                <a:gd name="T44" fmla="*/ 9 w 192"/>
                <a:gd name="T45" fmla="*/ 0 h 348"/>
                <a:gd name="T46" fmla="*/ 8 w 192"/>
                <a:gd name="T47" fmla="*/ 0 h 348"/>
                <a:gd name="T48" fmla="*/ 7 w 192"/>
                <a:gd name="T49" fmla="*/ 0 h 348"/>
                <a:gd name="T50" fmla="*/ 6 w 192"/>
                <a:gd name="T51" fmla="*/ 0 h 348"/>
                <a:gd name="T52" fmla="*/ 4 w 192"/>
                <a:gd name="T53" fmla="*/ 0 h 348"/>
                <a:gd name="T54" fmla="*/ 3 w 192"/>
                <a:gd name="T55" fmla="*/ 0 h 348"/>
                <a:gd name="T56" fmla="*/ 1 w 192"/>
                <a:gd name="T57" fmla="*/ 0 h 348"/>
                <a:gd name="T58" fmla="*/ 1 w 192"/>
                <a:gd name="T59" fmla="*/ 0 h 348"/>
                <a:gd name="T60" fmla="*/ 0 w 192"/>
                <a:gd name="T61" fmla="*/ 0 h 348"/>
                <a:gd name="T62" fmla="*/ 1 w 192"/>
                <a:gd name="T63" fmla="*/ 0 h 348"/>
                <a:gd name="T64" fmla="*/ 1 w 192"/>
                <a:gd name="T65" fmla="*/ 1 h 348"/>
                <a:gd name="T66" fmla="*/ 2 w 192"/>
                <a:gd name="T67" fmla="*/ 1 h 348"/>
                <a:gd name="T68" fmla="*/ 3 w 192"/>
                <a:gd name="T69" fmla="*/ 2 h 348"/>
                <a:gd name="T70" fmla="*/ 4 w 192"/>
                <a:gd name="T71" fmla="*/ 2 h 348"/>
                <a:gd name="T72" fmla="*/ 4 w 192"/>
                <a:gd name="T73" fmla="*/ 2 h 348"/>
                <a:gd name="T74" fmla="*/ 3 w 192"/>
                <a:gd name="T75" fmla="*/ 2 h 348"/>
                <a:gd name="T76" fmla="*/ 3 w 192"/>
                <a:gd name="T77" fmla="*/ 2 h 348"/>
                <a:gd name="T78" fmla="*/ 3 w 192"/>
                <a:gd name="T79" fmla="*/ 3 h 348"/>
                <a:gd name="T80" fmla="*/ 3 w 192"/>
                <a:gd name="T81" fmla="*/ 3 h 348"/>
                <a:gd name="T82" fmla="*/ 5 w 192"/>
                <a:gd name="T83" fmla="*/ 4 h 348"/>
                <a:gd name="T84" fmla="*/ 7 w 192"/>
                <a:gd name="T85" fmla="*/ 4 h 348"/>
                <a:gd name="T86" fmla="*/ 8 w 192"/>
                <a:gd name="T87" fmla="*/ 5 h 348"/>
                <a:gd name="T88" fmla="*/ 8 w 192"/>
                <a:gd name="T89" fmla="*/ 5 h 348"/>
                <a:gd name="T90" fmla="*/ 9 w 192"/>
                <a:gd name="T91" fmla="*/ 6 h 3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2"/>
                <a:gd name="T139" fmla="*/ 0 h 348"/>
                <a:gd name="T140" fmla="*/ 192 w 192"/>
                <a:gd name="T141" fmla="*/ 348 h 34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2" h="348">
                  <a:moveTo>
                    <a:pt x="122" y="258"/>
                  </a:moveTo>
                  <a:lnTo>
                    <a:pt x="124" y="258"/>
                  </a:lnTo>
                  <a:lnTo>
                    <a:pt x="128" y="260"/>
                  </a:lnTo>
                  <a:lnTo>
                    <a:pt x="130" y="263"/>
                  </a:lnTo>
                  <a:lnTo>
                    <a:pt x="132" y="265"/>
                  </a:lnTo>
                  <a:lnTo>
                    <a:pt x="134" y="269"/>
                  </a:lnTo>
                  <a:lnTo>
                    <a:pt x="136" y="273"/>
                  </a:lnTo>
                  <a:lnTo>
                    <a:pt x="136" y="275"/>
                  </a:lnTo>
                  <a:lnTo>
                    <a:pt x="130" y="308"/>
                  </a:lnTo>
                  <a:lnTo>
                    <a:pt x="105" y="318"/>
                  </a:lnTo>
                  <a:lnTo>
                    <a:pt x="100" y="329"/>
                  </a:lnTo>
                  <a:lnTo>
                    <a:pt x="89" y="329"/>
                  </a:lnTo>
                  <a:lnTo>
                    <a:pt x="81" y="346"/>
                  </a:lnTo>
                  <a:lnTo>
                    <a:pt x="96" y="344"/>
                  </a:lnTo>
                  <a:lnTo>
                    <a:pt x="132" y="348"/>
                  </a:lnTo>
                  <a:lnTo>
                    <a:pt x="141" y="339"/>
                  </a:lnTo>
                  <a:lnTo>
                    <a:pt x="160" y="318"/>
                  </a:lnTo>
                  <a:lnTo>
                    <a:pt x="171" y="307"/>
                  </a:lnTo>
                  <a:lnTo>
                    <a:pt x="181" y="295"/>
                  </a:lnTo>
                  <a:lnTo>
                    <a:pt x="184" y="290"/>
                  </a:lnTo>
                  <a:lnTo>
                    <a:pt x="188" y="286"/>
                  </a:lnTo>
                  <a:lnTo>
                    <a:pt x="190" y="282"/>
                  </a:lnTo>
                  <a:lnTo>
                    <a:pt x="192" y="278"/>
                  </a:lnTo>
                  <a:lnTo>
                    <a:pt x="192" y="269"/>
                  </a:lnTo>
                  <a:lnTo>
                    <a:pt x="192" y="263"/>
                  </a:lnTo>
                  <a:lnTo>
                    <a:pt x="192" y="258"/>
                  </a:lnTo>
                  <a:lnTo>
                    <a:pt x="192" y="256"/>
                  </a:lnTo>
                  <a:lnTo>
                    <a:pt x="183" y="209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7"/>
                  </a:lnTo>
                  <a:lnTo>
                    <a:pt x="181" y="190"/>
                  </a:lnTo>
                  <a:lnTo>
                    <a:pt x="179" y="186"/>
                  </a:lnTo>
                  <a:lnTo>
                    <a:pt x="177" y="182"/>
                  </a:lnTo>
                  <a:lnTo>
                    <a:pt x="173" y="179"/>
                  </a:lnTo>
                  <a:lnTo>
                    <a:pt x="171" y="175"/>
                  </a:lnTo>
                  <a:lnTo>
                    <a:pt x="168" y="169"/>
                  </a:lnTo>
                  <a:lnTo>
                    <a:pt x="164" y="167"/>
                  </a:lnTo>
                  <a:lnTo>
                    <a:pt x="158" y="164"/>
                  </a:lnTo>
                  <a:lnTo>
                    <a:pt x="153" y="162"/>
                  </a:lnTo>
                  <a:lnTo>
                    <a:pt x="126" y="150"/>
                  </a:lnTo>
                  <a:lnTo>
                    <a:pt x="100" y="109"/>
                  </a:lnTo>
                  <a:lnTo>
                    <a:pt x="100" y="92"/>
                  </a:lnTo>
                  <a:lnTo>
                    <a:pt x="102" y="88"/>
                  </a:lnTo>
                  <a:lnTo>
                    <a:pt x="105" y="81"/>
                  </a:lnTo>
                  <a:lnTo>
                    <a:pt x="109" y="75"/>
                  </a:lnTo>
                  <a:lnTo>
                    <a:pt x="115" y="71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4" y="66"/>
                  </a:lnTo>
                  <a:lnTo>
                    <a:pt x="128" y="64"/>
                  </a:lnTo>
                  <a:lnTo>
                    <a:pt x="130" y="64"/>
                  </a:lnTo>
                  <a:lnTo>
                    <a:pt x="137" y="62"/>
                  </a:lnTo>
                  <a:lnTo>
                    <a:pt x="141" y="60"/>
                  </a:lnTo>
                  <a:lnTo>
                    <a:pt x="145" y="58"/>
                  </a:lnTo>
                  <a:lnTo>
                    <a:pt x="149" y="55"/>
                  </a:lnTo>
                  <a:lnTo>
                    <a:pt x="153" y="53"/>
                  </a:lnTo>
                  <a:lnTo>
                    <a:pt x="153" y="49"/>
                  </a:lnTo>
                  <a:lnTo>
                    <a:pt x="151" y="40"/>
                  </a:lnTo>
                  <a:lnTo>
                    <a:pt x="149" y="36"/>
                  </a:lnTo>
                  <a:lnTo>
                    <a:pt x="145" y="30"/>
                  </a:lnTo>
                  <a:lnTo>
                    <a:pt x="145" y="28"/>
                  </a:lnTo>
                  <a:lnTo>
                    <a:pt x="143" y="26"/>
                  </a:lnTo>
                  <a:lnTo>
                    <a:pt x="141" y="24"/>
                  </a:lnTo>
                  <a:lnTo>
                    <a:pt x="139" y="24"/>
                  </a:lnTo>
                  <a:lnTo>
                    <a:pt x="137" y="21"/>
                  </a:lnTo>
                  <a:lnTo>
                    <a:pt x="132" y="13"/>
                  </a:lnTo>
                  <a:lnTo>
                    <a:pt x="128" y="9"/>
                  </a:lnTo>
                  <a:lnTo>
                    <a:pt x="122" y="6"/>
                  </a:lnTo>
                  <a:lnTo>
                    <a:pt x="119" y="6"/>
                  </a:lnTo>
                  <a:lnTo>
                    <a:pt x="117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7" y="4"/>
                  </a:lnTo>
                  <a:lnTo>
                    <a:pt x="100" y="6"/>
                  </a:lnTo>
                  <a:lnTo>
                    <a:pt x="96" y="6"/>
                  </a:lnTo>
                  <a:lnTo>
                    <a:pt x="90" y="6"/>
                  </a:lnTo>
                  <a:lnTo>
                    <a:pt x="83" y="6"/>
                  </a:lnTo>
                  <a:lnTo>
                    <a:pt x="75" y="6"/>
                  </a:lnTo>
                  <a:lnTo>
                    <a:pt x="60" y="2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25" y="4"/>
                  </a:lnTo>
                  <a:lnTo>
                    <a:pt x="11" y="4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6" y="19"/>
                  </a:lnTo>
                  <a:lnTo>
                    <a:pt x="10" y="21"/>
                  </a:lnTo>
                  <a:lnTo>
                    <a:pt x="11" y="23"/>
                  </a:lnTo>
                  <a:lnTo>
                    <a:pt x="13" y="24"/>
                  </a:lnTo>
                  <a:lnTo>
                    <a:pt x="15" y="28"/>
                  </a:lnTo>
                  <a:lnTo>
                    <a:pt x="21" y="53"/>
                  </a:lnTo>
                  <a:lnTo>
                    <a:pt x="42" y="62"/>
                  </a:lnTo>
                  <a:lnTo>
                    <a:pt x="45" y="64"/>
                  </a:lnTo>
                  <a:lnTo>
                    <a:pt x="47" y="68"/>
                  </a:lnTo>
                  <a:lnTo>
                    <a:pt x="49" y="70"/>
                  </a:lnTo>
                  <a:lnTo>
                    <a:pt x="51" y="73"/>
                  </a:lnTo>
                  <a:lnTo>
                    <a:pt x="51" y="75"/>
                  </a:lnTo>
                  <a:lnTo>
                    <a:pt x="51" y="79"/>
                  </a:lnTo>
                  <a:lnTo>
                    <a:pt x="51" y="83"/>
                  </a:lnTo>
                  <a:lnTo>
                    <a:pt x="51" y="85"/>
                  </a:lnTo>
                  <a:lnTo>
                    <a:pt x="45" y="94"/>
                  </a:lnTo>
                  <a:lnTo>
                    <a:pt x="42" y="100"/>
                  </a:lnTo>
                  <a:lnTo>
                    <a:pt x="40" y="100"/>
                  </a:lnTo>
                  <a:lnTo>
                    <a:pt x="38" y="102"/>
                  </a:lnTo>
                  <a:lnTo>
                    <a:pt x="36" y="103"/>
                  </a:lnTo>
                  <a:lnTo>
                    <a:pt x="36" y="107"/>
                  </a:lnTo>
                  <a:lnTo>
                    <a:pt x="36" y="111"/>
                  </a:lnTo>
                  <a:lnTo>
                    <a:pt x="38" y="113"/>
                  </a:lnTo>
                  <a:lnTo>
                    <a:pt x="40" y="117"/>
                  </a:lnTo>
                  <a:lnTo>
                    <a:pt x="42" y="120"/>
                  </a:lnTo>
                  <a:lnTo>
                    <a:pt x="45" y="124"/>
                  </a:lnTo>
                  <a:lnTo>
                    <a:pt x="58" y="135"/>
                  </a:lnTo>
                  <a:lnTo>
                    <a:pt x="66" y="141"/>
                  </a:lnTo>
                  <a:lnTo>
                    <a:pt x="70" y="145"/>
                  </a:lnTo>
                  <a:lnTo>
                    <a:pt x="79" y="156"/>
                  </a:lnTo>
                  <a:lnTo>
                    <a:pt x="94" y="169"/>
                  </a:lnTo>
                  <a:lnTo>
                    <a:pt x="107" y="182"/>
                  </a:lnTo>
                  <a:lnTo>
                    <a:pt x="109" y="186"/>
                  </a:lnTo>
                  <a:lnTo>
                    <a:pt x="111" y="190"/>
                  </a:lnTo>
                  <a:lnTo>
                    <a:pt x="115" y="194"/>
                  </a:lnTo>
                  <a:lnTo>
                    <a:pt x="115" y="197"/>
                  </a:lnTo>
                  <a:lnTo>
                    <a:pt x="117" y="209"/>
                  </a:lnTo>
                  <a:lnTo>
                    <a:pt x="119" y="218"/>
                  </a:lnTo>
                  <a:lnTo>
                    <a:pt x="122" y="237"/>
                  </a:lnTo>
                  <a:lnTo>
                    <a:pt x="122" y="245"/>
                  </a:lnTo>
                  <a:lnTo>
                    <a:pt x="122" y="25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4" name="Freeform 105"/>
            <p:cNvSpPr>
              <a:spLocks/>
            </p:cNvSpPr>
            <p:nvPr/>
          </p:nvSpPr>
          <p:spPr bwMode="auto">
            <a:xfrm>
              <a:off x="1949" y="2622"/>
              <a:ext cx="91" cy="173"/>
            </a:xfrm>
            <a:custGeom>
              <a:avLst/>
              <a:gdLst>
                <a:gd name="T0" fmla="*/ 3 w 177"/>
                <a:gd name="T1" fmla="*/ 0 h 433"/>
                <a:gd name="T2" fmla="*/ 2 w 177"/>
                <a:gd name="T3" fmla="*/ 0 h 433"/>
                <a:gd name="T4" fmla="*/ 1 w 177"/>
                <a:gd name="T5" fmla="*/ 1 h 433"/>
                <a:gd name="T6" fmla="*/ 1 w 177"/>
                <a:gd name="T7" fmla="*/ 1 h 433"/>
                <a:gd name="T8" fmla="*/ 1 w 177"/>
                <a:gd name="T9" fmla="*/ 2 h 433"/>
                <a:gd name="T10" fmla="*/ 1 w 177"/>
                <a:gd name="T11" fmla="*/ 2 h 433"/>
                <a:gd name="T12" fmla="*/ 1 w 177"/>
                <a:gd name="T13" fmla="*/ 2 h 433"/>
                <a:gd name="T14" fmla="*/ 1 w 177"/>
                <a:gd name="T15" fmla="*/ 3 h 433"/>
                <a:gd name="T16" fmla="*/ 1 w 177"/>
                <a:gd name="T17" fmla="*/ 3 h 433"/>
                <a:gd name="T18" fmla="*/ 1 w 177"/>
                <a:gd name="T19" fmla="*/ 4 h 433"/>
                <a:gd name="T20" fmla="*/ 2 w 177"/>
                <a:gd name="T21" fmla="*/ 4 h 433"/>
                <a:gd name="T22" fmla="*/ 2 w 177"/>
                <a:gd name="T23" fmla="*/ 6 h 433"/>
                <a:gd name="T24" fmla="*/ 2 w 177"/>
                <a:gd name="T25" fmla="*/ 7 h 433"/>
                <a:gd name="T26" fmla="*/ 1 w 177"/>
                <a:gd name="T27" fmla="*/ 8 h 433"/>
                <a:gd name="T28" fmla="*/ 1 w 177"/>
                <a:gd name="T29" fmla="*/ 9 h 433"/>
                <a:gd name="T30" fmla="*/ 0 w 177"/>
                <a:gd name="T31" fmla="*/ 9 h 433"/>
                <a:gd name="T32" fmla="*/ 1 w 177"/>
                <a:gd name="T33" fmla="*/ 10 h 433"/>
                <a:gd name="T34" fmla="*/ 2 w 177"/>
                <a:gd name="T35" fmla="*/ 10 h 433"/>
                <a:gd name="T36" fmla="*/ 8 w 177"/>
                <a:gd name="T37" fmla="*/ 11 h 433"/>
                <a:gd name="T38" fmla="*/ 3 w 177"/>
                <a:gd name="T39" fmla="*/ 9 h 433"/>
                <a:gd name="T40" fmla="*/ 3 w 177"/>
                <a:gd name="T41" fmla="*/ 9 h 433"/>
                <a:gd name="T42" fmla="*/ 2 w 177"/>
                <a:gd name="T43" fmla="*/ 8 h 433"/>
                <a:gd name="T44" fmla="*/ 2 w 177"/>
                <a:gd name="T45" fmla="*/ 8 h 433"/>
                <a:gd name="T46" fmla="*/ 3 w 177"/>
                <a:gd name="T47" fmla="*/ 7 h 433"/>
                <a:gd name="T48" fmla="*/ 3 w 177"/>
                <a:gd name="T49" fmla="*/ 6 h 433"/>
                <a:gd name="T50" fmla="*/ 4 w 177"/>
                <a:gd name="T51" fmla="*/ 5 h 433"/>
                <a:gd name="T52" fmla="*/ 4 w 177"/>
                <a:gd name="T53" fmla="*/ 4 h 433"/>
                <a:gd name="T54" fmla="*/ 4 w 177"/>
                <a:gd name="T55" fmla="*/ 4 h 433"/>
                <a:gd name="T56" fmla="*/ 5 w 177"/>
                <a:gd name="T57" fmla="*/ 4 h 433"/>
                <a:gd name="T58" fmla="*/ 5 w 177"/>
                <a:gd name="T59" fmla="*/ 5 h 433"/>
                <a:gd name="T60" fmla="*/ 6 w 177"/>
                <a:gd name="T61" fmla="*/ 6 h 433"/>
                <a:gd name="T62" fmla="*/ 7 w 177"/>
                <a:gd name="T63" fmla="*/ 6 h 433"/>
                <a:gd name="T64" fmla="*/ 7 w 177"/>
                <a:gd name="T65" fmla="*/ 5 h 433"/>
                <a:gd name="T66" fmla="*/ 7 w 177"/>
                <a:gd name="T67" fmla="*/ 5 h 433"/>
                <a:gd name="T68" fmla="*/ 8 w 177"/>
                <a:gd name="T69" fmla="*/ 4 h 433"/>
                <a:gd name="T70" fmla="*/ 9 w 177"/>
                <a:gd name="T71" fmla="*/ 4 h 433"/>
                <a:gd name="T72" fmla="*/ 11 w 177"/>
                <a:gd name="T73" fmla="*/ 4 h 433"/>
                <a:gd name="T74" fmla="*/ 12 w 177"/>
                <a:gd name="T75" fmla="*/ 4 h 433"/>
                <a:gd name="T76" fmla="*/ 12 w 177"/>
                <a:gd name="T77" fmla="*/ 4 h 433"/>
                <a:gd name="T78" fmla="*/ 12 w 177"/>
                <a:gd name="T79" fmla="*/ 3 h 433"/>
                <a:gd name="T80" fmla="*/ 12 w 177"/>
                <a:gd name="T81" fmla="*/ 3 h 433"/>
                <a:gd name="T82" fmla="*/ 11 w 177"/>
                <a:gd name="T83" fmla="*/ 2 h 433"/>
                <a:gd name="T84" fmla="*/ 9 w 177"/>
                <a:gd name="T85" fmla="*/ 2 h 433"/>
                <a:gd name="T86" fmla="*/ 8 w 177"/>
                <a:gd name="T87" fmla="*/ 2 h 433"/>
                <a:gd name="T88" fmla="*/ 8 w 177"/>
                <a:gd name="T89" fmla="*/ 2 h 433"/>
                <a:gd name="T90" fmla="*/ 7 w 177"/>
                <a:gd name="T91" fmla="*/ 2 h 433"/>
                <a:gd name="T92" fmla="*/ 7 w 177"/>
                <a:gd name="T93" fmla="*/ 2 h 433"/>
                <a:gd name="T94" fmla="*/ 6 w 177"/>
                <a:gd name="T95" fmla="*/ 2 h 433"/>
                <a:gd name="T96" fmla="*/ 6 w 177"/>
                <a:gd name="T97" fmla="*/ 1 h 433"/>
                <a:gd name="T98" fmla="*/ 6 w 177"/>
                <a:gd name="T99" fmla="*/ 1 h 433"/>
                <a:gd name="T100" fmla="*/ 6 w 177"/>
                <a:gd name="T101" fmla="*/ 0 h 433"/>
                <a:gd name="T102" fmla="*/ 4 w 177"/>
                <a:gd name="T103" fmla="*/ 0 h 433"/>
                <a:gd name="T104" fmla="*/ 4 w 177"/>
                <a:gd name="T105" fmla="*/ 0 h 433"/>
                <a:gd name="T106" fmla="*/ 3 w 177"/>
                <a:gd name="T107" fmla="*/ 0 h 4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7"/>
                <a:gd name="T163" fmla="*/ 0 h 433"/>
                <a:gd name="T164" fmla="*/ 177 w 177"/>
                <a:gd name="T165" fmla="*/ 433 h 4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7" h="433">
                  <a:moveTo>
                    <a:pt x="43" y="0"/>
                  </a:moveTo>
                  <a:lnTo>
                    <a:pt x="41" y="0"/>
                  </a:lnTo>
                  <a:lnTo>
                    <a:pt x="36" y="2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8"/>
                  </a:lnTo>
                  <a:lnTo>
                    <a:pt x="21" y="13"/>
                  </a:lnTo>
                  <a:lnTo>
                    <a:pt x="17" y="17"/>
                  </a:lnTo>
                  <a:lnTo>
                    <a:pt x="13" y="23"/>
                  </a:lnTo>
                  <a:lnTo>
                    <a:pt x="11" y="28"/>
                  </a:lnTo>
                  <a:lnTo>
                    <a:pt x="9" y="36"/>
                  </a:lnTo>
                  <a:lnTo>
                    <a:pt x="9" y="45"/>
                  </a:lnTo>
                  <a:lnTo>
                    <a:pt x="9" y="55"/>
                  </a:lnTo>
                  <a:lnTo>
                    <a:pt x="11" y="66"/>
                  </a:lnTo>
                  <a:lnTo>
                    <a:pt x="15" y="79"/>
                  </a:lnTo>
                  <a:lnTo>
                    <a:pt x="15" y="81"/>
                  </a:lnTo>
                  <a:lnTo>
                    <a:pt x="11" y="81"/>
                  </a:lnTo>
                  <a:lnTo>
                    <a:pt x="9" y="85"/>
                  </a:lnTo>
                  <a:lnTo>
                    <a:pt x="7" y="89"/>
                  </a:lnTo>
                  <a:lnTo>
                    <a:pt x="7" y="91"/>
                  </a:lnTo>
                  <a:lnTo>
                    <a:pt x="6" y="94"/>
                  </a:lnTo>
                  <a:lnTo>
                    <a:pt x="6" y="96"/>
                  </a:lnTo>
                  <a:lnTo>
                    <a:pt x="6" y="100"/>
                  </a:lnTo>
                  <a:lnTo>
                    <a:pt x="6" y="106"/>
                  </a:lnTo>
                  <a:lnTo>
                    <a:pt x="7" y="109"/>
                  </a:lnTo>
                  <a:lnTo>
                    <a:pt x="7" y="115"/>
                  </a:lnTo>
                  <a:lnTo>
                    <a:pt x="9" y="121"/>
                  </a:lnTo>
                  <a:lnTo>
                    <a:pt x="9" y="126"/>
                  </a:lnTo>
                  <a:lnTo>
                    <a:pt x="9" y="143"/>
                  </a:lnTo>
                  <a:lnTo>
                    <a:pt x="9" y="154"/>
                  </a:lnTo>
                  <a:lnTo>
                    <a:pt x="13" y="166"/>
                  </a:lnTo>
                  <a:lnTo>
                    <a:pt x="15" y="171"/>
                  </a:lnTo>
                  <a:lnTo>
                    <a:pt x="17" y="175"/>
                  </a:lnTo>
                  <a:lnTo>
                    <a:pt x="21" y="181"/>
                  </a:lnTo>
                  <a:lnTo>
                    <a:pt x="24" y="186"/>
                  </a:lnTo>
                  <a:lnTo>
                    <a:pt x="19" y="233"/>
                  </a:lnTo>
                  <a:lnTo>
                    <a:pt x="17" y="249"/>
                  </a:lnTo>
                  <a:lnTo>
                    <a:pt x="19" y="264"/>
                  </a:lnTo>
                  <a:lnTo>
                    <a:pt x="19" y="267"/>
                  </a:lnTo>
                  <a:lnTo>
                    <a:pt x="17" y="275"/>
                  </a:lnTo>
                  <a:lnTo>
                    <a:pt x="15" y="288"/>
                  </a:lnTo>
                  <a:lnTo>
                    <a:pt x="13" y="305"/>
                  </a:lnTo>
                  <a:lnTo>
                    <a:pt x="9" y="322"/>
                  </a:lnTo>
                  <a:lnTo>
                    <a:pt x="7" y="337"/>
                  </a:lnTo>
                  <a:lnTo>
                    <a:pt x="6" y="344"/>
                  </a:lnTo>
                  <a:lnTo>
                    <a:pt x="4" y="352"/>
                  </a:lnTo>
                  <a:lnTo>
                    <a:pt x="2" y="358"/>
                  </a:lnTo>
                  <a:lnTo>
                    <a:pt x="0" y="361"/>
                  </a:lnTo>
                  <a:lnTo>
                    <a:pt x="0" y="363"/>
                  </a:lnTo>
                  <a:lnTo>
                    <a:pt x="2" y="367"/>
                  </a:lnTo>
                  <a:lnTo>
                    <a:pt x="4" y="373"/>
                  </a:lnTo>
                  <a:lnTo>
                    <a:pt x="7" y="378"/>
                  </a:lnTo>
                  <a:lnTo>
                    <a:pt x="15" y="388"/>
                  </a:lnTo>
                  <a:lnTo>
                    <a:pt x="24" y="401"/>
                  </a:lnTo>
                  <a:lnTo>
                    <a:pt x="53" y="418"/>
                  </a:lnTo>
                  <a:lnTo>
                    <a:pt x="88" y="414"/>
                  </a:lnTo>
                  <a:lnTo>
                    <a:pt x="109" y="433"/>
                  </a:lnTo>
                  <a:lnTo>
                    <a:pt x="124" y="429"/>
                  </a:lnTo>
                  <a:lnTo>
                    <a:pt x="98" y="399"/>
                  </a:lnTo>
                  <a:lnTo>
                    <a:pt x="47" y="350"/>
                  </a:lnTo>
                  <a:lnTo>
                    <a:pt x="45" y="348"/>
                  </a:lnTo>
                  <a:lnTo>
                    <a:pt x="43" y="344"/>
                  </a:lnTo>
                  <a:lnTo>
                    <a:pt x="39" y="339"/>
                  </a:lnTo>
                  <a:lnTo>
                    <a:pt x="36" y="331"/>
                  </a:lnTo>
                  <a:lnTo>
                    <a:pt x="34" y="326"/>
                  </a:lnTo>
                  <a:lnTo>
                    <a:pt x="32" y="320"/>
                  </a:lnTo>
                  <a:lnTo>
                    <a:pt x="32" y="314"/>
                  </a:lnTo>
                  <a:lnTo>
                    <a:pt x="30" y="307"/>
                  </a:lnTo>
                  <a:lnTo>
                    <a:pt x="30" y="299"/>
                  </a:lnTo>
                  <a:lnTo>
                    <a:pt x="30" y="292"/>
                  </a:lnTo>
                  <a:lnTo>
                    <a:pt x="32" y="282"/>
                  </a:lnTo>
                  <a:lnTo>
                    <a:pt x="36" y="275"/>
                  </a:lnTo>
                  <a:lnTo>
                    <a:pt x="38" y="262"/>
                  </a:lnTo>
                  <a:lnTo>
                    <a:pt x="43" y="235"/>
                  </a:lnTo>
                  <a:lnTo>
                    <a:pt x="47" y="220"/>
                  </a:lnTo>
                  <a:lnTo>
                    <a:pt x="51" y="207"/>
                  </a:lnTo>
                  <a:lnTo>
                    <a:pt x="53" y="194"/>
                  </a:lnTo>
                  <a:lnTo>
                    <a:pt x="53" y="186"/>
                  </a:lnTo>
                  <a:lnTo>
                    <a:pt x="54" y="183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60" y="171"/>
                  </a:lnTo>
                  <a:lnTo>
                    <a:pt x="62" y="171"/>
                  </a:lnTo>
                  <a:lnTo>
                    <a:pt x="64" y="171"/>
                  </a:lnTo>
                  <a:lnTo>
                    <a:pt x="66" y="171"/>
                  </a:lnTo>
                  <a:lnTo>
                    <a:pt x="68" y="173"/>
                  </a:lnTo>
                  <a:lnTo>
                    <a:pt x="70" y="179"/>
                  </a:lnTo>
                  <a:lnTo>
                    <a:pt x="71" y="181"/>
                  </a:lnTo>
                  <a:lnTo>
                    <a:pt x="71" y="186"/>
                  </a:lnTo>
                  <a:lnTo>
                    <a:pt x="71" y="190"/>
                  </a:lnTo>
                  <a:lnTo>
                    <a:pt x="71" y="194"/>
                  </a:lnTo>
                  <a:lnTo>
                    <a:pt x="90" y="226"/>
                  </a:lnTo>
                  <a:lnTo>
                    <a:pt x="103" y="239"/>
                  </a:lnTo>
                  <a:lnTo>
                    <a:pt x="103" y="237"/>
                  </a:lnTo>
                  <a:lnTo>
                    <a:pt x="102" y="232"/>
                  </a:lnTo>
                  <a:lnTo>
                    <a:pt x="100" y="222"/>
                  </a:lnTo>
                  <a:lnTo>
                    <a:pt x="100" y="211"/>
                  </a:lnTo>
                  <a:lnTo>
                    <a:pt x="100" y="205"/>
                  </a:lnTo>
                  <a:lnTo>
                    <a:pt x="100" y="200"/>
                  </a:lnTo>
                  <a:lnTo>
                    <a:pt x="102" y="194"/>
                  </a:lnTo>
                  <a:lnTo>
                    <a:pt x="103" y="188"/>
                  </a:lnTo>
                  <a:lnTo>
                    <a:pt x="107" y="183"/>
                  </a:lnTo>
                  <a:lnTo>
                    <a:pt x="109" y="179"/>
                  </a:lnTo>
                  <a:lnTo>
                    <a:pt x="115" y="175"/>
                  </a:lnTo>
                  <a:lnTo>
                    <a:pt x="118" y="173"/>
                  </a:lnTo>
                  <a:lnTo>
                    <a:pt x="122" y="171"/>
                  </a:lnTo>
                  <a:lnTo>
                    <a:pt x="132" y="168"/>
                  </a:lnTo>
                  <a:lnTo>
                    <a:pt x="135" y="168"/>
                  </a:lnTo>
                  <a:lnTo>
                    <a:pt x="143" y="166"/>
                  </a:lnTo>
                  <a:lnTo>
                    <a:pt x="150" y="166"/>
                  </a:lnTo>
                  <a:lnTo>
                    <a:pt x="158" y="168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7" y="158"/>
                  </a:lnTo>
                  <a:lnTo>
                    <a:pt x="177" y="153"/>
                  </a:lnTo>
                  <a:lnTo>
                    <a:pt x="177" y="143"/>
                  </a:lnTo>
                  <a:lnTo>
                    <a:pt x="177" y="139"/>
                  </a:lnTo>
                  <a:lnTo>
                    <a:pt x="175" y="136"/>
                  </a:lnTo>
                  <a:lnTo>
                    <a:pt x="173" y="130"/>
                  </a:lnTo>
                  <a:lnTo>
                    <a:pt x="171" y="126"/>
                  </a:lnTo>
                  <a:lnTo>
                    <a:pt x="171" y="122"/>
                  </a:lnTo>
                  <a:lnTo>
                    <a:pt x="165" y="107"/>
                  </a:lnTo>
                  <a:lnTo>
                    <a:pt x="162" y="100"/>
                  </a:lnTo>
                  <a:lnTo>
                    <a:pt x="154" y="89"/>
                  </a:lnTo>
                  <a:lnTo>
                    <a:pt x="150" y="85"/>
                  </a:lnTo>
                  <a:lnTo>
                    <a:pt x="147" y="77"/>
                  </a:lnTo>
                  <a:lnTo>
                    <a:pt x="141" y="74"/>
                  </a:lnTo>
                  <a:lnTo>
                    <a:pt x="135" y="68"/>
                  </a:lnTo>
                  <a:lnTo>
                    <a:pt x="132" y="66"/>
                  </a:lnTo>
                  <a:lnTo>
                    <a:pt x="124" y="62"/>
                  </a:lnTo>
                  <a:lnTo>
                    <a:pt x="118" y="60"/>
                  </a:lnTo>
                  <a:lnTo>
                    <a:pt x="115" y="60"/>
                  </a:lnTo>
                  <a:lnTo>
                    <a:pt x="111" y="60"/>
                  </a:lnTo>
                  <a:lnTo>
                    <a:pt x="109" y="62"/>
                  </a:lnTo>
                  <a:lnTo>
                    <a:pt x="107" y="64"/>
                  </a:lnTo>
                  <a:lnTo>
                    <a:pt x="105" y="66"/>
                  </a:lnTo>
                  <a:lnTo>
                    <a:pt x="103" y="68"/>
                  </a:lnTo>
                  <a:lnTo>
                    <a:pt x="102" y="70"/>
                  </a:lnTo>
                  <a:lnTo>
                    <a:pt x="100" y="70"/>
                  </a:lnTo>
                  <a:lnTo>
                    <a:pt x="98" y="72"/>
                  </a:lnTo>
                  <a:lnTo>
                    <a:pt x="94" y="72"/>
                  </a:lnTo>
                  <a:lnTo>
                    <a:pt x="90" y="74"/>
                  </a:lnTo>
                  <a:lnTo>
                    <a:pt x="85" y="72"/>
                  </a:lnTo>
                  <a:lnTo>
                    <a:pt x="81" y="72"/>
                  </a:lnTo>
                  <a:lnTo>
                    <a:pt x="83" y="66"/>
                  </a:lnTo>
                  <a:lnTo>
                    <a:pt x="88" y="51"/>
                  </a:lnTo>
                  <a:lnTo>
                    <a:pt x="90" y="42"/>
                  </a:lnTo>
                  <a:lnTo>
                    <a:pt x="90" y="34"/>
                  </a:lnTo>
                  <a:lnTo>
                    <a:pt x="90" y="30"/>
                  </a:lnTo>
                  <a:lnTo>
                    <a:pt x="90" y="25"/>
                  </a:lnTo>
                  <a:lnTo>
                    <a:pt x="88" y="23"/>
                  </a:lnTo>
                  <a:lnTo>
                    <a:pt x="86" y="19"/>
                  </a:lnTo>
                  <a:lnTo>
                    <a:pt x="64" y="19"/>
                  </a:lnTo>
                  <a:lnTo>
                    <a:pt x="64" y="17"/>
                  </a:lnTo>
                  <a:lnTo>
                    <a:pt x="62" y="12"/>
                  </a:lnTo>
                  <a:lnTo>
                    <a:pt x="60" y="6"/>
                  </a:lnTo>
                  <a:lnTo>
                    <a:pt x="58" y="2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5" name="Freeform 106"/>
            <p:cNvSpPr>
              <a:spLocks/>
            </p:cNvSpPr>
            <p:nvPr/>
          </p:nvSpPr>
          <p:spPr bwMode="auto">
            <a:xfrm>
              <a:off x="1949" y="2622"/>
              <a:ext cx="91" cy="173"/>
            </a:xfrm>
            <a:custGeom>
              <a:avLst/>
              <a:gdLst>
                <a:gd name="T0" fmla="*/ 3 w 177"/>
                <a:gd name="T1" fmla="*/ 0 h 433"/>
                <a:gd name="T2" fmla="*/ 2 w 177"/>
                <a:gd name="T3" fmla="*/ 0 h 433"/>
                <a:gd name="T4" fmla="*/ 1 w 177"/>
                <a:gd name="T5" fmla="*/ 1 h 433"/>
                <a:gd name="T6" fmla="*/ 1 w 177"/>
                <a:gd name="T7" fmla="*/ 1 h 433"/>
                <a:gd name="T8" fmla="*/ 1 w 177"/>
                <a:gd name="T9" fmla="*/ 2 h 433"/>
                <a:gd name="T10" fmla="*/ 1 w 177"/>
                <a:gd name="T11" fmla="*/ 2 h 433"/>
                <a:gd name="T12" fmla="*/ 1 w 177"/>
                <a:gd name="T13" fmla="*/ 2 h 433"/>
                <a:gd name="T14" fmla="*/ 1 w 177"/>
                <a:gd name="T15" fmla="*/ 3 h 433"/>
                <a:gd name="T16" fmla="*/ 1 w 177"/>
                <a:gd name="T17" fmla="*/ 3 h 433"/>
                <a:gd name="T18" fmla="*/ 1 w 177"/>
                <a:gd name="T19" fmla="*/ 4 h 433"/>
                <a:gd name="T20" fmla="*/ 2 w 177"/>
                <a:gd name="T21" fmla="*/ 4 h 433"/>
                <a:gd name="T22" fmla="*/ 2 w 177"/>
                <a:gd name="T23" fmla="*/ 6 h 433"/>
                <a:gd name="T24" fmla="*/ 2 w 177"/>
                <a:gd name="T25" fmla="*/ 7 h 433"/>
                <a:gd name="T26" fmla="*/ 1 w 177"/>
                <a:gd name="T27" fmla="*/ 8 h 433"/>
                <a:gd name="T28" fmla="*/ 1 w 177"/>
                <a:gd name="T29" fmla="*/ 9 h 433"/>
                <a:gd name="T30" fmla="*/ 0 w 177"/>
                <a:gd name="T31" fmla="*/ 9 h 433"/>
                <a:gd name="T32" fmla="*/ 1 w 177"/>
                <a:gd name="T33" fmla="*/ 10 h 433"/>
                <a:gd name="T34" fmla="*/ 2 w 177"/>
                <a:gd name="T35" fmla="*/ 10 h 433"/>
                <a:gd name="T36" fmla="*/ 8 w 177"/>
                <a:gd name="T37" fmla="*/ 11 h 433"/>
                <a:gd name="T38" fmla="*/ 3 w 177"/>
                <a:gd name="T39" fmla="*/ 9 h 433"/>
                <a:gd name="T40" fmla="*/ 3 w 177"/>
                <a:gd name="T41" fmla="*/ 9 h 433"/>
                <a:gd name="T42" fmla="*/ 2 w 177"/>
                <a:gd name="T43" fmla="*/ 8 h 433"/>
                <a:gd name="T44" fmla="*/ 2 w 177"/>
                <a:gd name="T45" fmla="*/ 8 h 433"/>
                <a:gd name="T46" fmla="*/ 3 w 177"/>
                <a:gd name="T47" fmla="*/ 7 h 433"/>
                <a:gd name="T48" fmla="*/ 3 w 177"/>
                <a:gd name="T49" fmla="*/ 6 h 433"/>
                <a:gd name="T50" fmla="*/ 4 w 177"/>
                <a:gd name="T51" fmla="*/ 5 h 433"/>
                <a:gd name="T52" fmla="*/ 4 w 177"/>
                <a:gd name="T53" fmla="*/ 4 h 433"/>
                <a:gd name="T54" fmla="*/ 4 w 177"/>
                <a:gd name="T55" fmla="*/ 4 h 433"/>
                <a:gd name="T56" fmla="*/ 5 w 177"/>
                <a:gd name="T57" fmla="*/ 4 h 433"/>
                <a:gd name="T58" fmla="*/ 5 w 177"/>
                <a:gd name="T59" fmla="*/ 5 h 433"/>
                <a:gd name="T60" fmla="*/ 6 w 177"/>
                <a:gd name="T61" fmla="*/ 6 h 433"/>
                <a:gd name="T62" fmla="*/ 7 w 177"/>
                <a:gd name="T63" fmla="*/ 6 h 433"/>
                <a:gd name="T64" fmla="*/ 7 w 177"/>
                <a:gd name="T65" fmla="*/ 5 h 433"/>
                <a:gd name="T66" fmla="*/ 7 w 177"/>
                <a:gd name="T67" fmla="*/ 5 h 433"/>
                <a:gd name="T68" fmla="*/ 8 w 177"/>
                <a:gd name="T69" fmla="*/ 4 h 433"/>
                <a:gd name="T70" fmla="*/ 9 w 177"/>
                <a:gd name="T71" fmla="*/ 4 h 433"/>
                <a:gd name="T72" fmla="*/ 11 w 177"/>
                <a:gd name="T73" fmla="*/ 4 h 433"/>
                <a:gd name="T74" fmla="*/ 12 w 177"/>
                <a:gd name="T75" fmla="*/ 4 h 433"/>
                <a:gd name="T76" fmla="*/ 12 w 177"/>
                <a:gd name="T77" fmla="*/ 4 h 433"/>
                <a:gd name="T78" fmla="*/ 12 w 177"/>
                <a:gd name="T79" fmla="*/ 3 h 433"/>
                <a:gd name="T80" fmla="*/ 12 w 177"/>
                <a:gd name="T81" fmla="*/ 3 h 433"/>
                <a:gd name="T82" fmla="*/ 11 w 177"/>
                <a:gd name="T83" fmla="*/ 2 h 433"/>
                <a:gd name="T84" fmla="*/ 9 w 177"/>
                <a:gd name="T85" fmla="*/ 2 h 433"/>
                <a:gd name="T86" fmla="*/ 8 w 177"/>
                <a:gd name="T87" fmla="*/ 2 h 433"/>
                <a:gd name="T88" fmla="*/ 8 w 177"/>
                <a:gd name="T89" fmla="*/ 2 h 433"/>
                <a:gd name="T90" fmla="*/ 7 w 177"/>
                <a:gd name="T91" fmla="*/ 2 h 433"/>
                <a:gd name="T92" fmla="*/ 7 w 177"/>
                <a:gd name="T93" fmla="*/ 2 h 433"/>
                <a:gd name="T94" fmla="*/ 6 w 177"/>
                <a:gd name="T95" fmla="*/ 2 h 433"/>
                <a:gd name="T96" fmla="*/ 6 w 177"/>
                <a:gd name="T97" fmla="*/ 1 h 433"/>
                <a:gd name="T98" fmla="*/ 6 w 177"/>
                <a:gd name="T99" fmla="*/ 1 h 433"/>
                <a:gd name="T100" fmla="*/ 6 w 177"/>
                <a:gd name="T101" fmla="*/ 0 h 433"/>
                <a:gd name="T102" fmla="*/ 4 w 177"/>
                <a:gd name="T103" fmla="*/ 0 h 433"/>
                <a:gd name="T104" fmla="*/ 4 w 177"/>
                <a:gd name="T105" fmla="*/ 0 h 433"/>
                <a:gd name="T106" fmla="*/ 3 w 177"/>
                <a:gd name="T107" fmla="*/ 0 h 4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7"/>
                <a:gd name="T163" fmla="*/ 0 h 433"/>
                <a:gd name="T164" fmla="*/ 177 w 177"/>
                <a:gd name="T165" fmla="*/ 433 h 4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7" h="433">
                  <a:moveTo>
                    <a:pt x="43" y="0"/>
                  </a:moveTo>
                  <a:lnTo>
                    <a:pt x="41" y="0"/>
                  </a:lnTo>
                  <a:lnTo>
                    <a:pt x="36" y="2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8"/>
                  </a:lnTo>
                  <a:lnTo>
                    <a:pt x="21" y="13"/>
                  </a:lnTo>
                  <a:lnTo>
                    <a:pt x="17" y="17"/>
                  </a:lnTo>
                  <a:lnTo>
                    <a:pt x="13" y="23"/>
                  </a:lnTo>
                  <a:lnTo>
                    <a:pt x="11" y="28"/>
                  </a:lnTo>
                  <a:lnTo>
                    <a:pt x="9" y="36"/>
                  </a:lnTo>
                  <a:lnTo>
                    <a:pt x="9" y="45"/>
                  </a:lnTo>
                  <a:lnTo>
                    <a:pt x="9" y="55"/>
                  </a:lnTo>
                  <a:lnTo>
                    <a:pt x="11" y="66"/>
                  </a:lnTo>
                  <a:lnTo>
                    <a:pt x="15" y="79"/>
                  </a:lnTo>
                  <a:lnTo>
                    <a:pt x="15" y="81"/>
                  </a:lnTo>
                  <a:lnTo>
                    <a:pt x="11" y="81"/>
                  </a:lnTo>
                  <a:lnTo>
                    <a:pt x="9" y="85"/>
                  </a:lnTo>
                  <a:lnTo>
                    <a:pt x="7" y="89"/>
                  </a:lnTo>
                  <a:lnTo>
                    <a:pt x="7" y="91"/>
                  </a:lnTo>
                  <a:lnTo>
                    <a:pt x="6" y="94"/>
                  </a:lnTo>
                  <a:lnTo>
                    <a:pt x="6" y="96"/>
                  </a:lnTo>
                  <a:lnTo>
                    <a:pt x="6" y="100"/>
                  </a:lnTo>
                  <a:lnTo>
                    <a:pt x="6" y="106"/>
                  </a:lnTo>
                  <a:lnTo>
                    <a:pt x="7" y="109"/>
                  </a:lnTo>
                  <a:lnTo>
                    <a:pt x="7" y="115"/>
                  </a:lnTo>
                  <a:lnTo>
                    <a:pt x="9" y="121"/>
                  </a:lnTo>
                  <a:lnTo>
                    <a:pt x="9" y="126"/>
                  </a:lnTo>
                  <a:lnTo>
                    <a:pt x="9" y="143"/>
                  </a:lnTo>
                  <a:lnTo>
                    <a:pt x="9" y="154"/>
                  </a:lnTo>
                  <a:lnTo>
                    <a:pt x="13" y="166"/>
                  </a:lnTo>
                  <a:lnTo>
                    <a:pt x="15" y="171"/>
                  </a:lnTo>
                  <a:lnTo>
                    <a:pt x="17" y="175"/>
                  </a:lnTo>
                  <a:lnTo>
                    <a:pt x="21" y="181"/>
                  </a:lnTo>
                  <a:lnTo>
                    <a:pt x="24" y="186"/>
                  </a:lnTo>
                  <a:lnTo>
                    <a:pt x="19" y="233"/>
                  </a:lnTo>
                  <a:lnTo>
                    <a:pt x="17" y="249"/>
                  </a:lnTo>
                  <a:lnTo>
                    <a:pt x="19" y="264"/>
                  </a:lnTo>
                  <a:lnTo>
                    <a:pt x="19" y="267"/>
                  </a:lnTo>
                  <a:lnTo>
                    <a:pt x="17" y="275"/>
                  </a:lnTo>
                  <a:lnTo>
                    <a:pt x="15" y="288"/>
                  </a:lnTo>
                  <a:lnTo>
                    <a:pt x="13" y="305"/>
                  </a:lnTo>
                  <a:lnTo>
                    <a:pt x="9" y="322"/>
                  </a:lnTo>
                  <a:lnTo>
                    <a:pt x="7" y="337"/>
                  </a:lnTo>
                  <a:lnTo>
                    <a:pt x="6" y="344"/>
                  </a:lnTo>
                  <a:lnTo>
                    <a:pt x="4" y="352"/>
                  </a:lnTo>
                  <a:lnTo>
                    <a:pt x="2" y="358"/>
                  </a:lnTo>
                  <a:lnTo>
                    <a:pt x="0" y="361"/>
                  </a:lnTo>
                  <a:lnTo>
                    <a:pt x="0" y="363"/>
                  </a:lnTo>
                  <a:lnTo>
                    <a:pt x="2" y="367"/>
                  </a:lnTo>
                  <a:lnTo>
                    <a:pt x="4" y="373"/>
                  </a:lnTo>
                  <a:lnTo>
                    <a:pt x="7" y="378"/>
                  </a:lnTo>
                  <a:lnTo>
                    <a:pt x="15" y="388"/>
                  </a:lnTo>
                  <a:lnTo>
                    <a:pt x="24" y="401"/>
                  </a:lnTo>
                  <a:lnTo>
                    <a:pt x="53" y="418"/>
                  </a:lnTo>
                  <a:lnTo>
                    <a:pt x="88" y="414"/>
                  </a:lnTo>
                  <a:lnTo>
                    <a:pt x="109" y="433"/>
                  </a:lnTo>
                  <a:lnTo>
                    <a:pt x="124" y="429"/>
                  </a:lnTo>
                  <a:lnTo>
                    <a:pt x="98" y="399"/>
                  </a:lnTo>
                  <a:lnTo>
                    <a:pt x="47" y="350"/>
                  </a:lnTo>
                  <a:lnTo>
                    <a:pt x="45" y="348"/>
                  </a:lnTo>
                  <a:lnTo>
                    <a:pt x="43" y="344"/>
                  </a:lnTo>
                  <a:lnTo>
                    <a:pt x="39" y="339"/>
                  </a:lnTo>
                  <a:lnTo>
                    <a:pt x="36" y="331"/>
                  </a:lnTo>
                  <a:lnTo>
                    <a:pt x="34" y="326"/>
                  </a:lnTo>
                  <a:lnTo>
                    <a:pt x="32" y="320"/>
                  </a:lnTo>
                  <a:lnTo>
                    <a:pt x="32" y="314"/>
                  </a:lnTo>
                  <a:lnTo>
                    <a:pt x="30" y="307"/>
                  </a:lnTo>
                  <a:lnTo>
                    <a:pt x="30" y="299"/>
                  </a:lnTo>
                  <a:lnTo>
                    <a:pt x="30" y="292"/>
                  </a:lnTo>
                  <a:lnTo>
                    <a:pt x="32" y="282"/>
                  </a:lnTo>
                  <a:lnTo>
                    <a:pt x="36" y="275"/>
                  </a:lnTo>
                  <a:lnTo>
                    <a:pt x="38" y="262"/>
                  </a:lnTo>
                  <a:lnTo>
                    <a:pt x="43" y="235"/>
                  </a:lnTo>
                  <a:lnTo>
                    <a:pt x="47" y="220"/>
                  </a:lnTo>
                  <a:lnTo>
                    <a:pt x="51" y="207"/>
                  </a:lnTo>
                  <a:lnTo>
                    <a:pt x="53" y="194"/>
                  </a:lnTo>
                  <a:lnTo>
                    <a:pt x="53" y="186"/>
                  </a:lnTo>
                  <a:lnTo>
                    <a:pt x="54" y="183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60" y="171"/>
                  </a:lnTo>
                  <a:lnTo>
                    <a:pt x="62" y="171"/>
                  </a:lnTo>
                  <a:lnTo>
                    <a:pt x="64" y="171"/>
                  </a:lnTo>
                  <a:lnTo>
                    <a:pt x="66" y="171"/>
                  </a:lnTo>
                  <a:lnTo>
                    <a:pt x="68" y="173"/>
                  </a:lnTo>
                  <a:lnTo>
                    <a:pt x="70" y="179"/>
                  </a:lnTo>
                  <a:lnTo>
                    <a:pt x="71" y="181"/>
                  </a:lnTo>
                  <a:lnTo>
                    <a:pt x="71" y="186"/>
                  </a:lnTo>
                  <a:lnTo>
                    <a:pt x="71" y="190"/>
                  </a:lnTo>
                  <a:lnTo>
                    <a:pt x="71" y="194"/>
                  </a:lnTo>
                  <a:lnTo>
                    <a:pt x="90" y="226"/>
                  </a:lnTo>
                  <a:lnTo>
                    <a:pt x="103" y="239"/>
                  </a:lnTo>
                  <a:lnTo>
                    <a:pt x="103" y="237"/>
                  </a:lnTo>
                  <a:lnTo>
                    <a:pt x="102" y="232"/>
                  </a:lnTo>
                  <a:lnTo>
                    <a:pt x="100" y="222"/>
                  </a:lnTo>
                  <a:lnTo>
                    <a:pt x="100" y="211"/>
                  </a:lnTo>
                  <a:lnTo>
                    <a:pt x="100" y="205"/>
                  </a:lnTo>
                  <a:lnTo>
                    <a:pt x="100" y="200"/>
                  </a:lnTo>
                  <a:lnTo>
                    <a:pt x="102" y="194"/>
                  </a:lnTo>
                  <a:lnTo>
                    <a:pt x="103" y="188"/>
                  </a:lnTo>
                  <a:lnTo>
                    <a:pt x="107" y="183"/>
                  </a:lnTo>
                  <a:lnTo>
                    <a:pt x="109" y="179"/>
                  </a:lnTo>
                  <a:lnTo>
                    <a:pt x="115" y="175"/>
                  </a:lnTo>
                  <a:lnTo>
                    <a:pt x="118" y="173"/>
                  </a:lnTo>
                  <a:lnTo>
                    <a:pt x="122" y="171"/>
                  </a:lnTo>
                  <a:lnTo>
                    <a:pt x="132" y="168"/>
                  </a:lnTo>
                  <a:lnTo>
                    <a:pt x="135" y="168"/>
                  </a:lnTo>
                  <a:lnTo>
                    <a:pt x="143" y="166"/>
                  </a:lnTo>
                  <a:lnTo>
                    <a:pt x="150" y="166"/>
                  </a:lnTo>
                  <a:lnTo>
                    <a:pt x="158" y="168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7" y="158"/>
                  </a:lnTo>
                  <a:lnTo>
                    <a:pt x="177" y="153"/>
                  </a:lnTo>
                  <a:lnTo>
                    <a:pt x="177" y="143"/>
                  </a:lnTo>
                  <a:lnTo>
                    <a:pt x="177" y="139"/>
                  </a:lnTo>
                  <a:lnTo>
                    <a:pt x="175" y="136"/>
                  </a:lnTo>
                  <a:lnTo>
                    <a:pt x="173" y="130"/>
                  </a:lnTo>
                  <a:lnTo>
                    <a:pt x="171" y="126"/>
                  </a:lnTo>
                  <a:lnTo>
                    <a:pt x="171" y="122"/>
                  </a:lnTo>
                  <a:lnTo>
                    <a:pt x="165" y="107"/>
                  </a:lnTo>
                  <a:lnTo>
                    <a:pt x="162" y="100"/>
                  </a:lnTo>
                  <a:lnTo>
                    <a:pt x="154" y="89"/>
                  </a:lnTo>
                  <a:lnTo>
                    <a:pt x="150" y="85"/>
                  </a:lnTo>
                  <a:lnTo>
                    <a:pt x="147" y="77"/>
                  </a:lnTo>
                  <a:lnTo>
                    <a:pt x="141" y="74"/>
                  </a:lnTo>
                  <a:lnTo>
                    <a:pt x="135" y="68"/>
                  </a:lnTo>
                  <a:lnTo>
                    <a:pt x="132" y="66"/>
                  </a:lnTo>
                  <a:lnTo>
                    <a:pt x="124" y="62"/>
                  </a:lnTo>
                  <a:lnTo>
                    <a:pt x="118" y="60"/>
                  </a:lnTo>
                  <a:lnTo>
                    <a:pt x="115" y="60"/>
                  </a:lnTo>
                  <a:lnTo>
                    <a:pt x="111" y="60"/>
                  </a:lnTo>
                  <a:lnTo>
                    <a:pt x="109" y="62"/>
                  </a:lnTo>
                  <a:lnTo>
                    <a:pt x="107" y="64"/>
                  </a:lnTo>
                  <a:lnTo>
                    <a:pt x="105" y="66"/>
                  </a:lnTo>
                  <a:lnTo>
                    <a:pt x="103" y="68"/>
                  </a:lnTo>
                  <a:lnTo>
                    <a:pt x="102" y="70"/>
                  </a:lnTo>
                  <a:lnTo>
                    <a:pt x="100" y="70"/>
                  </a:lnTo>
                  <a:lnTo>
                    <a:pt x="98" y="72"/>
                  </a:lnTo>
                  <a:lnTo>
                    <a:pt x="94" y="72"/>
                  </a:lnTo>
                  <a:lnTo>
                    <a:pt x="90" y="74"/>
                  </a:lnTo>
                  <a:lnTo>
                    <a:pt x="85" y="72"/>
                  </a:lnTo>
                  <a:lnTo>
                    <a:pt x="81" y="72"/>
                  </a:lnTo>
                  <a:lnTo>
                    <a:pt x="83" y="66"/>
                  </a:lnTo>
                  <a:lnTo>
                    <a:pt x="88" y="51"/>
                  </a:lnTo>
                  <a:lnTo>
                    <a:pt x="90" y="42"/>
                  </a:lnTo>
                  <a:lnTo>
                    <a:pt x="90" y="34"/>
                  </a:lnTo>
                  <a:lnTo>
                    <a:pt x="90" y="30"/>
                  </a:lnTo>
                  <a:lnTo>
                    <a:pt x="90" y="25"/>
                  </a:lnTo>
                  <a:lnTo>
                    <a:pt x="88" y="23"/>
                  </a:lnTo>
                  <a:lnTo>
                    <a:pt x="86" y="19"/>
                  </a:lnTo>
                  <a:lnTo>
                    <a:pt x="64" y="19"/>
                  </a:lnTo>
                  <a:lnTo>
                    <a:pt x="64" y="17"/>
                  </a:lnTo>
                  <a:lnTo>
                    <a:pt x="62" y="12"/>
                  </a:lnTo>
                  <a:lnTo>
                    <a:pt x="60" y="6"/>
                  </a:lnTo>
                  <a:lnTo>
                    <a:pt x="58" y="2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6" name="Freeform 107"/>
            <p:cNvSpPr>
              <a:spLocks/>
            </p:cNvSpPr>
            <p:nvPr/>
          </p:nvSpPr>
          <p:spPr bwMode="auto">
            <a:xfrm>
              <a:off x="1803" y="2529"/>
              <a:ext cx="78" cy="33"/>
            </a:xfrm>
            <a:custGeom>
              <a:avLst/>
              <a:gdLst>
                <a:gd name="T0" fmla="*/ 9 w 152"/>
                <a:gd name="T1" fmla="*/ 2 h 81"/>
                <a:gd name="T2" fmla="*/ 5 w 152"/>
                <a:gd name="T3" fmla="*/ 2 h 81"/>
                <a:gd name="T4" fmla="*/ 5 w 152"/>
                <a:gd name="T5" fmla="*/ 2 h 81"/>
                <a:gd name="T6" fmla="*/ 4 w 152"/>
                <a:gd name="T7" fmla="*/ 2 h 81"/>
                <a:gd name="T8" fmla="*/ 4 w 152"/>
                <a:gd name="T9" fmla="*/ 2 h 81"/>
                <a:gd name="T10" fmla="*/ 3 w 152"/>
                <a:gd name="T11" fmla="*/ 2 h 81"/>
                <a:gd name="T12" fmla="*/ 3 w 152"/>
                <a:gd name="T13" fmla="*/ 2 h 81"/>
                <a:gd name="T14" fmla="*/ 2 w 152"/>
                <a:gd name="T15" fmla="*/ 2 h 81"/>
                <a:gd name="T16" fmla="*/ 2 w 152"/>
                <a:gd name="T17" fmla="*/ 2 h 81"/>
                <a:gd name="T18" fmla="*/ 1 w 152"/>
                <a:gd name="T19" fmla="*/ 2 h 81"/>
                <a:gd name="T20" fmla="*/ 1 w 152"/>
                <a:gd name="T21" fmla="*/ 2 h 81"/>
                <a:gd name="T22" fmla="*/ 1 w 152"/>
                <a:gd name="T23" fmla="*/ 2 h 81"/>
                <a:gd name="T24" fmla="*/ 1 w 152"/>
                <a:gd name="T25" fmla="*/ 2 h 81"/>
                <a:gd name="T26" fmla="*/ 0 w 152"/>
                <a:gd name="T27" fmla="*/ 2 h 81"/>
                <a:gd name="T28" fmla="*/ 0 w 152"/>
                <a:gd name="T29" fmla="*/ 2 h 81"/>
                <a:gd name="T30" fmla="*/ 0 w 152"/>
                <a:gd name="T31" fmla="*/ 2 h 81"/>
                <a:gd name="T32" fmla="*/ 0 w 152"/>
                <a:gd name="T33" fmla="*/ 2 h 81"/>
                <a:gd name="T34" fmla="*/ 1 w 152"/>
                <a:gd name="T35" fmla="*/ 2 h 81"/>
                <a:gd name="T36" fmla="*/ 1 w 152"/>
                <a:gd name="T37" fmla="*/ 1 h 81"/>
                <a:gd name="T38" fmla="*/ 1 w 152"/>
                <a:gd name="T39" fmla="*/ 1 h 81"/>
                <a:gd name="T40" fmla="*/ 2 w 152"/>
                <a:gd name="T41" fmla="*/ 0 h 81"/>
                <a:gd name="T42" fmla="*/ 3 w 152"/>
                <a:gd name="T43" fmla="*/ 0 h 81"/>
                <a:gd name="T44" fmla="*/ 3 w 152"/>
                <a:gd name="T45" fmla="*/ 0 h 81"/>
                <a:gd name="T46" fmla="*/ 3 w 152"/>
                <a:gd name="T47" fmla="*/ 0 h 81"/>
                <a:gd name="T48" fmla="*/ 4 w 152"/>
                <a:gd name="T49" fmla="*/ 0 h 81"/>
                <a:gd name="T50" fmla="*/ 4 w 152"/>
                <a:gd name="T51" fmla="*/ 0 h 81"/>
                <a:gd name="T52" fmla="*/ 4 w 152"/>
                <a:gd name="T53" fmla="*/ 0 h 81"/>
                <a:gd name="T54" fmla="*/ 5 w 152"/>
                <a:gd name="T55" fmla="*/ 0 h 81"/>
                <a:gd name="T56" fmla="*/ 5 w 152"/>
                <a:gd name="T57" fmla="*/ 0 h 81"/>
                <a:gd name="T58" fmla="*/ 7 w 152"/>
                <a:gd name="T59" fmla="*/ 0 h 81"/>
                <a:gd name="T60" fmla="*/ 9 w 152"/>
                <a:gd name="T61" fmla="*/ 0 h 81"/>
                <a:gd name="T62" fmla="*/ 9 w 152"/>
                <a:gd name="T63" fmla="*/ 0 h 81"/>
                <a:gd name="T64" fmla="*/ 9 w 152"/>
                <a:gd name="T65" fmla="*/ 0 h 81"/>
                <a:gd name="T66" fmla="*/ 9 w 152"/>
                <a:gd name="T67" fmla="*/ 0 h 81"/>
                <a:gd name="T68" fmla="*/ 10 w 152"/>
                <a:gd name="T69" fmla="*/ 0 h 81"/>
                <a:gd name="T70" fmla="*/ 10 w 152"/>
                <a:gd name="T71" fmla="*/ 0 h 81"/>
                <a:gd name="T72" fmla="*/ 10 w 152"/>
                <a:gd name="T73" fmla="*/ 0 h 81"/>
                <a:gd name="T74" fmla="*/ 11 w 152"/>
                <a:gd name="T75" fmla="*/ 1 h 81"/>
                <a:gd name="T76" fmla="*/ 11 w 152"/>
                <a:gd name="T77" fmla="*/ 1 h 81"/>
                <a:gd name="T78" fmla="*/ 9 w 152"/>
                <a:gd name="T79" fmla="*/ 2 h 8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2"/>
                <a:gd name="T121" fmla="*/ 0 h 81"/>
                <a:gd name="T122" fmla="*/ 152 w 152"/>
                <a:gd name="T123" fmla="*/ 81 h 8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2" h="81">
                  <a:moveTo>
                    <a:pt x="124" y="81"/>
                  </a:moveTo>
                  <a:lnTo>
                    <a:pt x="75" y="77"/>
                  </a:lnTo>
                  <a:lnTo>
                    <a:pt x="71" y="77"/>
                  </a:lnTo>
                  <a:lnTo>
                    <a:pt x="62" y="77"/>
                  </a:lnTo>
                  <a:lnTo>
                    <a:pt x="54" y="77"/>
                  </a:lnTo>
                  <a:lnTo>
                    <a:pt x="45" y="77"/>
                  </a:lnTo>
                  <a:lnTo>
                    <a:pt x="34" y="77"/>
                  </a:lnTo>
                  <a:lnTo>
                    <a:pt x="22" y="79"/>
                  </a:lnTo>
                  <a:lnTo>
                    <a:pt x="17" y="81"/>
                  </a:lnTo>
                  <a:lnTo>
                    <a:pt x="9" y="81"/>
                  </a:lnTo>
                  <a:lnTo>
                    <a:pt x="5" y="79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2" y="66"/>
                  </a:lnTo>
                  <a:lnTo>
                    <a:pt x="9" y="34"/>
                  </a:lnTo>
                  <a:lnTo>
                    <a:pt x="15" y="28"/>
                  </a:lnTo>
                  <a:lnTo>
                    <a:pt x="28" y="15"/>
                  </a:lnTo>
                  <a:lnTo>
                    <a:pt x="34" y="11"/>
                  </a:lnTo>
                  <a:lnTo>
                    <a:pt x="37" y="9"/>
                  </a:lnTo>
                  <a:lnTo>
                    <a:pt x="45" y="6"/>
                  </a:lnTo>
                  <a:lnTo>
                    <a:pt x="49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71" y="0"/>
                  </a:lnTo>
                  <a:lnTo>
                    <a:pt x="101" y="2"/>
                  </a:lnTo>
                  <a:lnTo>
                    <a:pt x="126" y="6"/>
                  </a:lnTo>
                  <a:lnTo>
                    <a:pt x="130" y="6"/>
                  </a:lnTo>
                  <a:lnTo>
                    <a:pt x="135" y="7"/>
                  </a:lnTo>
                  <a:lnTo>
                    <a:pt x="139" y="9"/>
                  </a:lnTo>
                  <a:lnTo>
                    <a:pt x="143" y="11"/>
                  </a:lnTo>
                  <a:lnTo>
                    <a:pt x="145" y="13"/>
                  </a:lnTo>
                  <a:lnTo>
                    <a:pt x="148" y="17"/>
                  </a:lnTo>
                  <a:lnTo>
                    <a:pt x="150" y="21"/>
                  </a:lnTo>
                  <a:lnTo>
                    <a:pt x="152" y="24"/>
                  </a:lnTo>
                  <a:lnTo>
                    <a:pt x="124" y="8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7" name="Freeform 108"/>
            <p:cNvSpPr>
              <a:spLocks/>
            </p:cNvSpPr>
            <p:nvPr/>
          </p:nvSpPr>
          <p:spPr bwMode="auto">
            <a:xfrm>
              <a:off x="1803" y="2529"/>
              <a:ext cx="78" cy="33"/>
            </a:xfrm>
            <a:custGeom>
              <a:avLst/>
              <a:gdLst>
                <a:gd name="T0" fmla="*/ 9 w 152"/>
                <a:gd name="T1" fmla="*/ 2 h 81"/>
                <a:gd name="T2" fmla="*/ 5 w 152"/>
                <a:gd name="T3" fmla="*/ 2 h 81"/>
                <a:gd name="T4" fmla="*/ 5 w 152"/>
                <a:gd name="T5" fmla="*/ 2 h 81"/>
                <a:gd name="T6" fmla="*/ 4 w 152"/>
                <a:gd name="T7" fmla="*/ 2 h 81"/>
                <a:gd name="T8" fmla="*/ 4 w 152"/>
                <a:gd name="T9" fmla="*/ 2 h 81"/>
                <a:gd name="T10" fmla="*/ 3 w 152"/>
                <a:gd name="T11" fmla="*/ 2 h 81"/>
                <a:gd name="T12" fmla="*/ 3 w 152"/>
                <a:gd name="T13" fmla="*/ 2 h 81"/>
                <a:gd name="T14" fmla="*/ 2 w 152"/>
                <a:gd name="T15" fmla="*/ 2 h 81"/>
                <a:gd name="T16" fmla="*/ 2 w 152"/>
                <a:gd name="T17" fmla="*/ 2 h 81"/>
                <a:gd name="T18" fmla="*/ 1 w 152"/>
                <a:gd name="T19" fmla="*/ 2 h 81"/>
                <a:gd name="T20" fmla="*/ 1 w 152"/>
                <a:gd name="T21" fmla="*/ 2 h 81"/>
                <a:gd name="T22" fmla="*/ 1 w 152"/>
                <a:gd name="T23" fmla="*/ 2 h 81"/>
                <a:gd name="T24" fmla="*/ 1 w 152"/>
                <a:gd name="T25" fmla="*/ 2 h 81"/>
                <a:gd name="T26" fmla="*/ 0 w 152"/>
                <a:gd name="T27" fmla="*/ 2 h 81"/>
                <a:gd name="T28" fmla="*/ 0 w 152"/>
                <a:gd name="T29" fmla="*/ 2 h 81"/>
                <a:gd name="T30" fmla="*/ 0 w 152"/>
                <a:gd name="T31" fmla="*/ 2 h 81"/>
                <a:gd name="T32" fmla="*/ 0 w 152"/>
                <a:gd name="T33" fmla="*/ 2 h 81"/>
                <a:gd name="T34" fmla="*/ 1 w 152"/>
                <a:gd name="T35" fmla="*/ 2 h 81"/>
                <a:gd name="T36" fmla="*/ 1 w 152"/>
                <a:gd name="T37" fmla="*/ 1 h 81"/>
                <a:gd name="T38" fmla="*/ 1 w 152"/>
                <a:gd name="T39" fmla="*/ 1 h 81"/>
                <a:gd name="T40" fmla="*/ 2 w 152"/>
                <a:gd name="T41" fmla="*/ 0 h 81"/>
                <a:gd name="T42" fmla="*/ 3 w 152"/>
                <a:gd name="T43" fmla="*/ 0 h 81"/>
                <a:gd name="T44" fmla="*/ 3 w 152"/>
                <a:gd name="T45" fmla="*/ 0 h 81"/>
                <a:gd name="T46" fmla="*/ 3 w 152"/>
                <a:gd name="T47" fmla="*/ 0 h 81"/>
                <a:gd name="T48" fmla="*/ 4 w 152"/>
                <a:gd name="T49" fmla="*/ 0 h 81"/>
                <a:gd name="T50" fmla="*/ 4 w 152"/>
                <a:gd name="T51" fmla="*/ 0 h 81"/>
                <a:gd name="T52" fmla="*/ 4 w 152"/>
                <a:gd name="T53" fmla="*/ 0 h 81"/>
                <a:gd name="T54" fmla="*/ 5 w 152"/>
                <a:gd name="T55" fmla="*/ 0 h 81"/>
                <a:gd name="T56" fmla="*/ 5 w 152"/>
                <a:gd name="T57" fmla="*/ 0 h 81"/>
                <a:gd name="T58" fmla="*/ 7 w 152"/>
                <a:gd name="T59" fmla="*/ 0 h 81"/>
                <a:gd name="T60" fmla="*/ 9 w 152"/>
                <a:gd name="T61" fmla="*/ 0 h 81"/>
                <a:gd name="T62" fmla="*/ 9 w 152"/>
                <a:gd name="T63" fmla="*/ 0 h 81"/>
                <a:gd name="T64" fmla="*/ 9 w 152"/>
                <a:gd name="T65" fmla="*/ 0 h 81"/>
                <a:gd name="T66" fmla="*/ 9 w 152"/>
                <a:gd name="T67" fmla="*/ 0 h 81"/>
                <a:gd name="T68" fmla="*/ 10 w 152"/>
                <a:gd name="T69" fmla="*/ 0 h 81"/>
                <a:gd name="T70" fmla="*/ 10 w 152"/>
                <a:gd name="T71" fmla="*/ 0 h 81"/>
                <a:gd name="T72" fmla="*/ 10 w 152"/>
                <a:gd name="T73" fmla="*/ 0 h 81"/>
                <a:gd name="T74" fmla="*/ 11 w 152"/>
                <a:gd name="T75" fmla="*/ 1 h 81"/>
                <a:gd name="T76" fmla="*/ 11 w 152"/>
                <a:gd name="T77" fmla="*/ 1 h 81"/>
                <a:gd name="T78" fmla="*/ 9 w 152"/>
                <a:gd name="T79" fmla="*/ 2 h 8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2"/>
                <a:gd name="T121" fmla="*/ 0 h 81"/>
                <a:gd name="T122" fmla="*/ 152 w 152"/>
                <a:gd name="T123" fmla="*/ 81 h 8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2" h="81">
                  <a:moveTo>
                    <a:pt x="124" y="81"/>
                  </a:moveTo>
                  <a:lnTo>
                    <a:pt x="75" y="77"/>
                  </a:lnTo>
                  <a:lnTo>
                    <a:pt x="71" y="77"/>
                  </a:lnTo>
                  <a:lnTo>
                    <a:pt x="62" y="77"/>
                  </a:lnTo>
                  <a:lnTo>
                    <a:pt x="54" y="77"/>
                  </a:lnTo>
                  <a:lnTo>
                    <a:pt x="45" y="77"/>
                  </a:lnTo>
                  <a:lnTo>
                    <a:pt x="34" y="77"/>
                  </a:lnTo>
                  <a:lnTo>
                    <a:pt x="22" y="79"/>
                  </a:lnTo>
                  <a:lnTo>
                    <a:pt x="17" y="81"/>
                  </a:lnTo>
                  <a:lnTo>
                    <a:pt x="9" y="81"/>
                  </a:lnTo>
                  <a:lnTo>
                    <a:pt x="5" y="79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2" y="66"/>
                  </a:lnTo>
                  <a:lnTo>
                    <a:pt x="9" y="34"/>
                  </a:lnTo>
                  <a:lnTo>
                    <a:pt x="15" y="28"/>
                  </a:lnTo>
                  <a:lnTo>
                    <a:pt x="28" y="15"/>
                  </a:lnTo>
                  <a:lnTo>
                    <a:pt x="34" y="11"/>
                  </a:lnTo>
                  <a:lnTo>
                    <a:pt x="37" y="9"/>
                  </a:lnTo>
                  <a:lnTo>
                    <a:pt x="45" y="6"/>
                  </a:lnTo>
                  <a:lnTo>
                    <a:pt x="49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71" y="0"/>
                  </a:lnTo>
                  <a:lnTo>
                    <a:pt x="101" y="2"/>
                  </a:lnTo>
                  <a:lnTo>
                    <a:pt x="126" y="6"/>
                  </a:lnTo>
                  <a:lnTo>
                    <a:pt x="130" y="6"/>
                  </a:lnTo>
                  <a:lnTo>
                    <a:pt x="135" y="7"/>
                  </a:lnTo>
                  <a:lnTo>
                    <a:pt x="139" y="9"/>
                  </a:lnTo>
                  <a:lnTo>
                    <a:pt x="143" y="11"/>
                  </a:lnTo>
                  <a:lnTo>
                    <a:pt x="145" y="13"/>
                  </a:lnTo>
                  <a:lnTo>
                    <a:pt x="148" y="17"/>
                  </a:lnTo>
                  <a:lnTo>
                    <a:pt x="150" y="21"/>
                  </a:lnTo>
                  <a:lnTo>
                    <a:pt x="152" y="24"/>
                  </a:lnTo>
                  <a:lnTo>
                    <a:pt x="124" y="8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8" name="Freeform 109"/>
            <p:cNvSpPr>
              <a:spLocks/>
            </p:cNvSpPr>
            <p:nvPr/>
          </p:nvSpPr>
          <p:spPr bwMode="auto">
            <a:xfrm>
              <a:off x="1690" y="2511"/>
              <a:ext cx="109" cy="44"/>
            </a:xfrm>
            <a:custGeom>
              <a:avLst/>
              <a:gdLst>
                <a:gd name="T0" fmla="*/ 2 w 210"/>
                <a:gd name="T1" fmla="*/ 0 h 111"/>
                <a:gd name="T2" fmla="*/ 1 w 210"/>
                <a:gd name="T3" fmla="*/ 0 h 111"/>
                <a:gd name="T4" fmla="*/ 1 w 210"/>
                <a:gd name="T5" fmla="*/ 0 h 111"/>
                <a:gd name="T6" fmla="*/ 1 w 210"/>
                <a:gd name="T7" fmla="*/ 0 h 111"/>
                <a:gd name="T8" fmla="*/ 1 w 210"/>
                <a:gd name="T9" fmla="*/ 0 h 111"/>
                <a:gd name="T10" fmla="*/ 1 w 210"/>
                <a:gd name="T11" fmla="*/ 0 h 111"/>
                <a:gd name="T12" fmla="*/ 0 w 210"/>
                <a:gd name="T13" fmla="*/ 0 h 111"/>
                <a:gd name="T14" fmla="*/ 0 w 210"/>
                <a:gd name="T15" fmla="*/ 1 h 111"/>
                <a:gd name="T16" fmla="*/ 1 w 210"/>
                <a:gd name="T17" fmla="*/ 1 h 111"/>
                <a:gd name="T18" fmla="*/ 1 w 210"/>
                <a:gd name="T19" fmla="*/ 1 h 111"/>
                <a:gd name="T20" fmla="*/ 1 w 210"/>
                <a:gd name="T21" fmla="*/ 1 h 111"/>
                <a:gd name="T22" fmla="*/ 1 w 210"/>
                <a:gd name="T23" fmla="*/ 1 h 111"/>
                <a:gd name="T24" fmla="*/ 2 w 210"/>
                <a:gd name="T25" fmla="*/ 1 h 111"/>
                <a:gd name="T26" fmla="*/ 2 w 210"/>
                <a:gd name="T27" fmla="*/ 1 h 111"/>
                <a:gd name="T28" fmla="*/ 2 w 210"/>
                <a:gd name="T29" fmla="*/ 2 h 111"/>
                <a:gd name="T30" fmla="*/ 2 w 210"/>
                <a:gd name="T31" fmla="*/ 2 h 111"/>
                <a:gd name="T32" fmla="*/ 3 w 210"/>
                <a:gd name="T33" fmla="*/ 2 h 111"/>
                <a:gd name="T34" fmla="*/ 3 w 210"/>
                <a:gd name="T35" fmla="*/ 2 h 111"/>
                <a:gd name="T36" fmla="*/ 3 w 210"/>
                <a:gd name="T37" fmla="*/ 2 h 111"/>
                <a:gd name="T38" fmla="*/ 3 w 210"/>
                <a:gd name="T39" fmla="*/ 2 h 111"/>
                <a:gd name="T40" fmla="*/ 4 w 210"/>
                <a:gd name="T41" fmla="*/ 2 h 111"/>
                <a:gd name="T42" fmla="*/ 5 w 210"/>
                <a:gd name="T43" fmla="*/ 2 h 111"/>
                <a:gd name="T44" fmla="*/ 5 w 210"/>
                <a:gd name="T45" fmla="*/ 2 h 111"/>
                <a:gd name="T46" fmla="*/ 6 w 210"/>
                <a:gd name="T47" fmla="*/ 2 h 111"/>
                <a:gd name="T48" fmla="*/ 7 w 210"/>
                <a:gd name="T49" fmla="*/ 2 h 111"/>
                <a:gd name="T50" fmla="*/ 8 w 210"/>
                <a:gd name="T51" fmla="*/ 2 h 111"/>
                <a:gd name="T52" fmla="*/ 9 w 210"/>
                <a:gd name="T53" fmla="*/ 2 h 111"/>
                <a:gd name="T54" fmla="*/ 10 w 210"/>
                <a:gd name="T55" fmla="*/ 2 h 111"/>
                <a:gd name="T56" fmla="*/ 11 w 210"/>
                <a:gd name="T57" fmla="*/ 2 h 111"/>
                <a:gd name="T58" fmla="*/ 13 w 210"/>
                <a:gd name="T59" fmla="*/ 3 h 111"/>
                <a:gd name="T60" fmla="*/ 15 w 210"/>
                <a:gd name="T61" fmla="*/ 3 h 111"/>
                <a:gd name="T62" fmla="*/ 16 w 210"/>
                <a:gd name="T63" fmla="*/ 2 h 111"/>
                <a:gd name="T64" fmla="*/ 12 w 210"/>
                <a:gd name="T65" fmla="*/ 2 h 111"/>
                <a:gd name="T66" fmla="*/ 5 w 210"/>
                <a:gd name="T67" fmla="*/ 1 h 111"/>
                <a:gd name="T68" fmla="*/ 4 w 210"/>
                <a:gd name="T69" fmla="*/ 1 h 111"/>
                <a:gd name="T70" fmla="*/ 2 w 210"/>
                <a:gd name="T71" fmla="*/ 0 h 11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11"/>
                <a:gd name="T110" fmla="*/ 210 w 210"/>
                <a:gd name="T111" fmla="*/ 111 h 11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11">
                  <a:moveTo>
                    <a:pt x="17" y="0"/>
                  </a:moveTo>
                  <a:lnTo>
                    <a:pt x="15" y="0"/>
                  </a:lnTo>
                  <a:lnTo>
                    <a:pt x="11" y="4"/>
                  </a:lnTo>
                  <a:lnTo>
                    <a:pt x="7" y="7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3" y="30"/>
                  </a:lnTo>
                  <a:lnTo>
                    <a:pt x="5" y="36"/>
                  </a:lnTo>
                  <a:lnTo>
                    <a:pt x="11" y="39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3" y="62"/>
                  </a:lnTo>
                  <a:lnTo>
                    <a:pt x="37" y="64"/>
                  </a:lnTo>
                  <a:lnTo>
                    <a:pt x="41" y="68"/>
                  </a:lnTo>
                  <a:lnTo>
                    <a:pt x="47" y="71"/>
                  </a:lnTo>
                  <a:lnTo>
                    <a:pt x="54" y="73"/>
                  </a:lnTo>
                  <a:lnTo>
                    <a:pt x="62" y="77"/>
                  </a:lnTo>
                  <a:lnTo>
                    <a:pt x="71" y="81"/>
                  </a:lnTo>
                  <a:lnTo>
                    <a:pt x="82" y="85"/>
                  </a:lnTo>
                  <a:lnTo>
                    <a:pt x="94" y="88"/>
                  </a:lnTo>
                  <a:lnTo>
                    <a:pt x="109" y="92"/>
                  </a:lnTo>
                  <a:lnTo>
                    <a:pt x="124" y="96"/>
                  </a:lnTo>
                  <a:lnTo>
                    <a:pt x="141" y="100"/>
                  </a:lnTo>
                  <a:lnTo>
                    <a:pt x="159" y="103"/>
                  </a:lnTo>
                  <a:lnTo>
                    <a:pt x="180" y="107"/>
                  </a:lnTo>
                  <a:lnTo>
                    <a:pt x="203" y="111"/>
                  </a:lnTo>
                  <a:lnTo>
                    <a:pt x="210" y="71"/>
                  </a:lnTo>
                  <a:lnTo>
                    <a:pt x="176" y="66"/>
                  </a:lnTo>
                  <a:lnTo>
                    <a:pt x="75" y="47"/>
                  </a:lnTo>
                  <a:lnTo>
                    <a:pt x="52" y="2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9" name="Freeform 110"/>
            <p:cNvSpPr>
              <a:spLocks/>
            </p:cNvSpPr>
            <p:nvPr/>
          </p:nvSpPr>
          <p:spPr bwMode="auto">
            <a:xfrm>
              <a:off x="1690" y="2511"/>
              <a:ext cx="109" cy="44"/>
            </a:xfrm>
            <a:custGeom>
              <a:avLst/>
              <a:gdLst>
                <a:gd name="T0" fmla="*/ 2 w 210"/>
                <a:gd name="T1" fmla="*/ 0 h 111"/>
                <a:gd name="T2" fmla="*/ 1 w 210"/>
                <a:gd name="T3" fmla="*/ 0 h 111"/>
                <a:gd name="T4" fmla="*/ 1 w 210"/>
                <a:gd name="T5" fmla="*/ 0 h 111"/>
                <a:gd name="T6" fmla="*/ 1 w 210"/>
                <a:gd name="T7" fmla="*/ 0 h 111"/>
                <a:gd name="T8" fmla="*/ 1 w 210"/>
                <a:gd name="T9" fmla="*/ 0 h 111"/>
                <a:gd name="T10" fmla="*/ 1 w 210"/>
                <a:gd name="T11" fmla="*/ 0 h 111"/>
                <a:gd name="T12" fmla="*/ 0 w 210"/>
                <a:gd name="T13" fmla="*/ 0 h 111"/>
                <a:gd name="T14" fmla="*/ 0 w 210"/>
                <a:gd name="T15" fmla="*/ 1 h 111"/>
                <a:gd name="T16" fmla="*/ 1 w 210"/>
                <a:gd name="T17" fmla="*/ 1 h 111"/>
                <a:gd name="T18" fmla="*/ 1 w 210"/>
                <a:gd name="T19" fmla="*/ 1 h 111"/>
                <a:gd name="T20" fmla="*/ 1 w 210"/>
                <a:gd name="T21" fmla="*/ 1 h 111"/>
                <a:gd name="T22" fmla="*/ 1 w 210"/>
                <a:gd name="T23" fmla="*/ 1 h 111"/>
                <a:gd name="T24" fmla="*/ 2 w 210"/>
                <a:gd name="T25" fmla="*/ 1 h 111"/>
                <a:gd name="T26" fmla="*/ 2 w 210"/>
                <a:gd name="T27" fmla="*/ 1 h 111"/>
                <a:gd name="T28" fmla="*/ 2 w 210"/>
                <a:gd name="T29" fmla="*/ 2 h 111"/>
                <a:gd name="T30" fmla="*/ 2 w 210"/>
                <a:gd name="T31" fmla="*/ 2 h 111"/>
                <a:gd name="T32" fmla="*/ 3 w 210"/>
                <a:gd name="T33" fmla="*/ 2 h 111"/>
                <a:gd name="T34" fmla="*/ 3 w 210"/>
                <a:gd name="T35" fmla="*/ 2 h 111"/>
                <a:gd name="T36" fmla="*/ 3 w 210"/>
                <a:gd name="T37" fmla="*/ 2 h 111"/>
                <a:gd name="T38" fmla="*/ 3 w 210"/>
                <a:gd name="T39" fmla="*/ 2 h 111"/>
                <a:gd name="T40" fmla="*/ 4 w 210"/>
                <a:gd name="T41" fmla="*/ 2 h 111"/>
                <a:gd name="T42" fmla="*/ 5 w 210"/>
                <a:gd name="T43" fmla="*/ 2 h 111"/>
                <a:gd name="T44" fmla="*/ 5 w 210"/>
                <a:gd name="T45" fmla="*/ 2 h 111"/>
                <a:gd name="T46" fmla="*/ 6 w 210"/>
                <a:gd name="T47" fmla="*/ 2 h 111"/>
                <a:gd name="T48" fmla="*/ 7 w 210"/>
                <a:gd name="T49" fmla="*/ 2 h 111"/>
                <a:gd name="T50" fmla="*/ 8 w 210"/>
                <a:gd name="T51" fmla="*/ 2 h 111"/>
                <a:gd name="T52" fmla="*/ 9 w 210"/>
                <a:gd name="T53" fmla="*/ 2 h 111"/>
                <a:gd name="T54" fmla="*/ 10 w 210"/>
                <a:gd name="T55" fmla="*/ 2 h 111"/>
                <a:gd name="T56" fmla="*/ 11 w 210"/>
                <a:gd name="T57" fmla="*/ 2 h 111"/>
                <a:gd name="T58" fmla="*/ 13 w 210"/>
                <a:gd name="T59" fmla="*/ 3 h 111"/>
                <a:gd name="T60" fmla="*/ 15 w 210"/>
                <a:gd name="T61" fmla="*/ 3 h 111"/>
                <a:gd name="T62" fmla="*/ 16 w 210"/>
                <a:gd name="T63" fmla="*/ 2 h 111"/>
                <a:gd name="T64" fmla="*/ 12 w 210"/>
                <a:gd name="T65" fmla="*/ 2 h 111"/>
                <a:gd name="T66" fmla="*/ 5 w 210"/>
                <a:gd name="T67" fmla="*/ 1 h 111"/>
                <a:gd name="T68" fmla="*/ 4 w 210"/>
                <a:gd name="T69" fmla="*/ 1 h 111"/>
                <a:gd name="T70" fmla="*/ 2 w 210"/>
                <a:gd name="T71" fmla="*/ 0 h 11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11"/>
                <a:gd name="T110" fmla="*/ 210 w 210"/>
                <a:gd name="T111" fmla="*/ 111 h 11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11">
                  <a:moveTo>
                    <a:pt x="17" y="0"/>
                  </a:moveTo>
                  <a:lnTo>
                    <a:pt x="15" y="0"/>
                  </a:lnTo>
                  <a:lnTo>
                    <a:pt x="11" y="4"/>
                  </a:lnTo>
                  <a:lnTo>
                    <a:pt x="7" y="7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3" y="30"/>
                  </a:lnTo>
                  <a:lnTo>
                    <a:pt x="5" y="36"/>
                  </a:lnTo>
                  <a:lnTo>
                    <a:pt x="11" y="39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3" y="62"/>
                  </a:lnTo>
                  <a:lnTo>
                    <a:pt x="37" y="64"/>
                  </a:lnTo>
                  <a:lnTo>
                    <a:pt x="41" y="68"/>
                  </a:lnTo>
                  <a:lnTo>
                    <a:pt x="47" y="71"/>
                  </a:lnTo>
                  <a:lnTo>
                    <a:pt x="54" y="73"/>
                  </a:lnTo>
                  <a:lnTo>
                    <a:pt x="62" y="77"/>
                  </a:lnTo>
                  <a:lnTo>
                    <a:pt x="71" y="81"/>
                  </a:lnTo>
                  <a:lnTo>
                    <a:pt x="82" y="85"/>
                  </a:lnTo>
                  <a:lnTo>
                    <a:pt x="94" y="88"/>
                  </a:lnTo>
                  <a:lnTo>
                    <a:pt x="109" y="92"/>
                  </a:lnTo>
                  <a:lnTo>
                    <a:pt x="124" y="96"/>
                  </a:lnTo>
                  <a:lnTo>
                    <a:pt x="141" y="100"/>
                  </a:lnTo>
                  <a:lnTo>
                    <a:pt x="159" y="103"/>
                  </a:lnTo>
                  <a:lnTo>
                    <a:pt x="180" y="107"/>
                  </a:lnTo>
                  <a:lnTo>
                    <a:pt x="203" y="111"/>
                  </a:lnTo>
                  <a:lnTo>
                    <a:pt x="210" y="71"/>
                  </a:lnTo>
                  <a:lnTo>
                    <a:pt x="176" y="66"/>
                  </a:lnTo>
                  <a:lnTo>
                    <a:pt x="75" y="47"/>
                  </a:lnTo>
                  <a:lnTo>
                    <a:pt x="52" y="2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0" name="Freeform 111"/>
            <p:cNvSpPr>
              <a:spLocks/>
            </p:cNvSpPr>
            <p:nvPr/>
          </p:nvSpPr>
          <p:spPr bwMode="auto">
            <a:xfrm>
              <a:off x="1514" y="2445"/>
              <a:ext cx="421" cy="312"/>
            </a:xfrm>
            <a:custGeom>
              <a:avLst/>
              <a:gdLst>
                <a:gd name="T0" fmla="*/ 40 w 815"/>
                <a:gd name="T1" fmla="*/ 7 h 779"/>
                <a:gd name="T2" fmla="*/ 40 w 815"/>
                <a:gd name="T3" fmla="*/ 6 h 779"/>
                <a:gd name="T4" fmla="*/ 39 w 815"/>
                <a:gd name="T5" fmla="*/ 6 h 779"/>
                <a:gd name="T6" fmla="*/ 32 w 815"/>
                <a:gd name="T7" fmla="*/ 6 h 779"/>
                <a:gd name="T8" fmla="*/ 27 w 815"/>
                <a:gd name="T9" fmla="*/ 6 h 779"/>
                <a:gd name="T10" fmla="*/ 24 w 815"/>
                <a:gd name="T11" fmla="*/ 5 h 779"/>
                <a:gd name="T12" fmla="*/ 26 w 815"/>
                <a:gd name="T13" fmla="*/ 4 h 779"/>
                <a:gd name="T14" fmla="*/ 25 w 815"/>
                <a:gd name="T15" fmla="*/ 3 h 779"/>
                <a:gd name="T16" fmla="*/ 27 w 815"/>
                <a:gd name="T17" fmla="*/ 2 h 779"/>
                <a:gd name="T18" fmla="*/ 26 w 815"/>
                <a:gd name="T19" fmla="*/ 1 h 779"/>
                <a:gd name="T20" fmla="*/ 25 w 815"/>
                <a:gd name="T21" fmla="*/ 0 h 779"/>
                <a:gd name="T22" fmla="*/ 22 w 815"/>
                <a:gd name="T23" fmla="*/ 0 h 779"/>
                <a:gd name="T24" fmla="*/ 18 w 815"/>
                <a:gd name="T25" fmla="*/ 1 h 779"/>
                <a:gd name="T26" fmla="*/ 17 w 815"/>
                <a:gd name="T27" fmla="*/ 2 h 779"/>
                <a:gd name="T28" fmla="*/ 19 w 815"/>
                <a:gd name="T29" fmla="*/ 2 h 779"/>
                <a:gd name="T30" fmla="*/ 19 w 815"/>
                <a:gd name="T31" fmla="*/ 2 h 779"/>
                <a:gd name="T32" fmla="*/ 16 w 815"/>
                <a:gd name="T33" fmla="*/ 2 h 779"/>
                <a:gd name="T34" fmla="*/ 14 w 815"/>
                <a:gd name="T35" fmla="*/ 2 h 779"/>
                <a:gd name="T36" fmla="*/ 13 w 815"/>
                <a:gd name="T37" fmla="*/ 3 h 779"/>
                <a:gd name="T38" fmla="*/ 9 w 815"/>
                <a:gd name="T39" fmla="*/ 4 h 779"/>
                <a:gd name="T40" fmla="*/ 7 w 815"/>
                <a:gd name="T41" fmla="*/ 5 h 779"/>
                <a:gd name="T42" fmla="*/ 6 w 815"/>
                <a:gd name="T43" fmla="*/ 6 h 779"/>
                <a:gd name="T44" fmla="*/ 3 w 815"/>
                <a:gd name="T45" fmla="*/ 8 h 779"/>
                <a:gd name="T46" fmla="*/ 3 w 815"/>
                <a:gd name="T47" fmla="*/ 9 h 779"/>
                <a:gd name="T48" fmla="*/ 6 w 815"/>
                <a:gd name="T49" fmla="*/ 9 h 779"/>
                <a:gd name="T50" fmla="*/ 4 w 815"/>
                <a:gd name="T51" fmla="*/ 10 h 779"/>
                <a:gd name="T52" fmla="*/ 3 w 815"/>
                <a:gd name="T53" fmla="*/ 11 h 779"/>
                <a:gd name="T54" fmla="*/ 6 w 815"/>
                <a:gd name="T55" fmla="*/ 12 h 779"/>
                <a:gd name="T56" fmla="*/ 8 w 815"/>
                <a:gd name="T57" fmla="*/ 11 h 779"/>
                <a:gd name="T58" fmla="*/ 9 w 815"/>
                <a:gd name="T59" fmla="*/ 10 h 779"/>
                <a:gd name="T60" fmla="*/ 9 w 815"/>
                <a:gd name="T61" fmla="*/ 11 h 779"/>
                <a:gd name="T62" fmla="*/ 14 w 815"/>
                <a:gd name="T63" fmla="*/ 18 h 779"/>
                <a:gd name="T64" fmla="*/ 17 w 815"/>
                <a:gd name="T65" fmla="*/ 19 h 779"/>
                <a:gd name="T66" fmla="*/ 18 w 815"/>
                <a:gd name="T67" fmla="*/ 20 h 779"/>
                <a:gd name="T68" fmla="*/ 20 w 815"/>
                <a:gd name="T69" fmla="*/ 20 h 779"/>
                <a:gd name="T70" fmla="*/ 22 w 815"/>
                <a:gd name="T71" fmla="*/ 19 h 779"/>
                <a:gd name="T72" fmla="*/ 23 w 815"/>
                <a:gd name="T73" fmla="*/ 18 h 779"/>
                <a:gd name="T74" fmla="*/ 24 w 815"/>
                <a:gd name="T75" fmla="*/ 17 h 779"/>
                <a:gd name="T76" fmla="*/ 24 w 815"/>
                <a:gd name="T77" fmla="*/ 16 h 779"/>
                <a:gd name="T78" fmla="*/ 25 w 815"/>
                <a:gd name="T79" fmla="*/ 15 h 779"/>
                <a:gd name="T80" fmla="*/ 28 w 815"/>
                <a:gd name="T81" fmla="*/ 14 h 779"/>
                <a:gd name="T82" fmla="*/ 34 w 815"/>
                <a:gd name="T83" fmla="*/ 12 h 779"/>
                <a:gd name="T84" fmla="*/ 37 w 815"/>
                <a:gd name="T85" fmla="*/ 12 h 779"/>
                <a:gd name="T86" fmla="*/ 39 w 815"/>
                <a:gd name="T87" fmla="*/ 10 h 779"/>
                <a:gd name="T88" fmla="*/ 41 w 815"/>
                <a:gd name="T89" fmla="*/ 10 h 779"/>
                <a:gd name="T90" fmla="*/ 41 w 815"/>
                <a:gd name="T91" fmla="*/ 9 h 779"/>
                <a:gd name="T92" fmla="*/ 41 w 815"/>
                <a:gd name="T93" fmla="*/ 8 h 779"/>
                <a:gd name="T94" fmla="*/ 42 w 815"/>
                <a:gd name="T95" fmla="*/ 8 h 779"/>
                <a:gd name="T96" fmla="*/ 45 w 815"/>
                <a:gd name="T97" fmla="*/ 8 h 779"/>
                <a:gd name="T98" fmla="*/ 46 w 815"/>
                <a:gd name="T99" fmla="*/ 9 h 779"/>
                <a:gd name="T100" fmla="*/ 48 w 815"/>
                <a:gd name="T101" fmla="*/ 9 h 779"/>
                <a:gd name="T102" fmla="*/ 48 w 815"/>
                <a:gd name="T103" fmla="*/ 10 h 779"/>
                <a:gd name="T104" fmla="*/ 49 w 815"/>
                <a:gd name="T105" fmla="*/ 10 h 779"/>
                <a:gd name="T106" fmla="*/ 50 w 815"/>
                <a:gd name="T107" fmla="*/ 10 h 779"/>
                <a:gd name="T108" fmla="*/ 50 w 815"/>
                <a:gd name="T109" fmla="*/ 9 h 779"/>
                <a:gd name="T110" fmla="*/ 52 w 815"/>
                <a:gd name="T111" fmla="*/ 9 h 779"/>
                <a:gd name="T112" fmla="*/ 53 w 815"/>
                <a:gd name="T113" fmla="*/ 8 h 779"/>
                <a:gd name="T114" fmla="*/ 55 w 815"/>
                <a:gd name="T115" fmla="*/ 7 h 779"/>
                <a:gd name="T116" fmla="*/ 58 w 815"/>
                <a:gd name="T117" fmla="*/ 6 h 779"/>
                <a:gd name="T118" fmla="*/ 53 w 815"/>
                <a:gd name="T119" fmla="*/ 6 h 779"/>
                <a:gd name="T120" fmla="*/ 49 w 815"/>
                <a:gd name="T121" fmla="*/ 7 h 779"/>
                <a:gd name="T122" fmla="*/ 45 w 815"/>
                <a:gd name="T123" fmla="*/ 7 h 77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15"/>
                <a:gd name="T187" fmla="*/ 0 h 779"/>
                <a:gd name="T188" fmla="*/ 815 w 815"/>
                <a:gd name="T189" fmla="*/ 779 h 77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15" h="779">
                  <a:moveTo>
                    <a:pt x="570" y="288"/>
                  </a:moveTo>
                  <a:lnTo>
                    <a:pt x="566" y="286"/>
                  </a:lnTo>
                  <a:lnTo>
                    <a:pt x="564" y="286"/>
                  </a:lnTo>
                  <a:lnTo>
                    <a:pt x="563" y="284"/>
                  </a:lnTo>
                  <a:lnTo>
                    <a:pt x="561" y="282"/>
                  </a:lnTo>
                  <a:lnTo>
                    <a:pt x="561" y="280"/>
                  </a:lnTo>
                  <a:lnTo>
                    <a:pt x="561" y="279"/>
                  </a:lnTo>
                  <a:lnTo>
                    <a:pt x="561" y="277"/>
                  </a:lnTo>
                  <a:lnTo>
                    <a:pt x="561" y="275"/>
                  </a:lnTo>
                  <a:lnTo>
                    <a:pt x="563" y="267"/>
                  </a:lnTo>
                  <a:lnTo>
                    <a:pt x="564" y="265"/>
                  </a:lnTo>
                  <a:lnTo>
                    <a:pt x="564" y="256"/>
                  </a:lnTo>
                  <a:lnTo>
                    <a:pt x="566" y="247"/>
                  </a:lnTo>
                  <a:lnTo>
                    <a:pt x="568" y="239"/>
                  </a:lnTo>
                  <a:lnTo>
                    <a:pt x="570" y="237"/>
                  </a:lnTo>
                  <a:lnTo>
                    <a:pt x="568" y="235"/>
                  </a:lnTo>
                  <a:lnTo>
                    <a:pt x="568" y="233"/>
                  </a:lnTo>
                  <a:lnTo>
                    <a:pt x="566" y="232"/>
                  </a:lnTo>
                  <a:lnTo>
                    <a:pt x="563" y="230"/>
                  </a:lnTo>
                  <a:lnTo>
                    <a:pt x="561" y="232"/>
                  </a:lnTo>
                  <a:lnTo>
                    <a:pt x="555" y="233"/>
                  </a:lnTo>
                  <a:lnTo>
                    <a:pt x="551" y="235"/>
                  </a:lnTo>
                  <a:lnTo>
                    <a:pt x="551" y="239"/>
                  </a:lnTo>
                  <a:lnTo>
                    <a:pt x="549" y="247"/>
                  </a:lnTo>
                  <a:lnTo>
                    <a:pt x="549" y="256"/>
                  </a:lnTo>
                  <a:lnTo>
                    <a:pt x="548" y="264"/>
                  </a:lnTo>
                  <a:lnTo>
                    <a:pt x="546" y="271"/>
                  </a:lnTo>
                  <a:lnTo>
                    <a:pt x="546" y="273"/>
                  </a:lnTo>
                  <a:lnTo>
                    <a:pt x="487" y="265"/>
                  </a:lnTo>
                  <a:lnTo>
                    <a:pt x="467" y="258"/>
                  </a:lnTo>
                  <a:lnTo>
                    <a:pt x="444" y="250"/>
                  </a:lnTo>
                  <a:lnTo>
                    <a:pt x="423" y="245"/>
                  </a:lnTo>
                  <a:lnTo>
                    <a:pt x="414" y="245"/>
                  </a:lnTo>
                  <a:lnTo>
                    <a:pt x="408" y="241"/>
                  </a:lnTo>
                  <a:lnTo>
                    <a:pt x="401" y="239"/>
                  </a:lnTo>
                  <a:lnTo>
                    <a:pt x="397" y="237"/>
                  </a:lnTo>
                  <a:lnTo>
                    <a:pt x="391" y="235"/>
                  </a:lnTo>
                  <a:lnTo>
                    <a:pt x="386" y="232"/>
                  </a:lnTo>
                  <a:lnTo>
                    <a:pt x="380" y="230"/>
                  </a:lnTo>
                  <a:lnTo>
                    <a:pt x="376" y="226"/>
                  </a:lnTo>
                  <a:lnTo>
                    <a:pt x="373" y="222"/>
                  </a:lnTo>
                  <a:lnTo>
                    <a:pt x="361" y="211"/>
                  </a:lnTo>
                  <a:lnTo>
                    <a:pt x="359" y="207"/>
                  </a:lnTo>
                  <a:lnTo>
                    <a:pt x="352" y="203"/>
                  </a:lnTo>
                  <a:lnTo>
                    <a:pt x="348" y="200"/>
                  </a:lnTo>
                  <a:lnTo>
                    <a:pt x="344" y="196"/>
                  </a:lnTo>
                  <a:lnTo>
                    <a:pt x="342" y="192"/>
                  </a:lnTo>
                  <a:lnTo>
                    <a:pt x="342" y="188"/>
                  </a:lnTo>
                  <a:lnTo>
                    <a:pt x="342" y="185"/>
                  </a:lnTo>
                  <a:lnTo>
                    <a:pt x="342" y="181"/>
                  </a:lnTo>
                  <a:lnTo>
                    <a:pt x="344" y="177"/>
                  </a:lnTo>
                  <a:lnTo>
                    <a:pt x="348" y="171"/>
                  </a:lnTo>
                  <a:lnTo>
                    <a:pt x="354" y="168"/>
                  </a:lnTo>
                  <a:lnTo>
                    <a:pt x="358" y="164"/>
                  </a:lnTo>
                  <a:lnTo>
                    <a:pt x="359" y="164"/>
                  </a:lnTo>
                  <a:lnTo>
                    <a:pt x="354" y="156"/>
                  </a:lnTo>
                  <a:lnTo>
                    <a:pt x="350" y="149"/>
                  </a:lnTo>
                  <a:lnTo>
                    <a:pt x="346" y="143"/>
                  </a:lnTo>
                  <a:lnTo>
                    <a:pt x="346" y="138"/>
                  </a:lnTo>
                  <a:lnTo>
                    <a:pt x="344" y="130"/>
                  </a:lnTo>
                  <a:lnTo>
                    <a:pt x="346" y="124"/>
                  </a:lnTo>
                  <a:lnTo>
                    <a:pt x="346" y="117"/>
                  </a:lnTo>
                  <a:lnTo>
                    <a:pt x="348" y="111"/>
                  </a:lnTo>
                  <a:lnTo>
                    <a:pt x="350" y="107"/>
                  </a:lnTo>
                  <a:lnTo>
                    <a:pt x="352" y="104"/>
                  </a:lnTo>
                  <a:lnTo>
                    <a:pt x="352" y="100"/>
                  </a:lnTo>
                  <a:lnTo>
                    <a:pt x="354" y="98"/>
                  </a:lnTo>
                  <a:lnTo>
                    <a:pt x="358" y="94"/>
                  </a:lnTo>
                  <a:lnTo>
                    <a:pt x="361" y="91"/>
                  </a:lnTo>
                  <a:lnTo>
                    <a:pt x="369" y="87"/>
                  </a:lnTo>
                  <a:lnTo>
                    <a:pt x="373" y="85"/>
                  </a:lnTo>
                  <a:lnTo>
                    <a:pt x="361" y="60"/>
                  </a:lnTo>
                  <a:lnTo>
                    <a:pt x="374" y="47"/>
                  </a:lnTo>
                  <a:lnTo>
                    <a:pt x="373" y="45"/>
                  </a:lnTo>
                  <a:lnTo>
                    <a:pt x="371" y="43"/>
                  </a:lnTo>
                  <a:lnTo>
                    <a:pt x="369" y="42"/>
                  </a:lnTo>
                  <a:lnTo>
                    <a:pt x="369" y="40"/>
                  </a:lnTo>
                  <a:lnTo>
                    <a:pt x="367" y="34"/>
                  </a:lnTo>
                  <a:lnTo>
                    <a:pt x="365" y="28"/>
                  </a:lnTo>
                  <a:lnTo>
                    <a:pt x="363" y="17"/>
                  </a:lnTo>
                  <a:lnTo>
                    <a:pt x="363" y="13"/>
                  </a:lnTo>
                  <a:lnTo>
                    <a:pt x="361" y="10"/>
                  </a:lnTo>
                  <a:lnTo>
                    <a:pt x="359" y="6"/>
                  </a:lnTo>
                  <a:lnTo>
                    <a:pt x="358" y="4"/>
                  </a:lnTo>
                  <a:lnTo>
                    <a:pt x="354" y="2"/>
                  </a:lnTo>
                  <a:lnTo>
                    <a:pt x="350" y="0"/>
                  </a:lnTo>
                  <a:lnTo>
                    <a:pt x="344" y="0"/>
                  </a:lnTo>
                  <a:lnTo>
                    <a:pt x="341" y="0"/>
                  </a:lnTo>
                  <a:lnTo>
                    <a:pt x="337" y="0"/>
                  </a:lnTo>
                  <a:lnTo>
                    <a:pt x="322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311" y="6"/>
                  </a:lnTo>
                  <a:lnTo>
                    <a:pt x="309" y="8"/>
                  </a:lnTo>
                  <a:lnTo>
                    <a:pt x="307" y="8"/>
                  </a:lnTo>
                  <a:lnTo>
                    <a:pt x="305" y="12"/>
                  </a:lnTo>
                  <a:lnTo>
                    <a:pt x="301" y="17"/>
                  </a:lnTo>
                  <a:lnTo>
                    <a:pt x="299" y="25"/>
                  </a:lnTo>
                  <a:lnTo>
                    <a:pt x="297" y="28"/>
                  </a:lnTo>
                  <a:lnTo>
                    <a:pt x="271" y="30"/>
                  </a:lnTo>
                  <a:lnTo>
                    <a:pt x="265" y="30"/>
                  </a:lnTo>
                  <a:lnTo>
                    <a:pt x="262" y="32"/>
                  </a:lnTo>
                  <a:lnTo>
                    <a:pt x="256" y="32"/>
                  </a:lnTo>
                  <a:lnTo>
                    <a:pt x="252" y="34"/>
                  </a:lnTo>
                  <a:lnTo>
                    <a:pt x="245" y="38"/>
                  </a:lnTo>
                  <a:lnTo>
                    <a:pt x="237" y="40"/>
                  </a:lnTo>
                  <a:lnTo>
                    <a:pt x="230" y="47"/>
                  </a:lnTo>
                  <a:lnTo>
                    <a:pt x="228" y="49"/>
                  </a:lnTo>
                  <a:lnTo>
                    <a:pt x="228" y="53"/>
                  </a:lnTo>
                  <a:lnTo>
                    <a:pt x="230" y="55"/>
                  </a:lnTo>
                  <a:lnTo>
                    <a:pt x="232" y="57"/>
                  </a:lnTo>
                  <a:lnTo>
                    <a:pt x="235" y="59"/>
                  </a:lnTo>
                  <a:lnTo>
                    <a:pt x="239" y="60"/>
                  </a:lnTo>
                  <a:lnTo>
                    <a:pt x="248" y="60"/>
                  </a:lnTo>
                  <a:lnTo>
                    <a:pt x="252" y="60"/>
                  </a:lnTo>
                  <a:lnTo>
                    <a:pt x="258" y="62"/>
                  </a:lnTo>
                  <a:lnTo>
                    <a:pt x="263" y="66"/>
                  </a:lnTo>
                  <a:lnTo>
                    <a:pt x="267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9" y="77"/>
                  </a:lnTo>
                  <a:lnTo>
                    <a:pt x="269" y="79"/>
                  </a:lnTo>
                  <a:lnTo>
                    <a:pt x="267" y="79"/>
                  </a:lnTo>
                  <a:lnTo>
                    <a:pt x="265" y="79"/>
                  </a:lnTo>
                  <a:lnTo>
                    <a:pt x="263" y="79"/>
                  </a:lnTo>
                  <a:lnTo>
                    <a:pt x="262" y="77"/>
                  </a:lnTo>
                  <a:lnTo>
                    <a:pt x="258" y="77"/>
                  </a:lnTo>
                  <a:lnTo>
                    <a:pt x="254" y="75"/>
                  </a:lnTo>
                  <a:lnTo>
                    <a:pt x="252" y="75"/>
                  </a:lnTo>
                  <a:lnTo>
                    <a:pt x="248" y="75"/>
                  </a:lnTo>
                  <a:lnTo>
                    <a:pt x="241" y="75"/>
                  </a:lnTo>
                  <a:lnTo>
                    <a:pt x="235" y="77"/>
                  </a:lnTo>
                  <a:lnTo>
                    <a:pt x="224" y="79"/>
                  </a:lnTo>
                  <a:lnTo>
                    <a:pt x="218" y="81"/>
                  </a:lnTo>
                  <a:lnTo>
                    <a:pt x="215" y="83"/>
                  </a:lnTo>
                  <a:lnTo>
                    <a:pt x="213" y="85"/>
                  </a:lnTo>
                  <a:lnTo>
                    <a:pt x="211" y="89"/>
                  </a:lnTo>
                  <a:lnTo>
                    <a:pt x="209" y="91"/>
                  </a:lnTo>
                  <a:lnTo>
                    <a:pt x="207" y="92"/>
                  </a:lnTo>
                  <a:lnTo>
                    <a:pt x="205" y="96"/>
                  </a:lnTo>
                  <a:lnTo>
                    <a:pt x="205" y="98"/>
                  </a:lnTo>
                  <a:lnTo>
                    <a:pt x="205" y="100"/>
                  </a:lnTo>
                  <a:lnTo>
                    <a:pt x="205" y="109"/>
                  </a:lnTo>
                  <a:lnTo>
                    <a:pt x="207" y="113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4" y="121"/>
                  </a:lnTo>
                  <a:lnTo>
                    <a:pt x="192" y="122"/>
                  </a:lnTo>
                  <a:lnTo>
                    <a:pt x="190" y="126"/>
                  </a:lnTo>
                  <a:lnTo>
                    <a:pt x="184" y="132"/>
                  </a:lnTo>
                  <a:lnTo>
                    <a:pt x="179" y="139"/>
                  </a:lnTo>
                  <a:lnTo>
                    <a:pt x="169" y="149"/>
                  </a:lnTo>
                  <a:lnTo>
                    <a:pt x="164" y="154"/>
                  </a:lnTo>
                  <a:lnTo>
                    <a:pt x="156" y="158"/>
                  </a:lnTo>
                  <a:lnTo>
                    <a:pt x="147" y="162"/>
                  </a:lnTo>
                  <a:lnTo>
                    <a:pt x="139" y="166"/>
                  </a:lnTo>
                  <a:lnTo>
                    <a:pt x="132" y="170"/>
                  </a:lnTo>
                  <a:lnTo>
                    <a:pt x="126" y="175"/>
                  </a:lnTo>
                  <a:lnTo>
                    <a:pt x="121" y="179"/>
                  </a:lnTo>
                  <a:lnTo>
                    <a:pt x="115" y="183"/>
                  </a:lnTo>
                  <a:lnTo>
                    <a:pt x="109" y="186"/>
                  </a:lnTo>
                  <a:lnTo>
                    <a:pt x="105" y="192"/>
                  </a:lnTo>
                  <a:lnTo>
                    <a:pt x="102" y="196"/>
                  </a:lnTo>
                  <a:lnTo>
                    <a:pt x="98" y="200"/>
                  </a:lnTo>
                  <a:lnTo>
                    <a:pt x="94" y="203"/>
                  </a:lnTo>
                  <a:lnTo>
                    <a:pt x="90" y="211"/>
                  </a:lnTo>
                  <a:lnTo>
                    <a:pt x="87" y="218"/>
                  </a:lnTo>
                  <a:lnTo>
                    <a:pt x="85" y="226"/>
                  </a:lnTo>
                  <a:lnTo>
                    <a:pt x="83" y="233"/>
                  </a:lnTo>
                  <a:lnTo>
                    <a:pt x="83" y="239"/>
                  </a:lnTo>
                  <a:lnTo>
                    <a:pt x="83" y="245"/>
                  </a:lnTo>
                  <a:lnTo>
                    <a:pt x="85" y="252"/>
                  </a:lnTo>
                  <a:lnTo>
                    <a:pt x="85" y="254"/>
                  </a:lnTo>
                  <a:lnTo>
                    <a:pt x="104" y="264"/>
                  </a:lnTo>
                  <a:lnTo>
                    <a:pt x="96" y="305"/>
                  </a:lnTo>
                  <a:lnTo>
                    <a:pt x="83" y="305"/>
                  </a:lnTo>
                  <a:lnTo>
                    <a:pt x="51" y="305"/>
                  </a:lnTo>
                  <a:lnTo>
                    <a:pt x="49" y="305"/>
                  </a:lnTo>
                  <a:lnTo>
                    <a:pt x="47" y="305"/>
                  </a:lnTo>
                  <a:lnTo>
                    <a:pt x="43" y="307"/>
                  </a:lnTo>
                  <a:lnTo>
                    <a:pt x="42" y="307"/>
                  </a:lnTo>
                  <a:lnTo>
                    <a:pt x="38" y="309"/>
                  </a:lnTo>
                  <a:lnTo>
                    <a:pt x="38" y="311"/>
                  </a:lnTo>
                  <a:lnTo>
                    <a:pt x="0" y="346"/>
                  </a:lnTo>
                  <a:lnTo>
                    <a:pt x="4" y="352"/>
                  </a:lnTo>
                  <a:lnTo>
                    <a:pt x="8" y="354"/>
                  </a:lnTo>
                  <a:lnTo>
                    <a:pt x="19" y="356"/>
                  </a:lnTo>
                  <a:lnTo>
                    <a:pt x="26" y="356"/>
                  </a:lnTo>
                  <a:lnTo>
                    <a:pt x="34" y="356"/>
                  </a:lnTo>
                  <a:lnTo>
                    <a:pt x="40" y="356"/>
                  </a:lnTo>
                  <a:lnTo>
                    <a:pt x="43" y="354"/>
                  </a:lnTo>
                  <a:lnTo>
                    <a:pt x="49" y="354"/>
                  </a:lnTo>
                  <a:lnTo>
                    <a:pt x="53" y="352"/>
                  </a:lnTo>
                  <a:lnTo>
                    <a:pt x="58" y="350"/>
                  </a:lnTo>
                  <a:lnTo>
                    <a:pt x="68" y="348"/>
                  </a:lnTo>
                  <a:lnTo>
                    <a:pt x="74" y="346"/>
                  </a:lnTo>
                  <a:lnTo>
                    <a:pt x="77" y="346"/>
                  </a:lnTo>
                  <a:lnTo>
                    <a:pt x="79" y="346"/>
                  </a:lnTo>
                  <a:lnTo>
                    <a:pt x="79" y="348"/>
                  </a:lnTo>
                  <a:lnTo>
                    <a:pt x="79" y="350"/>
                  </a:lnTo>
                  <a:lnTo>
                    <a:pt x="75" y="356"/>
                  </a:lnTo>
                  <a:lnTo>
                    <a:pt x="64" y="371"/>
                  </a:lnTo>
                  <a:lnTo>
                    <a:pt x="57" y="380"/>
                  </a:lnTo>
                  <a:lnTo>
                    <a:pt x="49" y="388"/>
                  </a:lnTo>
                  <a:lnTo>
                    <a:pt x="47" y="391"/>
                  </a:lnTo>
                  <a:lnTo>
                    <a:pt x="42" y="393"/>
                  </a:lnTo>
                  <a:lnTo>
                    <a:pt x="38" y="395"/>
                  </a:lnTo>
                  <a:lnTo>
                    <a:pt x="34" y="395"/>
                  </a:lnTo>
                  <a:lnTo>
                    <a:pt x="34" y="397"/>
                  </a:lnTo>
                  <a:lnTo>
                    <a:pt x="34" y="403"/>
                  </a:lnTo>
                  <a:lnTo>
                    <a:pt x="36" y="408"/>
                  </a:lnTo>
                  <a:lnTo>
                    <a:pt x="40" y="416"/>
                  </a:lnTo>
                  <a:lnTo>
                    <a:pt x="42" y="420"/>
                  </a:lnTo>
                  <a:lnTo>
                    <a:pt x="45" y="423"/>
                  </a:lnTo>
                  <a:lnTo>
                    <a:pt x="49" y="429"/>
                  </a:lnTo>
                  <a:lnTo>
                    <a:pt x="55" y="433"/>
                  </a:lnTo>
                  <a:lnTo>
                    <a:pt x="60" y="438"/>
                  </a:lnTo>
                  <a:lnTo>
                    <a:pt x="66" y="442"/>
                  </a:lnTo>
                  <a:lnTo>
                    <a:pt x="75" y="446"/>
                  </a:lnTo>
                  <a:lnTo>
                    <a:pt x="85" y="448"/>
                  </a:lnTo>
                  <a:lnTo>
                    <a:pt x="87" y="448"/>
                  </a:lnTo>
                  <a:lnTo>
                    <a:pt x="90" y="448"/>
                  </a:lnTo>
                  <a:lnTo>
                    <a:pt x="94" y="446"/>
                  </a:lnTo>
                  <a:lnTo>
                    <a:pt x="98" y="444"/>
                  </a:lnTo>
                  <a:lnTo>
                    <a:pt x="102" y="438"/>
                  </a:lnTo>
                  <a:lnTo>
                    <a:pt x="105" y="431"/>
                  </a:lnTo>
                  <a:lnTo>
                    <a:pt x="107" y="427"/>
                  </a:lnTo>
                  <a:lnTo>
                    <a:pt x="109" y="418"/>
                  </a:lnTo>
                  <a:lnTo>
                    <a:pt x="111" y="412"/>
                  </a:lnTo>
                  <a:lnTo>
                    <a:pt x="115" y="408"/>
                  </a:lnTo>
                  <a:lnTo>
                    <a:pt x="117" y="407"/>
                  </a:lnTo>
                  <a:lnTo>
                    <a:pt x="121" y="405"/>
                  </a:lnTo>
                  <a:lnTo>
                    <a:pt x="122" y="403"/>
                  </a:lnTo>
                  <a:lnTo>
                    <a:pt x="124" y="403"/>
                  </a:lnTo>
                  <a:lnTo>
                    <a:pt x="124" y="407"/>
                  </a:lnTo>
                  <a:lnTo>
                    <a:pt x="122" y="414"/>
                  </a:lnTo>
                  <a:lnTo>
                    <a:pt x="121" y="418"/>
                  </a:lnTo>
                  <a:lnTo>
                    <a:pt x="122" y="423"/>
                  </a:lnTo>
                  <a:lnTo>
                    <a:pt x="122" y="425"/>
                  </a:lnTo>
                  <a:lnTo>
                    <a:pt x="122" y="427"/>
                  </a:lnTo>
                  <a:lnTo>
                    <a:pt x="124" y="429"/>
                  </a:lnTo>
                  <a:lnTo>
                    <a:pt x="124" y="431"/>
                  </a:lnTo>
                  <a:lnTo>
                    <a:pt x="124" y="435"/>
                  </a:lnTo>
                  <a:lnTo>
                    <a:pt x="122" y="442"/>
                  </a:lnTo>
                  <a:lnTo>
                    <a:pt x="121" y="446"/>
                  </a:lnTo>
                  <a:lnTo>
                    <a:pt x="121" y="450"/>
                  </a:lnTo>
                  <a:lnTo>
                    <a:pt x="121" y="455"/>
                  </a:lnTo>
                  <a:lnTo>
                    <a:pt x="121" y="459"/>
                  </a:lnTo>
                  <a:lnTo>
                    <a:pt x="121" y="478"/>
                  </a:lnTo>
                  <a:lnTo>
                    <a:pt x="132" y="540"/>
                  </a:lnTo>
                  <a:lnTo>
                    <a:pt x="162" y="645"/>
                  </a:lnTo>
                  <a:lnTo>
                    <a:pt x="200" y="702"/>
                  </a:lnTo>
                  <a:lnTo>
                    <a:pt x="201" y="704"/>
                  </a:lnTo>
                  <a:lnTo>
                    <a:pt x="207" y="709"/>
                  </a:lnTo>
                  <a:lnTo>
                    <a:pt x="209" y="715"/>
                  </a:lnTo>
                  <a:lnTo>
                    <a:pt x="213" y="721"/>
                  </a:lnTo>
                  <a:lnTo>
                    <a:pt x="215" y="726"/>
                  </a:lnTo>
                  <a:lnTo>
                    <a:pt x="218" y="736"/>
                  </a:lnTo>
                  <a:lnTo>
                    <a:pt x="222" y="739"/>
                  </a:lnTo>
                  <a:lnTo>
                    <a:pt x="232" y="749"/>
                  </a:lnTo>
                  <a:lnTo>
                    <a:pt x="235" y="754"/>
                  </a:lnTo>
                  <a:lnTo>
                    <a:pt x="239" y="760"/>
                  </a:lnTo>
                  <a:lnTo>
                    <a:pt x="241" y="764"/>
                  </a:lnTo>
                  <a:lnTo>
                    <a:pt x="243" y="766"/>
                  </a:lnTo>
                  <a:lnTo>
                    <a:pt x="245" y="770"/>
                  </a:lnTo>
                  <a:lnTo>
                    <a:pt x="245" y="773"/>
                  </a:lnTo>
                  <a:lnTo>
                    <a:pt x="247" y="773"/>
                  </a:lnTo>
                  <a:lnTo>
                    <a:pt x="250" y="775"/>
                  </a:lnTo>
                  <a:lnTo>
                    <a:pt x="254" y="777"/>
                  </a:lnTo>
                  <a:lnTo>
                    <a:pt x="258" y="779"/>
                  </a:lnTo>
                  <a:lnTo>
                    <a:pt x="265" y="779"/>
                  </a:lnTo>
                  <a:lnTo>
                    <a:pt x="271" y="779"/>
                  </a:lnTo>
                  <a:lnTo>
                    <a:pt x="277" y="779"/>
                  </a:lnTo>
                  <a:lnTo>
                    <a:pt x="282" y="777"/>
                  </a:lnTo>
                  <a:lnTo>
                    <a:pt x="284" y="775"/>
                  </a:lnTo>
                  <a:lnTo>
                    <a:pt x="284" y="773"/>
                  </a:lnTo>
                  <a:lnTo>
                    <a:pt x="284" y="771"/>
                  </a:lnTo>
                  <a:lnTo>
                    <a:pt x="284" y="770"/>
                  </a:lnTo>
                  <a:lnTo>
                    <a:pt x="286" y="766"/>
                  </a:lnTo>
                  <a:lnTo>
                    <a:pt x="290" y="754"/>
                  </a:lnTo>
                  <a:lnTo>
                    <a:pt x="294" y="751"/>
                  </a:lnTo>
                  <a:lnTo>
                    <a:pt x="299" y="745"/>
                  </a:lnTo>
                  <a:lnTo>
                    <a:pt x="301" y="743"/>
                  </a:lnTo>
                  <a:lnTo>
                    <a:pt x="305" y="743"/>
                  </a:lnTo>
                  <a:lnTo>
                    <a:pt x="307" y="741"/>
                  </a:lnTo>
                  <a:lnTo>
                    <a:pt x="309" y="741"/>
                  </a:lnTo>
                  <a:lnTo>
                    <a:pt x="311" y="738"/>
                  </a:lnTo>
                  <a:lnTo>
                    <a:pt x="316" y="728"/>
                  </a:lnTo>
                  <a:lnTo>
                    <a:pt x="320" y="724"/>
                  </a:lnTo>
                  <a:lnTo>
                    <a:pt x="324" y="721"/>
                  </a:lnTo>
                  <a:lnTo>
                    <a:pt x="326" y="719"/>
                  </a:lnTo>
                  <a:lnTo>
                    <a:pt x="327" y="717"/>
                  </a:lnTo>
                  <a:lnTo>
                    <a:pt x="329" y="717"/>
                  </a:lnTo>
                  <a:lnTo>
                    <a:pt x="333" y="717"/>
                  </a:lnTo>
                  <a:lnTo>
                    <a:pt x="335" y="707"/>
                  </a:lnTo>
                  <a:lnTo>
                    <a:pt x="341" y="689"/>
                  </a:lnTo>
                  <a:lnTo>
                    <a:pt x="342" y="677"/>
                  </a:lnTo>
                  <a:lnTo>
                    <a:pt x="342" y="666"/>
                  </a:lnTo>
                  <a:lnTo>
                    <a:pt x="342" y="660"/>
                  </a:lnTo>
                  <a:lnTo>
                    <a:pt x="342" y="655"/>
                  </a:lnTo>
                  <a:lnTo>
                    <a:pt x="342" y="649"/>
                  </a:lnTo>
                  <a:lnTo>
                    <a:pt x="341" y="645"/>
                  </a:lnTo>
                  <a:lnTo>
                    <a:pt x="339" y="640"/>
                  </a:lnTo>
                  <a:lnTo>
                    <a:pt x="337" y="634"/>
                  </a:lnTo>
                  <a:lnTo>
                    <a:pt x="337" y="630"/>
                  </a:lnTo>
                  <a:lnTo>
                    <a:pt x="335" y="625"/>
                  </a:lnTo>
                  <a:lnTo>
                    <a:pt x="335" y="619"/>
                  </a:lnTo>
                  <a:lnTo>
                    <a:pt x="335" y="615"/>
                  </a:lnTo>
                  <a:lnTo>
                    <a:pt x="335" y="610"/>
                  </a:lnTo>
                  <a:lnTo>
                    <a:pt x="337" y="604"/>
                  </a:lnTo>
                  <a:lnTo>
                    <a:pt x="337" y="600"/>
                  </a:lnTo>
                  <a:lnTo>
                    <a:pt x="339" y="596"/>
                  </a:lnTo>
                  <a:lnTo>
                    <a:pt x="341" y="593"/>
                  </a:lnTo>
                  <a:lnTo>
                    <a:pt x="342" y="589"/>
                  </a:lnTo>
                  <a:lnTo>
                    <a:pt x="346" y="585"/>
                  </a:lnTo>
                  <a:lnTo>
                    <a:pt x="350" y="583"/>
                  </a:lnTo>
                  <a:lnTo>
                    <a:pt x="354" y="581"/>
                  </a:lnTo>
                  <a:lnTo>
                    <a:pt x="358" y="580"/>
                  </a:lnTo>
                  <a:lnTo>
                    <a:pt x="363" y="578"/>
                  </a:lnTo>
                  <a:lnTo>
                    <a:pt x="374" y="572"/>
                  </a:lnTo>
                  <a:lnTo>
                    <a:pt x="382" y="568"/>
                  </a:lnTo>
                  <a:lnTo>
                    <a:pt x="388" y="563"/>
                  </a:lnTo>
                  <a:lnTo>
                    <a:pt x="393" y="561"/>
                  </a:lnTo>
                  <a:lnTo>
                    <a:pt x="397" y="555"/>
                  </a:lnTo>
                  <a:lnTo>
                    <a:pt x="403" y="549"/>
                  </a:lnTo>
                  <a:lnTo>
                    <a:pt x="412" y="542"/>
                  </a:lnTo>
                  <a:lnTo>
                    <a:pt x="423" y="531"/>
                  </a:lnTo>
                  <a:lnTo>
                    <a:pt x="437" y="519"/>
                  </a:lnTo>
                  <a:lnTo>
                    <a:pt x="450" y="508"/>
                  </a:lnTo>
                  <a:lnTo>
                    <a:pt x="463" y="497"/>
                  </a:lnTo>
                  <a:lnTo>
                    <a:pt x="472" y="491"/>
                  </a:lnTo>
                  <a:lnTo>
                    <a:pt x="480" y="485"/>
                  </a:lnTo>
                  <a:lnTo>
                    <a:pt x="485" y="484"/>
                  </a:lnTo>
                  <a:lnTo>
                    <a:pt x="493" y="480"/>
                  </a:lnTo>
                  <a:lnTo>
                    <a:pt x="500" y="474"/>
                  </a:lnTo>
                  <a:lnTo>
                    <a:pt x="510" y="465"/>
                  </a:lnTo>
                  <a:lnTo>
                    <a:pt x="514" y="461"/>
                  </a:lnTo>
                  <a:lnTo>
                    <a:pt x="517" y="457"/>
                  </a:lnTo>
                  <a:lnTo>
                    <a:pt x="521" y="452"/>
                  </a:lnTo>
                  <a:lnTo>
                    <a:pt x="525" y="446"/>
                  </a:lnTo>
                  <a:lnTo>
                    <a:pt x="527" y="440"/>
                  </a:lnTo>
                  <a:lnTo>
                    <a:pt x="531" y="435"/>
                  </a:lnTo>
                  <a:lnTo>
                    <a:pt x="532" y="429"/>
                  </a:lnTo>
                  <a:lnTo>
                    <a:pt x="532" y="423"/>
                  </a:lnTo>
                  <a:lnTo>
                    <a:pt x="534" y="422"/>
                  </a:lnTo>
                  <a:lnTo>
                    <a:pt x="540" y="414"/>
                  </a:lnTo>
                  <a:lnTo>
                    <a:pt x="544" y="410"/>
                  </a:lnTo>
                  <a:lnTo>
                    <a:pt x="549" y="408"/>
                  </a:lnTo>
                  <a:lnTo>
                    <a:pt x="553" y="408"/>
                  </a:lnTo>
                  <a:lnTo>
                    <a:pt x="557" y="408"/>
                  </a:lnTo>
                  <a:lnTo>
                    <a:pt x="561" y="408"/>
                  </a:lnTo>
                  <a:lnTo>
                    <a:pt x="564" y="408"/>
                  </a:lnTo>
                  <a:lnTo>
                    <a:pt x="583" y="410"/>
                  </a:lnTo>
                  <a:lnTo>
                    <a:pt x="579" y="382"/>
                  </a:lnTo>
                  <a:lnTo>
                    <a:pt x="579" y="380"/>
                  </a:lnTo>
                  <a:lnTo>
                    <a:pt x="579" y="375"/>
                  </a:lnTo>
                  <a:lnTo>
                    <a:pt x="579" y="373"/>
                  </a:lnTo>
                  <a:lnTo>
                    <a:pt x="578" y="371"/>
                  </a:lnTo>
                  <a:lnTo>
                    <a:pt x="576" y="369"/>
                  </a:lnTo>
                  <a:lnTo>
                    <a:pt x="574" y="369"/>
                  </a:lnTo>
                  <a:lnTo>
                    <a:pt x="572" y="367"/>
                  </a:lnTo>
                  <a:lnTo>
                    <a:pt x="570" y="365"/>
                  </a:lnTo>
                  <a:lnTo>
                    <a:pt x="570" y="361"/>
                  </a:lnTo>
                  <a:lnTo>
                    <a:pt x="570" y="356"/>
                  </a:lnTo>
                  <a:lnTo>
                    <a:pt x="570" y="352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72" y="339"/>
                  </a:lnTo>
                  <a:lnTo>
                    <a:pt x="574" y="333"/>
                  </a:lnTo>
                  <a:lnTo>
                    <a:pt x="576" y="324"/>
                  </a:lnTo>
                  <a:lnTo>
                    <a:pt x="576" y="322"/>
                  </a:lnTo>
                  <a:lnTo>
                    <a:pt x="578" y="320"/>
                  </a:lnTo>
                  <a:lnTo>
                    <a:pt x="578" y="318"/>
                  </a:lnTo>
                  <a:lnTo>
                    <a:pt x="579" y="316"/>
                  </a:lnTo>
                  <a:lnTo>
                    <a:pt x="581" y="314"/>
                  </a:lnTo>
                  <a:lnTo>
                    <a:pt x="585" y="314"/>
                  </a:lnTo>
                  <a:lnTo>
                    <a:pt x="587" y="312"/>
                  </a:lnTo>
                  <a:lnTo>
                    <a:pt x="591" y="312"/>
                  </a:lnTo>
                  <a:lnTo>
                    <a:pt x="606" y="312"/>
                  </a:lnTo>
                  <a:lnTo>
                    <a:pt x="613" y="312"/>
                  </a:lnTo>
                  <a:lnTo>
                    <a:pt x="621" y="312"/>
                  </a:lnTo>
                  <a:lnTo>
                    <a:pt x="623" y="312"/>
                  </a:lnTo>
                  <a:lnTo>
                    <a:pt x="627" y="314"/>
                  </a:lnTo>
                  <a:lnTo>
                    <a:pt x="628" y="316"/>
                  </a:lnTo>
                  <a:lnTo>
                    <a:pt x="630" y="318"/>
                  </a:lnTo>
                  <a:lnTo>
                    <a:pt x="630" y="322"/>
                  </a:lnTo>
                  <a:lnTo>
                    <a:pt x="632" y="326"/>
                  </a:lnTo>
                  <a:lnTo>
                    <a:pt x="634" y="344"/>
                  </a:lnTo>
                  <a:lnTo>
                    <a:pt x="642" y="371"/>
                  </a:lnTo>
                  <a:lnTo>
                    <a:pt x="643" y="371"/>
                  </a:lnTo>
                  <a:lnTo>
                    <a:pt x="647" y="369"/>
                  </a:lnTo>
                  <a:lnTo>
                    <a:pt x="649" y="365"/>
                  </a:lnTo>
                  <a:lnTo>
                    <a:pt x="651" y="363"/>
                  </a:lnTo>
                  <a:lnTo>
                    <a:pt x="653" y="359"/>
                  </a:lnTo>
                  <a:lnTo>
                    <a:pt x="653" y="356"/>
                  </a:lnTo>
                  <a:lnTo>
                    <a:pt x="655" y="352"/>
                  </a:lnTo>
                  <a:lnTo>
                    <a:pt x="657" y="348"/>
                  </a:lnTo>
                  <a:lnTo>
                    <a:pt x="658" y="343"/>
                  </a:lnTo>
                  <a:lnTo>
                    <a:pt x="662" y="339"/>
                  </a:lnTo>
                  <a:lnTo>
                    <a:pt x="664" y="339"/>
                  </a:lnTo>
                  <a:lnTo>
                    <a:pt x="666" y="339"/>
                  </a:lnTo>
                  <a:lnTo>
                    <a:pt x="668" y="341"/>
                  </a:lnTo>
                  <a:lnTo>
                    <a:pt x="670" y="341"/>
                  </a:lnTo>
                  <a:lnTo>
                    <a:pt x="672" y="344"/>
                  </a:lnTo>
                  <a:lnTo>
                    <a:pt x="672" y="350"/>
                  </a:lnTo>
                  <a:lnTo>
                    <a:pt x="674" y="354"/>
                  </a:lnTo>
                  <a:lnTo>
                    <a:pt x="675" y="361"/>
                  </a:lnTo>
                  <a:lnTo>
                    <a:pt x="675" y="371"/>
                  </a:lnTo>
                  <a:lnTo>
                    <a:pt x="677" y="378"/>
                  </a:lnTo>
                  <a:lnTo>
                    <a:pt x="677" y="386"/>
                  </a:lnTo>
                  <a:lnTo>
                    <a:pt x="679" y="384"/>
                  </a:lnTo>
                  <a:lnTo>
                    <a:pt x="681" y="382"/>
                  </a:lnTo>
                  <a:lnTo>
                    <a:pt x="681" y="380"/>
                  </a:lnTo>
                  <a:lnTo>
                    <a:pt x="683" y="380"/>
                  </a:lnTo>
                  <a:lnTo>
                    <a:pt x="685" y="380"/>
                  </a:lnTo>
                  <a:lnTo>
                    <a:pt x="687" y="382"/>
                  </a:lnTo>
                  <a:lnTo>
                    <a:pt x="689" y="384"/>
                  </a:lnTo>
                  <a:lnTo>
                    <a:pt x="694" y="386"/>
                  </a:lnTo>
                  <a:lnTo>
                    <a:pt x="696" y="386"/>
                  </a:lnTo>
                  <a:lnTo>
                    <a:pt x="698" y="384"/>
                  </a:lnTo>
                  <a:lnTo>
                    <a:pt x="698" y="382"/>
                  </a:lnTo>
                  <a:lnTo>
                    <a:pt x="698" y="380"/>
                  </a:lnTo>
                  <a:lnTo>
                    <a:pt x="696" y="369"/>
                  </a:lnTo>
                  <a:lnTo>
                    <a:pt x="694" y="358"/>
                  </a:lnTo>
                  <a:lnTo>
                    <a:pt x="692" y="354"/>
                  </a:lnTo>
                  <a:lnTo>
                    <a:pt x="692" y="352"/>
                  </a:lnTo>
                  <a:lnTo>
                    <a:pt x="692" y="350"/>
                  </a:lnTo>
                  <a:lnTo>
                    <a:pt x="694" y="350"/>
                  </a:lnTo>
                  <a:lnTo>
                    <a:pt x="696" y="350"/>
                  </a:lnTo>
                  <a:lnTo>
                    <a:pt x="706" y="356"/>
                  </a:lnTo>
                  <a:lnTo>
                    <a:pt x="711" y="359"/>
                  </a:lnTo>
                  <a:lnTo>
                    <a:pt x="713" y="359"/>
                  </a:lnTo>
                  <a:lnTo>
                    <a:pt x="715" y="359"/>
                  </a:lnTo>
                  <a:lnTo>
                    <a:pt x="717" y="358"/>
                  </a:lnTo>
                  <a:lnTo>
                    <a:pt x="721" y="354"/>
                  </a:lnTo>
                  <a:lnTo>
                    <a:pt x="724" y="352"/>
                  </a:lnTo>
                  <a:lnTo>
                    <a:pt x="728" y="350"/>
                  </a:lnTo>
                  <a:lnTo>
                    <a:pt x="730" y="348"/>
                  </a:lnTo>
                  <a:lnTo>
                    <a:pt x="732" y="344"/>
                  </a:lnTo>
                  <a:lnTo>
                    <a:pt x="734" y="344"/>
                  </a:lnTo>
                  <a:lnTo>
                    <a:pt x="736" y="343"/>
                  </a:lnTo>
                  <a:lnTo>
                    <a:pt x="736" y="341"/>
                  </a:lnTo>
                  <a:lnTo>
                    <a:pt x="737" y="337"/>
                  </a:lnTo>
                  <a:lnTo>
                    <a:pt x="741" y="328"/>
                  </a:lnTo>
                  <a:lnTo>
                    <a:pt x="743" y="318"/>
                  </a:lnTo>
                  <a:lnTo>
                    <a:pt x="747" y="312"/>
                  </a:lnTo>
                  <a:lnTo>
                    <a:pt x="749" y="307"/>
                  </a:lnTo>
                  <a:lnTo>
                    <a:pt x="751" y="303"/>
                  </a:lnTo>
                  <a:lnTo>
                    <a:pt x="754" y="299"/>
                  </a:lnTo>
                  <a:lnTo>
                    <a:pt x="756" y="296"/>
                  </a:lnTo>
                  <a:lnTo>
                    <a:pt x="760" y="292"/>
                  </a:lnTo>
                  <a:lnTo>
                    <a:pt x="766" y="290"/>
                  </a:lnTo>
                  <a:lnTo>
                    <a:pt x="769" y="290"/>
                  </a:lnTo>
                  <a:lnTo>
                    <a:pt x="790" y="284"/>
                  </a:lnTo>
                  <a:lnTo>
                    <a:pt x="794" y="271"/>
                  </a:lnTo>
                  <a:lnTo>
                    <a:pt x="800" y="264"/>
                  </a:lnTo>
                  <a:lnTo>
                    <a:pt x="809" y="249"/>
                  </a:lnTo>
                  <a:lnTo>
                    <a:pt x="813" y="239"/>
                  </a:lnTo>
                  <a:lnTo>
                    <a:pt x="815" y="233"/>
                  </a:lnTo>
                  <a:lnTo>
                    <a:pt x="815" y="230"/>
                  </a:lnTo>
                  <a:lnTo>
                    <a:pt x="815" y="228"/>
                  </a:lnTo>
                  <a:lnTo>
                    <a:pt x="813" y="228"/>
                  </a:lnTo>
                  <a:lnTo>
                    <a:pt x="811" y="226"/>
                  </a:lnTo>
                  <a:lnTo>
                    <a:pt x="794" y="230"/>
                  </a:lnTo>
                  <a:lnTo>
                    <a:pt x="773" y="233"/>
                  </a:lnTo>
                  <a:lnTo>
                    <a:pt x="754" y="235"/>
                  </a:lnTo>
                  <a:lnTo>
                    <a:pt x="739" y="237"/>
                  </a:lnTo>
                  <a:lnTo>
                    <a:pt x="711" y="233"/>
                  </a:lnTo>
                  <a:lnTo>
                    <a:pt x="707" y="241"/>
                  </a:lnTo>
                  <a:lnTo>
                    <a:pt x="700" y="256"/>
                  </a:lnTo>
                  <a:lnTo>
                    <a:pt x="692" y="275"/>
                  </a:lnTo>
                  <a:lnTo>
                    <a:pt x="685" y="286"/>
                  </a:lnTo>
                  <a:lnTo>
                    <a:pt x="683" y="288"/>
                  </a:lnTo>
                  <a:lnTo>
                    <a:pt x="681" y="288"/>
                  </a:lnTo>
                  <a:lnTo>
                    <a:pt x="679" y="288"/>
                  </a:lnTo>
                  <a:lnTo>
                    <a:pt x="674" y="288"/>
                  </a:lnTo>
                  <a:lnTo>
                    <a:pt x="666" y="288"/>
                  </a:lnTo>
                  <a:lnTo>
                    <a:pt x="658" y="286"/>
                  </a:lnTo>
                  <a:lnTo>
                    <a:pt x="653" y="286"/>
                  </a:lnTo>
                  <a:lnTo>
                    <a:pt x="645" y="286"/>
                  </a:lnTo>
                  <a:lnTo>
                    <a:pt x="642" y="286"/>
                  </a:lnTo>
                  <a:lnTo>
                    <a:pt x="636" y="288"/>
                  </a:lnTo>
                  <a:lnTo>
                    <a:pt x="630" y="288"/>
                  </a:lnTo>
                  <a:lnTo>
                    <a:pt x="623" y="288"/>
                  </a:lnTo>
                  <a:lnTo>
                    <a:pt x="617" y="286"/>
                  </a:lnTo>
                  <a:lnTo>
                    <a:pt x="608" y="286"/>
                  </a:lnTo>
                  <a:lnTo>
                    <a:pt x="602" y="286"/>
                  </a:lnTo>
                  <a:lnTo>
                    <a:pt x="570" y="28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1" name="Freeform 112"/>
            <p:cNvSpPr>
              <a:spLocks/>
            </p:cNvSpPr>
            <p:nvPr/>
          </p:nvSpPr>
          <p:spPr bwMode="auto">
            <a:xfrm>
              <a:off x="1514" y="2445"/>
              <a:ext cx="421" cy="312"/>
            </a:xfrm>
            <a:custGeom>
              <a:avLst/>
              <a:gdLst>
                <a:gd name="T0" fmla="*/ 40 w 815"/>
                <a:gd name="T1" fmla="*/ 7 h 779"/>
                <a:gd name="T2" fmla="*/ 40 w 815"/>
                <a:gd name="T3" fmla="*/ 6 h 779"/>
                <a:gd name="T4" fmla="*/ 39 w 815"/>
                <a:gd name="T5" fmla="*/ 6 h 779"/>
                <a:gd name="T6" fmla="*/ 32 w 815"/>
                <a:gd name="T7" fmla="*/ 6 h 779"/>
                <a:gd name="T8" fmla="*/ 27 w 815"/>
                <a:gd name="T9" fmla="*/ 6 h 779"/>
                <a:gd name="T10" fmla="*/ 24 w 815"/>
                <a:gd name="T11" fmla="*/ 5 h 779"/>
                <a:gd name="T12" fmla="*/ 26 w 815"/>
                <a:gd name="T13" fmla="*/ 4 h 779"/>
                <a:gd name="T14" fmla="*/ 25 w 815"/>
                <a:gd name="T15" fmla="*/ 3 h 779"/>
                <a:gd name="T16" fmla="*/ 27 w 815"/>
                <a:gd name="T17" fmla="*/ 2 h 779"/>
                <a:gd name="T18" fmla="*/ 26 w 815"/>
                <a:gd name="T19" fmla="*/ 1 h 779"/>
                <a:gd name="T20" fmla="*/ 25 w 815"/>
                <a:gd name="T21" fmla="*/ 0 h 779"/>
                <a:gd name="T22" fmla="*/ 22 w 815"/>
                <a:gd name="T23" fmla="*/ 0 h 779"/>
                <a:gd name="T24" fmla="*/ 18 w 815"/>
                <a:gd name="T25" fmla="*/ 1 h 779"/>
                <a:gd name="T26" fmla="*/ 17 w 815"/>
                <a:gd name="T27" fmla="*/ 2 h 779"/>
                <a:gd name="T28" fmla="*/ 19 w 815"/>
                <a:gd name="T29" fmla="*/ 2 h 779"/>
                <a:gd name="T30" fmla="*/ 19 w 815"/>
                <a:gd name="T31" fmla="*/ 2 h 779"/>
                <a:gd name="T32" fmla="*/ 16 w 815"/>
                <a:gd name="T33" fmla="*/ 2 h 779"/>
                <a:gd name="T34" fmla="*/ 14 w 815"/>
                <a:gd name="T35" fmla="*/ 2 h 779"/>
                <a:gd name="T36" fmla="*/ 13 w 815"/>
                <a:gd name="T37" fmla="*/ 3 h 779"/>
                <a:gd name="T38" fmla="*/ 9 w 815"/>
                <a:gd name="T39" fmla="*/ 4 h 779"/>
                <a:gd name="T40" fmla="*/ 7 w 815"/>
                <a:gd name="T41" fmla="*/ 5 h 779"/>
                <a:gd name="T42" fmla="*/ 6 w 815"/>
                <a:gd name="T43" fmla="*/ 6 h 779"/>
                <a:gd name="T44" fmla="*/ 3 w 815"/>
                <a:gd name="T45" fmla="*/ 8 h 779"/>
                <a:gd name="T46" fmla="*/ 3 w 815"/>
                <a:gd name="T47" fmla="*/ 9 h 779"/>
                <a:gd name="T48" fmla="*/ 6 w 815"/>
                <a:gd name="T49" fmla="*/ 9 h 779"/>
                <a:gd name="T50" fmla="*/ 4 w 815"/>
                <a:gd name="T51" fmla="*/ 10 h 779"/>
                <a:gd name="T52" fmla="*/ 3 w 815"/>
                <a:gd name="T53" fmla="*/ 11 h 779"/>
                <a:gd name="T54" fmla="*/ 6 w 815"/>
                <a:gd name="T55" fmla="*/ 12 h 779"/>
                <a:gd name="T56" fmla="*/ 8 w 815"/>
                <a:gd name="T57" fmla="*/ 11 h 779"/>
                <a:gd name="T58" fmla="*/ 9 w 815"/>
                <a:gd name="T59" fmla="*/ 10 h 779"/>
                <a:gd name="T60" fmla="*/ 9 w 815"/>
                <a:gd name="T61" fmla="*/ 11 h 779"/>
                <a:gd name="T62" fmla="*/ 14 w 815"/>
                <a:gd name="T63" fmla="*/ 18 h 779"/>
                <a:gd name="T64" fmla="*/ 17 w 815"/>
                <a:gd name="T65" fmla="*/ 19 h 779"/>
                <a:gd name="T66" fmla="*/ 18 w 815"/>
                <a:gd name="T67" fmla="*/ 20 h 779"/>
                <a:gd name="T68" fmla="*/ 20 w 815"/>
                <a:gd name="T69" fmla="*/ 20 h 779"/>
                <a:gd name="T70" fmla="*/ 22 w 815"/>
                <a:gd name="T71" fmla="*/ 19 h 779"/>
                <a:gd name="T72" fmla="*/ 23 w 815"/>
                <a:gd name="T73" fmla="*/ 18 h 779"/>
                <a:gd name="T74" fmla="*/ 24 w 815"/>
                <a:gd name="T75" fmla="*/ 17 h 779"/>
                <a:gd name="T76" fmla="*/ 24 w 815"/>
                <a:gd name="T77" fmla="*/ 16 h 779"/>
                <a:gd name="T78" fmla="*/ 25 w 815"/>
                <a:gd name="T79" fmla="*/ 15 h 779"/>
                <a:gd name="T80" fmla="*/ 28 w 815"/>
                <a:gd name="T81" fmla="*/ 14 h 779"/>
                <a:gd name="T82" fmla="*/ 34 w 815"/>
                <a:gd name="T83" fmla="*/ 12 h 779"/>
                <a:gd name="T84" fmla="*/ 37 w 815"/>
                <a:gd name="T85" fmla="*/ 12 h 779"/>
                <a:gd name="T86" fmla="*/ 39 w 815"/>
                <a:gd name="T87" fmla="*/ 10 h 779"/>
                <a:gd name="T88" fmla="*/ 41 w 815"/>
                <a:gd name="T89" fmla="*/ 10 h 779"/>
                <a:gd name="T90" fmla="*/ 41 w 815"/>
                <a:gd name="T91" fmla="*/ 9 h 779"/>
                <a:gd name="T92" fmla="*/ 41 w 815"/>
                <a:gd name="T93" fmla="*/ 8 h 779"/>
                <a:gd name="T94" fmla="*/ 42 w 815"/>
                <a:gd name="T95" fmla="*/ 8 h 779"/>
                <a:gd name="T96" fmla="*/ 45 w 815"/>
                <a:gd name="T97" fmla="*/ 8 h 779"/>
                <a:gd name="T98" fmla="*/ 46 w 815"/>
                <a:gd name="T99" fmla="*/ 9 h 779"/>
                <a:gd name="T100" fmla="*/ 48 w 815"/>
                <a:gd name="T101" fmla="*/ 9 h 779"/>
                <a:gd name="T102" fmla="*/ 48 w 815"/>
                <a:gd name="T103" fmla="*/ 10 h 779"/>
                <a:gd name="T104" fmla="*/ 49 w 815"/>
                <a:gd name="T105" fmla="*/ 10 h 779"/>
                <a:gd name="T106" fmla="*/ 50 w 815"/>
                <a:gd name="T107" fmla="*/ 10 h 779"/>
                <a:gd name="T108" fmla="*/ 50 w 815"/>
                <a:gd name="T109" fmla="*/ 9 h 779"/>
                <a:gd name="T110" fmla="*/ 52 w 815"/>
                <a:gd name="T111" fmla="*/ 9 h 779"/>
                <a:gd name="T112" fmla="*/ 53 w 815"/>
                <a:gd name="T113" fmla="*/ 8 h 779"/>
                <a:gd name="T114" fmla="*/ 55 w 815"/>
                <a:gd name="T115" fmla="*/ 7 h 779"/>
                <a:gd name="T116" fmla="*/ 58 w 815"/>
                <a:gd name="T117" fmla="*/ 6 h 779"/>
                <a:gd name="T118" fmla="*/ 53 w 815"/>
                <a:gd name="T119" fmla="*/ 6 h 779"/>
                <a:gd name="T120" fmla="*/ 49 w 815"/>
                <a:gd name="T121" fmla="*/ 7 h 779"/>
                <a:gd name="T122" fmla="*/ 45 w 815"/>
                <a:gd name="T123" fmla="*/ 7 h 77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15"/>
                <a:gd name="T187" fmla="*/ 0 h 779"/>
                <a:gd name="T188" fmla="*/ 815 w 815"/>
                <a:gd name="T189" fmla="*/ 779 h 77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15" h="779">
                  <a:moveTo>
                    <a:pt x="570" y="288"/>
                  </a:moveTo>
                  <a:lnTo>
                    <a:pt x="566" y="286"/>
                  </a:lnTo>
                  <a:lnTo>
                    <a:pt x="564" y="286"/>
                  </a:lnTo>
                  <a:lnTo>
                    <a:pt x="563" y="284"/>
                  </a:lnTo>
                  <a:lnTo>
                    <a:pt x="561" y="282"/>
                  </a:lnTo>
                  <a:lnTo>
                    <a:pt x="561" y="280"/>
                  </a:lnTo>
                  <a:lnTo>
                    <a:pt x="561" y="279"/>
                  </a:lnTo>
                  <a:lnTo>
                    <a:pt x="561" y="277"/>
                  </a:lnTo>
                  <a:lnTo>
                    <a:pt x="561" y="275"/>
                  </a:lnTo>
                  <a:lnTo>
                    <a:pt x="563" y="267"/>
                  </a:lnTo>
                  <a:lnTo>
                    <a:pt x="564" y="265"/>
                  </a:lnTo>
                  <a:lnTo>
                    <a:pt x="564" y="256"/>
                  </a:lnTo>
                  <a:lnTo>
                    <a:pt x="566" y="247"/>
                  </a:lnTo>
                  <a:lnTo>
                    <a:pt x="568" y="239"/>
                  </a:lnTo>
                  <a:lnTo>
                    <a:pt x="570" y="237"/>
                  </a:lnTo>
                  <a:lnTo>
                    <a:pt x="568" y="235"/>
                  </a:lnTo>
                  <a:lnTo>
                    <a:pt x="568" y="233"/>
                  </a:lnTo>
                  <a:lnTo>
                    <a:pt x="566" y="232"/>
                  </a:lnTo>
                  <a:lnTo>
                    <a:pt x="563" y="230"/>
                  </a:lnTo>
                  <a:lnTo>
                    <a:pt x="561" y="232"/>
                  </a:lnTo>
                  <a:lnTo>
                    <a:pt x="555" y="233"/>
                  </a:lnTo>
                  <a:lnTo>
                    <a:pt x="551" y="235"/>
                  </a:lnTo>
                  <a:lnTo>
                    <a:pt x="551" y="239"/>
                  </a:lnTo>
                  <a:lnTo>
                    <a:pt x="549" y="247"/>
                  </a:lnTo>
                  <a:lnTo>
                    <a:pt x="549" y="256"/>
                  </a:lnTo>
                  <a:lnTo>
                    <a:pt x="548" y="264"/>
                  </a:lnTo>
                  <a:lnTo>
                    <a:pt x="546" y="271"/>
                  </a:lnTo>
                  <a:lnTo>
                    <a:pt x="546" y="273"/>
                  </a:lnTo>
                  <a:lnTo>
                    <a:pt x="487" y="265"/>
                  </a:lnTo>
                  <a:lnTo>
                    <a:pt x="467" y="258"/>
                  </a:lnTo>
                  <a:lnTo>
                    <a:pt x="444" y="250"/>
                  </a:lnTo>
                  <a:lnTo>
                    <a:pt x="423" y="245"/>
                  </a:lnTo>
                  <a:lnTo>
                    <a:pt x="414" y="245"/>
                  </a:lnTo>
                  <a:lnTo>
                    <a:pt x="408" y="241"/>
                  </a:lnTo>
                  <a:lnTo>
                    <a:pt x="401" y="239"/>
                  </a:lnTo>
                  <a:lnTo>
                    <a:pt x="397" y="237"/>
                  </a:lnTo>
                  <a:lnTo>
                    <a:pt x="391" y="235"/>
                  </a:lnTo>
                  <a:lnTo>
                    <a:pt x="386" y="232"/>
                  </a:lnTo>
                  <a:lnTo>
                    <a:pt x="380" y="230"/>
                  </a:lnTo>
                  <a:lnTo>
                    <a:pt x="376" y="226"/>
                  </a:lnTo>
                  <a:lnTo>
                    <a:pt x="373" y="222"/>
                  </a:lnTo>
                  <a:lnTo>
                    <a:pt x="361" y="211"/>
                  </a:lnTo>
                  <a:lnTo>
                    <a:pt x="359" y="207"/>
                  </a:lnTo>
                  <a:lnTo>
                    <a:pt x="352" y="203"/>
                  </a:lnTo>
                  <a:lnTo>
                    <a:pt x="348" y="200"/>
                  </a:lnTo>
                  <a:lnTo>
                    <a:pt x="344" y="196"/>
                  </a:lnTo>
                  <a:lnTo>
                    <a:pt x="342" y="192"/>
                  </a:lnTo>
                  <a:lnTo>
                    <a:pt x="342" y="188"/>
                  </a:lnTo>
                  <a:lnTo>
                    <a:pt x="342" y="185"/>
                  </a:lnTo>
                  <a:lnTo>
                    <a:pt x="342" y="181"/>
                  </a:lnTo>
                  <a:lnTo>
                    <a:pt x="344" y="177"/>
                  </a:lnTo>
                  <a:lnTo>
                    <a:pt x="348" y="171"/>
                  </a:lnTo>
                  <a:lnTo>
                    <a:pt x="354" y="168"/>
                  </a:lnTo>
                  <a:lnTo>
                    <a:pt x="358" y="164"/>
                  </a:lnTo>
                  <a:lnTo>
                    <a:pt x="359" y="164"/>
                  </a:lnTo>
                  <a:lnTo>
                    <a:pt x="354" y="156"/>
                  </a:lnTo>
                  <a:lnTo>
                    <a:pt x="350" y="149"/>
                  </a:lnTo>
                  <a:lnTo>
                    <a:pt x="346" y="143"/>
                  </a:lnTo>
                  <a:lnTo>
                    <a:pt x="346" y="138"/>
                  </a:lnTo>
                  <a:lnTo>
                    <a:pt x="344" y="130"/>
                  </a:lnTo>
                  <a:lnTo>
                    <a:pt x="346" y="124"/>
                  </a:lnTo>
                  <a:lnTo>
                    <a:pt x="346" y="117"/>
                  </a:lnTo>
                  <a:lnTo>
                    <a:pt x="348" y="111"/>
                  </a:lnTo>
                  <a:lnTo>
                    <a:pt x="350" y="107"/>
                  </a:lnTo>
                  <a:lnTo>
                    <a:pt x="352" y="104"/>
                  </a:lnTo>
                  <a:lnTo>
                    <a:pt x="352" y="100"/>
                  </a:lnTo>
                  <a:lnTo>
                    <a:pt x="354" y="98"/>
                  </a:lnTo>
                  <a:lnTo>
                    <a:pt x="358" y="94"/>
                  </a:lnTo>
                  <a:lnTo>
                    <a:pt x="361" y="91"/>
                  </a:lnTo>
                  <a:lnTo>
                    <a:pt x="369" y="87"/>
                  </a:lnTo>
                  <a:lnTo>
                    <a:pt x="373" y="85"/>
                  </a:lnTo>
                  <a:lnTo>
                    <a:pt x="361" y="60"/>
                  </a:lnTo>
                  <a:lnTo>
                    <a:pt x="374" y="47"/>
                  </a:lnTo>
                  <a:lnTo>
                    <a:pt x="373" y="45"/>
                  </a:lnTo>
                  <a:lnTo>
                    <a:pt x="371" y="43"/>
                  </a:lnTo>
                  <a:lnTo>
                    <a:pt x="369" y="42"/>
                  </a:lnTo>
                  <a:lnTo>
                    <a:pt x="369" y="40"/>
                  </a:lnTo>
                  <a:lnTo>
                    <a:pt x="367" y="34"/>
                  </a:lnTo>
                  <a:lnTo>
                    <a:pt x="365" y="28"/>
                  </a:lnTo>
                  <a:lnTo>
                    <a:pt x="363" y="17"/>
                  </a:lnTo>
                  <a:lnTo>
                    <a:pt x="363" y="13"/>
                  </a:lnTo>
                  <a:lnTo>
                    <a:pt x="361" y="10"/>
                  </a:lnTo>
                  <a:lnTo>
                    <a:pt x="359" y="6"/>
                  </a:lnTo>
                  <a:lnTo>
                    <a:pt x="358" y="4"/>
                  </a:lnTo>
                  <a:lnTo>
                    <a:pt x="354" y="2"/>
                  </a:lnTo>
                  <a:lnTo>
                    <a:pt x="350" y="0"/>
                  </a:lnTo>
                  <a:lnTo>
                    <a:pt x="344" y="0"/>
                  </a:lnTo>
                  <a:lnTo>
                    <a:pt x="341" y="0"/>
                  </a:lnTo>
                  <a:lnTo>
                    <a:pt x="337" y="0"/>
                  </a:lnTo>
                  <a:lnTo>
                    <a:pt x="322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311" y="6"/>
                  </a:lnTo>
                  <a:lnTo>
                    <a:pt x="309" y="8"/>
                  </a:lnTo>
                  <a:lnTo>
                    <a:pt x="307" y="8"/>
                  </a:lnTo>
                  <a:lnTo>
                    <a:pt x="305" y="12"/>
                  </a:lnTo>
                  <a:lnTo>
                    <a:pt x="301" y="17"/>
                  </a:lnTo>
                  <a:lnTo>
                    <a:pt x="299" y="25"/>
                  </a:lnTo>
                  <a:lnTo>
                    <a:pt x="297" y="28"/>
                  </a:lnTo>
                  <a:lnTo>
                    <a:pt x="271" y="30"/>
                  </a:lnTo>
                  <a:lnTo>
                    <a:pt x="265" y="30"/>
                  </a:lnTo>
                  <a:lnTo>
                    <a:pt x="262" y="32"/>
                  </a:lnTo>
                  <a:lnTo>
                    <a:pt x="256" y="32"/>
                  </a:lnTo>
                  <a:lnTo>
                    <a:pt x="252" y="34"/>
                  </a:lnTo>
                  <a:lnTo>
                    <a:pt x="245" y="38"/>
                  </a:lnTo>
                  <a:lnTo>
                    <a:pt x="237" y="40"/>
                  </a:lnTo>
                  <a:lnTo>
                    <a:pt x="230" y="47"/>
                  </a:lnTo>
                  <a:lnTo>
                    <a:pt x="228" y="49"/>
                  </a:lnTo>
                  <a:lnTo>
                    <a:pt x="228" y="53"/>
                  </a:lnTo>
                  <a:lnTo>
                    <a:pt x="230" y="55"/>
                  </a:lnTo>
                  <a:lnTo>
                    <a:pt x="232" y="57"/>
                  </a:lnTo>
                  <a:lnTo>
                    <a:pt x="235" y="59"/>
                  </a:lnTo>
                  <a:lnTo>
                    <a:pt x="239" y="60"/>
                  </a:lnTo>
                  <a:lnTo>
                    <a:pt x="248" y="60"/>
                  </a:lnTo>
                  <a:lnTo>
                    <a:pt x="252" y="60"/>
                  </a:lnTo>
                  <a:lnTo>
                    <a:pt x="258" y="62"/>
                  </a:lnTo>
                  <a:lnTo>
                    <a:pt x="263" y="66"/>
                  </a:lnTo>
                  <a:lnTo>
                    <a:pt x="267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9" y="77"/>
                  </a:lnTo>
                  <a:lnTo>
                    <a:pt x="269" y="79"/>
                  </a:lnTo>
                  <a:lnTo>
                    <a:pt x="267" y="79"/>
                  </a:lnTo>
                  <a:lnTo>
                    <a:pt x="265" y="79"/>
                  </a:lnTo>
                  <a:lnTo>
                    <a:pt x="263" y="79"/>
                  </a:lnTo>
                  <a:lnTo>
                    <a:pt x="262" y="77"/>
                  </a:lnTo>
                  <a:lnTo>
                    <a:pt x="258" y="77"/>
                  </a:lnTo>
                  <a:lnTo>
                    <a:pt x="254" y="75"/>
                  </a:lnTo>
                  <a:lnTo>
                    <a:pt x="252" y="75"/>
                  </a:lnTo>
                  <a:lnTo>
                    <a:pt x="248" y="75"/>
                  </a:lnTo>
                  <a:lnTo>
                    <a:pt x="241" y="75"/>
                  </a:lnTo>
                  <a:lnTo>
                    <a:pt x="235" y="77"/>
                  </a:lnTo>
                  <a:lnTo>
                    <a:pt x="224" y="79"/>
                  </a:lnTo>
                  <a:lnTo>
                    <a:pt x="218" y="81"/>
                  </a:lnTo>
                  <a:lnTo>
                    <a:pt x="215" y="83"/>
                  </a:lnTo>
                  <a:lnTo>
                    <a:pt x="213" y="85"/>
                  </a:lnTo>
                  <a:lnTo>
                    <a:pt x="211" y="89"/>
                  </a:lnTo>
                  <a:lnTo>
                    <a:pt x="209" y="91"/>
                  </a:lnTo>
                  <a:lnTo>
                    <a:pt x="207" y="92"/>
                  </a:lnTo>
                  <a:lnTo>
                    <a:pt x="205" y="96"/>
                  </a:lnTo>
                  <a:lnTo>
                    <a:pt x="205" y="98"/>
                  </a:lnTo>
                  <a:lnTo>
                    <a:pt x="205" y="100"/>
                  </a:lnTo>
                  <a:lnTo>
                    <a:pt x="205" y="109"/>
                  </a:lnTo>
                  <a:lnTo>
                    <a:pt x="207" y="113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4" y="121"/>
                  </a:lnTo>
                  <a:lnTo>
                    <a:pt x="192" y="122"/>
                  </a:lnTo>
                  <a:lnTo>
                    <a:pt x="190" y="126"/>
                  </a:lnTo>
                  <a:lnTo>
                    <a:pt x="184" y="132"/>
                  </a:lnTo>
                  <a:lnTo>
                    <a:pt x="179" y="139"/>
                  </a:lnTo>
                  <a:lnTo>
                    <a:pt x="169" y="149"/>
                  </a:lnTo>
                  <a:lnTo>
                    <a:pt x="164" y="154"/>
                  </a:lnTo>
                  <a:lnTo>
                    <a:pt x="156" y="158"/>
                  </a:lnTo>
                  <a:lnTo>
                    <a:pt x="147" y="162"/>
                  </a:lnTo>
                  <a:lnTo>
                    <a:pt x="139" y="166"/>
                  </a:lnTo>
                  <a:lnTo>
                    <a:pt x="132" y="170"/>
                  </a:lnTo>
                  <a:lnTo>
                    <a:pt x="126" y="175"/>
                  </a:lnTo>
                  <a:lnTo>
                    <a:pt x="121" y="179"/>
                  </a:lnTo>
                  <a:lnTo>
                    <a:pt x="115" y="183"/>
                  </a:lnTo>
                  <a:lnTo>
                    <a:pt x="109" y="186"/>
                  </a:lnTo>
                  <a:lnTo>
                    <a:pt x="105" y="192"/>
                  </a:lnTo>
                  <a:lnTo>
                    <a:pt x="102" y="196"/>
                  </a:lnTo>
                  <a:lnTo>
                    <a:pt x="98" y="200"/>
                  </a:lnTo>
                  <a:lnTo>
                    <a:pt x="94" y="203"/>
                  </a:lnTo>
                  <a:lnTo>
                    <a:pt x="90" y="211"/>
                  </a:lnTo>
                  <a:lnTo>
                    <a:pt x="87" y="218"/>
                  </a:lnTo>
                  <a:lnTo>
                    <a:pt x="85" y="226"/>
                  </a:lnTo>
                  <a:lnTo>
                    <a:pt x="83" y="233"/>
                  </a:lnTo>
                  <a:lnTo>
                    <a:pt x="83" y="239"/>
                  </a:lnTo>
                  <a:lnTo>
                    <a:pt x="83" y="245"/>
                  </a:lnTo>
                  <a:lnTo>
                    <a:pt x="85" y="252"/>
                  </a:lnTo>
                  <a:lnTo>
                    <a:pt x="85" y="254"/>
                  </a:lnTo>
                  <a:lnTo>
                    <a:pt x="104" y="264"/>
                  </a:lnTo>
                  <a:lnTo>
                    <a:pt x="96" y="305"/>
                  </a:lnTo>
                  <a:lnTo>
                    <a:pt x="83" y="305"/>
                  </a:lnTo>
                  <a:lnTo>
                    <a:pt x="51" y="305"/>
                  </a:lnTo>
                  <a:lnTo>
                    <a:pt x="49" y="305"/>
                  </a:lnTo>
                  <a:lnTo>
                    <a:pt x="47" y="305"/>
                  </a:lnTo>
                  <a:lnTo>
                    <a:pt x="43" y="307"/>
                  </a:lnTo>
                  <a:lnTo>
                    <a:pt x="42" y="307"/>
                  </a:lnTo>
                  <a:lnTo>
                    <a:pt x="38" y="309"/>
                  </a:lnTo>
                  <a:lnTo>
                    <a:pt x="38" y="311"/>
                  </a:lnTo>
                  <a:lnTo>
                    <a:pt x="0" y="346"/>
                  </a:lnTo>
                  <a:lnTo>
                    <a:pt x="4" y="352"/>
                  </a:lnTo>
                  <a:lnTo>
                    <a:pt x="8" y="354"/>
                  </a:lnTo>
                  <a:lnTo>
                    <a:pt x="19" y="356"/>
                  </a:lnTo>
                  <a:lnTo>
                    <a:pt x="26" y="356"/>
                  </a:lnTo>
                  <a:lnTo>
                    <a:pt x="34" y="356"/>
                  </a:lnTo>
                  <a:lnTo>
                    <a:pt x="40" y="356"/>
                  </a:lnTo>
                  <a:lnTo>
                    <a:pt x="43" y="354"/>
                  </a:lnTo>
                  <a:lnTo>
                    <a:pt x="49" y="354"/>
                  </a:lnTo>
                  <a:lnTo>
                    <a:pt x="53" y="352"/>
                  </a:lnTo>
                  <a:lnTo>
                    <a:pt x="58" y="350"/>
                  </a:lnTo>
                  <a:lnTo>
                    <a:pt x="68" y="348"/>
                  </a:lnTo>
                  <a:lnTo>
                    <a:pt x="74" y="346"/>
                  </a:lnTo>
                  <a:lnTo>
                    <a:pt x="77" y="346"/>
                  </a:lnTo>
                  <a:lnTo>
                    <a:pt x="79" y="346"/>
                  </a:lnTo>
                  <a:lnTo>
                    <a:pt x="79" y="348"/>
                  </a:lnTo>
                  <a:lnTo>
                    <a:pt x="79" y="350"/>
                  </a:lnTo>
                  <a:lnTo>
                    <a:pt x="75" y="356"/>
                  </a:lnTo>
                  <a:lnTo>
                    <a:pt x="64" y="371"/>
                  </a:lnTo>
                  <a:lnTo>
                    <a:pt x="57" y="380"/>
                  </a:lnTo>
                  <a:lnTo>
                    <a:pt x="49" y="388"/>
                  </a:lnTo>
                  <a:lnTo>
                    <a:pt x="47" y="391"/>
                  </a:lnTo>
                  <a:lnTo>
                    <a:pt x="42" y="393"/>
                  </a:lnTo>
                  <a:lnTo>
                    <a:pt x="38" y="395"/>
                  </a:lnTo>
                  <a:lnTo>
                    <a:pt x="34" y="395"/>
                  </a:lnTo>
                  <a:lnTo>
                    <a:pt x="34" y="397"/>
                  </a:lnTo>
                  <a:lnTo>
                    <a:pt x="34" y="403"/>
                  </a:lnTo>
                  <a:lnTo>
                    <a:pt x="36" y="408"/>
                  </a:lnTo>
                  <a:lnTo>
                    <a:pt x="40" y="416"/>
                  </a:lnTo>
                  <a:lnTo>
                    <a:pt x="42" y="420"/>
                  </a:lnTo>
                  <a:lnTo>
                    <a:pt x="45" y="423"/>
                  </a:lnTo>
                  <a:lnTo>
                    <a:pt x="49" y="429"/>
                  </a:lnTo>
                  <a:lnTo>
                    <a:pt x="55" y="433"/>
                  </a:lnTo>
                  <a:lnTo>
                    <a:pt x="60" y="438"/>
                  </a:lnTo>
                  <a:lnTo>
                    <a:pt x="66" y="442"/>
                  </a:lnTo>
                  <a:lnTo>
                    <a:pt x="75" y="446"/>
                  </a:lnTo>
                  <a:lnTo>
                    <a:pt x="85" y="448"/>
                  </a:lnTo>
                  <a:lnTo>
                    <a:pt x="87" y="448"/>
                  </a:lnTo>
                  <a:lnTo>
                    <a:pt x="90" y="448"/>
                  </a:lnTo>
                  <a:lnTo>
                    <a:pt x="94" y="446"/>
                  </a:lnTo>
                  <a:lnTo>
                    <a:pt x="98" y="444"/>
                  </a:lnTo>
                  <a:lnTo>
                    <a:pt x="102" y="438"/>
                  </a:lnTo>
                  <a:lnTo>
                    <a:pt x="105" y="431"/>
                  </a:lnTo>
                  <a:lnTo>
                    <a:pt x="107" y="427"/>
                  </a:lnTo>
                  <a:lnTo>
                    <a:pt x="109" y="418"/>
                  </a:lnTo>
                  <a:lnTo>
                    <a:pt x="111" y="412"/>
                  </a:lnTo>
                  <a:lnTo>
                    <a:pt x="115" y="408"/>
                  </a:lnTo>
                  <a:lnTo>
                    <a:pt x="117" y="407"/>
                  </a:lnTo>
                  <a:lnTo>
                    <a:pt x="121" y="405"/>
                  </a:lnTo>
                  <a:lnTo>
                    <a:pt x="122" y="403"/>
                  </a:lnTo>
                  <a:lnTo>
                    <a:pt x="124" y="403"/>
                  </a:lnTo>
                  <a:lnTo>
                    <a:pt x="124" y="407"/>
                  </a:lnTo>
                  <a:lnTo>
                    <a:pt x="122" y="414"/>
                  </a:lnTo>
                  <a:lnTo>
                    <a:pt x="121" y="418"/>
                  </a:lnTo>
                  <a:lnTo>
                    <a:pt x="122" y="423"/>
                  </a:lnTo>
                  <a:lnTo>
                    <a:pt x="122" y="425"/>
                  </a:lnTo>
                  <a:lnTo>
                    <a:pt x="122" y="427"/>
                  </a:lnTo>
                  <a:lnTo>
                    <a:pt x="124" y="429"/>
                  </a:lnTo>
                  <a:lnTo>
                    <a:pt x="124" y="431"/>
                  </a:lnTo>
                  <a:lnTo>
                    <a:pt x="124" y="435"/>
                  </a:lnTo>
                  <a:lnTo>
                    <a:pt x="122" y="442"/>
                  </a:lnTo>
                  <a:lnTo>
                    <a:pt x="121" y="446"/>
                  </a:lnTo>
                  <a:lnTo>
                    <a:pt x="121" y="450"/>
                  </a:lnTo>
                  <a:lnTo>
                    <a:pt x="121" y="455"/>
                  </a:lnTo>
                  <a:lnTo>
                    <a:pt x="121" y="459"/>
                  </a:lnTo>
                  <a:lnTo>
                    <a:pt x="121" y="478"/>
                  </a:lnTo>
                  <a:lnTo>
                    <a:pt x="132" y="540"/>
                  </a:lnTo>
                  <a:lnTo>
                    <a:pt x="162" y="645"/>
                  </a:lnTo>
                  <a:lnTo>
                    <a:pt x="200" y="702"/>
                  </a:lnTo>
                  <a:lnTo>
                    <a:pt x="201" y="704"/>
                  </a:lnTo>
                  <a:lnTo>
                    <a:pt x="207" y="709"/>
                  </a:lnTo>
                  <a:lnTo>
                    <a:pt x="209" y="715"/>
                  </a:lnTo>
                  <a:lnTo>
                    <a:pt x="213" y="721"/>
                  </a:lnTo>
                  <a:lnTo>
                    <a:pt x="215" y="726"/>
                  </a:lnTo>
                  <a:lnTo>
                    <a:pt x="218" y="736"/>
                  </a:lnTo>
                  <a:lnTo>
                    <a:pt x="222" y="739"/>
                  </a:lnTo>
                  <a:lnTo>
                    <a:pt x="232" y="749"/>
                  </a:lnTo>
                  <a:lnTo>
                    <a:pt x="235" y="754"/>
                  </a:lnTo>
                  <a:lnTo>
                    <a:pt x="239" y="760"/>
                  </a:lnTo>
                  <a:lnTo>
                    <a:pt x="241" y="764"/>
                  </a:lnTo>
                  <a:lnTo>
                    <a:pt x="243" y="766"/>
                  </a:lnTo>
                  <a:lnTo>
                    <a:pt x="245" y="770"/>
                  </a:lnTo>
                  <a:lnTo>
                    <a:pt x="245" y="773"/>
                  </a:lnTo>
                  <a:lnTo>
                    <a:pt x="247" y="773"/>
                  </a:lnTo>
                  <a:lnTo>
                    <a:pt x="250" y="775"/>
                  </a:lnTo>
                  <a:lnTo>
                    <a:pt x="254" y="777"/>
                  </a:lnTo>
                  <a:lnTo>
                    <a:pt x="258" y="779"/>
                  </a:lnTo>
                  <a:lnTo>
                    <a:pt x="265" y="779"/>
                  </a:lnTo>
                  <a:lnTo>
                    <a:pt x="271" y="779"/>
                  </a:lnTo>
                  <a:lnTo>
                    <a:pt x="277" y="779"/>
                  </a:lnTo>
                  <a:lnTo>
                    <a:pt x="282" y="777"/>
                  </a:lnTo>
                  <a:lnTo>
                    <a:pt x="284" y="775"/>
                  </a:lnTo>
                  <a:lnTo>
                    <a:pt x="284" y="773"/>
                  </a:lnTo>
                  <a:lnTo>
                    <a:pt x="284" y="771"/>
                  </a:lnTo>
                  <a:lnTo>
                    <a:pt x="284" y="770"/>
                  </a:lnTo>
                  <a:lnTo>
                    <a:pt x="286" y="766"/>
                  </a:lnTo>
                  <a:lnTo>
                    <a:pt x="290" y="754"/>
                  </a:lnTo>
                  <a:lnTo>
                    <a:pt x="294" y="751"/>
                  </a:lnTo>
                  <a:lnTo>
                    <a:pt x="299" y="745"/>
                  </a:lnTo>
                  <a:lnTo>
                    <a:pt x="301" y="743"/>
                  </a:lnTo>
                  <a:lnTo>
                    <a:pt x="305" y="743"/>
                  </a:lnTo>
                  <a:lnTo>
                    <a:pt x="307" y="741"/>
                  </a:lnTo>
                  <a:lnTo>
                    <a:pt x="309" y="741"/>
                  </a:lnTo>
                  <a:lnTo>
                    <a:pt x="311" y="738"/>
                  </a:lnTo>
                  <a:lnTo>
                    <a:pt x="316" y="728"/>
                  </a:lnTo>
                  <a:lnTo>
                    <a:pt x="320" y="724"/>
                  </a:lnTo>
                  <a:lnTo>
                    <a:pt x="324" y="721"/>
                  </a:lnTo>
                  <a:lnTo>
                    <a:pt x="326" y="719"/>
                  </a:lnTo>
                  <a:lnTo>
                    <a:pt x="327" y="717"/>
                  </a:lnTo>
                  <a:lnTo>
                    <a:pt x="329" y="717"/>
                  </a:lnTo>
                  <a:lnTo>
                    <a:pt x="333" y="717"/>
                  </a:lnTo>
                  <a:lnTo>
                    <a:pt x="335" y="707"/>
                  </a:lnTo>
                  <a:lnTo>
                    <a:pt x="341" y="689"/>
                  </a:lnTo>
                  <a:lnTo>
                    <a:pt x="342" y="677"/>
                  </a:lnTo>
                  <a:lnTo>
                    <a:pt x="342" y="666"/>
                  </a:lnTo>
                  <a:lnTo>
                    <a:pt x="342" y="660"/>
                  </a:lnTo>
                  <a:lnTo>
                    <a:pt x="342" y="655"/>
                  </a:lnTo>
                  <a:lnTo>
                    <a:pt x="342" y="649"/>
                  </a:lnTo>
                  <a:lnTo>
                    <a:pt x="341" y="645"/>
                  </a:lnTo>
                  <a:lnTo>
                    <a:pt x="339" y="640"/>
                  </a:lnTo>
                  <a:lnTo>
                    <a:pt x="337" y="634"/>
                  </a:lnTo>
                  <a:lnTo>
                    <a:pt x="337" y="630"/>
                  </a:lnTo>
                  <a:lnTo>
                    <a:pt x="335" y="625"/>
                  </a:lnTo>
                  <a:lnTo>
                    <a:pt x="335" y="619"/>
                  </a:lnTo>
                  <a:lnTo>
                    <a:pt x="335" y="615"/>
                  </a:lnTo>
                  <a:lnTo>
                    <a:pt x="335" y="610"/>
                  </a:lnTo>
                  <a:lnTo>
                    <a:pt x="337" y="604"/>
                  </a:lnTo>
                  <a:lnTo>
                    <a:pt x="337" y="600"/>
                  </a:lnTo>
                  <a:lnTo>
                    <a:pt x="339" y="596"/>
                  </a:lnTo>
                  <a:lnTo>
                    <a:pt x="341" y="593"/>
                  </a:lnTo>
                  <a:lnTo>
                    <a:pt x="342" y="589"/>
                  </a:lnTo>
                  <a:lnTo>
                    <a:pt x="346" y="585"/>
                  </a:lnTo>
                  <a:lnTo>
                    <a:pt x="350" y="583"/>
                  </a:lnTo>
                  <a:lnTo>
                    <a:pt x="354" y="581"/>
                  </a:lnTo>
                  <a:lnTo>
                    <a:pt x="358" y="580"/>
                  </a:lnTo>
                  <a:lnTo>
                    <a:pt x="363" y="578"/>
                  </a:lnTo>
                  <a:lnTo>
                    <a:pt x="374" y="572"/>
                  </a:lnTo>
                  <a:lnTo>
                    <a:pt x="382" y="568"/>
                  </a:lnTo>
                  <a:lnTo>
                    <a:pt x="388" y="563"/>
                  </a:lnTo>
                  <a:lnTo>
                    <a:pt x="393" y="561"/>
                  </a:lnTo>
                  <a:lnTo>
                    <a:pt x="397" y="555"/>
                  </a:lnTo>
                  <a:lnTo>
                    <a:pt x="403" y="549"/>
                  </a:lnTo>
                  <a:lnTo>
                    <a:pt x="412" y="542"/>
                  </a:lnTo>
                  <a:lnTo>
                    <a:pt x="423" y="531"/>
                  </a:lnTo>
                  <a:lnTo>
                    <a:pt x="437" y="519"/>
                  </a:lnTo>
                  <a:lnTo>
                    <a:pt x="450" y="508"/>
                  </a:lnTo>
                  <a:lnTo>
                    <a:pt x="463" y="497"/>
                  </a:lnTo>
                  <a:lnTo>
                    <a:pt x="472" y="491"/>
                  </a:lnTo>
                  <a:lnTo>
                    <a:pt x="480" y="485"/>
                  </a:lnTo>
                  <a:lnTo>
                    <a:pt x="485" y="484"/>
                  </a:lnTo>
                  <a:lnTo>
                    <a:pt x="493" y="480"/>
                  </a:lnTo>
                  <a:lnTo>
                    <a:pt x="500" y="474"/>
                  </a:lnTo>
                  <a:lnTo>
                    <a:pt x="510" y="465"/>
                  </a:lnTo>
                  <a:lnTo>
                    <a:pt x="514" y="461"/>
                  </a:lnTo>
                  <a:lnTo>
                    <a:pt x="517" y="457"/>
                  </a:lnTo>
                  <a:lnTo>
                    <a:pt x="521" y="452"/>
                  </a:lnTo>
                  <a:lnTo>
                    <a:pt x="525" y="446"/>
                  </a:lnTo>
                  <a:lnTo>
                    <a:pt x="527" y="440"/>
                  </a:lnTo>
                  <a:lnTo>
                    <a:pt x="531" y="435"/>
                  </a:lnTo>
                  <a:lnTo>
                    <a:pt x="532" y="429"/>
                  </a:lnTo>
                  <a:lnTo>
                    <a:pt x="532" y="423"/>
                  </a:lnTo>
                  <a:lnTo>
                    <a:pt x="534" y="422"/>
                  </a:lnTo>
                  <a:lnTo>
                    <a:pt x="540" y="414"/>
                  </a:lnTo>
                  <a:lnTo>
                    <a:pt x="544" y="410"/>
                  </a:lnTo>
                  <a:lnTo>
                    <a:pt x="549" y="408"/>
                  </a:lnTo>
                  <a:lnTo>
                    <a:pt x="553" y="408"/>
                  </a:lnTo>
                  <a:lnTo>
                    <a:pt x="557" y="408"/>
                  </a:lnTo>
                  <a:lnTo>
                    <a:pt x="561" y="408"/>
                  </a:lnTo>
                  <a:lnTo>
                    <a:pt x="564" y="408"/>
                  </a:lnTo>
                  <a:lnTo>
                    <a:pt x="583" y="410"/>
                  </a:lnTo>
                  <a:lnTo>
                    <a:pt x="579" y="382"/>
                  </a:lnTo>
                  <a:lnTo>
                    <a:pt x="579" y="380"/>
                  </a:lnTo>
                  <a:lnTo>
                    <a:pt x="579" y="375"/>
                  </a:lnTo>
                  <a:lnTo>
                    <a:pt x="579" y="373"/>
                  </a:lnTo>
                  <a:lnTo>
                    <a:pt x="578" y="371"/>
                  </a:lnTo>
                  <a:lnTo>
                    <a:pt x="576" y="369"/>
                  </a:lnTo>
                  <a:lnTo>
                    <a:pt x="574" y="369"/>
                  </a:lnTo>
                  <a:lnTo>
                    <a:pt x="572" y="367"/>
                  </a:lnTo>
                  <a:lnTo>
                    <a:pt x="570" y="365"/>
                  </a:lnTo>
                  <a:lnTo>
                    <a:pt x="570" y="361"/>
                  </a:lnTo>
                  <a:lnTo>
                    <a:pt x="570" y="356"/>
                  </a:lnTo>
                  <a:lnTo>
                    <a:pt x="570" y="352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72" y="339"/>
                  </a:lnTo>
                  <a:lnTo>
                    <a:pt x="574" y="333"/>
                  </a:lnTo>
                  <a:lnTo>
                    <a:pt x="576" y="324"/>
                  </a:lnTo>
                  <a:lnTo>
                    <a:pt x="576" y="322"/>
                  </a:lnTo>
                  <a:lnTo>
                    <a:pt x="578" y="320"/>
                  </a:lnTo>
                  <a:lnTo>
                    <a:pt x="578" y="318"/>
                  </a:lnTo>
                  <a:lnTo>
                    <a:pt x="579" y="316"/>
                  </a:lnTo>
                  <a:lnTo>
                    <a:pt x="581" y="314"/>
                  </a:lnTo>
                  <a:lnTo>
                    <a:pt x="585" y="314"/>
                  </a:lnTo>
                  <a:lnTo>
                    <a:pt x="587" y="312"/>
                  </a:lnTo>
                  <a:lnTo>
                    <a:pt x="591" y="312"/>
                  </a:lnTo>
                  <a:lnTo>
                    <a:pt x="606" y="312"/>
                  </a:lnTo>
                  <a:lnTo>
                    <a:pt x="613" y="312"/>
                  </a:lnTo>
                  <a:lnTo>
                    <a:pt x="621" y="312"/>
                  </a:lnTo>
                  <a:lnTo>
                    <a:pt x="623" y="312"/>
                  </a:lnTo>
                  <a:lnTo>
                    <a:pt x="627" y="314"/>
                  </a:lnTo>
                  <a:lnTo>
                    <a:pt x="628" y="316"/>
                  </a:lnTo>
                  <a:lnTo>
                    <a:pt x="630" y="318"/>
                  </a:lnTo>
                  <a:lnTo>
                    <a:pt x="630" y="322"/>
                  </a:lnTo>
                  <a:lnTo>
                    <a:pt x="632" y="326"/>
                  </a:lnTo>
                  <a:lnTo>
                    <a:pt x="634" y="344"/>
                  </a:lnTo>
                  <a:lnTo>
                    <a:pt x="642" y="371"/>
                  </a:lnTo>
                  <a:lnTo>
                    <a:pt x="643" y="371"/>
                  </a:lnTo>
                  <a:lnTo>
                    <a:pt x="647" y="369"/>
                  </a:lnTo>
                  <a:lnTo>
                    <a:pt x="649" y="365"/>
                  </a:lnTo>
                  <a:lnTo>
                    <a:pt x="651" y="363"/>
                  </a:lnTo>
                  <a:lnTo>
                    <a:pt x="653" y="359"/>
                  </a:lnTo>
                  <a:lnTo>
                    <a:pt x="653" y="356"/>
                  </a:lnTo>
                  <a:lnTo>
                    <a:pt x="655" y="352"/>
                  </a:lnTo>
                  <a:lnTo>
                    <a:pt x="657" y="348"/>
                  </a:lnTo>
                  <a:lnTo>
                    <a:pt x="658" y="343"/>
                  </a:lnTo>
                  <a:lnTo>
                    <a:pt x="662" y="339"/>
                  </a:lnTo>
                  <a:lnTo>
                    <a:pt x="664" y="339"/>
                  </a:lnTo>
                  <a:lnTo>
                    <a:pt x="666" y="339"/>
                  </a:lnTo>
                  <a:lnTo>
                    <a:pt x="668" y="341"/>
                  </a:lnTo>
                  <a:lnTo>
                    <a:pt x="670" y="341"/>
                  </a:lnTo>
                  <a:lnTo>
                    <a:pt x="672" y="344"/>
                  </a:lnTo>
                  <a:lnTo>
                    <a:pt x="672" y="350"/>
                  </a:lnTo>
                  <a:lnTo>
                    <a:pt x="674" y="354"/>
                  </a:lnTo>
                  <a:lnTo>
                    <a:pt x="675" y="361"/>
                  </a:lnTo>
                  <a:lnTo>
                    <a:pt x="675" y="371"/>
                  </a:lnTo>
                  <a:lnTo>
                    <a:pt x="677" y="378"/>
                  </a:lnTo>
                  <a:lnTo>
                    <a:pt x="677" y="386"/>
                  </a:lnTo>
                  <a:lnTo>
                    <a:pt x="679" y="384"/>
                  </a:lnTo>
                  <a:lnTo>
                    <a:pt x="681" y="382"/>
                  </a:lnTo>
                  <a:lnTo>
                    <a:pt x="681" y="380"/>
                  </a:lnTo>
                  <a:lnTo>
                    <a:pt x="683" y="380"/>
                  </a:lnTo>
                  <a:lnTo>
                    <a:pt x="685" y="380"/>
                  </a:lnTo>
                  <a:lnTo>
                    <a:pt x="687" y="382"/>
                  </a:lnTo>
                  <a:lnTo>
                    <a:pt x="689" y="384"/>
                  </a:lnTo>
                  <a:lnTo>
                    <a:pt x="694" y="386"/>
                  </a:lnTo>
                  <a:lnTo>
                    <a:pt x="696" y="386"/>
                  </a:lnTo>
                  <a:lnTo>
                    <a:pt x="698" y="384"/>
                  </a:lnTo>
                  <a:lnTo>
                    <a:pt x="698" y="382"/>
                  </a:lnTo>
                  <a:lnTo>
                    <a:pt x="698" y="380"/>
                  </a:lnTo>
                  <a:lnTo>
                    <a:pt x="696" y="369"/>
                  </a:lnTo>
                  <a:lnTo>
                    <a:pt x="694" y="358"/>
                  </a:lnTo>
                  <a:lnTo>
                    <a:pt x="692" y="354"/>
                  </a:lnTo>
                  <a:lnTo>
                    <a:pt x="692" y="352"/>
                  </a:lnTo>
                  <a:lnTo>
                    <a:pt x="692" y="350"/>
                  </a:lnTo>
                  <a:lnTo>
                    <a:pt x="694" y="350"/>
                  </a:lnTo>
                  <a:lnTo>
                    <a:pt x="696" y="350"/>
                  </a:lnTo>
                  <a:lnTo>
                    <a:pt x="706" y="356"/>
                  </a:lnTo>
                  <a:lnTo>
                    <a:pt x="711" y="359"/>
                  </a:lnTo>
                  <a:lnTo>
                    <a:pt x="713" y="359"/>
                  </a:lnTo>
                  <a:lnTo>
                    <a:pt x="715" y="359"/>
                  </a:lnTo>
                  <a:lnTo>
                    <a:pt x="717" y="358"/>
                  </a:lnTo>
                  <a:lnTo>
                    <a:pt x="721" y="354"/>
                  </a:lnTo>
                  <a:lnTo>
                    <a:pt x="724" y="352"/>
                  </a:lnTo>
                  <a:lnTo>
                    <a:pt x="728" y="350"/>
                  </a:lnTo>
                  <a:lnTo>
                    <a:pt x="730" y="348"/>
                  </a:lnTo>
                  <a:lnTo>
                    <a:pt x="732" y="344"/>
                  </a:lnTo>
                  <a:lnTo>
                    <a:pt x="734" y="344"/>
                  </a:lnTo>
                  <a:lnTo>
                    <a:pt x="736" y="343"/>
                  </a:lnTo>
                  <a:lnTo>
                    <a:pt x="736" y="341"/>
                  </a:lnTo>
                  <a:lnTo>
                    <a:pt x="737" y="337"/>
                  </a:lnTo>
                  <a:lnTo>
                    <a:pt x="741" y="328"/>
                  </a:lnTo>
                  <a:lnTo>
                    <a:pt x="743" y="318"/>
                  </a:lnTo>
                  <a:lnTo>
                    <a:pt x="747" y="312"/>
                  </a:lnTo>
                  <a:lnTo>
                    <a:pt x="749" y="307"/>
                  </a:lnTo>
                  <a:lnTo>
                    <a:pt x="751" y="303"/>
                  </a:lnTo>
                  <a:lnTo>
                    <a:pt x="754" y="299"/>
                  </a:lnTo>
                  <a:lnTo>
                    <a:pt x="756" y="296"/>
                  </a:lnTo>
                  <a:lnTo>
                    <a:pt x="760" y="292"/>
                  </a:lnTo>
                  <a:lnTo>
                    <a:pt x="766" y="290"/>
                  </a:lnTo>
                  <a:lnTo>
                    <a:pt x="769" y="290"/>
                  </a:lnTo>
                  <a:lnTo>
                    <a:pt x="790" y="284"/>
                  </a:lnTo>
                  <a:lnTo>
                    <a:pt x="794" y="271"/>
                  </a:lnTo>
                  <a:lnTo>
                    <a:pt x="800" y="264"/>
                  </a:lnTo>
                  <a:lnTo>
                    <a:pt x="809" y="249"/>
                  </a:lnTo>
                  <a:lnTo>
                    <a:pt x="813" y="239"/>
                  </a:lnTo>
                  <a:lnTo>
                    <a:pt x="815" y="233"/>
                  </a:lnTo>
                  <a:lnTo>
                    <a:pt x="815" y="230"/>
                  </a:lnTo>
                  <a:lnTo>
                    <a:pt x="815" y="228"/>
                  </a:lnTo>
                  <a:lnTo>
                    <a:pt x="813" y="228"/>
                  </a:lnTo>
                  <a:lnTo>
                    <a:pt x="811" y="226"/>
                  </a:lnTo>
                  <a:lnTo>
                    <a:pt x="794" y="230"/>
                  </a:lnTo>
                  <a:lnTo>
                    <a:pt x="773" y="233"/>
                  </a:lnTo>
                  <a:lnTo>
                    <a:pt x="754" y="235"/>
                  </a:lnTo>
                  <a:lnTo>
                    <a:pt x="739" y="237"/>
                  </a:lnTo>
                  <a:lnTo>
                    <a:pt x="711" y="233"/>
                  </a:lnTo>
                  <a:lnTo>
                    <a:pt x="707" y="241"/>
                  </a:lnTo>
                  <a:lnTo>
                    <a:pt x="700" y="256"/>
                  </a:lnTo>
                  <a:lnTo>
                    <a:pt x="692" y="275"/>
                  </a:lnTo>
                  <a:lnTo>
                    <a:pt x="685" y="286"/>
                  </a:lnTo>
                  <a:lnTo>
                    <a:pt x="683" y="288"/>
                  </a:lnTo>
                  <a:lnTo>
                    <a:pt x="681" y="288"/>
                  </a:lnTo>
                  <a:lnTo>
                    <a:pt x="679" y="288"/>
                  </a:lnTo>
                  <a:lnTo>
                    <a:pt x="674" y="288"/>
                  </a:lnTo>
                  <a:lnTo>
                    <a:pt x="666" y="288"/>
                  </a:lnTo>
                  <a:lnTo>
                    <a:pt x="658" y="286"/>
                  </a:lnTo>
                  <a:lnTo>
                    <a:pt x="653" y="286"/>
                  </a:lnTo>
                  <a:lnTo>
                    <a:pt x="645" y="286"/>
                  </a:lnTo>
                  <a:lnTo>
                    <a:pt x="642" y="286"/>
                  </a:lnTo>
                  <a:lnTo>
                    <a:pt x="636" y="288"/>
                  </a:lnTo>
                  <a:lnTo>
                    <a:pt x="630" y="288"/>
                  </a:lnTo>
                  <a:lnTo>
                    <a:pt x="623" y="288"/>
                  </a:lnTo>
                  <a:lnTo>
                    <a:pt x="617" y="286"/>
                  </a:lnTo>
                  <a:lnTo>
                    <a:pt x="608" y="286"/>
                  </a:lnTo>
                  <a:lnTo>
                    <a:pt x="602" y="286"/>
                  </a:lnTo>
                  <a:lnTo>
                    <a:pt x="570" y="28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2" name="Freeform 113"/>
            <p:cNvSpPr>
              <a:spLocks/>
            </p:cNvSpPr>
            <p:nvPr/>
          </p:nvSpPr>
          <p:spPr bwMode="auto">
            <a:xfrm>
              <a:off x="1415" y="2410"/>
              <a:ext cx="218" cy="112"/>
            </a:xfrm>
            <a:custGeom>
              <a:avLst/>
              <a:gdLst>
                <a:gd name="T0" fmla="*/ 29 w 422"/>
                <a:gd name="T1" fmla="*/ 2 h 280"/>
                <a:gd name="T2" fmla="*/ 27 w 422"/>
                <a:gd name="T3" fmla="*/ 2 h 280"/>
                <a:gd name="T4" fmla="*/ 25 w 422"/>
                <a:gd name="T5" fmla="*/ 2 h 280"/>
                <a:gd name="T6" fmla="*/ 24 w 422"/>
                <a:gd name="T7" fmla="*/ 2 h 280"/>
                <a:gd name="T8" fmla="*/ 24 w 422"/>
                <a:gd name="T9" fmla="*/ 2 h 280"/>
                <a:gd name="T10" fmla="*/ 23 w 422"/>
                <a:gd name="T11" fmla="*/ 2 h 280"/>
                <a:gd name="T12" fmla="*/ 21 w 422"/>
                <a:gd name="T13" fmla="*/ 3 h 280"/>
                <a:gd name="T14" fmla="*/ 21 w 422"/>
                <a:gd name="T15" fmla="*/ 4 h 280"/>
                <a:gd name="T16" fmla="*/ 20 w 422"/>
                <a:gd name="T17" fmla="*/ 4 h 280"/>
                <a:gd name="T18" fmla="*/ 19 w 422"/>
                <a:gd name="T19" fmla="*/ 4 h 280"/>
                <a:gd name="T20" fmla="*/ 19 w 422"/>
                <a:gd name="T21" fmla="*/ 4 h 280"/>
                <a:gd name="T22" fmla="*/ 19 w 422"/>
                <a:gd name="T23" fmla="*/ 4 h 280"/>
                <a:gd name="T24" fmla="*/ 19 w 422"/>
                <a:gd name="T25" fmla="*/ 4 h 280"/>
                <a:gd name="T26" fmla="*/ 15 w 422"/>
                <a:gd name="T27" fmla="*/ 6 h 280"/>
                <a:gd name="T28" fmla="*/ 14 w 422"/>
                <a:gd name="T29" fmla="*/ 6 h 280"/>
                <a:gd name="T30" fmla="*/ 12 w 422"/>
                <a:gd name="T31" fmla="*/ 6 h 280"/>
                <a:gd name="T32" fmla="*/ 12 w 422"/>
                <a:gd name="T33" fmla="*/ 6 h 280"/>
                <a:gd name="T34" fmla="*/ 11 w 422"/>
                <a:gd name="T35" fmla="*/ 6 h 280"/>
                <a:gd name="T36" fmla="*/ 11 w 422"/>
                <a:gd name="T37" fmla="*/ 6 h 280"/>
                <a:gd name="T38" fmla="*/ 10 w 422"/>
                <a:gd name="T39" fmla="*/ 6 h 280"/>
                <a:gd name="T40" fmla="*/ 8 w 422"/>
                <a:gd name="T41" fmla="*/ 7 h 280"/>
                <a:gd name="T42" fmla="*/ 7 w 422"/>
                <a:gd name="T43" fmla="*/ 7 h 280"/>
                <a:gd name="T44" fmla="*/ 5 w 422"/>
                <a:gd name="T45" fmla="*/ 7 h 280"/>
                <a:gd name="T46" fmla="*/ 4 w 422"/>
                <a:gd name="T47" fmla="*/ 7 h 280"/>
                <a:gd name="T48" fmla="*/ 3 w 422"/>
                <a:gd name="T49" fmla="*/ 7 h 280"/>
                <a:gd name="T50" fmla="*/ 1 w 422"/>
                <a:gd name="T51" fmla="*/ 6 h 280"/>
                <a:gd name="T52" fmla="*/ 2 w 422"/>
                <a:gd name="T53" fmla="*/ 3 h 280"/>
                <a:gd name="T54" fmla="*/ 4 w 422"/>
                <a:gd name="T55" fmla="*/ 2 h 280"/>
                <a:gd name="T56" fmla="*/ 6 w 422"/>
                <a:gd name="T57" fmla="*/ 2 h 280"/>
                <a:gd name="T58" fmla="*/ 7 w 422"/>
                <a:gd name="T59" fmla="*/ 1 h 280"/>
                <a:gd name="T60" fmla="*/ 8 w 422"/>
                <a:gd name="T61" fmla="*/ 1 h 280"/>
                <a:gd name="T62" fmla="*/ 9 w 422"/>
                <a:gd name="T63" fmla="*/ 1 h 280"/>
                <a:gd name="T64" fmla="*/ 9 w 422"/>
                <a:gd name="T65" fmla="*/ 1 h 280"/>
                <a:gd name="T66" fmla="*/ 9 w 422"/>
                <a:gd name="T67" fmla="*/ 0 h 280"/>
                <a:gd name="T68" fmla="*/ 10 w 422"/>
                <a:gd name="T69" fmla="*/ 0 h 280"/>
                <a:gd name="T70" fmla="*/ 11 w 422"/>
                <a:gd name="T71" fmla="*/ 0 h 280"/>
                <a:gd name="T72" fmla="*/ 12 w 422"/>
                <a:gd name="T73" fmla="*/ 0 h 280"/>
                <a:gd name="T74" fmla="*/ 13 w 422"/>
                <a:gd name="T75" fmla="*/ 1 h 280"/>
                <a:gd name="T76" fmla="*/ 14 w 422"/>
                <a:gd name="T77" fmla="*/ 1 h 280"/>
                <a:gd name="T78" fmla="*/ 16 w 422"/>
                <a:gd name="T79" fmla="*/ 1 h 280"/>
                <a:gd name="T80" fmla="*/ 17 w 422"/>
                <a:gd name="T81" fmla="*/ 0 h 280"/>
                <a:gd name="T82" fmla="*/ 18 w 422"/>
                <a:gd name="T83" fmla="*/ 0 h 280"/>
                <a:gd name="T84" fmla="*/ 20 w 422"/>
                <a:gd name="T85" fmla="*/ 0 h 280"/>
                <a:gd name="T86" fmla="*/ 22 w 422"/>
                <a:gd name="T87" fmla="*/ 0 h 280"/>
                <a:gd name="T88" fmla="*/ 23 w 422"/>
                <a:gd name="T89" fmla="*/ 1 h 280"/>
                <a:gd name="T90" fmla="*/ 24 w 422"/>
                <a:gd name="T91" fmla="*/ 1 h 280"/>
                <a:gd name="T92" fmla="*/ 25 w 422"/>
                <a:gd name="T93" fmla="*/ 1 h 280"/>
                <a:gd name="T94" fmla="*/ 29 w 422"/>
                <a:gd name="T95" fmla="*/ 1 h 280"/>
                <a:gd name="T96" fmla="*/ 30 w 422"/>
                <a:gd name="T97" fmla="*/ 2 h 280"/>
                <a:gd name="T98" fmla="*/ 30 w 422"/>
                <a:gd name="T99" fmla="*/ 2 h 2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22"/>
                <a:gd name="T151" fmla="*/ 0 h 280"/>
                <a:gd name="T152" fmla="*/ 422 w 422"/>
                <a:gd name="T153" fmla="*/ 280 h 2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22" h="280">
                  <a:moveTo>
                    <a:pt x="422" y="75"/>
                  </a:moveTo>
                  <a:lnTo>
                    <a:pt x="416" y="75"/>
                  </a:lnTo>
                  <a:lnTo>
                    <a:pt x="403" y="75"/>
                  </a:lnTo>
                  <a:lnTo>
                    <a:pt x="382" y="75"/>
                  </a:lnTo>
                  <a:lnTo>
                    <a:pt x="358" y="77"/>
                  </a:lnTo>
                  <a:lnTo>
                    <a:pt x="354" y="79"/>
                  </a:lnTo>
                  <a:lnTo>
                    <a:pt x="344" y="84"/>
                  </a:lnTo>
                  <a:lnTo>
                    <a:pt x="339" y="88"/>
                  </a:lnTo>
                  <a:lnTo>
                    <a:pt x="335" y="94"/>
                  </a:lnTo>
                  <a:lnTo>
                    <a:pt x="333" y="96"/>
                  </a:lnTo>
                  <a:lnTo>
                    <a:pt x="331" y="98"/>
                  </a:lnTo>
                  <a:lnTo>
                    <a:pt x="331" y="101"/>
                  </a:lnTo>
                  <a:lnTo>
                    <a:pt x="329" y="103"/>
                  </a:lnTo>
                  <a:lnTo>
                    <a:pt x="295" y="113"/>
                  </a:lnTo>
                  <a:lnTo>
                    <a:pt x="290" y="135"/>
                  </a:lnTo>
                  <a:lnTo>
                    <a:pt x="288" y="135"/>
                  </a:lnTo>
                  <a:lnTo>
                    <a:pt x="284" y="135"/>
                  </a:lnTo>
                  <a:lnTo>
                    <a:pt x="279" y="135"/>
                  </a:lnTo>
                  <a:lnTo>
                    <a:pt x="275" y="137"/>
                  </a:lnTo>
                  <a:lnTo>
                    <a:pt x="271" y="139"/>
                  </a:lnTo>
                  <a:lnTo>
                    <a:pt x="269" y="143"/>
                  </a:lnTo>
                  <a:lnTo>
                    <a:pt x="265" y="145"/>
                  </a:lnTo>
                  <a:lnTo>
                    <a:pt x="264" y="148"/>
                  </a:lnTo>
                  <a:lnTo>
                    <a:pt x="262" y="152"/>
                  </a:lnTo>
                  <a:lnTo>
                    <a:pt x="262" y="158"/>
                  </a:lnTo>
                  <a:lnTo>
                    <a:pt x="260" y="165"/>
                  </a:lnTo>
                  <a:lnTo>
                    <a:pt x="260" y="171"/>
                  </a:lnTo>
                  <a:lnTo>
                    <a:pt x="222" y="212"/>
                  </a:lnTo>
                  <a:lnTo>
                    <a:pt x="215" y="212"/>
                  </a:lnTo>
                  <a:lnTo>
                    <a:pt x="198" y="212"/>
                  </a:lnTo>
                  <a:lnTo>
                    <a:pt x="186" y="214"/>
                  </a:lnTo>
                  <a:lnTo>
                    <a:pt x="177" y="218"/>
                  </a:lnTo>
                  <a:lnTo>
                    <a:pt x="171" y="220"/>
                  </a:lnTo>
                  <a:lnTo>
                    <a:pt x="168" y="222"/>
                  </a:lnTo>
                  <a:lnTo>
                    <a:pt x="164" y="226"/>
                  </a:lnTo>
                  <a:lnTo>
                    <a:pt x="162" y="229"/>
                  </a:lnTo>
                  <a:lnTo>
                    <a:pt x="156" y="235"/>
                  </a:lnTo>
                  <a:lnTo>
                    <a:pt x="149" y="242"/>
                  </a:lnTo>
                  <a:lnTo>
                    <a:pt x="141" y="248"/>
                  </a:lnTo>
                  <a:lnTo>
                    <a:pt x="134" y="256"/>
                  </a:lnTo>
                  <a:lnTo>
                    <a:pt x="122" y="265"/>
                  </a:lnTo>
                  <a:lnTo>
                    <a:pt x="117" y="267"/>
                  </a:lnTo>
                  <a:lnTo>
                    <a:pt x="109" y="271"/>
                  </a:lnTo>
                  <a:lnTo>
                    <a:pt x="92" y="276"/>
                  </a:lnTo>
                  <a:lnTo>
                    <a:pt x="81" y="278"/>
                  </a:lnTo>
                  <a:lnTo>
                    <a:pt x="68" y="280"/>
                  </a:lnTo>
                  <a:lnTo>
                    <a:pt x="62" y="280"/>
                  </a:lnTo>
                  <a:lnTo>
                    <a:pt x="57" y="280"/>
                  </a:lnTo>
                  <a:lnTo>
                    <a:pt x="49" y="278"/>
                  </a:lnTo>
                  <a:lnTo>
                    <a:pt x="43" y="276"/>
                  </a:lnTo>
                  <a:lnTo>
                    <a:pt x="25" y="274"/>
                  </a:lnTo>
                  <a:lnTo>
                    <a:pt x="4" y="229"/>
                  </a:lnTo>
                  <a:lnTo>
                    <a:pt x="0" y="163"/>
                  </a:lnTo>
                  <a:lnTo>
                    <a:pt x="21" y="130"/>
                  </a:lnTo>
                  <a:lnTo>
                    <a:pt x="25" y="86"/>
                  </a:lnTo>
                  <a:lnTo>
                    <a:pt x="60" y="84"/>
                  </a:lnTo>
                  <a:lnTo>
                    <a:pt x="70" y="66"/>
                  </a:lnTo>
                  <a:lnTo>
                    <a:pt x="79" y="62"/>
                  </a:lnTo>
                  <a:lnTo>
                    <a:pt x="96" y="53"/>
                  </a:lnTo>
                  <a:lnTo>
                    <a:pt x="102" y="49"/>
                  </a:lnTo>
                  <a:lnTo>
                    <a:pt x="106" y="45"/>
                  </a:lnTo>
                  <a:lnTo>
                    <a:pt x="111" y="41"/>
                  </a:lnTo>
                  <a:lnTo>
                    <a:pt x="115" y="37"/>
                  </a:lnTo>
                  <a:lnTo>
                    <a:pt x="119" y="32"/>
                  </a:lnTo>
                  <a:lnTo>
                    <a:pt x="122" y="28"/>
                  </a:lnTo>
                  <a:lnTo>
                    <a:pt x="124" y="22"/>
                  </a:lnTo>
                  <a:lnTo>
                    <a:pt x="124" y="17"/>
                  </a:lnTo>
                  <a:lnTo>
                    <a:pt x="130" y="17"/>
                  </a:lnTo>
                  <a:lnTo>
                    <a:pt x="137" y="21"/>
                  </a:lnTo>
                  <a:lnTo>
                    <a:pt x="143" y="21"/>
                  </a:lnTo>
                  <a:lnTo>
                    <a:pt x="149" y="21"/>
                  </a:lnTo>
                  <a:lnTo>
                    <a:pt x="154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3" y="22"/>
                  </a:lnTo>
                  <a:lnTo>
                    <a:pt x="185" y="22"/>
                  </a:lnTo>
                  <a:lnTo>
                    <a:pt x="200" y="24"/>
                  </a:lnTo>
                  <a:lnTo>
                    <a:pt x="207" y="24"/>
                  </a:lnTo>
                  <a:lnTo>
                    <a:pt x="215" y="24"/>
                  </a:lnTo>
                  <a:lnTo>
                    <a:pt x="224" y="22"/>
                  </a:lnTo>
                  <a:lnTo>
                    <a:pt x="232" y="21"/>
                  </a:lnTo>
                  <a:lnTo>
                    <a:pt x="239" y="17"/>
                  </a:lnTo>
                  <a:lnTo>
                    <a:pt x="248" y="13"/>
                  </a:lnTo>
                  <a:lnTo>
                    <a:pt x="256" y="9"/>
                  </a:lnTo>
                  <a:lnTo>
                    <a:pt x="264" y="2"/>
                  </a:lnTo>
                  <a:lnTo>
                    <a:pt x="284" y="0"/>
                  </a:lnTo>
                  <a:lnTo>
                    <a:pt x="301" y="17"/>
                  </a:lnTo>
                  <a:lnTo>
                    <a:pt x="307" y="21"/>
                  </a:lnTo>
                  <a:lnTo>
                    <a:pt x="318" y="30"/>
                  </a:lnTo>
                  <a:lnTo>
                    <a:pt x="326" y="36"/>
                  </a:lnTo>
                  <a:lnTo>
                    <a:pt x="333" y="39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4" y="41"/>
                  </a:lnTo>
                  <a:lnTo>
                    <a:pt x="348" y="41"/>
                  </a:lnTo>
                  <a:lnTo>
                    <a:pt x="416" y="41"/>
                  </a:lnTo>
                  <a:lnTo>
                    <a:pt x="418" y="45"/>
                  </a:lnTo>
                  <a:lnTo>
                    <a:pt x="418" y="54"/>
                  </a:lnTo>
                  <a:lnTo>
                    <a:pt x="420" y="66"/>
                  </a:lnTo>
                  <a:lnTo>
                    <a:pt x="422" y="7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3" name="Freeform 114"/>
            <p:cNvSpPr>
              <a:spLocks/>
            </p:cNvSpPr>
            <p:nvPr/>
          </p:nvSpPr>
          <p:spPr bwMode="auto">
            <a:xfrm>
              <a:off x="1415" y="2410"/>
              <a:ext cx="218" cy="112"/>
            </a:xfrm>
            <a:custGeom>
              <a:avLst/>
              <a:gdLst>
                <a:gd name="T0" fmla="*/ 29 w 422"/>
                <a:gd name="T1" fmla="*/ 2 h 280"/>
                <a:gd name="T2" fmla="*/ 27 w 422"/>
                <a:gd name="T3" fmla="*/ 2 h 280"/>
                <a:gd name="T4" fmla="*/ 25 w 422"/>
                <a:gd name="T5" fmla="*/ 2 h 280"/>
                <a:gd name="T6" fmla="*/ 24 w 422"/>
                <a:gd name="T7" fmla="*/ 2 h 280"/>
                <a:gd name="T8" fmla="*/ 24 w 422"/>
                <a:gd name="T9" fmla="*/ 2 h 280"/>
                <a:gd name="T10" fmla="*/ 23 w 422"/>
                <a:gd name="T11" fmla="*/ 2 h 280"/>
                <a:gd name="T12" fmla="*/ 21 w 422"/>
                <a:gd name="T13" fmla="*/ 3 h 280"/>
                <a:gd name="T14" fmla="*/ 21 w 422"/>
                <a:gd name="T15" fmla="*/ 4 h 280"/>
                <a:gd name="T16" fmla="*/ 20 w 422"/>
                <a:gd name="T17" fmla="*/ 4 h 280"/>
                <a:gd name="T18" fmla="*/ 19 w 422"/>
                <a:gd name="T19" fmla="*/ 4 h 280"/>
                <a:gd name="T20" fmla="*/ 19 w 422"/>
                <a:gd name="T21" fmla="*/ 4 h 280"/>
                <a:gd name="T22" fmla="*/ 19 w 422"/>
                <a:gd name="T23" fmla="*/ 4 h 280"/>
                <a:gd name="T24" fmla="*/ 19 w 422"/>
                <a:gd name="T25" fmla="*/ 4 h 280"/>
                <a:gd name="T26" fmla="*/ 15 w 422"/>
                <a:gd name="T27" fmla="*/ 6 h 280"/>
                <a:gd name="T28" fmla="*/ 14 w 422"/>
                <a:gd name="T29" fmla="*/ 6 h 280"/>
                <a:gd name="T30" fmla="*/ 12 w 422"/>
                <a:gd name="T31" fmla="*/ 6 h 280"/>
                <a:gd name="T32" fmla="*/ 12 w 422"/>
                <a:gd name="T33" fmla="*/ 6 h 280"/>
                <a:gd name="T34" fmla="*/ 11 w 422"/>
                <a:gd name="T35" fmla="*/ 6 h 280"/>
                <a:gd name="T36" fmla="*/ 11 w 422"/>
                <a:gd name="T37" fmla="*/ 6 h 280"/>
                <a:gd name="T38" fmla="*/ 10 w 422"/>
                <a:gd name="T39" fmla="*/ 6 h 280"/>
                <a:gd name="T40" fmla="*/ 8 w 422"/>
                <a:gd name="T41" fmla="*/ 7 h 280"/>
                <a:gd name="T42" fmla="*/ 7 w 422"/>
                <a:gd name="T43" fmla="*/ 7 h 280"/>
                <a:gd name="T44" fmla="*/ 5 w 422"/>
                <a:gd name="T45" fmla="*/ 7 h 280"/>
                <a:gd name="T46" fmla="*/ 4 w 422"/>
                <a:gd name="T47" fmla="*/ 7 h 280"/>
                <a:gd name="T48" fmla="*/ 3 w 422"/>
                <a:gd name="T49" fmla="*/ 7 h 280"/>
                <a:gd name="T50" fmla="*/ 1 w 422"/>
                <a:gd name="T51" fmla="*/ 6 h 280"/>
                <a:gd name="T52" fmla="*/ 2 w 422"/>
                <a:gd name="T53" fmla="*/ 3 h 280"/>
                <a:gd name="T54" fmla="*/ 4 w 422"/>
                <a:gd name="T55" fmla="*/ 2 h 280"/>
                <a:gd name="T56" fmla="*/ 6 w 422"/>
                <a:gd name="T57" fmla="*/ 2 h 280"/>
                <a:gd name="T58" fmla="*/ 7 w 422"/>
                <a:gd name="T59" fmla="*/ 1 h 280"/>
                <a:gd name="T60" fmla="*/ 8 w 422"/>
                <a:gd name="T61" fmla="*/ 1 h 280"/>
                <a:gd name="T62" fmla="*/ 9 w 422"/>
                <a:gd name="T63" fmla="*/ 1 h 280"/>
                <a:gd name="T64" fmla="*/ 9 w 422"/>
                <a:gd name="T65" fmla="*/ 1 h 280"/>
                <a:gd name="T66" fmla="*/ 9 w 422"/>
                <a:gd name="T67" fmla="*/ 0 h 280"/>
                <a:gd name="T68" fmla="*/ 10 w 422"/>
                <a:gd name="T69" fmla="*/ 0 h 280"/>
                <a:gd name="T70" fmla="*/ 11 w 422"/>
                <a:gd name="T71" fmla="*/ 0 h 280"/>
                <a:gd name="T72" fmla="*/ 12 w 422"/>
                <a:gd name="T73" fmla="*/ 0 h 280"/>
                <a:gd name="T74" fmla="*/ 13 w 422"/>
                <a:gd name="T75" fmla="*/ 1 h 280"/>
                <a:gd name="T76" fmla="*/ 14 w 422"/>
                <a:gd name="T77" fmla="*/ 1 h 280"/>
                <a:gd name="T78" fmla="*/ 16 w 422"/>
                <a:gd name="T79" fmla="*/ 1 h 280"/>
                <a:gd name="T80" fmla="*/ 17 w 422"/>
                <a:gd name="T81" fmla="*/ 0 h 280"/>
                <a:gd name="T82" fmla="*/ 18 w 422"/>
                <a:gd name="T83" fmla="*/ 0 h 280"/>
                <a:gd name="T84" fmla="*/ 20 w 422"/>
                <a:gd name="T85" fmla="*/ 0 h 280"/>
                <a:gd name="T86" fmla="*/ 22 w 422"/>
                <a:gd name="T87" fmla="*/ 0 h 280"/>
                <a:gd name="T88" fmla="*/ 23 w 422"/>
                <a:gd name="T89" fmla="*/ 1 h 280"/>
                <a:gd name="T90" fmla="*/ 24 w 422"/>
                <a:gd name="T91" fmla="*/ 1 h 280"/>
                <a:gd name="T92" fmla="*/ 25 w 422"/>
                <a:gd name="T93" fmla="*/ 1 h 280"/>
                <a:gd name="T94" fmla="*/ 29 w 422"/>
                <a:gd name="T95" fmla="*/ 1 h 280"/>
                <a:gd name="T96" fmla="*/ 30 w 422"/>
                <a:gd name="T97" fmla="*/ 2 h 280"/>
                <a:gd name="T98" fmla="*/ 30 w 422"/>
                <a:gd name="T99" fmla="*/ 2 h 2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22"/>
                <a:gd name="T151" fmla="*/ 0 h 280"/>
                <a:gd name="T152" fmla="*/ 422 w 422"/>
                <a:gd name="T153" fmla="*/ 280 h 2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22" h="280">
                  <a:moveTo>
                    <a:pt x="422" y="75"/>
                  </a:moveTo>
                  <a:lnTo>
                    <a:pt x="416" y="75"/>
                  </a:lnTo>
                  <a:lnTo>
                    <a:pt x="403" y="75"/>
                  </a:lnTo>
                  <a:lnTo>
                    <a:pt x="382" y="75"/>
                  </a:lnTo>
                  <a:lnTo>
                    <a:pt x="358" y="77"/>
                  </a:lnTo>
                  <a:lnTo>
                    <a:pt x="354" y="79"/>
                  </a:lnTo>
                  <a:lnTo>
                    <a:pt x="344" y="84"/>
                  </a:lnTo>
                  <a:lnTo>
                    <a:pt x="339" y="88"/>
                  </a:lnTo>
                  <a:lnTo>
                    <a:pt x="335" y="94"/>
                  </a:lnTo>
                  <a:lnTo>
                    <a:pt x="333" y="96"/>
                  </a:lnTo>
                  <a:lnTo>
                    <a:pt x="331" y="98"/>
                  </a:lnTo>
                  <a:lnTo>
                    <a:pt x="331" y="101"/>
                  </a:lnTo>
                  <a:lnTo>
                    <a:pt x="329" y="103"/>
                  </a:lnTo>
                  <a:lnTo>
                    <a:pt x="295" y="113"/>
                  </a:lnTo>
                  <a:lnTo>
                    <a:pt x="290" y="135"/>
                  </a:lnTo>
                  <a:lnTo>
                    <a:pt x="288" y="135"/>
                  </a:lnTo>
                  <a:lnTo>
                    <a:pt x="284" y="135"/>
                  </a:lnTo>
                  <a:lnTo>
                    <a:pt x="279" y="135"/>
                  </a:lnTo>
                  <a:lnTo>
                    <a:pt x="275" y="137"/>
                  </a:lnTo>
                  <a:lnTo>
                    <a:pt x="271" y="139"/>
                  </a:lnTo>
                  <a:lnTo>
                    <a:pt x="269" y="143"/>
                  </a:lnTo>
                  <a:lnTo>
                    <a:pt x="265" y="145"/>
                  </a:lnTo>
                  <a:lnTo>
                    <a:pt x="264" y="148"/>
                  </a:lnTo>
                  <a:lnTo>
                    <a:pt x="262" y="152"/>
                  </a:lnTo>
                  <a:lnTo>
                    <a:pt x="262" y="158"/>
                  </a:lnTo>
                  <a:lnTo>
                    <a:pt x="260" y="165"/>
                  </a:lnTo>
                  <a:lnTo>
                    <a:pt x="260" y="171"/>
                  </a:lnTo>
                  <a:lnTo>
                    <a:pt x="222" y="212"/>
                  </a:lnTo>
                  <a:lnTo>
                    <a:pt x="215" y="212"/>
                  </a:lnTo>
                  <a:lnTo>
                    <a:pt x="198" y="212"/>
                  </a:lnTo>
                  <a:lnTo>
                    <a:pt x="186" y="214"/>
                  </a:lnTo>
                  <a:lnTo>
                    <a:pt x="177" y="218"/>
                  </a:lnTo>
                  <a:lnTo>
                    <a:pt x="171" y="220"/>
                  </a:lnTo>
                  <a:lnTo>
                    <a:pt x="168" y="222"/>
                  </a:lnTo>
                  <a:lnTo>
                    <a:pt x="164" y="226"/>
                  </a:lnTo>
                  <a:lnTo>
                    <a:pt x="162" y="229"/>
                  </a:lnTo>
                  <a:lnTo>
                    <a:pt x="156" y="235"/>
                  </a:lnTo>
                  <a:lnTo>
                    <a:pt x="149" y="242"/>
                  </a:lnTo>
                  <a:lnTo>
                    <a:pt x="141" y="248"/>
                  </a:lnTo>
                  <a:lnTo>
                    <a:pt x="134" y="256"/>
                  </a:lnTo>
                  <a:lnTo>
                    <a:pt x="122" y="265"/>
                  </a:lnTo>
                  <a:lnTo>
                    <a:pt x="117" y="267"/>
                  </a:lnTo>
                  <a:lnTo>
                    <a:pt x="109" y="271"/>
                  </a:lnTo>
                  <a:lnTo>
                    <a:pt x="92" y="276"/>
                  </a:lnTo>
                  <a:lnTo>
                    <a:pt x="81" y="278"/>
                  </a:lnTo>
                  <a:lnTo>
                    <a:pt x="68" y="280"/>
                  </a:lnTo>
                  <a:lnTo>
                    <a:pt x="62" y="280"/>
                  </a:lnTo>
                  <a:lnTo>
                    <a:pt x="57" y="280"/>
                  </a:lnTo>
                  <a:lnTo>
                    <a:pt x="49" y="278"/>
                  </a:lnTo>
                  <a:lnTo>
                    <a:pt x="43" y="276"/>
                  </a:lnTo>
                  <a:lnTo>
                    <a:pt x="25" y="274"/>
                  </a:lnTo>
                  <a:lnTo>
                    <a:pt x="4" y="229"/>
                  </a:lnTo>
                  <a:lnTo>
                    <a:pt x="0" y="163"/>
                  </a:lnTo>
                  <a:lnTo>
                    <a:pt x="21" y="130"/>
                  </a:lnTo>
                  <a:lnTo>
                    <a:pt x="25" y="86"/>
                  </a:lnTo>
                  <a:lnTo>
                    <a:pt x="60" y="84"/>
                  </a:lnTo>
                  <a:lnTo>
                    <a:pt x="70" y="66"/>
                  </a:lnTo>
                  <a:lnTo>
                    <a:pt x="79" y="62"/>
                  </a:lnTo>
                  <a:lnTo>
                    <a:pt x="96" y="53"/>
                  </a:lnTo>
                  <a:lnTo>
                    <a:pt x="102" y="49"/>
                  </a:lnTo>
                  <a:lnTo>
                    <a:pt x="106" y="45"/>
                  </a:lnTo>
                  <a:lnTo>
                    <a:pt x="111" y="41"/>
                  </a:lnTo>
                  <a:lnTo>
                    <a:pt x="115" y="37"/>
                  </a:lnTo>
                  <a:lnTo>
                    <a:pt x="119" y="32"/>
                  </a:lnTo>
                  <a:lnTo>
                    <a:pt x="122" y="28"/>
                  </a:lnTo>
                  <a:lnTo>
                    <a:pt x="124" y="22"/>
                  </a:lnTo>
                  <a:lnTo>
                    <a:pt x="124" y="17"/>
                  </a:lnTo>
                  <a:lnTo>
                    <a:pt x="130" y="17"/>
                  </a:lnTo>
                  <a:lnTo>
                    <a:pt x="137" y="21"/>
                  </a:lnTo>
                  <a:lnTo>
                    <a:pt x="143" y="21"/>
                  </a:lnTo>
                  <a:lnTo>
                    <a:pt x="149" y="21"/>
                  </a:lnTo>
                  <a:lnTo>
                    <a:pt x="154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3" y="22"/>
                  </a:lnTo>
                  <a:lnTo>
                    <a:pt x="185" y="22"/>
                  </a:lnTo>
                  <a:lnTo>
                    <a:pt x="200" y="24"/>
                  </a:lnTo>
                  <a:lnTo>
                    <a:pt x="207" y="24"/>
                  </a:lnTo>
                  <a:lnTo>
                    <a:pt x="215" y="24"/>
                  </a:lnTo>
                  <a:lnTo>
                    <a:pt x="224" y="22"/>
                  </a:lnTo>
                  <a:lnTo>
                    <a:pt x="232" y="21"/>
                  </a:lnTo>
                  <a:lnTo>
                    <a:pt x="239" y="17"/>
                  </a:lnTo>
                  <a:lnTo>
                    <a:pt x="248" y="13"/>
                  </a:lnTo>
                  <a:lnTo>
                    <a:pt x="256" y="9"/>
                  </a:lnTo>
                  <a:lnTo>
                    <a:pt x="264" y="2"/>
                  </a:lnTo>
                  <a:lnTo>
                    <a:pt x="284" y="0"/>
                  </a:lnTo>
                  <a:lnTo>
                    <a:pt x="301" y="17"/>
                  </a:lnTo>
                  <a:lnTo>
                    <a:pt x="307" y="21"/>
                  </a:lnTo>
                  <a:lnTo>
                    <a:pt x="318" y="30"/>
                  </a:lnTo>
                  <a:lnTo>
                    <a:pt x="326" y="36"/>
                  </a:lnTo>
                  <a:lnTo>
                    <a:pt x="333" y="39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4" y="41"/>
                  </a:lnTo>
                  <a:lnTo>
                    <a:pt x="348" y="41"/>
                  </a:lnTo>
                  <a:lnTo>
                    <a:pt x="416" y="41"/>
                  </a:lnTo>
                  <a:lnTo>
                    <a:pt x="418" y="45"/>
                  </a:lnTo>
                  <a:lnTo>
                    <a:pt x="418" y="54"/>
                  </a:lnTo>
                  <a:lnTo>
                    <a:pt x="420" y="66"/>
                  </a:lnTo>
                  <a:lnTo>
                    <a:pt x="422" y="7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4" name="Freeform 115"/>
            <p:cNvSpPr>
              <a:spLocks/>
            </p:cNvSpPr>
            <p:nvPr/>
          </p:nvSpPr>
          <p:spPr bwMode="auto">
            <a:xfrm>
              <a:off x="2300" y="2304"/>
              <a:ext cx="127" cy="143"/>
            </a:xfrm>
            <a:custGeom>
              <a:avLst/>
              <a:gdLst>
                <a:gd name="T0" fmla="*/ 17 w 246"/>
                <a:gd name="T1" fmla="*/ 0 h 355"/>
                <a:gd name="T2" fmla="*/ 13 w 246"/>
                <a:gd name="T3" fmla="*/ 1 h 355"/>
                <a:gd name="T4" fmla="*/ 11 w 246"/>
                <a:gd name="T5" fmla="*/ 2 h 355"/>
                <a:gd name="T6" fmla="*/ 10 w 246"/>
                <a:gd name="T7" fmla="*/ 2 h 355"/>
                <a:gd name="T8" fmla="*/ 8 w 246"/>
                <a:gd name="T9" fmla="*/ 2 h 355"/>
                <a:gd name="T10" fmla="*/ 3 w 246"/>
                <a:gd name="T11" fmla="*/ 2 h 355"/>
                <a:gd name="T12" fmla="*/ 3 w 246"/>
                <a:gd name="T13" fmla="*/ 2 h 355"/>
                <a:gd name="T14" fmla="*/ 3 w 246"/>
                <a:gd name="T15" fmla="*/ 2 h 355"/>
                <a:gd name="T16" fmla="*/ 3 w 246"/>
                <a:gd name="T17" fmla="*/ 3 h 355"/>
                <a:gd name="T18" fmla="*/ 3 w 246"/>
                <a:gd name="T19" fmla="*/ 3 h 355"/>
                <a:gd name="T20" fmla="*/ 3 w 246"/>
                <a:gd name="T21" fmla="*/ 4 h 355"/>
                <a:gd name="T22" fmla="*/ 3 w 246"/>
                <a:gd name="T23" fmla="*/ 4 h 355"/>
                <a:gd name="T24" fmla="*/ 3 w 246"/>
                <a:gd name="T25" fmla="*/ 4 h 355"/>
                <a:gd name="T26" fmla="*/ 2 w 246"/>
                <a:gd name="T27" fmla="*/ 4 h 355"/>
                <a:gd name="T28" fmla="*/ 2 w 246"/>
                <a:gd name="T29" fmla="*/ 4 h 355"/>
                <a:gd name="T30" fmla="*/ 0 w 246"/>
                <a:gd name="T31" fmla="*/ 4 h 355"/>
                <a:gd name="T32" fmla="*/ 2 w 246"/>
                <a:gd name="T33" fmla="*/ 5 h 355"/>
                <a:gd name="T34" fmla="*/ 3 w 246"/>
                <a:gd name="T35" fmla="*/ 6 h 355"/>
                <a:gd name="T36" fmla="*/ 4 w 246"/>
                <a:gd name="T37" fmla="*/ 6 h 355"/>
                <a:gd name="T38" fmla="*/ 5 w 246"/>
                <a:gd name="T39" fmla="*/ 7 h 355"/>
                <a:gd name="T40" fmla="*/ 6 w 246"/>
                <a:gd name="T41" fmla="*/ 7 h 355"/>
                <a:gd name="T42" fmla="*/ 6 w 246"/>
                <a:gd name="T43" fmla="*/ 7 h 355"/>
                <a:gd name="T44" fmla="*/ 6 w 246"/>
                <a:gd name="T45" fmla="*/ 7 h 355"/>
                <a:gd name="T46" fmla="*/ 6 w 246"/>
                <a:gd name="T47" fmla="*/ 7 h 355"/>
                <a:gd name="T48" fmla="*/ 6 w 246"/>
                <a:gd name="T49" fmla="*/ 8 h 355"/>
                <a:gd name="T50" fmla="*/ 6 w 246"/>
                <a:gd name="T51" fmla="*/ 8 h 355"/>
                <a:gd name="T52" fmla="*/ 6 w 246"/>
                <a:gd name="T53" fmla="*/ 9 h 355"/>
                <a:gd name="T54" fmla="*/ 6 w 246"/>
                <a:gd name="T55" fmla="*/ 9 h 355"/>
                <a:gd name="T56" fmla="*/ 7 w 246"/>
                <a:gd name="T57" fmla="*/ 9 h 355"/>
                <a:gd name="T58" fmla="*/ 7 w 246"/>
                <a:gd name="T59" fmla="*/ 9 h 355"/>
                <a:gd name="T60" fmla="*/ 8 w 246"/>
                <a:gd name="T61" fmla="*/ 9 h 355"/>
                <a:gd name="T62" fmla="*/ 9 w 246"/>
                <a:gd name="T63" fmla="*/ 9 h 355"/>
                <a:gd name="T64" fmla="*/ 10 w 246"/>
                <a:gd name="T65" fmla="*/ 9 h 355"/>
                <a:gd name="T66" fmla="*/ 10 w 246"/>
                <a:gd name="T67" fmla="*/ 9 h 355"/>
                <a:gd name="T68" fmla="*/ 11 w 246"/>
                <a:gd name="T69" fmla="*/ 9 h 355"/>
                <a:gd name="T70" fmla="*/ 11 w 246"/>
                <a:gd name="T71" fmla="*/ 9 h 355"/>
                <a:gd name="T72" fmla="*/ 12 w 246"/>
                <a:gd name="T73" fmla="*/ 7 h 355"/>
                <a:gd name="T74" fmla="*/ 12 w 246"/>
                <a:gd name="T75" fmla="*/ 7 h 355"/>
                <a:gd name="T76" fmla="*/ 11 w 246"/>
                <a:gd name="T77" fmla="*/ 6 h 355"/>
                <a:gd name="T78" fmla="*/ 11 w 246"/>
                <a:gd name="T79" fmla="*/ 6 h 355"/>
                <a:gd name="T80" fmla="*/ 10 w 246"/>
                <a:gd name="T81" fmla="*/ 6 h 355"/>
                <a:gd name="T82" fmla="*/ 10 w 246"/>
                <a:gd name="T83" fmla="*/ 6 h 355"/>
                <a:gd name="T84" fmla="*/ 9 w 246"/>
                <a:gd name="T85" fmla="*/ 6 h 355"/>
                <a:gd name="T86" fmla="*/ 8 w 246"/>
                <a:gd name="T87" fmla="*/ 5 h 355"/>
                <a:gd name="T88" fmla="*/ 8 w 246"/>
                <a:gd name="T89" fmla="*/ 5 h 355"/>
                <a:gd name="T90" fmla="*/ 8 w 246"/>
                <a:gd name="T91" fmla="*/ 5 h 355"/>
                <a:gd name="T92" fmla="*/ 8 w 246"/>
                <a:gd name="T93" fmla="*/ 5 h 355"/>
                <a:gd name="T94" fmla="*/ 9 w 246"/>
                <a:gd name="T95" fmla="*/ 5 h 355"/>
                <a:gd name="T96" fmla="*/ 9 w 246"/>
                <a:gd name="T97" fmla="*/ 4 h 355"/>
                <a:gd name="T98" fmla="*/ 11 w 246"/>
                <a:gd name="T99" fmla="*/ 4 h 355"/>
                <a:gd name="T100" fmla="*/ 14 w 246"/>
                <a:gd name="T101" fmla="*/ 2 h 355"/>
                <a:gd name="T102" fmla="*/ 15 w 246"/>
                <a:gd name="T103" fmla="*/ 2 h 355"/>
                <a:gd name="T104" fmla="*/ 17 w 246"/>
                <a:gd name="T105" fmla="*/ 1 h 355"/>
                <a:gd name="T106" fmla="*/ 18 w 246"/>
                <a:gd name="T107" fmla="*/ 0 h 3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46"/>
                <a:gd name="T163" fmla="*/ 0 h 355"/>
                <a:gd name="T164" fmla="*/ 246 w 246"/>
                <a:gd name="T165" fmla="*/ 355 h 3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46" h="355">
                  <a:moveTo>
                    <a:pt x="246" y="0"/>
                  </a:moveTo>
                  <a:lnTo>
                    <a:pt x="235" y="9"/>
                  </a:lnTo>
                  <a:lnTo>
                    <a:pt x="211" y="30"/>
                  </a:lnTo>
                  <a:lnTo>
                    <a:pt x="183" y="52"/>
                  </a:lnTo>
                  <a:lnTo>
                    <a:pt x="160" y="69"/>
                  </a:lnTo>
                  <a:lnTo>
                    <a:pt x="152" y="77"/>
                  </a:lnTo>
                  <a:lnTo>
                    <a:pt x="145" y="82"/>
                  </a:lnTo>
                  <a:lnTo>
                    <a:pt x="137" y="86"/>
                  </a:lnTo>
                  <a:lnTo>
                    <a:pt x="130" y="92"/>
                  </a:lnTo>
                  <a:lnTo>
                    <a:pt x="119" y="97"/>
                  </a:lnTo>
                  <a:lnTo>
                    <a:pt x="115" y="99"/>
                  </a:lnTo>
                  <a:lnTo>
                    <a:pt x="45" y="94"/>
                  </a:lnTo>
                  <a:lnTo>
                    <a:pt x="41" y="94"/>
                  </a:lnTo>
                  <a:lnTo>
                    <a:pt x="40" y="95"/>
                  </a:lnTo>
                  <a:lnTo>
                    <a:pt x="38" y="95"/>
                  </a:lnTo>
                  <a:lnTo>
                    <a:pt x="36" y="99"/>
                  </a:lnTo>
                  <a:lnTo>
                    <a:pt x="34" y="101"/>
                  </a:lnTo>
                  <a:lnTo>
                    <a:pt x="34" y="105"/>
                  </a:lnTo>
                  <a:lnTo>
                    <a:pt x="34" y="109"/>
                  </a:lnTo>
                  <a:lnTo>
                    <a:pt x="34" y="112"/>
                  </a:lnTo>
                  <a:lnTo>
                    <a:pt x="38" y="127"/>
                  </a:lnTo>
                  <a:lnTo>
                    <a:pt x="40" y="135"/>
                  </a:lnTo>
                  <a:lnTo>
                    <a:pt x="38" y="139"/>
                  </a:lnTo>
                  <a:lnTo>
                    <a:pt x="36" y="141"/>
                  </a:lnTo>
                  <a:lnTo>
                    <a:pt x="34" y="144"/>
                  </a:lnTo>
                  <a:lnTo>
                    <a:pt x="32" y="146"/>
                  </a:lnTo>
                  <a:lnTo>
                    <a:pt x="28" y="146"/>
                  </a:lnTo>
                  <a:lnTo>
                    <a:pt x="25" y="146"/>
                  </a:lnTo>
                  <a:lnTo>
                    <a:pt x="23" y="148"/>
                  </a:lnTo>
                  <a:lnTo>
                    <a:pt x="19" y="148"/>
                  </a:lnTo>
                  <a:lnTo>
                    <a:pt x="6" y="144"/>
                  </a:lnTo>
                  <a:lnTo>
                    <a:pt x="0" y="142"/>
                  </a:lnTo>
                  <a:lnTo>
                    <a:pt x="0" y="188"/>
                  </a:lnTo>
                  <a:lnTo>
                    <a:pt x="26" y="186"/>
                  </a:lnTo>
                  <a:lnTo>
                    <a:pt x="47" y="203"/>
                  </a:lnTo>
                  <a:lnTo>
                    <a:pt x="34" y="231"/>
                  </a:lnTo>
                  <a:lnTo>
                    <a:pt x="40" y="235"/>
                  </a:lnTo>
                  <a:lnTo>
                    <a:pt x="49" y="244"/>
                  </a:lnTo>
                  <a:lnTo>
                    <a:pt x="57" y="250"/>
                  </a:lnTo>
                  <a:lnTo>
                    <a:pt x="64" y="253"/>
                  </a:lnTo>
                  <a:lnTo>
                    <a:pt x="70" y="257"/>
                  </a:lnTo>
                  <a:lnTo>
                    <a:pt x="77" y="259"/>
                  </a:lnTo>
                  <a:lnTo>
                    <a:pt x="83" y="261"/>
                  </a:lnTo>
                  <a:lnTo>
                    <a:pt x="87" y="265"/>
                  </a:lnTo>
                  <a:lnTo>
                    <a:pt x="88" y="267"/>
                  </a:lnTo>
                  <a:lnTo>
                    <a:pt x="90" y="268"/>
                  </a:lnTo>
                  <a:lnTo>
                    <a:pt x="90" y="274"/>
                  </a:lnTo>
                  <a:lnTo>
                    <a:pt x="90" y="276"/>
                  </a:lnTo>
                  <a:lnTo>
                    <a:pt x="90" y="280"/>
                  </a:lnTo>
                  <a:lnTo>
                    <a:pt x="88" y="289"/>
                  </a:lnTo>
                  <a:lnTo>
                    <a:pt x="88" y="304"/>
                  </a:lnTo>
                  <a:lnTo>
                    <a:pt x="87" y="323"/>
                  </a:lnTo>
                  <a:lnTo>
                    <a:pt x="85" y="327"/>
                  </a:lnTo>
                  <a:lnTo>
                    <a:pt x="87" y="332"/>
                  </a:lnTo>
                  <a:lnTo>
                    <a:pt x="87" y="334"/>
                  </a:lnTo>
                  <a:lnTo>
                    <a:pt x="88" y="338"/>
                  </a:lnTo>
                  <a:lnTo>
                    <a:pt x="90" y="342"/>
                  </a:lnTo>
                  <a:lnTo>
                    <a:pt x="94" y="344"/>
                  </a:lnTo>
                  <a:lnTo>
                    <a:pt x="96" y="346"/>
                  </a:lnTo>
                  <a:lnTo>
                    <a:pt x="100" y="347"/>
                  </a:lnTo>
                  <a:lnTo>
                    <a:pt x="107" y="351"/>
                  </a:lnTo>
                  <a:lnTo>
                    <a:pt x="115" y="353"/>
                  </a:lnTo>
                  <a:lnTo>
                    <a:pt x="122" y="355"/>
                  </a:lnTo>
                  <a:lnTo>
                    <a:pt x="128" y="355"/>
                  </a:lnTo>
                  <a:lnTo>
                    <a:pt x="132" y="355"/>
                  </a:lnTo>
                  <a:lnTo>
                    <a:pt x="134" y="355"/>
                  </a:lnTo>
                  <a:lnTo>
                    <a:pt x="137" y="353"/>
                  </a:lnTo>
                  <a:lnTo>
                    <a:pt x="141" y="351"/>
                  </a:lnTo>
                  <a:lnTo>
                    <a:pt x="147" y="347"/>
                  </a:lnTo>
                  <a:lnTo>
                    <a:pt x="152" y="342"/>
                  </a:lnTo>
                  <a:lnTo>
                    <a:pt x="160" y="334"/>
                  </a:lnTo>
                  <a:lnTo>
                    <a:pt x="162" y="331"/>
                  </a:lnTo>
                  <a:lnTo>
                    <a:pt x="167" y="282"/>
                  </a:lnTo>
                  <a:lnTo>
                    <a:pt x="167" y="270"/>
                  </a:lnTo>
                  <a:lnTo>
                    <a:pt x="166" y="263"/>
                  </a:lnTo>
                  <a:lnTo>
                    <a:pt x="164" y="255"/>
                  </a:lnTo>
                  <a:lnTo>
                    <a:pt x="162" y="250"/>
                  </a:lnTo>
                  <a:lnTo>
                    <a:pt x="160" y="242"/>
                  </a:lnTo>
                  <a:lnTo>
                    <a:pt x="156" y="238"/>
                  </a:lnTo>
                  <a:lnTo>
                    <a:pt x="154" y="233"/>
                  </a:lnTo>
                  <a:lnTo>
                    <a:pt x="151" y="231"/>
                  </a:lnTo>
                  <a:lnTo>
                    <a:pt x="145" y="223"/>
                  </a:lnTo>
                  <a:lnTo>
                    <a:pt x="139" y="221"/>
                  </a:lnTo>
                  <a:lnTo>
                    <a:pt x="134" y="220"/>
                  </a:lnTo>
                  <a:lnTo>
                    <a:pt x="126" y="212"/>
                  </a:lnTo>
                  <a:lnTo>
                    <a:pt x="120" y="205"/>
                  </a:lnTo>
                  <a:lnTo>
                    <a:pt x="117" y="199"/>
                  </a:lnTo>
                  <a:lnTo>
                    <a:pt x="115" y="195"/>
                  </a:lnTo>
                  <a:lnTo>
                    <a:pt x="113" y="189"/>
                  </a:lnTo>
                  <a:lnTo>
                    <a:pt x="113" y="186"/>
                  </a:lnTo>
                  <a:lnTo>
                    <a:pt x="113" y="182"/>
                  </a:lnTo>
                  <a:lnTo>
                    <a:pt x="115" y="180"/>
                  </a:lnTo>
                  <a:lnTo>
                    <a:pt x="117" y="178"/>
                  </a:lnTo>
                  <a:lnTo>
                    <a:pt x="119" y="176"/>
                  </a:lnTo>
                  <a:lnTo>
                    <a:pt x="120" y="176"/>
                  </a:lnTo>
                  <a:lnTo>
                    <a:pt x="122" y="174"/>
                  </a:lnTo>
                  <a:lnTo>
                    <a:pt x="128" y="173"/>
                  </a:lnTo>
                  <a:lnTo>
                    <a:pt x="158" y="142"/>
                  </a:lnTo>
                  <a:lnTo>
                    <a:pt x="183" y="114"/>
                  </a:lnTo>
                  <a:lnTo>
                    <a:pt x="201" y="95"/>
                  </a:lnTo>
                  <a:lnTo>
                    <a:pt x="209" y="86"/>
                  </a:lnTo>
                  <a:lnTo>
                    <a:pt x="222" y="63"/>
                  </a:lnTo>
                  <a:lnTo>
                    <a:pt x="231" y="41"/>
                  </a:lnTo>
                  <a:lnTo>
                    <a:pt x="241" y="22"/>
                  </a:lnTo>
                  <a:lnTo>
                    <a:pt x="245" y="15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5" name="Freeform 116"/>
            <p:cNvSpPr>
              <a:spLocks/>
            </p:cNvSpPr>
            <p:nvPr/>
          </p:nvSpPr>
          <p:spPr bwMode="auto">
            <a:xfrm>
              <a:off x="2300" y="2304"/>
              <a:ext cx="127" cy="143"/>
            </a:xfrm>
            <a:custGeom>
              <a:avLst/>
              <a:gdLst>
                <a:gd name="T0" fmla="*/ 17 w 246"/>
                <a:gd name="T1" fmla="*/ 0 h 355"/>
                <a:gd name="T2" fmla="*/ 13 w 246"/>
                <a:gd name="T3" fmla="*/ 1 h 355"/>
                <a:gd name="T4" fmla="*/ 11 w 246"/>
                <a:gd name="T5" fmla="*/ 2 h 355"/>
                <a:gd name="T6" fmla="*/ 10 w 246"/>
                <a:gd name="T7" fmla="*/ 2 h 355"/>
                <a:gd name="T8" fmla="*/ 8 w 246"/>
                <a:gd name="T9" fmla="*/ 2 h 355"/>
                <a:gd name="T10" fmla="*/ 3 w 246"/>
                <a:gd name="T11" fmla="*/ 2 h 355"/>
                <a:gd name="T12" fmla="*/ 3 w 246"/>
                <a:gd name="T13" fmla="*/ 2 h 355"/>
                <a:gd name="T14" fmla="*/ 3 w 246"/>
                <a:gd name="T15" fmla="*/ 2 h 355"/>
                <a:gd name="T16" fmla="*/ 3 w 246"/>
                <a:gd name="T17" fmla="*/ 3 h 355"/>
                <a:gd name="T18" fmla="*/ 3 w 246"/>
                <a:gd name="T19" fmla="*/ 3 h 355"/>
                <a:gd name="T20" fmla="*/ 3 w 246"/>
                <a:gd name="T21" fmla="*/ 4 h 355"/>
                <a:gd name="T22" fmla="*/ 3 w 246"/>
                <a:gd name="T23" fmla="*/ 4 h 355"/>
                <a:gd name="T24" fmla="*/ 3 w 246"/>
                <a:gd name="T25" fmla="*/ 4 h 355"/>
                <a:gd name="T26" fmla="*/ 2 w 246"/>
                <a:gd name="T27" fmla="*/ 4 h 355"/>
                <a:gd name="T28" fmla="*/ 2 w 246"/>
                <a:gd name="T29" fmla="*/ 4 h 355"/>
                <a:gd name="T30" fmla="*/ 0 w 246"/>
                <a:gd name="T31" fmla="*/ 4 h 355"/>
                <a:gd name="T32" fmla="*/ 2 w 246"/>
                <a:gd name="T33" fmla="*/ 5 h 355"/>
                <a:gd name="T34" fmla="*/ 3 w 246"/>
                <a:gd name="T35" fmla="*/ 6 h 355"/>
                <a:gd name="T36" fmla="*/ 4 w 246"/>
                <a:gd name="T37" fmla="*/ 6 h 355"/>
                <a:gd name="T38" fmla="*/ 5 w 246"/>
                <a:gd name="T39" fmla="*/ 7 h 355"/>
                <a:gd name="T40" fmla="*/ 6 w 246"/>
                <a:gd name="T41" fmla="*/ 7 h 355"/>
                <a:gd name="T42" fmla="*/ 6 w 246"/>
                <a:gd name="T43" fmla="*/ 7 h 355"/>
                <a:gd name="T44" fmla="*/ 6 w 246"/>
                <a:gd name="T45" fmla="*/ 7 h 355"/>
                <a:gd name="T46" fmla="*/ 6 w 246"/>
                <a:gd name="T47" fmla="*/ 7 h 355"/>
                <a:gd name="T48" fmla="*/ 6 w 246"/>
                <a:gd name="T49" fmla="*/ 8 h 355"/>
                <a:gd name="T50" fmla="*/ 6 w 246"/>
                <a:gd name="T51" fmla="*/ 8 h 355"/>
                <a:gd name="T52" fmla="*/ 6 w 246"/>
                <a:gd name="T53" fmla="*/ 9 h 355"/>
                <a:gd name="T54" fmla="*/ 6 w 246"/>
                <a:gd name="T55" fmla="*/ 9 h 355"/>
                <a:gd name="T56" fmla="*/ 7 w 246"/>
                <a:gd name="T57" fmla="*/ 9 h 355"/>
                <a:gd name="T58" fmla="*/ 7 w 246"/>
                <a:gd name="T59" fmla="*/ 9 h 355"/>
                <a:gd name="T60" fmla="*/ 8 w 246"/>
                <a:gd name="T61" fmla="*/ 9 h 355"/>
                <a:gd name="T62" fmla="*/ 9 w 246"/>
                <a:gd name="T63" fmla="*/ 9 h 355"/>
                <a:gd name="T64" fmla="*/ 10 w 246"/>
                <a:gd name="T65" fmla="*/ 9 h 355"/>
                <a:gd name="T66" fmla="*/ 10 w 246"/>
                <a:gd name="T67" fmla="*/ 9 h 355"/>
                <a:gd name="T68" fmla="*/ 11 w 246"/>
                <a:gd name="T69" fmla="*/ 9 h 355"/>
                <a:gd name="T70" fmla="*/ 11 w 246"/>
                <a:gd name="T71" fmla="*/ 9 h 355"/>
                <a:gd name="T72" fmla="*/ 12 w 246"/>
                <a:gd name="T73" fmla="*/ 7 h 355"/>
                <a:gd name="T74" fmla="*/ 12 w 246"/>
                <a:gd name="T75" fmla="*/ 7 h 355"/>
                <a:gd name="T76" fmla="*/ 11 w 246"/>
                <a:gd name="T77" fmla="*/ 6 h 355"/>
                <a:gd name="T78" fmla="*/ 11 w 246"/>
                <a:gd name="T79" fmla="*/ 6 h 355"/>
                <a:gd name="T80" fmla="*/ 10 w 246"/>
                <a:gd name="T81" fmla="*/ 6 h 355"/>
                <a:gd name="T82" fmla="*/ 10 w 246"/>
                <a:gd name="T83" fmla="*/ 6 h 355"/>
                <a:gd name="T84" fmla="*/ 9 w 246"/>
                <a:gd name="T85" fmla="*/ 6 h 355"/>
                <a:gd name="T86" fmla="*/ 8 w 246"/>
                <a:gd name="T87" fmla="*/ 5 h 355"/>
                <a:gd name="T88" fmla="*/ 8 w 246"/>
                <a:gd name="T89" fmla="*/ 5 h 355"/>
                <a:gd name="T90" fmla="*/ 8 w 246"/>
                <a:gd name="T91" fmla="*/ 5 h 355"/>
                <a:gd name="T92" fmla="*/ 8 w 246"/>
                <a:gd name="T93" fmla="*/ 5 h 355"/>
                <a:gd name="T94" fmla="*/ 9 w 246"/>
                <a:gd name="T95" fmla="*/ 5 h 355"/>
                <a:gd name="T96" fmla="*/ 9 w 246"/>
                <a:gd name="T97" fmla="*/ 4 h 355"/>
                <a:gd name="T98" fmla="*/ 11 w 246"/>
                <a:gd name="T99" fmla="*/ 4 h 355"/>
                <a:gd name="T100" fmla="*/ 14 w 246"/>
                <a:gd name="T101" fmla="*/ 2 h 355"/>
                <a:gd name="T102" fmla="*/ 15 w 246"/>
                <a:gd name="T103" fmla="*/ 2 h 355"/>
                <a:gd name="T104" fmla="*/ 17 w 246"/>
                <a:gd name="T105" fmla="*/ 1 h 355"/>
                <a:gd name="T106" fmla="*/ 18 w 246"/>
                <a:gd name="T107" fmla="*/ 0 h 3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46"/>
                <a:gd name="T163" fmla="*/ 0 h 355"/>
                <a:gd name="T164" fmla="*/ 246 w 246"/>
                <a:gd name="T165" fmla="*/ 355 h 3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46" h="355">
                  <a:moveTo>
                    <a:pt x="246" y="0"/>
                  </a:moveTo>
                  <a:lnTo>
                    <a:pt x="235" y="9"/>
                  </a:lnTo>
                  <a:lnTo>
                    <a:pt x="211" y="30"/>
                  </a:lnTo>
                  <a:lnTo>
                    <a:pt x="183" y="52"/>
                  </a:lnTo>
                  <a:lnTo>
                    <a:pt x="160" y="69"/>
                  </a:lnTo>
                  <a:lnTo>
                    <a:pt x="152" y="77"/>
                  </a:lnTo>
                  <a:lnTo>
                    <a:pt x="145" y="82"/>
                  </a:lnTo>
                  <a:lnTo>
                    <a:pt x="137" y="86"/>
                  </a:lnTo>
                  <a:lnTo>
                    <a:pt x="130" y="92"/>
                  </a:lnTo>
                  <a:lnTo>
                    <a:pt x="119" y="97"/>
                  </a:lnTo>
                  <a:lnTo>
                    <a:pt x="115" y="99"/>
                  </a:lnTo>
                  <a:lnTo>
                    <a:pt x="45" y="94"/>
                  </a:lnTo>
                  <a:lnTo>
                    <a:pt x="41" y="94"/>
                  </a:lnTo>
                  <a:lnTo>
                    <a:pt x="40" y="95"/>
                  </a:lnTo>
                  <a:lnTo>
                    <a:pt x="38" y="95"/>
                  </a:lnTo>
                  <a:lnTo>
                    <a:pt x="36" y="99"/>
                  </a:lnTo>
                  <a:lnTo>
                    <a:pt x="34" y="101"/>
                  </a:lnTo>
                  <a:lnTo>
                    <a:pt x="34" y="105"/>
                  </a:lnTo>
                  <a:lnTo>
                    <a:pt x="34" y="109"/>
                  </a:lnTo>
                  <a:lnTo>
                    <a:pt x="34" y="112"/>
                  </a:lnTo>
                  <a:lnTo>
                    <a:pt x="38" y="127"/>
                  </a:lnTo>
                  <a:lnTo>
                    <a:pt x="40" y="135"/>
                  </a:lnTo>
                  <a:lnTo>
                    <a:pt x="38" y="139"/>
                  </a:lnTo>
                  <a:lnTo>
                    <a:pt x="36" y="141"/>
                  </a:lnTo>
                  <a:lnTo>
                    <a:pt x="34" y="144"/>
                  </a:lnTo>
                  <a:lnTo>
                    <a:pt x="32" y="146"/>
                  </a:lnTo>
                  <a:lnTo>
                    <a:pt x="28" y="146"/>
                  </a:lnTo>
                  <a:lnTo>
                    <a:pt x="25" y="146"/>
                  </a:lnTo>
                  <a:lnTo>
                    <a:pt x="23" y="148"/>
                  </a:lnTo>
                  <a:lnTo>
                    <a:pt x="19" y="148"/>
                  </a:lnTo>
                  <a:lnTo>
                    <a:pt x="6" y="144"/>
                  </a:lnTo>
                  <a:lnTo>
                    <a:pt x="0" y="142"/>
                  </a:lnTo>
                  <a:lnTo>
                    <a:pt x="0" y="188"/>
                  </a:lnTo>
                  <a:lnTo>
                    <a:pt x="26" y="186"/>
                  </a:lnTo>
                  <a:lnTo>
                    <a:pt x="47" y="203"/>
                  </a:lnTo>
                  <a:lnTo>
                    <a:pt x="34" y="231"/>
                  </a:lnTo>
                  <a:lnTo>
                    <a:pt x="40" y="235"/>
                  </a:lnTo>
                  <a:lnTo>
                    <a:pt x="49" y="244"/>
                  </a:lnTo>
                  <a:lnTo>
                    <a:pt x="57" y="250"/>
                  </a:lnTo>
                  <a:lnTo>
                    <a:pt x="64" y="253"/>
                  </a:lnTo>
                  <a:lnTo>
                    <a:pt x="70" y="257"/>
                  </a:lnTo>
                  <a:lnTo>
                    <a:pt x="77" y="259"/>
                  </a:lnTo>
                  <a:lnTo>
                    <a:pt x="83" y="261"/>
                  </a:lnTo>
                  <a:lnTo>
                    <a:pt x="87" y="265"/>
                  </a:lnTo>
                  <a:lnTo>
                    <a:pt x="88" y="267"/>
                  </a:lnTo>
                  <a:lnTo>
                    <a:pt x="90" y="268"/>
                  </a:lnTo>
                  <a:lnTo>
                    <a:pt x="90" y="274"/>
                  </a:lnTo>
                  <a:lnTo>
                    <a:pt x="90" y="276"/>
                  </a:lnTo>
                  <a:lnTo>
                    <a:pt x="90" y="280"/>
                  </a:lnTo>
                  <a:lnTo>
                    <a:pt x="88" y="289"/>
                  </a:lnTo>
                  <a:lnTo>
                    <a:pt x="88" y="304"/>
                  </a:lnTo>
                  <a:lnTo>
                    <a:pt x="87" y="323"/>
                  </a:lnTo>
                  <a:lnTo>
                    <a:pt x="85" y="327"/>
                  </a:lnTo>
                  <a:lnTo>
                    <a:pt x="87" y="332"/>
                  </a:lnTo>
                  <a:lnTo>
                    <a:pt x="87" y="334"/>
                  </a:lnTo>
                  <a:lnTo>
                    <a:pt x="88" y="338"/>
                  </a:lnTo>
                  <a:lnTo>
                    <a:pt x="90" y="342"/>
                  </a:lnTo>
                  <a:lnTo>
                    <a:pt x="94" y="344"/>
                  </a:lnTo>
                  <a:lnTo>
                    <a:pt x="96" y="346"/>
                  </a:lnTo>
                  <a:lnTo>
                    <a:pt x="100" y="347"/>
                  </a:lnTo>
                  <a:lnTo>
                    <a:pt x="107" y="351"/>
                  </a:lnTo>
                  <a:lnTo>
                    <a:pt x="115" y="353"/>
                  </a:lnTo>
                  <a:lnTo>
                    <a:pt x="122" y="355"/>
                  </a:lnTo>
                  <a:lnTo>
                    <a:pt x="128" y="355"/>
                  </a:lnTo>
                  <a:lnTo>
                    <a:pt x="132" y="355"/>
                  </a:lnTo>
                  <a:lnTo>
                    <a:pt x="134" y="355"/>
                  </a:lnTo>
                  <a:lnTo>
                    <a:pt x="137" y="353"/>
                  </a:lnTo>
                  <a:lnTo>
                    <a:pt x="141" y="351"/>
                  </a:lnTo>
                  <a:lnTo>
                    <a:pt x="147" y="347"/>
                  </a:lnTo>
                  <a:lnTo>
                    <a:pt x="152" y="342"/>
                  </a:lnTo>
                  <a:lnTo>
                    <a:pt x="160" y="334"/>
                  </a:lnTo>
                  <a:lnTo>
                    <a:pt x="162" y="331"/>
                  </a:lnTo>
                  <a:lnTo>
                    <a:pt x="167" y="282"/>
                  </a:lnTo>
                  <a:lnTo>
                    <a:pt x="167" y="270"/>
                  </a:lnTo>
                  <a:lnTo>
                    <a:pt x="166" y="263"/>
                  </a:lnTo>
                  <a:lnTo>
                    <a:pt x="164" y="255"/>
                  </a:lnTo>
                  <a:lnTo>
                    <a:pt x="162" y="250"/>
                  </a:lnTo>
                  <a:lnTo>
                    <a:pt x="160" y="242"/>
                  </a:lnTo>
                  <a:lnTo>
                    <a:pt x="156" y="238"/>
                  </a:lnTo>
                  <a:lnTo>
                    <a:pt x="154" y="233"/>
                  </a:lnTo>
                  <a:lnTo>
                    <a:pt x="151" y="231"/>
                  </a:lnTo>
                  <a:lnTo>
                    <a:pt x="145" y="223"/>
                  </a:lnTo>
                  <a:lnTo>
                    <a:pt x="139" y="221"/>
                  </a:lnTo>
                  <a:lnTo>
                    <a:pt x="134" y="220"/>
                  </a:lnTo>
                  <a:lnTo>
                    <a:pt x="126" y="212"/>
                  </a:lnTo>
                  <a:lnTo>
                    <a:pt x="120" y="205"/>
                  </a:lnTo>
                  <a:lnTo>
                    <a:pt x="117" y="199"/>
                  </a:lnTo>
                  <a:lnTo>
                    <a:pt x="115" y="195"/>
                  </a:lnTo>
                  <a:lnTo>
                    <a:pt x="113" y="189"/>
                  </a:lnTo>
                  <a:lnTo>
                    <a:pt x="113" y="186"/>
                  </a:lnTo>
                  <a:lnTo>
                    <a:pt x="113" y="182"/>
                  </a:lnTo>
                  <a:lnTo>
                    <a:pt x="115" y="180"/>
                  </a:lnTo>
                  <a:lnTo>
                    <a:pt x="117" y="178"/>
                  </a:lnTo>
                  <a:lnTo>
                    <a:pt x="119" y="176"/>
                  </a:lnTo>
                  <a:lnTo>
                    <a:pt x="120" y="176"/>
                  </a:lnTo>
                  <a:lnTo>
                    <a:pt x="122" y="174"/>
                  </a:lnTo>
                  <a:lnTo>
                    <a:pt x="128" y="173"/>
                  </a:lnTo>
                  <a:lnTo>
                    <a:pt x="158" y="142"/>
                  </a:lnTo>
                  <a:lnTo>
                    <a:pt x="183" y="114"/>
                  </a:lnTo>
                  <a:lnTo>
                    <a:pt x="201" y="95"/>
                  </a:lnTo>
                  <a:lnTo>
                    <a:pt x="209" y="86"/>
                  </a:lnTo>
                  <a:lnTo>
                    <a:pt x="222" y="63"/>
                  </a:lnTo>
                  <a:lnTo>
                    <a:pt x="231" y="41"/>
                  </a:lnTo>
                  <a:lnTo>
                    <a:pt x="241" y="22"/>
                  </a:lnTo>
                  <a:lnTo>
                    <a:pt x="245" y="15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6" name="Freeform 117"/>
            <p:cNvSpPr>
              <a:spLocks/>
            </p:cNvSpPr>
            <p:nvPr/>
          </p:nvSpPr>
          <p:spPr bwMode="auto">
            <a:xfrm>
              <a:off x="1814" y="2207"/>
              <a:ext cx="469" cy="146"/>
            </a:xfrm>
            <a:custGeom>
              <a:avLst/>
              <a:gdLst>
                <a:gd name="T0" fmla="*/ 4 w 907"/>
                <a:gd name="T1" fmla="*/ 1 h 365"/>
                <a:gd name="T2" fmla="*/ 5 w 907"/>
                <a:gd name="T3" fmla="*/ 1 h 365"/>
                <a:gd name="T4" fmla="*/ 8 w 907"/>
                <a:gd name="T5" fmla="*/ 1 h 365"/>
                <a:gd name="T6" fmla="*/ 11 w 907"/>
                <a:gd name="T7" fmla="*/ 1 h 365"/>
                <a:gd name="T8" fmla="*/ 13 w 907"/>
                <a:gd name="T9" fmla="*/ 1 h 365"/>
                <a:gd name="T10" fmla="*/ 18 w 907"/>
                <a:gd name="T11" fmla="*/ 2 h 365"/>
                <a:gd name="T12" fmla="*/ 18 w 907"/>
                <a:gd name="T13" fmla="*/ 2 h 365"/>
                <a:gd name="T14" fmla="*/ 19 w 907"/>
                <a:gd name="T15" fmla="*/ 1 h 365"/>
                <a:gd name="T16" fmla="*/ 20 w 907"/>
                <a:gd name="T17" fmla="*/ 1 h 365"/>
                <a:gd name="T18" fmla="*/ 21 w 907"/>
                <a:gd name="T19" fmla="*/ 1 h 365"/>
                <a:gd name="T20" fmla="*/ 24 w 907"/>
                <a:gd name="T21" fmla="*/ 0 h 365"/>
                <a:gd name="T22" fmla="*/ 25 w 907"/>
                <a:gd name="T23" fmla="*/ 0 h 365"/>
                <a:gd name="T24" fmla="*/ 28 w 907"/>
                <a:gd name="T25" fmla="*/ 0 h 365"/>
                <a:gd name="T26" fmla="*/ 31 w 907"/>
                <a:gd name="T27" fmla="*/ 0 h 365"/>
                <a:gd name="T28" fmla="*/ 34 w 907"/>
                <a:gd name="T29" fmla="*/ 0 h 365"/>
                <a:gd name="T30" fmla="*/ 38 w 907"/>
                <a:gd name="T31" fmla="*/ 1 h 365"/>
                <a:gd name="T32" fmla="*/ 40 w 907"/>
                <a:gd name="T33" fmla="*/ 2 h 365"/>
                <a:gd name="T34" fmla="*/ 43 w 907"/>
                <a:gd name="T35" fmla="*/ 2 h 365"/>
                <a:gd name="T36" fmla="*/ 47 w 907"/>
                <a:gd name="T37" fmla="*/ 1 h 365"/>
                <a:gd name="T38" fmla="*/ 49 w 907"/>
                <a:gd name="T39" fmla="*/ 1 h 365"/>
                <a:gd name="T40" fmla="*/ 50 w 907"/>
                <a:gd name="T41" fmla="*/ 0 h 365"/>
                <a:gd name="T42" fmla="*/ 54 w 907"/>
                <a:gd name="T43" fmla="*/ 1 h 365"/>
                <a:gd name="T44" fmla="*/ 57 w 907"/>
                <a:gd name="T45" fmla="*/ 3 h 365"/>
                <a:gd name="T46" fmla="*/ 62 w 907"/>
                <a:gd name="T47" fmla="*/ 3 h 365"/>
                <a:gd name="T48" fmla="*/ 64 w 907"/>
                <a:gd name="T49" fmla="*/ 4 h 365"/>
                <a:gd name="T50" fmla="*/ 65 w 907"/>
                <a:gd name="T51" fmla="*/ 4 h 365"/>
                <a:gd name="T52" fmla="*/ 65 w 907"/>
                <a:gd name="T53" fmla="*/ 4 h 365"/>
                <a:gd name="T54" fmla="*/ 61 w 907"/>
                <a:gd name="T55" fmla="*/ 5 h 365"/>
                <a:gd name="T56" fmla="*/ 59 w 907"/>
                <a:gd name="T57" fmla="*/ 5 h 365"/>
                <a:gd name="T58" fmla="*/ 56 w 907"/>
                <a:gd name="T59" fmla="*/ 5 h 365"/>
                <a:gd name="T60" fmla="*/ 55 w 907"/>
                <a:gd name="T61" fmla="*/ 6 h 365"/>
                <a:gd name="T62" fmla="*/ 54 w 907"/>
                <a:gd name="T63" fmla="*/ 6 h 365"/>
                <a:gd name="T64" fmla="*/ 53 w 907"/>
                <a:gd name="T65" fmla="*/ 7 h 365"/>
                <a:gd name="T66" fmla="*/ 46 w 907"/>
                <a:gd name="T67" fmla="*/ 8 h 365"/>
                <a:gd name="T68" fmla="*/ 37 w 907"/>
                <a:gd name="T69" fmla="*/ 8 h 365"/>
                <a:gd name="T70" fmla="*/ 33 w 907"/>
                <a:gd name="T71" fmla="*/ 9 h 365"/>
                <a:gd name="T72" fmla="*/ 30 w 907"/>
                <a:gd name="T73" fmla="*/ 9 h 365"/>
                <a:gd name="T74" fmla="*/ 27 w 907"/>
                <a:gd name="T75" fmla="*/ 9 h 365"/>
                <a:gd name="T76" fmla="*/ 25 w 907"/>
                <a:gd name="T77" fmla="*/ 9 h 365"/>
                <a:gd name="T78" fmla="*/ 23 w 907"/>
                <a:gd name="T79" fmla="*/ 9 h 365"/>
                <a:gd name="T80" fmla="*/ 18 w 907"/>
                <a:gd name="T81" fmla="*/ 9 h 365"/>
                <a:gd name="T82" fmla="*/ 13 w 907"/>
                <a:gd name="T83" fmla="*/ 9 h 365"/>
                <a:gd name="T84" fmla="*/ 12 w 907"/>
                <a:gd name="T85" fmla="*/ 8 h 365"/>
                <a:gd name="T86" fmla="*/ 12 w 907"/>
                <a:gd name="T87" fmla="*/ 8 h 365"/>
                <a:gd name="T88" fmla="*/ 11 w 907"/>
                <a:gd name="T89" fmla="*/ 7 h 365"/>
                <a:gd name="T90" fmla="*/ 10 w 907"/>
                <a:gd name="T91" fmla="*/ 6 h 365"/>
                <a:gd name="T92" fmla="*/ 9 w 907"/>
                <a:gd name="T93" fmla="*/ 6 h 365"/>
                <a:gd name="T94" fmla="*/ 3 w 907"/>
                <a:gd name="T95" fmla="*/ 4 h 365"/>
                <a:gd name="T96" fmla="*/ 1 w 907"/>
                <a:gd name="T97" fmla="*/ 4 h 365"/>
                <a:gd name="T98" fmla="*/ 1 w 907"/>
                <a:gd name="T99" fmla="*/ 3 h 365"/>
                <a:gd name="T100" fmla="*/ 1 w 907"/>
                <a:gd name="T101" fmla="*/ 2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07"/>
                <a:gd name="T154" fmla="*/ 0 h 365"/>
                <a:gd name="T155" fmla="*/ 907 w 907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07" h="365">
                  <a:moveTo>
                    <a:pt x="6" y="69"/>
                  </a:moveTo>
                  <a:lnTo>
                    <a:pt x="53" y="43"/>
                  </a:lnTo>
                  <a:lnTo>
                    <a:pt x="57" y="39"/>
                  </a:lnTo>
                  <a:lnTo>
                    <a:pt x="57" y="36"/>
                  </a:lnTo>
                  <a:lnTo>
                    <a:pt x="59" y="34"/>
                  </a:lnTo>
                  <a:lnTo>
                    <a:pt x="62" y="32"/>
                  </a:lnTo>
                  <a:lnTo>
                    <a:pt x="64" y="28"/>
                  </a:lnTo>
                  <a:lnTo>
                    <a:pt x="68" y="26"/>
                  </a:lnTo>
                  <a:lnTo>
                    <a:pt x="72" y="24"/>
                  </a:lnTo>
                  <a:lnTo>
                    <a:pt x="79" y="24"/>
                  </a:lnTo>
                  <a:lnTo>
                    <a:pt x="85" y="24"/>
                  </a:lnTo>
                  <a:lnTo>
                    <a:pt x="91" y="24"/>
                  </a:lnTo>
                  <a:lnTo>
                    <a:pt x="100" y="26"/>
                  </a:lnTo>
                  <a:lnTo>
                    <a:pt x="108" y="28"/>
                  </a:lnTo>
                  <a:lnTo>
                    <a:pt x="119" y="32"/>
                  </a:lnTo>
                  <a:lnTo>
                    <a:pt x="126" y="32"/>
                  </a:lnTo>
                  <a:lnTo>
                    <a:pt x="145" y="34"/>
                  </a:lnTo>
                  <a:lnTo>
                    <a:pt x="151" y="34"/>
                  </a:lnTo>
                  <a:lnTo>
                    <a:pt x="156" y="34"/>
                  </a:lnTo>
                  <a:lnTo>
                    <a:pt x="162" y="38"/>
                  </a:lnTo>
                  <a:lnTo>
                    <a:pt x="168" y="39"/>
                  </a:lnTo>
                  <a:lnTo>
                    <a:pt x="173" y="41"/>
                  </a:lnTo>
                  <a:lnTo>
                    <a:pt x="177" y="45"/>
                  </a:lnTo>
                  <a:lnTo>
                    <a:pt x="183" y="49"/>
                  </a:lnTo>
                  <a:lnTo>
                    <a:pt x="188" y="53"/>
                  </a:lnTo>
                  <a:lnTo>
                    <a:pt x="226" y="90"/>
                  </a:lnTo>
                  <a:lnTo>
                    <a:pt x="230" y="90"/>
                  </a:lnTo>
                  <a:lnTo>
                    <a:pt x="239" y="85"/>
                  </a:lnTo>
                  <a:lnTo>
                    <a:pt x="243" y="83"/>
                  </a:lnTo>
                  <a:lnTo>
                    <a:pt x="245" y="81"/>
                  </a:lnTo>
                  <a:lnTo>
                    <a:pt x="247" y="79"/>
                  </a:lnTo>
                  <a:lnTo>
                    <a:pt x="251" y="77"/>
                  </a:lnTo>
                  <a:lnTo>
                    <a:pt x="252" y="73"/>
                  </a:lnTo>
                  <a:lnTo>
                    <a:pt x="252" y="69"/>
                  </a:lnTo>
                  <a:lnTo>
                    <a:pt x="254" y="66"/>
                  </a:lnTo>
                  <a:lnTo>
                    <a:pt x="256" y="62"/>
                  </a:lnTo>
                  <a:lnTo>
                    <a:pt x="258" y="53"/>
                  </a:lnTo>
                  <a:lnTo>
                    <a:pt x="260" y="47"/>
                  </a:lnTo>
                  <a:lnTo>
                    <a:pt x="262" y="45"/>
                  </a:lnTo>
                  <a:lnTo>
                    <a:pt x="264" y="43"/>
                  </a:lnTo>
                  <a:lnTo>
                    <a:pt x="266" y="41"/>
                  </a:lnTo>
                  <a:lnTo>
                    <a:pt x="269" y="41"/>
                  </a:lnTo>
                  <a:lnTo>
                    <a:pt x="275" y="41"/>
                  </a:lnTo>
                  <a:lnTo>
                    <a:pt x="279" y="41"/>
                  </a:lnTo>
                  <a:lnTo>
                    <a:pt x="286" y="41"/>
                  </a:lnTo>
                  <a:lnTo>
                    <a:pt x="288" y="39"/>
                  </a:lnTo>
                  <a:lnTo>
                    <a:pt x="292" y="34"/>
                  </a:lnTo>
                  <a:lnTo>
                    <a:pt x="299" y="24"/>
                  </a:lnTo>
                  <a:lnTo>
                    <a:pt x="309" y="17"/>
                  </a:lnTo>
                  <a:lnTo>
                    <a:pt x="314" y="13"/>
                  </a:lnTo>
                  <a:lnTo>
                    <a:pt x="320" y="9"/>
                  </a:lnTo>
                  <a:lnTo>
                    <a:pt x="326" y="6"/>
                  </a:lnTo>
                  <a:lnTo>
                    <a:pt x="331" y="4"/>
                  </a:lnTo>
                  <a:lnTo>
                    <a:pt x="337" y="2"/>
                  </a:lnTo>
                  <a:lnTo>
                    <a:pt x="345" y="0"/>
                  </a:lnTo>
                  <a:lnTo>
                    <a:pt x="346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67" y="6"/>
                  </a:lnTo>
                  <a:lnTo>
                    <a:pt x="377" y="9"/>
                  </a:lnTo>
                  <a:lnTo>
                    <a:pt x="386" y="11"/>
                  </a:lnTo>
                  <a:lnTo>
                    <a:pt x="395" y="11"/>
                  </a:lnTo>
                  <a:lnTo>
                    <a:pt x="405" y="11"/>
                  </a:lnTo>
                  <a:lnTo>
                    <a:pt x="414" y="9"/>
                  </a:lnTo>
                  <a:lnTo>
                    <a:pt x="424" y="7"/>
                  </a:lnTo>
                  <a:lnTo>
                    <a:pt x="433" y="7"/>
                  </a:lnTo>
                  <a:lnTo>
                    <a:pt x="437" y="6"/>
                  </a:lnTo>
                  <a:lnTo>
                    <a:pt x="442" y="6"/>
                  </a:lnTo>
                  <a:lnTo>
                    <a:pt x="448" y="7"/>
                  </a:lnTo>
                  <a:lnTo>
                    <a:pt x="456" y="7"/>
                  </a:lnTo>
                  <a:lnTo>
                    <a:pt x="461" y="9"/>
                  </a:lnTo>
                  <a:lnTo>
                    <a:pt x="469" y="11"/>
                  </a:lnTo>
                  <a:lnTo>
                    <a:pt x="476" y="15"/>
                  </a:lnTo>
                  <a:lnTo>
                    <a:pt x="484" y="17"/>
                  </a:lnTo>
                  <a:lnTo>
                    <a:pt x="499" y="24"/>
                  </a:lnTo>
                  <a:lnTo>
                    <a:pt x="514" y="32"/>
                  </a:lnTo>
                  <a:lnTo>
                    <a:pt x="531" y="43"/>
                  </a:lnTo>
                  <a:lnTo>
                    <a:pt x="546" y="53"/>
                  </a:lnTo>
                  <a:lnTo>
                    <a:pt x="550" y="54"/>
                  </a:lnTo>
                  <a:lnTo>
                    <a:pt x="555" y="56"/>
                  </a:lnTo>
                  <a:lnTo>
                    <a:pt x="565" y="58"/>
                  </a:lnTo>
                  <a:lnTo>
                    <a:pt x="568" y="58"/>
                  </a:lnTo>
                  <a:lnTo>
                    <a:pt x="574" y="58"/>
                  </a:lnTo>
                  <a:lnTo>
                    <a:pt x="582" y="58"/>
                  </a:lnTo>
                  <a:lnTo>
                    <a:pt x="591" y="58"/>
                  </a:lnTo>
                  <a:lnTo>
                    <a:pt x="599" y="56"/>
                  </a:lnTo>
                  <a:lnTo>
                    <a:pt x="608" y="54"/>
                  </a:lnTo>
                  <a:lnTo>
                    <a:pt x="619" y="51"/>
                  </a:lnTo>
                  <a:lnTo>
                    <a:pt x="630" y="47"/>
                  </a:lnTo>
                  <a:lnTo>
                    <a:pt x="642" y="43"/>
                  </a:lnTo>
                  <a:lnTo>
                    <a:pt x="653" y="41"/>
                  </a:lnTo>
                  <a:lnTo>
                    <a:pt x="661" y="38"/>
                  </a:lnTo>
                  <a:lnTo>
                    <a:pt x="668" y="34"/>
                  </a:lnTo>
                  <a:lnTo>
                    <a:pt x="674" y="30"/>
                  </a:lnTo>
                  <a:lnTo>
                    <a:pt x="679" y="26"/>
                  </a:lnTo>
                  <a:lnTo>
                    <a:pt x="683" y="22"/>
                  </a:lnTo>
                  <a:lnTo>
                    <a:pt x="687" y="21"/>
                  </a:lnTo>
                  <a:lnTo>
                    <a:pt x="693" y="15"/>
                  </a:lnTo>
                  <a:lnTo>
                    <a:pt x="694" y="11"/>
                  </a:lnTo>
                  <a:lnTo>
                    <a:pt x="694" y="7"/>
                  </a:lnTo>
                  <a:lnTo>
                    <a:pt x="696" y="7"/>
                  </a:lnTo>
                  <a:lnTo>
                    <a:pt x="702" y="7"/>
                  </a:lnTo>
                  <a:lnTo>
                    <a:pt x="723" y="11"/>
                  </a:lnTo>
                  <a:lnTo>
                    <a:pt x="734" y="15"/>
                  </a:lnTo>
                  <a:lnTo>
                    <a:pt x="745" y="19"/>
                  </a:lnTo>
                  <a:lnTo>
                    <a:pt x="753" y="22"/>
                  </a:lnTo>
                  <a:lnTo>
                    <a:pt x="758" y="24"/>
                  </a:lnTo>
                  <a:lnTo>
                    <a:pt x="764" y="28"/>
                  </a:lnTo>
                  <a:lnTo>
                    <a:pt x="768" y="32"/>
                  </a:lnTo>
                  <a:lnTo>
                    <a:pt x="813" y="47"/>
                  </a:lnTo>
                  <a:lnTo>
                    <a:pt x="800" y="128"/>
                  </a:lnTo>
                  <a:lnTo>
                    <a:pt x="805" y="128"/>
                  </a:lnTo>
                  <a:lnTo>
                    <a:pt x="820" y="128"/>
                  </a:lnTo>
                  <a:lnTo>
                    <a:pt x="841" y="128"/>
                  </a:lnTo>
                  <a:lnTo>
                    <a:pt x="858" y="128"/>
                  </a:lnTo>
                  <a:lnTo>
                    <a:pt x="864" y="128"/>
                  </a:lnTo>
                  <a:lnTo>
                    <a:pt x="867" y="128"/>
                  </a:lnTo>
                  <a:lnTo>
                    <a:pt x="873" y="130"/>
                  </a:lnTo>
                  <a:lnTo>
                    <a:pt x="877" y="132"/>
                  </a:lnTo>
                  <a:lnTo>
                    <a:pt x="883" y="133"/>
                  </a:lnTo>
                  <a:lnTo>
                    <a:pt x="888" y="135"/>
                  </a:lnTo>
                  <a:lnTo>
                    <a:pt x="892" y="137"/>
                  </a:lnTo>
                  <a:lnTo>
                    <a:pt x="896" y="141"/>
                  </a:lnTo>
                  <a:lnTo>
                    <a:pt x="899" y="143"/>
                  </a:lnTo>
                  <a:lnTo>
                    <a:pt x="903" y="147"/>
                  </a:lnTo>
                  <a:lnTo>
                    <a:pt x="905" y="148"/>
                  </a:lnTo>
                  <a:lnTo>
                    <a:pt x="907" y="152"/>
                  </a:lnTo>
                  <a:lnTo>
                    <a:pt x="907" y="154"/>
                  </a:lnTo>
                  <a:lnTo>
                    <a:pt x="907" y="156"/>
                  </a:lnTo>
                  <a:lnTo>
                    <a:pt x="905" y="160"/>
                  </a:lnTo>
                  <a:lnTo>
                    <a:pt x="903" y="162"/>
                  </a:lnTo>
                  <a:lnTo>
                    <a:pt x="890" y="167"/>
                  </a:lnTo>
                  <a:lnTo>
                    <a:pt x="875" y="177"/>
                  </a:lnTo>
                  <a:lnTo>
                    <a:pt x="867" y="180"/>
                  </a:lnTo>
                  <a:lnTo>
                    <a:pt x="860" y="182"/>
                  </a:lnTo>
                  <a:lnTo>
                    <a:pt x="856" y="184"/>
                  </a:lnTo>
                  <a:lnTo>
                    <a:pt x="851" y="186"/>
                  </a:lnTo>
                  <a:lnTo>
                    <a:pt x="847" y="186"/>
                  </a:lnTo>
                  <a:lnTo>
                    <a:pt x="841" y="186"/>
                  </a:lnTo>
                  <a:lnTo>
                    <a:pt x="832" y="186"/>
                  </a:lnTo>
                  <a:lnTo>
                    <a:pt x="822" y="188"/>
                  </a:lnTo>
                  <a:lnTo>
                    <a:pt x="815" y="190"/>
                  </a:lnTo>
                  <a:lnTo>
                    <a:pt x="805" y="194"/>
                  </a:lnTo>
                  <a:lnTo>
                    <a:pt x="798" y="197"/>
                  </a:lnTo>
                  <a:lnTo>
                    <a:pt x="788" y="201"/>
                  </a:lnTo>
                  <a:lnTo>
                    <a:pt x="781" y="207"/>
                  </a:lnTo>
                  <a:lnTo>
                    <a:pt x="773" y="211"/>
                  </a:lnTo>
                  <a:lnTo>
                    <a:pt x="773" y="214"/>
                  </a:lnTo>
                  <a:lnTo>
                    <a:pt x="773" y="220"/>
                  </a:lnTo>
                  <a:lnTo>
                    <a:pt x="773" y="224"/>
                  </a:lnTo>
                  <a:lnTo>
                    <a:pt x="773" y="229"/>
                  </a:lnTo>
                  <a:lnTo>
                    <a:pt x="772" y="235"/>
                  </a:lnTo>
                  <a:lnTo>
                    <a:pt x="772" y="239"/>
                  </a:lnTo>
                  <a:lnTo>
                    <a:pt x="768" y="246"/>
                  </a:lnTo>
                  <a:lnTo>
                    <a:pt x="766" y="252"/>
                  </a:lnTo>
                  <a:lnTo>
                    <a:pt x="762" y="256"/>
                  </a:lnTo>
                  <a:lnTo>
                    <a:pt x="757" y="263"/>
                  </a:lnTo>
                  <a:lnTo>
                    <a:pt x="751" y="267"/>
                  </a:lnTo>
                  <a:lnTo>
                    <a:pt x="745" y="271"/>
                  </a:lnTo>
                  <a:lnTo>
                    <a:pt x="740" y="273"/>
                  </a:lnTo>
                  <a:lnTo>
                    <a:pt x="736" y="274"/>
                  </a:lnTo>
                  <a:lnTo>
                    <a:pt x="732" y="276"/>
                  </a:lnTo>
                  <a:lnTo>
                    <a:pt x="726" y="276"/>
                  </a:lnTo>
                  <a:lnTo>
                    <a:pt x="700" y="284"/>
                  </a:lnTo>
                  <a:lnTo>
                    <a:pt x="672" y="290"/>
                  </a:lnTo>
                  <a:lnTo>
                    <a:pt x="638" y="297"/>
                  </a:lnTo>
                  <a:lnTo>
                    <a:pt x="604" y="303"/>
                  </a:lnTo>
                  <a:lnTo>
                    <a:pt x="572" y="310"/>
                  </a:lnTo>
                  <a:lnTo>
                    <a:pt x="546" y="316"/>
                  </a:lnTo>
                  <a:lnTo>
                    <a:pt x="525" y="322"/>
                  </a:lnTo>
                  <a:lnTo>
                    <a:pt x="514" y="323"/>
                  </a:lnTo>
                  <a:lnTo>
                    <a:pt x="508" y="327"/>
                  </a:lnTo>
                  <a:lnTo>
                    <a:pt x="497" y="333"/>
                  </a:lnTo>
                  <a:lnTo>
                    <a:pt x="486" y="340"/>
                  </a:lnTo>
                  <a:lnTo>
                    <a:pt x="472" y="348"/>
                  </a:lnTo>
                  <a:lnTo>
                    <a:pt x="463" y="352"/>
                  </a:lnTo>
                  <a:lnTo>
                    <a:pt x="456" y="355"/>
                  </a:lnTo>
                  <a:lnTo>
                    <a:pt x="446" y="359"/>
                  </a:lnTo>
                  <a:lnTo>
                    <a:pt x="439" y="361"/>
                  </a:lnTo>
                  <a:lnTo>
                    <a:pt x="429" y="363"/>
                  </a:lnTo>
                  <a:lnTo>
                    <a:pt x="420" y="365"/>
                  </a:lnTo>
                  <a:lnTo>
                    <a:pt x="410" y="365"/>
                  </a:lnTo>
                  <a:lnTo>
                    <a:pt x="403" y="365"/>
                  </a:lnTo>
                  <a:lnTo>
                    <a:pt x="393" y="363"/>
                  </a:lnTo>
                  <a:lnTo>
                    <a:pt x="388" y="363"/>
                  </a:lnTo>
                  <a:lnTo>
                    <a:pt x="380" y="359"/>
                  </a:lnTo>
                  <a:lnTo>
                    <a:pt x="375" y="357"/>
                  </a:lnTo>
                  <a:lnTo>
                    <a:pt x="365" y="352"/>
                  </a:lnTo>
                  <a:lnTo>
                    <a:pt x="356" y="346"/>
                  </a:lnTo>
                  <a:lnTo>
                    <a:pt x="352" y="342"/>
                  </a:lnTo>
                  <a:lnTo>
                    <a:pt x="348" y="340"/>
                  </a:lnTo>
                  <a:lnTo>
                    <a:pt x="345" y="338"/>
                  </a:lnTo>
                  <a:lnTo>
                    <a:pt x="339" y="337"/>
                  </a:lnTo>
                  <a:lnTo>
                    <a:pt x="333" y="335"/>
                  </a:lnTo>
                  <a:lnTo>
                    <a:pt x="328" y="335"/>
                  </a:lnTo>
                  <a:lnTo>
                    <a:pt x="320" y="335"/>
                  </a:lnTo>
                  <a:lnTo>
                    <a:pt x="313" y="337"/>
                  </a:lnTo>
                  <a:lnTo>
                    <a:pt x="292" y="338"/>
                  </a:lnTo>
                  <a:lnTo>
                    <a:pt x="267" y="342"/>
                  </a:lnTo>
                  <a:lnTo>
                    <a:pt x="254" y="342"/>
                  </a:lnTo>
                  <a:lnTo>
                    <a:pt x="243" y="342"/>
                  </a:lnTo>
                  <a:lnTo>
                    <a:pt x="230" y="342"/>
                  </a:lnTo>
                  <a:lnTo>
                    <a:pt x="219" y="342"/>
                  </a:lnTo>
                  <a:lnTo>
                    <a:pt x="205" y="340"/>
                  </a:lnTo>
                  <a:lnTo>
                    <a:pt x="194" y="340"/>
                  </a:lnTo>
                  <a:lnTo>
                    <a:pt x="190" y="338"/>
                  </a:lnTo>
                  <a:lnTo>
                    <a:pt x="187" y="337"/>
                  </a:lnTo>
                  <a:lnTo>
                    <a:pt x="183" y="337"/>
                  </a:lnTo>
                  <a:lnTo>
                    <a:pt x="177" y="335"/>
                  </a:lnTo>
                  <a:lnTo>
                    <a:pt x="173" y="331"/>
                  </a:lnTo>
                  <a:lnTo>
                    <a:pt x="172" y="329"/>
                  </a:lnTo>
                  <a:lnTo>
                    <a:pt x="170" y="327"/>
                  </a:lnTo>
                  <a:lnTo>
                    <a:pt x="168" y="323"/>
                  </a:lnTo>
                  <a:lnTo>
                    <a:pt x="166" y="322"/>
                  </a:lnTo>
                  <a:lnTo>
                    <a:pt x="166" y="318"/>
                  </a:lnTo>
                  <a:lnTo>
                    <a:pt x="166" y="314"/>
                  </a:lnTo>
                  <a:lnTo>
                    <a:pt x="166" y="310"/>
                  </a:lnTo>
                  <a:lnTo>
                    <a:pt x="166" y="306"/>
                  </a:lnTo>
                  <a:lnTo>
                    <a:pt x="164" y="297"/>
                  </a:lnTo>
                  <a:lnTo>
                    <a:pt x="162" y="284"/>
                  </a:lnTo>
                  <a:lnTo>
                    <a:pt x="158" y="267"/>
                  </a:lnTo>
                  <a:lnTo>
                    <a:pt x="155" y="258"/>
                  </a:lnTo>
                  <a:lnTo>
                    <a:pt x="153" y="250"/>
                  </a:lnTo>
                  <a:lnTo>
                    <a:pt x="149" y="243"/>
                  </a:lnTo>
                  <a:lnTo>
                    <a:pt x="143" y="235"/>
                  </a:lnTo>
                  <a:lnTo>
                    <a:pt x="138" y="226"/>
                  </a:lnTo>
                  <a:lnTo>
                    <a:pt x="132" y="220"/>
                  </a:lnTo>
                  <a:lnTo>
                    <a:pt x="130" y="218"/>
                  </a:lnTo>
                  <a:lnTo>
                    <a:pt x="126" y="216"/>
                  </a:lnTo>
                  <a:lnTo>
                    <a:pt x="123" y="212"/>
                  </a:lnTo>
                  <a:lnTo>
                    <a:pt x="119" y="211"/>
                  </a:lnTo>
                  <a:lnTo>
                    <a:pt x="100" y="203"/>
                  </a:lnTo>
                  <a:lnTo>
                    <a:pt x="77" y="194"/>
                  </a:lnTo>
                  <a:lnTo>
                    <a:pt x="66" y="188"/>
                  </a:lnTo>
                  <a:lnTo>
                    <a:pt x="55" y="180"/>
                  </a:lnTo>
                  <a:lnTo>
                    <a:pt x="46" y="173"/>
                  </a:lnTo>
                  <a:lnTo>
                    <a:pt x="34" y="165"/>
                  </a:lnTo>
                  <a:lnTo>
                    <a:pt x="30" y="162"/>
                  </a:lnTo>
                  <a:lnTo>
                    <a:pt x="25" y="156"/>
                  </a:lnTo>
                  <a:lnTo>
                    <a:pt x="21" y="150"/>
                  </a:lnTo>
                  <a:lnTo>
                    <a:pt x="15" y="147"/>
                  </a:lnTo>
                  <a:lnTo>
                    <a:pt x="14" y="141"/>
                  </a:lnTo>
                  <a:lnTo>
                    <a:pt x="10" y="135"/>
                  </a:lnTo>
                  <a:lnTo>
                    <a:pt x="8" y="130"/>
                  </a:lnTo>
                  <a:lnTo>
                    <a:pt x="4" y="124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0" y="105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2" y="85"/>
                  </a:lnTo>
                  <a:lnTo>
                    <a:pt x="4" y="77"/>
                  </a:lnTo>
                  <a:lnTo>
                    <a:pt x="6" y="6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7" name="Freeform 118"/>
            <p:cNvSpPr>
              <a:spLocks/>
            </p:cNvSpPr>
            <p:nvPr/>
          </p:nvSpPr>
          <p:spPr bwMode="auto">
            <a:xfrm>
              <a:off x="1814" y="2207"/>
              <a:ext cx="469" cy="146"/>
            </a:xfrm>
            <a:custGeom>
              <a:avLst/>
              <a:gdLst>
                <a:gd name="T0" fmla="*/ 4 w 907"/>
                <a:gd name="T1" fmla="*/ 1 h 365"/>
                <a:gd name="T2" fmla="*/ 5 w 907"/>
                <a:gd name="T3" fmla="*/ 1 h 365"/>
                <a:gd name="T4" fmla="*/ 8 w 907"/>
                <a:gd name="T5" fmla="*/ 1 h 365"/>
                <a:gd name="T6" fmla="*/ 11 w 907"/>
                <a:gd name="T7" fmla="*/ 1 h 365"/>
                <a:gd name="T8" fmla="*/ 13 w 907"/>
                <a:gd name="T9" fmla="*/ 1 h 365"/>
                <a:gd name="T10" fmla="*/ 18 w 907"/>
                <a:gd name="T11" fmla="*/ 2 h 365"/>
                <a:gd name="T12" fmla="*/ 18 w 907"/>
                <a:gd name="T13" fmla="*/ 2 h 365"/>
                <a:gd name="T14" fmla="*/ 19 w 907"/>
                <a:gd name="T15" fmla="*/ 1 h 365"/>
                <a:gd name="T16" fmla="*/ 20 w 907"/>
                <a:gd name="T17" fmla="*/ 1 h 365"/>
                <a:gd name="T18" fmla="*/ 21 w 907"/>
                <a:gd name="T19" fmla="*/ 1 h 365"/>
                <a:gd name="T20" fmla="*/ 24 w 907"/>
                <a:gd name="T21" fmla="*/ 0 h 365"/>
                <a:gd name="T22" fmla="*/ 25 w 907"/>
                <a:gd name="T23" fmla="*/ 0 h 365"/>
                <a:gd name="T24" fmla="*/ 28 w 907"/>
                <a:gd name="T25" fmla="*/ 0 h 365"/>
                <a:gd name="T26" fmla="*/ 31 w 907"/>
                <a:gd name="T27" fmla="*/ 0 h 365"/>
                <a:gd name="T28" fmla="*/ 34 w 907"/>
                <a:gd name="T29" fmla="*/ 0 h 365"/>
                <a:gd name="T30" fmla="*/ 38 w 907"/>
                <a:gd name="T31" fmla="*/ 1 h 365"/>
                <a:gd name="T32" fmla="*/ 40 w 907"/>
                <a:gd name="T33" fmla="*/ 2 h 365"/>
                <a:gd name="T34" fmla="*/ 43 w 907"/>
                <a:gd name="T35" fmla="*/ 2 h 365"/>
                <a:gd name="T36" fmla="*/ 47 w 907"/>
                <a:gd name="T37" fmla="*/ 1 h 365"/>
                <a:gd name="T38" fmla="*/ 49 w 907"/>
                <a:gd name="T39" fmla="*/ 1 h 365"/>
                <a:gd name="T40" fmla="*/ 50 w 907"/>
                <a:gd name="T41" fmla="*/ 0 h 365"/>
                <a:gd name="T42" fmla="*/ 54 w 907"/>
                <a:gd name="T43" fmla="*/ 1 h 365"/>
                <a:gd name="T44" fmla="*/ 57 w 907"/>
                <a:gd name="T45" fmla="*/ 3 h 365"/>
                <a:gd name="T46" fmla="*/ 62 w 907"/>
                <a:gd name="T47" fmla="*/ 3 h 365"/>
                <a:gd name="T48" fmla="*/ 64 w 907"/>
                <a:gd name="T49" fmla="*/ 4 h 365"/>
                <a:gd name="T50" fmla="*/ 65 w 907"/>
                <a:gd name="T51" fmla="*/ 4 h 365"/>
                <a:gd name="T52" fmla="*/ 65 w 907"/>
                <a:gd name="T53" fmla="*/ 4 h 365"/>
                <a:gd name="T54" fmla="*/ 61 w 907"/>
                <a:gd name="T55" fmla="*/ 5 h 365"/>
                <a:gd name="T56" fmla="*/ 59 w 907"/>
                <a:gd name="T57" fmla="*/ 5 h 365"/>
                <a:gd name="T58" fmla="*/ 56 w 907"/>
                <a:gd name="T59" fmla="*/ 5 h 365"/>
                <a:gd name="T60" fmla="*/ 55 w 907"/>
                <a:gd name="T61" fmla="*/ 6 h 365"/>
                <a:gd name="T62" fmla="*/ 54 w 907"/>
                <a:gd name="T63" fmla="*/ 6 h 365"/>
                <a:gd name="T64" fmla="*/ 53 w 907"/>
                <a:gd name="T65" fmla="*/ 7 h 365"/>
                <a:gd name="T66" fmla="*/ 46 w 907"/>
                <a:gd name="T67" fmla="*/ 8 h 365"/>
                <a:gd name="T68" fmla="*/ 37 w 907"/>
                <a:gd name="T69" fmla="*/ 8 h 365"/>
                <a:gd name="T70" fmla="*/ 33 w 907"/>
                <a:gd name="T71" fmla="*/ 9 h 365"/>
                <a:gd name="T72" fmla="*/ 30 w 907"/>
                <a:gd name="T73" fmla="*/ 9 h 365"/>
                <a:gd name="T74" fmla="*/ 27 w 907"/>
                <a:gd name="T75" fmla="*/ 9 h 365"/>
                <a:gd name="T76" fmla="*/ 25 w 907"/>
                <a:gd name="T77" fmla="*/ 9 h 365"/>
                <a:gd name="T78" fmla="*/ 23 w 907"/>
                <a:gd name="T79" fmla="*/ 9 h 365"/>
                <a:gd name="T80" fmla="*/ 18 w 907"/>
                <a:gd name="T81" fmla="*/ 9 h 365"/>
                <a:gd name="T82" fmla="*/ 13 w 907"/>
                <a:gd name="T83" fmla="*/ 9 h 365"/>
                <a:gd name="T84" fmla="*/ 12 w 907"/>
                <a:gd name="T85" fmla="*/ 8 h 365"/>
                <a:gd name="T86" fmla="*/ 12 w 907"/>
                <a:gd name="T87" fmla="*/ 8 h 365"/>
                <a:gd name="T88" fmla="*/ 11 w 907"/>
                <a:gd name="T89" fmla="*/ 7 h 365"/>
                <a:gd name="T90" fmla="*/ 10 w 907"/>
                <a:gd name="T91" fmla="*/ 6 h 365"/>
                <a:gd name="T92" fmla="*/ 9 w 907"/>
                <a:gd name="T93" fmla="*/ 6 h 365"/>
                <a:gd name="T94" fmla="*/ 3 w 907"/>
                <a:gd name="T95" fmla="*/ 4 h 365"/>
                <a:gd name="T96" fmla="*/ 1 w 907"/>
                <a:gd name="T97" fmla="*/ 4 h 365"/>
                <a:gd name="T98" fmla="*/ 1 w 907"/>
                <a:gd name="T99" fmla="*/ 3 h 365"/>
                <a:gd name="T100" fmla="*/ 1 w 907"/>
                <a:gd name="T101" fmla="*/ 2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07"/>
                <a:gd name="T154" fmla="*/ 0 h 365"/>
                <a:gd name="T155" fmla="*/ 907 w 907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07" h="365">
                  <a:moveTo>
                    <a:pt x="6" y="69"/>
                  </a:moveTo>
                  <a:lnTo>
                    <a:pt x="53" y="43"/>
                  </a:lnTo>
                  <a:lnTo>
                    <a:pt x="57" y="39"/>
                  </a:lnTo>
                  <a:lnTo>
                    <a:pt x="57" y="36"/>
                  </a:lnTo>
                  <a:lnTo>
                    <a:pt x="59" y="34"/>
                  </a:lnTo>
                  <a:lnTo>
                    <a:pt x="62" y="32"/>
                  </a:lnTo>
                  <a:lnTo>
                    <a:pt x="64" y="28"/>
                  </a:lnTo>
                  <a:lnTo>
                    <a:pt x="68" y="26"/>
                  </a:lnTo>
                  <a:lnTo>
                    <a:pt x="72" y="24"/>
                  </a:lnTo>
                  <a:lnTo>
                    <a:pt x="79" y="24"/>
                  </a:lnTo>
                  <a:lnTo>
                    <a:pt x="85" y="24"/>
                  </a:lnTo>
                  <a:lnTo>
                    <a:pt x="91" y="24"/>
                  </a:lnTo>
                  <a:lnTo>
                    <a:pt x="100" y="26"/>
                  </a:lnTo>
                  <a:lnTo>
                    <a:pt x="108" y="28"/>
                  </a:lnTo>
                  <a:lnTo>
                    <a:pt x="119" y="32"/>
                  </a:lnTo>
                  <a:lnTo>
                    <a:pt x="126" y="32"/>
                  </a:lnTo>
                  <a:lnTo>
                    <a:pt x="145" y="34"/>
                  </a:lnTo>
                  <a:lnTo>
                    <a:pt x="151" y="34"/>
                  </a:lnTo>
                  <a:lnTo>
                    <a:pt x="156" y="34"/>
                  </a:lnTo>
                  <a:lnTo>
                    <a:pt x="162" y="38"/>
                  </a:lnTo>
                  <a:lnTo>
                    <a:pt x="168" y="39"/>
                  </a:lnTo>
                  <a:lnTo>
                    <a:pt x="173" y="41"/>
                  </a:lnTo>
                  <a:lnTo>
                    <a:pt x="177" y="45"/>
                  </a:lnTo>
                  <a:lnTo>
                    <a:pt x="183" y="49"/>
                  </a:lnTo>
                  <a:lnTo>
                    <a:pt x="188" y="53"/>
                  </a:lnTo>
                  <a:lnTo>
                    <a:pt x="226" y="90"/>
                  </a:lnTo>
                  <a:lnTo>
                    <a:pt x="230" y="90"/>
                  </a:lnTo>
                  <a:lnTo>
                    <a:pt x="239" y="85"/>
                  </a:lnTo>
                  <a:lnTo>
                    <a:pt x="243" y="83"/>
                  </a:lnTo>
                  <a:lnTo>
                    <a:pt x="245" y="81"/>
                  </a:lnTo>
                  <a:lnTo>
                    <a:pt x="247" y="79"/>
                  </a:lnTo>
                  <a:lnTo>
                    <a:pt x="251" y="77"/>
                  </a:lnTo>
                  <a:lnTo>
                    <a:pt x="252" y="73"/>
                  </a:lnTo>
                  <a:lnTo>
                    <a:pt x="252" y="69"/>
                  </a:lnTo>
                  <a:lnTo>
                    <a:pt x="254" y="66"/>
                  </a:lnTo>
                  <a:lnTo>
                    <a:pt x="256" y="62"/>
                  </a:lnTo>
                  <a:lnTo>
                    <a:pt x="258" y="53"/>
                  </a:lnTo>
                  <a:lnTo>
                    <a:pt x="260" y="47"/>
                  </a:lnTo>
                  <a:lnTo>
                    <a:pt x="262" y="45"/>
                  </a:lnTo>
                  <a:lnTo>
                    <a:pt x="264" y="43"/>
                  </a:lnTo>
                  <a:lnTo>
                    <a:pt x="266" y="41"/>
                  </a:lnTo>
                  <a:lnTo>
                    <a:pt x="269" y="41"/>
                  </a:lnTo>
                  <a:lnTo>
                    <a:pt x="275" y="41"/>
                  </a:lnTo>
                  <a:lnTo>
                    <a:pt x="279" y="41"/>
                  </a:lnTo>
                  <a:lnTo>
                    <a:pt x="286" y="41"/>
                  </a:lnTo>
                  <a:lnTo>
                    <a:pt x="288" y="39"/>
                  </a:lnTo>
                  <a:lnTo>
                    <a:pt x="292" y="34"/>
                  </a:lnTo>
                  <a:lnTo>
                    <a:pt x="299" y="24"/>
                  </a:lnTo>
                  <a:lnTo>
                    <a:pt x="309" y="17"/>
                  </a:lnTo>
                  <a:lnTo>
                    <a:pt x="314" y="13"/>
                  </a:lnTo>
                  <a:lnTo>
                    <a:pt x="320" y="9"/>
                  </a:lnTo>
                  <a:lnTo>
                    <a:pt x="326" y="6"/>
                  </a:lnTo>
                  <a:lnTo>
                    <a:pt x="331" y="4"/>
                  </a:lnTo>
                  <a:lnTo>
                    <a:pt x="337" y="2"/>
                  </a:lnTo>
                  <a:lnTo>
                    <a:pt x="345" y="0"/>
                  </a:lnTo>
                  <a:lnTo>
                    <a:pt x="346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67" y="6"/>
                  </a:lnTo>
                  <a:lnTo>
                    <a:pt x="377" y="9"/>
                  </a:lnTo>
                  <a:lnTo>
                    <a:pt x="386" y="11"/>
                  </a:lnTo>
                  <a:lnTo>
                    <a:pt x="395" y="11"/>
                  </a:lnTo>
                  <a:lnTo>
                    <a:pt x="405" y="11"/>
                  </a:lnTo>
                  <a:lnTo>
                    <a:pt x="414" y="9"/>
                  </a:lnTo>
                  <a:lnTo>
                    <a:pt x="424" y="7"/>
                  </a:lnTo>
                  <a:lnTo>
                    <a:pt x="433" y="7"/>
                  </a:lnTo>
                  <a:lnTo>
                    <a:pt x="437" y="6"/>
                  </a:lnTo>
                  <a:lnTo>
                    <a:pt x="442" y="6"/>
                  </a:lnTo>
                  <a:lnTo>
                    <a:pt x="448" y="7"/>
                  </a:lnTo>
                  <a:lnTo>
                    <a:pt x="456" y="7"/>
                  </a:lnTo>
                  <a:lnTo>
                    <a:pt x="461" y="9"/>
                  </a:lnTo>
                  <a:lnTo>
                    <a:pt x="469" y="11"/>
                  </a:lnTo>
                  <a:lnTo>
                    <a:pt x="476" y="15"/>
                  </a:lnTo>
                  <a:lnTo>
                    <a:pt x="484" y="17"/>
                  </a:lnTo>
                  <a:lnTo>
                    <a:pt x="499" y="24"/>
                  </a:lnTo>
                  <a:lnTo>
                    <a:pt x="514" y="32"/>
                  </a:lnTo>
                  <a:lnTo>
                    <a:pt x="531" y="43"/>
                  </a:lnTo>
                  <a:lnTo>
                    <a:pt x="546" y="53"/>
                  </a:lnTo>
                  <a:lnTo>
                    <a:pt x="550" y="54"/>
                  </a:lnTo>
                  <a:lnTo>
                    <a:pt x="555" y="56"/>
                  </a:lnTo>
                  <a:lnTo>
                    <a:pt x="565" y="58"/>
                  </a:lnTo>
                  <a:lnTo>
                    <a:pt x="568" y="58"/>
                  </a:lnTo>
                  <a:lnTo>
                    <a:pt x="574" y="58"/>
                  </a:lnTo>
                  <a:lnTo>
                    <a:pt x="582" y="58"/>
                  </a:lnTo>
                  <a:lnTo>
                    <a:pt x="591" y="58"/>
                  </a:lnTo>
                  <a:lnTo>
                    <a:pt x="599" y="56"/>
                  </a:lnTo>
                  <a:lnTo>
                    <a:pt x="608" y="54"/>
                  </a:lnTo>
                  <a:lnTo>
                    <a:pt x="619" y="51"/>
                  </a:lnTo>
                  <a:lnTo>
                    <a:pt x="630" y="47"/>
                  </a:lnTo>
                  <a:lnTo>
                    <a:pt x="642" y="43"/>
                  </a:lnTo>
                  <a:lnTo>
                    <a:pt x="653" y="41"/>
                  </a:lnTo>
                  <a:lnTo>
                    <a:pt x="661" y="38"/>
                  </a:lnTo>
                  <a:lnTo>
                    <a:pt x="668" y="34"/>
                  </a:lnTo>
                  <a:lnTo>
                    <a:pt x="674" y="30"/>
                  </a:lnTo>
                  <a:lnTo>
                    <a:pt x="679" y="26"/>
                  </a:lnTo>
                  <a:lnTo>
                    <a:pt x="683" y="22"/>
                  </a:lnTo>
                  <a:lnTo>
                    <a:pt x="687" y="21"/>
                  </a:lnTo>
                  <a:lnTo>
                    <a:pt x="693" y="15"/>
                  </a:lnTo>
                  <a:lnTo>
                    <a:pt x="694" y="11"/>
                  </a:lnTo>
                  <a:lnTo>
                    <a:pt x="694" y="7"/>
                  </a:lnTo>
                  <a:lnTo>
                    <a:pt x="696" y="7"/>
                  </a:lnTo>
                  <a:lnTo>
                    <a:pt x="702" y="7"/>
                  </a:lnTo>
                  <a:lnTo>
                    <a:pt x="723" y="11"/>
                  </a:lnTo>
                  <a:lnTo>
                    <a:pt x="734" y="15"/>
                  </a:lnTo>
                  <a:lnTo>
                    <a:pt x="745" y="19"/>
                  </a:lnTo>
                  <a:lnTo>
                    <a:pt x="753" y="22"/>
                  </a:lnTo>
                  <a:lnTo>
                    <a:pt x="758" y="24"/>
                  </a:lnTo>
                  <a:lnTo>
                    <a:pt x="764" y="28"/>
                  </a:lnTo>
                  <a:lnTo>
                    <a:pt x="768" y="32"/>
                  </a:lnTo>
                  <a:lnTo>
                    <a:pt x="813" y="47"/>
                  </a:lnTo>
                  <a:lnTo>
                    <a:pt x="800" y="128"/>
                  </a:lnTo>
                  <a:lnTo>
                    <a:pt x="805" y="128"/>
                  </a:lnTo>
                  <a:lnTo>
                    <a:pt x="820" y="128"/>
                  </a:lnTo>
                  <a:lnTo>
                    <a:pt x="841" y="128"/>
                  </a:lnTo>
                  <a:lnTo>
                    <a:pt x="858" y="128"/>
                  </a:lnTo>
                  <a:lnTo>
                    <a:pt x="864" y="128"/>
                  </a:lnTo>
                  <a:lnTo>
                    <a:pt x="867" y="128"/>
                  </a:lnTo>
                  <a:lnTo>
                    <a:pt x="873" y="130"/>
                  </a:lnTo>
                  <a:lnTo>
                    <a:pt x="877" y="132"/>
                  </a:lnTo>
                  <a:lnTo>
                    <a:pt x="883" y="133"/>
                  </a:lnTo>
                  <a:lnTo>
                    <a:pt x="888" y="135"/>
                  </a:lnTo>
                  <a:lnTo>
                    <a:pt x="892" y="137"/>
                  </a:lnTo>
                  <a:lnTo>
                    <a:pt x="896" y="141"/>
                  </a:lnTo>
                  <a:lnTo>
                    <a:pt x="899" y="143"/>
                  </a:lnTo>
                  <a:lnTo>
                    <a:pt x="903" y="147"/>
                  </a:lnTo>
                  <a:lnTo>
                    <a:pt x="905" y="148"/>
                  </a:lnTo>
                  <a:lnTo>
                    <a:pt x="907" y="152"/>
                  </a:lnTo>
                  <a:lnTo>
                    <a:pt x="907" y="154"/>
                  </a:lnTo>
                  <a:lnTo>
                    <a:pt x="907" y="156"/>
                  </a:lnTo>
                  <a:lnTo>
                    <a:pt x="905" y="160"/>
                  </a:lnTo>
                  <a:lnTo>
                    <a:pt x="903" y="162"/>
                  </a:lnTo>
                  <a:lnTo>
                    <a:pt x="890" y="167"/>
                  </a:lnTo>
                  <a:lnTo>
                    <a:pt x="875" y="177"/>
                  </a:lnTo>
                  <a:lnTo>
                    <a:pt x="867" y="180"/>
                  </a:lnTo>
                  <a:lnTo>
                    <a:pt x="860" y="182"/>
                  </a:lnTo>
                  <a:lnTo>
                    <a:pt x="856" y="184"/>
                  </a:lnTo>
                  <a:lnTo>
                    <a:pt x="851" y="186"/>
                  </a:lnTo>
                  <a:lnTo>
                    <a:pt x="847" y="186"/>
                  </a:lnTo>
                  <a:lnTo>
                    <a:pt x="841" y="186"/>
                  </a:lnTo>
                  <a:lnTo>
                    <a:pt x="832" y="186"/>
                  </a:lnTo>
                  <a:lnTo>
                    <a:pt x="822" y="188"/>
                  </a:lnTo>
                  <a:lnTo>
                    <a:pt x="815" y="190"/>
                  </a:lnTo>
                  <a:lnTo>
                    <a:pt x="805" y="194"/>
                  </a:lnTo>
                  <a:lnTo>
                    <a:pt x="798" y="197"/>
                  </a:lnTo>
                  <a:lnTo>
                    <a:pt x="788" y="201"/>
                  </a:lnTo>
                  <a:lnTo>
                    <a:pt x="781" y="207"/>
                  </a:lnTo>
                  <a:lnTo>
                    <a:pt x="773" y="211"/>
                  </a:lnTo>
                  <a:lnTo>
                    <a:pt x="773" y="214"/>
                  </a:lnTo>
                  <a:lnTo>
                    <a:pt x="773" y="220"/>
                  </a:lnTo>
                  <a:lnTo>
                    <a:pt x="773" y="224"/>
                  </a:lnTo>
                  <a:lnTo>
                    <a:pt x="773" y="229"/>
                  </a:lnTo>
                  <a:lnTo>
                    <a:pt x="772" y="235"/>
                  </a:lnTo>
                  <a:lnTo>
                    <a:pt x="772" y="239"/>
                  </a:lnTo>
                  <a:lnTo>
                    <a:pt x="768" y="246"/>
                  </a:lnTo>
                  <a:lnTo>
                    <a:pt x="766" y="252"/>
                  </a:lnTo>
                  <a:lnTo>
                    <a:pt x="762" y="256"/>
                  </a:lnTo>
                  <a:lnTo>
                    <a:pt x="757" y="263"/>
                  </a:lnTo>
                  <a:lnTo>
                    <a:pt x="751" y="267"/>
                  </a:lnTo>
                  <a:lnTo>
                    <a:pt x="745" y="271"/>
                  </a:lnTo>
                  <a:lnTo>
                    <a:pt x="740" y="273"/>
                  </a:lnTo>
                  <a:lnTo>
                    <a:pt x="736" y="274"/>
                  </a:lnTo>
                  <a:lnTo>
                    <a:pt x="732" y="276"/>
                  </a:lnTo>
                  <a:lnTo>
                    <a:pt x="726" y="276"/>
                  </a:lnTo>
                  <a:lnTo>
                    <a:pt x="700" y="284"/>
                  </a:lnTo>
                  <a:lnTo>
                    <a:pt x="672" y="290"/>
                  </a:lnTo>
                  <a:lnTo>
                    <a:pt x="638" y="297"/>
                  </a:lnTo>
                  <a:lnTo>
                    <a:pt x="604" y="303"/>
                  </a:lnTo>
                  <a:lnTo>
                    <a:pt x="572" y="310"/>
                  </a:lnTo>
                  <a:lnTo>
                    <a:pt x="546" y="316"/>
                  </a:lnTo>
                  <a:lnTo>
                    <a:pt x="525" y="322"/>
                  </a:lnTo>
                  <a:lnTo>
                    <a:pt x="514" y="323"/>
                  </a:lnTo>
                  <a:lnTo>
                    <a:pt x="508" y="327"/>
                  </a:lnTo>
                  <a:lnTo>
                    <a:pt x="497" y="333"/>
                  </a:lnTo>
                  <a:lnTo>
                    <a:pt x="486" y="340"/>
                  </a:lnTo>
                  <a:lnTo>
                    <a:pt x="472" y="348"/>
                  </a:lnTo>
                  <a:lnTo>
                    <a:pt x="463" y="352"/>
                  </a:lnTo>
                  <a:lnTo>
                    <a:pt x="456" y="355"/>
                  </a:lnTo>
                  <a:lnTo>
                    <a:pt x="446" y="359"/>
                  </a:lnTo>
                  <a:lnTo>
                    <a:pt x="439" y="361"/>
                  </a:lnTo>
                  <a:lnTo>
                    <a:pt x="429" y="363"/>
                  </a:lnTo>
                  <a:lnTo>
                    <a:pt x="420" y="365"/>
                  </a:lnTo>
                  <a:lnTo>
                    <a:pt x="410" y="365"/>
                  </a:lnTo>
                  <a:lnTo>
                    <a:pt x="403" y="365"/>
                  </a:lnTo>
                  <a:lnTo>
                    <a:pt x="393" y="363"/>
                  </a:lnTo>
                  <a:lnTo>
                    <a:pt x="388" y="363"/>
                  </a:lnTo>
                  <a:lnTo>
                    <a:pt x="380" y="359"/>
                  </a:lnTo>
                  <a:lnTo>
                    <a:pt x="375" y="357"/>
                  </a:lnTo>
                  <a:lnTo>
                    <a:pt x="365" y="352"/>
                  </a:lnTo>
                  <a:lnTo>
                    <a:pt x="356" y="346"/>
                  </a:lnTo>
                  <a:lnTo>
                    <a:pt x="352" y="342"/>
                  </a:lnTo>
                  <a:lnTo>
                    <a:pt x="348" y="340"/>
                  </a:lnTo>
                  <a:lnTo>
                    <a:pt x="345" y="338"/>
                  </a:lnTo>
                  <a:lnTo>
                    <a:pt x="339" y="337"/>
                  </a:lnTo>
                  <a:lnTo>
                    <a:pt x="333" y="335"/>
                  </a:lnTo>
                  <a:lnTo>
                    <a:pt x="328" y="335"/>
                  </a:lnTo>
                  <a:lnTo>
                    <a:pt x="320" y="335"/>
                  </a:lnTo>
                  <a:lnTo>
                    <a:pt x="313" y="337"/>
                  </a:lnTo>
                  <a:lnTo>
                    <a:pt x="292" y="338"/>
                  </a:lnTo>
                  <a:lnTo>
                    <a:pt x="267" y="342"/>
                  </a:lnTo>
                  <a:lnTo>
                    <a:pt x="254" y="342"/>
                  </a:lnTo>
                  <a:lnTo>
                    <a:pt x="243" y="342"/>
                  </a:lnTo>
                  <a:lnTo>
                    <a:pt x="230" y="342"/>
                  </a:lnTo>
                  <a:lnTo>
                    <a:pt x="219" y="342"/>
                  </a:lnTo>
                  <a:lnTo>
                    <a:pt x="205" y="340"/>
                  </a:lnTo>
                  <a:lnTo>
                    <a:pt x="194" y="340"/>
                  </a:lnTo>
                  <a:lnTo>
                    <a:pt x="190" y="338"/>
                  </a:lnTo>
                  <a:lnTo>
                    <a:pt x="187" y="337"/>
                  </a:lnTo>
                  <a:lnTo>
                    <a:pt x="183" y="337"/>
                  </a:lnTo>
                  <a:lnTo>
                    <a:pt x="177" y="335"/>
                  </a:lnTo>
                  <a:lnTo>
                    <a:pt x="173" y="331"/>
                  </a:lnTo>
                  <a:lnTo>
                    <a:pt x="172" y="329"/>
                  </a:lnTo>
                  <a:lnTo>
                    <a:pt x="170" y="327"/>
                  </a:lnTo>
                  <a:lnTo>
                    <a:pt x="168" y="323"/>
                  </a:lnTo>
                  <a:lnTo>
                    <a:pt x="166" y="322"/>
                  </a:lnTo>
                  <a:lnTo>
                    <a:pt x="166" y="318"/>
                  </a:lnTo>
                  <a:lnTo>
                    <a:pt x="166" y="314"/>
                  </a:lnTo>
                  <a:lnTo>
                    <a:pt x="166" y="310"/>
                  </a:lnTo>
                  <a:lnTo>
                    <a:pt x="166" y="306"/>
                  </a:lnTo>
                  <a:lnTo>
                    <a:pt x="164" y="297"/>
                  </a:lnTo>
                  <a:lnTo>
                    <a:pt x="162" y="284"/>
                  </a:lnTo>
                  <a:lnTo>
                    <a:pt x="158" y="267"/>
                  </a:lnTo>
                  <a:lnTo>
                    <a:pt x="155" y="258"/>
                  </a:lnTo>
                  <a:lnTo>
                    <a:pt x="153" y="250"/>
                  </a:lnTo>
                  <a:lnTo>
                    <a:pt x="149" y="243"/>
                  </a:lnTo>
                  <a:lnTo>
                    <a:pt x="143" y="235"/>
                  </a:lnTo>
                  <a:lnTo>
                    <a:pt x="138" y="226"/>
                  </a:lnTo>
                  <a:lnTo>
                    <a:pt x="132" y="220"/>
                  </a:lnTo>
                  <a:lnTo>
                    <a:pt x="130" y="218"/>
                  </a:lnTo>
                  <a:lnTo>
                    <a:pt x="126" y="216"/>
                  </a:lnTo>
                  <a:lnTo>
                    <a:pt x="123" y="212"/>
                  </a:lnTo>
                  <a:lnTo>
                    <a:pt x="119" y="211"/>
                  </a:lnTo>
                  <a:lnTo>
                    <a:pt x="100" y="203"/>
                  </a:lnTo>
                  <a:lnTo>
                    <a:pt x="77" y="194"/>
                  </a:lnTo>
                  <a:lnTo>
                    <a:pt x="66" y="188"/>
                  </a:lnTo>
                  <a:lnTo>
                    <a:pt x="55" y="180"/>
                  </a:lnTo>
                  <a:lnTo>
                    <a:pt x="46" y="173"/>
                  </a:lnTo>
                  <a:lnTo>
                    <a:pt x="34" y="165"/>
                  </a:lnTo>
                  <a:lnTo>
                    <a:pt x="30" y="162"/>
                  </a:lnTo>
                  <a:lnTo>
                    <a:pt x="25" y="156"/>
                  </a:lnTo>
                  <a:lnTo>
                    <a:pt x="21" y="150"/>
                  </a:lnTo>
                  <a:lnTo>
                    <a:pt x="15" y="147"/>
                  </a:lnTo>
                  <a:lnTo>
                    <a:pt x="14" y="141"/>
                  </a:lnTo>
                  <a:lnTo>
                    <a:pt x="10" y="135"/>
                  </a:lnTo>
                  <a:lnTo>
                    <a:pt x="8" y="130"/>
                  </a:lnTo>
                  <a:lnTo>
                    <a:pt x="4" y="124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0" y="105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2" y="85"/>
                  </a:lnTo>
                  <a:lnTo>
                    <a:pt x="4" y="77"/>
                  </a:lnTo>
                  <a:lnTo>
                    <a:pt x="6" y="6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8" name="Freeform 119"/>
            <p:cNvSpPr>
              <a:spLocks/>
            </p:cNvSpPr>
            <p:nvPr/>
          </p:nvSpPr>
          <p:spPr bwMode="auto">
            <a:xfrm>
              <a:off x="1599" y="2162"/>
              <a:ext cx="883" cy="481"/>
            </a:xfrm>
            <a:custGeom>
              <a:avLst/>
              <a:gdLst>
                <a:gd name="T0" fmla="*/ 31 w 1706"/>
                <a:gd name="T1" fmla="*/ 6 h 1200"/>
                <a:gd name="T2" fmla="*/ 39 w 1706"/>
                <a:gd name="T3" fmla="*/ 8 h 1200"/>
                <a:gd name="T4" fmla="*/ 42 w 1706"/>
                <a:gd name="T5" fmla="*/ 11 h 1200"/>
                <a:gd name="T6" fmla="*/ 48 w 1706"/>
                <a:gd name="T7" fmla="*/ 12 h 1200"/>
                <a:gd name="T8" fmla="*/ 57 w 1706"/>
                <a:gd name="T9" fmla="*/ 12 h 1200"/>
                <a:gd name="T10" fmla="*/ 65 w 1706"/>
                <a:gd name="T11" fmla="*/ 12 h 1200"/>
                <a:gd name="T12" fmla="*/ 83 w 1706"/>
                <a:gd name="T13" fmla="*/ 10 h 1200"/>
                <a:gd name="T14" fmla="*/ 85 w 1706"/>
                <a:gd name="T15" fmla="*/ 8 h 1200"/>
                <a:gd name="T16" fmla="*/ 93 w 1706"/>
                <a:gd name="T17" fmla="*/ 7 h 1200"/>
                <a:gd name="T18" fmla="*/ 94 w 1706"/>
                <a:gd name="T19" fmla="*/ 6 h 1200"/>
                <a:gd name="T20" fmla="*/ 91 w 1706"/>
                <a:gd name="T21" fmla="*/ 2 h 1200"/>
                <a:gd name="T22" fmla="*/ 94 w 1706"/>
                <a:gd name="T23" fmla="*/ 0 h 1200"/>
                <a:gd name="T24" fmla="*/ 101 w 1706"/>
                <a:gd name="T25" fmla="*/ 0 h 1200"/>
                <a:gd name="T26" fmla="*/ 105 w 1706"/>
                <a:gd name="T27" fmla="*/ 3 h 1200"/>
                <a:gd name="T28" fmla="*/ 109 w 1706"/>
                <a:gd name="T29" fmla="*/ 5 h 1200"/>
                <a:gd name="T30" fmla="*/ 113 w 1706"/>
                <a:gd name="T31" fmla="*/ 6 h 1200"/>
                <a:gd name="T32" fmla="*/ 117 w 1706"/>
                <a:gd name="T33" fmla="*/ 6 h 1200"/>
                <a:gd name="T34" fmla="*/ 123 w 1706"/>
                <a:gd name="T35" fmla="*/ 4 h 1200"/>
                <a:gd name="T36" fmla="*/ 118 w 1706"/>
                <a:gd name="T37" fmla="*/ 8 h 1200"/>
                <a:gd name="T38" fmla="*/ 106 w 1706"/>
                <a:gd name="T39" fmla="*/ 12 h 1200"/>
                <a:gd name="T40" fmla="*/ 100 w 1706"/>
                <a:gd name="T41" fmla="*/ 12 h 1200"/>
                <a:gd name="T42" fmla="*/ 100 w 1706"/>
                <a:gd name="T43" fmla="*/ 13 h 1200"/>
                <a:gd name="T44" fmla="*/ 94 w 1706"/>
                <a:gd name="T45" fmla="*/ 15 h 1200"/>
                <a:gd name="T46" fmla="*/ 94 w 1706"/>
                <a:gd name="T47" fmla="*/ 14 h 1200"/>
                <a:gd name="T48" fmla="*/ 91 w 1706"/>
                <a:gd name="T49" fmla="*/ 14 h 1200"/>
                <a:gd name="T50" fmla="*/ 86 w 1706"/>
                <a:gd name="T51" fmla="*/ 14 h 1200"/>
                <a:gd name="T52" fmla="*/ 89 w 1706"/>
                <a:gd name="T53" fmla="*/ 16 h 1200"/>
                <a:gd name="T54" fmla="*/ 96 w 1706"/>
                <a:gd name="T55" fmla="*/ 16 h 1200"/>
                <a:gd name="T56" fmla="*/ 93 w 1706"/>
                <a:gd name="T57" fmla="*/ 17 h 1200"/>
                <a:gd name="T58" fmla="*/ 90 w 1706"/>
                <a:gd name="T59" fmla="*/ 18 h 1200"/>
                <a:gd name="T60" fmla="*/ 95 w 1706"/>
                <a:gd name="T61" fmla="*/ 22 h 1200"/>
                <a:gd name="T62" fmla="*/ 87 w 1706"/>
                <a:gd name="T63" fmla="*/ 27 h 1200"/>
                <a:gd name="T64" fmla="*/ 75 w 1706"/>
                <a:gd name="T65" fmla="*/ 29 h 1200"/>
                <a:gd name="T66" fmla="*/ 73 w 1706"/>
                <a:gd name="T67" fmla="*/ 30 h 1200"/>
                <a:gd name="T68" fmla="*/ 70 w 1706"/>
                <a:gd name="T69" fmla="*/ 30 h 1200"/>
                <a:gd name="T70" fmla="*/ 71 w 1706"/>
                <a:gd name="T71" fmla="*/ 29 h 1200"/>
                <a:gd name="T72" fmla="*/ 69 w 1706"/>
                <a:gd name="T73" fmla="*/ 29 h 1200"/>
                <a:gd name="T74" fmla="*/ 63 w 1706"/>
                <a:gd name="T75" fmla="*/ 28 h 1200"/>
                <a:gd name="T76" fmla="*/ 56 w 1706"/>
                <a:gd name="T77" fmla="*/ 28 h 1200"/>
                <a:gd name="T78" fmla="*/ 55 w 1706"/>
                <a:gd name="T79" fmla="*/ 29 h 1200"/>
                <a:gd name="T80" fmla="*/ 52 w 1706"/>
                <a:gd name="T81" fmla="*/ 29 h 1200"/>
                <a:gd name="T82" fmla="*/ 48 w 1706"/>
                <a:gd name="T83" fmla="*/ 28 h 1200"/>
                <a:gd name="T84" fmla="*/ 50 w 1706"/>
                <a:gd name="T85" fmla="*/ 26 h 1200"/>
                <a:gd name="T86" fmla="*/ 47 w 1706"/>
                <a:gd name="T87" fmla="*/ 24 h 1200"/>
                <a:gd name="T88" fmla="*/ 34 w 1706"/>
                <a:gd name="T89" fmla="*/ 24 h 1200"/>
                <a:gd name="T90" fmla="*/ 29 w 1706"/>
                <a:gd name="T91" fmla="*/ 24 h 1200"/>
                <a:gd name="T92" fmla="*/ 18 w 1706"/>
                <a:gd name="T93" fmla="*/ 24 h 1200"/>
                <a:gd name="T94" fmla="*/ 14 w 1706"/>
                <a:gd name="T95" fmla="*/ 20 h 1200"/>
                <a:gd name="T96" fmla="*/ 13 w 1706"/>
                <a:gd name="T97" fmla="*/ 18 h 1200"/>
                <a:gd name="T98" fmla="*/ 4 w 1706"/>
                <a:gd name="T99" fmla="*/ 17 h 1200"/>
                <a:gd name="T100" fmla="*/ 2 w 1706"/>
                <a:gd name="T101" fmla="*/ 15 h 1200"/>
                <a:gd name="T102" fmla="*/ 1 w 1706"/>
                <a:gd name="T103" fmla="*/ 14 h 1200"/>
                <a:gd name="T104" fmla="*/ 7 w 1706"/>
                <a:gd name="T105" fmla="*/ 13 h 1200"/>
                <a:gd name="T106" fmla="*/ 12 w 1706"/>
                <a:gd name="T107" fmla="*/ 12 h 1200"/>
                <a:gd name="T108" fmla="*/ 11 w 1706"/>
                <a:gd name="T109" fmla="*/ 10 h 1200"/>
                <a:gd name="T110" fmla="*/ 13 w 1706"/>
                <a:gd name="T111" fmla="*/ 10 h 1200"/>
                <a:gd name="T112" fmla="*/ 14 w 1706"/>
                <a:gd name="T113" fmla="*/ 9 h 1200"/>
                <a:gd name="T114" fmla="*/ 18 w 1706"/>
                <a:gd name="T115" fmla="*/ 8 h 1200"/>
                <a:gd name="T116" fmla="*/ 20 w 1706"/>
                <a:gd name="T117" fmla="*/ 7 h 1200"/>
                <a:gd name="T118" fmla="*/ 23 w 1706"/>
                <a:gd name="T119" fmla="*/ 6 h 1200"/>
                <a:gd name="T120" fmla="*/ 27 w 1706"/>
                <a:gd name="T121" fmla="*/ 6 h 1200"/>
                <a:gd name="T122" fmla="*/ 28 w 1706"/>
                <a:gd name="T123" fmla="*/ 4 h 12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06"/>
                <a:gd name="T187" fmla="*/ 0 h 1200"/>
                <a:gd name="T188" fmla="*/ 1706 w 1706"/>
                <a:gd name="T189" fmla="*/ 1200 h 12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06" h="1200">
                  <a:moveTo>
                    <a:pt x="421" y="180"/>
                  </a:moveTo>
                  <a:lnTo>
                    <a:pt x="419" y="188"/>
                  </a:lnTo>
                  <a:lnTo>
                    <a:pt x="417" y="196"/>
                  </a:lnTo>
                  <a:lnTo>
                    <a:pt x="415" y="203"/>
                  </a:lnTo>
                  <a:lnTo>
                    <a:pt x="415" y="209"/>
                  </a:lnTo>
                  <a:lnTo>
                    <a:pt x="415" y="216"/>
                  </a:lnTo>
                  <a:lnTo>
                    <a:pt x="417" y="222"/>
                  </a:lnTo>
                  <a:lnTo>
                    <a:pt x="419" y="229"/>
                  </a:lnTo>
                  <a:lnTo>
                    <a:pt x="421" y="235"/>
                  </a:lnTo>
                  <a:lnTo>
                    <a:pt x="423" y="241"/>
                  </a:lnTo>
                  <a:lnTo>
                    <a:pt x="425" y="246"/>
                  </a:lnTo>
                  <a:lnTo>
                    <a:pt x="429" y="252"/>
                  </a:lnTo>
                  <a:lnTo>
                    <a:pt x="432" y="258"/>
                  </a:lnTo>
                  <a:lnTo>
                    <a:pt x="438" y="261"/>
                  </a:lnTo>
                  <a:lnTo>
                    <a:pt x="442" y="267"/>
                  </a:lnTo>
                  <a:lnTo>
                    <a:pt x="445" y="271"/>
                  </a:lnTo>
                  <a:lnTo>
                    <a:pt x="451" y="276"/>
                  </a:lnTo>
                  <a:lnTo>
                    <a:pt x="462" y="284"/>
                  </a:lnTo>
                  <a:lnTo>
                    <a:pt x="472" y="291"/>
                  </a:lnTo>
                  <a:lnTo>
                    <a:pt x="483" y="299"/>
                  </a:lnTo>
                  <a:lnTo>
                    <a:pt x="494" y="305"/>
                  </a:lnTo>
                  <a:lnTo>
                    <a:pt x="517" y="314"/>
                  </a:lnTo>
                  <a:lnTo>
                    <a:pt x="536" y="322"/>
                  </a:lnTo>
                  <a:lnTo>
                    <a:pt x="540" y="323"/>
                  </a:lnTo>
                  <a:lnTo>
                    <a:pt x="543" y="325"/>
                  </a:lnTo>
                  <a:lnTo>
                    <a:pt x="545" y="329"/>
                  </a:lnTo>
                  <a:lnTo>
                    <a:pt x="549" y="331"/>
                  </a:lnTo>
                  <a:lnTo>
                    <a:pt x="555" y="337"/>
                  </a:lnTo>
                  <a:lnTo>
                    <a:pt x="560" y="344"/>
                  </a:lnTo>
                  <a:lnTo>
                    <a:pt x="566" y="352"/>
                  </a:lnTo>
                  <a:lnTo>
                    <a:pt x="570" y="361"/>
                  </a:lnTo>
                  <a:lnTo>
                    <a:pt x="571" y="369"/>
                  </a:lnTo>
                  <a:lnTo>
                    <a:pt x="575" y="378"/>
                  </a:lnTo>
                  <a:lnTo>
                    <a:pt x="579" y="395"/>
                  </a:lnTo>
                  <a:lnTo>
                    <a:pt x="581" y="410"/>
                  </a:lnTo>
                  <a:lnTo>
                    <a:pt x="583" y="419"/>
                  </a:lnTo>
                  <a:lnTo>
                    <a:pt x="583" y="423"/>
                  </a:lnTo>
                  <a:lnTo>
                    <a:pt x="583" y="427"/>
                  </a:lnTo>
                  <a:lnTo>
                    <a:pt x="583" y="431"/>
                  </a:lnTo>
                  <a:lnTo>
                    <a:pt x="583" y="433"/>
                  </a:lnTo>
                  <a:lnTo>
                    <a:pt x="585" y="436"/>
                  </a:lnTo>
                  <a:lnTo>
                    <a:pt x="587" y="438"/>
                  </a:lnTo>
                  <a:lnTo>
                    <a:pt x="588" y="440"/>
                  </a:lnTo>
                  <a:lnTo>
                    <a:pt x="592" y="444"/>
                  </a:lnTo>
                  <a:lnTo>
                    <a:pt x="594" y="446"/>
                  </a:lnTo>
                  <a:lnTo>
                    <a:pt x="603" y="448"/>
                  </a:lnTo>
                  <a:lnTo>
                    <a:pt x="613" y="451"/>
                  </a:lnTo>
                  <a:lnTo>
                    <a:pt x="624" y="453"/>
                  </a:lnTo>
                  <a:lnTo>
                    <a:pt x="635" y="453"/>
                  </a:lnTo>
                  <a:lnTo>
                    <a:pt x="647" y="453"/>
                  </a:lnTo>
                  <a:lnTo>
                    <a:pt x="660" y="453"/>
                  </a:lnTo>
                  <a:lnTo>
                    <a:pt x="673" y="453"/>
                  </a:lnTo>
                  <a:lnTo>
                    <a:pt x="684" y="453"/>
                  </a:lnTo>
                  <a:lnTo>
                    <a:pt x="709" y="451"/>
                  </a:lnTo>
                  <a:lnTo>
                    <a:pt x="729" y="448"/>
                  </a:lnTo>
                  <a:lnTo>
                    <a:pt x="737" y="448"/>
                  </a:lnTo>
                  <a:lnTo>
                    <a:pt x="746" y="448"/>
                  </a:lnTo>
                  <a:lnTo>
                    <a:pt x="752" y="448"/>
                  </a:lnTo>
                  <a:lnTo>
                    <a:pt x="756" y="448"/>
                  </a:lnTo>
                  <a:lnTo>
                    <a:pt x="761" y="449"/>
                  </a:lnTo>
                  <a:lnTo>
                    <a:pt x="767" y="451"/>
                  </a:lnTo>
                  <a:lnTo>
                    <a:pt x="771" y="455"/>
                  </a:lnTo>
                  <a:lnTo>
                    <a:pt x="775" y="457"/>
                  </a:lnTo>
                  <a:lnTo>
                    <a:pt x="782" y="464"/>
                  </a:lnTo>
                  <a:lnTo>
                    <a:pt x="792" y="468"/>
                  </a:lnTo>
                  <a:lnTo>
                    <a:pt x="797" y="472"/>
                  </a:lnTo>
                  <a:lnTo>
                    <a:pt x="805" y="474"/>
                  </a:lnTo>
                  <a:lnTo>
                    <a:pt x="810" y="476"/>
                  </a:lnTo>
                  <a:lnTo>
                    <a:pt x="820" y="478"/>
                  </a:lnTo>
                  <a:lnTo>
                    <a:pt x="829" y="478"/>
                  </a:lnTo>
                  <a:lnTo>
                    <a:pt x="837" y="476"/>
                  </a:lnTo>
                  <a:lnTo>
                    <a:pt x="846" y="474"/>
                  </a:lnTo>
                  <a:lnTo>
                    <a:pt x="856" y="472"/>
                  </a:lnTo>
                  <a:lnTo>
                    <a:pt x="865" y="470"/>
                  </a:lnTo>
                  <a:lnTo>
                    <a:pt x="872" y="466"/>
                  </a:lnTo>
                  <a:lnTo>
                    <a:pt x="880" y="463"/>
                  </a:lnTo>
                  <a:lnTo>
                    <a:pt x="889" y="459"/>
                  </a:lnTo>
                  <a:lnTo>
                    <a:pt x="904" y="451"/>
                  </a:lnTo>
                  <a:lnTo>
                    <a:pt x="916" y="444"/>
                  </a:lnTo>
                  <a:lnTo>
                    <a:pt x="925" y="438"/>
                  </a:lnTo>
                  <a:lnTo>
                    <a:pt x="933" y="434"/>
                  </a:lnTo>
                  <a:lnTo>
                    <a:pt x="942" y="433"/>
                  </a:lnTo>
                  <a:lnTo>
                    <a:pt x="963" y="427"/>
                  </a:lnTo>
                  <a:lnTo>
                    <a:pt x="989" y="421"/>
                  </a:lnTo>
                  <a:lnTo>
                    <a:pt x="1021" y="416"/>
                  </a:lnTo>
                  <a:lnTo>
                    <a:pt x="1055" y="408"/>
                  </a:lnTo>
                  <a:lnTo>
                    <a:pt x="1089" y="401"/>
                  </a:lnTo>
                  <a:lnTo>
                    <a:pt x="1119" y="395"/>
                  </a:lnTo>
                  <a:lnTo>
                    <a:pt x="1143" y="389"/>
                  </a:lnTo>
                  <a:lnTo>
                    <a:pt x="1149" y="387"/>
                  </a:lnTo>
                  <a:lnTo>
                    <a:pt x="1153" y="385"/>
                  </a:lnTo>
                  <a:lnTo>
                    <a:pt x="1158" y="385"/>
                  </a:lnTo>
                  <a:lnTo>
                    <a:pt x="1162" y="382"/>
                  </a:lnTo>
                  <a:lnTo>
                    <a:pt x="1168" y="378"/>
                  </a:lnTo>
                  <a:lnTo>
                    <a:pt x="1175" y="374"/>
                  </a:lnTo>
                  <a:lnTo>
                    <a:pt x="1179" y="369"/>
                  </a:lnTo>
                  <a:lnTo>
                    <a:pt x="1183" y="363"/>
                  </a:lnTo>
                  <a:lnTo>
                    <a:pt x="1185" y="357"/>
                  </a:lnTo>
                  <a:lnTo>
                    <a:pt x="1188" y="350"/>
                  </a:lnTo>
                  <a:lnTo>
                    <a:pt x="1188" y="346"/>
                  </a:lnTo>
                  <a:lnTo>
                    <a:pt x="1190" y="340"/>
                  </a:lnTo>
                  <a:lnTo>
                    <a:pt x="1190" y="335"/>
                  </a:lnTo>
                  <a:lnTo>
                    <a:pt x="1192" y="331"/>
                  </a:lnTo>
                  <a:lnTo>
                    <a:pt x="1190" y="323"/>
                  </a:lnTo>
                  <a:lnTo>
                    <a:pt x="1190" y="322"/>
                  </a:lnTo>
                  <a:lnTo>
                    <a:pt x="1198" y="318"/>
                  </a:lnTo>
                  <a:lnTo>
                    <a:pt x="1205" y="312"/>
                  </a:lnTo>
                  <a:lnTo>
                    <a:pt x="1215" y="308"/>
                  </a:lnTo>
                  <a:lnTo>
                    <a:pt x="1222" y="305"/>
                  </a:lnTo>
                  <a:lnTo>
                    <a:pt x="1232" y="301"/>
                  </a:lnTo>
                  <a:lnTo>
                    <a:pt x="1241" y="299"/>
                  </a:lnTo>
                  <a:lnTo>
                    <a:pt x="1251" y="299"/>
                  </a:lnTo>
                  <a:lnTo>
                    <a:pt x="1260" y="297"/>
                  </a:lnTo>
                  <a:lnTo>
                    <a:pt x="1269" y="297"/>
                  </a:lnTo>
                  <a:lnTo>
                    <a:pt x="1281" y="295"/>
                  </a:lnTo>
                  <a:lnTo>
                    <a:pt x="1292" y="291"/>
                  </a:lnTo>
                  <a:lnTo>
                    <a:pt x="1301" y="288"/>
                  </a:lnTo>
                  <a:lnTo>
                    <a:pt x="1305" y="286"/>
                  </a:lnTo>
                  <a:lnTo>
                    <a:pt x="1311" y="282"/>
                  </a:lnTo>
                  <a:lnTo>
                    <a:pt x="1313" y="280"/>
                  </a:lnTo>
                  <a:lnTo>
                    <a:pt x="1316" y="276"/>
                  </a:lnTo>
                  <a:lnTo>
                    <a:pt x="1318" y="275"/>
                  </a:lnTo>
                  <a:lnTo>
                    <a:pt x="1320" y="271"/>
                  </a:lnTo>
                  <a:lnTo>
                    <a:pt x="1320" y="267"/>
                  </a:lnTo>
                  <a:lnTo>
                    <a:pt x="1320" y="263"/>
                  </a:lnTo>
                  <a:lnTo>
                    <a:pt x="1318" y="259"/>
                  </a:lnTo>
                  <a:lnTo>
                    <a:pt x="1316" y="258"/>
                  </a:lnTo>
                  <a:lnTo>
                    <a:pt x="1313" y="254"/>
                  </a:lnTo>
                  <a:lnTo>
                    <a:pt x="1311" y="250"/>
                  </a:lnTo>
                  <a:lnTo>
                    <a:pt x="1307" y="248"/>
                  </a:lnTo>
                  <a:lnTo>
                    <a:pt x="1303" y="246"/>
                  </a:lnTo>
                  <a:lnTo>
                    <a:pt x="1299" y="244"/>
                  </a:lnTo>
                  <a:lnTo>
                    <a:pt x="1296" y="243"/>
                  </a:lnTo>
                  <a:lnTo>
                    <a:pt x="1282" y="241"/>
                  </a:lnTo>
                  <a:lnTo>
                    <a:pt x="1275" y="239"/>
                  </a:lnTo>
                  <a:lnTo>
                    <a:pt x="1215" y="239"/>
                  </a:lnTo>
                  <a:lnTo>
                    <a:pt x="1228" y="160"/>
                  </a:lnTo>
                  <a:lnTo>
                    <a:pt x="1269" y="126"/>
                  </a:lnTo>
                  <a:lnTo>
                    <a:pt x="1269" y="120"/>
                  </a:lnTo>
                  <a:lnTo>
                    <a:pt x="1269" y="109"/>
                  </a:lnTo>
                  <a:lnTo>
                    <a:pt x="1269" y="100"/>
                  </a:lnTo>
                  <a:lnTo>
                    <a:pt x="1271" y="90"/>
                  </a:lnTo>
                  <a:lnTo>
                    <a:pt x="1271" y="81"/>
                  </a:lnTo>
                  <a:lnTo>
                    <a:pt x="1273" y="70"/>
                  </a:lnTo>
                  <a:lnTo>
                    <a:pt x="1277" y="60"/>
                  </a:lnTo>
                  <a:lnTo>
                    <a:pt x="1281" y="49"/>
                  </a:lnTo>
                  <a:lnTo>
                    <a:pt x="1282" y="43"/>
                  </a:lnTo>
                  <a:lnTo>
                    <a:pt x="1284" y="38"/>
                  </a:lnTo>
                  <a:lnTo>
                    <a:pt x="1286" y="34"/>
                  </a:lnTo>
                  <a:lnTo>
                    <a:pt x="1290" y="28"/>
                  </a:lnTo>
                  <a:lnTo>
                    <a:pt x="1294" y="24"/>
                  </a:lnTo>
                  <a:lnTo>
                    <a:pt x="1296" y="21"/>
                  </a:lnTo>
                  <a:lnTo>
                    <a:pt x="1301" y="17"/>
                  </a:lnTo>
                  <a:lnTo>
                    <a:pt x="1305" y="13"/>
                  </a:lnTo>
                  <a:lnTo>
                    <a:pt x="1309" y="11"/>
                  </a:lnTo>
                  <a:lnTo>
                    <a:pt x="1314" y="7"/>
                  </a:lnTo>
                  <a:lnTo>
                    <a:pt x="1320" y="6"/>
                  </a:lnTo>
                  <a:lnTo>
                    <a:pt x="1326" y="4"/>
                  </a:lnTo>
                  <a:lnTo>
                    <a:pt x="1339" y="2"/>
                  </a:lnTo>
                  <a:lnTo>
                    <a:pt x="1348" y="0"/>
                  </a:lnTo>
                  <a:lnTo>
                    <a:pt x="1360" y="0"/>
                  </a:lnTo>
                  <a:lnTo>
                    <a:pt x="1369" y="0"/>
                  </a:lnTo>
                  <a:lnTo>
                    <a:pt x="1378" y="0"/>
                  </a:lnTo>
                  <a:lnTo>
                    <a:pt x="1386" y="2"/>
                  </a:lnTo>
                  <a:lnTo>
                    <a:pt x="1393" y="2"/>
                  </a:lnTo>
                  <a:lnTo>
                    <a:pt x="1399" y="4"/>
                  </a:lnTo>
                  <a:lnTo>
                    <a:pt x="1407" y="7"/>
                  </a:lnTo>
                  <a:lnTo>
                    <a:pt x="1412" y="11"/>
                  </a:lnTo>
                  <a:lnTo>
                    <a:pt x="1416" y="15"/>
                  </a:lnTo>
                  <a:lnTo>
                    <a:pt x="1422" y="19"/>
                  </a:lnTo>
                  <a:lnTo>
                    <a:pt x="1425" y="24"/>
                  </a:lnTo>
                  <a:lnTo>
                    <a:pt x="1429" y="30"/>
                  </a:lnTo>
                  <a:lnTo>
                    <a:pt x="1431" y="36"/>
                  </a:lnTo>
                  <a:lnTo>
                    <a:pt x="1433" y="43"/>
                  </a:lnTo>
                  <a:lnTo>
                    <a:pt x="1437" y="47"/>
                  </a:lnTo>
                  <a:lnTo>
                    <a:pt x="1444" y="62"/>
                  </a:lnTo>
                  <a:lnTo>
                    <a:pt x="1448" y="71"/>
                  </a:lnTo>
                  <a:lnTo>
                    <a:pt x="1450" y="81"/>
                  </a:lnTo>
                  <a:lnTo>
                    <a:pt x="1454" y="92"/>
                  </a:lnTo>
                  <a:lnTo>
                    <a:pt x="1456" y="105"/>
                  </a:lnTo>
                  <a:lnTo>
                    <a:pt x="1459" y="107"/>
                  </a:lnTo>
                  <a:lnTo>
                    <a:pt x="1467" y="113"/>
                  </a:lnTo>
                  <a:lnTo>
                    <a:pt x="1476" y="122"/>
                  </a:lnTo>
                  <a:lnTo>
                    <a:pt x="1488" y="135"/>
                  </a:lnTo>
                  <a:lnTo>
                    <a:pt x="1493" y="141"/>
                  </a:lnTo>
                  <a:lnTo>
                    <a:pt x="1499" y="149"/>
                  </a:lnTo>
                  <a:lnTo>
                    <a:pt x="1504" y="156"/>
                  </a:lnTo>
                  <a:lnTo>
                    <a:pt x="1508" y="162"/>
                  </a:lnTo>
                  <a:lnTo>
                    <a:pt x="1512" y="171"/>
                  </a:lnTo>
                  <a:lnTo>
                    <a:pt x="1516" y="179"/>
                  </a:lnTo>
                  <a:lnTo>
                    <a:pt x="1516" y="182"/>
                  </a:lnTo>
                  <a:lnTo>
                    <a:pt x="1516" y="186"/>
                  </a:lnTo>
                  <a:lnTo>
                    <a:pt x="1516" y="190"/>
                  </a:lnTo>
                  <a:lnTo>
                    <a:pt x="1516" y="192"/>
                  </a:lnTo>
                  <a:lnTo>
                    <a:pt x="1518" y="192"/>
                  </a:lnTo>
                  <a:lnTo>
                    <a:pt x="1523" y="190"/>
                  </a:lnTo>
                  <a:lnTo>
                    <a:pt x="1527" y="190"/>
                  </a:lnTo>
                  <a:lnTo>
                    <a:pt x="1531" y="188"/>
                  </a:lnTo>
                  <a:lnTo>
                    <a:pt x="1536" y="188"/>
                  </a:lnTo>
                  <a:lnTo>
                    <a:pt x="1542" y="188"/>
                  </a:lnTo>
                  <a:lnTo>
                    <a:pt x="1548" y="188"/>
                  </a:lnTo>
                  <a:lnTo>
                    <a:pt x="1551" y="190"/>
                  </a:lnTo>
                  <a:lnTo>
                    <a:pt x="1557" y="192"/>
                  </a:lnTo>
                  <a:lnTo>
                    <a:pt x="1563" y="194"/>
                  </a:lnTo>
                  <a:lnTo>
                    <a:pt x="1568" y="199"/>
                  </a:lnTo>
                  <a:lnTo>
                    <a:pt x="1572" y="203"/>
                  </a:lnTo>
                  <a:lnTo>
                    <a:pt x="1576" y="211"/>
                  </a:lnTo>
                  <a:lnTo>
                    <a:pt x="1580" y="218"/>
                  </a:lnTo>
                  <a:lnTo>
                    <a:pt x="1582" y="220"/>
                  </a:lnTo>
                  <a:lnTo>
                    <a:pt x="1582" y="224"/>
                  </a:lnTo>
                  <a:lnTo>
                    <a:pt x="1583" y="228"/>
                  </a:lnTo>
                  <a:lnTo>
                    <a:pt x="1585" y="229"/>
                  </a:lnTo>
                  <a:lnTo>
                    <a:pt x="1589" y="231"/>
                  </a:lnTo>
                  <a:lnTo>
                    <a:pt x="1591" y="235"/>
                  </a:lnTo>
                  <a:lnTo>
                    <a:pt x="1593" y="237"/>
                  </a:lnTo>
                  <a:lnTo>
                    <a:pt x="1598" y="239"/>
                  </a:lnTo>
                  <a:lnTo>
                    <a:pt x="1602" y="239"/>
                  </a:lnTo>
                  <a:lnTo>
                    <a:pt x="1608" y="239"/>
                  </a:lnTo>
                  <a:lnTo>
                    <a:pt x="1614" y="239"/>
                  </a:lnTo>
                  <a:lnTo>
                    <a:pt x="1619" y="235"/>
                  </a:lnTo>
                  <a:lnTo>
                    <a:pt x="1629" y="231"/>
                  </a:lnTo>
                  <a:lnTo>
                    <a:pt x="1636" y="228"/>
                  </a:lnTo>
                  <a:lnTo>
                    <a:pt x="1642" y="218"/>
                  </a:lnTo>
                  <a:lnTo>
                    <a:pt x="1657" y="199"/>
                  </a:lnTo>
                  <a:lnTo>
                    <a:pt x="1662" y="192"/>
                  </a:lnTo>
                  <a:lnTo>
                    <a:pt x="1668" y="186"/>
                  </a:lnTo>
                  <a:lnTo>
                    <a:pt x="1674" y="182"/>
                  </a:lnTo>
                  <a:lnTo>
                    <a:pt x="1679" y="177"/>
                  </a:lnTo>
                  <a:lnTo>
                    <a:pt x="1685" y="173"/>
                  </a:lnTo>
                  <a:lnTo>
                    <a:pt x="1691" y="169"/>
                  </a:lnTo>
                  <a:lnTo>
                    <a:pt x="1696" y="165"/>
                  </a:lnTo>
                  <a:lnTo>
                    <a:pt x="1702" y="162"/>
                  </a:lnTo>
                  <a:lnTo>
                    <a:pt x="1702" y="164"/>
                  </a:lnTo>
                  <a:lnTo>
                    <a:pt x="1704" y="165"/>
                  </a:lnTo>
                  <a:lnTo>
                    <a:pt x="1706" y="167"/>
                  </a:lnTo>
                  <a:lnTo>
                    <a:pt x="1706" y="171"/>
                  </a:lnTo>
                  <a:lnTo>
                    <a:pt x="1706" y="179"/>
                  </a:lnTo>
                  <a:lnTo>
                    <a:pt x="1704" y="188"/>
                  </a:lnTo>
                  <a:lnTo>
                    <a:pt x="1700" y="201"/>
                  </a:lnTo>
                  <a:lnTo>
                    <a:pt x="1693" y="218"/>
                  </a:lnTo>
                  <a:lnTo>
                    <a:pt x="1689" y="228"/>
                  </a:lnTo>
                  <a:lnTo>
                    <a:pt x="1679" y="250"/>
                  </a:lnTo>
                  <a:lnTo>
                    <a:pt x="1672" y="263"/>
                  </a:lnTo>
                  <a:lnTo>
                    <a:pt x="1664" y="278"/>
                  </a:lnTo>
                  <a:lnTo>
                    <a:pt x="1659" y="284"/>
                  </a:lnTo>
                  <a:lnTo>
                    <a:pt x="1655" y="290"/>
                  </a:lnTo>
                  <a:lnTo>
                    <a:pt x="1649" y="297"/>
                  </a:lnTo>
                  <a:lnTo>
                    <a:pt x="1646" y="301"/>
                  </a:lnTo>
                  <a:lnTo>
                    <a:pt x="1625" y="323"/>
                  </a:lnTo>
                  <a:lnTo>
                    <a:pt x="1606" y="344"/>
                  </a:lnTo>
                  <a:lnTo>
                    <a:pt x="1598" y="363"/>
                  </a:lnTo>
                  <a:lnTo>
                    <a:pt x="1555" y="399"/>
                  </a:lnTo>
                  <a:lnTo>
                    <a:pt x="1508" y="434"/>
                  </a:lnTo>
                  <a:lnTo>
                    <a:pt x="1506" y="436"/>
                  </a:lnTo>
                  <a:lnTo>
                    <a:pt x="1504" y="438"/>
                  </a:lnTo>
                  <a:lnTo>
                    <a:pt x="1501" y="442"/>
                  </a:lnTo>
                  <a:lnTo>
                    <a:pt x="1493" y="448"/>
                  </a:lnTo>
                  <a:lnTo>
                    <a:pt x="1489" y="449"/>
                  </a:lnTo>
                  <a:lnTo>
                    <a:pt x="1486" y="451"/>
                  </a:lnTo>
                  <a:lnTo>
                    <a:pt x="1482" y="453"/>
                  </a:lnTo>
                  <a:lnTo>
                    <a:pt x="1476" y="453"/>
                  </a:lnTo>
                  <a:lnTo>
                    <a:pt x="1471" y="455"/>
                  </a:lnTo>
                  <a:lnTo>
                    <a:pt x="1465" y="455"/>
                  </a:lnTo>
                  <a:lnTo>
                    <a:pt x="1457" y="455"/>
                  </a:lnTo>
                  <a:lnTo>
                    <a:pt x="1452" y="455"/>
                  </a:lnTo>
                  <a:lnTo>
                    <a:pt x="1427" y="453"/>
                  </a:lnTo>
                  <a:lnTo>
                    <a:pt x="1414" y="451"/>
                  </a:lnTo>
                  <a:lnTo>
                    <a:pt x="1409" y="451"/>
                  </a:lnTo>
                  <a:lnTo>
                    <a:pt x="1403" y="451"/>
                  </a:lnTo>
                  <a:lnTo>
                    <a:pt x="1399" y="451"/>
                  </a:lnTo>
                  <a:lnTo>
                    <a:pt x="1397" y="453"/>
                  </a:lnTo>
                  <a:lnTo>
                    <a:pt x="1395" y="455"/>
                  </a:lnTo>
                  <a:lnTo>
                    <a:pt x="1393" y="457"/>
                  </a:lnTo>
                  <a:lnTo>
                    <a:pt x="1392" y="459"/>
                  </a:lnTo>
                  <a:lnTo>
                    <a:pt x="1392" y="463"/>
                  </a:lnTo>
                  <a:lnTo>
                    <a:pt x="1392" y="464"/>
                  </a:lnTo>
                  <a:lnTo>
                    <a:pt x="1392" y="472"/>
                  </a:lnTo>
                  <a:lnTo>
                    <a:pt x="1392" y="480"/>
                  </a:lnTo>
                  <a:lnTo>
                    <a:pt x="1393" y="487"/>
                  </a:lnTo>
                  <a:lnTo>
                    <a:pt x="1395" y="493"/>
                  </a:lnTo>
                  <a:lnTo>
                    <a:pt x="1395" y="496"/>
                  </a:lnTo>
                  <a:lnTo>
                    <a:pt x="1395" y="498"/>
                  </a:lnTo>
                  <a:lnTo>
                    <a:pt x="1393" y="500"/>
                  </a:lnTo>
                  <a:lnTo>
                    <a:pt x="1392" y="502"/>
                  </a:lnTo>
                  <a:lnTo>
                    <a:pt x="1388" y="504"/>
                  </a:lnTo>
                  <a:lnTo>
                    <a:pt x="1384" y="504"/>
                  </a:lnTo>
                  <a:lnTo>
                    <a:pt x="1382" y="504"/>
                  </a:lnTo>
                  <a:lnTo>
                    <a:pt x="1378" y="504"/>
                  </a:lnTo>
                  <a:lnTo>
                    <a:pt x="1363" y="504"/>
                  </a:lnTo>
                  <a:lnTo>
                    <a:pt x="1358" y="502"/>
                  </a:lnTo>
                  <a:lnTo>
                    <a:pt x="1358" y="547"/>
                  </a:lnTo>
                  <a:lnTo>
                    <a:pt x="1352" y="551"/>
                  </a:lnTo>
                  <a:lnTo>
                    <a:pt x="1341" y="559"/>
                  </a:lnTo>
                  <a:lnTo>
                    <a:pt x="1333" y="564"/>
                  </a:lnTo>
                  <a:lnTo>
                    <a:pt x="1326" y="568"/>
                  </a:lnTo>
                  <a:lnTo>
                    <a:pt x="1318" y="574"/>
                  </a:lnTo>
                  <a:lnTo>
                    <a:pt x="1309" y="575"/>
                  </a:lnTo>
                  <a:lnTo>
                    <a:pt x="1307" y="575"/>
                  </a:lnTo>
                  <a:lnTo>
                    <a:pt x="1299" y="575"/>
                  </a:lnTo>
                  <a:lnTo>
                    <a:pt x="1298" y="574"/>
                  </a:lnTo>
                  <a:lnTo>
                    <a:pt x="1296" y="574"/>
                  </a:lnTo>
                  <a:lnTo>
                    <a:pt x="1296" y="572"/>
                  </a:lnTo>
                  <a:lnTo>
                    <a:pt x="1294" y="570"/>
                  </a:lnTo>
                  <a:lnTo>
                    <a:pt x="1294" y="568"/>
                  </a:lnTo>
                  <a:lnTo>
                    <a:pt x="1294" y="566"/>
                  </a:lnTo>
                  <a:lnTo>
                    <a:pt x="1294" y="562"/>
                  </a:lnTo>
                  <a:lnTo>
                    <a:pt x="1296" y="560"/>
                  </a:lnTo>
                  <a:lnTo>
                    <a:pt x="1303" y="549"/>
                  </a:lnTo>
                  <a:lnTo>
                    <a:pt x="1311" y="540"/>
                  </a:lnTo>
                  <a:lnTo>
                    <a:pt x="1311" y="538"/>
                  </a:lnTo>
                  <a:lnTo>
                    <a:pt x="1313" y="536"/>
                  </a:lnTo>
                  <a:lnTo>
                    <a:pt x="1313" y="534"/>
                  </a:lnTo>
                  <a:lnTo>
                    <a:pt x="1311" y="532"/>
                  </a:lnTo>
                  <a:lnTo>
                    <a:pt x="1309" y="530"/>
                  </a:lnTo>
                  <a:lnTo>
                    <a:pt x="1307" y="528"/>
                  </a:lnTo>
                  <a:lnTo>
                    <a:pt x="1305" y="527"/>
                  </a:lnTo>
                  <a:lnTo>
                    <a:pt x="1301" y="527"/>
                  </a:lnTo>
                  <a:lnTo>
                    <a:pt x="1298" y="527"/>
                  </a:lnTo>
                  <a:lnTo>
                    <a:pt x="1296" y="527"/>
                  </a:lnTo>
                  <a:lnTo>
                    <a:pt x="1292" y="527"/>
                  </a:lnTo>
                  <a:lnTo>
                    <a:pt x="1284" y="532"/>
                  </a:lnTo>
                  <a:lnTo>
                    <a:pt x="1277" y="536"/>
                  </a:lnTo>
                  <a:lnTo>
                    <a:pt x="1269" y="543"/>
                  </a:lnTo>
                  <a:lnTo>
                    <a:pt x="1260" y="549"/>
                  </a:lnTo>
                  <a:lnTo>
                    <a:pt x="1256" y="551"/>
                  </a:lnTo>
                  <a:lnTo>
                    <a:pt x="1251" y="553"/>
                  </a:lnTo>
                  <a:lnTo>
                    <a:pt x="1245" y="555"/>
                  </a:lnTo>
                  <a:lnTo>
                    <a:pt x="1241" y="557"/>
                  </a:lnTo>
                  <a:lnTo>
                    <a:pt x="1230" y="557"/>
                  </a:lnTo>
                  <a:lnTo>
                    <a:pt x="1220" y="557"/>
                  </a:lnTo>
                  <a:lnTo>
                    <a:pt x="1213" y="557"/>
                  </a:lnTo>
                  <a:lnTo>
                    <a:pt x="1207" y="555"/>
                  </a:lnTo>
                  <a:lnTo>
                    <a:pt x="1200" y="553"/>
                  </a:lnTo>
                  <a:lnTo>
                    <a:pt x="1198" y="551"/>
                  </a:lnTo>
                  <a:lnTo>
                    <a:pt x="1196" y="553"/>
                  </a:lnTo>
                  <a:lnTo>
                    <a:pt x="1194" y="555"/>
                  </a:lnTo>
                  <a:lnTo>
                    <a:pt x="1192" y="557"/>
                  </a:lnTo>
                  <a:lnTo>
                    <a:pt x="1188" y="560"/>
                  </a:lnTo>
                  <a:lnTo>
                    <a:pt x="1188" y="562"/>
                  </a:lnTo>
                  <a:lnTo>
                    <a:pt x="1187" y="566"/>
                  </a:lnTo>
                  <a:lnTo>
                    <a:pt x="1187" y="568"/>
                  </a:lnTo>
                  <a:lnTo>
                    <a:pt x="1187" y="570"/>
                  </a:lnTo>
                  <a:lnTo>
                    <a:pt x="1188" y="574"/>
                  </a:lnTo>
                  <a:lnTo>
                    <a:pt x="1190" y="575"/>
                  </a:lnTo>
                  <a:lnTo>
                    <a:pt x="1194" y="577"/>
                  </a:lnTo>
                  <a:lnTo>
                    <a:pt x="1198" y="581"/>
                  </a:lnTo>
                  <a:lnTo>
                    <a:pt x="1215" y="594"/>
                  </a:lnTo>
                  <a:lnTo>
                    <a:pt x="1232" y="606"/>
                  </a:lnTo>
                  <a:lnTo>
                    <a:pt x="1243" y="615"/>
                  </a:lnTo>
                  <a:lnTo>
                    <a:pt x="1249" y="619"/>
                  </a:lnTo>
                  <a:lnTo>
                    <a:pt x="1252" y="619"/>
                  </a:lnTo>
                  <a:lnTo>
                    <a:pt x="1260" y="615"/>
                  </a:lnTo>
                  <a:lnTo>
                    <a:pt x="1271" y="613"/>
                  </a:lnTo>
                  <a:lnTo>
                    <a:pt x="1284" y="611"/>
                  </a:lnTo>
                  <a:lnTo>
                    <a:pt x="1290" y="609"/>
                  </a:lnTo>
                  <a:lnTo>
                    <a:pt x="1299" y="607"/>
                  </a:lnTo>
                  <a:lnTo>
                    <a:pt x="1307" y="607"/>
                  </a:lnTo>
                  <a:lnTo>
                    <a:pt x="1316" y="607"/>
                  </a:lnTo>
                  <a:lnTo>
                    <a:pt x="1326" y="609"/>
                  </a:lnTo>
                  <a:lnTo>
                    <a:pt x="1333" y="611"/>
                  </a:lnTo>
                  <a:lnTo>
                    <a:pt x="1337" y="613"/>
                  </a:lnTo>
                  <a:lnTo>
                    <a:pt x="1339" y="615"/>
                  </a:lnTo>
                  <a:lnTo>
                    <a:pt x="1341" y="617"/>
                  </a:lnTo>
                  <a:lnTo>
                    <a:pt x="1343" y="619"/>
                  </a:lnTo>
                  <a:lnTo>
                    <a:pt x="1345" y="621"/>
                  </a:lnTo>
                  <a:lnTo>
                    <a:pt x="1346" y="622"/>
                  </a:lnTo>
                  <a:lnTo>
                    <a:pt x="1346" y="624"/>
                  </a:lnTo>
                  <a:lnTo>
                    <a:pt x="1346" y="626"/>
                  </a:lnTo>
                  <a:lnTo>
                    <a:pt x="1345" y="628"/>
                  </a:lnTo>
                  <a:lnTo>
                    <a:pt x="1345" y="630"/>
                  </a:lnTo>
                  <a:lnTo>
                    <a:pt x="1343" y="630"/>
                  </a:lnTo>
                  <a:lnTo>
                    <a:pt x="1331" y="634"/>
                  </a:lnTo>
                  <a:lnTo>
                    <a:pt x="1318" y="639"/>
                  </a:lnTo>
                  <a:lnTo>
                    <a:pt x="1301" y="645"/>
                  </a:lnTo>
                  <a:lnTo>
                    <a:pt x="1288" y="654"/>
                  </a:lnTo>
                  <a:lnTo>
                    <a:pt x="1279" y="658"/>
                  </a:lnTo>
                  <a:lnTo>
                    <a:pt x="1275" y="660"/>
                  </a:lnTo>
                  <a:lnTo>
                    <a:pt x="1273" y="662"/>
                  </a:lnTo>
                  <a:lnTo>
                    <a:pt x="1269" y="664"/>
                  </a:lnTo>
                  <a:lnTo>
                    <a:pt x="1264" y="668"/>
                  </a:lnTo>
                  <a:lnTo>
                    <a:pt x="1258" y="673"/>
                  </a:lnTo>
                  <a:lnTo>
                    <a:pt x="1256" y="675"/>
                  </a:lnTo>
                  <a:lnTo>
                    <a:pt x="1254" y="679"/>
                  </a:lnTo>
                  <a:lnTo>
                    <a:pt x="1252" y="681"/>
                  </a:lnTo>
                  <a:lnTo>
                    <a:pt x="1251" y="685"/>
                  </a:lnTo>
                  <a:lnTo>
                    <a:pt x="1251" y="690"/>
                  </a:lnTo>
                  <a:lnTo>
                    <a:pt x="1252" y="694"/>
                  </a:lnTo>
                  <a:lnTo>
                    <a:pt x="1254" y="698"/>
                  </a:lnTo>
                  <a:lnTo>
                    <a:pt x="1258" y="701"/>
                  </a:lnTo>
                  <a:lnTo>
                    <a:pt x="1266" y="713"/>
                  </a:lnTo>
                  <a:lnTo>
                    <a:pt x="1273" y="722"/>
                  </a:lnTo>
                  <a:lnTo>
                    <a:pt x="1279" y="733"/>
                  </a:lnTo>
                  <a:lnTo>
                    <a:pt x="1284" y="743"/>
                  </a:lnTo>
                  <a:lnTo>
                    <a:pt x="1294" y="758"/>
                  </a:lnTo>
                  <a:lnTo>
                    <a:pt x="1296" y="764"/>
                  </a:lnTo>
                  <a:lnTo>
                    <a:pt x="1313" y="814"/>
                  </a:lnTo>
                  <a:lnTo>
                    <a:pt x="1316" y="820"/>
                  </a:lnTo>
                  <a:lnTo>
                    <a:pt x="1322" y="835"/>
                  </a:lnTo>
                  <a:lnTo>
                    <a:pt x="1324" y="843"/>
                  </a:lnTo>
                  <a:lnTo>
                    <a:pt x="1326" y="852"/>
                  </a:lnTo>
                  <a:lnTo>
                    <a:pt x="1326" y="856"/>
                  </a:lnTo>
                  <a:lnTo>
                    <a:pt x="1326" y="861"/>
                  </a:lnTo>
                  <a:lnTo>
                    <a:pt x="1326" y="865"/>
                  </a:lnTo>
                  <a:lnTo>
                    <a:pt x="1326" y="869"/>
                  </a:lnTo>
                  <a:lnTo>
                    <a:pt x="1324" y="876"/>
                  </a:lnTo>
                  <a:lnTo>
                    <a:pt x="1322" y="886"/>
                  </a:lnTo>
                  <a:lnTo>
                    <a:pt x="1318" y="893"/>
                  </a:lnTo>
                  <a:lnTo>
                    <a:pt x="1314" y="899"/>
                  </a:lnTo>
                  <a:lnTo>
                    <a:pt x="1307" y="910"/>
                  </a:lnTo>
                  <a:lnTo>
                    <a:pt x="1305" y="916"/>
                  </a:lnTo>
                  <a:lnTo>
                    <a:pt x="1279" y="957"/>
                  </a:lnTo>
                  <a:lnTo>
                    <a:pt x="1258" y="1008"/>
                  </a:lnTo>
                  <a:lnTo>
                    <a:pt x="1211" y="1049"/>
                  </a:lnTo>
                  <a:lnTo>
                    <a:pt x="1175" y="1070"/>
                  </a:lnTo>
                  <a:lnTo>
                    <a:pt x="1166" y="1087"/>
                  </a:lnTo>
                  <a:lnTo>
                    <a:pt x="1158" y="1087"/>
                  </a:lnTo>
                  <a:lnTo>
                    <a:pt x="1136" y="1091"/>
                  </a:lnTo>
                  <a:lnTo>
                    <a:pt x="1121" y="1091"/>
                  </a:lnTo>
                  <a:lnTo>
                    <a:pt x="1108" y="1091"/>
                  </a:lnTo>
                  <a:lnTo>
                    <a:pt x="1100" y="1091"/>
                  </a:lnTo>
                  <a:lnTo>
                    <a:pt x="1094" y="1089"/>
                  </a:lnTo>
                  <a:lnTo>
                    <a:pt x="1087" y="1089"/>
                  </a:lnTo>
                  <a:lnTo>
                    <a:pt x="1081" y="1087"/>
                  </a:lnTo>
                  <a:lnTo>
                    <a:pt x="1064" y="1112"/>
                  </a:lnTo>
                  <a:lnTo>
                    <a:pt x="1042" y="1115"/>
                  </a:lnTo>
                  <a:lnTo>
                    <a:pt x="1040" y="1115"/>
                  </a:lnTo>
                  <a:lnTo>
                    <a:pt x="1036" y="1115"/>
                  </a:lnTo>
                  <a:lnTo>
                    <a:pt x="1030" y="1117"/>
                  </a:lnTo>
                  <a:lnTo>
                    <a:pt x="1023" y="1119"/>
                  </a:lnTo>
                  <a:lnTo>
                    <a:pt x="1019" y="1119"/>
                  </a:lnTo>
                  <a:lnTo>
                    <a:pt x="1017" y="1123"/>
                  </a:lnTo>
                  <a:lnTo>
                    <a:pt x="1015" y="1125"/>
                  </a:lnTo>
                  <a:lnTo>
                    <a:pt x="1014" y="1127"/>
                  </a:lnTo>
                  <a:lnTo>
                    <a:pt x="1012" y="1128"/>
                  </a:lnTo>
                  <a:lnTo>
                    <a:pt x="1010" y="1132"/>
                  </a:lnTo>
                  <a:lnTo>
                    <a:pt x="1010" y="1136"/>
                  </a:lnTo>
                  <a:lnTo>
                    <a:pt x="1012" y="1142"/>
                  </a:lnTo>
                  <a:lnTo>
                    <a:pt x="1014" y="1145"/>
                  </a:lnTo>
                  <a:lnTo>
                    <a:pt x="1015" y="1151"/>
                  </a:lnTo>
                  <a:lnTo>
                    <a:pt x="1015" y="1155"/>
                  </a:lnTo>
                  <a:lnTo>
                    <a:pt x="1015" y="1160"/>
                  </a:lnTo>
                  <a:lnTo>
                    <a:pt x="1015" y="1170"/>
                  </a:lnTo>
                  <a:lnTo>
                    <a:pt x="1015" y="1177"/>
                  </a:lnTo>
                  <a:lnTo>
                    <a:pt x="1014" y="1190"/>
                  </a:lnTo>
                  <a:lnTo>
                    <a:pt x="1012" y="1194"/>
                  </a:lnTo>
                  <a:lnTo>
                    <a:pt x="982" y="1200"/>
                  </a:lnTo>
                  <a:lnTo>
                    <a:pt x="978" y="1196"/>
                  </a:lnTo>
                  <a:lnTo>
                    <a:pt x="972" y="1189"/>
                  </a:lnTo>
                  <a:lnTo>
                    <a:pt x="972" y="1187"/>
                  </a:lnTo>
                  <a:lnTo>
                    <a:pt x="970" y="1185"/>
                  </a:lnTo>
                  <a:lnTo>
                    <a:pt x="970" y="1183"/>
                  </a:lnTo>
                  <a:lnTo>
                    <a:pt x="970" y="1179"/>
                  </a:lnTo>
                  <a:lnTo>
                    <a:pt x="970" y="1177"/>
                  </a:lnTo>
                  <a:lnTo>
                    <a:pt x="972" y="1175"/>
                  </a:lnTo>
                  <a:lnTo>
                    <a:pt x="974" y="1172"/>
                  </a:lnTo>
                  <a:lnTo>
                    <a:pt x="978" y="1170"/>
                  </a:lnTo>
                  <a:lnTo>
                    <a:pt x="980" y="1166"/>
                  </a:lnTo>
                  <a:lnTo>
                    <a:pt x="983" y="1164"/>
                  </a:lnTo>
                  <a:lnTo>
                    <a:pt x="985" y="1160"/>
                  </a:lnTo>
                  <a:lnTo>
                    <a:pt x="987" y="1157"/>
                  </a:lnTo>
                  <a:lnTo>
                    <a:pt x="989" y="1153"/>
                  </a:lnTo>
                  <a:lnTo>
                    <a:pt x="991" y="1149"/>
                  </a:lnTo>
                  <a:lnTo>
                    <a:pt x="991" y="1145"/>
                  </a:lnTo>
                  <a:lnTo>
                    <a:pt x="993" y="1142"/>
                  </a:lnTo>
                  <a:lnTo>
                    <a:pt x="993" y="1138"/>
                  </a:lnTo>
                  <a:lnTo>
                    <a:pt x="991" y="1134"/>
                  </a:lnTo>
                  <a:lnTo>
                    <a:pt x="991" y="1130"/>
                  </a:lnTo>
                  <a:lnTo>
                    <a:pt x="989" y="1127"/>
                  </a:lnTo>
                  <a:lnTo>
                    <a:pt x="987" y="1125"/>
                  </a:lnTo>
                  <a:lnTo>
                    <a:pt x="985" y="1123"/>
                  </a:lnTo>
                  <a:lnTo>
                    <a:pt x="982" y="1121"/>
                  </a:lnTo>
                  <a:lnTo>
                    <a:pt x="978" y="1121"/>
                  </a:lnTo>
                  <a:lnTo>
                    <a:pt x="972" y="1119"/>
                  </a:lnTo>
                  <a:lnTo>
                    <a:pt x="966" y="1117"/>
                  </a:lnTo>
                  <a:lnTo>
                    <a:pt x="963" y="1117"/>
                  </a:lnTo>
                  <a:lnTo>
                    <a:pt x="961" y="1115"/>
                  </a:lnTo>
                  <a:lnTo>
                    <a:pt x="955" y="1113"/>
                  </a:lnTo>
                  <a:lnTo>
                    <a:pt x="955" y="1112"/>
                  </a:lnTo>
                  <a:lnTo>
                    <a:pt x="950" y="1113"/>
                  </a:lnTo>
                  <a:lnTo>
                    <a:pt x="944" y="1115"/>
                  </a:lnTo>
                  <a:lnTo>
                    <a:pt x="940" y="1117"/>
                  </a:lnTo>
                  <a:lnTo>
                    <a:pt x="938" y="1119"/>
                  </a:lnTo>
                  <a:lnTo>
                    <a:pt x="935" y="1123"/>
                  </a:lnTo>
                  <a:lnTo>
                    <a:pt x="935" y="1125"/>
                  </a:lnTo>
                  <a:lnTo>
                    <a:pt x="927" y="1106"/>
                  </a:lnTo>
                  <a:lnTo>
                    <a:pt x="904" y="1078"/>
                  </a:lnTo>
                  <a:lnTo>
                    <a:pt x="891" y="1076"/>
                  </a:lnTo>
                  <a:lnTo>
                    <a:pt x="887" y="1078"/>
                  </a:lnTo>
                  <a:lnTo>
                    <a:pt x="882" y="1078"/>
                  </a:lnTo>
                  <a:lnTo>
                    <a:pt x="876" y="1080"/>
                  </a:lnTo>
                  <a:lnTo>
                    <a:pt x="872" y="1080"/>
                  </a:lnTo>
                  <a:lnTo>
                    <a:pt x="861" y="1080"/>
                  </a:lnTo>
                  <a:lnTo>
                    <a:pt x="850" y="1078"/>
                  </a:lnTo>
                  <a:lnTo>
                    <a:pt x="831" y="1074"/>
                  </a:lnTo>
                  <a:lnTo>
                    <a:pt x="824" y="1072"/>
                  </a:lnTo>
                  <a:lnTo>
                    <a:pt x="814" y="1074"/>
                  </a:lnTo>
                  <a:lnTo>
                    <a:pt x="805" y="1076"/>
                  </a:lnTo>
                  <a:lnTo>
                    <a:pt x="797" y="1078"/>
                  </a:lnTo>
                  <a:lnTo>
                    <a:pt x="793" y="1078"/>
                  </a:lnTo>
                  <a:lnTo>
                    <a:pt x="790" y="1078"/>
                  </a:lnTo>
                  <a:lnTo>
                    <a:pt x="786" y="1080"/>
                  </a:lnTo>
                  <a:lnTo>
                    <a:pt x="784" y="1081"/>
                  </a:lnTo>
                  <a:lnTo>
                    <a:pt x="782" y="1083"/>
                  </a:lnTo>
                  <a:lnTo>
                    <a:pt x="780" y="1087"/>
                  </a:lnTo>
                  <a:lnTo>
                    <a:pt x="780" y="1089"/>
                  </a:lnTo>
                  <a:lnTo>
                    <a:pt x="775" y="1093"/>
                  </a:lnTo>
                  <a:lnTo>
                    <a:pt x="771" y="1095"/>
                  </a:lnTo>
                  <a:lnTo>
                    <a:pt x="769" y="1096"/>
                  </a:lnTo>
                  <a:lnTo>
                    <a:pt x="769" y="1098"/>
                  </a:lnTo>
                  <a:lnTo>
                    <a:pt x="769" y="1100"/>
                  </a:lnTo>
                  <a:lnTo>
                    <a:pt x="769" y="1102"/>
                  </a:lnTo>
                  <a:lnTo>
                    <a:pt x="771" y="1104"/>
                  </a:lnTo>
                  <a:lnTo>
                    <a:pt x="771" y="1108"/>
                  </a:lnTo>
                  <a:lnTo>
                    <a:pt x="771" y="1115"/>
                  </a:lnTo>
                  <a:lnTo>
                    <a:pt x="771" y="1127"/>
                  </a:lnTo>
                  <a:lnTo>
                    <a:pt x="771" y="1130"/>
                  </a:lnTo>
                  <a:lnTo>
                    <a:pt x="769" y="1132"/>
                  </a:lnTo>
                  <a:lnTo>
                    <a:pt x="767" y="1134"/>
                  </a:lnTo>
                  <a:lnTo>
                    <a:pt x="765" y="1136"/>
                  </a:lnTo>
                  <a:lnTo>
                    <a:pt x="761" y="1136"/>
                  </a:lnTo>
                  <a:lnTo>
                    <a:pt x="760" y="1134"/>
                  </a:lnTo>
                  <a:lnTo>
                    <a:pt x="754" y="1136"/>
                  </a:lnTo>
                  <a:lnTo>
                    <a:pt x="739" y="1140"/>
                  </a:lnTo>
                  <a:lnTo>
                    <a:pt x="726" y="1145"/>
                  </a:lnTo>
                  <a:lnTo>
                    <a:pt x="716" y="1147"/>
                  </a:lnTo>
                  <a:lnTo>
                    <a:pt x="716" y="1145"/>
                  </a:lnTo>
                  <a:lnTo>
                    <a:pt x="716" y="1143"/>
                  </a:lnTo>
                  <a:lnTo>
                    <a:pt x="716" y="1138"/>
                  </a:lnTo>
                  <a:lnTo>
                    <a:pt x="718" y="1132"/>
                  </a:lnTo>
                  <a:lnTo>
                    <a:pt x="720" y="1121"/>
                  </a:lnTo>
                  <a:lnTo>
                    <a:pt x="722" y="1115"/>
                  </a:lnTo>
                  <a:lnTo>
                    <a:pt x="703" y="1106"/>
                  </a:lnTo>
                  <a:lnTo>
                    <a:pt x="698" y="1106"/>
                  </a:lnTo>
                  <a:lnTo>
                    <a:pt x="690" y="1108"/>
                  </a:lnTo>
                  <a:lnTo>
                    <a:pt x="686" y="1108"/>
                  </a:lnTo>
                  <a:lnTo>
                    <a:pt x="681" y="1106"/>
                  </a:lnTo>
                  <a:lnTo>
                    <a:pt x="677" y="1106"/>
                  </a:lnTo>
                  <a:lnTo>
                    <a:pt x="675" y="1104"/>
                  </a:lnTo>
                  <a:lnTo>
                    <a:pt x="671" y="1102"/>
                  </a:lnTo>
                  <a:lnTo>
                    <a:pt x="669" y="1098"/>
                  </a:lnTo>
                  <a:lnTo>
                    <a:pt x="667" y="1095"/>
                  </a:lnTo>
                  <a:lnTo>
                    <a:pt x="666" y="1089"/>
                  </a:lnTo>
                  <a:lnTo>
                    <a:pt x="666" y="1085"/>
                  </a:lnTo>
                  <a:lnTo>
                    <a:pt x="667" y="1072"/>
                  </a:lnTo>
                  <a:lnTo>
                    <a:pt x="667" y="1059"/>
                  </a:lnTo>
                  <a:lnTo>
                    <a:pt x="671" y="1049"/>
                  </a:lnTo>
                  <a:lnTo>
                    <a:pt x="673" y="1042"/>
                  </a:lnTo>
                  <a:lnTo>
                    <a:pt x="675" y="1034"/>
                  </a:lnTo>
                  <a:lnTo>
                    <a:pt x="677" y="1029"/>
                  </a:lnTo>
                  <a:lnTo>
                    <a:pt x="681" y="1023"/>
                  </a:lnTo>
                  <a:lnTo>
                    <a:pt x="682" y="1019"/>
                  </a:lnTo>
                  <a:lnTo>
                    <a:pt x="684" y="1017"/>
                  </a:lnTo>
                  <a:lnTo>
                    <a:pt x="686" y="1014"/>
                  </a:lnTo>
                  <a:lnTo>
                    <a:pt x="688" y="1014"/>
                  </a:lnTo>
                  <a:lnTo>
                    <a:pt x="690" y="1012"/>
                  </a:lnTo>
                  <a:lnTo>
                    <a:pt x="692" y="1010"/>
                  </a:lnTo>
                  <a:lnTo>
                    <a:pt x="692" y="1002"/>
                  </a:lnTo>
                  <a:lnTo>
                    <a:pt x="688" y="995"/>
                  </a:lnTo>
                  <a:lnTo>
                    <a:pt x="686" y="987"/>
                  </a:lnTo>
                  <a:lnTo>
                    <a:pt x="682" y="980"/>
                  </a:lnTo>
                  <a:lnTo>
                    <a:pt x="681" y="974"/>
                  </a:lnTo>
                  <a:lnTo>
                    <a:pt x="677" y="969"/>
                  </a:lnTo>
                  <a:lnTo>
                    <a:pt x="673" y="963"/>
                  </a:lnTo>
                  <a:lnTo>
                    <a:pt x="667" y="959"/>
                  </a:lnTo>
                  <a:lnTo>
                    <a:pt x="662" y="952"/>
                  </a:lnTo>
                  <a:lnTo>
                    <a:pt x="654" y="944"/>
                  </a:lnTo>
                  <a:lnTo>
                    <a:pt x="650" y="940"/>
                  </a:lnTo>
                  <a:lnTo>
                    <a:pt x="649" y="940"/>
                  </a:lnTo>
                  <a:lnTo>
                    <a:pt x="647" y="937"/>
                  </a:lnTo>
                  <a:lnTo>
                    <a:pt x="643" y="935"/>
                  </a:lnTo>
                  <a:lnTo>
                    <a:pt x="571" y="944"/>
                  </a:lnTo>
                  <a:lnTo>
                    <a:pt x="543" y="940"/>
                  </a:lnTo>
                  <a:lnTo>
                    <a:pt x="538" y="931"/>
                  </a:lnTo>
                  <a:lnTo>
                    <a:pt x="536" y="929"/>
                  </a:lnTo>
                  <a:lnTo>
                    <a:pt x="532" y="927"/>
                  </a:lnTo>
                  <a:lnTo>
                    <a:pt x="528" y="925"/>
                  </a:lnTo>
                  <a:lnTo>
                    <a:pt x="523" y="923"/>
                  </a:lnTo>
                  <a:lnTo>
                    <a:pt x="511" y="922"/>
                  </a:lnTo>
                  <a:lnTo>
                    <a:pt x="500" y="920"/>
                  </a:lnTo>
                  <a:lnTo>
                    <a:pt x="477" y="918"/>
                  </a:lnTo>
                  <a:lnTo>
                    <a:pt x="468" y="918"/>
                  </a:lnTo>
                  <a:lnTo>
                    <a:pt x="461" y="918"/>
                  </a:lnTo>
                  <a:lnTo>
                    <a:pt x="453" y="920"/>
                  </a:lnTo>
                  <a:lnTo>
                    <a:pt x="447" y="920"/>
                  </a:lnTo>
                  <a:lnTo>
                    <a:pt x="442" y="923"/>
                  </a:lnTo>
                  <a:lnTo>
                    <a:pt x="436" y="925"/>
                  </a:lnTo>
                  <a:lnTo>
                    <a:pt x="430" y="927"/>
                  </a:lnTo>
                  <a:lnTo>
                    <a:pt x="427" y="931"/>
                  </a:lnTo>
                  <a:lnTo>
                    <a:pt x="421" y="933"/>
                  </a:lnTo>
                  <a:lnTo>
                    <a:pt x="410" y="942"/>
                  </a:lnTo>
                  <a:lnTo>
                    <a:pt x="404" y="948"/>
                  </a:lnTo>
                  <a:lnTo>
                    <a:pt x="402" y="948"/>
                  </a:lnTo>
                  <a:lnTo>
                    <a:pt x="400" y="948"/>
                  </a:lnTo>
                  <a:lnTo>
                    <a:pt x="400" y="946"/>
                  </a:lnTo>
                  <a:lnTo>
                    <a:pt x="402" y="946"/>
                  </a:lnTo>
                  <a:lnTo>
                    <a:pt x="402" y="944"/>
                  </a:lnTo>
                  <a:lnTo>
                    <a:pt x="400" y="942"/>
                  </a:lnTo>
                  <a:lnTo>
                    <a:pt x="400" y="940"/>
                  </a:lnTo>
                  <a:lnTo>
                    <a:pt x="398" y="938"/>
                  </a:lnTo>
                  <a:lnTo>
                    <a:pt x="395" y="938"/>
                  </a:lnTo>
                  <a:lnTo>
                    <a:pt x="393" y="938"/>
                  </a:lnTo>
                  <a:lnTo>
                    <a:pt x="387" y="940"/>
                  </a:lnTo>
                  <a:lnTo>
                    <a:pt x="385" y="942"/>
                  </a:lnTo>
                  <a:lnTo>
                    <a:pt x="248" y="916"/>
                  </a:lnTo>
                  <a:lnTo>
                    <a:pt x="192" y="869"/>
                  </a:lnTo>
                  <a:lnTo>
                    <a:pt x="186" y="859"/>
                  </a:lnTo>
                  <a:lnTo>
                    <a:pt x="180" y="850"/>
                  </a:lnTo>
                  <a:lnTo>
                    <a:pt x="178" y="841"/>
                  </a:lnTo>
                  <a:lnTo>
                    <a:pt x="176" y="833"/>
                  </a:lnTo>
                  <a:lnTo>
                    <a:pt x="178" y="827"/>
                  </a:lnTo>
                  <a:lnTo>
                    <a:pt x="178" y="820"/>
                  </a:lnTo>
                  <a:lnTo>
                    <a:pt x="180" y="814"/>
                  </a:lnTo>
                  <a:lnTo>
                    <a:pt x="184" y="811"/>
                  </a:lnTo>
                  <a:lnTo>
                    <a:pt x="188" y="805"/>
                  </a:lnTo>
                  <a:lnTo>
                    <a:pt x="190" y="801"/>
                  </a:lnTo>
                  <a:lnTo>
                    <a:pt x="193" y="799"/>
                  </a:lnTo>
                  <a:lnTo>
                    <a:pt x="195" y="796"/>
                  </a:lnTo>
                  <a:lnTo>
                    <a:pt x="201" y="794"/>
                  </a:lnTo>
                  <a:lnTo>
                    <a:pt x="203" y="792"/>
                  </a:lnTo>
                  <a:lnTo>
                    <a:pt x="192" y="767"/>
                  </a:lnTo>
                  <a:lnTo>
                    <a:pt x="207" y="754"/>
                  </a:lnTo>
                  <a:lnTo>
                    <a:pt x="203" y="752"/>
                  </a:lnTo>
                  <a:lnTo>
                    <a:pt x="201" y="747"/>
                  </a:lnTo>
                  <a:lnTo>
                    <a:pt x="199" y="743"/>
                  </a:lnTo>
                  <a:lnTo>
                    <a:pt x="197" y="737"/>
                  </a:lnTo>
                  <a:lnTo>
                    <a:pt x="195" y="728"/>
                  </a:lnTo>
                  <a:lnTo>
                    <a:pt x="195" y="724"/>
                  </a:lnTo>
                  <a:lnTo>
                    <a:pt x="192" y="713"/>
                  </a:lnTo>
                  <a:lnTo>
                    <a:pt x="190" y="711"/>
                  </a:lnTo>
                  <a:lnTo>
                    <a:pt x="184" y="709"/>
                  </a:lnTo>
                  <a:lnTo>
                    <a:pt x="178" y="707"/>
                  </a:lnTo>
                  <a:lnTo>
                    <a:pt x="173" y="705"/>
                  </a:lnTo>
                  <a:lnTo>
                    <a:pt x="158" y="701"/>
                  </a:lnTo>
                  <a:lnTo>
                    <a:pt x="145" y="698"/>
                  </a:lnTo>
                  <a:lnTo>
                    <a:pt x="141" y="696"/>
                  </a:lnTo>
                  <a:lnTo>
                    <a:pt x="137" y="694"/>
                  </a:lnTo>
                  <a:lnTo>
                    <a:pt x="133" y="694"/>
                  </a:lnTo>
                  <a:lnTo>
                    <a:pt x="131" y="692"/>
                  </a:lnTo>
                  <a:lnTo>
                    <a:pt x="128" y="688"/>
                  </a:lnTo>
                  <a:lnTo>
                    <a:pt x="109" y="690"/>
                  </a:lnTo>
                  <a:lnTo>
                    <a:pt x="66" y="692"/>
                  </a:lnTo>
                  <a:lnTo>
                    <a:pt x="60" y="658"/>
                  </a:lnTo>
                  <a:lnTo>
                    <a:pt x="58" y="654"/>
                  </a:lnTo>
                  <a:lnTo>
                    <a:pt x="54" y="649"/>
                  </a:lnTo>
                  <a:lnTo>
                    <a:pt x="45" y="638"/>
                  </a:lnTo>
                  <a:lnTo>
                    <a:pt x="41" y="632"/>
                  </a:lnTo>
                  <a:lnTo>
                    <a:pt x="37" y="624"/>
                  </a:lnTo>
                  <a:lnTo>
                    <a:pt x="35" y="619"/>
                  </a:lnTo>
                  <a:lnTo>
                    <a:pt x="35" y="615"/>
                  </a:lnTo>
                  <a:lnTo>
                    <a:pt x="35" y="611"/>
                  </a:lnTo>
                  <a:lnTo>
                    <a:pt x="37" y="607"/>
                  </a:lnTo>
                  <a:lnTo>
                    <a:pt x="35" y="606"/>
                  </a:lnTo>
                  <a:lnTo>
                    <a:pt x="34" y="600"/>
                  </a:lnTo>
                  <a:lnTo>
                    <a:pt x="30" y="596"/>
                  </a:lnTo>
                  <a:lnTo>
                    <a:pt x="28" y="594"/>
                  </a:lnTo>
                  <a:lnTo>
                    <a:pt x="24" y="592"/>
                  </a:lnTo>
                  <a:lnTo>
                    <a:pt x="20" y="591"/>
                  </a:lnTo>
                  <a:lnTo>
                    <a:pt x="13" y="587"/>
                  </a:lnTo>
                  <a:lnTo>
                    <a:pt x="9" y="585"/>
                  </a:lnTo>
                  <a:lnTo>
                    <a:pt x="7" y="583"/>
                  </a:lnTo>
                  <a:lnTo>
                    <a:pt x="3" y="579"/>
                  </a:lnTo>
                  <a:lnTo>
                    <a:pt x="2" y="575"/>
                  </a:lnTo>
                  <a:lnTo>
                    <a:pt x="0" y="570"/>
                  </a:lnTo>
                  <a:lnTo>
                    <a:pt x="0" y="568"/>
                  </a:lnTo>
                  <a:lnTo>
                    <a:pt x="0" y="562"/>
                  </a:lnTo>
                  <a:lnTo>
                    <a:pt x="0" y="555"/>
                  </a:lnTo>
                  <a:lnTo>
                    <a:pt x="3" y="547"/>
                  </a:lnTo>
                  <a:lnTo>
                    <a:pt x="5" y="542"/>
                  </a:lnTo>
                  <a:lnTo>
                    <a:pt x="7" y="538"/>
                  </a:lnTo>
                  <a:lnTo>
                    <a:pt x="11" y="536"/>
                  </a:lnTo>
                  <a:lnTo>
                    <a:pt x="15" y="532"/>
                  </a:lnTo>
                  <a:lnTo>
                    <a:pt x="18" y="530"/>
                  </a:lnTo>
                  <a:lnTo>
                    <a:pt x="26" y="527"/>
                  </a:lnTo>
                  <a:lnTo>
                    <a:pt x="32" y="527"/>
                  </a:lnTo>
                  <a:lnTo>
                    <a:pt x="39" y="527"/>
                  </a:lnTo>
                  <a:lnTo>
                    <a:pt x="64" y="530"/>
                  </a:lnTo>
                  <a:lnTo>
                    <a:pt x="86" y="515"/>
                  </a:lnTo>
                  <a:lnTo>
                    <a:pt x="88" y="513"/>
                  </a:lnTo>
                  <a:lnTo>
                    <a:pt x="94" y="508"/>
                  </a:lnTo>
                  <a:lnTo>
                    <a:pt x="99" y="506"/>
                  </a:lnTo>
                  <a:lnTo>
                    <a:pt x="103" y="504"/>
                  </a:lnTo>
                  <a:lnTo>
                    <a:pt x="109" y="504"/>
                  </a:lnTo>
                  <a:lnTo>
                    <a:pt x="116" y="504"/>
                  </a:lnTo>
                  <a:lnTo>
                    <a:pt x="118" y="504"/>
                  </a:lnTo>
                  <a:lnTo>
                    <a:pt x="124" y="504"/>
                  </a:lnTo>
                  <a:lnTo>
                    <a:pt x="131" y="502"/>
                  </a:lnTo>
                  <a:lnTo>
                    <a:pt x="141" y="498"/>
                  </a:lnTo>
                  <a:lnTo>
                    <a:pt x="145" y="496"/>
                  </a:lnTo>
                  <a:lnTo>
                    <a:pt x="150" y="493"/>
                  </a:lnTo>
                  <a:lnTo>
                    <a:pt x="156" y="489"/>
                  </a:lnTo>
                  <a:lnTo>
                    <a:pt x="160" y="485"/>
                  </a:lnTo>
                  <a:lnTo>
                    <a:pt x="163" y="480"/>
                  </a:lnTo>
                  <a:lnTo>
                    <a:pt x="169" y="474"/>
                  </a:lnTo>
                  <a:lnTo>
                    <a:pt x="173" y="466"/>
                  </a:lnTo>
                  <a:lnTo>
                    <a:pt x="175" y="459"/>
                  </a:lnTo>
                  <a:lnTo>
                    <a:pt x="176" y="455"/>
                  </a:lnTo>
                  <a:lnTo>
                    <a:pt x="182" y="444"/>
                  </a:lnTo>
                  <a:lnTo>
                    <a:pt x="182" y="438"/>
                  </a:lnTo>
                  <a:lnTo>
                    <a:pt x="184" y="433"/>
                  </a:lnTo>
                  <a:lnTo>
                    <a:pt x="184" y="429"/>
                  </a:lnTo>
                  <a:lnTo>
                    <a:pt x="184" y="427"/>
                  </a:lnTo>
                  <a:lnTo>
                    <a:pt x="182" y="425"/>
                  </a:lnTo>
                  <a:lnTo>
                    <a:pt x="180" y="423"/>
                  </a:lnTo>
                  <a:lnTo>
                    <a:pt x="176" y="421"/>
                  </a:lnTo>
                  <a:lnTo>
                    <a:pt x="173" y="417"/>
                  </a:lnTo>
                  <a:lnTo>
                    <a:pt x="167" y="414"/>
                  </a:lnTo>
                  <a:lnTo>
                    <a:pt x="163" y="408"/>
                  </a:lnTo>
                  <a:lnTo>
                    <a:pt x="161" y="406"/>
                  </a:lnTo>
                  <a:lnTo>
                    <a:pt x="160" y="404"/>
                  </a:lnTo>
                  <a:lnTo>
                    <a:pt x="160" y="401"/>
                  </a:lnTo>
                  <a:lnTo>
                    <a:pt x="160" y="399"/>
                  </a:lnTo>
                  <a:lnTo>
                    <a:pt x="160" y="397"/>
                  </a:lnTo>
                  <a:lnTo>
                    <a:pt x="160" y="393"/>
                  </a:lnTo>
                  <a:lnTo>
                    <a:pt x="160" y="391"/>
                  </a:lnTo>
                  <a:lnTo>
                    <a:pt x="161" y="389"/>
                  </a:lnTo>
                  <a:lnTo>
                    <a:pt x="167" y="385"/>
                  </a:lnTo>
                  <a:lnTo>
                    <a:pt x="173" y="384"/>
                  </a:lnTo>
                  <a:lnTo>
                    <a:pt x="176" y="380"/>
                  </a:lnTo>
                  <a:lnTo>
                    <a:pt x="180" y="380"/>
                  </a:lnTo>
                  <a:lnTo>
                    <a:pt x="188" y="378"/>
                  </a:lnTo>
                  <a:lnTo>
                    <a:pt x="192" y="378"/>
                  </a:lnTo>
                  <a:lnTo>
                    <a:pt x="192" y="376"/>
                  </a:lnTo>
                  <a:lnTo>
                    <a:pt x="193" y="372"/>
                  </a:lnTo>
                  <a:lnTo>
                    <a:pt x="195" y="370"/>
                  </a:lnTo>
                  <a:lnTo>
                    <a:pt x="195" y="369"/>
                  </a:lnTo>
                  <a:lnTo>
                    <a:pt x="195" y="367"/>
                  </a:lnTo>
                  <a:lnTo>
                    <a:pt x="193" y="363"/>
                  </a:lnTo>
                  <a:lnTo>
                    <a:pt x="193" y="361"/>
                  </a:lnTo>
                  <a:lnTo>
                    <a:pt x="195" y="359"/>
                  </a:lnTo>
                  <a:lnTo>
                    <a:pt x="199" y="359"/>
                  </a:lnTo>
                  <a:lnTo>
                    <a:pt x="208" y="357"/>
                  </a:lnTo>
                  <a:lnTo>
                    <a:pt x="220" y="354"/>
                  </a:lnTo>
                  <a:lnTo>
                    <a:pt x="222" y="354"/>
                  </a:lnTo>
                  <a:lnTo>
                    <a:pt x="225" y="352"/>
                  </a:lnTo>
                  <a:lnTo>
                    <a:pt x="227" y="350"/>
                  </a:lnTo>
                  <a:lnTo>
                    <a:pt x="231" y="348"/>
                  </a:lnTo>
                  <a:lnTo>
                    <a:pt x="235" y="344"/>
                  </a:lnTo>
                  <a:lnTo>
                    <a:pt x="240" y="337"/>
                  </a:lnTo>
                  <a:lnTo>
                    <a:pt x="244" y="329"/>
                  </a:lnTo>
                  <a:lnTo>
                    <a:pt x="248" y="322"/>
                  </a:lnTo>
                  <a:lnTo>
                    <a:pt x="250" y="318"/>
                  </a:lnTo>
                  <a:lnTo>
                    <a:pt x="250" y="314"/>
                  </a:lnTo>
                  <a:lnTo>
                    <a:pt x="250" y="310"/>
                  </a:lnTo>
                  <a:lnTo>
                    <a:pt x="250" y="306"/>
                  </a:lnTo>
                  <a:lnTo>
                    <a:pt x="250" y="303"/>
                  </a:lnTo>
                  <a:lnTo>
                    <a:pt x="252" y="299"/>
                  </a:lnTo>
                  <a:lnTo>
                    <a:pt x="252" y="295"/>
                  </a:lnTo>
                  <a:lnTo>
                    <a:pt x="254" y="293"/>
                  </a:lnTo>
                  <a:lnTo>
                    <a:pt x="255" y="290"/>
                  </a:lnTo>
                  <a:lnTo>
                    <a:pt x="257" y="288"/>
                  </a:lnTo>
                  <a:lnTo>
                    <a:pt x="259" y="284"/>
                  </a:lnTo>
                  <a:lnTo>
                    <a:pt x="263" y="282"/>
                  </a:lnTo>
                  <a:lnTo>
                    <a:pt x="269" y="278"/>
                  </a:lnTo>
                  <a:lnTo>
                    <a:pt x="276" y="276"/>
                  </a:lnTo>
                  <a:lnTo>
                    <a:pt x="278" y="275"/>
                  </a:lnTo>
                  <a:lnTo>
                    <a:pt x="282" y="275"/>
                  </a:lnTo>
                  <a:lnTo>
                    <a:pt x="286" y="273"/>
                  </a:lnTo>
                  <a:lnTo>
                    <a:pt x="289" y="275"/>
                  </a:lnTo>
                  <a:lnTo>
                    <a:pt x="295" y="273"/>
                  </a:lnTo>
                  <a:lnTo>
                    <a:pt x="301" y="273"/>
                  </a:lnTo>
                  <a:lnTo>
                    <a:pt x="306" y="271"/>
                  </a:lnTo>
                  <a:lnTo>
                    <a:pt x="310" y="267"/>
                  </a:lnTo>
                  <a:lnTo>
                    <a:pt x="314" y="263"/>
                  </a:lnTo>
                  <a:lnTo>
                    <a:pt x="318" y="259"/>
                  </a:lnTo>
                  <a:lnTo>
                    <a:pt x="319" y="256"/>
                  </a:lnTo>
                  <a:lnTo>
                    <a:pt x="321" y="250"/>
                  </a:lnTo>
                  <a:lnTo>
                    <a:pt x="321" y="246"/>
                  </a:lnTo>
                  <a:lnTo>
                    <a:pt x="323" y="243"/>
                  </a:lnTo>
                  <a:lnTo>
                    <a:pt x="325" y="241"/>
                  </a:lnTo>
                  <a:lnTo>
                    <a:pt x="327" y="237"/>
                  </a:lnTo>
                  <a:lnTo>
                    <a:pt x="333" y="229"/>
                  </a:lnTo>
                  <a:lnTo>
                    <a:pt x="338" y="224"/>
                  </a:lnTo>
                  <a:lnTo>
                    <a:pt x="340" y="222"/>
                  </a:lnTo>
                  <a:lnTo>
                    <a:pt x="344" y="218"/>
                  </a:lnTo>
                  <a:lnTo>
                    <a:pt x="350" y="216"/>
                  </a:lnTo>
                  <a:lnTo>
                    <a:pt x="353" y="214"/>
                  </a:lnTo>
                  <a:lnTo>
                    <a:pt x="357" y="212"/>
                  </a:lnTo>
                  <a:lnTo>
                    <a:pt x="361" y="211"/>
                  </a:lnTo>
                  <a:lnTo>
                    <a:pt x="365" y="211"/>
                  </a:lnTo>
                  <a:lnTo>
                    <a:pt x="370" y="211"/>
                  </a:lnTo>
                  <a:lnTo>
                    <a:pt x="374" y="211"/>
                  </a:lnTo>
                  <a:lnTo>
                    <a:pt x="378" y="209"/>
                  </a:lnTo>
                  <a:lnTo>
                    <a:pt x="380" y="209"/>
                  </a:lnTo>
                  <a:lnTo>
                    <a:pt x="382" y="209"/>
                  </a:lnTo>
                  <a:lnTo>
                    <a:pt x="383" y="207"/>
                  </a:lnTo>
                  <a:lnTo>
                    <a:pt x="385" y="205"/>
                  </a:lnTo>
                  <a:lnTo>
                    <a:pt x="387" y="203"/>
                  </a:lnTo>
                  <a:lnTo>
                    <a:pt x="387" y="201"/>
                  </a:lnTo>
                  <a:lnTo>
                    <a:pt x="389" y="197"/>
                  </a:lnTo>
                  <a:lnTo>
                    <a:pt x="389" y="194"/>
                  </a:lnTo>
                  <a:lnTo>
                    <a:pt x="389" y="190"/>
                  </a:lnTo>
                  <a:lnTo>
                    <a:pt x="389" y="188"/>
                  </a:lnTo>
                  <a:lnTo>
                    <a:pt x="391" y="184"/>
                  </a:lnTo>
                  <a:lnTo>
                    <a:pt x="391" y="179"/>
                  </a:lnTo>
                  <a:lnTo>
                    <a:pt x="393" y="173"/>
                  </a:lnTo>
                  <a:lnTo>
                    <a:pt x="397" y="169"/>
                  </a:lnTo>
                  <a:lnTo>
                    <a:pt x="398" y="167"/>
                  </a:lnTo>
                  <a:lnTo>
                    <a:pt x="400" y="165"/>
                  </a:lnTo>
                  <a:lnTo>
                    <a:pt x="404" y="162"/>
                  </a:lnTo>
                  <a:lnTo>
                    <a:pt x="406" y="162"/>
                  </a:lnTo>
                  <a:lnTo>
                    <a:pt x="410" y="160"/>
                  </a:lnTo>
                  <a:lnTo>
                    <a:pt x="413" y="158"/>
                  </a:lnTo>
                  <a:lnTo>
                    <a:pt x="417" y="158"/>
                  </a:lnTo>
                  <a:lnTo>
                    <a:pt x="421" y="156"/>
                  </a:lnTo>
                  <a:lnTo>
                    <a:pt x="468" y="154"/>
                  </a:lnTo>
                  <a:lnTo>
                    <a:pt x="421" y="18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9" name="Freeform 120"/>
            <p:cNvSpPr>
              <a:spLocks/>
            </p:cNvSpPr>
            <p:nvPr/>
          </p:nvSpPr>
          <p:spPr bwMode="auto">
            <a:xfrm>
              <a:off x="2000" y="2689"/>
              <a:ext cx="74" cy="46"/>
            </a:xfrm>
            <a:custGeom>
              <a:avLst/>
              <a:gdLst>
                <a:gd name="T0" fmla="*/ 1 w 143"/>
                <a:gd name="T1" fmla="*/ 2 h 114"/>
                <a:gd name="T2" fmla="*/ 1 w 143"/>
                <a:gd name="T3" fmla="*/ 2 h 114"/>
                <a:gd name="T4" fmla="*/ 1 w 143"/>
                <a:gd name="T5" fmla="*/ 2 h 114"/>
                <a:gd name="T6" fmla="*/ 0 w 143"/>
                <a:gd name="T7" fmla="*/ 2 h 114"/>
                <a:gd name="T8" fmla="*/ 0 w 143"/>
                <a:gd name="T9" fmla="*/ 1 h 114"/>
                <a:gd name="T10" fmla="*/ 0 w 143"/>
                <a:gd name="T11" fmla="*/ 1 h 114"/>
                <a:gd name="T12" fmla="*/ 0 w 143"/>
                <a:gd name="T13" fmla="*/ 1 h 114"/>
                <a:gd name="T14" fmla="*/ 1 w 143"/>
                <a:gd name="T15" fmla="*/ 1 h 114"/>
                <a:gd name="T16" fmla="*/ 1 w 143"/>
                <a:gd name="T17" fmla="*/ 1 h 114"/>
                <a:gd name="T18" fmla="*/ 1 w 143"/>
                <a:gd name="T19" fmla="*/ 0 h 114"/>
                <a:gd name="T20" fmla="*/ 1 w 143"/>
                <a:gd name="T21" fmla="*/ 0 h 114"/>
                <a:gd name="T22" fmla="*/ 1 w 143"/>
                <a:gd name="T23" fmla="*/ 0 h 114"/>
                <a:gd name="T24" fmla="*/ 1 w 143"/>
                <a:gd name="T25" fmla="*/ 0 h 114"/>
                <a:gd name="T26" fmla="*/ 2 w 143"/>
                <a:gd name="T27" fmla="*/ 0 h 114"/>
                <a:gd name="T28" fmla="*/ 2 w 143"/>
                <a:gd name="T29" fmla="*/ 0 h 114"/>
                <a:gd name="T30" fmla="*/ 2 w 143"/>
                <a:gd name="T31" fmla="*/ 0 h 114"/>
                <a:gd name="T32" fmla="*/ 2 w 143"/>
                <a:gd name="T33" fmla="*/ 0 h 114"/>
                <a:gd name="T34" fmla="*/ 2 w 143"/>
                <a:gd name="T35" fmla="*/ 0 h 114"/>
                <a:gd name="T36" fmla="*/ 2 w 143"/>
                <a:gd name="T37" fmla="*/ 0 h 114"/>
                <a:gd name="T38" fmla="*/ 3 w 143"/>
                <a:gd name="T39" fmla="*/ 0 h 114"/>
                <a:gd name="T40" fmla="*/ 3 w 143"/>
                <a:gd name="T41" fmla="*/ 0 h 114"/>
                <a:gd name="T42" fmla="*/ 3 w 143"/>
                <a:gd name="T43" fmla="*/ 0 h 114"/>
                <a:gd name="T44" fmla="*/ 3 w 143"/>
                <a:gd name="T45" fmla="*/ 0 h 114"/>
                <a:gd name="T46" fmla="*/ 4 w 143"/>
                <a:gd name="T47" fmla="*/ 0 h 114"/>
                <a:gd name="T48" fmla="*/ 4 w 143"/>
                <a:gd name="T49" fmla="*/ 0 h 114"/>
                <a:gd name="T50" fmla="*/ 5 w 143"/>
                <a:gd name="T51" fmla="*/ 0 h 114"/>
                <a:gd name="T52" fmla="*/ 5 w 143"/>
                <a:gd name="T53" fmla="*/ 0 h 114"/>
                <a:gd name="T54" fmla="*/ 6 w 143"/>
                <a:gd name="T55" fmla="*/ 0 h 114"/>
                <a:gd name="T56" fmla="*/ 7 w 143"/>
                <a:gd name="T57" fmla="*/ 0 h 114"/>
                <a:gd name="T58" fmla="*/ 7 w 143"/>
                <a:gd name="T59" fmla="*/ 0 h 114"/>
                <a:gd name="T60" fmla="*/ 8 w 143"/>
                <a:gd name="T61" fmla="*/ 0 h 114"/>
                <a:gd name="T62" fmla="*/ 9 w 143"/>
                <a:gd name="T63" fmla="*/ 0 h 114"/>
                <a:gd name="T64" fmla="*/ 9 w 143"/>
                <a:gd name="T65" fmla="*/ 0 h 114"/>
                <a:gd name="T66" fmla="*/ 9 w 143"/>
                <a:gd name="T67" fmla="*/ 0 h 114"/>
                <a:gd name="T68" fmla="*/ 9 w 143"/>
                <a:gd name="T69" fmla="*/ 0 h 114"/>
                <a:gd name="T70" fmla="*/ 9 w 143"/>
                <a:gd name="T71" fmla="*/ 0 h 114"/>
                <a:gd name="T72" fmla="*/ 10 w 143"/>
                <a:gd name="T73" fmla="*/ 0 h 114"/>
                <a:gd name="T74" fmla="*/ 10 w 143"/>
                <a:gd name="T75" fmla="*/ 1 h 114"/>
                <a:gd name="T76" fmla="*/ 10 w 143"/>
                <a:gd name="T77" fmla="*/ 1 h 114"/>
                <a:gd name="T78" fmla="*/ 10 w 143"/>
                <a:gd name="T79" fmla="*/ 1 h 114"/>
                <a:gd name="T80" fmla="*/ 10 w 143"/>
                <a:gd name="T81" fmla="*/ 1 h 114"/>
                <a:gd name="T82" fmla="*/ 10 w 143"/>
                <a:gd name="T83" fmla="*/ 1 h 114"/>
                <a:gd name="T84" fmla="*/ 10 w 143"/>
                <a:gd name="T85" fmla="*/ 1 h 114"/>
                <a:gd name="T86" fmla="*/ 10 w 143"/>
                <a:gd name="T87" fmla="*/ 2 h 114"/>
                <a:gd name="T88" fmla="*/ 10 w 143"/>
                <a:gd name="T89" fmla="*/ 2 h 114"/>
                <a:gd name="T90" fmla="*/ 10 w 143"/>
                <a:gd name="T91" fmla="*/ 2 h 114"/>
                <a:gd name="T92" fmla="*/ 8 w 143"/>
                <a:gd name="T93" fmla="*/ 2 h 114"/>
                <a:gd name="T94" fmla="*/ 7 w 143"/>
                <a:gd name="T95" fmla="*/ 2 h 114"/>
                <a:gd name="T96" fmla="*/ 7 w 143"/>
                <a:gd name="T97" fmla="*/ 2 h 114"/>
                <a:gd name="T98" fmla="*/ 6 w 143"/>
                <a:gd name="T99" fmla="*/ 3 h 114"/>
                <a:gd name="T100" fmla="*/ 4 w 143"/>
                <a:gd name="T101" fmla="*/ 3 h 114"/>
                <a:gd name="T102" fmla="*/ 1 w 143"/>
                <a:gd name="T103" fmla="*/ 2 h 1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3"/>
                <a:gd name="T157" fmla="*/ 0 h 114"/>
                <a:gd name="T158" fmla="*/ 143 w 143"/>
                <a:gd name="T159" fmla="*/ 114 h 1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3" h="114">
                  <a:moveTo>
                    <a:pt x="3" y="73"/>
                  </a:moveTo>
                  <a:lnTo>
                    <a:pt x="3" y="71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9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17" y="7"/>
                  </a:lnTo>
                  <a:lnTo>
                    <a:pt x="18" y="5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0" y="2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2" y="2"/>
                  </a:lnTo>
                  <a:lnTo>
                    <a:pt x="60" y="2"/>
                  </a:lnTo>
                  <a:lnTo>
                    <a:pt x="65" y="4"/>
                  </a:lnTo>
                  <a:lnTo>
                    <a:pt x="73" y="5"/>
                  </a:lnTo>
                  <a:lnTo>
                    <a:pt x="88" y="19"/>
                  </a:lnTo>
                  <a:lnTo>
                    <a:pt x="94" y="17"/>
                  </a:lnTo>
                  <a:lnTo>
                    <a:pt x="105" y="15"/>
                  </a:lnTo>
                  <a:lnTo>
                    <a:pt x="112" y="15"/>
                  </a:lnTo>
                  <a:lnTo>
                    <a:pt x="118" y="15"/>
                  </a:lnTo>
                  <a:lnTo>
                    <a:pt x="122" y="15"/>
                  </a:lnTo>
                  <a:lnTo>
                    <a:pt x="124" y="15"/>
                  </a:lnTo>
                  <a:lnTo>
                    <a:pt x="126" y="15"/>
                  </a:lnTo>
                  <a:lnTo>
                    <a:pt x="129" y="17"/>
                  </a:lnTo>
                  <a:lnTo>
                    <a:pt x="135" y="20"/>
                  </a:lnTo>
                  <a:lnTo>
                    <a:pt x="141" y="26"/>
                  </a:lnTo>
                  <a:lnTo>
                    <a:pt x="141" y="28"/>
                  </a:lnTo>
                  <a:lnTo>
                    <a:pt x="143" y="30"/>
                  </a:lnTo>
                  <a:lnTo>
                    <a:pt x="143" y="34"/>
                  </a:lnTo>
                  <a:lnTo>
                    <a:pt x="143" y="37"/>
                  </a:lnTo>
                  <a:lnTo>
                    <a:pt x="139" y="47"/>
                  </a:lnTo>
                  <a:lnTo>
                    <a:pt x="137" y="56"/>
                  </a:lnTo>
                  <a:lnTo>
                    <a:pt x="137" y="66"/>
                  </a:lnTo>
                  <a:lnTo>
                    <a:pt x="135" y="67"/>
                  </a:lnTo>
                  <a:lnTo>
                    <a:pt x="112" y="77"/>
                  </a:lnTo>
                  <a:lnTo>
                    <a:pt x="107" y="88"/>
                  </a:lnTo>
                  <a:lnTo>
                    <a:pt x="96" y="88"/>
                  </a:lnTo>
                  <a:lnTo>
                    <a:pt x="88" y="105"/>
                  </a:lnTo>
                  <a:lnTo>
                    <a:pt x="49" y="114"/>
                  </a:lnTo>
                  <a:lnTo>
                    <a:pt x="3" y="7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0" name="Freeform 121"/>
            <p:cNvSpPr>
              <a:spLocks/>
            </p:cNvSpPr>
            <p:nvPr/>
          </p:nvSpPr>
          <p:spPr bwMode="auto">
            <a:xfrm>
              <a:off x="2000" y="2689"/>
              <a:ext cx="74" cy="46"/>
            </a:xfrm>
            <a:custGeom>
              <a:avLst/>
              <a:gdLst>
                <a:gd name="T0" fmla="*/ 1 w 143"/>
                <a:gd name="T1" fmla="*/ 2 h 114"/>
                <a:gd name="T2" fmla="*/ 1 w 143"/>
                <a:gd name="T3" fmla="*/ 2 h 114"/>
                <a:gd name="T4" fmla="*/ 1 w 143"/>
                <a:gd name="T5" fmla="*/ 2 h 114"/>
                <a:gd name="T6" fmla="*/ 0 w 143"/>
                <a:gd name="T7" fmla="*/ 2 h 114"/>
                <a:gd name="T8" fmla="*/ 0 w 143"/>
                <a:gd name="T9" fmla="*/ 1 h 114"/>
                <a:gd name="T10" fmla="*/ 0 w 143"/>
                <a:gd name="T11" fmla="*/ 1 h 114"/>
                <a:gd name="T12" fmla="*/ 0 w 143"/>
                <a:gd name="T13" fmla="*/ 1 h 114"/>
                <a:gd name="T14" fmla="*/ 1 w 143"/>
                <a:gd name="T15" fmla="*/ 1 h 114"/>
                <a:gd name="T16" fmla="*/ 1 w 143"/>
                <a:gd name="T17" fmla="*/ 1 h 114"/>
                <a:gd name="T18" fmla="*/ 1 w 143"/>
                <a:gd name="T19" fmla="*/ 0 h 114"/>
                <a:gd name="T20" fmla="*/ 1 w 143"/>
                <a:gd name="T21" fmla="*/ 0 h 114"/>
                <a:gd name="T22" fmla="*/ 1 w 143"/>
                <a:gd name="T23" fmla="*/ 0 h 114"/>
                <a:gd name="T24" fmla="*/ 1 w 143"/>
                <a:gd name="T25" fmla="*/ 0 h 114"/>
                <a:gd name="T26" fmla="*/ 2 w 143"/>
                <a:gd name="T27" fmla="*/ 0 h 114"/>
                <a:gd name="T28" fmla="*/ 2 w 143"/>
                <a:gd name="T29" fmla="*/ 0 h 114"/>
                <a:gd name="T30" fmla="*/ 2 w 143"/>
                <a:gd name="T31" fmla="*/ 0 h 114"/>
                <a:gd name="T32" fmla="*/ 2 w 143"/>
                <a:gd name="T33" fmla="*/ 0 h 114"/>
                <a:gd name="T34" fmla="*/ 2 w 143"/>
                <a:gd name="T35" fmla="*/ 0 h 114"/>
                <a:gd name="T36" fmla="*/ 2 w 143"/>
                <a:gd name="T37" fmla="*/ 0 h 114"/>
                <a:gd name="T38" fmla="*/ 3 w 143"/>
                <a:gd name="T39" fmla="*/ 0 h 114"/>
                <a:gd name="T40" fmla="*/ 3 w 143"/>
                <a:gd name="T41" fmla="*/ 0 h 114"/>
                <a:gd name="T42" fmla="*/ 3 w 143"/>
                <a:gd name="T43" fmla="*/ 0 h 114"/>
                <a:gd name="T44" fmla="*/ 3 w 143"/>
                <a:gd name="T45" fmla="*/ 0 h 114"/>
                <a:gd name="T46" fmla="*/ 4 w 143"/>
                <a:gd name="T47" fmla="*/ 0 h 114"/>
                <a:gd name="T48" fmla="*/ 4 w 143"/>
                <a:gd name="T49" fmla="*/ 0 h 114"/>
                <a:gd name="T50" fmla="*/ 5 w 143"/>
                <a:gd name="T51" fmla="*/ 0 h 114"/>
                <a:gd name="T52" fmla="*/ 5 w 143"/>
                <a:gd name="T53" fmla="*/ 0 h 114"/>
                <a:gd name="T54" fmla="*/ 6 w 143"/>
                <a:gd name="T55" fmla="*/ 0 h 114"/>
                <a:gd name="T56" fmla="*/ 7 w 143"/>
                <a:gd name="T57" fmla="*/ 0 h 114"/>
                <a:gd name="T58" fmla="*/ 7 w 143"/>
                <a:gd name="T59" fmla="*/ 0 h 114"/>
                <a:gd name="T60" fmla="*/ 8 w 143"/>
                <a:gd name="T61" fmla="*/ 0 h 114"/>
                <a:gd name="T62" fmla="*/ 9 w 143"/>
                <a:gd name="T63" fmla="*/ 0 h 114"/>
                <a:gd name="T64" fmla="*/ 9 w 143"/>
                <a:gd name="T65" fmla="*/ 0 h 114"/>
                <a:gd name="T66" fmla="*/ 9 w 143"/>
                <a:gd name="T67" fmla="*/ 0 h 114"/>
                <a:gd name="T68" fmla="*/ 9 w 143"/>
                <a:gd name="T69" fmla="*/ 0 h 114"/>
                <a:gd name="T70" fmla="*/ 9 w 143"/>
                <a:gd name="T71" fmla="*/ 0 h 114"/>
                <a:gd name="T72" fmla="*/ 10 w 143"/>
                <a:gd name="T73" fmla="*/ 0 h 114"/>
                <a:gd name="T74" fmla="*/ 10 w 143"/>
                <a:gd name="T75" fmla="*/ 1 h 114"/>
                <a:gd name="T76" fmla="*/ 10 w 143"/>
                <a:gd name="T77" fmla="*/ 1 h 114"/>
                <a:gd name="T78" fmla="*/ 10 w 143"/>
                <a:gd name="T79" fmla="*/ 1 h 114"/>
                <a:gd name="T80" fmla="*/ 10 w 143"/>
                <a:gd name="T81" fmla="*/ 1 h 114"/>
                <a:gd name="T82" fmla="*/ 10 w 143"/>
                <a:gd name="T83" fmla="*/ 1 h 114"/>
                <a:gd name="T84" fmla="*/ 10 w 143"/>
                <a:gd name="T85" fmla="*/ 1 h 114"/>
                <a:gd name="T86" fmla="*/ 10 w 143"/>
                <a:gd name="T87" fmla="*/ 2 h 114"/>
                <a:gd name="T88" fmla="*/ 10 w 143"/>
                <a:gd name="T89" fmla="*/ 2 h 114"/>
                <a:gd name="T90" fmla="*/ 10 w 143"/>
                <a:gd name="T91" fmla="*/ 2 h 114"/>
                <a:gd name="T92" fmla="*/ 8 w 143"/>
                <a:gd name="T93" fmla="*/ 2 h 114"/>
                <a:gd name="T94" fmla="*/ 7 w 143"/>
                <a:gd name="T95" fmla="*/ 2 h 114"/>
                <a:gd name="T96" fmla="*/ 7 w 143"/>
                <a:gd name="T97" fmla="*/ 2 h 114"/>
                <a:gd name="T98" fmla="*/ 6 w 143"/>
                <a:gd name="T99" fmla="*/ 3 h 114"/>
                <a:gd name="T100" fmla="*/ 4 w 143"/>
                <a:gd name="T101" fmla="*/ 3 h 114"/>
                <a:gd name="T102" fmla="*/ 1 w 143"/>
                <a:gd name="T103" fmla="*/ 2 h 1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3"/>
                <a:gd name="T157" fmla="*/ 0 h 114"/>
                <a:gd name="T158" fmla="*/ 143 w 143"/>
                <a:gd name="T159" fmla="*/ 114 h 1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3" h="114">
                  <a:moveTo>
                    <a:pt x="3" y="73"/>
                  </a:moveTo>
                  <a:lnTo>
                    <a:pt x="3" y="71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9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17" y="7"/>
                  </a:lnTo>
                  <a:lnTo>
                    <a:pt x="18" y="5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0" y="2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2" y="2"/>
                  </a:lnTo>
                  <a:lnTo>
                    <a:pt x="60" y="2"/>
                  </a:lnTo>
                  <a:lnTo>
                    <a:pt x="65" y="4"/>
                  </a:lnTo>
                  <a:lnTo>
                    <a:pt x="73" y="5"/>
                  </a:lnTo>
                  <a:lnTo>
                    <a:pt x="88" y="19"/>
                  </a:lnTo>
                  <a:lnTo>
                    <a:pt x="94" y="17"/>
                  </a:lnTo>
                  <a:lnTo>
                    <a:pt x="105" y="15"/>
                  </a:lnTo>
                  <a:lnTo>
                    <a:pt x="112" y="15"/>
                  </a:lnTo>
                  <a:lnTo>
                    <a:pt x="118" y="15"/>
                  </a:lnTo>
                  <a:lnTo>
                    <a:pt x="122" y="15"/>
                  </a:lnTo>
                  <a:lnTo>
                    <a:pt x="124" y="15"/>
                  </a:lnTo>
                  <a:lnTo>
                    <a:pt x="126" y="15"/>
                  </a:lnTo>
                  <a:lnTo>
                    <a:pt x="129" y="17"/>
                  </a:lnTo>
                  <a:lnTo>
                    <a:pt x="135" y="20"/>
                  </a:lnTo>
                  <a:lnTo>
                    <a:pt x="141" y="26"/>
                  </a:lnTo>
                  <a:lnTo>
                    <a:pt x="141" y="28"/>
                  </a:lnTo>
                  <a:lnTo>
                    <a:pt x="143" y="30"/>
                  </a:lnTo>
                  <a:lnTo>
                    <a:pt x="143" y="34"/>
                  </a:lnTo>
                  <a:lnTo>
                    <a:pt x="143" y="37"/>
                  </a:lnTo>
                  <a:lnTo>
                    <a:pt x="139" y="47"/>
                  </a:lnTo>
                  <a:lnTo>
                    <a:pt x="137" y="56"/>
                  </a:lnTo>
                  <a:lnTo>
                    <a:pt x="137" y="66"/>
                  </a:lnTo>
                  <a:lnTo>
                    <a:pt x="135" y="67"/>
                  </a:lnTo>
                  <a:lnTo>
                    <a:pt x="112" y="77"/>
                  </a:lnTo>
                  <a:lnTo>
                    <a:pt x="107" y="88"/>
                  </a:lnTo>
                  <a:lnTo>
                    <a:pt x="96" y="88"/>
                  </a:lnTo>
                  <a:lnTo>
                    <a:pt x="88" y="105"/>
                  </a:lnTo>
                  <a:lnTo>
                    <a:pt x="49" y="114"/>
                  </a:lnTo>
                  <a:lnTo>
                    <a:pt x="3" y="7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1" name="Freeform 122"/>
            <p:cNvSpPr>
              <a:spLocks/>
            </p:cNvSpPr>
            <p:nvPr/>
          </p:nvSpPr>
          <p:spPr bwMode="auto">
            <a:xfrm>
              <a:off x="2394" y="2460"/>
              <a:ext cx="38" cy="36"/>
            </a:xfrm>
            <a:custGeom>
              <a:avLst/>
              <a:gdLst>
                <a:gd name="T0" fmla="*/ 1 w 75"/>
                <a:gd name="T1" fmla="*/ 0 h 90"/>
                <a:gd name="T2" fmla="*/ 1 w 75"/>
                <a:gd name="T3" fmla="*/ 0 h 90"/>
                <a:gd name="T4" fmla="*/ 1 w 75"/>
                <a:gd name="T5" fmla="*/ 0 h 90"/>
                <a:gd name="T6" fmla="*/ 1 w 75"/>
                <a:gd name="T7" fmla="*/ 0 h 90"/>
                <a:gd name="T8" fmla="*/ 1 w 75"/>
                <a:gd name="T9" fmla="*/ 0 h 90"/>
                <a:gd name="T10" fmla="*/ 0 w 75"/>
                <a:gd name="T11" fmla="*/ 0 h 90"/>
                <a:gd name="T12" fmla="*/ 0 w 75"/>
                <a:gd name="T13" fmla="*/ 0 h 90"/>
                <a:gd name="T14" fmla="*/ 0 w 75"/>
                <a:gd name="T15" fmla="*/ 0 h 90"/>
                <a:gd name="T16" fmla="*/ 0 w 75"/>
                <a:gd name="T17" fmla="*/ 0 h 90"/>
                <a:gd name="T18" fmla="*/ 1 w 75"/>
                <a:gd name="T19" fmla="*/ 1 h 90"/>
                <a:gd name="T20" fmla="*/ 1 w 75"/>
                <a:gd name="T21" fmla="*/ 1 h 90"/>
                <a:gd name="T22" fmla="*/ 1 w 75"/>
                <a:gd name="T23" fmla="*/ 1 h 90"/>
                <a:gd name="T24" fmla="*/ 2 w 75"/>
                <a:gd name="T25" fmla="*/ 1 h 90"/>
                <a:gd name="T26" fmla="*/ 2 w 75"/>
                <a:gd name="T27" fmla="*/ 2 h 90"/>
                <a:gd name="T28" fmla="*/ 3 w 75"/>
                <a:gd name="T29" fmla="*/ 2 h 90"/>
                <a:gd name="T30" fmla="*/ 3 w 75"/>
                <a:gd name="T31" fmla="*/ 2 h 90"/>
                <a:gd name="T32" fmla="*/ 3 w 75"/>
                <a:gd name="T33" fmla="*/ 2 h 90"/>
                <a:gd name="T34" fmla="*/ 3 w 75"/>
                <a:gd name="T35" fmla="*/ 2 h 90"/>
                <a:gd name="T36" fmla="*/ 3 w 75"/>
                <a:gd name="T37" fmla="*/ 2 h 90"/>
                <a:gd name="T38" fmla="*/ 3 w 75"/>
                <a:gd name="T39" fmla="*/ 2 h 90"/>
                <a:gd name="T40" fmla="*/ 3 w 75"/>
                <a:gd name="T41" fmla="*/ 2 h 90"/>
                <a:gd name="T42" fmla="*/ 3 w 75"/>
                <a:gd name="T43" fmla="*/ 2 h 90"/>
                <a:gd name="T44" fmla="*/ 3 w 75"/>
                <a:gd name="T45" fmla="*/ 2 h 90"/>
                <a:gd name="T46" fmla="*/ 4 w 75"/>
                <a:gd name="T47" fmla="*/ 2 h 90"/>
                <a:gd name="T48" fmla="*/ 4 w 75"/>
                <a:gd name="T49" fmla="*/ 2 h 90"/>
                <a:gd name="T50" fmla="*/ 4 w 75"/>
                <a:gd name="T51" fmla="*/ 2 h 90"/>
                <a:gd name="T52" fmla="*/ 4 w 75"/>
                <a:gd name="T53" fmla="*/ 2 h 90"/>
                <a:gd name="T54" fmla="*/ 5 w 75"/>
                <a:gd name="T55" fmla="*/ 2 h 90"/>
                <a:gd name="T56" fmla="*/ 5 w 75"/>
                <a:gd name="T57" fmla="*/ 2 h 90"/>
                <a:gd name="T58" fmla="*/ 5 w 75"/>
                <a:gd name="T59" fmla="*/ 2 h 90"/>
                <a:gd name="T60" fmla="*/ 5 w 75"/>
                <a:gd name="T61" fmla="*/ 2 h 90"/>
                <a:gd name="T62" fmla="*/ 5 w 75"/>
                <a:gd name="T63" fmla="*/ 2 h 90"/>
                <a:gd name="T64" fmla="*/ 5 w 75"/>
                <a:gd name="T65" fmla="*/ 2 h 90"/>
                <a:gd name="T66" fmla="*/ 5 w 75"/>
                <a:gd name="T67" fmla="*/ 2 h 90"/>
                <a:gd name="T68" fmla="*/ 5 w 75"/>
                <a:gd name="T69" fmla="*/ 2 h 90"/>
                <a:gd name="T70" fmla="*/ 5 w 75"/>
                <a:gd name="T71" fmla="*/ 2 h 90"/>
                <a:gd name="T72" fmla="*/ 5 w 75"/>
                <a:gd name="T73" fmla="*/ 2 h 90"/>
                <a:gd name="T74" fmla="*/ 5 w 75"/>
                <a:gd name="T75" fmla="*/ 1 h 90"/>
                <a:gd name="T76" fmla="*/ 5 w 75"/>
                <a:gd name="T77" fmla="*/ 1 h 90"/>
                <a:gd name="T78" fmla="*/ 5 w 75"/>
                <a:gd name="T79" fmla="*/ 1 h 90"/>
                <a:gd name="T80" fmla="*/ 5 w 75"/>
                <a:gd name="T81" fmla="*/ 1 h 90"/>
                <a:gd name="T82" fmla="*/ 5 w 75"/>
                <a:gd name="T83" fmla="*/ 1 h 90"/>
                <a:gd name="T84" fmla="*/ 5 w 75"/>
                <a:gd name="T85" fmla="*/ 1 h 90"/>
                <a:gd name="T86" fmla="*/ 5 w 75"/>
                <a:gd name="T87" fmla="*/ 1 h 90"/>
                <a:gd name="T88" fmla="*/ 4 w 75"/>
                <a:gd name="T89" fmla="*/ 0 h 90"/>
                <a:gd name="T90" fmla="*/ 4 w 75"/>
                <a:gd name="T91" fmla="*/ 0 h 90"/>
                <a:gd name="T92" fmla="*/ 3 w 75"/>
                <a:gd name="T93" fmla="*/ 0 h 90"/>
                <a:gd name="T94" fmla="*/ 3 w 75"/>
                <a:gd name="T95" fmla="*/ 0 h 90"/>
                <a:gd name="T96" fmla="*/ 3 w 75"/>
                <a:gd name="T97" fmla="*/ 0 h 90"/>
                <a:gd name="T98" fmla="*/ 3 w 75"/>
                <a:gd name="T99" fmla="*/ 0 h 90"/>
                <a:gd name="T100" fmla="*/ 3 w 75"/>
                <a:gd name="T101" fmla="*/ 0 h 90"/>
                <a:gd name="T102" fmla="*/ 2 w 75"/>
                <a:gd name="T103" fmla="*/ 0 h 90"/>
                <a:gd name="T104" fmla="*/ 2 w 75"/>
                <a:gd name="T105" fmla="*/ 0 h 90"/>
                <a:gd name="T106" fmla="*/ 2 w 75"/>
                <a:gd name="T107" fmla="*/ 0 h 90"/>
                <a:gd name="T108" fmla="*/ 2 w 75"/>
                <a:gd name="T109" fmla="*/ 0 h 90"/>
                <a:gd name="T110" fmla="*/ 1 w 75"/>
                <a:gd name="T111" fmla="*/ 0 h 90"/>
                <a:gd name="T112" fmla="*/ 1 w 75"/>
                <a:gd name="T113" fmla="*/ 0 h 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5"/>
                <a:gd name="T172" fmla="*/ 0 h 90"/>
                <a:gd name="T173" fmla="*/ 75 w 75"/>
                <a:gd name="T174" fmla="*/ 90 h 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5" h="90">
                  <a:moveTo>
                    <a:pt x="13" y="0"/>
                  </a:moveTo>
                  <a:lnTo>
                    <a:pt x="9" y="2"/>
                  </a:lnTo>
                  <a:lnTo>
                    <a:pt x="3" y="7"/>
                  </a:lnTo>
                  <a:lnTo>
                    <a:pt x="3" y="9"/>
                  </a:lnTo>
                  <a:lnTo>
                    <a:pt x="1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1" y="23"/>
                  </a:lnTo>
                  <a:lnTo>
                    <a:pt x="3" y="24"/>
                  </a:lnTo>
                  <a:lnTo>
                    <a:pt x="11" y="38"/>
                  </a:lnTo>
                  <a:lnTo>
                    <a:pt x="22" y="51"/>
                  </a:lnTo>
                  <a:lnTo>
                    <a:pt x="32" y="62"/>
                  </a:lnTo>
                  <a:lnTo>
                    <a:pt x="35" y="66"/>
                  </a:lnTo>
                  <a:lnTo>
                    <a:pt x="35" y="71"/>
                  </a:lnTo>
                  <a:lnTo>
                    <a:pt x="35" y="81"/>
                  </a:lnTo>
                  <a:lnTo>
                    <a:pt x="37" y="83"/>
                  </a:lnTo>
                  <a:lnTo>
                    <a:pt x="37" y="85"/>
                  </a:lnTo>
                  <a:lnTo>
                    <a:pt x="39" y="86"/>
                  </a:lnTo>
                  <a:lnTo>
                    <a:pt x="41" y="88"/>
                  </a:lnTo>
                  <a:lnTo>
                    <a:pt x="43" y="90"/>
                  </a:lnTo>
                  <a:lnTo>
                    <a:pt x="47" y="90"/>
                  </a:lnTo>
                  <a:lnTo>
                    <a:pt x="50" y="90"/>
                  </a:lnTo>
                  <a:lnTo>
                    <a:pt x="54" y="88"/>
                  </a:lnTo>
                  <a:lnTo>
                    <a:pt x="58" y="88"/>
                  </a:lnTo>
                  <a:lnTo>
                    <a:pt x="62" y="86"/>
                  </a:lnTo>
                  <a:lnTo>
                    <a:pt x="65" y="85"/>
                  </a:lnTo>
                  <a:lnTo>
                    <a:pt x="67" y="83"/>
                  </a:lnTo>
                  <a:lnTo>
                    <a:pt x="69" y="81"/>
                  </a:lnTo>
                  <a:lnTo>
                    <a:pt x="71" y="79"/>
                  </a:lnTo>
                  <a:lnTo>
                    <a:pt x="73" y="77"/>
                  </a:lnTo>
                  <a:lnTo>
                    <a:pt x="75" y="75"/>
                  </a:lnTo>
                  <a:lnTo>
                    <a:pt x="75" y="70"/>
                  </a:lnTo>
                  <a:lnTo>
                    <a:pt x="75" y="64"/>
                  </a:lnTo>
                  <a:lnTo>
                    <a:pt x="75" y="60"/>
                  </a:lnTo>
                  <a:lnTo>
                    <a:pt x="73" y="55"/>
                  </a:lnTo>
                  <a:lnTo>
                    <a:pt x="71" y="49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73" y="36"/>
                  </a:lnTo>
                  <a:lnTo>
                    <a:pt x="75" y="30"/>
                  </a:lnTo>
                  <a:lnTo>
                    <a:pt x="75" y="28"/>
                  </a:lnTo>
                  <a:lnTo>
                    <a:pt x="71" y="24"/>
                  </a:lnTo>
                  <a:lnTo>
                    <a:pt x="60" y="17"/>
                  </a:lnTo>
                  <a:lnTo>
                    <a:pt x="54" y="13"/>
                  </a:lnTo>
                  <a:lnTo>
                    <a:pt x="48" y="9"/>
                  </a:lnTo>
                  <a:lnTo>
                    <a:pt x="45" y="7"/>
                  </a:lnTo>
                  <a:lnTo>
                    <a:pt x="41" y="6"/>
                  </a:lnTo>
                  <a:lnTo>
                    <a:pt x="39" y="6"/>
                  </a:lnTo>
                  <a:lnTo>
                    <a:pt x="37" y="6"/>
                  </a:lnTo>
                  <a:lnTo>
                    <a:pt x="32" y="6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0" y="4"/>
                  </a:lnTo>
                  <a:lnTo>
                    <a:pt x="15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" name="Group 123"/>
            <p:cNvGrpSpPr>
              <a:grpSpLocks/>
            </p:cNvGrpSpPr>
            <p:nvPr/>
          </p:nvGrpSpPr>
          <p:grpSpPr bwMode="auto">
            <a:xfrm>
              <a:off x="2394" y="2460"/>
              <a:ext cx="38" cy="36"/>
              <a:chOff x="2121" y="2254"/>
              <a:chExt cx="37" cy="45"/>
            </a:xfrm>
          </p:grpSpPr>
          <p:sp>
            <p:nvSpPr>
              <p:cNvPr id="21226" name="Freeform 124"/>
              <p:cNvSpPr>
                <a:spLocks/>
              </p:cNvSpPr>
              <p:nvPr/>
            </p:nvSpPr>
            <p:spPr bwMode="auto">
              <a:xfrm>
                <a:off x="2121" y="2254"/>
                <a:ext cx="37" cy="45"/>
              </a:xfrm>
              <a:custGeom>
                <a:avLst/>
                <a:gdLst>
                  <a:gd name="T0" fmla="*/ 0 w 75"/>
                  <a:gd name="T1" fmla="*/ 0 h 90"/>
                  <a:gd name="T2" fmla="*/ 0 w 75"/>
                  <a:gd name="T3" fmla="*/ 1 h 90"/>
                  <a:gd name="T4" fmla="*/ 0 w 75"/>
                  <a:gd name="T5" fmla="*/ 1 h 90"/>
                  <a:gd name="T6" fmla="*/ 0 w 75"/>
                  <a:gd name="T7" fmla="*/ 1 h 90"/>
                  <a:gd name="T8" fmla="*/ 0 w 75"/>
                  <a:gd name="T9" fmla="*/ 1 h 90"/>
                  <a:gd name="T10" fmla="*/ 0 w 75"/>
                  <a:gd name="T11" fmla="*/ 1 h 90"/>
                  <a:gd name="T12" fmla="*/ 0 w 75"/>
                  <a:gd name="T13" fmla="*/ 1 h 90"/>
                  <a:gd name="T14" fmla="*/ 0 w 75"/>
                  <a:gd name="T15" fmla="*/ 1 h 90"/>
                  <a:gd name="T16" fmla="*/ 0 w 75"/>
                  <a:gd name="T17" fmla="*/ 1 h 90"/>
                  <a:gd name="T18" fmla="*/ 0 w 75"/>
                  <a:gd name="T19" fmla="*/ 1 h 90"/>
                  <a:gd name="T20" fmla="*/ 0 w 75"/>
                  <a:gd name="T21" fmla="*/ 1 h 90"/>
                  <a:gd name="T22" fmla="*/ 0 w 75"/>
                  <a:gd name="T23" fmla="*/ 3 h 90"/>
                  <a:gd name="T24" fmla="*/ 1 w 75"/>
                  <a:gd name="T25" fmla="*/ 3 h 90"/>
                  <a:gd name="T26" fmla="*/ 2 w 75"/>
                  <a:gd name="T27" fmla="*/ 3 h 90"/>
                  <a:gd name="T28" fmla="*/ 2 w 75"/>
                  <a:gd name="T29" fmla="*/ 5 h 90"/>
                  <a:gd name="T30" fmla="*/ 2 w 75"/>
                  <a:gd name="T31" fmla="*/ 5 h 90"/>
                  <a:gd name="T32" fmla="*/ 2 w 75"/>
                  <a:gd name="T33" fmla="*/ 6 h 90"/>
                  <a:gd name="T34" fmla="*/ 2 w 75"/>
                  <a:gd name="T35" fmla="*/ 6 h 90"/>
                  <a:gd name="T36" fmla="*/ 2 w 75"/>
                  <a:gd name="T37" fmla="*/ 6 h 90"/>
                  <a:gd name="T38" fmla="*/ 2 w 75"/>
                  <a:gd name="T39" fmla="*/ 6 h 90"/>
                  <a:gd name="T40" fmla="*/ 2 w 75"/>
                  <a:gd name="T41" fmla="*/ 6 h 90"/>
                  <a:gd name="T42" fmla="*/ 2 w 75"/>
                  <a:gd name="T43" fmla="*/ 6 h 90"/>
                  <a:gd name="T44" fmla="*/ 2 w 75"/>
                  <a:gd name="T45" fmla="*/ 6 h 90"/>
                  <a:gd name="T46" fmla="*/ 3 w 75"/>
                  <a:gd name="T47" fmla="*/ 6 h 90"/>
                  <a:gd name="T48" fmla="*/ 3 w 75"/>
                  <a:gd name="T49" fmla="*/ 6 h 90"/>
                  <a:gd name="T50" fmla="*/ 3 w 75"/>
                  <a:gd name="T51" fmla="*/ 6 h 90"/>
                  <a:gd name="T52" fmla="*/ 3 w 75"/>
                  <a:gd name="T53" fmla="*/ 6 h 90"/>
                  <a:gd name="T54" fmla="*/ 4 w 75"/>
                  <a:gd name="T55" fmla="*/ 6 h 90"/>
                  <a:gd name="T56" fmla="*/ 4 w 75"/>
                  <a:gd name="T57" fmla="*/ 6 h 90"/>
                  <a:gd name="T58" fmla="*/ 4 w 75"/>
                  <a:gd name="T59" fmla="*/ 6 h 90"/>
                  <a:gd name="T60" fmla="*/ 4 w 75"/>
                  <a:gd name="T61" fmla="*/ 5 h 90"/>
                  <a:gd name="T62" fmla="*/ 4 w 75"/>
                  <a:gd name="T63" fmla="*/ 5 h 90"/>
                  <a:gd name="T64" fmla="*/ 4 w 75"/>
                  <a:gd name="T65" fmla="*/ 5 h 90"/>
                  <a:gd name="T66" fmla="*/ 4 w 75"/>
                  <a:gd name="T67" fmla="*/ 5 h 90"/>
                  <a:gd name="T68" fmla="*/ 4 w 75"/>
                  <a:gd name="T69" fmla="*/ 4 h 90"/>
                  <a:gd name="T70" fmla="*/ 4 w 75"/>
                  <a:gd name="T71" fmla="*/ 3 h 90"/>
                  <a:gd name="T72" fmla="*/ 4 w 75"/>
                  <a:gd name="T73" fmla="*/ 3 h 90"/>
                  <a:gd name="T74" fmla="*/ 4 w 75"/>
                  <a:gd name="T75" fmla="*/ 3 h 90"/>
                  <a:gd name="T76" fmla="*/ 4 w 75"/>
                  <a:gd name="T77" fmla="*/ 3 h 90"/>
                  <a:gd name="T78" fmla="*/ 4 w 75"/>
                  <a:gd name="T79" fmla="*/ 3 h 90"/>
                  <a:gd name="T80" fmla="*/ 4 w 75"/>
                  <a:gd name="T81" fmla="*/ 3 h 90"/>
                  <a:gd name="T82" fmla="*/ 4 w 75"/>
                  <a:gd name="T83" fmla="*/ 1 h 90"/>
                  <a:gd name="T84" fmla="*/ 4 w 75"/>
                  <a:gd name="T85" fmla="*/ 1 h 90"/>
                  <a:gd name="T86" fmla="*/ 4 w 75"/>
                  <a:gd name="T87" fmla="*/ 1 h 90"/>
                  <a:gd name="T88" fmla="*/ 3 w 75"/>
                  <a:gd name="T89" fmla="*/ 1 h 90"/>
                  <a:gd name="T90" fmla="*/ 3 w 75"/>
                  <a:gd name="T91" fmla="*/ 1 h 90"/>
                  <a:gd name="T92" fmla="*/ 3 w 75"/>
                  <a:gd name="T93" fmla="*/ 1 h 90"/>
                  <a:gd name="T94" fmla="*/ 2 w 75"/>
                  <a:gd name="T95" fmla="*/ 1 h 90"/>
                  <a:gd name="T96" fmla="*/ 2 w 75"/>
                  <a:gd name="T97" fmla="*/ 1 h 90"/>
                  <a:gd name="T98" fmla="*/ 2 w 75"/>
                  <a:gd name="T99" fmla="*/ 1 h 90"/>
                  <a:gd name="T100" fmla="*/ 2 w 75"/>
                  <a:gd name="T101" fmla="*/ 1 h 90"/>
                  <a:gd name="T102" fmla="*/ 2 w 75"/>
                  <a:gd name="T103" fmla="*/ 1 h 90"/>
                  <a:gd name="T104" fmla="*/ 1 w 75"/>
                  <a:gd name="T105" fmla="*/ 1 h 90"/>
                  <a:gd name="T106" fmla="*/ 1 w 75"/>
                  <a:gd name="T107" fmla="*/ 1 h 90"/>
                  <a:gd name="T108" fmla="*/ 1 w 75"/>
                  <a:gd name="T109" fmla="*/ 1 h 90"/>
                  <a:gd name="T110" fmla="*/ 0 w 75"/>
                  <a:gd name="T111" fmla="*/ 0 h 90"/>
                  <a:gd name="T112" fmla="*/ 0 w 75"/>
                  <a:gd name="T113" fmla="*/ 0 h 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5"/>
                  <a:gd name="T172" fmla="*/ 0 h 90"/>
                  <a:gd name="T173" fmla="*/ 75 w 75"/>
                  <a:gd name="T174" fmla="*/ 90 h 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5" h="90">
                    <a:moveTo>
                      <a:pt x="13" y="0"/>
                    </a:moveTo>
                    <a:lnTo>
                      <a:pt x="9" y="2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3" y="24"/>
                    </a:lnTo>
                    <a:lnTo>
                      <a:pt x="11" y="38"/>
                    </a:lnTo>
                    <a:lnTo>
                      <a:pt x="22" y="51"/>
                    </a:lnTo>
                    <a:lnTo>
                      <a:pt x="32" y="62"/>
                    </a:lnTo>
                    <a:lnTo>
                      <a:pt x="35" y="66"/>
                    </a:lnTo>
                    <a:lnTo>
                      <a:pt x="35" y="71"/>
                    </a:lnTo>
                    <a:lnTo>
                      <a:pt x="35" y="81"/>
                    </a:lnTo>
                    <a:lnTo>
                      <a:pt x="37" y="83"/>
                    </a:lnTo>
                    <a:lnTo>
                      <a:pt x="37" y="85"/>
                    </a:lnTo>
                    <a:lnTo>
                      <a:pt x="39" y="86"/>
                    </a:lnTo>
                    <a:lnTo>
                      <a:pt x="41" y="88"/>
                    </a:lnTo>
                    <a:lnTo>
                      <a:pt x="43" y="90"/>
                    </a:lnTo>
                    <a:lnTo>
                      <a:pt x="47" y="90"/>
                    </a:lnTo>
                    <a:lnTo>
                      <a:pt x="50" y="90"/>
                    </a:lnTo>
                    <a:lnTo>
                      <a:pt x="54" y="88"/>
                    </a:lnTo>
                    <a:lnTo>
                      <a:pt x="58" y="88"/>
                    </a:lnTo>
                    <a:lnTo>
                      <a:pt x="62" y="86"/>
                    </a:lnTo>
                    <a:lnTo>
                      <a:pt x="65" y="85"/>
                    </a:lnTo>
                    <a:lnTo>
                      <a:pt x="67" y="83"/>
                    </a:lnTo>
                    <a:lnTo>
                      <a:pt x="69" y="81"/>
                    </a:lnTo>
                    <a:lnTo>
                      <a:pt x="71" y="79"/>
                    </a:lnTo>
                    <a:lnTo>
                      <a:pt x="73" y="77"/>
                    </a:lnTo>
                    <a:lnTo>
                      <a:pt x="75" y="75"/>
                    </a:lnTo>
                    <a:lnTo>
                      <a:pt x="75" y="70"/>
                    </a:lnTo>
                    <a:lnTo>
                      <a:pt x="75" y="64"/>
                    </a:lnTo>
                    <a:lnTo>
                      <a:pt x="75" y="60"/>
                    </a:lnTo>
                    <a:lnTo>
                      <a:pt x="73" y="55"/>
                    </a:lnTo>
                    <a:lnTo>
                      <a:pt x="71" y="49"/>
                    </a:lnTo>
                    <a:lnTo>
                      <a:pt x="71" y="43"/>
                    </a:lnTo>
                    <a:lnTo>
                      <a:pt x="71" y="39"/>
                    </a:lnTo>
                    <a:lnTo>
                      <a:pt x="73" y="36"/>
                    </a:lnTo>
                    <a:lnTo>
                      <a:pt x="75" y="30"/>
                    </a:lnTo>
                    <a:lnTo>
                      <a:pt x="75" y="28"/>
                    </a:lnTo>
                    <a:lnTo>
                      <a:pt x="71" y="24"/>
                    </a:lnTo>
                    <a:lnTo>
                      <a:pt x="60" y="17"/>
                    </a:lnTo>
                    <a:lnTo>
                      <a:pt x="54" y="13"/>
                    </a:lnTo>
                    <a:lnTo>
                      <a:pt x="48" y="9"/>
                    </a:lnTo>
                    <a:lnTo>
                      <a:pt x="45" y="7"/>
                    </a:lnTo>
                    <a:lnTo>
                      <a:pt x="41" y="6"/>
                    </a:lnTo>
                    <a:lnTo>
                      <a:pt x="39" y="6"/>
                    </a:lnTo>
                    <a:lnTo>
                      <a:pt x="37" y="6"/>
                    </a:lnTo>
                    <a:lnTo>
                      <a:pt x="32" y="6"/>
                    </a:lnTo>
                    <a:lnTo>
                      <a:pt x="28" y="6"/>
                    </a:lnTo>
                    <a:lnTo>
                      <a:pt x="24" y="4"/>
                    </a:lnTo>
                    <a:lnTo>
                      <a:pt x="20" y="4"/>
                    </a:lnTo>
                    <a:lnTo>
                      <a:pt x="15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27" name="Freeform 125"/>
              <p:cNvSpPr>
                <a:spLocks/>
              </p:cNvSpPr>
              <p:nvPr/>
            </p:nvSpPr>
            <p:spPr bwMode="auto">
              <a:xfrm>
                <a:off x="2121" y="2254"/>
                <a:ext cx="37" cy="45"/>
              </a:xfrm>
              <a:custGeom>
                <a:avLst/>
                <a:gdLst>
                  <a:gd name="T0" fmla="*/ 0 w 75"/>
                  <a:gd name="T1" fmla="*/ 0 h 90"/>
                  <a:gd name="T2" fmla="*/ 0 w 75"/>
                  <a:gd name="T3" fmla="*/ 1 h 90"/>
                  <a:gd name="T4" fmla="*/ 0 w 75"/>
                  <a:gd name="T5" fmla="*/ 1 h 90"/>
                  <a:gd name="T6" fmla="*/ 0 w 75"/>
                  <a:gd name="T7" fmla="*/ 1 h 90"/>
                  <a:gd name="T8" fmla="*/ 0 w 75"/>
                  <a:gd name="T9" fmla="*/ 1 h 90"/>
                  <a:gd name="T10" fmla="*/ 0 w 75"/>
                  <a:gd name="T11" fmla="*/ 1 h 90"/>
                  <a:gd name="T12" fmla="*/ 0 w 75"/>
                  <a:gd name="T13" fmla="*/ 1 h 90"/>
                  <a:gd name="T14" fmla="*/ 0 w 75"/>
                  <a:gd name="T15" fmla="*/ 1 h 90"/>
                  <a:gd name="T16" fmla="*/ 0 w 75"/>
                  <a:gd name="T17" fmla="*/ 1 h 90"/>
                  <a:gd name="T18" fmla="*/ 0 w 75"/>
                  <a:gd name="T19" fmla="*/ 1 h 90"/>
                  <a:gd name="T20" fmla="*/ 0 w 75"/>
                  <a:gd name="T21" fmla="*/ 1 h 90"/>
                  <a:gd name="T22" fmla="*/ 0 w 75"/>
                  <a:gd name="T23" fmla="*/ 3 h 90"/>
                  <a:gd name="T24" fmla="*/ 1 w 75"/>
                  <a:gd name="T25" fmla="*/ 3 h 90"/>
                  <a:gd name="T26" fmla="*/ 2 w 75"/>
                  <a:gd name="T27" fmla="*/ 3 h 90"/>
                  <a:gd name="T28" fmla="*/ 2 w 75"/>
                  <a:gd name="T29" fmla="*/ 5 h 90"/>
                  <a:gd name="T30" fmla="*/ 2 w 75"/>
                  <a:gd name="T31" fmla="*/ 5 h 90"/>
                  <a:gd name="T32" fmla="*/ 2 w 75"/>
                  <a:gd name="T33" fmla="*/ 6 h 90"/>
                  <a:gd name="T34" fmla="*/ 2 w 75"/>
                  <a:gd name="T35" fmla="*/ 6 h 90"/>
                  <a:gd name="T36" fmla="*/ 2 w 75"/>
                  <a:gd name="T37" fmla="*/ 6 h 90"/>
                  <a:gd name="T38" fmla="*/ 2 w 75"/>
                  <a:gd name="T39" fmla="*/ 6 h 90"/>
                  <a:gd name="T40" fmla="*/ 2 w 75"/>
                  <a:gd name="T41" fmla="*/ 6 h 90"/>
                  <a:gd name="T42" fmla="*/ 2 w 75"/>
                  <a:gd name="T43" fmla="*/ 6 h 90"/>
                  <a:gd name="T44" fmla="*/ 2 w 75"/>
                  <a:gd name="T45" fmla="*/ 6 h 90"/>
                  <a:gd name="T46" fmla="*/ 3 w 75"/>
                  <a:gd name="T47" fmla="*/ 6 h 90"/>
                  <a:gd name="T48" fmla="*/ 3 w 75"/>
                  <a:gd name="T49" fmla="*/ 6 h 90"/>
                  <a:gd name="T50" fmla="*/ 3 w 75"/>
                  <a:gd name="T51" fmla="*/ 6 h 90"/>
                  <a:gd name="T52" fmla="*/ 3 w 75"/>
                  <a:gd name="T53" fmla="*/ 6 h 90"/>
                  <a:gd name="T54" fmla="*/ 4 w 75"/>
                  <a:gd name="T55" fmla="*/ 6 h 90"/>
                  <a:gd name="T56" fmla="*/ 4 w 75"/>
                  <a:gd name="T57" fmla="*/ 6 h 90"/>
                  <a:gd name="T58" fmla="*/ 4 w 75"/>
                  <a:gd name="T59" fmla="*/ 6 h 90"/>
                  <a:gd name="T60" fmla="*/ 4 w 75"/>
                  <a:gd name="T61" fmla="*/ 5 h 90"/>
                  <a:gd name="T62" fmla="*/ 4 w 75"/>
                  <a:gd name="T63" fmla="*/ 5 h 90"/>
                  <a:gd name="T64" fmla="*/ 4 w 75"/>
                  <a:gd name="T65" fmla="*/ 5 h 90"/>
                  <a:gd name="T66" fmla="*/ 4 w 75"/>
                  <a:gd name="T67" fmla="*/ 5 h 90"/>
                  <a:gd name="T68" fmla="*/ 4 w 75"/>
                  <a:gd name="T69" fmla="*/ 4 h 90"/>
                  <a:gd name="T70" fmla="*/ 4 w 75"/>
                  <a:gd name="T71" fmla="*/ 3 h 90"/>
                  <a:gd name="T72" fmla="*/ 4 w 75"/>
                  <a:gd name="T73" fmla="*/ 3 h 90"/>
                  <a:gd name="T74" fmla="*/ 4 w 75"/>
                  <a:gd name="T75" fmla="*/ 3 h 90"/>
                  <a:gd name="T76" fmla="*/ 4 w 75"/>
                  <a:gd name="T77" fmla="*/ 3 h 90"/>
                  <a:gd name="T78" fmla="*/ 4 w 75"/>
                  <a:gd name="T79" fmla="*/ 3 h 90"/>
                  <a:gd name="T80" fmla="*/ 4 w 75"/>
                  <a:gd name="T81" fmla="*/ 3 h 90"/>
                  <a:gd name="T82" fmla="*/ 4 w 75"/>
                  <a:gd name="T83" fmla="*/ 1 h 90"/>
                  <a:gd name="T84" fmla="*/ 4 w 75"/>
                  <a:gd name="T85" fmla="*/ 1 h 90"/>
                  <a:gd name="T86" fmla="*/ 4 w 75"/>
                  <a:gd name="T87" fmla="*/ 1 h 90"/>
                  <a:gd name="T88" fmla="*/ 3 w 75"/>
                  <a:gd name="T89" fmla="*/ 1 h 90"/>
                  <a:gd name="T90" fmla="*/ 3 w 75"/>
                  <a:gd name="T91" fmla="*/ 1 h 90"/>
                  <a:gd name="T92" fmla="*/ 3 w 75"/>
                  <a:gd name="T93" fmla="*/ 1 h 90"/>
                  <a:gd name="T94" fmla="*/ 2 w 75"/>
                  <a:gd name="T95" fmla="*/ 1 h 90"/>
                  <a:gd name="T96" fmla="*/ 2 w 75"/>
                  <a:gd name="T97" fmla="*/ 1 h 90"/>
                  <a:gd name="T98" fmla="*/ 2 w 75"/>
                  <a:gd name="T99" fmla="*/ 1 h 90"/>
                  <a:gd name="T100" fmla="*/ 2 w 75"/>
                  <a:gd name="T101" fmla="*/ 1 h 90"/>
                  <a:gd name="T102" fmla="*/ 2 w 75"/>
                  <a:gd name="T103" fmla="*/ 1 h 90"/>
                  <a:gd name="T104" fmla="*/ 1 w 75"/>
                  <a:gd name="T105" fmla="*/ 1 h 90"/>
                  <a:gd name="T106" fmla="*/ 1 w 75"/>
                  <a:gd name="T107" fmla="*/ 1 h 90"/>
                  <a:gd name="T108" fmla="*/ 1 w 75"/>
                  <a:gd name="T109" fmla="*/ 1 h 90"/>
                  <a:gd name="T110" fmla="*/ 0 w 75"/>
                  <a:gd name="T111" fmla="*/ 0 h 90"/>
                  <a:gd name="T112" fmla="*/ 0 w 75"/>
                  <a:gd name="T113" fmla="*/ 0 h 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5"/>
                  <a:gd name="T172" fmla="*/ 0 h 90"/>
                  <a:gd name="T173" fmla="*/ 75 w 75"/>
                  <a:gd name="T174" fmla="*/ 90 h 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5" h="90">
                    <a:moveTo>
                      <a:pt x="13" y="0"/>
                    </a:moveTo>
                    <a:lnTo>
                      <a:pt x="9" y="2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3" y="24"/>
                    </a:lnTo>
                    <a:lnTo>
                      <a:pt x="11" y="38"/>
                    </a:lnTo>
                    <a:lnTo>
                      <a:pt x="22" y="51"/>
                    </a:lnTo>
                    <a:lnTo>
                      <a:pt x="32" y="62"/>
                    </a:lnTo>
                    <a:lnTo>
                      <a:pt x="35" y="66"/>
                    </a:lnTo>
                    <a:lnTo>
                      <a:pt x="35" y="71"/>
                    </a:lnTo>
                    <a:lnTo>
                      <a:pt x="35" y="81"/>
                    </a:lnTo>
                    <a:lnTo>
                      <a:pt x="37" y="83"/>
                    </a:lnTo>
                    <a:lnTo>
                      <a:pt x="37" y="85"/>
                    </a:lnTo>
                    <a:lnTo>
                      <a:pt x="39" y="86"/>
                    </a:lnTo>
                    <a:lnTo>
                      <a:pt x="41" y="88"/>
                    </a:lnTo>
                    <a:lnTo>
                      <a:pt x="43" y="90"/>
                    </a:lnTo>
                    <a:lnTo>
                      <a:pt x="47" y="90"/>
                    </a:lnTo>
                    <a:lnTo>
                      <a:pt x="50" y="90"/>
                    </a:lnTo>
                    <a:lnTo>
                      <a:pt x="54" y="88"/>
                    </a:lnTo>
                    <a:lnTo>
                      <a:pt x="58" y="88"/>
                    </a:lnTo>
                    <a:lnTo>
                      <a:pt x="62" y="86"/>
                    </a:lnTo>
                    <a:lnTo>
                      <a:pt x="65" y="85"/>
                    </a:lnTo>
                    <a:lnTo>
                      <a:pt x="67" y="83"/>
                    </a:lnTo>
                    <a:lnTo>
                      <a:pt x="69" y="81"/>
                    </a:lnTo>
                    <a:lnTo>
                      <a:pt x="71" y="79"/>
                    </a:lnTo>
                    <a:lnTo>
                      <a:pt x="73" y="77"/>
                    </a:lnTo>
                    <a:lnTo>
                      <a:pt x="75" y="75"/>
                    </a:lnTo>
                    <a:lnTo>
                      <a:pt x="75" y="70"/>
                    </a:lnTo>
                    <a:lnTo>
                      <a:pt x="75" y="64"/>
                    </a:lnTo>
                    <a:lnTo>
                      <a:pt x="75" y="60"/>
                    </a:lnTo>
                    <a:lnTo>
                      <a:pt x="73" y="55"/>
                    </a:lnTo>
                    <a:lnTo>
                      <a:pt x="71" y="49"/>
                    </a:lnTo>
                    <a:lnTo>
                      <a:pt x="71" y="43"/>
                    </a:lnTo>
                    <a:lnTo>
                      <a:pt x="71" y="39"/>
                    </a:lnTo>
                    <a:lnTo>
                      <a:pt x="73" y="36"/>
                    </a:lnTo>
                    <a:lnTo>
                      <a:pt x="75" y="30"/>
                    </a:lnTo>
                    <a:lnTo>
                      <a:pt x="75" y="28"/>
                    </a:lnTo>
                    <a:lnTo>
                      <a:pt x="71" y="24"/>
                    </a:lnTo>
                    <a:lnTo>
                      <a:pt x="60" y="17"/>
                    </a:lnTo>
                    <a:lnTo>
                      <a:pt x="54" y="13"/>
                    </a:lnTo>
                    <a:lnTo>
                      <a:pt x="48" y="9"/>
                    </a:lnTo>
                    <a:lnTo>
                      <a:pt x="45" y="7"/>
                    </a:lnTo>
                    <a:lnTo>
                      <a:pt x="41" y="6"/>
                    </a:lnTo>
                    <a:lnTo>
                      <a:pt x="39" y="6"/>
                    </a:lnTo>
                    <a:lnTo>
                      <a:pt x="37" y="6"/>
                    </a:lnTo>
                    <a:lnTo>
                      <a:pt x="32" y="6"/>
                    </a:lnTo>
                    <a:lnTo>
                      <a:pt x="28" y="6"/>
                    </a:lnTo>
                    <a:lnTo>
                      <a:pt x="24" y="4"/>
                    </a:lnTo>
                    <a:lnTo>
                      <a:pt x="20" y="4"/>
                    </a:lnTo>
                    <a:lnTo>
                      <a:pt x="15" y="0"/>
                    </a:lnTo>
                    <a:lnTo>
                      <a:pt x="13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73" name="Freeform 126"/>
            <p:cNvSpPr>
              <a:spLocks/>
            </p:cNvSpPr>
            <p:nvPr/>
          </p:nvSpPr>
          <p:spPr bwMode="auto">
            <a:xfrm>
              <a:off x="2407" y="2357"/>
              <a:ext cx="161" cy="101"/>
            </a:xfrm>
            <a:custGeom>
              <a:avLst/>
              <a:gdLst>
                <a:gd name="T0" fmla="*/ 0 w 310"/>
                <a:gd name="T1" fmla="*/ 6 h 252"/>
                <a:gd name="T2" fmla="*/ 3 w 310"/>
                <a:gd name="T3" fmla="*/ 6 h 252"/>
                <a:gd name="T4" fmla="*/ 9 w 310"/>
                <a:gd name="T5" fmla="*/ 6 h 252"/>
                <a:gd name="T6" fmla="*/ 10 w 310"/>
                <a:gd name="T7" fmla="*/ 6 h 252"/>
                <a:gd name="T8" fmla="*/ 10 w 310"/>
                <a:gd name="T9" fmla="*/ 6 h 252"/>
                <a:gd name="T10" fmla="*/ 11 w 310"/>
                <a:gd name="T11" fmla="*/ 6 h 252"/>
                <a:gd name="T12" fmla="*/ 11 w 310"/>
                <a:gd name="T13" fmla="*/ 6 h 252"/>
                <a:gd name="T14" fmla="*/ 12 w 310"/>
                <a:gd name="T15" fmla="*/ 6 h 252"/>
                <a:gd name="T16" fmla="*/ 12 w 310"/>
                <a:gd name="T17" fmla="*/ 6 h 252"/>
                <a:gd name="T18" fmla="*/ 13 w 310"/>
                <a:gd name="T19" fmla="*/ 6 h 252"/>
                <a:gd name="T20" fmla="*/ 16 w 310"/>
                <a:gd name="T21" fmla="*/ 6 h 252"/>
                <a:gd name="T22" fmla="*/ 18 w 310"/>
                <a:gd name="T23" fmla="*/ 5 h 252"/>
                <a:gd name="T24" fmla="*/ 19 w 310"/>
                <a:gd name="T25" fmla="*/ 5 h 252"/>
                <a:gd name="T26" fmla="*/ 20 w 310"/>
                <a:gd name="T27" fmla="*/ 4 h 252"/>
                <a:gd name="T28" fmla="*/ 20 w 310"/>
                <a:gd name="T29" fmla="*/ 4 h 252"/>
                <a:gd name="T30" fmla="*/ 21 w 310"/>
                <a:gd name="T31" fmla="*/ 4 h 252"/>
                <a:gd name="T32" fmla="*/ 21 w 310"/>
                <a:gd name="T33" fmla="*/ 4 h 252"/>
                <a:gd name="T34" fmla="*/ 22 w 310"/>
                <a:gd name="T35" fmla="*/ 3 h 252"/>
                <a:gd name="T36" fmla="*/ 21 w 310"/>
                <a:gd name="T37" fmla="*/ 3 h 252"/>
                <a:gd name="T38" fmla="*/ 21 w 310"/>
                <a:gd name="T39" fmla="*/ 2 h 252"/>
                <a:gd name="T40" fmla="*/ 22 w 310"/>
                <a:gd name="T41" fmla="*/ 2 h 252"/>
                <a:gd name="T42" fmla="*/ 22 w 310"/>
                <a:gd name="T43" fmla="*/ 2 h 252"/>
                <a:gd name="T44" fmla="*/ 23 w 310"/>
                <a:gd name="T45" fmla="*/ 2 h 252"/>
                <a:gd name="T46" fmla="*/ 23 w 310"/>
                <a:gd name="T47" fmla="*/ 1 h 252"/>
                <a:gd name="T48" fmla="*/ 22 w 310"/>
                <a:gd name="T49" fmla="*/ 1 h 252"/>
                <a:gd name="T50" fmla="*/ 22 w 310"/>
                <a:gd name="T51" fmla="*/ 0 h 252"/>
                <a:gd name="T52" fmla="*/ 20 w 310"/>
                <a:gd name="T53" fmla="*/ 0 h 252"/>
                <a:gd name="T54" fmla="*/ 20 w 310"/>
                <a:gd name="T55" fmla="*/ 0 h 252"/>
                <a:gd name="T56" fmla="*/ 19 w 310"/>
                <a:gd name="T57" fmla="*/ 0 h 252"/>
                <a:gd name="T58" fmla="*/ 19 w 310"/>
                <a:gd name="T59" fmla="*/ 1 h 252"/>
                <a:gd name="T60" fmla="*/ 18 w 310"/>
                <a:gd name="T61" fmla="*/ 1 h 252"/>
                <a:gd name="T62" fmla="*/ 18 w 310"/>
                <a:gd name="T63" fmla="*/ 2 h 252"/>
                <a:gd name="T64" fmla="*/ 18 w 310"/>
                <a:gd name="T65" fmla="*/ 2 h 252"/>
                <a:gd name="T66" fmla="*/ 17 w 310"/>
                <a:gd name="T67" fmla="*/ 2 h 252"/>
                <a:gd name="T68" fmla="*/ 16 w 310"/>
                <a:gd name="T69" fmla="*/ 3 h 252"/>
                <a:gd name="T70" fmla="*/ 15 w 310"/>
                <a:gd name="T71" fmla="*/ 4 h 252"/>
                <a:gd name="T72" fmla="*/ 14 w 310"/>
                <a:gd name="T73" fmla="*/ 4 h 252"/>
                <a:gd name="T74" fmla="*/ 11 w 310"/>
                <a:gd name="T75" fmla="*/ 4 h 252"/>
                <a:gd name="T76" fmla="*/ 10 w 310"/>
                <a:gd name="T77" fmla="*/ 5 h 252"/>
                <a:gd name="T78" fmla="*/ 3 w 310"/>
                <a:gd name="T79" fmla="*/ 5 h 2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0"/>
                <a:gd name="T121" fmla="*/ 0 h 252"/>
                <a:gd name="T122" fmla="*/ 310 w 310"/>
                <a:gd name="T123" fmla="*/ 252 h 2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0" h="252">
                  <a:moveTo>
                    <a:pt x="11" y="222"/>
                  </a:moveTo>
                  <a:lnTo>
                    <a:pt x="0" y="237"/>
                  </a:lnTo>
                  <a:lnTo>
                    <a:pt x="28" y="247"/>
                  </a:lnTo>
                  <a:lnTo>
                    <a:pt x="47" y="237"/>
                  </a:lnTo>
                  <a:lnTo>
                    <a:pt x="83" y="226"/>
                  </a:lnTo>
                  <a:lnTo>
                    <a:pt x="124" y="222"/>
                  </a:lnTo>
                  <a:lnTo>
                    <a:pt x="132" y="245"/>
                  </a:lnTo>
                  <a:lnTo>
                    <a:pt x="133" y="247"/>
                  </a:lnTo>
                  <a:lnTo>
                    <a:pt x="139" y="250"/>
                  </a:lnTo>
                  <a:lnTo>
                    <a:pt x="143" y="250"/>
                  </a:lnTo>
                  <a:lnTo>
                    <a:pt x="147" y="252"/>
                  </a:lnTo>
                  <a:lnTo>
                    <a:pt x="148" y="252"/>
                  </a:lnTo>
                  <a:lnTo>
                    <a:pt x="152" y="250"/>
                  </a:lnTo>
                  <a:lnTo>
                    <a:pt x="154" y="250"/>
                  </a:lnTo>
                  <a:lnTo>
                    <a:pt x="158" y="248"/>
                  </a:lnTo>
                  <a:lnTo>
                    <a:pt x="164" y="247"/>
                  </a:lnTo>
                  <a:lnTo>
                    <a:pt x="169" y="243"/>
                  </a:lnTo>
                  <a:lnTo>
                    <a:pt x="173" y="239"/>
                  </a:lnTo>
                  <a:lnTo>
                    <a:pt x="177" y="235"/>
                  </a:lnTo>
                  <a:lnTo>
                    <a:pt x="182" y="230"/>
                  </a:lnTo>
                  <a:lnTo>
                    <a:pt x="184" y="228"/>
                  </a:lnTo>
                  <a:lnTo>
                    <a:pt x="216" y="220"/>
                  </a:lnTo>
                  <a:lnTo>
                    <a:pt x="224" y="213"/>
                  </a:lnTo>
                  <a:lnTo>
                    <a:pt x="244" y="200"/>
                  </a:lnTo>
                  <a:lnTo>
                    <a:pt x="256" y="192"/>
                  </a:lnTo>
                  <a:lnTo>
                    <a:pt x="265" y="185"/>
                  </a:lnTo>
                  <a:lnTo>
                    <a:pt x="269" y="179"/>
                  </a:lnTo>
                  <a:lnTo>
                    <a:pt x="271" y="177"/>
                  </a:lnTo>
                  <a:lnTo>
                    <a:pt x="274" y="173"/>
                  </a:lnTo>
                  <a:lnTo>
                    <a:pt x="274" y="171"/>
                  </a:lnTo>
                  <a:lnTo>
                    <a:pt x="282" y="162"/>
                  </a:lnTo>
                  <a:lnTo>
                    <a:pt x="288" y="149"/>
                  </a:lnTo>
                  <a:lnTo>
                    <a:pt x="291" y="141"/>
                  </a:lnTo>
                  <a:lnTo>
                    <a:pt x="295" y="136"/>
                  </a:lnTo>
                  <a:lnTo>
                    <a:pt x="297" y="130"/>
                  </a:lnTo>
                  <a:lnTo>
                    <a:pt x="299" y="126"/>
                  </a:lnTo>
                  <a:lnTo>
                    <a:pt x="297" y="117"/>
                  </a:lnTo>
                  <a:lnTo>
                    <a:pt x="295" y="106"/>
                  </a:lnTo>
                  <a:lnTo>
                    <a:pt x="293" y="94"/>
                  </a:lnTo>
                  <a:lnTo>
                    <a:pt x="293" y="89"/>
                  </a:lnTo>
                  <a:lnTo>
                    <a:pt x="295" y="87"/>
                  </a:lnTo>
                  <a:lnTo>
                    <a:pt x="301" y="83"/>
                  </a:lnTo>
                  <a:lnTo>
                    <a:pt x="303" y="77"/>
                  </a:lnTo>
                  <a:lnTo>
                    <a:pt x="306" y="74"/>
                  </a:lnTo>
                  <a:lnTo>
                    <a:pt x="308" y="68"/>
                  </a:lnTo>
                  <a:lnTo>
                    <a:pt x="310" y="62"/>
                  </a:lnTo>
                  <a:lnTo>
                    <a:pt x="310" y="55"/>
                  </a:lnTo>
                  <a:lnTo>
                    <a:pt x="310" y="45"/>
                  </a:lnTo>
                  <a:lnTo>
                    <a:pt x="308" y="36"/>
                  </a:lnTo>
                  <a:lnTo>
                    <a:pt x="306" y="25"/>
                  </a:lnTo>
                  <a:lnTo>
                    <a:pt x="303" y="8"/>
                  </a:lnTo>
                  <a:lnTo>
                    <a:pt x="301" y="0"/>
                  </a:lnTo>
                  <a:lnTo>
                    <a:pt x="293" y="2"/>
                  </a:lnTo>
                  <a:lnTo>
                    <a:pt x="278" y="8"/>
                  </a:lnTo>
                  <a:lnTo>
                    <a:pt x="273" y="11"/>
                  </a:lnTo>
                  <a:lnTo>
                    <a:pt x="269" y="13"/>
                  </a:lnTo>
                  <a:lnTo>
                    <a:pt x="265" y="15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8"/>
                  </a:lnTo>
                  <a:lnTo>
                    <a:pt x="252" y="32"/>
                  </a:lnTo>
                  <a:lnTo>
                    <a:pt x="250" y="38"/>
                  </a:lnTo>
                  <a:lnTo>
                    <a:pt x="246" y="58"/>
                  </a:lnTo>
                  <a:lnTo>
                    <a:pt x="243" y="75"/>
                  </a:lnTo>
                  <a:lnTo>
                    <a:pt x="243" y="83"/>
                  </a:lnTo>
                  <a:lnTo>
                    <a:pt x="241" y="89"/>
                  </a:lnTo>
                  <a:lnTo>
                    <a:pt x="239" y="92"/>
                  </a:lnTo>
                  <a:lnTo>
                    <a:pt x="237" y="94"/>
                  </a:lnTo>
                  <a:lnTo>
                    <a:pt x="229" y="104"/>
                  </a:lnTo>
                  <a:lnTo>
                    <a:pt x="220" y="119"/>
                  </a:lnTo>
                  <a:lnTo>
                    <a:pt x="214" y="128"/>
                  </a:lnTo>
                  <a:lnTo>
                    <a:pt x="207" y="136"/>
                  </a:lnTo>
                  <a:lnTo>
                    <a:pt x="199" y="145"/>
                  </a:lnTo>
                  <a:lnTo>
                    <a:pt x="190" y="153"/>
                  </a:lnTo>
                  <a:lnTo>
                    <a:pt x="171" y="164"/>
                  </a:lnTo>
                  <a:lnTo>
                    <a:pt x="156" y="177"/>
                  </a:lnTo>
                  <a:lnTo>
                    <a:pt x="143" y="185"/>
                  </a:lnTo>
                  <a:lnTo>
                    <a:pt x="137" y="188"/>
                  </a:lnTo>
                  <a:lnTo>
                    <a:pt x="88" y="188"/>
                  </a:lnTo>
                  <a:lnTo>
                    <a:pt x="47" y="200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4" name="Freeform 127"/>
            <p:cNvSpPr>
              <a:spLocks/>
            </p:cNvSpPr>
            <p:nvPr/>
          </p:nvSpPr>
          <p:spPr bwMode="auto">
            <a:xfrm>
              <a:off x="2407" y="2357"/>
              <a:ext cx="161" cy="101"/>
            </a:xfrm>
            <a:custGeom>
              <a:avLst/>
              <a:gdLst>
                <a:gd name="T0" fmla="*/ 0 w 310"/>
                <a:gd name="T1" fmla="*/ 6 h 252"/>
                <a:gd name="T2" fmla="*/ 3 w 310"/>
                <a:gd name="T3" fmla="*/ 6 h 252"/>
                <a:gd name="T4" fmla="*/ 9 w 310"/>
                <a:gd name="T5" fmla="*/ 6 h 252"/>
                <a:gd name="T6" fmla="*/ 10 w 310"/>
                <a:gd name="T7" fmla="*/ 6 h 252"/>
                <a:gd name="T8" fmla="*/ 10 w 310"/>
                <a:gd name="T9" fmla="*/ 6 h 252"/>
                <a:gd name="T10" fmla="*/ 11 w 310"/>
                <a:gd name="T11" fmla="*/ 6 h 252"/>
                <a:gd name="T12" fmla="*/ 11 w 310"/>
                <a:gd name="T13" fmla="*/ 6 h 252"/>
                <a:gd name="T14" fmla="*/ 12 w 310"/>
                <a:gd name="T15" fmla="*/ 6 h 252"/>
                <a:gd name="T16" fmla="*/ 12 w 310"/>
                <a:gd name="T17" fmla="*/ 6 h 252"/>
                <a:gd name="T18" fmla="*/ 13 w 310"/>
                <a:gd name="T19" fmla="*/ 6 h 252"/>
                <a:gd name="T20" fmla="*/ 16 w 310"/>
                <a:gd name="T21" fmla="*/ 6 h 252"/>
                <a:gd name="T22" fmla="*/ 18 w 310"/>
                <a:gd name="T23" fmla="*/ 5 h 252"/>
                <a:gd name="T24" fmla="*/ 19 w 310"/>
                <a:gd name="T25" fmla="*/ 5 h 252"/>
                <a:gd name="T26" fmla="*/ 20 w 310"/>
                <a:gd name="T27" fmla="*/ 4 h 252"/>
                <a:gd name="T28" fmla="*/ 20 w 310"/>
                <a:gd name="T29" fmla="*/ 4 h 252"/>
                <a:gd name="T30" fmla="*/ 21 w 310"/>
                <a:gd name="T31" fmla="*/ 4 h 252"/>
                <a:gd name="T32" fmla="*/ 21 w 310"/>
                <a:gd name="T33" fmla="*/ 4 h 252"/>
                <a:gd name="T34" fmla="*/ 22 w 310"/>
                <a:gd name="T35" fmla="*/ 3 h 252"/>
                <a:gd name="T36" fmla="*/ 21 w 310"/>
                <a:gd name="T37" fmla="*/ 3 h 252"/>
                <a:gd name="T38" fmla="*/ 21 w 310"/>
                <a:gd name="T39" fmla="*/ 2 h 252"/>
                <a:gd name="T40" fmla="*/ 22 w 310"/>
                <a:gd name="T41" fmla="*/ 2 h 252"/>
                <a:gd name="T42" fmla="*/ 22 w 310"/>
                <a:gd name="T43" fmla="*/ 2 h 252"/>
                <a:gd name="T44" fmla="*/ 23 w 310"/>
                <a:gd name="T45" fmla="*/ 2 h 252"/>
                <a:gd name="T46" fmla="*/ 23 w 310"/>
                <a:gd name="T47" fmla="*/ 1 h 252"/>
                <a:gd name="T48" fmla="*/ 22 w 310"/>
                <a:gd name="T49" fmla="*/ 1 h 252"/>
                <a:gd name="T50" fmla="*/ 22 w 310"/>
                <a:gd name="T51" fmla="*/ 0 h 252"/>
                <a:gd name="T52" fmla="*/ 20 w 310"/>
                <a:gd name="T53" fmla="*/ 0 h 252"/>
                <a:gd name="T54" fmla="*/ 20 w 310"/>
                <a:gd name="T55" fmla="*/ 0 h 252"/>
                <a:gd name="T56" fmla="*/ 19 w 310"/>
                <a:gd name="T57" fmla="*/ 0 h 252"/>
                <a:gd name="T58" fmla="*/ 19 w 310"/>
                <a:gd name="T59" fmla="*/ 1 h 252"/>
                <a:gd name="T60" fmla="*/ 18 w 310"/>
                <a:gd name="T61" fmla="*/ 1 h 252"/>
                <a:gd name="T62" fmla="*/ 18 w 310"/>
                <a:gd name="T63" fmla="*/ 2 h 252"/>
                <a:gd name="T64" fmla="*/ 18 w 310"/>
                <a:gd name="T65" fmla="*/ 2 h 252"/>
                <a:gd name="T66" fmla="*/ 17 w 310"/>
                <a:gd name="T67" fmla="*/ 2 h 252"/>
                <a:gd name="T68" fmla="*/ 16 w 310"/>
                <a:gd name="T69" fmla="*/ 3 h 252"/>
                <a:gd name="T70" fmla="*/ 15 w 310"/>
                <a:gd name="T71" fmla="*/ 4 h 252"/>
                <a:gd name="T72" fmla="*/ 14 w 310"/>
                <a:gd name="T73" fmla="*/ 4 h 252"/>
                <a:gd name="T74" fmla="*/ 11 w 310"/>
                <a:gd name="T75" fmla="*/ 4 h 252"/>
                <a:gd name="T76" fmla="*/ 10 w 310"/>
                <a:gd name="T77" fmla="*/ 5 h 252"/>
                <a:gd name="T78" fmla="*/ 3 w 310"/>
                <a:gd name="T79" fmla="*/ 5 h 2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0"/>
                <a:gd name="T121" fmla="*/ 0 h 252"/>
                <a:gd name="T122" fmla="*/ 310 w 310"/>
                <a:gd name="T123" fmla="*/ 252 h 2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0" h="252">
                  <a:moveTo>
                    <a:pt x="11" y="222"/>
                  </a:moveTo>
                  <a:lnTo>
                    <a:pt x="0" y="237"/>
                  </a:lnTo>
                  <a:lnTo>
                    <a:pt x="28" y="247"/>
                  </a:lnTo>
                  <a:lnTo>
                    <a:pt x="47" y="237"/>
                  </a:lnTo>
                  <a:lnTo>
                    <a:pt x="83" y="226"/>
                  </a:lnTo>
                  <a:lnTo>
                    <a:pt x="124" y="222"/>
                  </a:lnTo>
                  <a:lnTo>
                    <a:pt x="132" y="245"/>
                  </a:lnTo>
                  <a:lnTo>
                    <a:pt x="133" y="247"/>
                  </a:lnTo>
                  <a:lnTo>
                    <a:pt x="139" y="250"/>
                  </a:lnTo>
                  <a:lnTo>
                    <a:pt x="143" y="250"/>
                  </a:lnTo>
                  <a:lnTo>
                    <a:pt x="147" y="252"/>
                  </a:lnTo>
                  <a:lnTo>
                    <a:pt x="148" y="252"/>
                  </a:lnTo>
                  <a:lnTo>
                    <a:pt x="152" y="250"/>
                  </a:lnTo>
                  <a:lnTo>
                    <a:pt x="154" y="250"/>
                  </a:lnTo>
                  <a:lnTo>
                    <a:pt x="158" y="248"/>
                  </a:lnTo>
                  <a:lnTo>
                    <a:pt x="164" y="247"/>
                  </a:lnTo>
                  <a:lnTo>
                    <a:pt x="169" y="243"/>
                  </a:lnTo>
                  <a:lnTo>
                    <a:pt x="173" y="239"/>
                  </a:lnTo>
                  <a:lnTo>
                    <a:pt x="177" y="235"/>
                  </a:lnTo>
                  <a:lnTo>
                    <a:pt x="182" y="230"/>
                  </a:lnTo>
                  <a:lnTo>
                    <a:pt x="184" y="228"/>
                  </a:lnTo>
                  <a:lnTo>
                    <a:pt x="216" y="220"/>
                  </a:lnTo>
                  <a:lnTo>
                    <a:pt x="224" y="213"/>
                  </a:lnTo>
                  <a:lnTo>
                    <a:pt x="244" y="200"/>
                  </a:lnTo>
                  <a:lnTo>
                    <a:pt x="256" y="192"/>
                  </a:lnTo>
                  <a:lnTo>
                    <a:pt x="265" y="185"/>
                  </a:lnTo>
                  <a:lnTo>
                    <a:pt x="269" y="179"/>
                  </a:lnTo>
                  <a:lnTo>
                    <a:pt x="271" y="177"/>
                  </a:lnTo>
                  <a:lnTo>
                    <a:pt x="274" y="173"/>
                  </a:lnTo>
                  <a:lnTo>
                    <a:pt x="274" y="171"/>
                  </a:lnTo>
                  <a:lnTo>
                    <a:pt x="282" y="162"/>
                  </a:lnTo>
                  <a:lnTo>
                    <a:pt x="288" y="149"/>
                  </a:lnTo>
                  <a:lnTo>
                    <a:pt x="291" y="141"/>
                  </a:lnTo>
                  <a:lnTo>
                    <a:pt x="295" y="136"/>
                  </a:lnTo>
                  <a:lnTo>
                    <a:pt x="297" y="130"/>
                  </a:lnTo>
                  <a:lnTo>
                    <a:pt x="299" y="126"/>
                  </a:lnTo>
                  <a:lnTo>
                    <a:pt x="297" y="117"/>
                  </a:lnTo>
                  <a:lnTo>
                    <a:pt x="295" y="106"/>
                  </a:lnTo>
                  <a:lnTo>
                    <a:pt x="293" y="94"/>
                  </a:lnTo>
                  <a:lnTo>
                    <a:pt x="293" y="89"/>
                  </a:lnTo>
                  <a:lnTo>
                    <a:pt x="295" y="87"/>
                  </a:lnTo>
                  <a:lnTo>
                    <a:pt x="301" y="83"/>
                  </a:lnTo>
                  <a:lnTo>
                    <a:pt x="303" y="77"/>
                  </a:lnTo>
                  <a:lnTo>
                    <a:pt x="306" y="74"/>
                  </a:lnTo>
                  <a:lnTo>
                    <a:pt x="308" y="68"/>
                  </a:lnTo>
                  <a:lnTo>
                    <a:pt x="310" y="62"/>
                  </a:lnTo>
                  <a:lnTo>
                    <a:pt x="310" y="55"/>
                  </a:lnTo>
                  <a:lnTo>
                    <a:pt x="310" y="45"/>
                  </a:lnTo>
                  <a:lnTo>
                    <a:pt x="308" y="36"/>
                  </a:lnTo>
                  <a:lnTo>
                    <a:pt x="306" y="25"/>
                  </a:lnTo>
                  <a:lnTo>
                    <a:pt x="303" y="8"/>
                  </a:lnTo>
                  <a:lnTo>
                    <a:pt x="301" y="0"/>
                  </a:lnTo>
                  <a:lnTo>
                    <a:pt x="293" y="2"/>
                  </a:lnTo>
                  <a:lnTo>
                    <a:pt x="278" y="8"/>
                  </a:lnTo>
                  <a:lnTo>
                    <a:pt x="273" y="11"/>
                  </a:lnTo>
                  <a:lnTo>
                    <a:pt x="269" y="13"/>
                  </a:lnTo>
                  <a:lnTo>
                    <a:pt x="265" y="15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8"/>
                  </a:lnTo>
                  <a:lnTo>
                    <a:pt x="252" y="32"/>
                  </a:lnTo>
                  <a:lnTo>
                    <a:pt x="250" y="38"/>
                  </a:lnTo>
                  <a:lnTo>
                    <a:pt x="246" y="58"/>
                  </a:lnTo>
                  <a:lnTo>
                    <a:pt x="243" y="75"/>
                  </a:lnTo>
                  <a:lnTo>
                    <a:pt x="243" y="83"/>
                  </a:lnTo>
                  <a:lnTo>
                    <a:pt x="241" y="89"/>
                  </a:lnTo>
                  <a:lnTo>
                    <a:pt x="239" y="92"/>
                  </a:lnTo>
                  <a:lnTo>
                    <a:pt x="237" y="94"/>
                  </a:lnTo>
                  <a:lnTo>
                    <a:pt x="229" y="104"/>
                  </a:lnTo>
                  <a:lnTo>
                    <a:pt x="220" y="119"/>
                  </a:lnTo>
                  <a:lnTo>
                    <a:pt x="214" y="128"/>
                  </a:lnTo>
                  <a:lnTo>
                    <a:pt x="207" y="136"/>
                  </a:lnTo>
                  <a:lnTo>
                    <a:pt x="199" y="145"/>
                  </a:lnTo>
                  <a:lnTo>
                    <a:pt x="190" y="153"/>
                  </a:lnTo>
                  <a:lnTo>
                    <a:pt x="171" y="164"/>
                  </a:lnTo>
                  <a:lnTo>
                    <a:pt x="156" y="177"/>
                  </a:lnTo>
                  <a:lnTo>
                    <a:pt x="143" y="185"/>
                  </a:lnTo>
                  <a:lnTo>
                    <a:pt x="137" y="188"/>
                  </a:lnTo>
                  <a:lnTo>
                    <a:pt x="88" y="188"/>
                  </a:lnTo>
                  <a:lnTo>
                    <a:pt x="47" y="200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5" name="Freeform 128"/>
            <p:cNvSpPr>
              <a:spLocks/>
            </p:cNvSpPr>
            <p:nvPr/>
          </p:nvSpPr>
          <p:spPr bwMode="auto">
            <a:xfrm>
              <a:off x="2428" y="2455"/>
              <a:ext cx="29" cy="12"/>
            </a:xfrm>
            <a:custGeom>
              <a:avLst/>
              <a:gdLst>
                <a:gd name="T0" fmla="*/ 2 w 57"/>
                <a:gd name="T1" fmla="*/ 0 h 30"/>
                <a:gd name="T2" fmla="*/ 0 w 57"/>
                <a:gd name="T3" fmla="*/ 0 h 30"/>
                <a:gd name="T4" fmla="*/ 2 w 57"/>
                <a:gd name="T5" fmla="*/ 1 h 30"/>
                <a:gd name="T6" fmla="*/ 3 w 57"/>
                <a:gd name="T7" fmla="*/ 0 h 30"/>
                <a:gd name="T8" fmla="*/ 4 w 57"/>
                <a:gd name="T9" fmla="*/ 0 h 30"/>
                <a:gd name="T10" fmla="*/ 2 w 57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0"/>
                <a:gd name="T20" fmla="*/ 57 w 57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0">
                  <a:moveTo>
                    <a:pt x="21" y="0"/>
                  </a:moveTo>
                  <a:lnTo>
                    <a:pt x="0" y="20"/>
                  </a:lnTo>
                  <a:lnTo>
                    <a:pt x="21" y="30"/>
                  </a:lnTo>
                  <a:lnTo>
                    <a:pt x="42" y="15"/>
                  </a:lnTo>
                  <a:lnTo>
                    <a:pt x="57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6" name="Freeform 129"/>
            <p:cNvSpPr>
              <a:spLocks/>
            </p:cNvSpPr>
            <p:nvPr/>
          </p:nvSpPr>
          <p:spPr bwMode="auto">
            <a:xfrm>
              <a:off x="2428" y="2455"/>
              <a:ext cx="29" cy="12"/>
            </a:xfrm>
            <a:custGeom>
              <a:avLst/>
              <a:gdLst>
                <a:gd name="T0" fmla="*/ 2 w 57"/>
                <a:gd name="T1" fmla="*/ 0 h 30"/>
                <a:gd name="T2" fmla="*/ 0 w 57"/>
                <a:gd name="T3" fmla="*/ 0 h 30"/>
                <a:gd name="T4" fmla="*/ 2 w 57"/>
                <a:gd name="T5" fmla="*/ 1 h 30"/>
                <a:gd name="T6" fmla="*/ 3 w 57"/>
                <a:gd name="T7" fmla="*/ 0 h 30"/>
                <a:gd name="T8" fmla="*/ 4 w 57"/>
                <a:gd name="T9" fmla="*/ 0 h 30"/>
                <a:gd name="T10" fmla="*/ 2 w 57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0"/>
                <a:gd name="T20" fmla="*/ 57 w 57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0">
                  <a:moveTo>
                    <a:pt x="21" y="0"/>
                  </a:moveTo>
                  <a:lnTo>
                    <a:pt x="0" y="20"/>
                  </a:lnTo>
                  <a:lnTo>
                    <a:pt x="21" y="30"/>
                  </a:lnTo>
                  <a:lnTo>
                    <a:pt x="42" y="15"/>
                  </a:lnTo>
                  <a:lnTo>
                    <a:pt x="57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7" name="Freeform 130"/>
            <p:cNvSpPr>
              <a:spLocks/>
            </p:cNvSpPr>
            <p:nvPr/>
          </p:nvSpPr>
          <p:spPr bwMode="auto">
            <a:xfrm>
              <a:off x="2539" y="2295"/>
              <a:ext cx="87" cy="50"/>
            </a:xfrm>
            <a:custGeom>
              <a:avLst/>
              <a:gdLst>
                <a:gd name="T0" fmla="*/ 5 w 167"/>
                <a:gd name="T1" fmla="*/ 0 h 124"/>
                <a:gd name="T2" fmla="*/ 5 w 167"/>
                <a:gd name="T3" fmla="*/ 0 h 124"/>
                <a:gd name="T4" fmla="*/ 5 w 167"/>
                <a:gd name="T5" fmla="*/ 0 h 124"/>
                <a:gd name="T6" fmla="*/ 4 w 167"/>
                <a:gd name="T7" fmla="*/ 0 h 124"/>
                <a:gd name="T8" fmla="*/ 4 w 167"/>
                <a:gd name="T9" fmla="*/ 0 h 124"/>
                <a:gd name="T10" fmla="*/ 4 w 167"/>
                <a:gd name="T11" fmla="*/ 1 h 124"/>
                <a:gd name="T12" fmla="*/ 3 w 167"/>
                <a:gd name="T13" fmla="*/ 1 h 124"/>
                <a:gd name="T14" fmla="*/ 3 w 167"/>
                <a:gd name="T15" fmla="*/ 2 h 124"/>
                <a:gd name="T16" fmla="*/ 3 w 167"/>
                <a:gd name="T17" fmla="*/ 2 h 124"/>
                <a:gd name="T18" fmla="*/ 2 w 167"/>
                <a:gd name="T19" fmla="*/ 2 h 124"/>
                <a:gd name="T20" fmla="*/ 1 w 167"/>
                <a:gd name="T21" fmla="*/ 3 h 124"/>
                <a:gd name="T22" fmla="*/ 1 w 167"/>
                <a:gd name="T23" fmla="*/ 3 h 124"/>
                <a:gd name="T24" fmla="*/ 0 w 167"/>
                <a:gd name="T25" fmla="*/ 3 h 124"/>
                <a:gd name="T26" fmla="*/ 0 w 167"/>
                <a:gd name="T27" fmla="*/ 3 h 124"/>
                <a:gd name="T28" fmla="*/ 1 w 167"/>
                <a:gd name="T29" fmla="*/ 3 h 124"/>
                <a:gd name="T30" fmla="*/ 2 w 167"/>
                <a:gd name="T31" fmla="*/ 3 h 124"/>
                <a:gd name="T32" fmla="*/ 3 w 167"/>
                <a:gd name="T33" fmla="*/ 3 h 124"/>
                <a:gd name="T34" fmla="*/ 5 w 167"/>
                <a:gd name="T35" fmla="*/ 3 h 124"/>
                <a:gd name="T36" fmla="*/ 6 w 167"/>
                <a:gd name="T37" fmla="*/ 3 h 124"/>
                <a:gd name="T38" fmla="*/ 8 w 167"/>
                <a:gd name="T39" fmla="*/ 3 h 124"/>
                <a:gd name="T40" fmla="*/ 9 w 167"/>
                <a:gd name="T41" fmla="*/ 2 h 124"/>
                <a:gd name="T42" fmla="*/ 9 w 167"/>
                <a:gd name="T43" fmla="*/ 2 h 124"/>
                <a:gd name="T44" fmla="*/ 9 w 167"/>
                <a:gd name="T45" fmla="*/ 2 h 124"/>
                <a:gd name="T46" fmla="*/ 10 w 167"/>
                <a:gd name="T47" fmla="*/ 2 h 124"/>
                <a:gd name="T48" fmla="*/ 10 w 167"/>
                <a:gd name="T49" fmla="*/ 2 h 124"/>
                <a:gd name="T50" fmla="*/ 11 w 167"/>
                <a:gd name="T51" fmla="*/ 2 h 124"/>
                <a:gd name="T52" fmla="*/ 12 w 167"/>
                <a:gd name="T53" fmla="*/ 2 h 124"/>
                <a:gd name="T54" fmla="*/ 12 w 167"/>
                <a:gd name="T55" fmla="*/ 2 h 124"/>
                <a:gd name="T56" fmla="*/ 12 w 167"/>
                <a:gd name="T57" fmla="*/ 1 h 124"/>
                <a:gd name="T58" fmla="*/ 12 w 167"/>
                <a:gd name="T59" fmla="*/ 1 h 124"/>
                <a:gd name="T60" fmla="*/ 12 w 167"/>
                <a:gd name="T61" fmla="*/ 1 h 124"/>
                <a:gd name="T62" fmla="*/ 11 w 167"/>
                <a:gd name="T63" fmla="*/ 1 h 124"/>
                <a:gd name="T64" fmla="*/ 11 w 167"/>
                <a:gd name="T65" fmla="*/ 1 h 124"/>
                <a:gd name="T66" fmla="*/ 11 w 167"/>
                <a:gd name="T67" fmla="*/ 1 h 124"/>
                <a:gd name="T68" fmla="*/ 10 w 167"/>
                <a:gd name="T69" fmla="*/ 2 h 124"/>
                <a:gd name="T70" fmla="*/ 9 w 167"/>
                <a:gd name="T71" fmla="*/ 1 h 124"/>
                <a:gd name="T72" fmla="*/ 8 w 167"/>
                <a:gd name="T73" fmla="*/ 1 h 124"/>
                <a:gd name="T74" fmla="*/ 7 w 167"/>
                <a:gd name="T75" fmla="*/ 1 h 124"/>
                <a:gd name="T76" fmla="*/ 6 w 167"/>
                <a:gd name="T77" fmla="*/ 1 h 124"/>
                <a:gd name="T78" fmla="*/ 6 w 167"/>
                <a:gd name="T79" fmla="*/ 0 h 1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7"/>
                <a:gd name="T121" fmla="*/ 0 h 124"/>
                <a:gd name="T122" fmla="*/ 167 w 167"/>
                <a:gd name="T123" fmla="*/ 124 h 12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7" h="124">
                  <a:moveTo>
                    <a:pt x="79" y="15"/>
                  </a:moveTo>
                  <a:lnTo>
                    <a:pt x="75" y="9"/>
                  </a:lnTo>
                  <a:lnTo>
                    <a:pt x="68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4" y="6"/>
                  </a:lnTo>
                  <a:lnTo>
                    <a:pt x="52" y="9"/>
                  </a:lnTo>
                  <a:lnTo>
                    <a:pt x="49" y="24"/>
                  </a:lnTo>
                  <a:lnTo>
                    <a:pt x="45" y="38"/>
                  </a:lnTo>
                  <a:lnTo>
                    <a:pt x="43" y="47"/>
                  </a:lnTo>
                  <a:lnTo>
                    <a:pt x="43" y="53"/>
                  </a:lnTo>
                  <a:lnTo>
                    <a:pt x="39" y="58"/>
                  </a:lnTo>
                  <a:lnTo>
                    <a:pt x="36" y="64"/>
                  </a:lnTo>
                  <a:lnTo>
                    <a:pt x="32" y="71"/>
                  </a:lnTo>
                  <a:lnTo>
                    <a:pt x="26" y="81"/>
                  </a:lnTo>
                  <a:lnTo>
                    <a:pt x="19" y="90"/>
                  </a:lnTo>
                  <a:lnTo>
                    <a:pt x="13" y="98"/>
                  </a:lnTo>
                  <a:lnTo>
                    <a:pt x="9" y="102"/>
                  </a:lnTo>
                  <a:lnTo>
                    <a:pt x="5" y="105"/>
                  </a:lnTo>
                  <a:lnTo>
                    <a:pt x="4" y="107"/>
                  </a:lnTo>
                  <a:lnTo>
                    <a:pt x="2" y="109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7"/>
                  </a:lnTo>
                  <a:lnTo>
                    <a:pt x="5" y="118"/>
                  </a:lnTo>
                  <a:lnTo>
                    <a:pt x="9" y="118"/>
                  </a:lnTo>
                  <a:lnTo>
                    <a:pt x="17" y="118"/>
                  </a:lnTo>
                  <a:lnTo>
                    <a:pt x="26" y="118"/>
                  </a:lnTo>
                  <a:lnTo>
                    <a:pt x="36" y="118"/>
                  </a:lnTo>
                  <a:lnTo>
                    <a:pt x="47" y="118"/>
                  </a:lnTo>
                  <a:lnTo>
                    <a:pt x="64" y="118"/>
                  </a:lnTo>
                  <a:lnTo>
                    <a:pt x="69" y="118"/>
                  </a:lnTo>
                  <a:lnTo>
                    <a:pt x="83" y="124"/>
                  </a:lnTo>
                  <a:lnTo>
                    <a:pt x="101" y="122"/>
                  </a:lnTo>
                  <a:lnTo>
                    <a:pt x="105" y="117"/>
                  </a:lnTo>
                  <a:lnTo>
                    <a:pt x="115" y="105"/>
                  </a:lnTo>
                  <a:lnTo>
                    <a:pt x="118" y="100"/>
                  </a:lnTo>
                  <a:lnTo>
                    <a:pt x="124" y="94"/>
                  </a:lnTo>
                  <a:lnTo>
                    <a:pt x="126" y="92"/>
                  </a:lnTo>
                  <a:lnTo>
                    <a:pt x="128" y="90"/>
                  </a:lnTo>
                  <a:lnTo>
                    <a:pt x="130" y="90"/>
                  </a:lnTo>
                  <a:lnTo>
                    <a:pt x="131" y="90"/>
                  </a:lnTo>
                  <a:lnTo>
                    <a:pt x="133" y="90"/>
                  </a:lnTo>
                  <a:lnTo>
                    <a:pt x="135" y="90"/>
                  </a:lnTo>
                  <a:lnTo>
                    <a:pt x="139" y="90"/>
                  </a:lnTo>
                  <a:lnTo>
                    <a:pt x="141" y="88"/>
                  </a:lnTo>
                  <a:lnTo>
                    <a:pt x="147" y="85"/>
                  </a:lnTo>
                  <a:lnTo>
                    <a:pt x="152" y="81"/>
                  </a:lnTo>
                  <a:lnTo>
                    <a:pt x="162" y="71"/>
                  </a:lnTo>
                  <a:lnTo>
                    <a:pt x="167" y="68"/>
                  </a:lnTo>
                  <a:lnTo>
                    <a:pt x="167" y="64"/>
                  </a:lnTo>
                  <a:lnTo>
                    <a:pt x="167" y="54"/>
                  </a:lnTo>
                  <a:lnTo>
                    <a:pt x="167" y="51"/>
                  </a:lnTo>
                  <a:lnTo>
                    <a:pt x="165" y="47"/>
                  </a:lnTo>
                  <a:lnTo>
                    <a:pt x="165" y="45"/>
                  </a:lnTo>
                  <a:lnTo>
                    <a:pt x="163" y="43"/>
                  </a:lnTo>
                  <a:lnTo>
                    <a:pt x="162" y="43"/>
                  </a:lnTo>
                  <a:lnTo>
                    <a:pt x="158" y="43"/>
                  </a:lnTo>
                  <a:lnTo>
                    <a:pt x="156" y="47"/>
                  </a:lnTo>
                  <a:lnTo>
                    <a:pt x="152" y="49"/>
                  </a:lnTo>
                  <a:lnTo>
                    <a:pt x="148" y="51"/>
                  </a:lnTo>
                  <a:lnTo>
                    <a:pt x="145" y="53"/>
                  </a:lnTo>
                  <a:lnTo>
                    <a:pt x="143" y="54"/>
                  </a:lnTo>
                  <a:lnTo>
                    <a:pt x="141" y="56"/>
                  </a:lnTo>
                  <a:lnTo>
                    <a:pt x="137" y="56"/>
                  </a:lnTo>
                  <a:lnTo>
                    <a:pt x="126" y="53"/>
                  </a:lnTo>
                  <a:lnTo>
                    <a:pt x="107" y="45"/>
                  </a:lnTo>
                  <a:lnTo>
                    <a:pt x="101" y="43"/>
                  </a:lnTo>
                  <a:lnTo>
                    <a:pt x="98" y="39"/>
                  </a:lnTo>
                  <a:lnTo>
                    <a:pt x="92" y="36"/>
                  </a:lnTo>
                  <a:lnTo>
                    <a:pt x="86" y="32"/>
                  </a:lnTo>
                  <a:lnTo>
                    <a:pt x="83" y="28"/>
                  </a:lnTo>
                  <a:lnTo>
                    <a:pt x="81" y="24"/>
                  </a:lnTo>
                  <a:lnTo>
                    <a:pt x="79" y="1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2" name="Group 131"/>
            <p:cNvGrpSpPr>
              <a:grpSpLocks/>
            </p:cNvGrpSpPr>
            <p:nvPr/>
          </p:nvGrpSpPr>
          <p:grpSpPr bwMode="auto">
            <a:xfrm>
              <a:off x="2539" y="2295"/>
              <a:ext cx="87" cy="50"/>
              <a:chOff x="2261" y="2049"/>
              <a:chExt cx="84" cy="62"/>
            </a:xfrm>
          </p:grpSpPr>
          <p:sp>
            <p:nvSpPr>
              <p:cNvPr id="21224" name="Freeform 132"/>
              <p:cNvSpPr>
                <a:spLocks/>
              </p:cNvSpPr>
              <p:nvPr/>
            </p:nvSpPr>
            <p:spPr bwMode="auto">
              <a:xfrm>
                <a:off x="2261" y="2049"/>
                <a:ext cx="84" cy="62"/>
              </a:xfrm>
              <a:custGeom>
                <a:avLst/>
                <a:gdLst>
                  <a:gd name="T0" fmla="*/ 5 w 167"/>
                  <a:gd name="T1" fmla="*/ 1 h 124"/>
                  <a:gd name="T2" fmla="*/ 5 w 167"/>
                  <a:gd name="T3" fmla="*/ 1 h 124"/>
                  <a:gd name="T4" fmla="*/ 4 w 167"/>
                  <a:gd name="T5" fmla="*/ 0 h 124"/>
                  <a:gd name="T6" fmla="*/ 4 w 167"/>
                  <a:gd name="T7" fmla="*/ 1 h 124"/>
                  <a:gd name="T8" fmla="*/ 4 w 167"/>
                  <a:gd name="T9" fmla="*/ 1 h 124"/>
                  <a:gd name="T10" fmla="*/ 4 w 167"/>
                  <a:gd name="T11" fmla="*/ 2 h 124"/>
                  <a:gd name="T12" fmla="*/ 3 w 167"/>
                  <a:gd name="T13" fmla="*/ 3 h 124"/>
                  <a:gd name="T14" fmla="*/ 3 w 167"/>
                  <a:gd name="T15" fmla="*/ 4 h 124"/>
                  <a:gd name="T16" fmla="*/ 2 w 167"/>
                  <a:gd name="T17" fmla="*/ 5 h 124"/>
                  <a:gd name="T18" fmla="*/ 2 w 167"/>
                  <a:gd name="T19" fmla="*/ 6 h 124"/>
                  <a:gd name="T20" fmla="*/ 1 w 167"/>
                  <a:gd name="T21" fmla="*/ 7 h 124"/>
                  <a:gd name="T22" fmla="*/ 1 w 167"/>
                  <a:gd name="T23" fmla="*/ 7 h 124"/>
                  <a:gd name="T24" fmla="*/ 0 w 167"/>
                  <a:gd name="T25" fmla="*/ 7 h 124"/>
                  <a:gd name="T26" fmla="*/ 0 w 167"/>
                  <a:gd name="T27" fmla="*/ 8 h 124"/>
                  <a:gd name="T28" fmla="*/ 1 w 167"/>
                  <a:gd name="T29" fmla="*/ 8 h 124"/>
                  <a:gd name="T30" fmla="*/ 2 w 167"/>
                  <a:gd name="T31" fmla="*/ 8 h 124"/>
                  <a:gd name="T32" fmla="*/ 3 w 167"/>
                  <a:gd name="T33" fmla="*/ 8 h 124"/>
                  <a:gd name="T34" fmla="*/ 4 w 167"/>
                  <a:gd name="T35" fmla="*/ 8 h 124"/>
                  <a:gd name="T36" fmla="*/ 6 w 167"/>
                  <a:gd name="T37" fmla="*/ 8 h 124"/>
                  <a:gd name="T38" fmla="*/ 7 w 167"/>
                  <a:gd name="T39" fmla="*/ 8 h 124"/>
                  <a:gd name="T40" fmla="*/ 8 w 167"/>
                  <a:gd name="T41" fmla="*/ 7 h 124"/>
                  <a:gd name="T42" fmla="*/ 8 w 167"/>
                  <a:gd name="T43" fmla="*/ 6 h 124"/>
                  <a:gd name="T44" fmla="*/ 9 w 167"/>
                  <a:gd name="T45" fmla="*/ 6 h 124"/>
                  <a:gd name="T46" fmla="*/ 9 w 167"/>
                  <a:gd name="T47" fmla="*/ 6 h 124"/>
                  <a:gd name="T48" fmla="*/ 9 w 167"/>
                  <a:gd name="T49" fmla="*/ 6 h 124"/>
                  <a:gd name="T50" fmla="*/ 10 w 167"/>
                  <a:gd name="T51" fmla="*/ 6 h 124"/>
                  <a:gd name="T52" fmla="*/ 11 w 167"/>
                  <a:gd name="T53" fmla="*/ 5 h 124"/>
                  <a:gd name="T54" fmla="*/ 11 w 167"/>
                  <a:gd name="T55" fmla="*/ 4 h 124"/>
                  <a:gd name="T56" fmla="*/ 11 w 167"/>
                  <a:gd name="T57" fmla="*/ 4 h 124"/>
                  <a:gd name="T58" fmla="*/ 11 w 167"/>
                  <a:gd name="T59" fmla="*/ 3 h 124"/>
                  <a:gd name="T60" fmla="*/ 11 w 167"/>
                  <a:gd name="T61" fmla="*/ 3 h 124"/>
                  <a:gd name="T62" fmla="*/ 10 w 167"/>
                  <a:gd name="T63" fmla="*/ 3 h 124"/>
                  <a:gd name="T64" fmla="*/ 10 w 167"/>
                  <a:gd name="T65" fmla="*/ 4 h 124"/>
                  <a:gd name="T66" fmla="*/ 10 w 167"/>
                  <a:gd name="T67" fmla="*/ 4 h 124"/>
                  <a:gd name="T68" fmla="*/ 9 w 167"/>
                  <a:gd name="T69" fmla="*/ 4 h 124"/>
                  <a:gd name="T70" fmla="*/ 8 w 167"/>
                  <a:gd name="T71" fmla="*/ 4 h 124"/>
                  <a:gd name="T72" fmla="*/ 7 w 167"/>
                  <a:gd name="T73" fmla="*/ 3 h 124"/>
                  <a:gd name="T74" fmla="*/ 6 w 167"/>
                  <a:gd name="T75" fmla="*/ 3 h 124"/>
                  <a:gd name="T76" fmla="*/ 6 w 167"/>
                  <a:gd name="T77" fmla="*/ 2 h 124"/>
                  <a:gd name="T78" fmla="*/ 5 w 167"/>
                  <a:gd name="T79" fmla="*/ 2 h 12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7"/>
                  <a:gd name="T121" fmla="*/ 0 h 124"/>
                  <a:gd name="T122" fmla="*/ 167 w 167"/>
                  <a:gd name="T123" fmla="*/ 124 h 12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7" h="124">
                    <a:moveTo>
                      <a:pt x="79" y="15"/>
                    </a:moveTo>
                    <a:lnTo>
                      <a:pt x="75" y="9"/>
                    </a:lnTo>
                    <a:lnTo>
                      <a:pt x="68" y="4"/>
                    </a:lnTo>
                    <a:lnTo>
                      <a:pt x="68" y="2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54" y="6"/>
                    </a:lnTo>
                    <a:lnTo>
                      <a:pt x="52" y="9"/>
                    </a:lnTo>
                    <a:lnTo>
                      <a:pt x="49" y="24"/>
                    </a:lnTo>
                    <a:lnTo>
                      <a:pt x="45" y="38"/>
                    </a:lnTo>
                    <a:lnTo>
                      <a:pt x="43" y="47"/>
                    </a:lnTo>
                    <a:lnTo>
                      <a:pt x="43" y="53"/>
                    </a:lnTo>
                    <a:lnTo>
                      <a:pt x="39" y="58"/>
                    </a:lnTo>
                    <a:lnTo>
                      <a:pt x="36" y="64"/>
                    </a:lnTo>
                    <a:lnTo>
                      <a:pt x="32" y="71"/>
                    </a:lnTo>
                    <a:lnTo>
                      <a:pt x="26" y="81"/>
                    </a:lnTo>
                    <a:lnTo>
                      <a:pt x="19" y="90"/>
                    </a:lnTo>
                    <a:lnTo>
                      <a:pt x="13" y="98"/>
                    </a:lnTo>
                    <a:lnTo>
                      <a:pt x="9" y="102"/>
                    </a:lnTo>
                    <a:lnTo>
                      <a:pt x="5" y="105"/>
                    </a:lnTo>
                    <a:lnTo>
                      <a:pt x="4" y="107"/>
                    </a:lnTo>
                    <a:lnTo>
                      <a:pt x="2" y="109"/>
                    </a:lnTo>
                    <a:lnTo>
                      <a:pt x="0" y="111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2" y="117"/>
                    </a:lnTo>
                    <a:lnTo>
                      <a:pt x="5" y="118"/>
                    </a:lnTo>
                    <a:lnTo>
                      <a:pt x="9" y="118"/>
                    </a:lnTo>
                    <a:lnTo>
                      <a:pt x="17" y="118"/>
                    </a:lnTo>
                    <a:lnTo>
                      <a:pt x="26" y="118"/>
                    </a:lnTo>
                    <a:lnTo>
                      <a:pt x="36" y="118"/>
                    </a:lnTo>
                    <a:lnTo>
                      <a:pt x="47" y="118"/>
                    </a:lnTo>
                    <a:lnTo>
                      <a:pt x="64" y="118"/>
                    </a:lnTo>
                    <a:lnTo>
                      <a:pt x="69" y="118"/>
                    </a:lnTo>
                    <a:lnTo>
                      <a:pt x="83" y="124"/>
                    </a:lnTo>
                    <a:lnTo>
                      <a:pt x="101" y="122"/>
                    </a:lnTo>
                    <a:lnTo>
                      <a:pt x="105" y="117"/>
                    </a:lnTo>
                    <a:lnTo>
                      <a:pt x="115" y="105"/>
                    </a:lnTo>
                    <a:lnTo>
                      <a:pt x="118" y="100"/>
                    </a:lnTo>
                    <a:lnTo>
                      <a:pt x="124" y="94"/>
                    </a:lnTo>
                    <a:lnTo>
                      <a:pt x="126" y="92"/>
                    </a:lnTo>
                    <a:lnTo>
                      <a:pt x="128" y="90"/>
                    </a:lnTo>
                    <a:lnTo>
                      <a:pt x="130" y="90"/>
                    </a:lnTo>
                    <a:lnTo>
                      <a:pt x="131" y="90"/>
                    </a:lnTo>
                    <a:lnTo>
                      <a:pt x="133" y="90"/>
                    </a:lnTo>
                    <a:lnTo>
                      <a:pt x="135" y="90"/>
                    </a:lnTo>
                    <a:lnTo>
                      <a:pt x="139" y="90"/>
                    </a:lnTo>
                    <a:lnTo>
                      <a:pt x="141" y="88"/>
                    </a:lnTo>
                    <a:lnTo>
                      <a:pt x="147" y="85"/>
                    </a:lnTo>
                    <a:lnTo>
                      <a:pt x="152" y="81"/>
                    </a:lnTo>
                    <a:lnTo>
                      <a:pt x="162" y="71"/>
                    </a:lnTo>
                    <a:lnTo>
                      <a:pt x="167" y="68"/>
                    </a:lnTo>
                    <a:lnTo>
                      <a:pt x="167" y="64"/>
                    </a:lnTo>
                    <a:lnTo>
                      <a:pt x="167" y="54"/>
                    </a:lnTo>
                    <a:lnTo>
                      <a:pt x="167" y="51"/>
                    </a:lnTo>
                    <a:lnTo>
                      <a:pt x="165" y="47"/>
                    </a:lnTo>
                    <a:lnTo>
                      <a:pt x="165" y="45"/>
                    </a:lnTo>
                    <a:lnTo>
                      <a:pt x="163" y="43"/>
                    </a:lnTo>
                    <a:lnTo>
                      <a:pt x="162" y="43"/>
                    </a:lnTo>
                    <a:lnTo>
                      <a:pt x="158" y="43"/>
                    </a:lnTo>
                    <a:lnTo>
                      <a:pt x="156" y="47"/>
                    </a:lnTo>
                    <a:lnTo>
                      <a:pt x="152" y="49"/>
                    </a:lnTo>
                    <a:lnTo>
                      <a:pt x="148" y="51"/>
                    </a:lnTo>
                    <a:lnTo>
                      <a:pt x="145" y="53"/>
                    </a:lnTo>
                    <a:lnTo>
                      <a:pt x="143" y="54"/>
                    </a:lnTo>
                    <a:lnTo>
                      <a:pt x="141" y="56"/>
                    </a:lnTo>
                    <a:lnTo>
                      <a:pt x="137" y="56"/>
                    </a:lnTo>
                    <a:lnTo>
                      <a:pt x="126" y="53"/>
                    </a:lnTo>
                    <a:lnTo>
                      <a:pt x="107" y="45"/>
                    </a:lnTo>
                    <a:lnTo>
                      <a:pt x="101" y="43"/>
                    </a:lnTo>
                    <a:lnTo>
                      <a:pt x="98" y="39"/>
                    </a:lnTo>
                    <a:lnTo>
                      <a:pt x="92" y="36"/>
                    </a:lnTo>
                    <a:lnTo>
                      <a:pt x="86" y="32"/>
                    </a:lnTo>
                    <a:lnTo>
                      <a:pt x="83" y="28"/>
                    </a:lnTo>
                    <a:lnTo>
                      <a:pt x="81" y="24"/>
                    </a:lnTo>
                    <a:lnTo>
                      <a:pt x="79" y="19"/>
                    </a:lnTo>
                    <a:lnTo>
                      <a:pt x="79" y="15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25" name="Freeform 133"/>
              <p:cNvSpPr>
                <a:spLocks/>
              </p:cNvSpPr>
              <p:nvPr/>
            </p:nvSpPr>
            <p:spPr bwMode="auto">
              <a:xfrm>
                <a:off x="2261" y="2049"/>
                <a:ext cx="84" cy="62"/>
              </a:xfrm>
              <a:custGeom>
                <a:avLst/>
                <a:gdLst>
                  <a:gd name="T0" fmla="*/ 5 w 167"/>
                  <a:gd name="T1" fmla="*/ 1 h 124"/>
                  <a:gd name="T2" fmla="*/ 5 w 167"/>
                  <a:gd name="T3" fmla="*/ 1 h 124"/>
                  <a:gd name="T4" fmla="*/ 4 w 167"/>
                  <a:gd name="T5" fmla="*/ 0 h 124"/>
                  <a:gd name="T6" fmla="*/ 4 w 167"/>
                  <a:gd name="T7" fmla="*/ 1 h 124"/>
                  <a:gd name="T8" fmla="*/ 4 w 167"/>
                  <a:gd name="T9" fmla="*/ 1 h 124"/>
                  <a:gd name="T10" fmla="*/ 4 w 167"/>
                  <a:gd name="T11" fmla="*/ 2 h 124"/>
                  <a:gd name="T12" fmla="*/ 3 w 167"/>
                  <a:gd name="T13" fmla="*/ 3 h 124"/>
                  <a:gd name="T14" fmla="*/ 3 w 167"/>
                  <a:gd name="T15" fmla="*/ 4 h 124"/>
                  <a:gd name="T16" fmla="*/ 2 w 167"/>
                  <a:gd name="T17" fmla="*/ 5 h 124"/>
                  <a:gd name="T18" fmla="*/ 2 w 167"/>
                  <a:gd name="T19" fmla="*/ 6 h 124"/>
                  <a:gd name="T20" fmla="*/ 1 w 167"/>
                  <a:gd name="T21" fmla="*/ 7 h 124"/>
                  <a:gd name="T22" fmla="*/ 1 w 167"/>
                  <a:gd name="T23" fmla="*/ 7 h 124"/>
                  <a:gd name="T24" fmla="*/ 0 w 167"/>
                  <a:gd name="T25" fmla="*/ 7 h 124"/>
                  <a:gd name="T26" fmla="*/ 0 w 167"/>
                  <a:gd name="T27" fmla="*/ 8 h 124"/>
                  <a:gd name="T28" fmla="*/ 1 w 167"/>
                  <a:gd name="T29" fmla="*/ 8 h 124"/>
                  <a:gd name="T30" fmla="*/ 2 w 167"/>
                  <a:gd name="T31" fmla="*/ 8 h 124"/>
                  <a:gd name="T32" fmla="*/ 3 w 167"/>
                  <a:gd name="T33" fmla="*/ 8 h 124"/>
                  <a:gd name="T34" fmla="*/ 4 w 167"/>
                  <a:gd name="T35" fmla="*/ 8 h 124"/>
                  <a:gd name="T36" fmla="*/ 6 w 167"/>
                  <a:gd name="T37" fmla="*/ 8 h 124"/>
                  <a:gd name="T38" fmla="*/ 7 w 167"/>
                  <a:gd name="T39" fmla="*/ 8 h 124"/>
                  <a:gd name="T40" fmla="*/ 8 w 167"/>
                  <a:gd name="T41" fmla="*/ 7 h 124"/>
                  <a:gd name="T42" fmla="*/ 8 w 167"/>
                  <a:gd name="T43" fmla="*/ 6 h 124"/>
                  <a:gd name="T44" fmla="*/ 9 w 167"/>
                  <a:gd name="T45" fmla="*/ 6 h 124"/>
                  <a:gd name="T46" fmla="*/ 9 w 167"/>
                  <a:gd name="T47" fmla="*/ 6 h 124"/>
                  <a:gd name="T48" fmla="*/ 9 w 167"/>
                  <a:gd name="T49" fmla="*/ 6 h 124"/>
                  <a:gd name="T50" fmla="*/ 10 w 167"/>
                  <a:gd name="T51" fmla="*/ 6 h 124"/>
                  <a:gd name="T52" fmla="*/ 11 w 167"/>
                  <a:gd name="T53" fmla="*/ 5 h 124"/>
                  <a:gd name="T54" fmla="*/ 11 w 167"/>
                  <a:gd name="T55" fmla="*/ 4 h 124"/>
                  <a:gd name="T56" fmla="*/ 11 w 167"/>
                  <a:gd name="T57" fmla="*/ 4 h 124"/>
                  <a:gd name="T58" fmla="*/ 11 w 167"/>
                  <a:gd name="T59" fmla="*/ 3 h 124"/>
                  <a:gd name="T60" fmla="*/ 11 w 167"/>
                  <a:gd name="T61" fmla="*/ 3 h 124"/>
                  <a:gd name="T62" fmla="*/ 10 w 167"/>
                  <a:gd name="T63" fmla="*/ 3 h 124"/>
                  <a:gd name="T64" fmla="*/ 10 w 167"/>
                  <a:gd name="T65" fmla="*/ 4 h 124"/>
                  <a:gd name="T66" fmla="*/ 10 w 167"/>
                  <a:gd name="T67" fmla="*/ 4 h 124"/>
                  <a:gd name="T68" fmla="*/ 9 w 167"/>
                  <a:gd name="T69" fmla="*/ 4 h 124"/>
                  <a:gd name="T70" fmla="*/ 8 w 167"/>
                  <a:gd name="T71" fmla="*/ 4 h 124"/>
                  <a:gd name="T72" fmla="*/ 7 w 167"/>
                  <a:gd name="T73" fmla="*/ 3 h 124"/>
                  <a:gd name="T74" fmla="*/ 6 w 167"/>
                  <a:gd name="T75" fmla="*/ 3 h 124"/>
                  <a:gd name="T76" fmla="*/ 6 w 167"/>
                  <a:gd name="T77" fmla="*/ 2 h 124"/>
                  <a:gd name="T78" fmla="*/ 5 w 167"/>
                  <a:gd name="T79" fmla="*/ 2 h 12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7"/>
                  <a:gd name="T121" fmla="*/ 0 h 124"/>
                  <a:gd name="T122" fmla="*/ 167 w 167"/>
                  <a:gd name="T123" fmla="*/ 124 h 12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7" h="124">
                    <a:moveTo>
                      <a:pt x="79" y="15"/>
                    </a:moveTo>
                    <a:lnTo>
                      <a:pt x="75" y="9"/>
                    </a:lnTo>
                    <a:lnTo>
                      <a:pt x="68" y="4"/>
                    </a:lnTo>
                    <a:lnTo>
                      <a:pt x="68" y="2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54" y="6"/>
                    </a:lnTo>
                    <a:lnTo>
                      <a:pt x="52" y="9"/>
                    </a:lnTo>
                    <a:lnTo>
                      <a:pt x="49" y="24"/>
                    </a:lnTo>
                    <a:lnTo>
                      <a:pt x="45" y="38"/>
                    </a:lnTo>
                    <a:lnTo>
                      <a:pt x="43" y="47"/>
                    </a:lnTo>
                    <a:lnTo>
                      <a:pt x="43" y="53"/>
                    </a:lnTo>
                    <a:lnTo>
                      <a:pt x="39" y="58"/>
                    </a:lnTo>
                    <a:lnTo>
                      <a:pt x="36" y="64"/>
                    </a:lnTo>
                    <a:lnTo>
                      <a:pt x="32" y="71"/>
                    </a:lnTo>
                    <a:lnTo>
                      <a:pt x="26" y="81"/>
                    </a:lnTo>
                    <a:lnTo>
                      <a:pt x="19" y="90"/>
                    </a:lnTo>
                    <a:lnTo>
                      <a:pt x="13" y="98"/>
                    </a:lnTo>
                    <a:lnTo>
                      <a:pt x="9" y="102"/>
                    </a:lnTo>
                    <a:lnTo>
                      <a:pt x="5" y="105"/>
                    </a:lnTo>
                    <a:lnTo>
                      <a:pt x="4" y="107"/>
                    </a:lnTo>
                    <a:lnTo>
                      <a:pt x="2" y="109"/>
                    </a:lnTo>
                    <a:lnTo>
                      <a:pt x="0" y="111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2" y="117"/>
                    </a:lnTo>
                    <a:lnTo>
                      <a:pt x="5" y="118"/>
                    </a:lnTo>
                    <a:lnTo>
                      <a:pt x="9" y="118"/>
                    </a:lnTo>
                    <a:lnTo>
                      <a:pt x="17" y="118"/>
                    </a:lnTo>
                    <a:lnTo>
                      <a:pt x="26" y="118"/>
                    </a:lnTo>
                    <a:lnTo>
                      <a:pt x="36" y="118"/>
                    </a:lnTo>
                    <a:lnTo>
                      <a:pt x="47" y="118"/>
                    </a:lnTo>
                    <a:lnTo>
                      <a:pt x="64" y="118"/>
                    </a:lnTo>
                    <a:lnTo>
                      <a:pt x="69" y="118"/>
                    </a:lnTo>
                    <a:lnTo>
                      <a:pt x="83" y="124"/>
                    </a:lnTo>
                    <a:lnTo>
                      <a:pt x="101" y="122"/>
                    </a:lnTo>
                    <a:lnTo>
                      <a:pt x="105" y="117"/>
                    </a:lnTo>
                    <a:lnTo>
                      <a:pt x="115" y="105"/>
                    </a:lnTo>
                    <a:lnTo>
                      <a:pt x="118" y="100"/>
                    </a:lnTo>
                    <a:lnTo>
                      <a:pt x="124" y="94"/>
                    </a:lnTo>
                    <a:lnTo>
                      <a:pt x="126" y="92"/>
                    </a:lnTo>
                    <a:lnTo>
                      <a:pt x="128" y="90"/>
                    </a:lnTo>
                    <a:lnTo>
                      <a:pt x="130" y="90"/>
                    </a:lnTo>
                    <a:lnTo>
                      <a:pt x="131" y="90"/>
                    </a:lnTo>
                    <a:lnTo>
                      <a:pt x="133" y="90"/>
                    </a:lnTo>
                    <a:lnTo>
                      <a:pt x="135" y="90"/>
                    </a:lnTo>
                    <a:lnTo>
                      <a:pt x="139" y="90"/>
                    </a:lnTo>
                    <a:lnTo>
                      <a:pt x="141" y="88"/>
                    </a:lnTo>
                    <a:lnTo>
                      <a:pt x="147" y="85"/>
                    </a:lnTo>
                    <a:lnTo>
                      <a:pt x="152" y="81"/>
                    </a:lnTo>
                    <a:lnTo>
                      <a:pt x="162" y="71"/>
                    </a:lnTo>
                    <a:lnTo>
                      <a:pt x="167" y="68"/>
                    </a:lnTo>
                    <a:lnTo>
                      <a:pt x="167" y="64"/>
                    </a:lnTo>
                    <a:lnTo>
                      <a:pt x="167" y="54"/>
                    </a:lnTo>
                    <a:lnTo>
                      <a:pt x="167" y="51"/>
                    </a:lnTo>
                    <a:lnTo>
                      <a:pt x="165" y="47"/>
                    </a:lnTo>
                    <a:lnTo>
                      <a:pt x="165" y="45"/>
                    </a:lnTo>
                    <a:lnTo>
                      <a:pt x="163" y="43"/>
                    </a:lnTo>
                    <a:lnTo>
                      <a:pt x="162" y="43"/>
                    </a:lnTo>
                    <a:lnTo>
                      <a:pt x="158" y="43"/>
                    </a:lnTo>
                    <a:lnTo>
                      <a:pt x="156" y="47"/>
                    </a:lnTo>
                    <a:lnTo>
                      <a:pt x="152" y="49"/>
                    </a:lnTo>
                    <a:lnTo>
                      <a:pt x="148" y="51"/>
                    </a:lnTo>
                    <a:lnTo>
                      <a:pt x="145" y="53"/>
                    </a:lnTo>
                    <a:lnTo>
                      <a:pt x="143" y="54"/>
                    </a:lnTo>
                    <a:lnTo>
                      <a:pt x="141" y="56"/>
                    </a:lnTo>
                    <a:lnTo>
                      <a:pt x="137" y="56"/>
                    </a:lnTo>
                    <a:lnTo>
                      <a:pt x="126" y="53"/>
                    </a:lnTo>
                    <a:lnTo>
                      <a:pt x="107" y="45"/>
                    </a:lnTo>
                    <a:lnTo>
                      <a:pt x="101" y="43"/>
                    </a:lnTo>
                    <a:lnTo>
                      <a:pt x="98" y="39"/>
                    </a:lnTo>
                    <a:lnTo>
                      <a:pt x="92" y="36"/>
                    </a:lnTo>
                    <a:lnTo>
                      <a:pt x="86" y="32"/>
                    </a:lnTo>
                    <a:lnTo>
                      <a:pt x="83" y="28"/>
                    </a:lnTo>
                    <a:lnTo>
                      <a:pt x="81" y="24"/>
                    </a:lnTo>
                    <a:lnTo>
                      <a:pt x="79" y="19"/>
                    </a:lnTo>
                    <a:lnTo>
                      <a:pt x="79" y="15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79" name="Freeform 134"/>
            <p:cNvSpPr>
              <a:spLocks/>
            </p:cNvSpPr>
            <p:nvPr/>
          </p:nvSpPr>
          <p:spPr bwMode="auto">
            <a:xfrm>
              <a:off x="1602" y="2439"/>
              <a:ext cx="90" cy="27"/>
            </a:xfrm>
            <a:custGeom>
              <a:avLst/>
              <a:gdLst>
                <a:gd name="T0" fmla="*/ 9 w 173"/>
                <a:gd name="T1" fmla="*/ 0 h 68"/>
                <a:gd name="T2" fmla="*/ 8 w 173"/>
                <a:gd name="T3" fmla="*/ 0 h 68"/>
                <a:gd name="T4" fmla="*/ 6 w 173"/>
                <a:gd name="T5" fmla="*/ 0 h 68"/>
                <a:gd name="T6" fmla="*/ 4 w 173"/>
                <a:gd name="T7" fmla="*/ 0 h 68"/>
                <a:gd name="T8" fmla="*/ 3 w 173"/>
                <a:gd name="T9" fmla="*/ 0 h 68"/>
                <a:gd name="T10" fmla="*/ 1 w 173"/>
                <a:gd name="T11" fmla="*/ 1 h 68"/>
                <a:gd name="T12" fmla="*/ 0 w 173"/>
                <a:gd name="T13" fmla="*/ 1 h 68"/>
                <a:gd name="T14" fmla="*/ 0 w 173"/>
                <a:gd name="T15" fmla="*/ 1 h 68"/>
                <a:gd name="T16" fmla="*/ 1 w 173"/>
                <a:gd name="T17" fmla="*/ 1 h 68"/>
                <a:gd name="T18" fmla="*/ 1 w 173"/>
                <a:gd name="T19" fmla="*/ 2 h 68"/>
                <a:gd name="T20" fmla="*/ 1 w 173"/>
                <a:gd name="T21" fmla="*/ 2 h 68"/>
                <a:gd name="T22" fmla="*/ 1 w 173"/>
                <a:gd name="T23" fmla="*/ 2 h 68"/>
                <a:gd name="T24" fmla="*/ 1 w 173"/>
                <a:gd name="T25" fmla="*/ 2 h 68"/>
                <a:gd name="T26" fmla="*/ 2 w 173"/>
                <a:gd name="T27" fmla="*/ 2 h 68"/>
                <a:gd name="T28" fmla="*/ 2 w 173"/>
                <a:gd name="T29" fmla="*/ 2 h 68"/>
                <a:gd name="T30" fmla="*/ 2 w 173"/>
                <a:gd name="T31" fmla="*/ 2 h 68"/>
                <a:gd name="T32" fmla="*/ 3 w 173"/>
                <a:gd name="T33" fmla="*/ 2 h 68"/>
                <a:gd name="T34" fmla="*/ 3 w 173"/>
                <a:gd name="T35" fmla="*/ 2 h 68"/>
                <a:gd name="T36" fmla="*/ 3 w 173"/>
                <a:gd name="T37" fmla="*/ 2 h 68"/>
                <a:gd name="T38" fmla="*/ 3 w 173"/>
                <a:gd name="T39" fmla="*/ 2 h 68"/>
                <a:gd name="T40" fmla="*/ 3 w 173"/>
                <a:gd name="T41" fmla="*/ 2 h 68"/>
                <a:gd name="T42" fmla="*/ 4 w 173"/>
                <a:gd name="T43" fmla="*/ 2 h 68"/>
                <a:gd name="T44" fmla="*/ 4 w 173"/>
                <a:gd name="T45" fmla="*/ 2 h 68"/>
                <a:gd name="T46" fmla="*/ 4 w 173"/>
                <a:gd name="T47" fmla="*/ 2 h 68"/>
                <a:gd name="T48" fmla="*/ 4 w 173"/>
                <a:gd name="T49" fmla="*/ 2 h 68"/>
                <a:gd name="T50" fmla="*/ 5 w 173"/>
                <a:gd name="T51" fmla="*/ 2 h 68"/>
                <a:gd name="T52" fmla="*/ 5 w 173"/>
                <a:gd name="T53" fmla="*/ 2 h 68"/>
                <a:gd name="T54" fmla="*/ 5 w 173"/>
                <a:gd name="T55" fmla="*/ 2 h 68"/>
                <a:gd name="T56" fmla="*/ 6 w 173"/>
                <a:gd name="T57" fmla="*/ 2 h 68"/>
                <a:gd name="T58" fmla="*/ 6 w 173"/>
                <a:gd name="T59" fmla="*/ 1 h 68"/>
                <a:gd name="T60" fmla="*/ 6 w 173"/>
                <a:gd name="T61" fmla="*/ 1 h 68"/>
                <a:gd name="T62" fmla="*/ 7 w 173"/>
                <a:gd name="T63" fmla="*/ 1 h 68"/>
                <a:gd name="T64" fmla="*/ 8 w 173"/>
                <a:gd name="T65" fmla="*/ 1 h 68"/>
                <a:gd name="T66" fmla="*/ 8 w 173"/>
                <a:gd name="T67" fmla="*/ 1 h 68"/>
                <a:gd name="T68" fmla="*/ 9 w 173"/>
                <a:gd name="T69" fmla="*/ 1 h 68"/>
                <a:gd name="T70" fmla="*/ 9 w 173"/>
                <a:gd name="T71" fmla="*/ 1 h 68"/>
                <a:gd name="T72" fmla="*/ 9 w 173"/>
                <a:gd name="T73" fmla="*/ 1 h 68"/>
                <a:gd name="T74" fmla="*/ 9 w 173"/>
                <a:gd name="T75" fmla="*/ 1 h 68"/>
                <a:gd name="T76" fmla="*/ 9 w 173"/>
                <a:gd name="T77" fmla="*/ 1 h 68"/>
                <a:gd name="T78" fmla="*/ 9 w 173"/>
                <a:gd name="T79" fmla="*/ 1 h 68"/>
                <a:gd name="T80" fmla="*/ 9 w 173"/>
                <a:gd name="T81" fmla="*/ 1 h 68"/>
                <a:gd name="T82" fmla="*/ 10 w 173"/>
                <a:gd name="T83" fmla="*/ 1 h 68"/>
                <a:gd name="T84" fmla="*/ 10 w 173"/>
                <a:gd name="T85" fmla="*/ 1 h 68"/>
                <a:gd name="T86" fmla="*/ 10 w 173"/>
                <a:gd name="T87" fmla="*/ 1 h 68"/>
                <a:gd name="T88" fmla="*/ 10 w 173"/>
                <a:gd name="T89" fmla="*/ 0 h 68"/>
                <a:gd name="T90" fmla="*/ 11 w 173"/>
                <a:gd name="T91" fmla="*/ 0 h 68"/>
                <a:gd name="T92" fmla="*/ 11 w 173"/>
                <a:gd name="T93" fmla="*/ 0 h 68"/>
                <a:gd name="T94" fmla="*/ 12 w 173"/>
                <a:gd name="T95" fmla="*/ 0 h 68"/>
                <a:gd name="T96" fmla="*/ 12 w 173"/>
                <a:gd name="T97" fmla="*/ 0 h 68"/>
                <a:gd name="T98" fmla="*/ 12 w 173"/>
                <a:gd name="T99" fmla="*/ 0 h 68"/>
                <a:gd name="T100" fmla="*/ 11 w 173"/>
                <a:gd name="T101" fmla="*/ 0 h 68"/>
                <a:gd name="T102" fmla="*/ 10 w 173"/>
                <a:gd name="T103" fmla="*/ 0 h 68"/>
                <a:gd name="T104" fmla="*/ 10 w 173"/>
                <a:gd name="T105" fmla="*/ 0 h 68"/>
                <a:gd name="T106" fmla="*/ 9 w 173"/>
                <a:gd name="T107" fmla="*/ 0 h 68"/>
                <a:gd name="T108" fmla="*/ 9 w 173"/>
                <a:gd name="T109" fmla="*/ 0 h 68"/>
                <a:gd name="T110" fmla="*/ 9 w 173"/>
                <a:gd name="T111" fmla="*/ 0 h 68"/>
                <a:gd name="T112" fmla="*/ 9 w 173"/>
                <a:gd name="T113" fmla="*/ 0 h 6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3"/>
                <a:gd name="T172" fmla="*/ 0 h 68"/>
                <a:gd name="T173" fmla="*/ 173 w 173"/>
                <a:gd name="T174" fmla="*/ 68 h 6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3" h="68">
                  <a:moveTo>
                    <a:pt x="124" y="0"/>
                  </a:moveTo>
                  <a:lnTo>
                    <a:pt x="111" y="0"/>
                  </a:lnTo>
                  <a:lnTo>
                    <a:pt x="83" y="2"/>
                  </a:lnTo>
                  <a:lnTo>
                    <a:pt x="53" y="4"/>
                  </a:lnTo>
                  <a:lnTo>
                    <a:pt x="36" y="4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4" y="49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2" y="60"/>
                  </a:lnTo>
                  <a:lnTo>
                    <a:pt x="15" y="60"/>
                  </a:lnTo>
                  <a:lnTo>
                    <a:pt x="19" y="59"/>
                  </a:lnTo>
                  <a:lnTo>
                    <a:pt x="27" y="57"/>
                  </a:lnTo>
                  <a:lnTo>
                    <a:pt x="29" y="57"/>
                  </a:lnTo>
                  <a:lnTo>
                    <a:pt x="32" y="57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4" y="59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55" y="68"/>
                  </a:lnTo>
                  <a:lnTo>
                    <a:pt x="55" y="66"/>
                  </a:lnTo>
                  <a:lnTo>
                    <a:pt x="57" y="64"/>
                  </a:lnTo>
                  <a:lnTo>
                    <a:pt x="61" y="62"/>
                  </a:lnTo>
                  <a:lnTo>
                    <a:pt x="66" y="57"/>
                  </a:lnTo>
                  <a:lnTo>
                    <a:pt x="70" y="55"/>
                  </a:lnTo>
                  <a:lnTo>
                    <a:pt x="76" y="55"/>
                  </a:lnTo>
                  <a:lnTo>
                    <a:pt x="81" y="53"/>
                  </a:lnTo>
                  <a:lnTo>
                    <a:pt x="87" y="51"/>
                  </a:lnTo>
                  <a:lnTo>
                    <a:pt x="94" y="49"/>
                  </a:lnTo>
                  <a:lnTo>
                    <a:pt x="104" y="47"/>
                  </a:lnTo>
                  <a:lnTo>
                    <a:pt x="113" y="47"/>
                  </a:lnTo>
                  <a:lnTo>
                    <a:pt x="124" y="47"/>
                  </a:lnTo>
                  <a:lnTo>
                    <a:pt x="124" y="44"/>
                  </a:lnTo>
                  <a:lnTo>
                    <a:pt x="124" y="40"/>
                  </a:lnTo>
                  <a:lnTo>
                    <a:pt x="126" y="38"/>
                  </a:lnTo>
                  <a:lnTo>
                    <a:pt x="128" y="36"/>
                  </a:lnTo>
                  <a:lnTo>
                    <a:pt x="130" y="32"/>
                  </a:lnTo>
                  <a:lnTo>
                    <a:pt x="132" y="30"/>
                  </a:lnTo>
                  <a:lnTo>
                    <a:pt x="136" y="27"/>
                  </a:lnTo>
                  <a:lnTo>
                    <a:pt x="140" y="25"/>
                  </a:lnTo>
                  <a:lnTo>
                    <a:pt x="145" y="21"/>
                  </a:lnTo>
                  <a:lnTo>
                    <a:pt x="149" y="21"/>
                  </a:lnTo>
                  <a:lnTo>
                    <a:pt x="156" y="19"/>
                  </a:lnTo>
                  <a:lnTo>
                    <a:pt x="164" y="17"/>
                  </a:lnTo>
                  <a:lnTo>
                    <a:pt x="173" y="17"/>
                  </a:lnTo>
                  <a:lnTo>
                    <a:pt x="166" y="15"/>
                  </a:lnTo>
                  <a:lnTo>
                    <a:pt x="151" y="13"/>
                  </a:lnTo>
                  <a:lnTo>
                    <a:pt x="143" y="12"/>
                  </a:lnTo>
                  <a:lnTo>
                    <a:pt x="134" y="8"/>
                  </a:lnTo>
                  <a:lnTo>
                    <a:pt x="130" y="6"/>
                  </a:lnTo>
                  <a:lnTo>
                    <a:pt x="128" y="4"/>
                  </a:lnTo>
                  <a:lnTo>
                    <a:pt x="126" y="2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" name="Group 135"/>
            <p:cNvGrpSpPr>
              <a:grpSpLocks/>
            </p:cNvGrpSpPr>
            <p:nvPr/>
          </p:nvGrpSpPr>
          <p:grpSpPr bwMode="auto">
            <a:xfrm>
              <a:off x="1602" y="2439"/>
              <a:ext cx="90" cy="27"/>
              <a:chOff x="1356" y="2228"/>
              <a:chExt cx="87" cy="34"/>
            </a:xfrm>
          </p:grpSpPr>
          <p:sp>
            <p:nvSpPr>
              <p:cNvPr id="21222" name="Freeform 136"/>
              <p:cNvSpPr>
                <a:spLocks/>
              </p:cNvSpPr>
              <p:nvPr/>
            </p:nvSpPr>
            <p:spPr bwMode="auto">
              <a:xfrm>
                <a:off x="1356" y="2228"/>
                <a:ext cx="87" cy="34"/>
              </a:xfrm>
              <a:custGeom>
                <a:avLst/>
                <a:gdLst>
                  <a:gd name="T0" fmla="*/ 8 w 173"/>
                  <a:gd name="T1" fmla="*/ 0 h 68"/>
                  <a:gd name="T2" fmla="*/ 7 w 173"/>
                  <a:gd name="T3" fmla="*/ 0 h 68"/>
                  <a:gd name="T4" fmla="*/ 6 w 173"/>
                  <a:gd name="T5" fmla="*/ 1 h 68"/>
                  <a:gd name="T6" fmla="*/ 4 w 173"/>
                  <a:gd name="T7" fmla="*/ 1 h 68"/>
                  <a:gd name="T8" fmla="*/ 3 w 173"/>
                  <a:gd name="T9" fmla="*/ 1 h 68"/>
                  <a:gd name="T10" fmla="*/ 1 w 173"/>
                  <a:gd name="T11" fmla="*/ 1 h 68"/>
                  <a:gd name="T12" fmla="*/ 0 w 173"/>
                  <a:gd name="T13" fmla="*/ 2 h 68"/>
                  <a:gd name="T14" fmla="*/ 0 w 173"/>
                  <a:gd name="T15" fmla="*/ 2 h 68"/>
                  <a:gd name="T16" fmla="*/ 1 w 173"/>
                  <a:gd name="T17" fmla="*/ 3 h 68"/>
                  <a:gd name="T18" fmla="*/ 1 w 173"/>
                  <a:gd name="T19" fmla="*/ 3 h 68"/>
                  <a:gd name="T20" fmla="*/ 1 w 173"/>
                  <a:gd name="T21" fmla="*/ 3 h 68"/>
                  <a:gd name="T22" fmla="*/ 1 w 173"/>
                  <a:gd name="T23" fmla="*/ 3 h 68"/>
                  <a:gd name="T24" fmla="*/ 1 w 173"/>
                  <a:gd name="T25" fmla="*/ 3 h 68"/>
                  <a:gd name="T26" fmla="*/ 2 w 173"/>
                  <a:gd name="T27" fmla="*/ 3 h 68"/>
                  <a:gd name="T28" fmla="*/ 2 w 173"/>
                  <a:gd name="T29" fmla="*/ 3 h 68"/>
                  <a:gd name="T30" fmla="*/ 2 w 173"/>
                  <a:gd name="T31" fmla="*/ 3 h 68"/>
                  <a:gd name="T32" fmla="*/ 2 w 173"/>
                  <a:gd name="T33" fmla="*/ 3 h 68"/>
                  <a:gd name="T34" fmla="*/ 3 w 173"/>
                  <a:gd name="T35" fmla="*/ 3 h 68"/>
                  <a:gd name="T36" fmla="*/ 3 w 173"/>
                  <a:gd name="T37" fmla="*/ 3 h 68"/>
                  <a:gd name="T38" fmla="*/ 3 w 173"/>
                  <a:gd name="T39" fmla="*/ 3 h 68"/>
                  <a:gd name="T40" fmla="*/ 3 w 173"/>
                  <a:gd name="T41" fmla="*/ 3 h 68"/>
                  <a:gd name="T42" fmla="*/ 4 w 173"/>
                  <a:gd name="T43" fmla="*/ 4 h 68"/>
                  <a:gd name="T44" fmla="*/ 4 w 173"/>
                  <a:gd name="T45" fmla="*/ 4 h 68"/>
                  <a:gd name="T46" fmla="*/ 4 w 173"/>
                  <a:gd name="T47" fmla="*/ 4 h 68"/>
                  <a:gd name="T48" fmla="*/ 4 w 173"/>
                  <a:gd name="T49" fmla="*/ 4 h 68"/>
                  <a:gd name="T50" fmla="*/ 4 w 173"/>
                  <a:gd name="T51" fmla="*/ 3 h 68"/>
                  <a:gd name="T52" fmla="*/ 5 w 173"/>
                  <a:gd name="T53" fmla="*/ 3 h 68"/>
                  <a:gd name="T54" fmla="*/ 5 w 173"/>
                  <a:gd name="T55" fmla="*/ 3 h 68"/>
                  <a:gd name="T56" fmla="*/ 5 w 173"/>
                  <a:gd name="T57" fmla="*/ 3 h 68"/>
                  <a:gd name="T58" fmla="*/ 6 w 173"/>
                  <a:gd name="T59" fmla="*/ 3 h 68"/>
                  <a:gd name="T60" fmla="*/ 6 w 173"/>
                  <a:gd name="T61" fmla="*/ 3 h 68"/>
                  <a:gd name="T62" fmla="*/ 6 w 173"/>
                  <a:gd name="T63" fmla="*/ 3 h 68"/>
                  <a:gd name="T64" fmla="*/ 7 w 173"/>
                  <a:gd name="T65" fmla="*/ 2 h 68"/>
                  <a:gd name="T66" fmla="*/ 8 w 173"/>
                  <a:gd name="T67" fmla="*/ 2 h 68"/>
                  <a:gd name="T68" fmla="*/ 8 w 173"/>
                  <a:gd name="T69" fmla="*/ 2 h 68"/>
                  <a:gd name="T70" fmla="*/ 8 w 173"/>
                  <a:gd name="T71" fmla="*/ 2 h 68"/>
                  <a:gd name="T72" fmla="*/ 8 w 173"/>
                  <a:gd name="T73" fmla="*/ 2 h 68"/>
                  <a:gd name="T74" fmla="*/ 8 w 173"/>
                  <a:gd name="T75" fmla="*/ 2 h 68"/>
                  <a:gd name="T76" fmla="*/ 8 w 173"/>
                  <a:gd name="T77" fmla="*/ 2 h 68"/>
                  <a:gd name="T78" fmla="*/ 8 w 173"/>
                  <a:gd name="T79" fmla="*/ 2 h 68"/>
                  <a:gd name="T80" fmla="*/ 9 w 173"/>
                  <a:gd name="T81" fmla="*/ 2 h 68"/>
                  <a:gd name="T82" fmla="*/ 9 w 173"/>
                  <a:gd name="T83" fmla="*/ 1 h 68"/>
                  <a:gd name="T84" fmla="*/ 9 w 173"/>
                  <a:gd name="T85" fmla="*/ 1 h 68"/>
                  <a:gd name="T86" fmla="*/ 9 w 173"/>
                  <a:gd name="T87" fmla="*/ 1 h 68"/>
                  <a:gd name="T88" fmla="*/ 10 w 173"/>
                  <a:gd name="T89" fmla="*/ 1 h 68"/>
                  <a:gd name="T90" fmla="*/ 10 w 173"/>
                  <a:gd name="T91" fmla="*/ 1 h 68"/>
                  <a:gd name="T92" fmla="*/ 10 w 173"/>
                  <a:gd name="T93" fmla="*/ 1 h 68"/>
                  <a:gd name="T94" fmla="*/ 11 w 173"/>
                  <a:gd name="T95" fmla="*/ 1 h 68"/>
                  <a:gd name="T96" fmla="*/ 11 w 173"/>
                  <a:gd name="T97" fmla="*/ 1 h 68"/>
                  <a:gd name="T98" fmla="*/ 11 w 173"/>
                  <a:gd name="T99" fmla="*/ 1 h 68"/>
                  <a:gd name="T100" fmla="*/ 10 w 173"/>
                  <a:gd name="T101" fmla="*/ 1 h 68"/>
                  <a:gd name="T102" fmla="*/ 9 w 173"/>
                  <a:gd name="T103" fmla="*/ 1 h 68"/>
                  <a:gd name="T104" fmla="*/ 9 w 173"/>
                  <a:gd name="T105" fmla="*/ 1 h 68"/>
                  <a:gd name="T106" fmla="*/ 9 w 173"/>
                  <a:gd name="T107" fmla="*/ 1 h 68"/>
                  <a:gd name="T108" fmla="*/ 8 w 173"/>
                  <a:gd name="T109" fmla="*/ 1 h 68"/>
                  <a:gd name="T110" fmla="*/ 8 w 173"/>
                  <a:gd name="T111" fmla="*/ 1 h 68"/>
                  <a:gd name="T112" fmla="*/ 8 w 173"/>
                  <a:gd name="T113" fmla="*/ 0 h 6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3"/>
                  <a:gd name="T172" fmla="*/ 0 h 68"/>
                  <a:gd name="T173" fmla="*/ 173 w 173"/>
                  <a:gd name="T174" fmla="*/ 68 h 6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3" h="68">
                    <a:moveTo>
                      <a:pt x="124" y="0"/>
                    </a:moveTo>
                    <a:lnTo>
                      <a:pt x="111" y="0"/>
                    </a:lnTo>
                    <a:lnTo>
                      <a:pt x="83" y="2"/>
                    </a:lnTo>
                    <a:lnTo>
                      <a:pt x="53" y="4"/>
                    </a:lnTo>
                    <a:lnTo>
                      <a:pt x="36" y="4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9"/>
                    </a:lnTo>
                    <a:lnTo>
                      <a:pt x="6" y="57"/>
                    </a:lnTo>
                    <a:lnTo>
                      <a:pt x="10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9" y="59"/>
                    </a:lnTo>
                    <a:lnTo>
                      <a:pt x="27" y="57"/>
                    </a:lnTo>
                    <a:lnTo>
                      <a:pt x="29" y="57"/>
                    </a:lnTo>
                    <a:lnTo>
                      <a:pt x="32" y="57"/>
                    </a:lnTo>
                    <a:lnTo>
                      <a:pt x="36" y="57"/>
                    </a:lnTo>
                    <a:lnTo>
                      <a:pt x="40" y="57"/>
                    </a:lnTo>
                    <a:lnTo>
                      <a:pt x="44" y="59"/>
                    </a:lnTo>
                    <a:lnTo>
                      <a:pt x="47" y="60"/>
                    </a:lnTo>
                    <a:lnTo>
                      <a:pt x="51" y="64"/>
                    </a:lnTo>
                    <a:lnTo>
                      <a:pt x="55" y="68"/>
                    </a:lnTo>
                    <a:lnTo>
                      <a:pt x="55" y="66"/>
                    </a:lnTo>
                    <a:lnTo>
                      <a:pt x="57" y="64"/>
                    </a:lnTo>
                    <a:lnTo>
                      <a:pt x="61" y="62"/>
                    </a:lnTo>
                    <a:lnTo>
                      <a:pt x="66" y="57"/>
                    </a:lnTo>
                    <a:lnTo>
                      <a:pt x="70" y="55"/>
                    </a:lnTo>
                    <a:lnTo>
                      <a:pt x="76" y="55"/>
                    </a:lnTo>
                    <a:lnTo>
                      <a:pt x="81" y="53"/>
                    </a:lnTo>
                    <a:lnTo>
                      <a:pt x="87" y="51"/>
                    </a:lnTo>
                    <a:lnTo>
                      <a:pt x="94" y="49"/>
                    </a:lnTo>
                    <a:lnTo>
                      <a:pt x="104" y="47"/>
                    </a:lnTo>
                    <a:lnTo>
                      <a:pt x="113" y="47"/>
                    </a:lnTo>
                    <a:lnTo>
                      <a:pt x="124" y="47"/>
                    </a:lnTo>
                    <a:lnTo>
                      <a:pt x="124" y="44"/>
                    </a:lnTo>
                    <a:lnTo>
                      <a:pt x="124" y="40"/>
                    </a:lnTo>
                    <a:lnTo>
                      <a:pt x="126" y="38"/>
                    </a:lnTo>
                    <a:lnTo>
                      <a:pt x="128" y="36"/>
                    </a:lnTo>
                    <a:lnTo>
                      <a:pt x="130" y="32"/>
                    </a:lnTo>
                    <a:lnTo>
                      <a:pt x="132" y="30"/>
                    </a:lnTo>
                    <a:lnTo>
                      <a:pt x="136" y="27"/>
                    </a:lnTo>
                    <a:lnTo>
                      <a:pt x="140" y="25"/>
                    </a:lnTo>
                    <a:lnTo>
                      <a:pt x="145" y="21"/>
                    </a:lnTo>
                    <a:lnTo>
                      <a:pt x="149" y="21"/>
                    </a:lnTo>
                    <a:lnTo>
                      <a:pt x="156" y="19"/>
                    </a:lnTo>
                    <a:lnTo>
                      <a:pt x="164" y="17"/>
                    </a:lnTo>
                    <a:lnTo>
                      <a:pt x="173" y="17"/>
                    </a:lnTo>
                    <a:lnTo>
                      <a:pt x="166" y="15"/>
                    </a:lnTo>
                    <a:lnTo>
                      <a:pt x="151" y="13"/>
                    </a:lnTo>
                    <a:lnTo>
                      <a:pt x="143" y="12"/>
                    </a:lnTo>
                    <a:lnTo>
                      <a:pt x="134" y="8"/>
                    </a:lnTo>
                    <a:lnTo>
                      <a:pt x="130" y="6"/>
                    </a:lnTo>
                    <a:lnTo>
                      <a:pt x="128" y="4"/>
                    </a:lnTo>
                    <a:lnTo>
                      <a:pt x="126" y="2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23" name="Freeform 137"/>
              <p:cNvSpPr>
                <a:spLocks/>
              </p:cNvSpPr>
              <p:nvPr/>
            </p:nvSpPr>
            <p:spPr bwMode="auto">
              <a:xfrm>
                <a:off x="1356" y="2228"/>
                <a:ext cx="87" cy="34"/>
              </a:xfrm>
              <a:custGeom>
                <a:avLst/>
                <a:gdLst>
                  <a:gd name="T0" fmla="*/ 8 w 173"/>
                  <a:gd name="T1" fmla="*/ 0 h 68"/>
                  <a:gd name="T2" fmla="*/ 7 w 173"/>
                  <a:gd name="T3" fmla="*/ 0 h 68"/>
                  <a:gd name="T4" fmla="*/ 6 w 173"/>
                  <a:gd name="T5" fmla="*/ 1 h 68"/>
                  <a:gd name="T6" fmla="*/ 4 w 173"/>
                  <a:gd name="T7" fmla="*/ 1 h 68"/>
                  <a:gd name="T8" fmla="*/ 3 w 173"/>
                  <a:gd name="T9" fmla="*/ 1 h 68"/>
                  <a:gd name="T10" fmla="*/ 1 w 173"/>
                  <a:gd name="T11" fmla="*/ 1 h 68"/>
                  <a:gd name="T12" fmla="*/ 0 w 173"/>
                  <a:gd name="T13" fmla="*/ 2 h 68"/>
                  <a:gd name="T14" fmla="*/ 0 w 173"/>
                  <a:gd name="T15" fmla="*/ 2 h 68"/>
                  <a:gd name="T16" fmla="*/ 1 w 173"/>
                  <a:gd name="T17" fmla="*/ 3 h 68"/>
                  <a:gd name="T18" fmla="*/ 1 w 173"/>
                  <a:gd name="T19" fmla="*/ 3 h 68"/>
                  <a:gd name="T20" fmla="*/ 1 w 173"/>
                  <a:gd name="T21" fmla="*/ 3 h 68"/>
                  <a:gd name="T22" fmla="*/ 1 w 173"/>
                  <a:gd name="T23" fmla="*/ 3 h 68"/>
                  <a:gd name="T24" fmla="*/ 1 w 173"/>
                  <a:gd name="T25" fmla="*/ 3 h 68"/>
                  <a:gd name="T26" fmla="*/ 2 w 173"/>
                  <a:gd name="T27" fmla="*/ 3 h 68"/>
                  <a:gd name="T28" fmla="*/ 2 w 173"/>
                  <a:gd name="T29" fmla="*/ 3 h 68"/>
                  <a:gd name="T30" fmla="*/ 2 w 173"/>
                  <a:gd name="T31" fmla="*/ 3 h 68"/>
                  <a:gd name="T32" fmla="*/ 2 w 173"/>
                  <a:gd name="T33" fmla="*/ 3 h 68"/>
                  <a:gd name="T34" fmla="*/ 3 w 173"/>
                  <a:gd name="T35" fmla="*/ 3 h 68"/>
                  <a:gd name="T36" fmla="*/ 3 w 173"/>
                  <a:gd name="T37" fmla="*/ 3 h 68"/>
                  <a:gd name="T38" fmla="*/ 3 w 173"/>
                  <a:gd name="T39" fmla="*/ 3 h 68"/>
                  <a:gd name="T40" fmla="*/ 3 w 173"/>
                  <a:gd name="T41" fmla="*/ 3 h 68"/>
                  <a:gd name="T42" fmla="*/ 4 w 173"/>
                  <a:gd name="T43" fmla="*/ 4 h 68"/>
                  <a:gd name="T44" fmla="*/ 4 w 173"/>
                  <a:gd name="T45" fmla="*/ 4 h 68"/>
                  <a:gd name="T46" fmla="*/ 4 w 173"/>
                  <a:gd name="T47" fmla="*/ 4 h 68"/>
                  <a:gd name="T48" fmla="*/ 4 w 173"/>
                  <a:gd name="T49" fmla="*/ 4 h 68"/>
                  <a:gd name="T50" fmla="*/ 4 w 173"/>
                  <a:gd name="T51" fmla="*/ 3 h 68"/>
                  <a:gd name="T52" fmla="*/ 5 w 173"/>
                  <a:gd name="T53" fmla="*/ 3 h 68"/>
                  <a:gd name="T54" fmla="*/ 5 w 173"/>
                  <a:gd name="T55" fmla="*/ 3 h 68"/>
                  <a:gd name="T56" fmla="*/ 5 w 173"/>
                  <a:gd name="T57" fmla="*/ 3 h 68"/>
                  <a:gd name="T58" fmla="*/ 6 w 173"/>
                  <a:gd name="T59" fmla="*/ 3 h 68"/>
                  <a:gd name="T60" fmla="*/ 6 w 173"/>
                  <a:gd name="T61" fmla="*/ 3 h 68"/>
                  <a:gd name="T62" fmla="*/ 6 w 173"/>
                  <a:gd name="T63" fmla="*/ 3 h 68"/>
                  <a:gd name="T64" fmla="*/ 7 w 173"/>
                  <a:gd name="T65" fmla="*/ 2 h 68"/>
                  <a:gd name="T66" fmla="*/ 8 w 173"/>
                  <a:gd name="T67" fmla="*/ 2 h 68"/>
                  <a:gd name="T68" fmla="*/ 8 w 173"/>
                  <a:gd name="T69" fmla="*/ 2 h 68"/>
                  <a:gd name="T70" fmla="*/ 8 w 173"/>
                  <a:gd name="T71" fmla="*/ 2 h 68"/>
                  <a:gd name="T72" fmla="*/ 8 w 173"/>
                  <a:gd name="T73" fmla="*/ 2 h 68"/>
                  <a:gd name="T74" fmla="*/ 8 w 173"/>
                  <a:gd name="T75" fmla="*/ 2 h 68"/>
                  <a:gd name="T76" fmla="*/ 8 w 173"/>
                  <a:gd name="T77" fmla="*/ 2 h 68"/>
                  <a:gd name="T78" fmla="*/ 8 w 173"/>
                  <a:gd name="T79" fmla="*/ 2 h 68"/>
                  <a:gd name="T80" fmla="*/ 9 w 173"/>
                  <a:gd name="T81" fmla="*/ 2 h 68"/>
                  <a:gd name="T82" fmla="*/ 9 w 173"/>
                  <a:gd name="T83" fmla="*/ 1 h 68"/>
                  <a:gd name="T84" fmla="*/ 9 w 173"/>
                  <a:gd name="T85" fmla="*/ 1 h 68"/>
                  <a:gd name="T86" fmla="*/ 9 w 173"/>
                  <a:gd name="T87" fmla="*/ 1 h 68"/>
                  <a:gd name="T88" fmla="*/ 10 w 173"/>
                  <a:gd name="T89" fmla="*/ 1 h 68"/>
                  <a:gd name="T90" fmla="*/ 10 w 173"/>
                  <a:gd name="T91" fmla="*/ 1 h 68"/>
                  <a:gd name="T92" fmla="*/ 10 w 173"/>
                  <a:gd name="T93" fmla="*/ 1 h 68"/>
                  <a:gd name="T94" fmla="*/ 11 w 173"/>
                  <a:gd name="T95" fmla="*/ 1 h 68"/>
                  <a:gd name="T96" fmla="*/ 11 w 173"/>
                  <a:gd name="T97" fmla="*/ 1 h 68"/>
                  <a:gd name="T98" fmla="*/ 11 w 173"/>
                  <a:gd name="T99" fmla="*/ 1 h 68"/>
                  <a:gd name="T100" fmla="*/ 10 w 173"/>
                  <a:gd name="T101" fmla="*/ 1 h 68"/>
                  <a:gd name="T102" fmla="*/ 9 w 173"/>
                  <a:gd name="T103" fmla="*/ 1 h 68"/>
                  <a:gd name="T104" fmla="*/ 9 w 173"/>
                  <a:gd name="T105" fmla="*/ 1 h 68"/>
                  <a:gd name="T106" fmla="*/ 9 w 173"/>
                  <a:gd name="T107" fmla="*/ 1 h 68"/>
                  <a:gd name="T108" fmla="*/ 8 w 173"/>
                  <a:gd name="T109" fmla="*/ 1 h 68"/>
                  <a:gd name="T110" fmla="*/ 8 w 173"/>
                  <a:gd name="T111" fmla="*/ 1 h 68"/>
                  <a:gd name="T112" fmla="*/ 8 w 173"/>
                  <a:gd name="T113" fmla="*/ 0 h 6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3"/>
                  <a:gd name="T172" fmla="*/ 0 h 68"/>
                  <a:gd name="T173" fmla="*/ 173 w 173"/>
                  <a:gd name="T174" fmla="*/ 68 h 6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3" h="68">
                    <a:moveTo>
                      <a:pt x="124" y="0"/>
                    </a:moveTo>
                    <a:lnTo>
                      <a:pt x="111" y="0"/>
                    </a:lnTo>
                    <a:lnTo>
                      <a:pt x="83" y="2"/>
                    </a:lnTo>
                    <a:lnTo>
                      <a:pt x="53" y="4"/>
                    </a:lnTo>
                    <a:lnTo>
                      <a:pt x="36" y="4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9"/>
                    </a:lnTo>
                    <a:lnTo>
                      <a:pt x="6" y="57"/>
                    </a:lnTo>
                    <a:lnTo>
                      <a:pt x="10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9" y="59"/>
                    </a:lnTo>
                    <a:lnTo>
                      <a:pt x="27" y="57"/>
                    </a:lnTo>
                    <a:lnTo>
                      <a:pt x="29" y="57"/>
                    </a:lnTo>
                    <a:lnTo>
                      <a:pt x="32" y="57"/>
                    </a:lnTo>
                    <a:lnTo>
                      <a:pt x="36" y="57"/>
                    </a:lnTo>
                    <a:lnTo>
                      <a:pt x="40" y="57"/>
                    </a:lnTo>
                    <a:lnTo>
                      <a:pt x="44" y="59"/>
                    </a:lnTo>
                    <a:lnTo>
                      <a:pt x="47" y="60"/>
                    </a:lnTo>
                    <a:lnTo>
                      <a:pt x="51" y="64"/>
                    </a:lnTo>
                    <a:lnTo>
                      <a:pt x="55" y="68"/>
                    </a:lnTo>
                    <a:lnTo>
                      <a:pt x="55" y="66"/>
                    </a:lnTo>
                    <a:lnTo>
                      <a:pt x="57" y="64"/>
                    </a:lnTo>
                    <a:lnTo>
                      <a:pt x="61" y="62"/>
                    </a:lnTo>
                    <a:lnTo>
                      <a:pt x="66" y="57"/>
                    </a:lnTo>
                    <a:lnTo>
                      <a:pt x="70" y="55"/>
                    </a:lnTo>
                    <a:lnTo>
                      <a:pt x="76" y="55"/>
                    </a:lnTo>
                    <a:lnTo>
                      <a:pt x="81" y="53"/>
                    </a:lnTo>
                    <a:lnTo>
                      <a:pt x="87" y="51"/>
                    </a:lnTo>
                    <a:lnTo>
                      <a:pt x="94" y="49"/>
                    </a:lnTo>
                    <a:lnTo>
                      <a:pt x="104" y="47"/>
                    </a:lnTo>
                    <a:lnTo>
                      <a:pt x="113" y="47"/>
                    </a:lnTo>
                    <a:lnTo>
                      <a:pt x="124" y="47"/>
                    </a:lnTo>
                    <a:lnTo>
                      <a:pt x="124" y="44"/>
                    </a:lnTo>
                    <a:lnTo>
                      <a:pt x="124" y="40"/>
                    </a:lnTo>
                    <a:lnTo>
                      <a:pt x="126" y="38"/>
                    </a:lnTo>
                    <a:lnTo>
                      <a:pt x="128" y="36"/>
                    </a:lnTo>
                    <a:lnTo>
                      <a:pt x="130" y="32"/>
                    </a:lnTo>
                    <a:lnTo>
                      <a:pt x="132" y="30"/>
                    </a:lnTo>
                    <a:lnTo>
                      <a:pt x="136" y="27"/>
                    </a:lnTo>
                    <a:lnTo>
                      <a:pt x="140" y="25"/>
                    </a:lnTo>
                    <a:lnTo>
                      <a:pt x="145" y="21"/>
                    </a:lnTo>
                    <a:lnTo>
                      <a:pt x="149" y="21"/>
                    </a:lnTo>
                    <a:lnTo>
                      <a:pt x="156" y="19"/>
                    </a:lnTo>
                    <a:lnTo>
                      <a:pt x="164" y="17"/>
                    </a:lnTo>
                    <a:lnTo>
                      <a:pt x="173" y="17"/>
                    </a:lnTo>
                    <a:lnTo>
                      <a:pt x="166" y="15"/>
                    </a:lnTo>
                    <a:lnTo>
                      <a:pt x="151" y="13"/>
                    </a:lnTo>
                    <a:lnTo>
                      <a:pt x="143" y="12"/>
                    </a:lnTo>
                    <a:lnTo>
                      <a:pt x="134" y="8"/>
                    </a:lnTo>
                    <a:lnTo>
                      <a:pt x="130" y="6"/>
                    </a:lnTo>
                    <a:lnTo>
                      <a:pt x="128" y="4"/>
                    </a:lnTo>
                    <a:lnTo>
                      <a:pt x="126" y="2"/>
                    </a:lnTo>
                    <a:lnTo>
                      <a:pt x="124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81" name="Freeform 138"/>
            <p:cNvSpPr>
              <a:spLocks/>
            </p:cNvSpPr>
            <p:nvPr/>
          </p:nvSpPr>
          <p:spPr bwMode="auto">
            <a:xfrm>
              <a:off x="1602" y="2439"/>
              <a:ext cx="90" cy="27"/>
            </a:xfrm>
            <a:custGeom>
              <a:avLst/>
              <a:gdLst>
                <a:gd name="T0" fmla="*/ 9 w 173"/>
                <a:gd name="T1" fmla="*/ 0 h 68"/>
                <a:gd name="T2" fmla="*/ 8 w 173"/>
                <a:gd name="T3" fmla="*/ 0 h 68"/>
                <a:gd name="T4" fmla="*/ 6 w 173"/>
                <a:gd name="T5" fmla="*/ 0 h 68"/>
                <a:gd name="T6" fmla="*/ 4 w 173"/>
                <a:gd name="T7" fmla="*/ 0 h 68"/>
                <a:gd name="T8" fmla="*/ 3 w 173"/>
                <a:gd name="T9" fmla="*/ 0 h 68"/>
                <a:gd name="T10" fmla="*/ 1 w 173"/>
                <a:gd name="T11" fmla="*/ 1 h 68"/>
                <a:gd name="T12" fmla="*/ 0 w 173"/>
                <a:gd name="T13" fmla="*/ 1 h 68"/>
                <a:gd name="T14" fmla="*/ 0 w 173"/>
                <a:gd name="T15" fmla="*/ 1 h 68"/>
                <a:gd name="T16" fmla="*/ 1 w 173"/>
                <a:gd name="T17" fmla="*/ 1 h 68"/>
                <a:gd name="T18" fmla="*/ 1 w 173"/>
                <a:gd name="T19" fmla="*/ 2 h 68"/>
                <a:gd name="T20" fmla="*/ 1 w 173"/>
                <a:gd name="T21" fmla="*/ 2 h 68"/>
                <a:gd name="T22" fmla="*/ 1 w 173"/>
                <a:gd name="T23" fmla="*/ 2 h 68"/>
                <a:gd name="T24" fmla="*/ 1 w 173"/>
                <a:gd name="T25" fmla="*/ 2 h 68"/>
                <a:gd name="T26" fmla="*/ 2 w 173"/>
                <a:gd name="T27" fmla="*/ 2 h 68"/>
                <a:gd name="T28" fmla="*/ 2 w 173"/>
                <a:gd name="T29" fmla="*/ 2 h 68"/>
                <a:gd name="T30" fmla="*/ 2 w 173"/>
                <a:gd name="T31" fmla="*/ 2 h 68"/>
                <a:gd name="T32" fmla="*/ 3 w 173"/>
                <a:gd name="T33" fmla="*/ 2 h 68"/>
                <a:gd name="T34" fmla="*/ 3 w 173"/>
                <a:gd name="T35" fmla="*/ 2 h 68"/>
                <a:gd name="T36" fmla="*/ 3 w 173"/>
                <a:gd name="T37" fmla="*/ 2 h 68"/>
                <a:gd name="T38" fmla="*/ 3 w 173"/>
                <a:gd name="T39" fmla="*/ 2 h 68"/>
                <a:gd name="T40" fmla="*/ 3 w 173"/>
                <a:gd name="T41" fmla="*/ 2 h 68"/>
                <a:gd name="T42" fmla="*/ 4 w 173"/>
                <a:gd name="T43" fmla="*/ 2 h 68"/>
                <a:gd name="T44" fmla="*/ 4 w 173"/>
                <a:gd name="T45" fmla="*/ 2 h 68"/>
                <a:gd name="T46" fmla="*/ 4 w 173"/>
                <a:gd name="T47" fmla="*/ 2 h 68"/>
                <a:gd name="T48" fmla="*/ 4 w 173"/>
                <a:gd name="T49" fmla="*/ 2 h 68"/>
                <a:gd name="T50" fmla="*/ 5 w 173"/>
                <a:gd name="T51" fmla="*/ 2 h 68"/>
                <a:gd name="T52" fmla="*/ 5 w 173"/>
                <a:gd name="T53" fmla="*/ 2 h 68"/>
                <a:gd name="T54" fmla="*/ 5 w 173"/>
                <a:gd name="T55" fmla="*/ 2 h 68"/>
                <a:gd name="T56" fmla="*/ 6 w 173"/>
                <a:gd name="T57" fmla="*/ 2 h 68"/>
                <a:gd name="T58" fmla="*/ 6 w 173"/>
                <a:gd name="T59" fmla="*/ 1 h 68"/>
                <a:gd name="T60" fmla="*/ 6 w 173"/>
                <a:gd name="T61" fmla="*/ 1 h 68"/>
                <a:gd name="T62" fmla="*/ 7 w 173"/>
                <a:gd name="T63" fmla="*/ 1 h 68"/>
                <a:gd name="T64" fmla="*/ 8 w 173"/>
                <a:gd name="T65" fmla="*/ 1 h 68"/>
                <a:gd name="T66" fmla="*/ 8 w 173"/>
                <a:gd name="T67" fmla="*/ 1 h 68"/>
                <a:gd name="T68" fmla="*/ 9 w 173"/>
                <a:gd name="T69" fmla="*/ 1 h 68"/>
                <a:gd name="T70" fmla="*/ 9 w 173"/>
                <a:gd name="T71" fmla="*/ 1 h 68"/>
                <a:gd name="T72" fmla="*/ 9 w 173"/>
                <a:gd name="T73" fmla="*/ 1 h 68"/>
                <a:gd name="T74" fmla="*/ 9 w 173"/>
                <a:gd name="T75" fmla="*/ 1 h 68"/>
                <a:gd name="T76" fmla="*/ 9 w 173"/>
                <a:gd name="T77" fmla="*/ 1 h 68"/>
                <a:gd name="T78" fmla="*/ 9 w 173"/>
                <a:gd name="T79" fmla="*/ 1 h 68"/>
                <a:gd name="T80" fmla="*/ 9 w 173"/>
                <a:gd name="T81" fmla="*/ 1 h 68"/>
                <a:gd name="T82" fmla="*/ 10 w 173"/>
                <a:gd name="T83" fmla="*/ 1 h 68"/>
                <a:gd name="T84" fmla="*/ 10 w 173"/>
                <a:gd name="T85" fmla="*/ 1 h 68"/>
                <a:gd name="T86" fmla="*/ 10 w 173"/>
                <a:gd name="T87" fmla="*/ 1 h 68"/>
                <a:gd name="T88" fmla="*/ 10 w 173"/>
                <a:gd name="T89" fmla="*/ 0 h 68"/>
                <a:gd name="T90" fmla="*/ 11 w 173"/>
                <a:gd name="T91" fmla="*/ 0 h 68"/>
                <a:gd name="T92" fmla="*/ 11 w 173"/>
                <a:gd name="T93" fmla="*/ 0 h 68"/>
                <a:gd name="T94" fmla="*/ 12 w 173"/>
                <a:gd name="T95" fmla="*/ 0 h 68"/>
                <a:gd name="T96" fmla="*/ 12 w 173"/>
                <a:gd name="T97" fmla="*/ 0 h 68"/>
                <a:gd name="T98" fmla="*/ 12 w 173"/>
                <a:gd name="T99" fmla="*/ 0 h 68"/>
                <a:gd name="T100" fmla="*/ 11 w 173"/>
                <a:gd name="T101" fmla="*/ 0 h 68"/>
                <a:gd name="T102" fmla="*/ 10 w 173"/>
                <a:gd name="T103" fmla="*/ 0 h 68"/>
                <a:gd name="T104" fmla="*/ 10 w 173"/>
                <a:gd name="T105" fmla="*/ 0 h 68"/>
                <a:gd name="T106" fmla="*/ 9 w 173"/>
                <a:gd name="T107" fmla="*/ 0 h 68"/>
                <a:gd name="T108" fmla="*/ 9 w 173"/>
                <a:gd name="T109" fmla="*/ 0 h 68"/>
                <a:gd name="T110" fmla="*/ 9 w 173"/>
                <a:gd name="T111" fmla="*/ 0 h 68"/>
                <a:gd name="T112" fmla="*/ 9 w 173"/>
                <a:gd name="T113" fmla="*/ 0 h 6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3"/>
                <a:gd name="T172" fmla="*/ 0 h 68"/>
                <a:gd name="T173" fmla="*/ 173 w 173"/>
                <a:gd name="T174" fmla="*/ 68 h 6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3" h="68">
                  <a:moveTo>
                    <a:pt x="123" y="0"/>
                  </a:moveTo>
                  <a:lnTo>
                    <a:pt x="109" y="0"/>
                  </a:lnTo>
                  <a:lnTo>
                    <a:pt x="81" y="2"/>
                  </a:lnTo>
                  <a:lnTo>
                    <a:pt x="51" y="4"/>
                  </a:lnTo>
                  <a:lnTo>
                    <a:pt x="36" y="4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4" y="49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2" y="60"/>
                  </a:lnTo>
                  <a:lnTo>
                    <a:pt x="15" y="60"/>
                  </a:lnTo>
                  <a:lnTo>
                    <a:pt x="19" y="59"/>
                  </a:lnTo>
                  <a:lnTo>
                    <a:pt x="27" y="57"/>
                  </a:lnTo>
                  <a:lnTo>
                    <a:pt x="29" y="57"/>
                  </a:lnTo>
                  <a:lnTo>
                    <a:pt x="32" y="57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4" y="59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55" y="68"/>
                  </a:lnTo>
                  <a:lnTo>
                    <a:pt x="55" y="66"/>
                  </a:lnTo>
                  <a:lnTo>
                    <a:pt x="57" y="64"/>
                  </a:lnTo>
                  <a:lnTo>
                    <a:pt x="61" y="62"/>
                  </a:lnTo>
                  <a:lnTo>
                    <a:pt x="66" y="57"/>
                  </a:lnTo>
                  <a:lnTo>
                    <a:pt x="70" y="55"/>
                  </a:lnTo>
                  <a:lnTo>
                    <a:pt x="76" y="55"/>
                  </a:lnTo>
                  <a:lnTo>
                    <a:pt x="81" y="53"/>
                  </a:lnTo>
                  <a:lnTo>
                    <a:pt x="87" y="51"/>
                  </a:lnTo>
                  <a:lnTo>
                    <a:pt x="94" y="49"/>
                  </a:lnTo>
                  <a:lnTo>
                    <a:pt x="104" y="47"/>
                  </a:lnTo>
                  <a:lnTo>
                    <a:pt x="113" y="47"/>
                  </a:lnTo>
                  <a:lnTo>
                    <a:pt x="124" y="47"/>
                  </a:lnTo>
                  <a:lnTo>
                    <a:pt x="124" y="44"/>
                  </a:lnTo>
                  <a:lnTo>
                    <a:pt x="124" y="40"/>
                  </a:lnTo>
                  <a:lnTo>
                    <a:pt x="126" y="38"/>
                  </a:lnTo>
                  <a:lnTo>
                    <a:pt x="128" y="36"/>
                  </a:lnTo>
                  <a:lnTo>
                    <a:pt x="130" y="32"/>
                  </a:lnTo>
                  <a:lnTo>
                    <a:pt x="132" y="30"/>
                  </a:lnTo>
                  <a:lnTo>
                    <a:pt x="136" y="27"/>
                  </a:lnTo>
                  <a:lnTo>
                    <a:pt x="140" y="25"/>
                  </a:lnTo>
                  <a:lnTo>
                    <a:pt x="145" y="21"/>
                  </a:lnTo>
                  <a:lnTo>
                    <a:pt x="149" y="21"/>
                  </a:lnTo>
                  <a:lnTo>
                    <a:pt x="156" y="19"/>
                  </a:lnTo>
                  <a:lnTo>
                    <a:pt x="164" y="17"/>
                  </a:lnTo>
                  <a:lnTo>
                    <a:pt x="173" y="17"/>
                  </a:lnTo>
                  <a:lnTo>
                    <a:pt x="166" y="15"/>
                  </a:lnTo>
                  <a:lnTo>
                    <a:pt x="151" y="13"/>
                  </a:lnTo>
                  <a:lnTo>
                    <a:pt x="141" y="12"/>
                  </a:lnTo>
                  <a:lnTo>
                    <a:pt x="134" y="8"/>
                  </a:lnTo>
                  <a:lnTo>
                    <a:pt x="130" y="6"/>
                  </a:lnTo>
                  <a:lnTo>
                    <a:pt x="126" y="4"/>
                  </a:lnTo>
                  <a:lnTo>
                    <a:pt x="124" y="2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" name="Group 139"/>
            <p:cNvGrpSpPr>
              <a:grpSpLocks/>
            </p:cNvGrpSpPr>
            <p:nvPr/>
          </p:nvGrpSpPr>
          <p:grpSpPr bwMode="auto">
            <a:xfrm>
              <a:off x="1602" y="2439"/>
              <a:ext cx="90" cy="27"/>
              <a:chOff x="1356" y="2228"/>
              <a:chExt cx="87" cy="34"/>
            </a:xfrm>
          </p:grpSpPr>
          <p:sp>
            <p:nvSpPr>
              <p:cNvPr id="21220" name="Freeform 140"/>
              <p:cNvSpPr>
                <a:spLocks/>
              </p:cNvSpPr>
              <p:nvPr/>
            </p:nvSpPr>
            <p:spPr bwMode="auto">
              <a:xfrm>
                <a:off x="1356" y="2228"/>
                <a:ext cx="87" cy="34"/>
              </a:xfrm>
              <a:custGeom>
                <a:avLst/>
                <a:gdLst>
                  <a:gd name="T0" fmla="*/ 8 w 173"/>
                  <a:gd name="T1" fmla="*/ 0 h 68"/>
                  <a:gd name="T2" fmla="*/ 7 w 173"/>
                  <a:gd name="T3" fmla="*/ 0 h 68"/>
                  <a:gd name="T4" fmla="*/ 6 w 173"/>
                  <a:gd name="T5" fmla="*/ 1 h 68"/>
                  <a:gd name="T6" fmla="*/ 4 w 173"/>
                  <a:gd name="T7" fmla="*/ 1 h 68"/>
                  <a:gd name="T8" fmla="*/ 3 w 173"/>
                  <a:gd name="T9" fmla="*/ 1 h 68"/>
                  <a:gd name="T10" fmla="*/ 1 w 173"/>
                  <a:gd name="T11" fmla="*/ 1 h 68"/>
                  <a:gd name="T12" fmla="*/ 0 w 173"/>
                  <a:gd name="T13" fmla="*/ 2 h 68"/>
                  <a:gd name="T14" fmla="*/ 0 w 173"/>
                  <a:gd name="T15" fmla="*/ 2 h 68"/>
                  <a:gd name="T16" fmla="*/ 1 w 173"/>
                  <a:gd name="T17" fmla="*/ 3 h 68"/>
                  <a:gd name="T18" fmla="*/ 1 w 173"/>
                  <a:gd name="T19" fmla="*/ 3 h 68"/>
                  <a:gd name="T20" fmla="*/ 1 w 173"/>
                  <a:gd name="T21" fmla="*/ 3 h 68"/>
                  <a:gd name="T22" fmla="*/ 1 w 173"/>
                  <a:gd name="T23" fmla="*/ 3 h 68"/>
                  <a:gd name="T24" fmla="*/ 1 w 173"/>
                  <a:gd name="T25" fmla="*/ 3 h 68"/>
                  <a:gd name="T26" fmla="*/ 2 w 173"/>
                  <a:gd name="T27" fmla="*/ 3 h 68"/>
                  <a:gd name="T28" fmla="*/ 2 w 173"/>
                  <a:gd name="T29" fmla="*/ 3 h 68"/>
                  <a:gd name="T30" fmla="*/ 2 w 173"/>
                  <a:gd name="T31" fmla="*/ 3 h 68"/>
                  <a:gd name="T32" fmla="*/ 2 w 173"/>
                  <a:gd name="T33" fmla="*/ 3 h 68"/>
                  <a:gd name="T34" fmla="*/ 3 w 173"/>
                  <a:gd name="T35" fmla="*/ 3 h 68"/>
                  <a:gd name="T36" fmla="*/ 3 w 173"/>
                  <a:gd name="T37" fmla="*/ 3 h 68"/>
                  <a:gd name="T38" fmla="*/ 3 w 173"/>
                  <a:gd name="T39" fmla="*/ 3 h 68"/>
                  <a:gd name="T40" fmla="*/ 3 w 173"/>
                  <a:gd name="T41" fmla="*/ 3 h 68"/>
                  <a:gd name="T42" fmla="*/ 4 w 173"/>
                  <a:gd name="T43" fmla="*/ 4 h 68"/>
                  <a:gd name="T44" fmla="*/ 4 w 173"/>
                  <a:gd name="T45" fmla="*/ 4 h 68"/>
                  <a:gd name="T46" fmla="*/ 4 w 173"/>
                  <a:gd name="T47" fmla="*/ 4 h 68"/>
                  <a:gd name="T48" fmla="*/ 4 w 173"/>
                  <a:gd name="T49" fmla="*/ 4 h 68"/>
                  <a:gd name="T50" fmla="*/ 4 w 173"/>
                  <a:gd name="T51" fmla="*/ 3 h 68"/>
                  <a:gd name="T52" fmla="*/ 5 w 173"/>
                  <a:gd name="T53" fmla="*/ 3 h 68"/>
                  <a:gd name="T54" fmla="*/ 5 w 173"/>
                  <a:gd name="T55" fmla="*/ 3 h 68"/>
                  <a:gd name="T56" fmla="*/ 5 w 173"/>
                  <a:gd name="T57" fmla="*/ 3 h 68"/>
                  <a:gd name="T58" fmla="*/ 6 w 173"/>
                  <a:gd name="T59" fmla="*/ 3 h 68"/>
                  <a:gd name="T60" fmla="*/ 6 w 173"/>
                  <a:gd name="T61" fmla="*/ 3 h 68"/>
                  <a:gd name="T62" fmla="*/ 6 w 173"/>
                  <a:gd name="T63" fmla="*/ 3 h 68"/>
                  <a:gd name="T64" fmla="*/ 7 w 173"/>
                  <a:gd name="T65" fmla="*/ 2 h 68"/>
                  <a:gd name="T66" fmla="*/ 8 w 173"/>
                  <a:gd name="T67" fmla="*/ 2 h 68"/>
                  <a:gd name="T68" fmla="*/ 8 w 173"/>
                  <a:gd name="T69" fmla="*/ 2 h 68"/>
                  <a:gd name="T70" fmla="*/ 8 w 173"/>
                  <a:gd name="T71" fmla="*/ 2 h 68"/>
                  <a:gd name="T72" fmla="*/ 8 w 173"/>
                  <a:gd name="T73" fmla="*/ 2 h 68"/>
                  <a:gd name="T74" fmla="*/ 8 w 173"/>
                  <a:gd name="T75" fmla="*/ 2 h 68"/>
                  <a:gd name="T76" fmla="*/ 8 w 173"/>
                  <a:gd name="T77" fmla="*/ 2 h 68"/>
                  <a:gd name="T78" fmla="*/ 8 w 173"/>
                  <a:gd name="T79" fmla="*/ 2 h 68"/>
                  <a:gd name="T80" fmla="*/ 9 w 173"/>
                  <a:gd name="T81" fmla="*/ 2 h 68"/>
                  <a:gd name="T82" fmla="*/ 9 w 173"/>
                  <a:gd name="T83" fmla="*/ 1 h 68"/>
                  <a:gd name="T84" fmla="*/ 9 w 173"/>
                  <a:gd name="T85" fmla="*/ 1 h 68"/>
                  <a:gd name="T86" fmla="*/ 9 w 173"/>
                  <a:gd name="T87" fmla="*/ 1 h 68"/>
                  <a:gd name="T88" fmla="*/ 10 w 173"/>
                  <a:gd name="T89" fmla="*/ 1 h 68"/>
                  <a:gd name="T90" fmla="*/ 10 w 173"/>
                  <a:gd name="T91" fmla="*/ 1 h 68"/>
                  <a:gd name="T92" fmla="*/ 10 w 173"/>
                  <a:gd name="T93" fmla="*/ 1 h 68"/>
                  <a:gd name="T94" fmla="*/ 11 w 173"/>
                  <a:gd name="T95" fmla="*/ 1 h 68"/>
                  <a:gd name="T96" fmla="*/ 11 w 173"/>
                  <a:gd name="T97" fmla="*/ 1 h 68"/>
                  <a:gd name="T98" fmla="*/ 11 w 173"/>
                  <a:gd name="T99" fmla="*/ 1 h 68"/>
                  <a:gd name="T100" fmla="*/ 10 w 173"/>
                  <a:gd name="T101" fmla="*/ 1 h 68"/>
                  <a:gd name="T102" fmla="*/ 9 w 173"/>
                  <a:gd name="T103" fmla="*/ 1 h 68"/>
                  <a:gd name="T104" fmla="*/ 9 w 173"/>
                  <a:gd name="T105" fmla="*/ 1 h 68"/>
                  <a:gd name="T106" fmla="*/ 9 w 173"/>
                  <a:gd name="T107" fmla="*/ 1 h 68"/>
                  <a:gd name="T108" fmla="*/ 8 w 173"/>
                  <a:gd name="T109" fmla="*/ 1 h 68"/>
                  <a:gd name="T110" fmla="*/ 8 w 173"/>
                  <a:gd name="T111" fmla="*/ 1 h 68"/>
                  <a:gd name="T112" fmla="*/ 8 w 173"/>
                  <a:gd name="T113" fmla="*/ 0 h 6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3"/>
                  <a:gd name="T172" fmla="*/ 0 h 68"/>
                  <a:gd name="T173" fmla="*/ 173 w 173"/>
                  <a:gd name="T174" fmla="*/ 68 h 6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3" h="68">
                    <a:moveTo>
                      <a:pt x="123" y="0"/>
                    </a:moveTo>
                    <a:lnTo>
                      <a:pt x="109" y="0"/>
                    </a:lnTo>
                    <a:lnTo>
                      <a:pt x="81" y="2"/>
                    </a:lnTo>
                    <a:lnTo>
                      <a:pt x="51" y="4"/>
                    </a:lnTo>
                    <a:lnTo>
                      <a:pt x="36" y="4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9"/>
                    </a:lnTo>
                    <a:lnTo>
                      <a:pt x="6" y="57"/>
                    </a:lnTo>
                    <a:lnTo>
                      <a:pt x="10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9" y="59"/>
                    </a:lnTo>
                    <a:lnTo>
                      <a:pt x="27" y="57"/>
                    </a:lnTo>
                    <a:lnTo>
                      <a:pt x="29" y="57"/>
                    </a:lnTo>
                    <a:lnTo>
                      <a:pt x="32" y="57"/>
                    </a:lnTo>
                    <a:lnTo>
                      <a:pt x="36" y="57"/>
                    </a:lnTo>
                    <a:lnTo>
                      <a:pt x="40" y="57"/>
                    </a:lnTo>
                    <a:lnTo>
                      <a:pt x="44" y="59"/>
                    </a:lnTo>
                    <a:lnTo>
                      <a:pt x="47" y="60"/>
                    </a:lnTo>
                    <a:lnTo>
                      <a:pt x="51" y="64"/>
                    </a:lnTo>
                    <a:lnTo>
                      <a:pt x="55" y="68"/>
                    </a:lnTo>
                    <a:lnTo>
                      <a:pt x="55" y="66"/>
                    </a:lnTo>
                    <a:lnTo>
                      <a:pt x="57" y="64"/>
                    </a:lnTo>
                    <a:lnTo>
                      <a:pt x="61" y="62"/>
                    </a:lnTo>
                    <a:lnTo>
                      <a:pt x="66" y="57"/>
                    </a:lnTo>
                    <a:lnTo>
                      <a:pt x="70" y="55"/>
                    </a:lnTo>
                    <a:lnTo>
                      <a:pt x="76" y="55"/>
                    </a:lnTo>
                    <a:lnTo>
                      <a:pt x="81" y="53"/>
                    </a:lnTo>
                    <a:lnTo>
                      <a:pt x="87" y="51"/>
                    </a:lnTo>
                    <a:lnTo>
                      <a:pt x="94" y="49"/>
                    </a:lnTo>
                    <a:lnTo>
                      <a:pt x="104" y="47"/>
                    </a:lnTo>
                    <a:lnTo>
                      <a:pt x="113" y="47"/>
                    </a:lnTo>
                    <a:lnTo>
                      <a:pt x="124" y="47"/>
                    </a:lnTo>
                    <a:lnTo>
                      <a:pt x="124" y="44"/>
                    </a:lnTo>
                    <a:lnTo>
                      <a:pt x="124" y="40"/>
                    </a:lnTo>
                    <a:lnTo>
                      <a:pt x="126" y="38"/>
                    </a:lnTo>
                    <a:lnTo>
                      <a:pt x="128" y="36"/>
                    </a:lnTo>
                    <a:lnTo>
                      <a:pt x="130" y="32"/>
                    </a:lnTo>
                    <a:lnTo>
                      <a:pt x="132" y="30"/>
                    </a:lnTo>
                    <a:lnTo>
                      <a:pt x="136" y="27"/>
                    </a:lnTo>
                    <a:lnTo>
                      <a:pt x="140" y="25"/>
                    </a:lnTo>
                    <a:lnTo>
                      <a:pt x="145" y="21"/>
                    </a:lnTo>
                    <a:lnTo>
                      <a:pt x="149" y="21"/>
                    </a:lnTo>
                    <a:lnTo>
                      <a:pt x="156" y="19"/>
                    </a:lnTo>
                    <a:lnTo>
                      <a:pt x="164" y="17"/>
                    </a:lnTo>
                    <a:lnTo>
                      <a:pt x="173" y="17"/>
                    </a:lnTo>
                    <a:lnTo>
                      <a:pt x="166" y="15"/>
                    </a:lnTo>
                    <a:lnTo>
                      <a:pt x="151" y="13"/>
                    </a:lnTo>
                    <a:lnTo>
                      <a:pt x="141" y="12"/>
                    </a:lnTo>
                    <a:lnTo>
                      <a:pt x="134" y="8"/>
                    </a:lnTo>
                    <a:lnTo>
                      <a:pt x="130" y="6"/>
                    </a:lnTo>
                    <a:lnTo>
                      <a:pt x="126" y="4"/>
                    </a:lnTo>
                    <a:lnTo>
                      <a:pt x="124" y="2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21" name="Freeform 141"/>
              <p:cNvSpPr>
                <a:spLocks/>
              </p:cNvSpPr>
              <p:nvPr/>
            </p:nvSpPr>
            <p:spPr bwMode="auto">
              <a:xfrm>
                <a:off x="1356" y="2228"/>
                <a:ext cx="87" cy="34"/>
              </a:xfrm>
              <a:custGeom>
                <a:avLst/>
                <a:gdLst>
                  <a:gd name="T0" fmla="*/ 8 w 173"/>
                  <a:gd name="T1" fmla="*/ 0 h 68"/>
                  <a:gd name="T2" fmla="*/ 7 w 173"/>
                  <a:gd name="T3" fmla="*/ 0 h 68"/>
                  <a:gd name="T4" fmla="*/ 6 w 173"/>
                  <a:gd name="T5" fmla="*/ 1 h 68"/>
                  <a:gd name="T6" fmla="*/ 4 w 173"/>
                  <a:gd name="T7" fmla="*/ 1 h 68"/>
                  <a:gd name="T8" fmla="*/ 3 w 173"/>
                  <a:gd name="T9" fmla="*/ 1 h 68"/>
                  <a:gd name="T10" fmla="*/ 1 w 173"/>
                  <a:gd name="T11" fmla="*/ 1 h 68"/>
                  <a:gd name="T12" fmla="*/ 0 w 173"/>
                  <a:gd name="T13" fmla="*/ 2 h 68"/>
                  <a:gd name="T14" fmla="*/ 0 w 173"/>
                  <a:gd name="T15" fmla="*/ 2 h 68"/>
                  <a:gd name="T16" fmla="*/ 1 w 173"/>
                  <a:gd name="T17" fmla="*/ 3 h 68"/>
                  <a:gd name="T18" fmla="*/ 1 w 173"/>
                  <a:gd name="T19" fmla="*/ 3 h 68"/>
                  <a:gd name="T20" fmla="*/ 1 w 173"/>
                  <a:gd name="T21" fmla="*/ 3 h 68"/>
                  <a:gd name="T22" fmla="*/ 1 w 173"/>
                  <a:gd name="T23" fmla="*/ 3 h 68"/>
                  <a:gd name="T24" fmla="*/ 1 w 173"/>
                  <a:gd name="T25" fmla="*/ 3 h 68"/>
                  <a:gd name="T26" fmla="*/ 2 w 173"/>
                  <a:gd name="T27" fmla="*/ 3 h 68"/>
                  <a:gd name="T28" fmla="*/ 2 w 173"/>
                  <a:gd name="T29" fmla="*/ 3 h 68"/>
                  <a:gd name="T30" fmla="*/ 2 w 173"/>
                  <a:gd name="T31" fmla="*/ 3 h 68"/>
                  <a:gd name="T32" fmla="*/ 2 w 173"/>
                  <a:gd name="T33" fmla="*/ 3 h 68"/>
                  <a:gd name="T34" fmla="*/ 3 w 173"/>
                  <a:gd name="T35" fmla="*/ 3 h 68"/>
                  <a:gd name="T36" fmla="*/ 3 w 173"/>
                  <a:gd name="T37" fmla="*/ 3 h 68"/>
                  <a:gd name="T38" fmla="*/ 3 w 173"/>
                  <a:gd name="T39" fmla="*/ 3 h 68"/>
                  <a:gd name="T40" fmla="*/ 3 w 173"/>
                  <a:gd name="T41" fmla="*/ 3 h 68"/>
                  <a:gd name="T42" fmla="*/ 4 w 173"/>
                  <a:gd name="T43" fmla="*/ 4 h 68"/>
                  <a:gd name="T44" fmla="*/ 4 w 173"/>
                  <a:gd name="T45" fmla="*/ 4 h 68"/>
                  <a:gd name="T46" fmla="*/ 4 w 173"/>
                  <a:gd name="T47" fmla="*/ 4 h 68"/>
                  <a:gd name="T48" fmla="*/ 4 w 173"/>
                  <a:gd name="T49" fmla="*/ 4 h 68"/>
                  <a:gd name="T50" fmla="*/ 4 w 173"/>
                  <a:gd name="T51" fmla="*/ 3 h 68"/>
                  <a:gd name="T52" fmla="*/ 5 w 173"/>
                  <a:gd name="T53" fmla="*/ 3 h 68"/>
                  <a:gd name="T54" fmla="*/ 5 w 173"/>
                  <a:gd name="T55" fmla="*/ 3 h 68"/>
                  <a:gd name="T56" fmla="*/ 5 w 173"/>
                  <a:gd name="T57" fmla="*/ 3 h 68"/>
                  <a:gd name="T58" fmla="*/ 6 w 173"/>
                  <a:gd name="T59" fmla="*/ 3 h 68"/>
                  <a:gd name="T60" fmla="*/ 6 w 173"/>
                  <a:gd name="T61" fmla="*/ 3 h 68"/>
                  <a:gd name="T62" fmla="*/ 6 w 173"/>
                  <a:gd name="T63" fmla="*/ 3 h 68"/>
                  <a:gd name="T64" fmla="*/ 7 w 173"/>
                  <a:gd name="T65" fmla="*/ 2 h 68"/>
                  <a:gd name="T66" fmla="*/ 8 w 173"/>
                  <a:gd name="T67" fmla="*/ 2 h 68"/>
                  <a:gd name="T68" fmla="*/ 8 w 173"/>
                  <a:gd name="T69" fmla="*/ 2 h 68"/>
                  <a:gd name="T70" fmla="*/ 8 w 173"/>
                  <a:gd name="T71" fmla="*/ 2 h 68"/>
                  <a:gd name="T72" fmla="*/ 8 w 173"/>
                  <a:gd name="T73" fmla="*/ 2 h 68"/>
                  <a:gd name="T74" fmla="*/ 8 w 173"/>
                  <a:gd name="T75" fmla="*/ 2 h 68"/>
                  <a:gd name="T76" fmla="*/ 8 w 173"/>
                  <a:gd name="T77" fmla="*/ 2 h 68"/>
                  <a:gd name="T78" fmla="*/ 8 w 173"/>
                  <a:gd name="T79" fmla="*/ 2 h 68"/>
                  <a:gd name="T80" fmla="*/ 9 w 173"/>
                  <a:gd name="T81" fmla="*/ 2 h 68"/>
                  <a:gd name="T82" fmla="*/ 9 w 173"/>
                  <a:gd name="T83" fmla="*/ 1 h 68"/>
                  <a:gd name="T84" fmla="*/ 9 w 173"/>
                  <a:gd name="T85" fmla="*/ 1 h 68"/>
                  <a:gd name="T86" fmla="*/ 9 w 173"/>
                  <a:gd name="T87" fmla="*/ 1 h 68"/>
                  <a:gd name="T88" fmla="*/ 10 w 173"/>
                  <a:gd name="T89" fmla="*/ 1 h 68"/>
                  <a:gd name="T90" fmla="*/ 10 w 173"/>
                  <a:gd name="T91" fmla="*/ 1 h 68"/>
                  <a:gd name="T92" fmla="*/ 10 w 173"/>
                  <a:gd name="T93" fmla="*/ 1 h 68"/>
                  <a:gd name="T94" fmla="*/ 11 w 173"/>
                  <a:gd name="T95" fmla="*/ 1 h 68"/>
                  <a:gd name="T96" fmla="*/ 11 w 173"/>
                  <a:gd name="T97" fmla="*/ 1 h 68"/>
                  <a:gd name="T98" fmla="*/ 11 w 173"/>
                  <a:gd name="T99" fmla="*/ 1 h 68"/>
                  <a:gd name="T100" fmla="*/ 10 w 173"/>
                  <a:gd name="T101" fmla="*/ 1 h 68"/>
                  <a:gd name="T102" fmla="*/ 9 w 173"/>
                  <a:gd name="T103" fmla="*/ 1 h 68"/>
                  <a:gd name="T104" fmla="*/ 9 w 173"/>
                  <a:gd name="T105" fmla="*/ 1 h 68"/>
                  <a:gd name="T106" fmla="*/ 9 w 173"/>
                  <a:gd name="T107" fmla="*/ 1 h 68"/>
                  <a:gd name="T108" fmla="*/ 8 w 173"/>
                  <a:gd name="T109" fmla="*/ 1 h 68"/>
                  <a:gd name="T110" fmla="*/ 8 w 173"/>
                  <a:gd name="T111" fmla="*/ 1 h 68"/>
                  <a:gd name="T112" fmla="*/ 8 w 173"/>
                  <a:gd name="T113" fmla="*/ 0 h 6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3"/>
                  <a:gd name="T172" fmla="*/ 0 h 68"/>
                  <a:gd name="T173" fmla="*/ 173 w 173"/>
                  <a:gd name="T174" fmla="*/ 68 h 6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3" h="68">
                    <a:moveTo>
                      <a:pt x="123" y="0"/>
                    </a:moveTo>
                    <a:lnTo>
                      <a:pt x="109" y="0"/>
                    </a:lnTo>
                    <a:lnTo>
                      <a:pt x="81" y="2"/>
                    </a:lnTo>
                    <a:lnTo>
                      <a:pt x="51" y="4"/>
                    </a:lnTo>
                    <a:lnTo>
                      <a:pt x="36" y="4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9"/>
                    </a:lnTo>
                    <a:lnTo>
                      <a:pt x="6" y="57"/>
                    </a:lnTo>
                    <a:lnTo>
                      <a:pt x="10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9" y="59"/>
                    </a:lnTo>
                    <a:lnTo>
                      <a:pt x="27" y="57"/>
                    </a:lnTo>
                    <a:lnTo>
                      <a:pt x="29" y="57"/>
                    </a:lnTo>
                    <a:lnTo>
                      <a:pt x="32" y="57"/>
                    </a:lnTo>
                    <a:lnTo>
                      <a:pt x="36" y="57"/>
                    </a:lnTo>
                    <a:lnTo>
                      <a:pt x="40" y="57"/>
                    </a:lnTo>
                    <a:lnTo>
                      <a:pt x="44" y="59"/>
                    </a:lnTo>
                    <a:lnTo>
                      <a:pt x="47" y="60"/>
                    </a:lnTo>
                    <a:lnTo>
                      <a:pt x="51" y="64"/>
                    </a:lnTo>
                    <a:lnTo>
                      <a:pt x="55" y="68"/>
                    </a:lnTo>
                    <a:lnTo>
                      <a:pt x="55" y="66"/>
                    </a:lnTo>
                    <a:lnTo>
                      <a:pt x="57" y="64"/>
                    </a:lnTo>
                    <a:lnTo>
                      <a:pt x="61" y="62"/>
                    </a:lnTo>
                    <a:lnTo>
                      <a:pt x="66" y="57"/>
                    </a:lnTo>
                    <a:lnTo>
                      <a:pt x="70" y="55"/>
                    </a:lnTo>
                    <a:lnTo>
                      <a:pt x="76" y="55"/>
                    </a:lnTo>
                    <a:lnTo>
                      <a:pt x="81" y="53"/>
                    </a:lnTo>
                    <a:lnTo>
                      <a:pt x="87" y="51"/>
                    </a:lnTo>
                    <a:lnTo>
                      <a:pt x="94" y="49"/>
                    </a:lnTo>
                    <a:lnTo>
                      <a:pt x="104" y="47"/>
                    </a:lnTo>
                    <a:lnTo>
                      <a:pt x="113" y="47"/>
                    </a:lnTo>
                    <a:lnTo>
                      <a:pt x="124" y="47"/>
                    </a:lnTo>
                    <a:lnTo>
                      <a:pt x="124" y="44"/>
                    </a:lnTo>
                    <a:lnTo>
                      <a:pt x="124" y="40"/>
                    </a:lnTo>
                    <a:lnTo>
                      <a:pt x="126" y="38"/>
                    </a:lnTo>
                    <a:lnTo>
                      <a:pt x="128" y="36"/>
                    </a:lnTo>
                    <a:lnTo>
                      <a:pt x="130" y="32"/>
                    </a:lnTo>
                    <a:lnTo>
                      <a:pt x="132" y="30"/>
                    </a:lnTo>
                    <a:lnTo>
                      <a:pt x="136" y="27"/>
                    </a:lnTo>
                    <a:lnTo>
                      <a:pt x="140" y="25"/>
                    </a:lnTo>
                    <a:lnTo>
                      <a:pt x="145" y="21"/>
                    </a:lnTo>
                    <a:lnTo>
                      <a:pt x="149" y="21"/>
                    </a:lnTo>
                    <a:lnTo>
                      <a:pt x="156" y="19"/>
                    </a:lnTo>
                    <a:lnTo>
                      <a:pt x="164" y="17"/>
                    </a:lnTo>
                    <a:lnTo>
                      <a:pt x="173" y="17"/>
                    </a:lnTo>
                    <a:lnTo>
                      <a:pt x="166" y="15"/>
                    </a:lnTo>
                    <a:lnTo>
                      <a:pt x="151" y="13"/>
                    </a:lnTo>
                    <a:lnTo>
                      <a:pt x="141" y="12"/>
                    </a:lnTo>
                    <a:lnTo>
                      <a:pt x="134" y="8"/>
                    </a:lnTo>
                    <a:lnTo>
                      <a:pt x="130" y="6"/>
                    </a:lnTo>
                    <a:lnTo>
                      <a:pt x="126" y="4"/>
                    </a:lnTo>
                    <a:lnTo>
                      <a:pt x="124" y="2"/>
                    </a:lnTo>
                    <a:lnTo>
                      <a:pt x="123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83" name="Freeform 142"/>
            <p:cNvSpPr>
              <a:spLocks/>
            </p:cNvSpPr>
            <p:nvPr/>
          </p:nvSpPr>
          <p:spPr bwMode="auto">
            <a:xfrm>
              <a:off x="653" y="1732"/>
              <a:ext cx="374" cy="344"/>
            </a:xfrm>
            <a:custGeom>
              <a:avLst/>
              <a:gdLst>
                <a:gd name="T0" fmla="*/ 47 w 723"/>
                <a:gd name="T1" fmla="*/ 2 h 860"/>
                <a:gd name="T2" fmla="*/ 49 w 723"/>
                <a:gd name="T3" fmla="*/ 2 h 860"/>
                <a:gd name="T4" fmla="*/ 50 w 723"/>
                <a:gd name="T5" fmla="*/ 2 h 860"/>
                <a:gd name="T6" fmla="*/ 50 w 723"/>
                <a:gd name="T7" fmla="*/ 2 h 860"/>
                <a:gd name="T8" fmla="*/ 48 w 723"/>
                <a:gd name="T9" fmla="*/ 1 h 860"/>
                <a:gd name="T10" fmla="*/ 39 w 723"/>
                <a:gd name="T11" fmla="*/ 0 h 860"/>
                <a:gd name="T12" fmla="*/ 38 w 723"/>
                <a:gd name="T13" fmla="*/ 1 h 860"/>
                <a:gd name="T14" fmla="*/ 34 w 723"/>
                <a:gd name="T15" fmla="*/ 1 h 860"/>
                <a:gd name="T16" fmla="*/ 33 w 723"/>
                <a:gd name="T17" fmla="*/ 1 h 860"/>
                <a:gd name="T18" fmla="*/ 32 w 723"/>
                <a:gd name="T19" fmla="*/ 2 h 860"/>
                <a:gd name="T20" fmla="*/ 31 w 723"/>
                <a:gd name="T21" fmla="*/ 2 h 860"/>
                <a:gd name="T22" fmla="*/ 29 w 723"/>
                <a:gd name="T23" fmla="*/ 2 h 860"/>
                <a:gd name="T24" fmla="*/ 28 w 723"/>
                <a:gd name="T25" fmla="*/ 2 h 860"/>
                <a:gd name="T26" fmla="*/ 27 w 723"/>
                <a:gd name="T27" fmla="*/ 2 h 860"/>
                <a:gd name="T28" fmla="*/ 25 w 723"/>
                <a:gd name="T29" fmla="*/ 3 h 860"/>
                <a:gd name="T30" fmla="*/ 23 w 723"/>
                <a:gd name="T31" fmla="*/ 4 h 860"/>
                <a:gd name="T32" fmla="*/ 22 w 723"/>
                <a:gd name="T33" fmla="*/ 4 h 860"/>
                <a:gd name="T34" fmla="*/ 16 w 723"/>
                <a:gd name="T35" fmla="*/ 10 h 860"/>
                <a:gd name="T36" fmla="*/ 12 w 723"/>
                <a:gd name="T37" fmla="*/ 12 h 860"/>
                <a:gd name="T38" fmla="*/ 5 w 723"/>
                <a:gd name="T39" fmla="*/ 14 h 860"/>
                <a:gd name="T40" fmla="*/ 3 w 723"/>
                <a:gd name="T41" fmla="*/ 15 h 860"/>
                <a:gd name="T42" fmla="*/ 2 w 723"/>
                <a:gd name="T43" fmla="*/ 16 h 860"/>
                <a:gd name="T44" fmla="*/ 1 w 723"/>
                <a:gd name="T45" fmla="*/ 16 h 860"/>
                <a:gd name="T46" fmla="*/ 0 w 723"/>
                <a:gd name="T47" fmla="*/ 17 h 860"/>
                <a:gd name="T48" fmla="*/ 1 w 723"/>
                <a:gd name="T49" fmla="*/ 18 h 860"/>
                <a:gd name="T50" fmla="*/ 2 w 723"/>
                <a:gd name="T51" fmla="*/ 18 h 860"/>
                <a:gd name="T52" fmla="*/ 1 w 723"/>
                <a:gd name="T53" fmla="*/ 18 h 860"/>
                <a:gd name="T54" fmla="*/ 1 w 723"/>
                <a:gd name="T55" fmla="*/ 19 h 860"/>
                <a:gd name="T56" fmla="*/ 1 w 723"/>
                <a:gd name="T57" fmla="*/ 20 h 860"/>
                <a:gd name="T58" fmla="*/ 1 w 723"/>
                <a:gd name="T59" fmla="*/ 20 h 860"/>
                <a:gd name="T60" fmla="*/ 1 w 723"/>
                <a:gd name="T61" fmla="*/ 21 h 860"/>
                <a:gd name="T62" fmla="*/ 2 w 723"/>
                <a:gd name="T63" fmla="*/ 22 h 860"/>
                <a:gd name="T64" fmla="*/ 4 w 723"/>
                <a:gd name="T65" fmla="*/ 22 h 860"/>
                <a:gd name="T66" fmla="*/ 6 w 723"/>
                <a:gd name="T67" fmla="*/ 22 h 860"/>
                <a:gd name="T68" fmla="*/ 8 w 723"/>
                <a:gd name="T69" fmla="*/ 21 h 860"/>
                <a:gd name="T70" fmla="*/ 9 w 723"/>
                <a:gd name="T71" fmla="*/ 20 h 860"/>
                <a:gd name="T72" fmla="*/ 9 w 723"/>
                <a:gd name="T73" fmla="*/ 20 h 860"/>
                <a:gd name="T74" fmla="*/ 11 w 723"/>
                <a:gd name="T75" fmla="*/ 20 h 860"/>
                <a:gd name="T76" fmla="*/ 12 w 723"/>
                <a:gd name="T77" fmla="*/ 19 h 860"/>
                <a:gd name="T78" fmla="*/ 12 w 723"/>
                <a:gd name="T79" fmla="*/ 18 h 860"/>
                <a:gd name="T80" fmla="*/ 14 w 723"/>
                <a:gd name="T81" fmla="*/ 19 h 860"/>
                <a:gd name="T82" fmla="*/ 15 w 723"/>
                <a:gd name="T83" fmla="*/ 18 h 860"/>
                <a:gd name="T84" fmla="*/ 15 w 723"/>
                <a:gd name="T85" fmla="*/ 17 h 860"/>
                <a:gd name="T86" fmla="*/ 16 w 723"/>
                <a:gd name="T87" fmla="*/ 15 h 860"/>
                <a:gd name="T88" fmla="*/ 19 w 723"/>
                <a:gd name="T89" fmla="*/ 13 h 860"/>
                <a:gd name="T90" fmla="*/ 21 w 723"/>
                <a:gd name="T91" fmla="*/ 10 h 860"/>
                <a:gd name="T92" fmla="*/ 24 w 723"/>
                <a:gd name="T93" fmla="*/ 8 h 860"/>
                <a:gd name="T94" fmla="*/ 25 w 723"/>
                <a:gd name="T95" fmla="*/ 7 h 860"/>
                <a:gd name="T96" fmla="*/ 26 w 723"/>
                <a:gd name="T97" fmla="*/ 6 h 860"/>
                <a:gd name="T98" fmla="*/ 27 w 723"/>
                <a:gd name="T99" fmla="*/ 5 h 860"/>
                <a:gd name="T100" fmla="*/ 33 w 723"/>
                <a:gd name="T101" fmla="*/ 4 h 860"/>
                <a:gd name="T102" fmla="*/ 36 w 723"/>
                <a:gd name="T103" fmla="*/ 3 h 860"/>
                <a:gd name="T104" fmla="*/ 37 w 723"/>
                <a:gd name="T105" fmla="*/ 4 h 860"/>
                <a:gd name="T106" fmla="*/ 41 w 723"/>
                <a:gd name="T107" fmla="*/ 4 h 860"/>
                <a:gd name="T108" fmla="*/ 42 w 723"/>
                <a:gd name="T109" fmla="*/ 3 h 860"/>
                <a:gd name="T110" fmla="*/ 43 w 723"/>
                <a:gd name="T111" fmla="*/ 3 h 860"/>
                <a:gd name="T112" fmla="*/ 44 w 723"/>
                <a:gd name="T113" fmla="*/ 3 h 860"/>
                <a:gd name="T114" fmla="*/ 50 w 723"/>
                <a:gd name="T115" fmla="*/ 4 h 860"/>
                <a:gd name="T116" fmla="*/ 51 w 723"/>
                <a:gd name="T117" fmla="*/ 3 h 86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23"/>
                <a:gd name="T178" fmla="*/ 0 h 860"/>
                <a:gd name="T179" fmla="*/ 723 w 723"/>
                <a:gd name="T180" fmla="*/ 860 h 86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23" h="860">
                  <a:moveTo>
                    <a:pt x="698" y="109"/>
                  </a:moveTo>
                  <a:lnTo>
                    <a:pt x="676" y="102"/>
                  </a:lnTo>
                  <a:lnTo>
                    <a:pt x="668" y="98"/>
                  </a:lnTo>
                  <a:lnTo>
                    <a:pt x="660" y="96"/>
                  </a:lnTo>
                  <a:lnTo>
                    <a:pt x="655" y="94"/>
                  </a:lnTo>
                  <a:lnTo>
                    <a:pt x="649" y="92"/>
                  </a:lnTo>
                  <a:lnTo>
                    <a:pt x="642" y="90"/>
                  </a:lnTo>
                  <a:lnTo>
                    <a:pt x="640" y="90"/>
                  </a:lnTo>
                  <a:lnTo>
                    <a:pt x="676" y="87"/>
                  </a:lnTo>
                  <a:lnTo>
                    <a:pt x="674" y="87"/>
                  </a:lnTo>
                  <a:lnTo>
                    <a:pt x="670" y="88"/>
                  </a:lnTo>
                  <a:lnTo>
                    <a:pt x="672" y="88"/>
                  </a:lnTo>
                  <a:lnTo>
                    <a:pt x="685" y="87"/>
                  </a:lnTo>
                  <a:lnTo>
                    <a:pt x="689" y="85"/>
                  </a:lnTo>
                  <a:lnTo>
                    <a:pt x="692" y="85"/>
                  </a:lnTo>
                  <a:lnTo>
                    <a:pt x="694" y="81"/>
                  </a:lnTo>
                  <a:lnTo>
                    <a:pt x="698" y="79"/>
                  </a:lnTo>
                  <a:lnTo>
                    <a:pt x="700" y="75"/>
                  </a:lnTo>
                  <a:lnTo>
                    <a:pt x="702" y="72"/>
                  </a:lnTo>
                  <a:lnTo>
                    <a:pt x="704" y="68"/>
                  </a:lnTo>
                  <a:lnTo>
                    <a:pt x="706" y="64"/>
                  </a:lnTo>
                  <a:lnTo>
                    <a:pt x="708" y="51"/>
                  </a:lnTo>
                  <a:lnTo>
                    <a:pt x="708" y="45"/>
                  </a:lnTo>
                  <a:lnTo>
                    <a:pt x="676" y="40"/>
                  </a:lnTo>
                  <a:lnTo>
                    <a:pt x="668" y="23"/>
                  </a:lnTo>
                  <a:lnTo>
                    <a:pt x="649" y="8"/>
                  </a:lnTo>
                  <a:lnTo>
                    <a:pt x="606" y="11"/>
                  </a:lnTo>
                  <a:lnTo>
                    <a:pt x="557" y="0"/>
                  </a:lnTo>
                  <a:lnTo>
                    <a:pt x="553" y="6"/>
                  </a:lnTo>
                  <a:lnTo>
                    <a:pt x="550" y="9"/>
                  </a:lnTo>
                  <a:lnTo>
                    <a:pt x="546" y="11"/>
                  </a:lnTo>
                  <a:lnTo>
                    <a:pt x="542" y="15"/>
                  </a:lnTo>
                  <a:lnTo>
                    <a:pt x="536" y="17"/>
                  </a:lnTo>
                  <a:lnTo>
                    <a:pt x="531" y="21"/>
                  </a:lnTo>
                  <a:lnTo>
                    <a:pt x="525" y="23"/>
                  </a:lnTo>
                  <a:lnTo>
                    <a:pt x="519" y="25"/>
                  </a:lnTo>
                  <a:lnTo>
                    <a:pt x="501" y="28"/>
                  </a:lnTo>
                  <a:lnTo>
                    <a:pt x="491" y="30"/>
                  </a:lnTo>
                  <a:lnTo>
                    <a:pt x="484" y="30"/>
                  </a:lnTo>
                  <a:lnTo>
                    <a:pt x="478" y="32"/>
                  </a:lnTo>
                  <a:lnTo>
                    <a:pt x="474" y="34"/>
                  </a:lnTo>
                  <a:lnTo>
                    <a:pt x="471" y="38"/>
                  </a:lnTo>
                  <a:lnTo>
                    <a:pt x="465" y="43"/>
                  </a:lnTo>
                  <a:lnTo>
                    <a:pt x="463" y="45"/>
                  </a:lnTo>
                  <a:lnTo>
                    <a:pt x="461" y="49"/>
                  </a:lnTo>
                  <a:lnTo>
                    <a:pt x="459" y="60"/>
                  </a:lnTo>
                  <a:lnTo>
                    <a:pt x="455" y="64"/>
                  </a:lnTo>
                  <a:lnTo>
                    <a:pt x="452" y="70"/>
                  </a:lnTo>
                  <a:lnTo>
                    <a:pt x="448" y="72"/>
                  </a:lnTo>
                  <a:lnTo>
                    <a:pt x="446" y="73"/>
                  </a:lnTo>
                  <a:lnTo>
                    <a:pt x="442" y="75"/>
                  </a:lnTo>
                  <a:lnTo>
                    <a:pt x="439" y="75"/>
                  </a:lnTo>
                  <a:lnTo>
                    <a:pt x="435" y="77"/>
                  </a:lnTo>
                  <a:lnTo>
                    <a:pt x="431" y="77"/>
                  </a:lnTo>
                  <a:lnTo>
                    <a:pt x="427" y="75"/>
                  </a:lnTo>
                  <a:lnTo>
                    <a:pt x="425" y="75"/>
                  </a:lnTo>
                  <a:lnTo>
                    <a:pt x="422" y="73"/>
                  </a:lnTo>
                  <a:lnTo>
                    <a:pt x="420" y="72"/>
                  </a:lnTo>
                  <a:lnTo>
                    <a:pt x="416" y="68"/>
                  </a:lnTo>
                  <a:lnTo>
                    <a:pt x="416" y="66"/>
                  </a:lnTo>
                  <a:lnTo>
                    <a:pt x="412" y="64"/>
                  </a:lnTo>
                  <a:lnTo>
                    <a:pt x="407" y="66"/>
                  </a:lnTo>
                  <a:lnTo>
                    <a:pt x="403" y="68"/>
                  </a:lnTo>
                  <a:lnTo>
                    <a:pt x="401" y="70"/>
                  </a:lnTo>
                  <a:lnTo>
                    <a:pt x="397" y="72"/>
                  </a:lnTo>
                  <a:lnTo>
                    <a:pt x="393" y="75"/>
                  </a:lnTo>
                  <a:lnTo>
                    <a:pt x="390" y="79"/>
                  </a:lnTo>
                  <a:lnTo>
                    <a:pt x="386" y="83"/>
                  </a:lnTo>
                  <a:lnTo>
                    <a:pt x="378" y="96"/>
                  </a:lnTo>
                  <a:lnTo>
                    <a:pt x="375" y="102"/>
                  </a:lnTo>
                  <a:lnTo>
                    <a:pt x="361" y="113"/>
                  </a:lnTo>
                  <a:lnTo>
                    <a:pt x="356" y="113"/>
                  </a:lnTo>
                  <a:lnTo>
                    <a:pt x="352" y="113"/>
                  </a:lnTo>
                  <a:lnTo>
                    <a:pt x="350" y="115"/>
                  </a:lnTo>
                  <a:lnTo>
                    <a:pt x="346" y="115"/>
                  </a:lnTo>
                  <a:lnTo>
                    <a:pt x="341" y="119"/>
                  </a:lnTo>
                  <a:lnTo>
                    <a:pt x="335" y="122"/>
                  </a:lnTo>
                  <a:lnTo>
                    <a:pt x="331" y="126"/>
                  </a:lnTo>
                  <a:lnTo>
                    <a:pt x="328" y="132"/>
                  </a:lnTo>
                  <a:lnTo>
                    <a:pt x="326" y="135"/>
                  </a:lnTo>
                  <a:lnTo>
                    <a:pt x="322" y="141"/>
                  </a:lnTo>
                  <a:lnTo>
                    <a:pt x="318" y="152"/>
                  </a:lnTo>
                  <a:lnTo>
                    <a:pt x="316" y="164"/>
                  </a:lnTo>
                  <a:lnTo>
                    <a:pt x="316" y="169"/>
                  </a:lnTo>
                  <a:lnTo>
                    <a:pt x="316" y="173"/>
                  </a:lnTo>
                  <a:lnTo>
                    <a:pt x="292" y="237"/>
                  </a:lnTo>
                  <a:lnTo>
                    <a:pt x="249" y="312"/>
                  </a:lnTo>
                  <a:lnTo>
                    <a:pt x="243" y="322"/>
                  </a:lnTo>
                  <a:lnTo>
                    <a:pt x="232" y="346"/>
                  </a:lnTo>
                  <a:lnTo>
                    <a:pt x="220" y="371"/>
                  </a:lnTo>
                  <a:lnTo>
                    <a:pt x="213" y="386"/>
                  </a:lnTo>
                  <a:lnTo>
                    <a:pt x="207" y="401"/>
                  </a:lnTo>
                  <a:lnTo>
                    <a:pt x="194" y="429"/>
                  </a:lnTo>
                  <a:lnTo>
                    <a:pt x="181" y="455"/>
                  </a:lnTo>
                  <a:lnTo>
                    <a:pt x="175" y="467"/>
                  </a:lnTo>
                  <a:lnTo>
                    <a:pt x="153" y="482"/>
                  </a:lnTo>
                  <a:lnTo>
                    <a:pt x="115" y="530"/>
                  </a:lnTo>
                  <a:lnTo>
                    <a:pt x="68" y="561"/>
                  </a:lnTo>
                  <a:lnTo>
                    <a:pt x="66" y="566"/>
                  </a:lnTo>
                  <a:lnTo>
                    <a:pt x="64" y="568"/>
                  </a:lnTo>
                  <a:lnTo>
                    <a:pt x="60" y="572"/>
                  </a:lnTo>
                  <a:lnTo>
                    <a:pt x="59" y="576"/>
                  </a:lnTo>
                  <a:lnTo>
                    <a:pt x="53" y="581"/>
                  </a:lnTo>
                  <a:lnTo>
                    <a:pt x="47" y="587"/>
                  </a:lnTo>
                  <a:lnTo>
                    <a:pt x="38" y="591"/>
                  </a:lnTo>
                  <a:lnTo>
                    <a:pt x="32" y="593"/>
                  </a:lnTo>
                  <a:lnTo>
                    <a:pt x="30" y="602"/>
                  </a:lnTo>
                  <a:lnTo>
                    <a:pt x="28" y="608"/>
                  </a:lnTo>
                  <a:lnTo>
                    <a:pt x="27" y="613"/>
                  </a:lnTo>
                  <a:lnTo>
                    <a:pt x="23" y="619"/>
                  </a:lnTo>
                  <a:lnTo>
                    <a:pt x="17" y="625"/>
                  </a:lnTo>
                  <a:lnTo>
                    <a:pt x="13" y="626"/>
                  </a:lnTo>
                  <a:lnTo>
                    <a:pt x="10" y="634"/>
                  </a:lnTo>
                  <a:lnTo>
                    <a:pt x="6" y="640"/>
                  </a:lnTo>
                  <a:lnTo>
                    <a:pt x="4" y="645"/>
                  </a:lnTo>
                  <a:lnTo>
                    <a:pt x="2" y="651"/>
                  </a:lnTo>
                  <a:lnTo>
                    <a:pt x="0" y="656"/>
                  </a:lnTo>
                  <a:lnTo>
                    <a:pt x="0" y="664"/>
                  </a:lnTo>
                  <a:lnTo>
                    <a:pt x="0" y="670"/>
                  </a:lnTo>
                  <a:lnTo>
                    <a:pt x="0" y="675"/>
                  </a:lnTo>
                  <a:lnTo>
                    <a:pt x="2" y="681"/>
                  </a:lnTo>
                  <a:lnTo>
                    <a:pt x="2" y="687"/>
                  </a:lnTo>
                  <a:lnTo>
                    <a:pt x="4" y="690"/>
                  </a:lnTo>
                  <a:lnTo>
                    <a:pt x="6" y="694"/>
                  </a:lnTo>
                  <a:lnTo>
                    <a:pt x="8" y="698"/>
                  </a:lnTo>
                  <a:lnTo>
                    <a:pt x="10" y="702"/>
                  </a:lnTo>
                  <a:lnTo>
                    <a:pt x="12" y="704"/>
                  </a:lnTo>
                  <a:lnTo>
                    <a:pt x="13" y="705"/>
                  </a:lnTo>
                  <a:lnTo>
                    <a:pt x="17" y="707"/>
                  </a:lnTo>
                  <a:lnTo>
                    <a:pt x="19" y="707"/>
                  </a:lnTo>
                  <a:lnTo>
                    <a:pt x="21" y="711"/>
                  </a:lnTo>
                  <a:lnTo>
                    <a:pt x="21" y="713"/>
                  </a:lnTo>
                  <a:lnTo>
                    <a:pt x="19" y="717"/>
                  </a:lnTo>
                  <a:lnTo>
                    <a:pt x="15" y="719"/>
                  </a:lnTo>
                  <a:lnTo>
                    <a:pt x="15" y="720"/>
                  </a:lnTo>
                  <a:lnTo>
                    <a:pt x="13" y="722"/>
                  </a:lnTo>
                  <a:lnTo>
                    <a:pt x="13" y="724"/>
                  </a:lnTo>
                  <a:lnTo>
                    <a:pt x="12" y="728"/>
                  </a:lnTo>
                  <a:lnTo>
                    <a:pt x="12" y="734"/>
                  </a:lnTo>
                  <a:lnTo>
                    <a:pt x="12" y="745"/>
                  </a:lnTo>
                  <a:lnTo>
                    <a:pt x="12" y="749"/>
                  </a:lnTo>
                  <a:lnTo>
                    <a:pt x="8" y="754"/>
                  </a:lnTo>
                  <a:lnTo>
                    <a:pt x="6" y="758"/>
                  </a:lnTo>
                  <a:lnTo>
                    <a:pt x="4" y="764"/>
                  </a:lnTo>
                  <a:lnTo>
                    <a:pt x="2" y="767"/>
                  </a:lnTo>
                  <a:lnTo>
                    <a:pt x="2" y="775"/>
                  </a:lnTo>
                  <a:lnTo>
                    <a:pt x="2" y="779"/>
                  </a:lnTo>
                  <a:lnTo>
                    <a:pt x="2" y="784"/>
                  </a:lnTo>
                  <a:lnTo>
                    <a:pt x="2" y="788"/>
                  </a:lnTo>
                  <a:lnTo>
                    <a:pt x="4" y="796"/>
                  </a:lnTo>
                  <a:lnTo>
                    <a:pt x="8" y="803"/>
                  </a:lnTo>
                  <a:lnTo>
                    <a:pt x="10" y="807"/>
                  </a:lnTo>
                  <a:lnTo>
                    <a:pt x="10" y="809"/>
                  </a:lnTo>
                  <a:lnTo>
                    <a:pt x="10" y="816"/>
                  </a:lnTo>
                  <a:lnTo>
                    <a:pt x="13" y="822"/>
                  </a:lnTo>
                  <a:lnTo>
                    <a:pt x="15" y="828"/>
                  </a:lnTo>
                  <a:lnTo>
                    <a:pt x="19" y="833"/>
                  </a:lnTo>
                  <a:lnTo>
                    <a:pt x="25" y="837"/>
                  </a:lnTo>
                  <a:lnTo>
                    <a:pt x="28" y="843"/>
                  </a:lnTo>
                  <a:lnTo>
                    <a:pt x="32" y="845"/>
                  </a:lnTo>
                  <a:lnTo>
                    <a:pt x="38" y="848"/>
                  </a:lnTo>
                  <a:lnTo>
                    <a:pt x="47" y="854"/>
                  </a:lnTo>
                  <a:lnTo>
                    <a:pt x="55" y="858"/>
                  </a:lnTo>
                  <a:lnTo>
                    <a:pt x="60" y="860"/>
                  </a:lnTo>
                  <a:lnTo>
                    <a:pt x="62" y="860"/>
                  </a:lnTo>
                  <a:lnTo>
                    <a:pt x="68" y="858"/>
                  </a:lnTo>
                  <a:lnTo>
                    <a:pt x="74" y="856"/>
                  </a:lnTo>
                  <a:lnTo>
                    <a:pt x="79" y="854"/>
                  </a:lnTo>
                  <a:lnTo>
                    <a:pt x="85" y="850"/>
                  </a:lnTo>
                  <a:lnTo>
                    <a:pt x="89" y="846"/>
                  </a:lnTo>
                  <a:lnTo>
                    <a:pt x="94" y="843"/>
                  </a:lnTo>
                  <a:lnTo>
                    <a:pt x="98" y="839"/>
                  </a:lnTo>
                  <a:lnTo>
                    <a:pt x="102" y="835"/>
                  </a:lnTo>
                  <a:lnTo>
                    <a:pt x="111" y="820"/>
                  </a:lnTo>
                  <a:lnTo>
                    <a:pt x="115" y="814"/>
                  </a:lnTo>
                  <a:lnTo>
                    <a:pt x="115" y="805"/>
                  </a:lnTo>
                  <a:lnTo>
                    <a:pt x="117" y="798"/>
                  </a:lnTo>
                  <a:lnTo>
                    <a:pt x="117" y="794"/>
                  </a:lnTo>
                  <a:lnTo>
                    <a:pt x="119" y="788"/>
                  </a:lnTo>
                  <a:lnTo>
                    <a:pt x="123" y="784"/>
                  </a:lnTo>
                  <a:lnTo>
                    <a:pt x="123" y="783"/>
                  </a:lnTo>
                  <a:lnTo>
                    <a:pt x="126" y="783"/>
                  </a:lnTo>
                  <a:lnTo>
                    <a:pt x="128" y="781"/>
                  </a:lnTo>
                  <a:lnTo>
                    <a:pt x="132" y="781"/>
                  </a:lnTo>
                  <a:lnTo>
                    <a:pt x="134" y="779"/>
                  </a:lnTo>
                  <a:lnTo>
                    <a:pt x="139" y="775"/>
                  </a:lnTo>
                  <a:lnTo>
                    <a:pt x="143" y="771"/>
                  </a:lnTo>
                  <a:lnTo>
                    <a:pt x="149" y="764"/>
                  </a:lnTo>
                  <a:lnTo>
                    <a:pt x="153" y="760"/>
                  </a:lnTo>
                  <a:lnTo>
                    <a:pt x="156" y="756"/>
                  </a:lnTo>
                  <a:lnTo>
                    <a:pt x="160" y="749"/>
                  </a:lnTo>
                  <a:lnTo>
                    <a:pt x="164" y="745"/>
                  </a:lnTo>
                  <a:lnTo>
                    <a:pt x="166" y="739"/>
                  </a:lnTo>
                  <a:lnTo>
                    <a:pt x="170" y="730"/>
                  </a:lnTo>
                  <a:lnTo>
                    <a:pt x="171" y="724"/>
                  </a:lnTo>
                  <a:lnTo>
                    <a:pt x="171" y="719"/>
                  </a:lnTo>
                  <a:lnTo>
                    <a:pt x="171" y="715"/>
                  </a:lnTo>
                  <a:lnTo>
                    <a:pt x="171" y="713"/>
                  </a:lnTo>
                  <a:lnTo>
                    <a:pt x="170" y="711"/>
                  </a:lnTo>
                  <a:lnTo>
                    <a:pt x="185" y="745"/>
                  </a:lnTo>
                  <a:lnTo>
                    <a:pt x="186" y="745"/>
                  </a:lnTo>
                  <a:lnTo>
                    <a:pt x="190" y="743"/>
                  </a:lnTo>
                  <a:lnTo>
                    <a:pt x="192" y="743"/>
                  </a:lnTo>
                  <a:lnTo>
                    <a:pt x="196" y="741"/>
                  </a:lnTo>
                  <a:lnTo>
                    <a:pt x="200" y="739"/>
                  </a:lnTo>
                  <a:lnTo>
                    <a:pt x="202" y="735"/>
                  </a:lnTo>
                  <a:lnTo>
                    <a:pt x="205" y="732"/>
                  </a:lnTo>
                  <a:lnTo>
                    <a:pt x="207" y="728"/>
                  </a:lnTo>
                  <a:lnTo>
                    <a:pt x="211" y="722"/>
                  </a:lnTo>
                  <a:lnTo>
                    <a:pt x="213" y="717"/>
                  </a:lnTo>
                  <a:lnTo>
                    <a:pt x="215" y="707"/>
                  </a:lnTo>
                  <a:lnTo>
                    <a:pt x="217" y="698"/>
                  </a:lnTo>
                  <a:lnTo>
                    <a:pt x="217" y="688"/>
                  </a:lnTo>
                  <a:lnTo>
                    <a:pt x="215" y="675"/>
                  </a:lnTo>
                  <a:lnTo>
                    <a:pt x="215" y="672"/>
                  </a:lnTo>
                  <a:lnTo>
                    <a:pt x="217" y="658"/>
                  </a:lnTo>
                  <a:lnTo>
                    <a:pt x="217" y="641"/>
                  </a:lnTo>
                  <a:lnTo>
                    <a:pt x="217" y="623"/>
                  </a:lnTo>
                  <a:lnTo>
                    <a:pt x="217" y="600"/>
                  </a:lnTo>
                  <a:lnTo>
                    <a:pt x="217" y="577"/>
                  </a:lnTo>
                  <a:lnTo>
                    <a:pt x="217" y="559"/>
                  </a:lnTo>
                  <a:lnTo>
                    <a:pt x="217" y="544"/>
                  </a:lnTo>
                  <a:lnTo>
                    <a:pt x="209" y="530"/>
                  </a:lnTo>
                  <a:lnTo>
                    <a:pt x="258" y="502"/>
                  </a:lnTo>
                  <a:lnTo>
                    <a:pt x="260" y="450"/>
                  </a:lnTo>
                  <a:lnTo>
                    <a:pt x="282" y="414"/>
                  </a:lnTo>
                  <a:lnTo>
                    <a:pt x="288" y="380"/>
                  </a:lnTo>
                  <a:lnTo>
                    <a:pt x="294" y="380"/>
                  </a:lnTo>
                  <a:lnTo>
                    <a:pt x="299" y="374"/>
                  </a:lnTo>
                  <a:lnTo>
                    <a:pt x="311" y="359"/>
                  </a:lnTo>
                  <a:lnTo>
                    <a:pt x="318" y="350"/>
                  </a:lnTo>
                  <a:lnTo>
                    <a:pt x="326" y="342"/>
                  </a:lnTo>
                  <a:lnTo>
                    <a:pt x="333" y="335"/>
                  </a:lnTo>
                  <a:lnTo>
                    <a:pt x="339" y="327"/>
                  </a:lnTo>
                  <a:lnTo>
                    <a:pt x="341" y="282"/>
                  </a:lnTo>
                  <a:lnTo>
                    <a:pt x="343" y="280"/>
                  </a:lnTo>
                  <a:lnTo>
                    <a:pt x="344" y="278"/>
                  </a:lnTo>
                  <a:lnTo>
                    <a:pt x="348" y="275"/>
                  </a:lnTo>
                  <a:lnTo>
                    <a:pt x="350" y="271"/>
                  </a:lnTo>
                  <a:lnTo>
                    <a:pt x="352" y="265"/>
                  </a:lnTo>
                  <a:lnTo>
                    <a:pt x="354" y="260"/>
                  </a:lnTo>
                  <a:lnTo>
                    <a:pt x="354" y="256"/>
                  </a:lnTo>
                  <a:lnTo>
                    <a:pt x="356" y="248"/>
                  </a:lnTo>
                  <a:lnTo>
                    <a:pt x="360" y="243"/>
                  </a:lnTo>
                  <a:lnTo>
                    <a:pt x="361" y="235"/>
                  </a:lnTo>
                  <a:lnTo>
                    <a:pt x="365" y="228"/>
                  </a:lnTo>
                  <a:lnTo>
                    <a:pt x="371" y="220"/>
                  </a:lnTo>
                  <a:lnTo>
                    <a:pt x="378" y="211"/>
                  </a:lnTo>
                  <a:lnTo>
                    <a:pt x="386" y="201"/>
                  </a:lnTo>
                  <a:lnTo>
                    <a:pt x="397" y="190"/>
                  </a:lnTo>
                  <a:lnTo>
                    <a:pt x="408" y="179"/>
                  </a:lnTo>
                  <a:lnTo>
                    <a:pt x="423" y="167"/>
                  </a:lnTo>
                  <a:lnTo>
                    <a:pt x="440" y="156"/>
                  </a:lnTo>
                  <a:lnTo>
                    <a:pt x="459" y="145"/>
                  </a:lnTo>
                  <a:lnTo>
                    <a:pt x="478" y="134"/>
                  </a:lnTo>
                  <a:lnTo>
                    <a:pt x="484" y="132"/>
                  </a:lnTo>
                  <a:lnTo>
                    <a:pt x="493" y="132"/>
                  </a:lnTo>
                  <a:lnTo>
                    <a:pt x="497" y="132"/>
                  </a:lnTo>
                  <a:lnTo>
                    <a:pt x="499" y="132"/>
                  </a:lnTo>
                  <a:lnTo>
                    <a:pt x="502" y="134"/>
                  </a:lnTo>
                  <a:lnTo>
                    <a:pt x="506" y="134"/>
                  </a:lnTo>
                  <a:lnTo>
                    <a:pt x="508" y="137"/>
                  </a:lnTo>
                  <a:lnTo>
                    <a:pt x="512" y="139"/>
                  </a:lnTo>
                  <a:lnTo>
                    <a:pt x="516" y="143"/>
                  </a:lnTo>
                  <a:lnTo>
                    <a:pt x="518" y="147"/>
                  </a:lnTo>
                  <a:lnTo>
                    <a:pt x="559" y="149"/>
                  </a:lnTo>
                  <a:lnTo>
                    <a:pt x="565" y="147"/>
                  </a:lnTo>
                  <a:lnTo>
                    <a:pt x="576" y="145"/>
                  </a:lnTo>
                  <a:lnTo>
                    <a:pt x="578" y="143"/>
                  </a:lnTo>
                  <a:lnTo>
                    <a:pt x="581" y="141"/>
                  </a:lnTo>
                  <a:lnTo>
                    <a:pt x="585" y="139"/>
                  </a:lnTo>
                  <a:lnTo>
                    <a:pt x="587" y="137"/>
                  </a:lnTo>
                  <a:lnTo>
                    <a:pt x="589" y="134"/>
                  </a:lnTo>
                  <a:lnTo>
                    <a:pt x="593" y="132"/>
                  </a:lnTo>
                  <a:lnTo>
                    <a:pt x="593" y="128"/>
                  </a:lnTo>
                  <a:lnTo>
                    <a:pt x="595" y="124"/>
                  </a:lnTo>
                  <a:lnTo>
                    <a:pt x="595" y="122"/>
                  </a:lnTo>
                  <a:lnTo>
                    <a:pt x="595" y="120"/>
                  </a:lnTo>
                  <a:lnTo>
                    <a:pt x="597" y="117"/>
                  </a:lnTo>
                  <a:lnTo>
                    <a:pt x="598" y="113"/>
                  </a:lnTo>
                  <a:lnTo>
                    <a:pt x="600" y="109"/>
                  </a:lnTo>
                  <a:lnTo>
                    <a:pt x="604" y="107"/>
                  </a:lnTo>
                  <a:lnTo>
                    <a:pt x="606" y="105"/>
                  </a:lnTo>
                  <a:lnTo>
                    <a:pt x="612" y="104"/>
                  </a:lnTo>
                  <a:lnTo>
                    <a:pt x="615" y="104"/>
                  </a:lnTo>
                  <a:lnTo>
                    <a:pt x="619" y="102"/>
                  </a:lnTo>
                  <a:lnTo>
                    <a:pt x="625" y="102"/>
                  </a:lnTo>
                  <a:lnTo>
                    <a:pt x="632" y="104"/>
                  </a:lnTo>
                  <a:lnTo>
                    <a:pt x="698" y="139"/>
                  </a:lnTo>
                  <a:lnTo>
                    <a:pt x="700" y="137"/>
                  </a:lnTo>
                  <a:lnTo>
                    <a:pt x="702" y="135"/>
                  </a:lnTo>
                  <a:lnTo>
                    <a:pt x="704" y="134"/>
                  </a:lnTo>
                  <a:lnTo>
                    <a:pt x="704" y="130"/>
                  </a:lnTo>
                  <a:lnTo>
                    <a:pt x="706" y="124"/>
                  </a:lnTo>
                  <a:lnTo>
                    <a:pt x="706" y="119"/>
                  </a:lnTo>
                  <a:lnTo>
                    <a:pt x="723" y="115"/>
                  </a:lnTo>
                  <a:lnTo>
                    <a:pt x="698" y="10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4" name="Freeform 143"/>
            <p:cNvSpPr>
              <a:spLocks/>
            </p:cNvSpPr>
            <p:nvPr/>
          </p:nvSpPr>
          <p:spPr bwMode="auto">
            <a:xfrm>
              <a:off x="653" y="1732"/>
              <a:ext cx="374" cy="344"/>
            </a:xfrm>
            <a:custGeom>
              <a:avLst/>
              <a:gdLst>
                <a:gd name="T0" fmla="*/ 47 w 723"/>
                <a:gd name="T1" fmla="*/ 2 h 860"/>
                <a:gd name="T2" fmla="*/ 49 w 723"/>
                <a:gd name="T3" fmla="*/ 2 h 860"/>
                <a:gd name="T4" fmla="*/ 50 w 723"/>
                <a:gd name="T5" fmla="*/ 2 h 860"/>
                <a:gd name="T6" fmla="*/ 50 w 723"/>
                <a:gd name="T7" fmla="*/ 2 h 860"/>
                <a:gd name="T8" fmla="*/ 48 w 723"/>
                <a:gd name="T9" fmla="*/ 1 h 860"/>
                <a:gd name="T10" fmla="*/ 39 w 723"/>
                <a:gd name="T11" fmla="*/ 0 h 860"/>
                <a:gd name="T12" fmla="*/ 38 w 723"/>
                <a:gd name="T13" fmla="*/ 1 h 860"/>
                <a:gd name="T14" fmla="*/ 34 w 723"/>
                <a:gd name="T15" fmla="*/ 1 h 860"/>
                <a:gd name="T16" fmla="*/ 33 w 723"/>
                <a:gd name="T17" fmla="*/ 1 h 860"/>
                <a:gd name="T18" fmla="*/ 32 w 723"/>
                <a:gd name="T19" fmla="*/ 2 h 860"/>
                <a:gd name="T20" fmla="*/ 31 w 723"/>
                <a:gd name="T21" fmla="*/ 2 h 860"/>
                <a:gd name="T22" fmla="*/ 29 w 723"/>
                <a:gd name="T23" fmla="*/ 2 h 860"/>
                <a:gd name="T24" fmla="*/ 28 w 723"/>
                <a:gd name="T25" fmla="*/ 2 h 860"/>
                <a:gd name="T26" fmla="*/ 27 w 723"/>
                <a:gd name="T27" fmla="*/ 2 h 860"/>
                <a:gd name="T28" fmla="*/ 25 w 723"/>
                <a:gd name="T29" fmla="*/ 3 h 860"/>
                <a:gd name="T30" fmla="*/ 23 w 723"/>
                <a:gd name="T31" fmla="*/ 4 h 860"/>
                <a:gd name="T32" fmla="*/ 22 w 723"/>
                <a:gd name="T33" fmla="*/ 4 h 860"/>
                <a:gd name="T34" fmla="*/ 16 w 723"/>
                <a:gd name="T35" fmla="*/ 10 h 860"/>
                <a:gd name="T36" fmla="*/ 12 w 723"/>
                <a:gd name="T37" fmla="*/ 12 h 860"/>
                <a:gd name="T38" fmla="*/ 5 w 723"/>
                <a:gd name="T39" fmla="*/ 14 h 860"/>
                <a:gd name="T40" fmla="*/ 3 w 723"/>
                <a:gd name="T41" fmla="*/ 15 h 860"/>
                <a:gd name="T42" fmla="*/ 2 w 723"/>
                <a:gd name="T43" fmla="*/ 16 h 860"/>
                <a:gd name="T44" fmla="*/ 1 w 723"/>
                <a:gd name="T45" fmla="*/ 16 h 860"/>
                <a:gd name="T46" fmla="*/ 0 w 723"/>
                <a:gd name="T47" fmla="*/ 17 h 860"/>
                <a:gd name="T48" fmla="*/ 1 w 723"/>
                <a:gd name="T49" fmla="*/ 18 h 860"/>
                <a:gd name="T50" fmla="*/ 2 w 723"/>
                <a:gd name="T51" fmla="*/ 18 h 860"/>
                <a:gd name="T52" fmla="*/ 1 w 723"/>
                <a:gd name="T53" fmla="*/ 18 h 860"/>
                <a:gd name="T54" fmla="*/ 1 w 723"/>
                <a:gd name="T55" fmla="*/ 19 h 860"/>
                <a:gd name="T56" fmla="*/ 1 w 723"/>
                <a:gd name="T57" fmla="*/ 20 h 860"/>
                <a:gd name="T58" fmla="*/ 1 w 723"/>
                <a:gd name="T59" fmla="*/ 20 h 860"/>
                <a:gd name="T60" fmla="*/ 1 w 723"/>
                <a:gd name="T61" fmla="*/ 21 h 860"/>
                <a:gd name="T62" fmla="*/ 2 w 723"/>
                <a:gd name="T63" fmla="*/ 22 h 860"/>
                <a:gd name="T64" fmla="*/ 4 w 723"/>
                <a:gd name="T65" fmla="*/ 22 h 860"/>
                <a:gd name="T66" fmla="*/ 6 w 723"/>
                <a:gd name="T67" fmla="*/ 22 h 860"/>
                <a:gd name="T68" fmla="*/ 8 w 723"/>
                <a:gd name="T69" fmla="*/ 21 h 860"/>
                <a:gd name="T70" fmla="*/ 9 w 723"/>
                <a:gd name="T71" fmla="*/ 20 h 860"/>
                <a:gd name="T72" fmla="*/ 9 w 723"/>
                <a:gd name="T73" fmla="*/ 20 h 860"/>
                <a:gd name="T74" fmla="*/ 11 w 723"/>
                <a:gd name="T75" fmla="*/ 20 h 860"/>
                <a:gd name="T76" fmla="*/ 12 w 723"/>
                <a:gd name="T77" fmla="*/ 19 h 860"/>
                <a:gd name="T78" fmla="*/ 12 w 723"/>
                <a:gd name="T79" fmla="*/ 18 h 860"/>
                <a:gd name="T80" fmla="*/ 14 w 723"/>
                <a:gd name="T81" fmla="*/ 19 h 860"/>
                <a:gd name="T82" fmla="*/ 15 w 723"/>
                <a:gd name="T83" fmla="*/ 18 h 860"/>
                <a:gd name="T84" fmla="*/ 15 w 723"/>
                <a:gd name="T85" fmla="*/ 17 h 860"/>
                <a:gd name="T86" fmla="*/ 16 w 723"/>
                <a:gd name="T87" fmla="*/ 15 h 860"/>
                <a:gd name="T88" fmla="*/ 19 w 723"/>
                <a:gd name="T89" fmla="*/ 13 h 860"/>
                <a:gd name="T90" fmla="*/ 21 w 723"/>
                <a:gd name="T91" fmla="*/ 10 h 860"/>
                <a:gd name="T92" fmla="*/ 24 w 723"/>
                <a:gd name="T93" fmla="*/ 8 h 860"/>
                <a:gd name="T94" fmla="*/ 25 w 723"/>
                <a:gd name="T95" fmla="*/ 7 h 860"/>
                <a:gd name="T96" fmla="*/ 26 w 723"/>
                <a:gd name="T97" fmla="*/ 6 h 860"/>
                <a:gd name="T98" fmla="*/ 27 w 723"/>
                <a:gd name="T99" fmla="*/ 5 h 860"/>
                <a:gd name="T100" fmla="*/ 33 w 723"/>
                <a:gd name="T101" fmla="*/ 4 h 860"/>
                <a:gd name="T102" fmla="*/ 36 w 723"/>
                <a:gd name="T103" fmla="*/ 3 h 860"/>
                <a:gd name="T104" fmla="*/ 37 w 723"/>
                <a:gd name="T105" fmla="*/ 4 h 860"/>
                <a:gd name="T106" fmla="*/ 41 w 723"/>
                <a:gd name="T107" fmla="*/ 4 h 860"/>
                <a:gd name="T108" fmla="*/ 42 w 723"/>
                <a:gd name="T109" fmla="*/ 3 h 860"/>
                <a:gd name="T110" fmla="*/ 43 w 723"/>
                <a:gd name="T111" fmla="*/ 3 h 860"/>
                <a:gd name="T112" fmla="*/ 44 w 723"/>
                <a:gd name="T113" fmla="*/ 3 h 860"/>
                <a:gd name="T114" fmla="*/ 50 w 723"/>
                <a:gd name="T115" fmla="*/ 4 h 860"/>
                <a:gd name="T116" fmla="*/ 51 w 723"/>
                <a:gd name="T117" fmla="*/ 3 h 86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23"/>
                <a:gd name="T178" fmla="*/ 0 h 860"/>
                <a:gd name="T179" fmla="*/ 723 w 723"/>
                <a:gd name="T180" fmla="*/ 860 h 86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23" h="860">
                  <a:moveTo>
                    <a:pt x="698" y="109"/>
                  </a:moveTo>
                  <a:lnTo>
                    <a:pt x="676" y="102"/>
                  </a:lnTo>
                  <a:lnTo>
                    <a:pt x="668" y="98"/>
                  </a:lnTo>
                  <a:lnTo>
                    <a:pt x="660" y="96"/>
                  </a:lnTo>
                  <a:lnTo>
                    <a:pt x="655" y="94"/>
                  </a:lnTo>
                  <a:lnTo>
                    <a:pt x="649" y="92"/>
                  </a:lnTo>
                  <a:lnTo>
                    <a:pt x="642" y="90"/>
                  </a:lnTo>
                  <a:lnTo>
                    <a:pt x="640" y="90"/>
                  </a:lnTo>
                  <a:lnTo>
                    <a:pt x="676" y="87"/>
                  </a:lnTo>
                  <a:lnTo>
                    <a:pt x="674" y="87"/>
                  </a:lnTo>
                  <a:lnTo>
                    <a:pt x="670" y="88"/>
                  </a:lnTo>
                  <a:lnTo>
                    <a:pt x="672" y="88"/>
                  </a:lnTo>
                  <a:lnTo>
                    <a:pt x="685" y="87"/>
                  </a:lnTo>
                  <a:lnTo>
                    <a:pt x="689" y="85"/>
                  </a:lnTo>
                  <a:lnTo>
                    <a:pt x="692" y="85"/>
                  </a:lnTo>
                  <a:lnTo>
                    <a:pt x="694" y="81"/>
                  </a:lnTo>
                  <a:lnTo>
                    <a:pt x="698" y="79"/>
                  </a:lnTo>
                  <a:lnTo>
                    <a:pt x="700" y="75"/>
                  </a:lnTo>
                  <a:lnTo>
                    <a:pt x="702" y="72"/>
                  </a:lnTo>
                  <a:lnTo>
                    <a:pt x="704" y="68"/>
                  </a:lnTo>
                  <a:lnTo>
                    <a:pt x="706" y="64"/>
                  </a:lnTo>
                  <a:lnTo>
                    <a:pt x="708" y="51"/>
                  </a:lnTo>
                  <a:lnTo>
                    <a:pt x="708" y="45"/>
                  </a:lnTo>
                  <a:lnTo>
                    <a:pt x="676" y="40"/>
                  </a:lnTo>
                  <a:lnTo>
                    <a:pt x="668" y="23"/>
                  </a:lnTo>
                  <a:lnTo>
                    <a:pt x="649" y="8"/>
                  </a:lnTo>
                  <a:lnTo>
                    <a:pt x="606" y="11"/>
                  </a:lnTo>
                  <a:lnTo>
                    <a:pt x="557" y="0"/>
                  </a:lnTo>
                  <a:lnTo>
                    <a:pt x="553" y="6"/>
                  </a:lnTo>
                  <a:lnTo>
                    <a:pt x="550" y="9"/>
                  </a:lnTo>
                  <a:lnTo>
                    <a:pt x="546" y="11"/>
                  </a:lnTo>
                  <a:lnTo>
                    <a:pt x="542" y="15"/>
                  </a:lnTo>
                  <a:lnTo>
                    <a:pt x="536" y="17"/>
                  </a:lnTo>
                  <a:lnTo>
                    <a:pt x="531" y="21"/>
                  </a:lnTo>
                  <a:lnTo>
                    <a:pt x="525" y="23"/>
                  </a:lnTo>
                  <a:lnTo>
                    <a:pt x="519" y="25"/>
                  </a:lnTo>
                  <a:lnTo>
                    <a:pt x="501" y="28"/>
                  </a:lnTo>
                  <a:lnTo>
                    <a:pt x="491" y="30"/>
                  </a:lnTo>
                  <a:lnTo>
                    <a:pt x="484" y="30"/>
                  </a:lnTo>
                  <a:lnTo>
                    <a:pt x="478" y="32"/>
                  </a:lnTo>
                  <a:lnTo>
                    <a:pt x="474" y="34"/>
                  </a:lnTo>
                  <a:lnTo>
                    <a:pt x="471" y="38"/>
                  </a:lnTo>
                  <a:lnTo>
                    <a:pt x="465" y="43"/>
                  </a:lnTo>
                  <a:lnTo>
                    <a:pt x="463" y="45"/>
                  </a:lnTo>
                  <a:lnTo>
                    <a:pt x="461" y="49"/>
                  </a:lnTo>
                  <a:lnTo>
                    <a:pt x="459" y="60"/>
                  </a:lnTo>
                  <a:lnTo>
                    <a:pt x="455" y="64"/>
                  </a:lnTo>
                  <a:lnTo>
                    <a:pt x="452" y="70"/>
                  </a:lnTo>
                  <a:lnTo>
                    <a:pt x="448" y="72"/>
                  </a:lnTo>
                  <a:lnTo>
                    <a:pt x="446" y="73"/>
                  </a:lnTo>
                  <a:lnTo>
                    <a:pt x="442" y="75"/>
                  </a:lnTo>
                  <a:lnTo>
                    <a:pt x="439" y="75"/>
                  </a:lnTo>
                  <a:lnTo>
                    <a:pt x="435" y="77"/>
                  </a:lnTo>
                  <a:lnTo>
                    <a:pt x="431" y="77"/>
                  </a:lnTo>
                  <a:lnTo>
                    <a:pt x="427" y="75"/>
                  </a:lnTo>
                  <a:lnTo>
                    <a:pt x="425" y="75"/>
                  </a:lnTo>
                  <a:lnTo>
                    <a:pt x="422" y="73"/>
                  </a:lnTo>
                  <a:lnTo>
                    <a:pt x="420" y="72"/>
                  </a:lnTo>
                  <a:lnTo>
                    <a:pt x="416" y="68"/>
                  </a:lnTo>
                  <a:lnTo>
                    <a:pt x="416" y="66"/>
                  </a:lnTo>
                  <a:lnTo>
                    <a:pt x="412" y="64"/>
                  </a:lnTo>
                  <a:lnTo>
                    <a:pt x="407" y="66"/>
                  </a:lnTo>
                  <a:lnTo>
                    <a:pt x="403" y="68"/>
                  </a:lnTo>
                  <a:lnTo>
                    <a:pt x="401" y="70"/>
                  </a:lnTo>
                  <a:lnTo>
                    <a:pt x="397" y="72"/>
                  </a:lnTo>
                  <a:lnTo>
                    <a:pt x="393" y="75"/>
                  </a:lnTo>
                  <a:lnTo>
                    <a:pt x="390" y="79"/>
                  </a:lnTo>
                  <a:lnTo>
                    <a:pt x="386" y="83"/>
                  </a:lnTo>
                  <a:lnTo>
                    <a:pt x="378" y="96"/>
                  </a:lnTo>
                  <a:lnTo>
                    <a:pt x="375" y="102"/>
                  </a:lnTo>
                  <a:lnTo>
                    <a:pt x="361" y="113"/>
                  </a:lnTo>
                  <a:lnTo>
                    <a:pt x="356" y="113"/>
                  </a:lnTo>
                  <a:lnTo>
                    <a:pt x="352" y="113"/>
                  </a:lnTo>
                  <a:lnTo>
                    <a:pt x="350" y="115"/>
                  </a:lnTo>
                  <a:lnTo>
                    <a:pt x="346" y="115"/>
                  </a:lnTo>
                  <a:lnTo>
                    <a:pt x="341" y="119"/>
                  </a:lnTo>
                  <a:lnTo>
                    <a:pt x="335" y="122"/>
                  </a:lnTo>
                  <a:lnTo>
                    <a:pt x="331" y="126"/>
                  </a:lnTo>
                  <a:lnTo>
                    <a:pt x="328" y="132"/>
                  </a:lnTo>
                  <a:lnTo>
                    <a:pt x="326" y="135"/>
                  </a:lnTo>
                  <a:lnTo>
                    <a:pt x="322" y="141"/>
                  </a:lnTo>
                  <a:lnTo>
                    <a:pt x="318" y="152"/>
                  </a:lnTo>
                  <a:lnTo>
                    <a:pt x="316" y="164"/>
                  </a:lnTo>
                  <a:lnTo>
                    <a:pt x="316" y="169"/>
                  </a:lnTo>
                  <a:lnTo>
                    <a:pt x="316" y="173"/>
                  </a:lnTo>
                  <a:lnTo>
                    <a:pt x="292" y="237"/>
                  </a:lnTo>
                  <a:lnTo>
                    <a:pt x="249" y="312"/>
                  </a:lnTo>
                  <a:lnTo>
                    <a:pt x="243" y="322"/>
                  </a:lnTo>
                  <a:lnTo>
                    <a:pt x="232" y="346"/>
                  </a:lnTo>
                  <a:lnTo>
                    <a:pt x="220" y="371"/>
                  </a:lnTo>
                  <a:lnTo>
                    <a:pt x="213" y="386"/>
                  </a:lnTo>
                  <a:lnTo>
                    <a:pt x="207" y="401"/>
                  </a:lnTo>
                  <a:lnTo>
                    <a:pt x="194" y="429"/>
                  </a:lnTo>
                  <a:lnTo>
                    <a:pt x="181" y="455"/>
                  </a:lnTo>
                  <a:lnTo>
                    <a:pt x="175" y="467"/>
                  </a:lnTo>
                  <a:lnTo>
                    <a:pt x="153" y="482"/>
                  </a:lnTo>
                  <a:lnTo>
                    <a:pt x="115" y="530"/>
                  </a:lnTo>
                  <a:lnTo>
                    <a:pt x="68" y="561"/>
                  </a:lnTo>
                  <a:lnTo>
                    <a:pt x="66" y="566"/>
                  </a:lnTo>
                  <a:lnTo>
                    <a:pt x="64" y="568"/>
                  </a:lnTo>
                  <a:lnTo>
                    <a:pt x="60" y="572"/>
                  </a:lnTo>
                  <a:lnTo>
                    <a:pt x="59" y="576"/>
                  </a:lnTo>
                  <a:lnTo>
                    <a:pt x="53" y="581"/>
                  </a:lnTo>
                  <a:lnTo>
                    <a:pt x="47" y="587"/>
                  </a:lnTo>
                  <a:lnTo>
                    <a:pt x="38" y="591"/>
                  </a:lnTo>
                  <a:lnTo>
                    <a:pt x="32" y="593"/>
                  </a:lnTo>
                  <a:lnTo>
                    <a:pt x="30" y="602"/>
                  </a:lnTo>
                  <a:lnTo>
                    <a:pt x="28" y="608"/>
                  </a:lnTo>
                  <a:lnTo>
                    <a:pt x="27" y="613"/>
                  </a:lnTo>
                  <a:lnTo>
                    <a:pt x="23" y="619"/>
                  </a:lnTo>
                  <a:lnTo>
                    <a:pt x="17" y="625"/>
                  </a:lnTo>
                  <a:lnTo>
                    <a:pt x="13" y="626"/>
                  </a:lnTo>
                  <a:lnTo>
                    <a:pt x="10" y="634"/>
                  </a:lnTo>
                  <a:lnTo>
                    <a:pt x="6" y="640"/>
                  </a:lnTo>
                  <a:lnTo>
                    <a:pt x="4" y="645"/>
                  </a:lnTo>
                  <a:lnTo>
                    <a:pt x="2" y="651"/>
                  </a:lnTo>
                  <a:lnTo>
                    <a:pt x="0" y="656"/>
                  </a:lnTo>
                  <a:lnTo>
                    <a:pt x="0" y="664"/>
                  </a:lnTo>
                  <a:lnTo>
                    <a:pt x="0" y="670"/>
                  </a:lnTo>
                  <a:lnTo>
                    <a:pt x="0" y="675"/>
                  </a:lnTo>
                  <a:lnTo>
                    <a:pt x="2" y="681"/>
                  </a:lnTo>
                  <a:lnTo>
                    <a:pt x="2" y="687"/>
                  </a:lnTo>
                  <a:lnTo>
                    <a:pt x="4" y="690"/>
                  </a:lnTo>
                  <a:lnTo>
                    <a:pt x="6" y="694"/>
                  </a:lnTo>
                  <a:lnTo>
                    <a:pt x="8" y="698"/>
                  </a:lnTo>
                  <a:lnTo>
                    <a:pt x="10" y="702"/>
                  </a:lnTo>
                  <a:lnTo>
                    <a:pt x="12" y="704"/>
                  </a:lnTo>
                  <a:lnTo>
                    <a:pt x="13" y="705"/>
                  </a:lnTo>
                  <a:lnTo>
                    <a:pt x="17" y="707"/>
                  </a:lnTo>
                  <a:lnTo>
                    <a:pt x="19" y="707"/>
                  </a:lnTo>
                  <a:lnTo>
                    <a:pt x="21" y="711"/>
                  </a:lnTo>
                  <a:lnTo>
                    <a:pt x="21" y="713"/>
                  </a:lnTo>
                  <a:lnTo>
                    <a:pt x="19" y="717"/>
                  </a:lnTo>
                  <a:lnTo>
                    <a:pt x="15" y="719"/>
                  </a:lnTo>
                  <a:lnTo>
                    <a:pt x="15" y="720"/>
                  </a:lnTo>
                  <a:lnTo>
                    <a:pt x="13" y="722"/>
                  </a:lnTo>
                  <a:lnTo>
                    <a:pt x="13" y="724"/>
                  </a:lnTo>
                  <a:lnTo>
                    <a:pt x="12" y="728"/>
                  </a:lnTo>
                  <a:lnTo>
                    <a:pt x="12" y="734"/>
                  </a:lnTo>
                  <a:lnTo>
                    <a:pt x="12" y="745"/>
                  </a:lnTo>
                  <a:lnTo>
                    <a:pt x="12" y="749"/>
                  </a:lnTo>
                  <a:lnTo>
                    <a:pt x="8" y="754"/>
                  </a:lnTo>
                  <a:lnTo>
                    <a:pt x="6" y="758"/>
                  </a:lnTo>
                  <a:lnTo>
                    <a:pt x="4" y="764"/>
                  </a:lnTo>
                  <a:lnTo>
                    <a:pt x="2" y="767"/>
                  </a:lnTo>
                  <a:lnTo>
                    <a:pt x="2" y="775"/>
                  </a:lnTo>
                  <a:lnTo>
                    <a:pt x="2" y="779"/>
                  </a:lnTo>
                  <a:lnTo>
                    <a:pt x="2" y="784"/>
                  </a:lnTo>
                  <a:lnTo>
                    <a:pt x="2" y="788"/>
                  </a:lnTo>
                  <a:lnTo>
                    <a:pt x="4" y="796"/>
                  </a:lnTo>
                  <a:lnTo>
                    <a:pt x="8" y="803"/>
                  </a:lnTo>
                  <a:lnTo>
                    <a:pt x="10" y="807"/>
                  </a:lnTo>
                  <a:lnTo>
                    <a:pt x="10" y="809"/>
                  </a:lnTo>
                  <a:lnTo>
                    <a:pt x="10" y="816"/>
                  </a:lnTo>
                  <a:lnTo>
                    <a:pt x="13" y="822"/>
                  </a:lnTo>
                  <a:lnTo>
                    <a:pt x="15" y="828"/>
                  </a:lnTo>
                  <a:lnTo>
                    <a:pt x="19" y="833"/>
                  </a:lnTo>
                  <a:lnTo>
                    <a:pt x="25" y="837"/>
                  </a:lnTo>
                  <a:lnTo>
                    <a:pt x="28" y="843"/>
                  </a:lnTo>
                  <a:lnTo>
                    <a:pt x="32" y="845"/>
                  </a:lnTo>
                  <a:lnTo>
                    <a:pt x="38" y="848"/>
                  </a:lnTo>
                  <a:lnTo>
                    <a:pt x="47" y="854"/>
                  </a:lnTo>
                  <a:lnTo>
                    <a:pt x="55" y="858"/>
                  </a:lnTo>
                  <a:lnTo>
                    <a:pt x="60" y="860"/>
                  </a:lnTo>
                  <a:lnTo>
                    <a:pt x="62" y="860"/>
                  </a:lnTo>
                  <a:lnTo>
                    <a:pt x="68" y="858"/>
                  </a:lnTo>
                  <a:lnTo>
                    <a:pt x="74" y="856"/>
                  </a:lnTo>
                  <a:lnTo>
                    <a:pt x="79" y="854"/>
                  </a:lnTo>
                  <a:lnTo>
                    <a:pt x="85" y="850"/>
                  </a:lnTo>
                  <a:lnTo>
                    <a:pt x="89" y="846"/>
                  </a:lnTo>
                  <a:lnTo>
                    <a:pt x="94" y="843"/>
                  </a:lnTo>
                  <a:lnTo>
                    <a:pt x="98" y="839"/>
                  </a:lnTo>
                  <a:lnTo>
                    <a:pt x="102" y="835"/>
                  </a:lnTo>
                  <a:lnTo>
                    <a:pt x="111" y="820"/>
                  </a:lnTo>
                  <a:lnTo>
                    <a:pt x="115" y="814"/>
                  </a:lnTo>
                  <a:lnTo>
                    <a:pt x="115" y="805"/>
                  </a:lnTo>
                  <a:lnTo>
                    <a:pt x="117" y="798"/>
                  </a:lnTo>
                  <a:lnTo>
                    <a:pt x="117" y="794"/>
                  </a:lnTo>
                  <a:lnTo>
                    <a:pt x="119" y="788"/>
                  </a:lnTo>
                  <a:lnTo>
                    <a:pt x="123" y="784"/>
                  </a:lnTo>
                  <a:lnTo>
                    <a:pt x="123" y="783"/>
                  </a:lnTo>
                  <a:lnTo>
                    <a:pt x="126" y="783"/>
                  </a:lnTo>
                  <a:lnTo>
                    <a:pt x="128" y="781"/>
                  </a:lnTo>
                  <a:lnTo>
                    <a:pt x="132" y="781"/>
                  </a:lnTo>
                  <a:lnTo>
                    <a:pt x="134" y="779"/>
                  </a:lnTo>
                  <a:lnTo>
                    <a:pt x="139" y="775"/>
                  </a:lnTo>
                  <a:lnTo>
                    <a:pt x="143" y="771"/>
                  </a:lnTo>
                  <a:lnTo>
                    <a:pt x="149" y="764"/>
                  </a:lnTo>
                  <a:lnTo>
                    <a:pt x="153" y="760"/>
                  </a:lnTo>
                  <a:lnTo>
                    <a:pt x="156" y="756"/>
                  </a:lnTo>
                  <a:lnTo>
                    <a:pt x="160" y="749"/>
                  </a:lnTo>
                  <a:lnTo>
                    <a:pt x="164" y="745"/>
                  </a:lnTo>
                  <a:lnTo>
                    <a:pt x="166" y="739"/>
                  </a:lnTo>
                  <a:lnTo>
                    <a:pt x="170" y="730"/>
                  </a:lnTo>
                  <a:lnTo>
                    <a:pt x="171" y="724"/>
                  </a:lnTo>
                  <a:lnTo>
                    <a:pt x="171" y="719"/>
                  </a:lnTo>
                  <a:lnTo>
                    <a:pt x="171" y="715"/>
                  </a:lnTo>
                  <a:lnTo>
                    <a:pt x="171" y="713"/>
                  </a:lnTo>
                  <a:lnTo>
                    <a:pt x="170" y="711"/>
                  </a:lnTo>
                  <a:lnTo>
                    <a:pt x="185" y="745"/>
                  </a:lnTo>
                  <a:lnTo>
                    <a:pt x="186" y="745"/>
                  </a:lnTo>
                  <a:lnTo>
                    <a:pt x="190" y="743"/>
                  </a:lnTo>
                  <a:lnTo>
                    <a:pt x="192" y="743"/>
                  </a:lnTo>
                  <a:lnTo>
                    <a:pt x="196" y="741"/>
                  </a:lnTo>
                  <a:lnTo>
                    <a:pt x="200" y="739"/>
                  </a:lnTo>
                  <a:lnTo>
                    <a:pt x="202" y="735"/>
                  </a:lnTo>
                  <a:lnTo>
                    <a:pt x="205" y="732"/>
                  </a:lnTo>
                  <a:lnTo>
                    <a:pt x="207" y="728"/>
                  </a:lnTo>
                  <a:lnTo>
                    <a:pt x="211" y="722"/>
                  </a:lnTo>
                  <a:lnTo>
                    <a:pt x="213" y="717"/>
                  </a:lnTo>
                  <a:lnTo>
                    <a:pt x="215" y="707"/>
                  </a:lnTo>
                  <a:lnTo>
                    <a:pt x="217" y="698"/>
                  </a:lnTo>
                  <a:lnTo>
                    <a:pt x="217" y="688"/>
                  </a:lnTo>
                  <a:lnTo>
                    <a:pt x="215" y="675"/>
                  </a:lnTo>
                  <a:lnTo>
                    <a:pt x="215" y="672"/>
                  </a:lnTo>
                  <a:lnTo>
                    <a:pt x="217" y="658"/>
                  </a:lnTo>
                  <a:lnTo>
                    <a:pt x="217" y="641"/>
                  </a:lnTo>
                  <a:lnTo>
                    <a:pt x="217" y="623"/>
                  </a:lnTo>
                  <a:lnTo>
                    <a:pt x="217" y="600"/>
                  </a:lnTo>
                  <a:lnTo>
                    <a:pt x="217" y="577"/>
                  </a:lnTo>
                  <a:lnTo>
                    <a:pt x="217" y="559"/>
                  </a:lnTo>
                  <a:lnTo>
                    <a:pt x="217" y="544"/>
                  </a:lnTo>
                  <a:lnTo>
                    <a:pt x="209" y="530"/>
                  </a:lnTo>
                  <a:lnTo>
                    <a:pt x="258" y="502"/>
                  </a:lnTo>
                  <a:lnTo>
                    <a:pt x="260" y="450"/>
                  </a:lnTo>
                  <a:lnTo>
                    <a:pt x="282" y="414"/>
                  </a:lnTo>
                  <a:lnTo>
                    <a:pt x="288" y="380"/>
                  </a:lnTo>
                  <a:lnTo>
                    <a:pt x="294" y="380"/>
                  </a:lnTo>
                  <a:lnTo>
                    <a:pt x="299" y="374"/>
                  </a:lnTo>
                  <a:lnTo>
                    <a:pt x="311" y="359"/>
                  </a:lnTo>
                  <a:lnTo>
                    <a:pt x="318" y="350"/>
                  </a:lnTo>
                  <a:lnTo>
                    <a:pt x="326" y="342"/>
                  </a:lnTo>
                  <a:lnTo>
                    <a:pt x="333" y="335"/>
                  </a:lnTo>
                  <a:lnTo>
                    <a:pt x="339" y="327"/>
                  </a:lnTo>
                  <a:lnTo>
                    <a:pt x="341" y="282"/>
                  </a:lnTo>
                  <a:lnTo>
                    <a:pt x="343" y="280"/>
                  </a:lnTo>
                  <a:lnTo>
                    <a:pt x="344" y="278"/>
                  </a:lnTo>
                  <a:lnTo>
                    <a:pt x="348" y="275"/>
                  </a:lnTo>
                  <a:lnTo>
                    <a:pt x="350" y="271"/>
                  </a:lnTo>
                  <a:lnTo>
                    <a:pt x="352" y="265"/>
                  </a:lnTo>
                  <a:lnTo>
                    <a:pt x="354" y="260"/>
                  </a:lnTo>
                  <a:lnTo>
                    <a:pt x="354" y="256"/>
                  </a:lnTo>
                  <a:lnTo>
                    <a:pt x="356" y="248"/>
                  </a:lnTo>
                  <a:lnTo>
                    <a:pt x="360" y="243"/>
                  </a:lnTo>
                  <a:lnTo>
                    <a:pt x="361" y="235"/>
                  </a:lnTo>
                  <a:lnTo>
                    <a:pt x="365" y="228"/>
                  </a:lnTo>
                  <a:lnTo>
                    <a:pt x="371" y="220"/>
                  </a:lnTo>
                  <a:lnTo>
                    <a:pt x="378" y="211"/>
                  </a:lnTo>
                  <a:lnTo>
                    <a:pt x="386" y="201"/>
                  </a:lnTo>
                  <a:lnTo>
                    <a:pt x="397" y="190"/>
                  </a:lnTo>
                  <a:lnTo>
                    <a:pt x="408" y="179"/>
                  </a:lnTo>
                  <a:lnTo>
                    <a:pt x="423" y="167"/>
                  </a:lnTo>
                  <a:lnTo>
                    <a:pt x="440" y="156"/>
                  </a:lnTo>
                  <a:lnTo>
                    <a:pt x="459" y="145"/>
                  </a:lnTo>
                  <a:lnTo>
                    <a:pt x="478" y="134"/>
                  </a:lnTo>
                  <a:lnTo>
                    <a:pt x="484" y="132"/>
                  </a:lnTo>
                  <a:lnTo>
                    <a:pt x="493" y="132"/>
                  </a:lnTo>
                  <a:lnTo>
                    <a:pt x="497" y="132"/>
                  </a:lnTo>
                  <a:lnTo>
                    <a:pt x="499" y="132"/>
                  </a:lnTo>
                  <a:lnTo>
                    <a:pt x="502" y="134"/>
                  </a:lnTo>
                  <a:lnTo>
                    <a:pt x="506" y="134"/>
                  </a:lnTo>
                  <a:lnTo>
                    <a:pt x="508" y="137"/>
                  </a:lnTo>
                  <a:lnTo>
                    <a:pt x="512" y="139"/>
                  </a:lnTo>
                  <a:lnTo>
                    <a:pt x="516" y="143"/>
                  </a:lnTo>
                  <a:lnTo>
                    <a:pt x="518" y="147"/>
                  </a:lnTo>
                  <a:lnTo>
                    <a:pt x="559" y="149"/>
                  </a:lnTo>
                  <a:lnTo>
                    <a:pt x="565" y="147"/>
                  </a:lnTo>
                  <a:lnTo>
                    <a:pt x="576" y="145"/>
                  </a:lnTo>
                  <a:lnTo>
                    <a:pt x="578" y="143"/>
                  </a:lnTo>
                  <a:lnTo>
                    <a:pt x="581" y="141"/>
                  </a:lnTo>
                  <a:lnTo>
                    <a:pt x="585" y="139"/>
                  </a:lnTo>
                  <a:lnTo>
                    <a:pt x="587" y="137"/>
                  </a:lnTo>
                  <a:lnTo>
                    <a:pt x="589" y="134"/>
                  </a:lnTo>
                  <a:lnTo>
                    <a:pt x="593" y="132"/>
                  </a:lnTo>
                  <a:lnTo>
                    <a:pt x="593" y="128"/>
                  </a:lnTo>
                  <a:lnTo>
                    <a:pt x="595" y="124"/>
                  </a:lnTo>
                  <a:lnTo>
                    <a:pt x="595" y="122"/>
                  </a:lnTo>
                  <a:lnTo>
                    <a:pt x="595" y="120"/>
                  </a:lnTo>
                  <a:lnTo>
                    <a:pt x="597" y="117"/>
                  </a:lnTo>
                  <a:lnTo>
                    <a:pt x="598" y="113"/>
                  </a:lnTo>
                  <a:lnTo>
                    <a:pt x="600" y="109"/>
                  </a:lnTo>
                  <a:lnTo>
                    <a:pt x="604" y="107"/>
                  </a:lnTo>
                  <a:lnTo>
                    <a:pt x="606" y="105"/>
                  </a:lnTo>
                  <a:lnTo>
                    <a:pt x="612" y="104"/>
                  </a:lnTo>
                  <a:lnTo>
                    <a:pt x="615" y="104"/>
                  </a:lnTo>
                  <a:lnTo>
                    <a:pt x="619" y="102"/>
                  </a:lnTo>
                  <a:lnTo>
                    <a:pt x="625" y="102"/>
                  </a:lnTo>
                  <a:lnTo>
                    <a:pt x="632" y="104"/>
                  </a:lnTo>
                  <a:lnTo>
                    <a:pt x="698" y="139"/>
                  </a:lnTo>
                  <a:lnTo>
                    <a:pt x="700" y="137"/>
                  </a:lnTo>
                  <a:lnTo>
                    <a:pt x="702" y="135"/>
                  </a:lnTo>
                  <a:lnTo>
                    <a:pt x="704" y="134"/>
                  </a:lnTo>
                  <a:lnTo>
                    <a:pt x="704" y="130"/>
                  </a:lnTo>
                  <a:lnTo>
                    <a:pt x="706" y="124"/>
                  </a:lnTo>
                  <a:lnTo>
                    <a:pt x="706" y="119"/>
                  </a:lnTo>
                  <a:lnTo>
                    <a:pt x="723" y="115"/>
                  </a:lnTo>
                  <a:lnTo>
                    <a:pt x="698" y="10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5" name="Freeform 144"/>
            <p:cNvSpPr>
              <a:spLocks/>
            </p:cNvSpPr>
            <p:nvPr/>
          </p:nvSpPr>
          <p:spPr bwMode="auto">
            <a:xfrm>
              <a:off x="446" y="2315"/>
              <a:ext cx="175" cy="111"/>
            </a:xfrm>
            <a:custGeom>
              <a:avLst/>
              <a:gdLst>
                <a:gd name="T0" fmla="*/ 22 w 338"/>
                <a:gd name="T1" fmla="*/ 2 h 274"/>
                <a:gd name="T2" fmla="*/ 22 w 338"/>
                <a:gd name="T3" fmla="*/ 2 h 274"/>
                <a:gd name="T4" fmla="*/ 21 w 338"/>
                <a:gd name="T5" fmla="*/ 3 h 274"/>
                <a:gd name="T6" fmla="*/ 20 w 338"/>
                <a:gd name="T7" fmla="*/ 3 h 274"/>
                <a:gd name="T8" fmla="*/ 19 w 338"/>
                <a:gd name="T9" fmla="*/ 4 h 274"/>
                <a:gd name="T10" fmla="*/ 18 w 338"/>
                <a:gd name="T11" fmla="*/ 4 h 274"/>
                <a:gd name="T12" fmla="*/ 18 w 338"/>
                <a:gd name="T13" fmla="*/ 4 h 274"/>
                <a:gd name="T14" fmla="*/ 19 w 338"/>
                <a:gd name="T15" fmla="*/ 4 h 274"/>
                <a:gd name="T16" fmla="*/ 18 w 338"/>
                <a:gd name="T17" fmla="*/ 4 h 274"/>
                <a:gd name="T18" fmla="*/ 17 w 338"/>
                <a:gd name="T19" fmla="*/ 5 h 274"/>
                <a:gd name="T20" fmla="*/ 14 w 338"/>
                <a:gd name="T21" fmla="*/ 6 h 274"/>
                <a:gd name="T22" fmla="*/ 12 w 338"/>
                <a:gd name="T23" fmla="*/ 6 h 274"/>
                <a:gd name="T24" fmla="*/ 10 w 338"/>
                <a:gd name="T25" fmla="*/ 6 h 274"/>
                <a:gd name="T26" fmla="*/ 8 w 338"/>
                <a:gd name="T27" fmla="*/ 7 h 274"/>
                <a:gd name="T28" fmla="*/ 7 w 338"/>
                <a:gd name="T29" fmla="*/ 7 h 274"/>
                <a:gd name="T30" fmla="*/ 7 w 338"/>
                <a:gd name="T31" fmla="*/ 7 h 274"/>
                <a:gd name="T32" fmla="*/ 6 w 338"/>
                <a:gd name="T33" fmla="*/ 7 h 274"/>
                <a:gd name="T34" fmla="*/ 5 w 338"/>
                <a:gd name="T35" fmla="*/ 7 h 274"/>
                <a:gd name="T36" fmla="*/ 5 w 338"/>
                <a:gd name="T37" fmla="*/ 7 h 274"/>
                <a:gd name="T38" fmla="*/ 4 w 338"/>
                <a:gd name="T39" fmla="*/ 7 h 274"/>
                <a:gd name="T40" fmla="*/ 3 w 338"/>
                <a:gd name="T41" fmla="*/ 7 h 274"/>
                <a:gd name="T42" fmla="*/ 3 w 338"/>
                <a:gd name="T43" fmla="*/ 7 h 274"/>
                <a:gd name="T44" fmla="*/ 3 w 338"/>
                <a:gd name="T45" fmla="*/ 6 h 274"/>
                <a:gd name="T46" fmla="*/ 3 w 338"/>
                <a:gd name="T47" fmla="*/ 6 h 274"/>
                <a:gd name="T48" fmla="*/ 3 w 338"/>
                <a:gd name="T49" fmla="*/ 6 h 274"/>
                <a:gd name="T50" fmla="*/ 3 w 338"/>
                <a:gd name="T51" fmla="*/ 6 h 274"/>
                <a:gd name="T52" fmla="*/ 4 w 338"/>
                <a:gd name="T53" fmla="*/ 6 h 274"/>
                <a:gd name="T54" fmla="*/ 4 w 338"/>
                <a:gd name="T55" fmla="*/ 5 h 274"/>
                <a:gd name="T56" fmla="*/ 4 w 338"/>
                <a:gd name="T57" fmla="*/ 3 h 274"/>
                <a:gd name="T58" fmla="*/ 5 w 338"/>
                <a:gd name="T59" fmla="*/ 2 h 274"/>
                <a:gd name="T60" fmla="*/ 6 w 338"/>
                <a:gd name="T61" fmla="*/ 2 h 274"/>
                <a:gd name="T62" fmla="*/ 6 w 338"/>
                <a:gd name="T63" fmla="*/ 2 h 274"/>
                <a:gd name="T64" fmla="*/ 6 w 338"/>
                <a:gd name="T65" fmla="*/ 2 h 274"/>
                <a:gd name="T66" fmla="*/ 4 w 338"/>
                <a:gd name="T67" fmla="*/ 2 h 274"/>
                <a:gd name="T68" fmla="*/ 4 w 338"/>
                <a:gd name="T69" fmla="*/ 2 h 274"/>
                <a:gd name="T70" fmla="*/ 4 w 338"/>
                <a:gd name="T71" fmla="*/ 2 h 274"/>
                <a:gd name="T72" fmla="*/ 2 w 338"/>
                <a:gd name="T73" fmla="*/ 2 h 274"/>
                <a:gd name="T74" fmla="*/ 1 w 338"/>
                <a:gd name="T75" fmla="*/ 1 h 274"/>
                <a:gd name="T76" fmla="*/ 1 w 338"/>
                <a:gd name="T77" fmla="*/ 1 h 274"/>
                <a:gd name="T78" fmla="*/ 0 w 338"/>
                <a:gd name="T79" fmla="*/ 1 h 274"/>
                <a:gd name="T80" fmla="*/ 1 w 338"/>
                <a:gd name="T81" fmla="*/ 0 h 274"/>
                <a:gd name="T82" fmla="*/ 1 w 338"/>
                <a:gd name="T83" fmla="*/ 0 h 274"/>
                <a:gd name="T84" fmla="*/ 3 w 338"/>
                <a:gd name="T85" fmla="*/ 0 h 274"/>
                <a:gd name="T86" fmla="*/ 4 w 338"/>
                <a:gd name="T87" fmla="*/ 0 h 274"/>
                <a:gd name="T88" fmla="*/ 8 w 338"/>
                <a:gd name="T89" fmla="*/ 0 h 274"/>
                <a:gd name="T90" fmla="*/ 13 w 338"/>
                <a:gd name="T91" fmla="*/ 0 h 274"/>
                <a:gd name="T92" fmla="*/ 16 w 338"/>
                <a:gd name="T93" fmla="*/ 0 h 274"/>
                <a:gd name="T94" fmla="*/ 16 w 338"/>
                <a:gd name="T95" fmla="*/ 0 h 274"/>
                <a:gd name="T96" fmla="*/ 16 w 338"/>
                <a:gd name="T97" fmla="*/ 1 h 274"/>
                <a:gd name="T98" fmla="*/ 17 w 338"/>
                <a:gd name="T99" fmla="*/ 1 h 274"/>
                <a:gd name="T100" fmla="*/ 18 w 338"/>
                <a:gd name="T101" fmla="*/ 1 h 274"/>
                <a:gd name="T102" fmla="*/ 19 w 338"/>
                <a:gd name="T103" fmla="*/ 1 h 274"/>
                <a:gd name="T104" fmla="*/ 19 w 338"/>
                <a:gd name="T105" fmla="*/ 2 h 274"/>
                <a:gd name="T106" fmla="*/ 23 w 338"/>
                <a:gd name="T107" fmla="*/ 2 h 27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8"/>
                <a:gd name="T163" fmla="*/ 0 h 274"/>
                <a:gd name="T164" fmla="*/ 338 w 338"/>
                <a:gd name="T165" fmla="*/ 274 h 27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8" h="274">
                  <a:moveTo>
                    <a:pt x="333" y="96"/>
                  </a:moveTo>
                  <a:lnTo>
                    <a:pt x="327" y="94"/>
                  </a:lnTo>
                  <a:lnTo>
                    <a:pt x="314" y="94"/>
                  </a:lnTo>
                  <a:lnTo>
                    <a:pt x="310" y="94"/>
                  </a:lnTo>
                  <a:lnTo>
                    <a:pt x="306" y="96"/>
                  </a:lnTo>
                  <a:lnTo>
                    <a:pt x="302" y="98"/>
                  </a:lnTo>
                  <a:lnTo>
                    <a:pt x="299" y="98"/>
                  </a:lnTo>
                  <a:lnTo>
                    <a:pt x="295" y="99"/>
                  </a:lnTo>
                  <a:lnTo>
                    <a:pt x="291" y="101"/>
                  </a:lnTo>
                  <a:lnTo>
                    <a:pt x="287" y="105"/>
                  </a:lnTo>
                  <a:lnTo>
                    <a:pt x="284" y="109"/>
                  </a:lnTo>
                  <a:lnTo>
                    <a:pt x="282" y="109"/>
                  </a:lnTo>
                  <a:lnTo>
                    <a:pt x="276" y="114"/>
                  </a:lnTo>
                  <a:lnTo>
                    <a:pt x="270" y="118"/>
                  </a:lnTo>
                  <a:lnTo>
                    <a:pt x="263" y="126"/>
                  </a:lnTo>
                  <a:lnTo>
                    <a:pt x="261" y="130"/>
                  </a:lnTo>
                  <a:lnTo>
                    <a:pt x="257" y="135"/>
                  </a:lnTo>
                  <a:lnTo>
                    <a:pt x="255" y="139"/>
                  </a:lnTo>
                  <a:lnTo>
                    <a:pt x="254" y="143"/>
                  </a:lnTo>
                  <a:lnTo>
                    <a:pt x="254" y="148"/>
                  </a:lnTo>
                  <a:lnTo>
                    <a:pt x="255" y="152"/>
                  </a:lnTo>
                  <a:lnTo>
                    <a:pt x="257" y="154"/>
                  </a:lnTo>
                  <a:lnTo>
                    <a:pt x="257" y="156"/>
                  </a:lnTo>
                  <a:lnTo>
                    <a:pt x="259" y="160"/>
                  </a:lnTo>
                  <a:lnTo>
                    <a:pt x="261" y="161"/>
                  </a:lnTo>
                  <a:lnTo>
                    <a:pt x="257" y="165"/>
                  </a:lnTo>
                  <a:lnTo>
                    <a:pt x="248" y="173"/>
                  </a:lnTo>
                  <a:lnTo>
                    <a:pt x="242" y="178"/>
                  </a:lnTo>
                  <a:lnTo>
                    <a:pt x="237" y="186"/>
                  </a:lnTo>
                  <a:lnTo>
                    <a:pt x="233" y="192"/>
                  </a:lnTo>
                  <a:lnTo>
                    <a:pt x="229" y="197"/>
                  </a:lnTo>
                  <a:lnTo>
                    <a:pt x="205" y="242"/>
                  </a:lnTo>
                  <a:lnTo>
                    <a:pt x="201" y="242"/>
                  </a:lnTo>
                  <a:lnTo>
                    <a:pt x="190" y="244"/>
                  </a:lnTo>
                  <a:lnTo>
                    <a:pt x="180" y="244"/>
                  </a:lnTo>
                  <a:lnTo>
                    <a:pt x="171" y="242"/>
                  </a:lnTo>
                  <a:lnTo>
                    <a:pt x="160" y="242"/>
                  </a:lnTo>
                  <a:lnTo>
                    <a:pt x="146" y="240"/>
                  </a:lnTo>
                  <a:lnTo>
                    <a:pt x="141" y="240"/>
                  </a:lnTo>
                  <a:lnTo>
                    <a:pt x="129" y="242"/>
                  </a:lnTo>
                  <a:lnTo>
                    <a:pt x="122" y="244"/>
                  </a:lnTo>
                  <a:lnTo>
                    <a:pt x="116" y="246"/>
                  </a:lnTo>
                  <a:lnTo>
                    <a:pt x="112" y="248"/>
                  </a:lnTo>
                  <a:lnTo>
                    <a:pt x="109" y="250"/>
                  </a:lnTo>
                  <a:lnTo>
                    <a:pt x="107" y="250"/>
                  </a:lnTo>
                  <a:lnTo>
                    <a:pt x="105" y="252"/>
                  </a:lnTo>
                  <a:lnTo>
                    <a:pt x="103" y="252"/>
                  </a:lnTo>
                  <a:lnTo>
                    <a:pt x="99" y="250"/>
                  </a:lnTo>
                  <a:lnTo>
                    <a:pt x="94" y="250"/>
                  </a:lnTo>
                  <a:lnTo>
                    <a:pt x="86" y="248"/>
                  </a:lnTo>
                  <a:lnTo>
                    <a:pt x="82" y="248"/>
                  </a:lnTo>
                  <a:lnTo>
                    <a:pt x="79" y="250"/>
                  </a:lnTo>
                  <a:lnTo>
                    <a:pt x="75" y="250"/>
                  </a:lnTo>
                  <a:lnTo>
                    <a:pt x="71" y="252"/>
                  </a:lnTo>
                  <a:lnTo>
                    <a:pt x="69" y="254"/>
                  </a:lnTo>
                  <a:lnTo>
                    <a:pt x="65" y="257"/>
                  </a:lnTo>
                  <a:lnTo>
                    <a:pt x="65" y="261"/>
                  </a:lnTo>
                  <a:lnTo>
                    <a:pt x="64" y="265"/>
                  </a:lnTo>
                  <a:lnTo>
                    <a:pt x="62" y="274"/>
                  </a:lnTo>
                  <a:lnTo>
                    <a:pt x="56" y="274"/>
                  </a:lnTo>
                  <a:lnTo>
                    <a:pt x="49" y="271"/>
                  </a:lnTo>
                  <a:lnTo>
                    <a:pt x="43" y="269"/>
                  </a:lnTo>
                  <a:lnTo>
                    <a:pt x="39" y="265"/>
                  </a:lnTo>
                  <a:lnTo>
                    <a:pt x="37" y="263"/>
                  </a:lnTo>
                  <a:lnTo>
                    <a:pt x="35" y="259"/>
                  </a:lnTo>
                  <a:lnTo>
                    <a:pt x="35" y="257"/>
                  </a:lnTo>
                  <a:lnTo>
                    <a:pt x="33" y="256"/>
                  </a:lnTo>
                  <a:lnTo>
                    <a:pt x="33" y="250"/>
                  </a:lnTo>
                  <a:lnTo>
                    <a:pt x="32" y="244"/>
                  </a:lnTo>
                  <a:lnTo>
                    <a:pt x="32" y="242"/>
                  </a:lnTo>
                  <a:lnTo>
                    <a:pt x="32" y="244"/>
                  </a:lnTo>
                  <a:lnTo>
                    <a:pt x="32" y="242"/>
                  </a:lnTo>
                  <a:lnTo>
                    <a:pt x="33" y="239"/>
                  </a:lnTo>
                  <a:lnTo>
                    <a:pt x="35" y="231"/>
                  </a:lnTo>
                  <a:lnTo>
                    <a:pt x="37" y="224"/>
                  </a:lnTo>
                  <a:lnTo>
                    <a:pt x="41" y="220"/>
                  </a:lnTo>
                  <a:lnTo>
                    <a:pt x="43" y="216"/>
                  </a:lnTo>
                  <a:lnTo>
                    <a:pt x="45" y="214"/>
                  </a:lnTo>
                  <a:lnTo>
                    <a:pt x="47" y="212"/>
                  </a:lnTo>
                  <a:lnTo>
                    <a:pt x="50" y="212"/>
                  </a:lnTo>
                  <a:lnTo>
                    <a:pt x="52" y="212"/>
                  </a:lnTo>
                  <a:lnTo>
                    <a:pt x="62" y="203"/>
                  </a:lnTo>
                  <a:lnTo>
                    <a:pt x="50" y="192"/>
                  </a:lnTo>
                  <a:lnTo>
                    <a:pt x="58" y="184"/>
                  </a:lnTo>
                  <a:lnTo>
                    <a:pt x="64" y="165"/>
                  </a:lnTo>
                  <a:lnTo>
                    <a:pt x="64" y="146"/>
                  </a:lnTo>
                  <a:lnTo>
                    <a:pt x="56" y="124"/>
                  </a:lnTo>
                  <a:lnTo>
                    <a:pt x="62" y="103"/>
                  </a:lnTo>
                  <a:lnTo>
                    <a:pt x="67" y="88"/>
                  </a:lnTo>
                  <a:lnTo>
                    <a:pt x="69" y="86"/>
                  </a:lnTo>
                  <a:lnTo>
                    <a:pt x="73" y="82"/>
                  </a:lnTo>
                  <a:lnTo>
                    <a:pt x="77" y="81"/>
                  </a:lnTo>
                  <a:lnTo>
                    <a:pt x="79" y="79"/>
                  </a:lnTo>
                  <a:lnTo>
                    <a:pt x="81" y="75"/>
                  </a:lnTo>
                  <a:lnTo>
                    <a:pt x="81" y="71"/>
                  </a:lnTo>
                  <a:lnTo>
                    <a:pt x="81" y="69"/>
                  </a:lnTo>
                  <a:lnTo>
                    <a:pt x="79" y="67"/>
                  </a:lnTo>
                  <a:lnTo>
                    <a:pt x="77" y="67"/>
                  </a:lnTo>
                  <a:lnTo>
                    <a:pt x="75" y="66"/>
                  </a:lnTo>
                  <a:lnTo>
                    <a:pt x="58" y="56"/>
                  </a:lnTo>
                  <a:lnTo>
                    <a:pt x="56" y="56"/>
                  </a:lnTo>
                  <a:lnTo>
                    <a:pt x="54" y="56"/>
                  </a:lnTo>
                  <a:lnTo>
                    <a:pt x="52" y="56"/>
                  </a:lnTo>
                  <a:lnTo>
                    <a:pt x="52" y="58"/>
                  </a:lnTo>
                  <a:lnTo>
                    <a:pt x="52" y="56"/>
                  </a:lnTo>
                  <a:lnTo>
                    <a:pt x="20" y="64"/>
                  </a:lnTo>
                  <a:lnTo>
                    <a:pt x="7" y="60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5" y="41"/>
                  </a:lnTo>
                  <a:lnTo>
                    <a:pt x="5" y="37"/>
                  </a:lnTo>
                  <a:lnTo>
                    <a:pt x="3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5" y="20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2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2" y="3"/>
                  </a:lnTo>
                  <a:lnTo>
                    <a:pt x="56" y="5"/>
                  </a:lnTo>
                  <a:lnTo>
                    <a:pt x="114" y="15"/>
                  </a:lnTo>
                  <a:lnTo>
                    <a:pt x="122" y="11"/>
                  </a:lnTo>
                  <a:lnTo>
                    <a:pt x="152" y="15"/>
                  </a:lnTo>
                  <a:lnTo>
                    <a:pt x="178" y="15"/>
                  </a:lnTo>
                  <a:lnTo>
                    <a:pt x="208" y="9"/>
                  </a:lnTo>
                  <a:lnTo>
                    <a:pt x="210" y="11"/>
                  </a:lnTo>
                  <a:lnTo>
                    <a:pt x="214" y="13"/>
                  </a:lnTo>
                  <a:lnTo>
                    <a:pt x="218" y="15"/>
                  </a:lnTo>
                  <a:lnTo>
                    <a:pt x="220" y="17"/>
                  </a:lnTo>
                  <a:lnTo>
                    <a:pt x="220" y="19"/>
                  </a:lnTo>
                  <a:lnTo>
                    <a:pt x="220" y="20"/>
                  </a:lnTo>
                  <a:lnTo>
                    <a:pt x="220" y="22"/>
                  </a:lnTo>
                  <a:lnTo>
                    <a:pt x="218" y="22"/>
                  </a:lnTo>
                  <a:lnTo>
                    <a:pt x="222" y="24"/>
                  </a:lnTo>
                  <a:lnTo>
                    <a:pt x="229" y="30"/>
                  </a:lnTo>
                  <a:lnTo>
                    <a:pt x="237" y="34"/>
                  </a:lnTo>
                  <a:lnTo>
                    <a:pt x="242" y="37"/>
                  </a:lnTo>
                  <a:lnTo>
                    <a:pt x="244" y="37"/>
                  </a:lnTo>
                  <a:lnTo>
                    <a:pt x="250" y="41"/>
                  </a:lnTo>
                  <a:lnTo>
                    <a:pt x="254" y="41"/>
                  </a:lnTo>
                  <a:lnTo>
                    <a:pt x="255" y="43"/>
                  </a:lnTo>
                  <a:lnTo>
                    <a:pt x="259" y="45"/>
                  </a:lnTo>
                  <a:lnTo>
                    <a:pt x="259" y="47"/>
                  </a:lnTo>
                  <a:lnTo>
                    <a:pt x="269" y="56"/>
                  </a:lnTo>
                  <a:lnTo>
                    <a:pt x="270" y="52"/>
                  </a:lnTo>
                  <a:lnTo>
                    <a:pt x="287" y="71"/>
                  </a:lnTo>
                  <a:lnTo>
                    <a:pt x="286" y="75"/>
                  </a:lnTo>
                  <a:lnTo>
                    <a:pt x="325" y="86"/>
                  </a:lnTo>
                  <a:lnTo>
                    <a:pt x="338" y="90"/>
                  </a:lnTo>
                  <a:lnTo>
                    <a:pt x="333" y="9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" name="Group 145"/>
            <p:cNvGrpSpPr>
              <a:grpSpLocks/>
            </p:cNvGrpSpPr>
            <p:nvPr/>
          </p:nvGrpSpPr>
          <p:grpSpPr bwMode="auto">
            <a:xfrm>
              <a:off x="446" y="2315"/>
              <a:ext cx="175" cy="111"/>
              <a:chOff x="240" y="2074"/>
              <a:chExt cx="169" cy="138"/>
            </a:xfrm>
          </p:grpSpPr>
          <p:sp>
            <p:nvSpPr>
              <p:cNvPr id="21218" name="Freeform 146"/>
              <p:cNvSpPr>
                <a:spLocks/>
              </p:cNvSpPr>
              <p:nvPr/>
            </p:nvSpPr>
            <p:spPr bwMode="auto">
              <a:xfrm>
                <a:off x="240" y="2074"/>
                <a:ext cx="169" cy="138"/>
              </a:xfrm>
              <a:custGeom>
                <a:avLst/>
                <a:gdLst>
                  <a:gd name="T0" fmla="*/ 20 w 338"/>
                  <a:gd name="T1" fmla="*/ 6 h 274"/>
                  <a:gd name="T2" fmla="*/ 19 w 338"/>
                  <a:gd name="T3" fmla="*/ 7 h 274"/>
                  <a:gd name="T4" fmla="*/ 19 w 338"/>
                  <a:gd name="T5" fmla="*/ 7 h 274"/>
                  <a:gd name="T6" fmla="*/ 18 w 338"/>
                  <a:gd name="T7" fmla="*/ 7 h 274"/>
                  <a:gd name="T8" fmla="*/ 17 w 338"/>
                  <a:gd name="T9" fmla="*/ 8 h 274"/>
                  <a:gd name="T10" fmla="*/ 15 w 338"/>
                  <a:gd name="T11" fmla="*/ 9 h 274"/>
                  <a:gd name="T12" fmla="*/ 15 w 338"/>
                  <a:gd name="T13" fmla="*/ 10 h 274"/>
                  <a:gd name="T14" fmla="*/ 17 w 338"/>
                  <a:gd name="T15" fmla="*/ 11 h 274"/>
                  <a:gd name="T16" fmla="*/ 15 w 338"/>
                  <a:gd name="T17" fmla="*/ 11 h 274"/>
                  <a:gd name="T18" fmla="*/ 14 w 338"/>
                  <a:gd name="T19" fmla="*/ 13 h 274"/>
                  <a:gd name="T20" fmla="*/ 12 w 338"/>
                  <a:gd name="T21" fmla="*/ 16 h 274"/>
                  <a:gd name="T22" fmla="*/ 11 w 338"/>
                  <a:gd name="T23" fmla="*/ 16 h 274"/>
                  <a:gd name="T24" fmla="*/ 9 w 338"/>
                  <a:gd name="T25" fmla="*/ 16 h 274"/>
                  <a:gd name="T26" fmla="*/ 7 w 338"/>
                  <a:gd name="T27" fmla="*/ 16 h 274"/>
                  <a:gd name="T28" fmla="*/ 6 w 338"/>
                  <a:gd name="T29" fmla="*/ 16 h 274"/>
                  <a:gd name="T30" fmla="*/ 6 w 338"/>
                  <a:gd name="T31" fmla="*/ 16 h 274"/>
                  <a:gd name="T32" fmla="*/ 5 w 338"/>
                  <a:gd name="T33" fmla="*/ 16 h 274"/>
                  <a:gd name="T34" fmla="*/ 5 w 338"/>
                  <a:gd name="T35" fmla="*/ 16 h 274"/>
                  <a:gd name="T36" fmla="*/ 5 w 338"/>
                  <a:gd name="T37" fmla="*/ 17 h 274"/>
                  <a:gd name="T38" fmla="*/ 3 w 338"/>
                  <a:gd name="T39" fmla="*/ 18 h 274"/>
                  <a:gd name="T40" fmla="*/ 3 w 338"/>
                  <a:gd name="T41" fmla="*/ 17 h 274"/>
                  <a:gd name="T42" fmla="*/ 3 w 338"/>
                  <a:gd name="T43" fmla="*/ 17 h 274"/>
                  <a:gd name="T44" fmla="*/ 2 w 338"/>
                  <a:gd name="T45" fmla="*/ 16 h 274"/>
                  <a:gd name="T46" fmla="*/ 2 w 338"/>
                  <a:gd name="T47" fmla="*/ 16 h 274"/>
                  <a:gd name="T48" fmla="*/ 3 w 338"/>
                  <a:gd name="T49" fmla="*/ 15 h 274"/>
                  <a:gd name="T50" fmla="*/ 3 w 338"/>
                  <a:gd name="T51" fmla="*/ 14 h 274"/>
                  <a:gd name="T52" fmla="*/ 3 w 338"/>
                  <a:gd name="T53" fmla="*/ 14 h 274"/>
                  <a:gd name="T54" fmla="*/ 3 w 338"/>
                  <a:gd name="T55" fmla="*/ 12 h 274"/>
                  <a:gd name="T56" fmla="*/ 3 w 338"/>
                  <a:gd name="T57" fmla="*/ 8 h 274"/>
                  <a:gd name="T58" fmla="*/ 5 w 338"/>
                  <a:gd name="T59" fmla="*/ 6 h 274"/>
                  <a:gd name="T60" fmla="*/ 5 w 338"/>
                  <a:gd name="T61" fmla="*/ 5 h 274"/>
                  <a:gd name="T62" fmla="*/ 5 w 338"/>
                  <a:gd name="T63" fmla="*/ 5 h 274"/>
                  <a:gd name="T64" fmla="*/ 5 w 338"/>
                  <a:gd name="T65" fmla="*/ 5 h 274"/>
                  <a:gd name="T66" fmla="*/ 3 w 338"/>
                  <a:gd name="T67" fmla="*/ 4 h 274"/>
                  <a:gd name="T68" fmla="*/ 3 w 338"/>
                  <a:gd name="T69" fmla="*/ 4 h 274"/>
                  <a:gd name="T70" fmla="*/ 3 w 338"/>
                  <a:gd name="T71" fmla="*/ 4 h 274"/>
                  <a:gd name="T72" fmla="*/ 1 w 338"/>
                  <a:gd name="T73" fmla="*/ 4 h 274"/>
                  <a:gd name="T74" fmla="*/ 1 w 338"/>
                  <a:gd name="T75" fmla="*/ 3 h 274"/>
                  <a:gd name="T76" fmla="*/ 1 w 338"/>
                  <a:gd name="T77" fmla="*/ 3 h 274"/>
                  <a:gd name="T78" fmla="*/ 0 w 338"/>
                  <a:gd name="T79" fmla="*/ 2 h 274"/>
                  <a:gd name="T80" fmla="*/ 1 w 338"/>
                  <a:gd name="T81" fmla="*/ 2 h 274"/>
                  <a:gd name="T82" fmla="*/ 1 w 338"/>
                  <a:gd name="T83" fmla="*/ 2 h 274"/>
                  <a:gd name="T84" fmla="*/ 3 w 338"/>
                  <a:gd name="T85" fmla="*/ 0 h 274"/>
                  <a:gd name="T86" fmla="*/ 3 w 338"/>
                  <a:gd name="T87" fmla="*/ 1 h 274"/>
                  <a:gd name="T88" fmla="*/ 7 w 338"/>
                  <a:gd name="T89" fmla="*/ 1 h 274"/>
                  <a:gd name="T90" fmla="*/ 11 w 338"/>
                  <a:gd name="T91" fmla="*/ 1 h 274"/>
                  <a:gd name="T92" fmla="*/ 13 w 338"/>
                  <a:gd name="T93" fmla="*/ 1 h 274"/>
                  <a:gd name="T94" fmla="*/ 13 w 338"/>
                  <a:gd name="T95" fmla="*/ 2 h 274"/>
                  <a:gd name="T96" fmla="*/ 13 w 338"/>
                  <a:gd name="T97" fmla="*/ 2 h 274"/>
                  <a:gd name="T98" fmla="*/ 14 w 338"/>
                  <a:gd name="T99" fmla="*/ 3 h 274"/>
                  <a:gd name="T100" fmla="*/ 15 w 338"/>
                  <a:gd name="T101" fmla="*/ 3 h 274"/>
                  <a:gd name="T102" fmla="*/ 17 w 338"/>
                  <a:gd name="T103" fmla="*/ 3 h 274"/>
                  <a:gd name="T104" fmla="*/ 17 w 338"/>
                  <a:gd name="T105" fmla="*/ 4 h 274"/>
                  <a:gd name="T106" fmla="*/ 21 w 338"/>
                  <a:gd name="T107" fmla="*/ 6 h 27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38"/>
                  <a:gd name="T163" fmla="*/ 0 h 274"/>
                  <a:gd name="T164" fmla="*/ 338 w 338"/>
                  <a:gd name="T165" fmla="*/ 274 h 27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38" h="274">
                    <a:moveTo>
                      <a:pt x="333" y="96"/>
                    </a:moveTo>
                    <a:lnTo>
                      <a:pt x="327" y="94"/>
                    </a:lnTo>
                    <a:lnTo>
                      <a:pt x="314" y="94"/>
                    </a:lnTo>
                    <a:lnTo>
                      <a:pt x="310" y="94"/>
                    </a:lnTo>
                    <a:lnTo>
                      <a:pt x="306" y="96"/>
                    </a:lnTo>
                    <a:lnTo>
                      <a:pt x="302" y="98"/>
                    </a:lnTo>
                    <a:lnTo>
                      <a:pt x="299" y="98"/>
                    </a:lnTo>
                    <a:lnTo>
                      <a:pt x="295" y="99"/>
                    </a:lnTo>
                    <a:lnTo>
                      <a:pt x="291" y="101"/>
                    </a:lnTo>
                    <a:lnTo>
                      <a:pt x="287" y="105"/>
                    </a:lnTo>
                    <a:lnTo>
                      <a:pt x="284" y="109"/>
                    </a:lnTo>
                    <a:lnTo>
                      <a:pt x="282" y="109"/>
                    </a:lnTo>
                    <a:lnTo>
                      <a:pt x="276" y="114"/>
                    </a:lnTo>
                    <a:lnTo>
                      <a:pt x="270" y="118"/>
                    </a:lnTo>
                    <a:lnTo>
                      <a:pt x="263" y="126"/>
                    </a:lnTo>
                    <a:lnTo>
                      <a:pt x="261" y="130"/>
                    </a:lnTo>
                    <a:lnTo>
                      <a:pt x="257" y="135"/>
                    </a:lnTo>
                    <a:lnTo>
                      <a:pt x="255" y="139"/>
                    </a:lnTo>
                    <a:lnTo>
                      <a:pt x="254" y="143"/>
                    </a:lnTo>
                    <a:lnTo>
                      <a:pt x="254" y="148"/>
                    </a:lnTo>
                    <a:lnTo>
                      <a:pt x="255" y="152"/>
                    </a:lnTo>
                    <a:lnTo>
                      <a:pt x="257" y="154"/>
                    </a:lnTo>
                    <a:lnTo>
                      <a:pt x="257" y="156"/>
                    </a:lnTo>
                    <a:lnTo>
                      <a:pt x="259" y="160"/>
                    </a:lnTo>
                    <a:lnTo>
                      <a:pt x="261" y="161"/>
                    </a:lnTo>
                    <a:lnTo>
                      <a:pt x="257" y="165"/>
                    </a:lnTo>
                    <a:lnTo>
                      <a:pt x="248" y="173"/>
                    </a:lnTo>
                    <a:lnTo>
                      <a:pt x="242" y="178"/>
                    </a:lnTo>
                    <a:lnTo>
                      <a:pt x="237" y="186"/>
                    </a:lnTo>
                    <a:lnTo>
                      <a:pt x="233" y="192"/>
                    </a:lnTo>
                    <a:lnTo>
                      <a:pt x="229" y="197"/>
                    </a:lnTo>
                    <a:lnTo>
                      <a:pt x="205" y="242"/>
                    </a:lnTo>
                    <a:lnTo>
                      <a:pt x="201" y="242"/>
                    </a:lnTo>
                    <a:lnTo>
                      <a:pt x="190" y="244"/>
                    </a:lnTo>
                    <a:lnTo>
                      <a:pt x="180" y="244"/>
                    </a:lnTo>
                    <a:lnTo>
                      <a:pt x="171" y="242"/>
                    </a:lnTo>
                    <a:lnTo>
                      <a:pt x="160" y="242"/>
                    </a:lnTo>
                    <a:lnTo>
                      <a:pt x="146" y="240"/>
                    </a:lnTo>
                    <a:lnTo>
                      <a:pt x="141" y="240"/>
                    </a:lnTo>
                    <a:lnTo>
                      <a:pt x="129" y="242"/>
                    </a:lnTo>
                    <a:lnTo>
                      <a:pt x="122" y="244"/>
                    </a:lnTo>
                    <a:lnTo>
                      <a:pt x="116" y="246"/>
                    </a:lnTo>
                    <a:lnTo>
                      <a:pt x="112" y="248"/>
                    </a:lnTo>
                    <a:lnTo>
                      <a:pt x="109" y="250"/>
                    </a:lnTo>
                    <a:lnTo>
                      <a:pt x="107" y="250"/>
                    </a:lnTo>
                    <a:lnTo>
                      <a:pt x="105" y="252"/>
                    </a:lnTo>
                    <a:lnTo>
                      <a:pt x="103" y="252"/>
                    </a:lnTo>
                    <a:lnTo>
                      <a:pt x="99" y="250"/>
                    </a:lnTo>
                    <a:lnTo>
                      <a:pt x="94" y="25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9" y="250"/>
                    </a:lnTo>
                    <a:lnTo>
                      <a:pt x="75" y="250"/>
                    </a:lnTo>
                    <a:lnTo>
                      <a:pt x="71" y="252"/>
                    </a:lnTo>
                    <a:lnTo>
                      <a:pt x="69" y="254"/>
                    </a:lnTo>
                    <a:lnTo>
                      <a:pt x="65" y="257"/>
                    </a:lnTo>
                    <a:lnTo>
                      <a:pt x="65" y="261"/>
                    </a:lnTo>
                    <a:lnTo>
                      <a:pt x="64" y="265"/>
                    </a:lnTo>
                    <a:lnTo>
                      <a:pt x="62" y="274"/>
                    </a:lnTo>
                    <a:lnTo>
                      <a:pt x="56" y="274"/>
                    </a:lnTo>
                    <a:lnTo>
                      <a:pt x="49" y="271"/>
                    </a:lnTo>
                    <a:lnTo>
                      <a:pt x="43" y="269"/>
                    </a:lnTo>
                    <a:lnTo>
                      <a:pt x="39" y="265"/>
                    </a:lnTo>
                    <a:lnTo>
                      <a:pt x="37" y="263"/>
                    </a:lnTo>
                    <a:lnTo>
                      <a:pt x="35" y="259"/>
                    </a:lnTo>
                    <a:lnTo>
                      <a:pt x="35" y="257"/>
                    </a:lnTo>
                    <a:lnTo>
                      <a:pt x="33" y="256"/>
                    </a:lnTo>
                    <a:lnTo>
                      <a:pt x="33" y="250"/>
                    </a:lnTo>
                    <a:lnTo>
                      <a:pt x="32" y="244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32" y="242"/>
                    </a:lnTo>
                    <a:lnTo>
                      <a:pt x="33" y="239"/>
                    </a:lnTo>
                    <a:lnTo>
                      <a:pt x="35" y="231"/>
                    </a:lnTo>
                    <a:lnTo>
                      <a:pt x="37" y="224"/>
                    </a:lnTo>
                    <a:lnTo>
                      <a:pt x="41" y="220"/>
                    </a:lnTo>
                    <a:lnTo>
                      <a:pt x="43" y="216"/>
                    </a:lnTo>
                    <a:lnTo>
                      <a:pt x="45" y="214"/>
                    </a:lnTo>
                    <a:lnTo>
                      <a:pt x="47" y="212"/>
                    </a:lnTo>
                    <a:lnTo>
                      <a:pt x="50" y="212"/>
                    </a:lnTo>
                    <a:lnTo>
                      <a:pt x="52" y="212"/>
                    </a:lnTo>
                    <a:lnTo>
                      <a:pt x="62" y="203"/>
                    </a:lnTo>
                    <a:lnTo>
                      <a:pt x="50" y="192"/>
                    </a:lnTo>
                    <a:lnTo>
                      <a:pt x="58" y="184"/>
                    </a:lnTo>
                    <a:lnTo>
                      <a:pt x="64" y="165"/>
                    </a:lnTo>
                    <a:lnTo>
                      <a:pt x="64" y="146"/>
                    </a:lnTo>
                    <a:lnTo>
                      <a:pt x="56" y="124"/>
                    </a:lnTo>
                    <a:lnTo>
                      <a:pt x="62" y="103"/>
                    </a:lnTo>
                    <a:lnTo>
                      <a:pt x="67" y="88"/>
                    </a:lnTo>
                    <a:lnTo>
                      <a:pt x="69" y="86"/>
                    </a:lnTo>
                    <a:lnTo>
                      <a:pt x="73" y="82"/>
                    </a:lnTo>
                    <a:lnTo>
                      <a:pt x="77" y="81"/>
                    </a:lnTo>
                    <a:lnTo>
                      <a:pt x="79" y="79"/>
                    </a:lnTo>
                    <a:lnTo>
                      <a:pt x="81" y="75"/>
                    </a:lnTo>
                    <a:lnTo>
                      <a:pt x="81" y="71"/>
                    </a:lnTo>
                    <a:lnTo>
                      <a:pt x="81" y="69"/>
                    </a:lnTo>
                    <a:lnTo>
                      <a:pt x="79" y="67"/>
                    </a:lnTo>
                    <a:lnTo>
                      <a:pt x="77" y="67"/>
                    </a:lnTo>
                    <a:lnTo>
                      <a:pt x="75" y="66"/>
                    </a:lnTo>
                    <a:lnTo>
                      <a:pt x="58" y="56"/>
                    </a:lnTo>
                    <a:lnTo>
                      <a:pt x="56" y="56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52" y="58"/>
                    </a:lnTo>
                    <a:lnTo>
                      <a:pt x="52" y="56"/>
                    </a:lnTo>
                    <a:lnTo>
                      <a:pt x="20" y="64"/>
                    </a:lnTo>
                    <a:lnTo>
                      <a:pt x="7" y="60"/>
                    </a:lnTo>
                    <a:lnTo>
                      <a:pt x="7" y="49"/>
                    </a:lnTo>
                    <a:lnTo>
                      <a:pt x="7" y="47"/>
                    </a:lnTo>
                    <a:lnTo>
                      <a:pt x="5" y="41"/>
                    </a:lnTo>
                    <a:lnTo>
                      <a:pt x="5" y="37"/>
                    </a:lnTo>
                    <a:lnTo>
                      <a:pt x="3" y="34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2" y="22"/>
                    </a:lnTo>
                    <a:lnTo>
                      <a:pt x="5" y="20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3" y="2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6" y="5"/>
                    </a:lnTo>
                    <a:lnTo>
                      <a:pt x="114" y="15"/>
                    </a:lnTo>
                    <a:lnTo>
                      <a:pt x="122" y="11"/>
                    </a:lnTo>
                    <a:lnTo>
                      <a:pt x="152" y="15"/>
                    </a:lnTo>
                    <a:lnTo>
                      <a:pt x="178" y="15"/>
                    </a:lnTo>
                    <a:lnTo>
                      <a:pt x="208" y="9"/>
                    </a:lnTo>
                    <a:lnTo>
                      <a:pt x="210" y="11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0" y="17"/>
                    </a:lnTo>
                    <a:lnTo>
                      <a:pt x="220" y="19"/>
                    </a:lnTo>
                    <a:lnTo>
                      <a:pt x="220" y="20"/>
                    </a:lnTo>
                    <a:lnTo>
                      <a:pt x="220" y="22"/>
                    </a:lnTo>
                    <a:lnTo>
                      <a:pt x="218" y="22"/>
                    </a:lnTo>
                    <a:lnTo>
                      <a:pt x="222" y="24"/>
                    </a:lnTo>
                    <a:lnTo>
                      <a:pt x="229" y="30"/>
                    </a:lnTo>
                    <a:lnTo>
                      <a:pt x="237" y="34"/>
                    </a:lnTo>
                    <a:lnTo>
                      <a:pt x="242" y="37"/>
                    </a:lnTo>
                    <a:lnTo>
                      <a:pt x="244" y="37"/>
                    </a:lnTo>
                    <a:lnTo>
                      <a:pt x="250" y="41"/>
                    </a:lnTo>
                    <a:lnTo>
                      <a:pt x="254" y="41"/>
                    </a:lnTo>
                    <a:lnTo>
                      <a:pt x="255" y="43"/>
                    </a:lnTo>
                    <a:lnTo>
                      <a:pt x="259" y="45"/>
                    </a:lnTo>
                    <a:lnTo>
                      <a:pt x="259" y="47"/>
                    </a:lnTo>
                    <a:lnTo>
                      <a:pt x="269" y="56"/>
                    </a:lnTo>
                    <a:lnTo>
                      <a:pt x="270" y="52"/>
                    </a:lnTo>
                    <a:lnTo>
                      <a:pt x="287" y="71"/>
                    </a:lnTo>
                    <a:lnTo>
                      <a:pt x="286" y="75"/>
                    </a:lnTo>
                    <a:lnTo>
                      <a:pt x="325" y="86"/>
                    </a:lnTo>
                    <a:lnTo>
                      <a:pt x="338" y="90"/>
                    </a:lnTo>
                    <a:lnTo>
                      <a:pt x="333" y="9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19" name="Freeform 147"/>
              <p:cNvSpPr>
                <a:spLocks/>
              </p:cNvSpPr>
              <p:nvPr/>
            </p:nvSpPr>
            <p:spPr bwMode="auto">
              <a:xfrm>
                <a:off x="240" y="2074"/>
                <a:ext cx="169" cy="138"/>
              </a:xfrm>
              <a:custGeom>
                <a:avLst/>
                <a:gdLst>
                  <a:gd name="T0" fmla="*/ 20 w 338"/>
                  <a:gd name="T1" fmla="*/ 6 h 274"/>
                  <a:gd name="T2" fmla="*/ 19 w 338"/>
                  <a:gd name="T3" fmla="*/ 7 h 274"/>
                  <a:gd name="T4" fmla="*/ 19 w 338"/>
                  <a:gd name="T5" fmla="*/ 7 h 274"/>
                  <a:gd name="T6" fmla="*/ 18 w 338"/>
                  <a:gd name="T7" fmla="*/ 7 h 274"/>
                  <a:gd name="T8" fmla="*/ 17 w 338"/>
                  <a:gd name="T9" fmla="*/ 8 h 274"/>
                  <a:gd name="T10" fmla="*/ 15 w 338"/>
                  <a:gd name="T11" fmla="*/ 9 h 274"/>
                  <a:gd name="T12" fmla="*/ 15 w 338"/>
                  <a:gd name="T13" fmla="*/ 10 h 274"/>
                  <a:gd name="T14" fmla="*/ 17 w 338"/>
                  <a:gd name="T15" fmla="*/ 11 h 274"/>
                  <a:gd name="T16" fmla="*/ 15 w 338"/>
                  <a:gd name="T17" fmla="*/ 11 h 274"/>
                  <a:gd name="T18" fmla="*/ 14 w 338"/>
                  <a:gd name="T19" fmla="*/ 13 h 274"/>
                  <a:gd name="T20" fmla="*/ 12 w 338"/>
                  <a:gd name="T21" fmla="*/ 16 h 274"/>
                  <a:gd name="T22" fmla="*/ 11 w 338"/>
                  <a:gd name="T23" fmla="*/ 16 h 274"/>
                  <a:gd name="T24" fmla="*/ 9 w 338"/>
                  <a:gd name="T25" fmla="*/ 16 h 274"/>
                  <a:gd name="T26" fmla="*/ 7 w 338"/>
                  <a:gd name="T27" fmla="*/ 16 h 274"/>
                  <a:gd name="T28" fmla="*/ 6 w 338"/>
                  <a:gd name="T29" fmla="*/ 16 h 274"/>
                  <a:gd name="T30" fmla="*/ 6 w 338"/>
                  <a:gd name="T31" fmla="*/ 16 h 274"/>
                  <a:gd name="T32" fmla="*/ 5 w 338"/>
                  <a:gd name="T33" fmla="*/ 16 h 274"/>
                  <a:gd name="T34" fmla="*/ 5 w 338"/>
                  <a:gd name="T35" fmla="*/ 16 h 274"/>
                  <a:gd name="T36" fmla="*/ 5 w 338"/>
                  <a:gd name="T37" fmla="*/ 17 h 274"/>
                  <a:gd name="T38" fmla="*/ 3 w 338"/>
                  <a:gd name="T39" fmla="*/ 18 h 274"/>
                  <a:gd name="T40" fmla="*/ 3 w 338"/>
                  <a:gd name="T41" fmla="*/ 17 h 274"/>
                  <a:gd name="T42" fmla="*/ 3 w 338"/>
                  <a:gd name="T43" fmla="*/ 17 h 274"/>
                  <a:gd name="T44" fmla="*/ 2 w 338"/>
                  <a:gd name="T45" fmla="*/ 16 h 274"/>
                  <a:gd name="T46" fmla="*/ 2 w 338"/>
                  <a:gd name="T47" fmla="*/ 16 h 274"/>
                  <a:gd name="T48" fmla="*/ 3 w 338"/>
                  <a:gd name="T49" fmla="*/ 15 h 274"/>
                  <a:gd name="T50" fmla="*/ 3 w 338"/>
                  <a:gd name="T51" fmla="*/ 14 h 274"/>
                  <a:gd name="T52" fmla="*/ 3 w 338"/>
                  <a:gd name="T53" fmla="*/ 14 h 274"/>
                  <a:gd name="T54" fmla="*/ 3 w 338"/>
                  <a:gd name="T55" fmla="*/ 12 h 274"/>
                  <a:gd name="T56" fmla="*/ 3 w 338"/>
                  <a:gd name="T57" fmla="*/ 8 h 274"/>
                  <a:gd name="T58" fmla="*/ 5 w 338"/>
                  <a:gd name="T59" fmla="*/ 6 h 274"/>
                  <a:gd name="T60" fmla="*/ 5 w 338"/>
                  <a:gd name="T61" fmla="*/ 5 h 274"/>
                  <a:gd name="T62" fmla="*/ 5 w 338"/>
                  <a:gd name="T63" fmla="*/ 5 h 274"/>
                  <a:gd name="T64" fmla="*/ 5 w 338"/>
                  <a:gd name="T65" fmla="*/ 5 h 274"/>
                  <a:gd name="T66" fmla="*/ 3 w 338"/>
                  <a:gd name="T67" fmla="*/ 4 h 274"/>
                  <a:gd name="T68" fmla="*/ 3 w 338"/>
                  <a:gd name="T69" fmla="*/ 4 h 274"/>
                  <a:gd name="T70" fmla="*/ 3 w 338"/>
                  <a:gd name="T71" fmla="*/ 4 h 274"/>
                  <a:gd name="T72" fmla="*/ 1 w 338"/>
                  <a:gd name="T73" fmla="*/ 4 h 274"/>
                  <a:gd name="T74" fmla="*/ 1 w 338"/>
                  <a:gd name="T75" fmla="*/ 3 h 274"/>
                  <a:gd name="T76" fmla="*/ 1 w 338"/>
                  <a:gd name="T77" fmla="*/ 3 h 274"/>
                  <a:gd name="T78" fmla="*/ 0 w 338"/>
                  <a:gd name="T79" fmla="*/ 2 h 274"/>
                  <a:gd name="T80" fmla="*/ 1 w 338"/>
                  <a:gd name="T81" fmla="*/ 2 h 274"/>
                  <a:gd name="T82" fmla="*/ 1 w 338"/>
                  <a:gd name="T83" fmla="*/ 2 h 274"/>
                  <a:gd name="T84" fmla="*/ 3 w 338"/>
                  <a:gd name="T85" fmla="*/ 0 h 274"/>
                  <a:gd name="T86" fmla="*/ 3 w 338"/>
                  <a:gd name="T87" fmla="*/ 1 h 274"/>
                  <a:gd name="T88" fmla="*/ 7 w 338"/>
                  <a:gd name="T89" fmla="*/ 1 h 274"/>
                  <a:gd name="T90" fmla="*/ 11 w 338"/>
                  <a:gd name="T91" fmla="*/ 1 h 274"/>
                  <a:gd name="T92" fmla="*/ 13 w 338"/>
                  <a:gd name="T93" fmla="*/ 1 h 274"/>
                  <a:gd name="T94" fmla="*/ 13 w 338"/>
                  <a:gd name="T95" fmla="*/ 2 h 274"/>
                  <a:gd name="T96" fmla="*/ 13 w 338"/>
                  <a:gd name="T97" fmla="*/ 2 h 274"/>
                  <a:gd name="T98" fmla="*/ 14 w 338"/>
                  <a:gd name="T99" fmla="*/ 3 h 274"/>
                  <a:gd name="T100" fmla="*/ 15 w 338"/>
                  <a:gd name="T101" fmla="*/ 3 h 274"/>
                  <a:gd name="T102" fmla="*/ 17 w 338"/>
                  <a:gd name="T103" fmla="*/ 3 h 274"/>
                  <a:gd name="T104" fmla="*/ 17 w 338"/>
                  <a:gd name="T105" fmla="*/ 4 h 274"/>
                  <a:gd name="T106" fmla="*/ 21 w 338"/>
                  <a:gd name="T107" fmla="*/ 6 h 27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38"/>
                  <a:gd name="T163" fmla="*/ 0 h 274"/>
                  <a:gd name="T164" fmla="*/ 338 w 338"/>
                  <a:gd name="T165" fmla="*/ 274 h 27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38" h="274">
                    <a:moveTo>
                      <a:pt x="333" y="96"/>
                    </a:moveTo>
                    <a:lnTo>
                      <a:pt x="327" y="94"/>
                    </a:lnTo>
                    <a:lnTo>
                      <a:pt x="314" y="94"/>
                    </a:lnTo>
                    <a:lnTo>
                      <a:pt x="310" y="94"/>
                    </a:lnTo>
                    <a:lnTo>
                      <a:pt x="306" y="96"/>
                    </a:lnTo>
                    <a:lnTo>
                      <a:pt x="302" y="98"/>
                    </a:lnTo>
                    <a:lnTo>
                      <a:pt x="299" y="98"/>
                    </a:lnTo>
                    <a:lnTo>
                      <a:pt x="295" y="99"/>
                    </a:lnTo>
                    <a:lnTo>
                      <a:pt x="291" y="101"/>
                    </a:lnTo>
                    <a:lnTo>
                      <a:pt x="287" y="105"/>
                    </a:lnTo>
                    <a:lnTo>
                      <a:pt x="284" y="109"/>
                    </a:lnTo>
                    <a:lnTo>
                      <a:pt x="282" y="109"/>
                    </a:lnTo>
                    <a:lnTo>
                      <a:pt x="276" y="114"/>
                    </a:lnTo>
                    <a:lnTo>
                      <a:pt x="270" y="118"/>
                    </a:lnTo>
                    <a:lnTo>
                      <a:pt x="263" y="126"/>
                    </a:lnTo>
                    <a:lnTo>
                      <a:pt x="261" y="130"/>
                    </a:lnTo>
                    <a:lnTo>
                      <a:pt x="257" y="135"/>
                    </a:lnTo>
                    <a:lnTo>
                      <a:pt x="255" y="139"/>
                    </a:lnTo>
                    <a:lnTo>
                      <a:pt x="254" y="143"/>
                    </a:lnTo>
                    <a:lnTo>
                      <a:pt x="254" y="148"/>
                    </a:lnTo>
                    <a:lnTo>
                      <a:pt x="255" y="152"/>
                    </a:lnTo>
                    <a:lnTo>
                      <a:pt x="257" y="154"/>
                    </a:lnTo>
                    <a:lnTo>
                      <a:pt x="257" y="156"/>
                    </a:lnTo>
                    <a:lnTo>
                      <a:pt x="259" y="160"/>
                    </a:lnTo>
                    <a:lnTo>
                      <a:pt x="261" y="161"/>
                    </a:lnTo>
                    <a:lnTo>
                      <a:pt x="257" y="165"/>
                    </a:lnTo>
                    <a:lnTo>
                      <a:pt x="248" y="173"/>
                    </a:lnTo>
                    <a:lnTo>
                      <a:pt x="242" y="178"/>
                    </a:lnTo>
                    <a:lnTo>
                      <a:pt x="237" y="186"/>
                    </a:lnTo>
                    <a:lnTo>
                      <a:pt x="233" y="192"/>
                    </a:lnTo>
                    <a:lnTo>
                      <a:pt x="229" y="197"/>
                    </a:lnTo>
                    <a:lnTo>
                      <a:pt x="205" y="242"/>
                    </a:lnTo>
                    <a:lnTo>
                      <a:pt x="201" y="242"/>
                    </a:lnTo>
                    <a:lnTo>
                      <a:pt x="190" y="244"/>
                    </a:lnTo>
                    <a:lnTo>
                      <a:pt x="180" y="244"/>
                    </a:lnTo>
                    <a:lnTo>
                      <a:pt x="171" y="242"/>
                    </a:lnTo>
                    <a:lnTo>
                      <a:pt x="160" y="242"/>
                    </a:lnTo>
                    <a:lnTo>
                      <a:pt x="146" y="240"/>
                    </a:lnTo>
                    <a:lnTo>
                      <a:pt x="141" y="240"/>
                    </a:lnTo>
                    <a:lnTo>
                      <a:pt x="129" y="242"/>
                    </a:lnTo>
                    <a:lnTo>
                      <a:pt x="122" y="244"/>
                    </a:lnTo>
                    <a:lnTo>
                      <a:pt x="116" y="246"/>
                    </a:lnTo>
                    <a:lnTo>
                      <a:pt x="112" y="248"/>
                    </a:lnTo>
                    <a:lnTo>
                      <a:pt x="109" y="250"/>
                    </a:lnTo>
                    <a:lnTo>
                      <a:pt x="107" y="250"/>
                    </a:lnTo>
                    <a:lnTo>
                      <a:pt x="105" y="252"/>
                    </a:lnTo>
                    <a:lnTo>
                      <a:pt x="103" y="252"/>
                    </a:lnTo>
                    <a:lnTo>
                      <a:pt x="99" y="250"/>
                    </a:lnTo>
                    <a:lnTo>
                      <a:pt x="94" y="25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9" y="250"/>
                    </a:lnTo>
                    <a:lnTo>
                      <a:pt x="75" y="250"/>
                    </a:lnTo>
                    <a:lnTo>
                      <a:pt x="71" y="252"/>
                    </a:lnTo>
                    <a:lnTo>
                      <a:pt x="69" y="254"/>
                    </a:lnTo>
                    <a:lnTo>
                      <a:pt x="65" y="257"/>
                    </a:lnTo>
                    <a:lnTo>
                      <a:pt x="65" y="261"/>
                    </a:lnTo>
                    <a:lnTo>
                      <a:pt x="64" y="265"/>
                    </a:lnTo>
                    <a:lnTo>
                      <a:pt x="62" y="274"/>
                    </a:lnTo>
                    <a:lnTo>
                      <a:pt x="56" y="274"/>
                    </a:lnTo>
                    <a:lnTo>
                      <a:pt x="49" y="271"/>
                    </a:lnTo>
                    <a:lnTo>
                      <a:pt x="43" y="269"/>
                    </a:lnTo>
                    <a:lnTo>
                      <a:pt x="39" y="265"/>
                    </a:lnTo>
                    <a:lnTo>
                      <a:pt x="37" y="263"/>
                    </a:lnTo>
                    <a:lnTo>
                      <a:pt x="35" y="259"/>
                    </a:lnTo>
                    <a:lnTo>
                      <a:pt x="35" y="257"/>
                    </a:lnTo>
                    <a:lnTo>
                      <a:pt x="33" y="256"/>
                    </a:lnTo>
                    <a:lnTo>
                      <a:pt x="33" y="250"/>
                    </a:lnTo>
                    <a:lnTo>
                      <a:pt x="32" y="244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32" y="242"/>
                    </a:lnTo>
                    <a:lnTo>
                      <a:pt x="33" y="239"/>
                    </a:lnTo>
                    <a:lnTo>
                      <a:pt x="35" y="231"/>
                    </a:lnTo>
                    <a:lnTo>
                      <a:pt x="37" y="224"/>
                    </a:lnTo>
                    <a:lnTo>
                      <a:pt x="41" y="220"/>
                    </a:lnTo>
                    <a:lnTo>
                      <a:pt x="43" y="216"/>
                    </a:lnTo>
                    <a:lnTo>
                      <a:pt x="45" y="214"/>
                    </a:lnTo>
                    <a:lnTo>
                      <a:pt x="47" y="212"/>
                    </a:lnTo>
                    <a:lnTo>
                      <a:pt x="50" y="212"/>
                    </a:lnTo>
                    <a:lnTo>
                      <a:pt x="52" y="212"/>
                    </a:lnTo>
                    <a:lnTo>
                      <a:pt x="62" y="203"/>
                    </a:lnTo>
                    <a:lnTo>
                      <a:pt x="50" y="192"/>
                    </a:lnTo>
                    <a:lnTo>
                      <a:pt x="58" y="184"/>
                    </a:lnTo>
                    <a:lnTo>
                      <a:pt x="64" y="165"/>
                    </a:lnTo>
                    <a:lnTo>
                      <a:pt x="64" y="146"/>
                    </a:lnTo>
                    <a:lnTo>
                      <a:pt x="56" y="124"/>
                    </a:lnTo>
                    <a:lnTo>
                      <a:pt x="62" y="103"/>
                    </a:lnTo>
                    <a:lnTo>
                      <a:pt x="67" y="88"/>
                    </a:lnTo>
                    <a:lnTo>
                      <a:pt x="69" y="86"/>
                    </a:lnTo>
                    <a:lnTo>
                      <a:pt x="73" y="82"/>
                    </a:lnTo>
                    <a:lnTo>
                      <a:pt x="77" y="81"/>
                    </a:lnTo>
                    <a:lnTo>
                      <a:pt x="79" y="79"/>
                    </a:lnTo>
                    <a:lnTo>
                      <a:pt x="81" y="75"/>
                    </a:lnTo>
                    <a:lnTo>
                      <a:pt x="81" y="71"/>
                    </a:lnTo>
                    <a:lnTo>
                      <a:pt x="81" y="69"/>
                    </a:lnTo>
                    <a:lnTo>
                      <a:pt x="79" y="67"/>
                    </a:lnTo>
                    <a:lnTo>
                      <a:pt x="77" y="67"/>
                    </a:lnTo>
                    <a:lnTo>
                      <a:pt x="75" y="66"/>
                    </a:lnTo>
                    <a:lnTo>
                      <a:pt x="58" y="56"/>
                    </a:lnTo>
                    <a:lnTo>
                      <a:pt x="56" y="56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52" y="58"/>
                    </a:lnTo>
                    <a:lnTo>
                      <a:pt x="52" y="56"/>
                    </a:lnTo>
                    <a:lnTo>
                      <a:pt x="20" y="64"/>
                    </a:lnTo>
                    <a:lnTo>
                      <a:pt x="7" y="60"/>
                    </a:lnTo>
                    <a:lnTo>
                      <a:pt x="7" y="49"/>
                    </a:lnTo>
                    <a:lnTo>
                      <a:pt x="7" y="47"/>
                    </a:lnTo>
                    <a:lnTo>
                      <a:pt x="5" y="41"/>
                    </a:lnTo>
                    <a:lnTo>
                      <a:pt x="5" y="37"/>
                    </a:lnTo>
                    <a:lnTo>
                      <a:pt x="3" y="34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2" y="22"/>
                    </a:lnTo>
                    <a:lnTo>
                      <a:pt x="5" y="20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3" y="2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6" y="5"/>
                    </a:lnTo>
                    <a:lnTo>
                      <a:pt x="114" y="15"/>
                    </a:lnTo>
                    <a:lnTo>
                      <a:pt x="122" y="11"/>
                    </a:lnTo>
                    <a:lnTo>
                      <a:pt x="152" y="15"/>
                    </a:lnTo>
                    <a:lnTo>
                      <a:pt x="178" y="15"/>
                    </a:lnTo>
                    <a:lnTo>
                      <a:pt x="208" y="9"/>
                    </a:lnTo>
                    <a:lnTo>
                      <a:pt x="210" y="11"/>
                    </a:lnTo>
                    <a:lnTo>
                      <a:pt x="214" y="13"/>
                    </a:lnTo>
                    <a:lnTo>
                      <a:pt x="218" y="15"/>
                    </a:lnTo>
                    <a:lnTo>
                      <a:pt x="220" y="17"/>
                    </a:lnTo>
                    <a:lnTo>
                      <a:pt x="220" y="19"/>
                    </a:lnTo>
                    <a:lnTo>
                      <a:pt x="220" y="20"/>
                    </a:lnTo>
                    <a:lnTo>
                      <a:pt x="220" y="22"/>
                    </a:lnTo>
                    <a:lnTo>
                      <a:pt x="218" y="22"/>
                    </a:lnTo>
                    <a:lnTo>
                      <a:pt x="222" y="24"/>
                    </a:lnTo>
                    <a:lnTo>
                      <a:pt x="229" y="30"/>
                    </a:lnTo>
                    <a:lnTo>
                      <a:pt x="237" y="34"/>
                    </a:lnTo>
                    <a:lnTo>
                      <a:pt x="242" y="37"/>
                    </a:lnTo>
                    <a:lnTo>
                      <a:pt x="244" y="37"/>
                    </a:lnTo>
                    <a:lnTo>
                      <a:pt x="250" y="41"/>
                    </a:lnTo>
                    <a:lnTo>
                      <a:pt x="254" y="41"/>
                    </a:lnTo>
                    <a:lnTo>
                      <a:pt x="255" y="43"/>
                    </a:lnTo>
                    <a:lnTo>
                      <a:pt x="259" y="45"/>
                    </a:lnTo>
                    <a:lnTo>
                      <a:pt x="259" y="47"/>
                    </a:lnTo>
                    <a:lnTo>
                      <a:pt x="269" y="56"/>
                    </a:lnTo>
                    <a:lnTo>
                      <a:pt x="270" y="52"/>
                    </a:lnTo>
                    <a:lnTo>
                      <a:pt x="287" y="71"/>
                    </a:lnTo>
                    <a:lnTo>
                      <a:pt x="286" y="75"/>
                    </a:lnTo>
                    <a:lnTo>
                      <a:pt x="325" y="86"/>
                    </a:lnTo>
                    <a:lnTo>
                      <a:pt x="338" y="90"/>
                    </a:lnTo>
                    <a:lnTo>
                      <a:pt x="333" y="9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87" name="Freeform 148"/>
            <p:cNvSpPr>
              <a:spLocks/>
            </p:cNvSpPr>
            <p:nvPr/>
          </p:nvSpPr>
          <p:spPr bwMode="auto">
            <a:xfrm>
              <a:off x="612" y="2377"/>
              <a:ext cx="11" cy="8"/>
            </a:xfrm>
            <a:custGeom>
              <a:avLst/>
              <a:gdLst>
                <a:gd name="T0" fmla="*/ 1 w 23"/>
                <a:gd name="T1" fmla="*/ 0 h 21"/>
                <a:gd name="T2" fmla="*/ 1 w 23"/>
                <a:gd name="T3" fmla="*/ 0 h 21"/>
                <a:gd name="T4" fmla="*/ 0 w 23"/>
                <a:gd name="T5" fmla="*/ 0 h 21"/>
                <a:gd name="T6" fmla="*/ 0 w 23"/>
                <a:gd name="T7" fmla="*/ 0 h 21"/>
                <a:gd name="T8" fmla="*/ 0 w 23"/>
                <a:gd name="T9" fmla="*/ 0 h 21"/>
                <a:gd name="T10" fmla="*/ 0 w 23"/>
                <a:gd name="T11" fmla="*/ 0 h 21"/>
                <a:gd name="T12" fmla="*/ 0 w 23"/>
                <a:gd name="T13" fmla="*/ 0 h 21"/>
                <a:gd name="T14" fmla="*/ 0 w 23"/>
                <a:gd name="T15" fmla="*/ 0 h 21"/>
                <a:gd name="T16" fmla="*/ 0 w 23"/>
                <a:gd name="T17" fmla="*/ 0 h 21"/>
                <a:gd name="T18" fmla="*/ 0 w 23"/>
                <a:gd name="T19" fmla="*/ 0 h 21"/>
                <a:gd name="T20" fmla="*/ 0 w 23"/>
                <a:gd name="T21" fmla="*/ 0 h 21"/>
                <a:gd name="T22" fmla="*/ 0 w 23"/>
                <a:gd name="T23" fmla="*/ 0 h 21"/>
                <a:gd name="T24" fmla="*/ 0 w 23"/>
                <a:gd name="T25" fmla="*/ 0 h 21"/>
                <a:gd name="T26" fmla="*/ 0 w 23"/>
                <a:gd name="T27" fmla="*/ 0 h 21"/>
                <a:gd name="T28" fmla="*/ 0 w 23"/>
                <a:gd name="T29" fmla="*/ 0 h 21"/>
                <a:gd name="T30" fmla="*/ 0 w 23"/>
                <a:gd name="T31" fmla="*/ 0 h 21"/>
                <a:gd name="T32" fmla="*/ 0 w 23"/>
                <a:gd name="T33" fmla="*/ 0 h 21"/>
                <a:gd name="T34" fmla="*/ 0 w 23"/>
                <a:gd name="T35" fmla="*/ 0 h 21"/>
                <a:gd name="T36" fmla="*/ 1 w 23"/>
                <a:gd name="T37" fmla="*/ 0 h 21"/>
                <a:gd name="T38" fmla="*/ 1 w 23"/>
                <a:gd name="T39" fmla="*/ 0 h 21"/>
                <a:gd name="T40" fmla="*/ 1 w 23"/>
                <a:gd name="T41" fmla="*/ 0 h 21"/>
                <a:gd name="T42" fmla="*/ 1 w 23"/>
                <a:gd name="T43" fmla="*/ 0 h 2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3"/>
                <a:gd name="T67" fmla="*/ 0 h 21"/>
                <a:gd name="T68" fmla="*/ 23 w 23"/>
                <a:gd name="T69" fmla="*/ 21 h 2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3" h="21">
                  <a:moveTo>
                    <a:pt x="21" y="0"/>
                  </a:moveTo>
                  <a:lnTo>
                    <a:pt x="19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6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6" y="21"/>
                  </a:lnTo>
                  <a:lnTo>
                    <a:pt x="12" y="21"/>
                  </a:lnTo>
                  <a:lnTo>
                    <a:pt x="14" y="21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21" y="15"/>
                  </a:lnTo>
                  <a:lnTo>
                    <a:pt x="23" y="1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8" name="Freeform 149"/>
            <p:cNvSpPr>
              <a:spLocks/>
            </p:cNvSpPr>
            <p:nvPr/>
          </p:nvSpPr>
          <p:spPr bwMode="auto">
            <a:xfrm>
              <a:off x="612" y="2377"/>
              <a:ext cx="11" cy="8"/>
            </a:xfrm>
            <a:custGeom>
              <a:avLst/>
              <a:gdLst>
                <a:gd name="T0" fmla="*/ 1 w 23"/>
                <a:gd name="T1" fmla="*/ 0 h 21"/>
                <a:gd name="T2" fmla="*/ 1 w 23"/>
                <a:gd name="T3" fmla="*/ 0 h 21"/>
                <a:gd name="T4" fmla="*/ 0 w 23"/>
                <a:gd name="T5" fmla="*/ 0 h 21"/>
                <a:gd name="T6" fmla="*/ 0 w 23"/>
                <a:gd name="T7" fmla="*/ 0 h 21"/>
                <a:gd name="T8" fmla="*/ 0 w 23"/>
                <a:gd name="T9" fmla="*/ 0 h 21"/>
                <a:gd name="T10" fmla="*/ 0 w 23"/>
                <a:gd name="T11" fmla="*/ 0 h 21"/>
                <a:gd name="T12" fmla="*/ 0 w 23"/>
                <a:gd name="T13" fmla="*/ 0 h 21"/>
                <a:gd name="T14" fmla="*/ 0 w 23"/>
                <a:gd name="T15" fmla="*/ 0 h 21"/>
                <a:gd name="T16" fmla="*/ 0 w 23"/>
                <a:gd name="T17" fmla="*/ 0 h 21"/>
                <a:gd name="T18" fmla="*/ 0 w 23"/>
                <a:gd name="T19" fmla="*/ 0 h 21"/>
                <a:gd name="T20" fmla="*/ 0 w 23"/>
                <a:gd name="T21" fmla="*/ 0 h 21"/>
                <a:gd name="T22" fmla="*/ 0 w 23"/>
                <a:gd name="T23" fmla="*/ 0 h 21"/>
                <a:gd name="T24" fmla="*/ 0 w 23"/>
                <a:gd name="T25" fmla="*/ 0 h 21"/>
                <a:gd name="T26" fmla="*/ 0 w 23"/>
                <a:gd name="T27" fmla="*/ 0 h 21"/>
                <a:gd name="T28" fmla="*/ 0 w 23"/>
                <a:gd name="T29" fmla="*/ 0 h 21"/>
                <a:gd name="T30" fmla="*/ 0 w 23"/>
                <a:gd name="T31" fmla="*/ 0 h 21"/>
                <a:gd name="T32" fmla="*/ 0 w 23"/>
                <a:gd name="T33" fmla="*/ 0 h 21"/>
                <a:gd name="T34" fmla="*/ 0 w 23"/>
                <a:gd name="T35" fmla="*/ 0 h 21"/>
                <a:gd name="T36" fmla="*/ 1 w 23"/>
                <a:gd name="T37" fmla="*/ 0 h 21"/>
                <a:gd name="T38" fmla="*/ 1 w 23"/>
                <a:gd name="T39" fmla="*/ 0 h 21"/>
                <a:gd name="T40" fmla="*/ 1 w 23"/>
                <a:gd name="T41" fmla="*/ 0 h 21"/>
                <a:gd name="T42" fmla="*/ 1 w 23"/>
                <a:gd name="T43" fmla="*/ 0 h 2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3"/>
                <a:gd name="T67" fmla="*/ 0 h 21"/>
                <a:gd name="T68" fmla="*/ 23 w 23"/>
                <a:gd name="T69" fmla="*/ 21 h 2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3" h="21">
                  <a:moveTo>
                    <a:pt x="21" y="0"/>
                  </a:moveTo>
                  <a:lnTo>
                    <a:pt x="19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6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6" y="21"/>
                  </a:lnTo>
                  <a:lnTo>
                    <a:pt x="12" y="21"/>
                  </a:lnTo>
                  <a:lnTo>
                    <a:pt x="14" y="21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21" y="15"/>
                  </a:lnTo>
                  <a:lnTo>
                    <a:pt x="23" y="1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9" name="Freeform 150"/>
            <p:cNvSpPr>
              <a:spLocks/>
            </p:cNvSpPr>
            <p:nvPr/>
          </p:nvSpPr>
          <p:spPr bwMode="auto">
            <a:xfrm>
              <a:off x="669" y="2283"/>
              <a:ext cx="174" cy="124"/>
            </a:xfrm>
            <a:custGeom>
              <a:avLst/>
              <a:gdLst>
                <a:gd name="T0" fmla="*/ 15 w 335"/>
                <a:gd name="T1" fmla="*/ 1 h 310"/>
                <a:gd name="T2" fmla="*/ 15 w 335"/>
                <a:gd name="T3" fmla="*/ 1 h 310"/>
                <a:gd name="T4" fmla="*/ 15 w 335"/>
                <a:gd name="T5" fmla="*/ 1 h 310"/>
                <a:gd name="T6" fmla="*/ 15 w 335"/>
                <a:gd name="T7" fmla="*/ 1 h 310"/>
                <a:gd name="T8" fmla="*/ 13 w 335"/>
                <a:gd name="T9" fmla="*/ 1 h 310"/>
                <a:gd name="T10" fmla="*/ 13 w 335"/>
                <a:gd name="T11" fmla="*/ 2 h 310"/>
                <a:gd name="T12" fmla="*/ 15 w 335"/>
                <a:gd name="T13" fmla="*/ 2 h 310"/>
                <a:gd name="T14" fmla="*/ 16 w 335"/>
                <a:gd name="T15" fmla="*/ 3 h 310"/>
                <a:gd name="T16" fmla="*/ 16 w 335"/>
                <a:gd name="T17" fmla="*/ 3 h 310"/>
                <a:gd name="T18" fmla="*/ 17 w 335"/>
                <a:gd name="T19" fmla="*/ 4 h 310"/>
                <a:gd name="T20" fmla="*/ 22 w 335"/>
                <a:gd name="T21" fmla="*/ 5 h 310"/>
                <a:gd name="T22" fmla="*/ 23 w 335"/>
                <a:gd name="T23" fmla="*/ 7 h 310"/>
                <a:gd name="T24" fmla="*/ 21 w 335"/>
                <a:gd name="T25" fmla="*/ 7 h 310"/>
                <a:gd name="T26" fmla="*/ 20 w 335"/>
                <a:gd name="T27" fmla="*/ 8 h 310"/>
                <a:gd name="T28" fmla="*/ 19 w 335"/>
                <a:gd name="T29" fmla="*/ 7 h 310"/>
                <a:gd name="T30" fmla="*/ 18 w 335"/>
                <a:gd name="T31" fmla="*/ 7 h 310"/>
                <a:gd name="T32" fmla="*/ 18 w 335"/>
                <a:gd name="T33" fmla="*/ 7 h 310"/>
                <a:gd name="T34" fmla="*/ 19 w 335"/>
                <a:gd name="T35" fmla="*/ 7 h 310"/>
                <a:gd name="T36" fmla="*/ 18 w 335"/>
                <a:gd name="T37" fmla="*/ 6 h 310"/>
                <a:gd name="T38" fmla="*/ 12 w 335"/>
                <a:gd name="T39" fmla="*/ 4 h 310"/>
                <a:gd name="T40" fmla="*/ 8 w 335"/>
                <a:gd name="T41" fmla="*/ 3 h 310"/>
                <a:gd name="T42" fmla="*/ 8 w 335"/>
                <a:gd name="T43" fmla="*/ 2 h 310"/>
                <a:gd name="T44" fmla="*/ 7 w 335"/>
                <a:gd name="T45" fmla="*/ 2 h 310"/>
                <a:gd name="T46" fmla="*/ 6 w 335"/>
                <a:gd name="T47" fmla="*/ 2 h 310"/>
                <a:gd name="T48" fmla="*/ 2 w 335"/>
                <a:gd name="T49" fmla="*/ 2 h 310"/>
                <a:gd name="T50" fmla="*/ 1 w 335"/>
                <a:gd name="T51" fmla="*/ 2 h 310"/>
                <a:gd name="T52" fmla="*/ 0 w 335"/>
                <a:gd name="T53" fmla="*/ 2 h 310"/>
                <a:gd name="T54" fmla="*/ 2 w 335"/>
                <a:gd name="T55" fmla="*/ 1 h 310"/>
                <a:gd name="T56" fmla="*/ 4 w 335"/>
                <a:gd name="T57" fmla="*/ 1 h 310"/>
                <a:gd name="T58" fmla="*/ 5 w 335"/>
                <a:gd name="T59" fmla="*/ 1 h 310"/>
                <a:gd name="T60" fmla="*/ 5 w 335"/>
                <a:gd name="T61" fmla="*/ 1 h 310"/>
                <a:gd name="T62" fmla="*/ 6 w 335"/>
                <a:gd name="T63" fmla="*/ 1 h 310"/>
                <a:gd name="T64" fmla="*/ 6 w 335"/>
                <a:gd name="T65" fmla="*/ 0 h 310"/>
                <a:gd name="T66" fmla="*/ 7 w 335"/>
                <a:gd name="T67" fmla="*/ 1 h 310"/>
                <a:gd name="T68" fmla="*/ 7 w 335"/>
                <a:gd name="T69" fmla="*/ 1 h 310"/>
                <a:gd name="T70" fmla="*/ 8 w 335"/>
                <a:gd name="T71" fmla="*/ 1 h 310"/>
                <a:gd name="T72" fmla="*/ 8 w 335"/>
                <a:gd name="T73" fmla="*/ 0 h 310"/>
                <a:gd name="T74" fmla="*/ 7 w 335"/>
                <a:gd name="T75" fmla="*/ 0 h 310"/>
                <a:gd name="T76" fmla="*/ 8 w 335"/>
                <a:gd name="T77" fmla="*/ 0 h 310"/>
                <a:gd name="T78" fmla="*/ 8 w 335"/>
                <a:gd name="T79" fmla="*/ 0 h 310"/>
                <a:gd name="T80" fmla="*/ 8 w 335"/>
                <a:gd name="T81" fmla="*/ 0 h 310"/>
                <a:gd name="T82" fmla="*/ 10 w 335"/>
                <a:gd name="T83" fmla="*/ 0 h 310"/>
                <a:gd name="T84" fmla="*/ 11 w 335"/>
                <a:gd name="T85" fmla="*/ 0 h 310"/>
                <a:gd name="T86" fmla="*/ 11 w 335"/>
                <a:gd name="T87" fmla="*/ 0 h 310"/>
                <a:gd name="T88" fmla="*/ 12 w 335"/>
                <a:gd name="T89" fmla="*/ 0 h 310"/>
                <a:gd name="T90" fmla="*/ 15 w 335"/>
                <a:gd name="T91" fmla="*/ 1 h 31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35"/>
                <a:gd name="T139" fmla="*/ 0 h 310"/>
                <a:gd name="T140" fmla="*/ 335 w 335"/>
                <a:gd name="T141" fmla="*/ 310 h 31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35" h="310">
                  <a:moveTo>
                    <a:pt x="204" y="30"/>
                  </a:moveTo>
                  <a:lnTo>
                    <a:pt x="202" y="30"/>
                  </a:lnTo>
                  <a:lnTo>
                    <a:pt x="200" y="34"/>
                  </a:lnTo>
                  <a:lnTo>
                    <a:pt x="198" y="34"/>
                  </a:lnTo>
                  <a:lnTo>
                    <a:pt x="196" y="36"/>
                  </a:lnTo>
                  <a:lnTo>
                    <a:pt x="196" y="38"/>
                  </a:lnTo>
                  <a:lnTo>
                    <a:pt x="198" y="38"/>
                  </a:lnTo>
                  <a:lnTo>
                    <a:pt x="200" y="38"/>
                  </a:lnTo>
                  <a:lnTo>
                    <a:pt x="202" y="38"/>
                  </a:lnTo>
                  <a:lnTo>
                    <a:pt x="202" y="39"/>
                  </a:lnTo>
                  <a:lnTo>
                    <a:pt x="202" y="41"/>
                  </a:lnTo>
                  <a:lnTo>
                    <a:pt x="202" y="45"/>
                  </a:lnTo>
                  <a:lnTo>
                    <a:pt x="181" y="51"/>
                  </a:lnTo>
                  <a:lnTo>
                    <a:pt x="164" y="60"/>
                  </a:lnTo>
                  <a:lnTo>
                    <a:pt x="170" y="68"/>
                  </a:lnTo>
                  <a:lnTo>
                    <a:pt x="181" y="83"/>
                  </a:lnTo>
                  <a:lnTo>
                    <a:pt x="190" y="92"/>
                  </a:lnTo>
                  <a:lnTo>
                    <a:pt x="200" y="100"/>
                  </a:lnTo>
                  <a:lnTo>
                    <a:pt x="205" y="103"/>
                  </a:lnTo>
                  <a:lnTo>
                    <a:pt x="211" y="107"/>
                  </a:lnTo>
                  <a:lnTo>
                    <a:pt x="217" y="109"/>
                  </a:lnTo>
                  <a:lnTo>
                    <a:pt x="222" y="111"/>
                  </a:lnTo>
                  <a:lnTo>
                    <a:pt x="222" y="113"/>
                  </a:lnTo>
                  <a:lnTo>
                    <a:pt x="220" y="120"/>
                  </a:lnTo>
                  <a:lnTo>
                    <a:pt x="222" y="124"/>
                  </a:lnTo>
                  <a:lnTo>
                    <a:pt x="224" y="130"/>
                  </a:lnTo>
                  <a:lnTo>
                    <a:pt x="224" y="132"/>
                  </a:lnTo>
                  <a:lnTo>
                    <a:pt x="226" y="134"/>
                  </a:lnTo>
                  <a:lnTo>
                    <a:pt x="228" y="135"/>
                  </a:lnTo>
                  <a:lnTo>
                    <a:pt x="230" y="137"/>
                  </a:lnTo>
                  <a:lnTo>
                    <a:pt x="298" y="192"/>
                  </a:lnTo>
                  <a:lnTo>
                    <a:pt x="314" y="216"/>
                  </a:lnTo>
                  <a:lnTo>
                    <a:pt x="335" y="254"/>
                  </a:lnTo>
                  <a:lnTo>
                    <a:pt x="324" y="265"/>
                  </a:lnTo>
                  <a:lnTo>
                    <a:pt x="309" y="248"/>
                  </a:lnTo>
                  <a:lnTo>
                    <a:pt x="294" y="248"/>
                  </a:lnTo>
                  <a:lnTo>
                    <a:pt x="286" y="260"/>
                  </a:lnTo>
                  <a:lnTo>
                    <a:pt x="296" y="278"/>
                  </a:lnTo>
                  <a:lnTo>
                    <a:pt x="279" y="284"/>
                  </a:lnTo>
                  <a:lnTo>
                    <a:pt x="279" y="299"/>
                  </a:lnTo>
                  <a:lnTo>
                    <a:pt x="266" y="310"/>
                  </a:lnTo>
                  <a:lnTo>
                    <a:pt x="254" y="303"/>
                  </a:lnTo>
                  <a:lnTo>
                    <a:pt x="258" y="282"/>
                  </a:lnTo>
                  <a:lnTo>
                    <a:pt x="254" y="280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9" y="273"/>
                  </a:lnTo>
                  <a:lnTo>
                    <a:pt x="251" y="273"/>
                  </a:lnTo>
                  <a:lnTo>
                    <a:pt x="251" y="271"/>
                  </a:lnTo>
                  <a:lnTo>
                    <a:pt x="252" y="271"/>
                  </a:lnTo>
                  <a:lnTo>
                    <a:pt x="256" y="271"/>
                  </a:lnTo>
                  <a:lnTo>
                    <a:pt x="260" y="271"/>
                  </a:lnTo>
                  <a:lnTo>
                    <a:pt x="264" y="271"/>
                  </a:lnTo>
                  <a:lnTo>
                    <a:pt x="262" y="239"/>
                  </a:lnTo>
                  <a:lnTo>
                    <a:pt x="247" y="233"/>
                  </a:lnTo>
                  <a:lnTo>
                    <a:pt x="235" y="226"/>
                  </a:lnTo>
                  <a:lnTo>
                    <a:pt x="190" y="197"/>
                  </a:lnTo>
                  <a:lnTo>
                    <a:pt x="173" y="177"/>
                  </a:lnTo>
                  <a:lnTo>
                    <a:pt x="158" y="158"/>
                  </a:lnTo>
                  <a:lnTo>
                    <a:pt x="108" y="113"/>
                  </a:lnTo>
                  <a:lnTo>
                    <a:pt x="108" y="109"/>
                  </a:lnTo>
                  <a:lnTo>
                    <a:pt x="106" y="98"/>
                  </a:lnTo>
                  <a:lnTo>
                    <a:pt x="104" y="96"/>
                  </a:lnTo>
                  <a:lnTo>
                    <a:pt x="102" y="92"/>
                  </a:lnTo>
                  <a:lnTo>
                    <a:pt x="100" y="90"/>
                  </a:lnTo>
                  <a:lnTo>
                    <a:pt x="98" y="88"/>
                  </a:lnTo>
                  <a:lnTo>
                    <a:pt x="94" y="86"/>
                  </a:lnTo>
                  <a:lnTo>
                    <a:pt x="93" y="85"/>
                  </a:lnTo>
                  <a:lnTo>
                    <a:pt x="89" y="83"/>
                  </a:lnTo>
                  <a:lnTo>
                    <a:pt x="83" y="83"/>
                  </a:lnTo>
                  <a:lnTo>
                    <a:pt x="40" y="102"/>
                  </a:lnTo>
                  <a:lnTo>
                    <a:pt x="29" y="102"/>
                  </a:lnTo>
                  <a:lnTo>
                    <a:pt x="25" y="103"/>
                  </a:lnTo>
                  <a:lnTo>
                    <a:pt x="29" y="92"/>
                  </a:lnTo>
                  <a:lnTo>
                    <a:pt x="10" y="73"/>
                  </a:lnTo>
                  <a:lnTo>
                    <a:pt x="8" y="71"/>
                  </a:lnTo>
                  <a:lnTo>
                    <a:pt x="4" y="68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7" y="49"/>
                  </a:lnTo>
                  <a:lnTo>
                    <a:pt x="36" y="51"/>
                  </a:lnTo>
                  <a:lnTo>
                    <a:pt x="59" y="34"/>
                  </a:lnTo>
                  <a:lnTo>
                    <a:pt x="53" y="26"/>
                  </a:lnTo>
                  <a:lnTo>
                    <a:pt x="64" y="24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6" y="32"/>
                  </a:lnTo>
                  <a:lnTo>
                    <a:pt x="70" y="34"/>
                  </a:lnTo>
                  <a:lnTo>
                    <a:pt x="77" y="32"/>
                  </a:lnTo>
                  <a:lnTo>
                    <a:pt x="85" y="28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6" y="17"/>
                  </a:lnTo>
                  <a:lnTo>
                    <a:pt x="96" y="23"/>
                  </a:lnTo>
                  <a:lnTo>
                    <a:pt x="96" y="24"/>
                  </a:lnTo>
                  <a:lnTo>
                    <a:pt x="96" y="26"/>
                  </a:lnTo>
                  <a:lnTo>
                    <a:pt x="98" y="26"/>
                  </a:lnTo>
                  <a:lnTo>
                    <a:pt x="100" y="26"/>
                  </a:lnTo>
                  <a:lnTo>
                    <a:pt x="104" y="24"/>
                  </a:lnTo>
                  <a:lnTo>
                    <a:pt x="106" y="23"/>
                  </a:lnTo>
                  <a:lnTo>
                    <a:pt x="104" y="21"/>
                  </a:lnTo>
                  <a:lnTo>
                    <a:pt x="104" y="17"/>
                  </a:lnTo>
                  <a:lnTo>
                    <a:pt x="102" y="17"/>
                  </a:lnTo>
                  <a:lnTo>
                    <a:pt x="100" y="13"/>
                  </a:lnTo>
                  <a:lnTo>
                    <a:pt x="100" y="11"/>
                  </a:lnTo>
                  <a:lnTo>
                    <a:pt x="102" y="9"/>
                  </a:lnTo>
                  <a:lnTo>
                    <a:pt x="104" y="9"/>
                  </a:lnTo>
                  <a:lnTo>
                    <a:pt x="106" y="9"/>
                  </a:lnTo>
                  <a:lnTo>
                    <a:pt x="109" y="7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3" y="4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34" y="2"/>
                  </a:lnTo>
                  <a:lnTo>
                    <a:pt x="136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3" y="2"/>
                  </a:lnTo>
                  <a:lnTo>
                    <a:pt x="155" y="4"/>
                  </a:lnTo>
                  <a:lnTo>
                    <a:pt x="156" y="6"/>
                  </a:lnTo>
                  <a:lnTo>
                    <a:pt x="158" y="7"/>
                  </a:lnTo>
                  <a:lnTo>
                    <a:pt x="158" y="9"/>
                  </a:lnTo>
                  <a:lnTo>
                    <a:pt x="164" y="13"/>
                  </a:lnTo>
                  <a:lnTo>
                    <a:pt x="175" y="19"/>
                  </a:lnTo>
                  <a:lnTo>
                    <a:pt x="183" y="24"/>
                  </a:lnTo>
                  <a:lnTo>
                    <a:pt x="190" y="26"/>
                  </a:lnTo>
                  <a:lnTo>
                    <a:pt x="198" y="28"/>
                  </a:lnTo>
                  <a:lnTo>
                    <a:pt x="204" y="3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0" name="Freeform 151"/>
            <p:cNvSpPr>
              <a:spLocks/>
            </p:cNvSpPr>
            <p:nvPr/>
          </p:nvSpPr>
          <p:spPr bwMode="auto">
            <a:xfrm>
              <a:off x="669" y="2283"/>
              <a:ext cx="174" cy="124"/>
            </a:xfrm>
            <a:custGeom>
              <a:avLst/>
              <a:gdLst>
                <a:gd name="T0" fmla="*/ 15 w 335"/>
                <a:gd name="T1" fmla="*/ 1 h 310"/>
                <a:gd name="T2" fmla="*/ 15 w 335"/>
                <a:gd name="T3" fmla="*/ 1 h 310"/>
                <a:gd name="T4" fmla="*/ 15 w 335"/>
                <a:gd name="T5" fmla="*/ 1 h 310"/>
                <a:gd name="T6" fmla="*/ 15 w 335"/>
                <a:gd name="T7" fmla="*/ 1 h 310"/>
                <a:gd name="T8" fmla="*/ 13 w 335"/>
                <a:gd name="T9" fmla="*/ 1 h 310"/>
                <a:gd name="T10" fmla="*/ 13 w 335"/>
                <a:gd name="T11" fmla="*/ 2 h 310"/>
                <a:gd name="T12" fmla="*/ 15 w 335"/>
                <a:gd name="T13" fmla="*/ 2 h 310"/>
                <a:gd name="T14" fmla="*/ 16 w 335"/>
                <a:gd name="T15" fmla="*/ 3 h 310"/>
                <a:gd name="T16" fmla="*/ 16 w 335"/>
                <a:gd name="T17" fmla="*/ 3 h 310"/>
                <a:gd name="T18" fmla="*/ 17 w 335"/>
                <a:gd name="T19" fmla="*/ 4 h 310"/>
                <a:gd name="T20" fmla="*/ 22 w 335"/>
                <a:gd name="T21" fmla="*/ 5 h 310"/>
                <a:gd name="T22" fmla="*/ 23 w 335"/>
                <a:gd name="T23" fmla="*/ 7 h 310"/>
                <a:gd name="T24" fmla="*/ 21 w 335"/>
                <a:gd name="T25" fmla="*/ 7 h 310"/>
                <a:gd name="T26" fmla="*/ 20 w 335"/>
                <a:gd name="T27" fmla="*/ 8 h 310"/>
                <a:gd name="T28" fmla="*/ 19 w 335"/>
                <a:gd name="T29" fmla="*/ 7 h 310"/>
                <a:gd name="T30" fmla="*/ 18 w 335"/>
                <a:gd name="T31" fmla="*/ 7 h 310"/>
                <a:gd name="T32" fmla="*/ 18 w 335"/>
                <a:gd name="T33" fmla="*/ 7 h 310"/>
                <a:gd name="T34" fmla="*/ 19 w 335"/>
                <a:gd name="T35" fmla="*/ 7 h 310"/>
                <a:gd name="T36" fmla="*/ 18 w 335"/>
                <a:gd name="T37" fmla="*/ 6 h 310"/>
                <a:gd name="T38" fmla="*/ 12 w 335"/>
                <a:gd name="T39" fmla="*/ 4 h 310"/>
                <a:gd name="T40" fmla="*/ 8 w 335"/>
                <a:gd name="T41" fmla="*/ 3 h 310"/>
                <a:gd name="T42" fmla="*/ 8 w 335"/>
                <a:gd name="T43" fmla="*/ 2 h 310"/>
                <a:gd name="T44" fmla="*/ 7 w 335"/>
                <a:gd name="T45" fmla="*/ 2 h 310"/>
                <a:gd name="T46" fmla="*/ 6 w 335"/>
                <a:gd name="T47" fmla="*/ 2 h 310"/>
                <a:gd name="T48" fmla="*/ 2 w 335"/>
                <a:gd name="T49" fmla="*/ 2 h 310"/>
                <a:gd name="T50" fmla="*/ 1 w 335"/>
                <a:gd name="T51" fmla="*/ 2 h 310"/>
                <a:gd name="T52" fmla="*/ 0 w 335"/>
                <a:gd name="T53" fmla="*/ 2 h 310"/>
                <a:gd name="T54" fmla="*/ 2 w 335"/>
                <a:gd name="T55" fmla="*/ 1 h 310"/>
                <a:gd name="T56" fmla="*/ 4 w 335"/>
                <a:gd name="T57" fmla="*/ 1 h 310"/>
                <a:gd name="T58" fmla="*/ 5 w 335"/>
                <a:gd name="T59" fmla="*/ 1 h 310"/>
                <a:gd name="T60" fmla="*/ 5 w 335"/>
                <a:gd name="T61" fmla="*/ 1 h 310"/>
                <a:gd name="T62" fmla="*/ 6 w 335"/>
                <a:gd name="T63" fmla="*/ 1 h 310"/>
                <a:gd name="T64" fmla="*/ 6 w 335"/>
                <a:gd name="T65" fmla="*/ 0 h 310"/>
                <a:gd name="T66" fmla="*/ 7 w 335"/>
                <a:gd name="T67" fmla="*/ 1 h 310"/>
                <a:gd name="T68" fmla="*/ 7 w 335"/>
                <a:gd name="T69" fmla="*/ 1 h 310"/>
                <a:gd name="T70" fmla="*/ 8 w 335"/>
                <a:gd name="T71" fmla="*/ 1 h 310"/>
                <a:gd name="T72" fmla="*/ 8 w 335"/>
                <a:gd name="T73" fmla="*/ 0 h 310"/>
                <a:gd name="T74" fmla="*/ 7 w 335"/>
                <a:gd name="T75" fmla="*/ 0 h 310"/>
                <a:gd name="T76" fmla="*/ 8 w 335"/>
                <a:gd name="T77" fmla="*/ 0 h 310"/>
                <a:gd name="T78" fmla="*/ 8 w 335"/>
                <a:gd name="T79" fmla="*/ 0 h 310"/>
                <a:gd name="T80" fmla="*/ 8 w 335"/>
                <a:gd name="T81" fmla="*/ 0 h 310"/>
                <a:gd name="T82" fmla="*/ 10 w 335"/>
                <a:gd name="T83" fmla="*/ 0 h 310"/>
                <a:gd name="T84" fmla="*/ 11 w 335"/>
                <a:gd name="T85" fmla="*/ 0 h 310"/>
                <a:gd name="T86" fmla="*/ 11 w 335"/>
                <a:gd name="T87" fmla="*/ 0 h 310"/>
                <a:gd name="T88" fmla="*/ 12 w 335"/>
                <a:gd name="T89" fmla="*/ 0 h 310"/>
                <a:gd name="T90" fmla="*/ 15 w 335"/>
                <a:gd name="T91" fmla="*/ 1 h 31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35"/>
                <a:gd name="T139" fmla="*/ 0 h 310"/>
                <a:gd name="T140" fmla="*/ 335 w 335"/>
                <a:gd name="T141" fmla="*/ 310 h 31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35" h="310">
                  <a:moveTo>
                    <a:pt x="204" y="30"/>
                  </a:moveTo>
                  <a:lnTo>
                    <a:pt x="202" y="30"/>
                  </a:lnTo>
                  <a:lnTo>
                    <a:pt x="200" y="34"/>
                  </a:lnTo>
                  <a:lnTo>
                    <a:pt x="198" y="34"/>
                  </a:lnTo>
                  <a:lnTo>
                    <a:pt x="196" y="36"/>
                  </a:lnTo>
                  <a:lnTo>
                    <a:pt x="196" y="38"/>
                  </a:lnTo>
                  <a:lnTo>
                    <a:pt x="198" y="38"/>
                  </a:lnTo>
                  <a:lnTo>
                    <a:pt x="200" y="38"/>
                  </a:lnTo>
                  <a:lnTo>
                    <a:pt x="202" y="38"/>
                  </a:lnTo>
                  <a:lnTo>
                    <a:pt x="202" y="39"/>
                  </a:lnTo>
                  <a:lnTo>
                    <a:pt x="202" y="41"/>
                  </a:lnTo>
                  <a:lnTo>
                    <a:pt x="202" y="45"/>
                  </a:lnTo>
                  <a:lnTo>
                    <a:pt x="181" y="51"/>
                  </a:lnTo>
                  <a:lnTo>
                    <a:pt x="164" y="60"/>
                  </a:lnTo>
                  <a:lnTo>
                    <a:pt x="170" y="68"/>
                  </a:lnTo>
                  <a:lnTo>
                    <a:pt x="181" y="83"/>
                  </a:lnTo>
                  <a:lnTo>
                    <a:pt x="190" y="92"/>
                  </a:lnTo>
                  <a:lnTo>
                    <a:pt x="200" y="100"/>
                  </a:lnTo>
                  <a:lnTo>
                    <a:pt x="205" y="103"/>
                  </a:lnTo>
                  <a:lnTo>
                    <a:pt x="211" y="107"/>
                  </a:lnTo>
                  <a:lnTo>
                    <a:pt x="217" y="109"/>
                  </a:lnTo>
                  <a:lnTo>
                    <a:pt x="222" y="111"/>
                  </a:lnTo>
                  <a:lnTo>
                    <a:pt x="222" y="113"/>
                  </a:lnTo>
                  <a:lnTo>
                    <a:pt x="220" y="120"/>
                  </a:lnTo>
                  <a:lnTo>
                    <a:pt x="222" y="124"/>
                  </a:lnTo>
                  <a:lnTo>
                    <a:pt x="224" y="130"/>
                  </a:lnTo>
                  <a:lnTo>
                    <a:pt x="224" y="132"/>
                  </a:lnTo>
                  <a:lnTo>
                    <a:pt x="226" y="134"/>
                  </a:lnTo>
                  <a:lnTo>
                    <a:pt x="228" y="135"/>
                  </a:lnTo>
                  <a:lnTo>
                    <a:pt x="230" y="137"/>
                  </a:lnTo>
                  <a:lnTo>
                    <a:pt x="298" y="192"/>
                  </a:lnTo>
                  <a:lnTo>
                    <a:pt x="314" y="216"/>
                  </a:lnTo>
                  <a:lnTo>
                    <a:pt x="335" y="254"/>
                  </a:lnTo>
                  <a:lnTo>
                    <a:pt x="324" y="265"/>
                  </a:lnTo>
                  <a:lnTo>
                    <a:pt x="309" y="248"/>
                  </a:lnTo>
                  <a:lnTo>
                    <a:pt x="294" y="248"/>
                  </a:lnTo>
                  <a:lnTo>
                    <a:pt x="286" y="260"/>
                  </a:lnTo>
                  <a:lnTo>
                    <a:pt x="296" y="278"/>
                  </a:lnTo>
                  <a:lnTo>
                    <a:pt x="279" y="284"/>
                  </a:lnTo>
                  <a:lnTo>
                    <a:pt x="279" y="299"/>
                  </a:lnTo>
                  <a:lnTo>
                    <a:pt x="266" y="310"/>
                  </a:lnTo>
                  <a:lnTo>
                    <a:pt x="254" y="303"/>
                  </a:lnTo>
                  <a:lnTo>
                    <a:pt x="258" y="282"/>
                  </a:lnTo>
                  <a:lnTo>
                    <a:pt x="254" y="280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9" y="273"/>
                  </a:lnTo>
                  <a:lnTo>
                    <a:pt x="251" y="273"/>
                  </a:lnTo>
                  <a:lnTo>
                    <a:pt x="251" y="271"/>
                  </a:lnTo>
                  <a:lnTo>
                    <a:pt x="252" y="271"/>
                  </a:lnTo>
                  <a:lnTo>
                    <a:pt x="256" y="271"/>
                  </a:lnTo>
                  <a:lnTo>
                    <a:pt x="260" y="271"/>
                  </a:lnTo>
                  <a:lnTo>
                    <a:pt x="264" y="271"/>
                  </a:lnTo>
                  <a:lnTo>
                    <a:pt x="262" y="239"/>
                  </a:lnTo>
                  <a:lnTo>
                    <a:pt x="247" y="233"/>
                  </a:lnTo>
                  <a:lnTo>
                    <a:pt x="235" y="226"/>
                  </a:lnTo>
                  <a:lnTo>
                    <a:pt x="190" y="197"/>
                  </a:lnTo>
                  <a:lnTo>
                    <a:pt x="173" y="177"/>
                  </a:lnTo>
                  <a:lnTo>
                    <a:pt x="158" y="158"/>
                  </a:lnTo>
                  <a:lnTo>
                    <a:pt x="108" y="113"/>
                  </a:lnTo>
                  <a:lnTo>
                    <a:pt x="108" y="109"/>
                  </a:lnTo>
                  <a:lnTo>
                    <a:pt x="106" y="98"/>
                  </a:lnTo>
                  <a:lnTo>
                    <a:pt x="104" y="96"/>
                  </a:lnTo>
                  <a:lnTo>
                    <a:pt x="102" y="92"/>
                  </a:lnTo>
                  <a:lnTo>
                    <a:pt x="100" y="90"/>
                  </a:lnTo>
                  <a:lnTo>
                    <a:pt x="98" y="88"/>
                  </a:lnTo>
                  <a:lnTo>
                    <a:pt x="94" y="86"/>
                  </a:lnTo>
                  <a:lnTo>
                    <a:pt x="93" y="85"/>
                  </a:lnTo>
                  <a:lnTo>
                    <a:pt x="89" y="83"/>
                  </a:lnTo>
                  <a:lnTo>
                    <a:pt x="83" y="83"/>
                  </a:lnTo>
                  <a:lnTo>
                    <a:pt x="40" y="102"/>
                  </a:lnTo>
                  <a:lnTo>
                    <a:pt x="29" y="102"/>
                  </a:lnTo>
                  <a:lnTo>
                    <a:pt x="25" y="103"/>
                  </a:lnTo>
                  <a:lnTo>
                    <a:pt x="29" y="92"/>
                  </a:lnTo>
                  <a:lnTo>
                    <a:pt x="10" y="73"/>
                  </a:lnTo>
                  <a:lnTo>
                    <a:pt x="8" y="71"/>
                  </a:lnTo>
                  <a:lnTo>
                    <a:pt x="4" y="68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7" y="49"/>
                  </a:lnTo>
                  <a:lnTo>
                    <a:pt x="36" y="51"/>
                  </a:lnTo>
                  <a:lnTo>
                    <a:pt x="59" y="34"/>
                  </a:lnTo>
                  <a:lnTo>
                    <a:pt x="53" y="26"/>
                  </a:lnTo>
                  <a:lnTo>
                    <a:pt x="64" y="24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6" y="32"/>
                  </a:lnTo>
                  <a:lnTo>
                    <a:pt x="70" y="34"/>
                  </a:lnTo>
                  <a:lnTo>
                    <a:pt x="77" y="32"/>
                  </a:lnTo>
                  <a:lnTo>
                    <a:pt x="85" y="28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6" y="17"/>
                  </a:lnTo>
                  <a:lnTo>
                    <a:pt x="96" y="23"/>
                  </a:lnTo>
                  <a:lnTo>
                    <a:pt x="96" y="24"/>
                  </a:lnTo>
                  <a:lnTo>
                    <a:pt x="96" y="26"/>
                  </a:lnTo>
                  <a:lnTo>
                    <a:pt x="98" y="26"/>
                  </a:lnTo>
                  <a:lnTo>
                    <a:pt x="100" y="26"/>
                  </a:lnTo>
                  <a:lnTo>
                    <a:pt x="104" y="24"/>
                  </a:lnTo>
                  <a:lnTo>
                    <a:pt x="106" y="23"/>
                  </a:lnTo>
                  <a:lnTo>
                    <a:pt x="104" y="21"/>
                  </a:lnTo>
                  <a:lnTo>
                    <a:pt x="104" y="17"/>
                  </a:lnTo>
                  <a:lnTo>
                    <a:pt x="102" y="17"/>
                  </a:lnTo>
                  <a:lnTo>
                    <a:pt x="100" y="13"/>
                  </a:lnTo>
                  <a:lnTo>
                    <a:pt x="100" y="11"/>
                  </a:lnTo>
                  <a:lnTo>
                    <a:pt x="102" y="9"/>
                  </a:lnTo>
                  <a:lnTo>
                    <a:pt x="104" y="9"/>
                  </a:lnTo>
                  <a:lnTo>
                    <a:pt x="106" y="9"/>
                  </a:lnTo>
                  <a:lnTo>
                    <a:pt x="109" y="7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3" y="4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34" y="2"/>
                  </a:lnTo>
                  <a:lnTo>
                    <a:pt x="136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3" y="2"/>
                  </a:lnTo>
                  <a:lnTo>
                    <a:pt x="155" y="4"/>
                  </a:lnTo>
                  <a:lnTo>
                    <a:pt x="156" y="6"/>
                  </a:lnTo>
                  <a:lnTo>
                    <a:pt x="158" y="7"/>
                  </a:lnTo>
                  <a:lnTo>
                    <a:pt x="158" y="9"/>
                  </a:lnTo>
                  <a:lnTo>
                    <a:pt x="164" y="13"/>
                  </a:lnTo>
                  <a:lnTo>
                    <a:pt x="175" y="19"/>
                  </a:lnTo>
                  <a:lnTo>
                    <a:pt x="183" y="24"/>
                  </a:lnTo>
                  <a:lnTo>
                    <a:pt x="190" y="26"/>
                  </a:lnTo>
                  <a:lnTo>
                    <a:pt x="198" y="28"/>
                  </a:lnTo>
                  <a:lnTo>
                    <a:pt x="204" y="3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1" name="Freeform 152"/>
            <p:cNvSpPr>
              <a:spLocks/>
            </p:cNvSpPr>
            <p:nvPr/>
          </p:nvSpPr>
          <p:spPr bwMode="auto">
            <a:xfrm>
              <a:off x="750" y="2398"/>
              <a:ext cx="47" cy="18"/>
            </a:xfrm>
            <a:custGeom>
              <a:avLst/>
              <a:gdLst>
                <a:gd name="T0" fmla="*/ 2 w 93"/>
                <a:gd name="T1" fmla="*/ 0 h 47"/>
                <a:gd name="T2" fmla="*/ 1 w 93"/>
                <a:gd name="T3" fmla="*/ 0 h 47"/>
                <a:gd name="T4" fmla="*/ 1 w 93"/>
                <a:gd name="T5" fmla="*/ 0 h 47"/>
                <a:gd name="T6" fmla="*/ 0 w 93"/>
                <a:gd name="T7" fmla="*/ 0 h 47"/>
                <a:gd name="T8" fmla="*/ 0 w 93"/>
                <a:gd name="T9" fmla="*/ 0 h 47"/>
                <a:gd name="T10" fmla="*/ 0 w 93"/>
                <a:gd name="T11" fmla="*/ 0 h 47"/>
                <a:gd name="T12" fmla="*/ 1 w 93"/>
                <a:gd name="T13" fmla="*/ 0 h 47"/>
                <a:gd name="T14" fmla="*/ 1 w 93"/>
                <a:gd name="T15" fmla="*/ 0 h 47"/>
                <a:gd name="T16" fmla="*/ 4 w 93"/>
                <a:gd name="T17" fmla="*/ 1 h 47"/>
                <a:gd name="T18" fmla="*/ 4 w 93"/>
                <a:gd name="T19" fmla="*/ 1 h 47"/>
                <a:gd name="T20" fmla="*/ 4 w 93"/>
                <a:gd name="T21" fmla="*/ 1 h 47"/>
                <a:gd name="T22" fmla="*/ 4 w 93"/>
                <a:gd name="T23" fmla="*/ 1 h 47"/>
                <a:gd name="T24" fmla="*/ 4 w 93"/>
                <a:gd name="T25" fmla="*/ 1 h 47"/>
                <a:gd name="T26" fmla="*/ 4 w 93"/>
                <a:gd name="T27" fmla="*/ 1 h 47"/>
                <a:gd name="T28" fmla="*/ 4 w 93"/>
                <a:gd name="T29" fmla="*/ 1 h 47"/>
                <a:gd name="T30" fmla="*/ 5 w 93"/>
                <a:gd name="T31" fmla="*/ 1 h 47"/>
                <a:gd name="T32" fmla="*/ 5 w 93"/>
                <a:gd name="T33" fmla="*/ 1 h 47"/>
                <a:gd name="T34" fmla="*/ 5 w 93"/>
                <a:gd name="T35" fmla="*/ 1 h 47"/>
                <a:gd name="T36" fmla="*/ 5 w 93"/>
                <a:gd name="T37" fmla="*/ 1 h 47"/>
                <a:gd name="T38" fmla="*/ 5 w 93"/>
                <a:gd name="T39" fmla="*/ 1 h 47"/>
                <a:gd name="T40" fmla="*/ 6 w 93"/>
                <a:gd name="T41" fmla="*/ 1 h 47"/>
                <a:gd name="T42" fmla="*/ 6 w 93"/>
                <a:gd name="T43" fmla="*/ 1 h 47"/>
                <a:gd name="T44" fmla="*/ 6 w 93"/>
                <a:gd name="T45" fmla="*/ 1 h 47"/>
                <a:gd name="T46" fmla="*/ 6 w 93"/>
                <a:gd name="T47" fmla="*/ 1 h 47"/>
                <a:gd name="T48" fmla="*/ 6 w 93"/>
                <a:gd name="T49" fmla="*/ 1 h 47"/>
                <a:gd name="T50" fmla="*/ 6 w 93"/>
                <a:gd name="T51" fmla="*/ 0 h 47"/>
                <a:gd name="T52" fmla="*/ 6 w 93"/>
                <a:gd name="T53" fmla="*/ 0 h 47"/>
                <a:gd name="T54" fmla="*/ 6 w 93"/>
                <a:gd name="T55" fmla="*/ 0 h 47"/>
                <a:gd name="T56" fmla="*/ 6 w 93"/>
                <a:gd name="T57" fmla="*/ 0 h 47"/>
                <a:gd name="T58" fmla="*/ 6 w 93"/>
                <a:gd name="T59" fmla="*/ 0 h 47"/>
                <a:gd name="T60" fmla="*/ 6 w 93"/>
                <a:gd name="T61" fmla="*/ 0 h 47"/>
                <a:gd name="T62" fmla="*/ 6 w 93"/>
                <a:gd name="T63" fmla="*/ 0 h 47"/>
                <a:gd name="T64" fmla="*/ 6 w 93"/>
                <a:gd name="T65" fmla="*/ 0 h 47"/>
                <a:gd name="T66" fmla="*/ 6 w 93"/>
                <a:gd name="T67" fmla="*/ 0 h 47"/>
                <a:gd name="T68" fmla="*/ 6 w 93"/>
                <a:gd name="T69" fmla="*/ 0 h 47"/>
                <a:gd name="T70" fmla="*/ 5 w 93"/>
                <a:gd name="T71" fmla="*/ 0 h 47"/>
                <a:gd name="T72" fmla="*/ 4 w 93"/>
                <a:gd name="T73" fmla="*/ 0 h 47"/>
                <a:gd name="T74" fmla="*/ 4 w 93"/>
                <a:gd name="T75" fmla="*/ 0 h 47"/>
                <a:gd name="T76" fmla="*/ 3 w 93"/>
                <a:gd name="T77" fmla="*/ 0 h 47"/>
                <a:gd name="T78" fmla="*/ 3 w 93"/>
                <a:gd name="T79" fmla="*/ 0 h 47"/>
                <a:gd name="T80" fmla="*/ 2 w 93"/>
                <a:gd name="T81" fmla="*/ 0 h 47"/>
                <a:gd name="T82" fmla="*/ 2 w 93"/>
                <a:gd name="T83" fmla="*/ 0 h 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3"/>
                <a:gd name="T127" fmla="*/ 0 h 47"/>
                <a:gd name="T128" fmla="*/ 93 w 93"/>
                <a:gd name="T129" fmla="*/ 47 h 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3" h="47">
                  <a:moveTo>
                    <a:pt x="17" y="7"/>
                  </a:moveTo>
                  <a:lnTo>
                    <a:pt x="2" y="9"/>
                  </a:lnTo>
                  <a:lnTo>
                    <a:pt x="2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6" y="20"/>
                  </a:lnTo>
                  <a:lnTo>
                    <a:pt x="49" y="32"/>
                  </a:lnTo>
                  <a:lnTo>
                    <a:pt x="49" y="34"/>
                  </a:lnTo>
                  <a:lnTo>
                    <a:pt x="53" y="39"/>
                  </a:lnTo>
                  <a:lnTo>
                    <a:pt x="55" y="41"/>
                  </a:lnTo>
                  <a:lnTo>
                    <a:pt x="57" y="45"/>
                  </a:lnTo>
                  <a:lnTo>
                    <a:pt x="59" y="47"/>
                  </a:lnTo>
                  <a:lnTo>
                    <a:pt x="63" y="47"/>
                  </a:lnTo>
                  <a:lnTo>
                    <a:pt x="66" y="47"/>
                  </a:lnTo>
                  <a:lnTo>
                    <a:pt x="70" y="45"/>
                  </a:lnTo>
                  <a:lnTo>
                    <a:pt x="74" y="43"/>
                  </a:lnTo>
                  <a:lnTo>
                    <a:pt x="78" y="41"/>
                  </a:lnTo>
                  <a:lnTo>
                    <a:pt x="79" y="41"/>
                  </a:lnTo>
                  <a:lnTo>
                    <a:pt x="83" y="39"/>
                  </a:lnTo>
                  <a:lnTo>
                    <a:pt x="85" y="37"/>
                  </a:lnTo>
                  <a:lnTo>
                    <a:pt x="87" y="35"/>
                  </a:lnTo>
                  <a:lnTo>
                    <a:pt x="87" y="32"/>
                  </a:lnTo>
                  <a:lnTo>
                    <a:pt x="85" y="28"/>
                  </a:lnTo>
                  <a:lnTo>
                    <a:pt x="83" y="24"/>
                  </a:lnTo>
                  <a:lnTo>
                    <a:pt x="83" y="22"/>
                  </a:lnTo>
                  <a:lnTo>
                    <a:pt x="93" y="7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3" y="2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1" y="2"/>
                  </a:lnTo>
                  <a:lnTo>
                    <a:pt x="74" y="4"/>
                  </a:lnTo>
                  <a:lnTo>
                    <a:pt x="64" y="5"/>
                  </a:lnTo>
                  <a:lnTo>
                    <a:pt x="57" y="7"/>
                  </a:lnTo>
                  <a:lnTo>
                    <a:pt x="48" y="7"/>
                  </a:lnTo>
                  <a:lnTo>
                    <a:pt x="34" y="7"/>
                  </a:lnTo>
                  <a:lnTo>
                    <a:pt x="23" y="7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6" name="Group 153"/>
            <p:cNvGrpSpPr>
              <a:grpSpLocks/>
            </p:cNvGrpSpPr>
            <p:nvPr/>
          </p:nvGrpSpPr>
          <p:grpSpPr bwMode="auto">
            <a:xfrm>
              <a:off x="750" y="2398"/>
              <a:ext cx="47" cy="18"/>
              <a:chOff x="533" y="2177"/>
              <a:chExt cx="46" cy="23"/>
            </a:xfrm>
          </p:grpSpPr>
          <p:sp>
            <p:nvSpPr>
              <p:cNvPr id="21216" name="Freeform 154"/>
              <p:cNvSpPr>
                <a:spLocks/>
              </p:cNvSpPr>
              <p:nvPr/>
            </p:nvSpPr>
            <p:spPr bwMode="auto">
              <a:xfrm>
                <a:off x="533" y="2177"/>
                <a:ext cx="46" cy="23"/>
              </a:xfrm>
              <a:custGeom>
                <a:avLst/>
                <a:gdLst>
                  <a:gd name="T0" fmla="*/ 1 w 93"/>
                  <a:gd name="T1" fmla="*/ 0 h 47"/>
                  <a:gd name="T2" fmla="*/ 0 w 93"/>
                  <a:gd name="T3" fmla="*/ 0 h 47"/>
                  <a:gd name="T4" fmla="*/ 0 w 93"/>
                  <a:gd name="T5" fmla="*/ 0 h 47"/>
                  <a:gd name="T6" fmla="*/ 0 w 93"/>
                  <a:gd name="T7" fmla="*/ 0 h 47"/>
                  <a:gd name="T8" fmla="*/ 0 w 93"/>
                  <a:gd name="T9" fmla="*/ 0 h 47"/>
                  <a:gd name="T10" fmla="*/ 0 w 93"/>
                  <a:gd name="T11" fmla="*/ 1 h 47"/>
                  <a:gd name="T12" fmla="*/ 0 w 93"/>
                  <a:gd name="T13" fmla="*/ 1 h 47"/>
                  <a:gd name="T14" fmla="*/ 0 w 93"/>
                  <a:gd name="T15" fmla="*/ 1 h 47"/>
                  <a:gd name="T16" fmla="*/ 3 w 93"/>
                  <a:gd name="T17" fmla="*/ 2 h 47"/>
                  <a:gd name="T18" fmla="*/ 3 w 93"/>
                  <a:gd name="T19" fmla="*/ 2 h 47"/>
                  <a:gd name="T20" fmla="*/ 3 w 93"/>
                  <a:gd name="T21" fmla="*/ 2 h 47"/>
                  <a:gd name="T22" fmla="*/ 3 w 93"/>
                  <a:gd name="T23" fmla="*/ 2 h 47"/>
                  <a:gd name="T24" fmla="*/ 3 w 93"/>
                  <a:gd name="T25" fmla="*/ 2 h 47"/>
                  <a:gd name="T26" fmla="*/ 3 w 93"/>
                  <a:gd name="T27" fmla="*/ 2 h 47"/>
                  <a:gd name="T28" fmla="*/ 3 w 93"/>
                  <a:gd name="T29" fmla="*/ 2 h 47"/>
                  <a:gd name="T30" fmla="*/ 4 w 93"/>
                  <a:gd name="T31" fmla="*/ 2 h 47"/>
                  <a:gd name="T32" fmla="*/ 4 w 93"/>
                  <a:gd name="T33" fmla="*/ 2 h 47"/>
                  <a:gd name="T34" fmla="*/ 4 w 93"/>
                  <a:gd name="T35" fmla="*/ 2 h 47"/>
                  <a:gd name="T36" fmla="*/ 4 w 93"/>
                  <a:gd name="T37" fmla="*/ 2 h 47"/>
                  <a:gd name="T38" fmla="*/ 4 w 93"/>
                  <a:gd name="T39" fmla="*/ 2 h 47"/>
                  <a:gd name="T40" fmla="*/ 5 w 93"/>
                  <a:gd name="T41" fmla="*/ 2 h 47"/>
                  <a:gd name="T42" fmla="*/ 5 w 93"/>
                  <a:gd name="T43" fmla="*/ 2 h 47"/>
                  <a:gd name="T44" fmla="*/ 5 w 93"/>
                  <a:gd name="T45" fmla="*/ 2 h 47"/>
                  <a:gd name="T46" fmla="*/ 5 w 93"/>
                  <a:gd name="T47" fmla="*/ 2 h 47"/>
                  <a:gd name="T48" fmla="*/ 5 w 93"/>
                  <a:gd name="T49" fmla="*/ 1 h 47"/>
                  <a:gd name="T50" fmla="*/ 5 w 93"/>
                  <a:gd name="T51" fmla="*/ 1 h 47"/>
                  <a:gd name="T52" fmla="*/ 5 w 93"/>
                  <a:gd name="T53" fmla="*/ 1 h 47"/>
                  <a:gd name="T54" fmla="*/ 5 w 93"/>
                  <a:gd name="T55" fmla="*/ 0 h 47"/>
                  <a:gd name="T56" fmla="*/ 5 w 93"/>
                  <a:gd name="T57" fmla="*/ 0 h 47"/>
                  <a:gd name="T58" fmla="*/ 5 w 93"/>
                  <a:gd name="T59" fmla="*/ 0 h 47"/>
                  <a:gd name="T60" fmla="*/ 5 w 93"/>
                  <a:gd name="T61" fmla="*/ 0 h 47"/>
                  <a:gd name="T62" fmla="*/ 5 w 93"/>
                  <a:gd name="T63" fmla="*/ 0 h 47"/>
                  <a:gd name="T64" fmla="*/ 5 w 93"/>
                  <a:gd name="T65" fmla="*/ 0 h 47"/>
                  <a:gd name="T66" fmla="*/ 5 w 93"/>
                  <a:gd name="T67" fmla="*/ 0 h 47"/>
                  <a:gd name="T68" fmla="*/ 5 w 93"/>
                  <a:gd name="T69" fmla="*/ 0 h 47"/>
                  <a:gd name="T70" fmla="*/ 4 w 93"/>
                  <a:gd name="T71" fmla="*/ 0 h 47"/>
                  <a:gd name="T72" fmla="*/ 4 w 93"/>
                  <a:gd name="T73" fmla="*/ 0 h 47"/>
                  <a:gd name="T74" fmla="*/ 3 w 93"/>
                  <a:gd name="T75" fmla="*/ 0 h 47"/>
                  <a:gd name="T76" fmla="*/ 3 w 93"/>
                  <a:gd name="T77" fmla="*/ 0 h 47"/>
                  <a:gd name="T78" fmla="*/ 2 w 93"/>
                  <a:gd name="T79" fmla="*/ 0 h 47"/>
                  <a:gd name="T80" fmla="*/ 1 w 93"/>
                  <a:gd name="T81" fmla="*/ 0 h 47"/>
                  <a:gd name="T82" fmla="*/ 1 w 93"/>
                  <a:gd name="T83" fmla="*/ 0 h 4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93"/>
                  <a:gd name="T127" fmla="*/ 0 h 47"/>
                  <a:gd name="T128" fmla="*/ 93 w 93"/>
                  <a:gd name="T129" fmla="*/ 47 h 4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93" h="47">
                    <a:moveTo>
                      <a:pt x="17" y="7"/>
                    </a:moveTo>
                    <a:lnTo>
                      <a:pt x="2" y="9"/>
                    </a:lnTo>
                    <a:lnTo>
                      <a:pt x="2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49" y="32"/>
                    </a:lnTo>
                    <a:lnTo>
                      <a:pt x="49" y="34"/>
                    </a:lnTo>
                    <a:lnTo>
                      <a:pt x="53" y="39"/>
                    </a:lnTo>
                    <a:lnTo>
                      <a:pt x="55" y="41"/>
                    </a:lnTo>
                    <a:lnTo>
                      <a:pt x="57" y="45"/>
                    </a:lnTo>
                    <a:lnTo>
                      <a:pt x="59" y="47"/>
                    </a:lnTo>
                    <a:lnTo>
                      <a:pt x="63" y="47"/>
                    </a:lnTo>
                    <a:lnTo>
                      <a:pt x="66" y="47"/>
                    </a:lnTo>
                    <a:lnTo>
                      <a:pt x="70" y="45"/>
                    </a:lnTo>
                    <a:lnTo>
                      <a:pt x="74" y="43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3" y="39"/>
                    </a:lnTo>
                    <a:lnTo>
                      <a:pt x="85" y="37"/>
                    </a:lnTo>
                    <a:lnTo>
                      <a:pt x="87" y="35"/>
                    </a:lnTo>
                    <a:lnTo>
                      <a:pt x="87" y="32"/>
                    </a:lnTo>
                    <a:lnTo>
                      <a:pt x="85" y="28"/>
                    </a:lnTo>
                    <a:lnTo>
                      <a:pt x="83" y="24"/>
                    </a:lnTo>
                    <a:lnTo>
                      <a:pt x="83" y="22"/>
                    </a:lnTo>
                    <a:lnTo>
                      <a:pt x="93" y="7"/>
                    </a:lnTo>
                    <a:lnTo>
                      <a:pt x="93" y="5"/>
                    </a:lnTo>
                    <a:lnTo>
                      <a:pt x="93" y="4"/>
                    </a:lnTo>
                    <a:lnTo>
                      <a:pt x="93" y="2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5" y="0"/>
                    </a:lnTo>
                    <a:lnTo>
                      <a:pt x="81" y="2"/>
                    </a:lnTo>
                    <a:lnTo>
                      <a:pt x="74" y="4"/>
                    </a:lnTo>
                    <a:lnTo>
                      <a:pt x="64" y="5"/>
                    </a:lnTo>
                    <a:lnTo>
                      <a:pt x="57" y="7"/>
                    </a:lnTo>
                    <a:lnTo>
                      <a:pt x="48" y="7"/>
                    </a:lnTo>
                    <a:lnTo>
                      <a:pt x="34" y="7"/>
                    </a:lnTo>
                    <a:lnTo>
                      <a:pt x="23" y="7"/>
                    </a:lnTo>
                    <a:lnTo>
                      <a:pt x="17" y="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17" name="Freeform 155"/>
              <p:cNvSpPr>
                <a:spLocks/>
              </p:cNvSpPr>
              <p:nvPr/>
            </p:nvSpPr>
            <p:spPr bwMode="auto">
              <a:xfrm>
                <a:off x="533" y="2177"/>
                <a:ext cx="46" cy="23"/>
              </a:xfrm>
              <a:custGeom>
                <a:avLst/>
                <a:gdLst>
                  <a:gd name="T0" fmla="*/ 1 w 93"/>
                  <a:gd name="T1" fmla="*/ 0 h 47"/>
                  <a:gd name="T2" fmla="*/ 0 w 93"/>
                  <a:gd name="T3" fmla="*/ 0 h 47"/>
                  <a:gd name="T4" fmla="*/ 0 w 93"/>
                  <a:gd name="T5" fmla="*/ 0 h 47"/>
                  <a:gd name="T6" fmla="*/ 0 w 93"/>
                  <a:gd name="T7" fmla="*/ 0 h 47"/>
                  <a:gd name="T8" fmla="*/ 0 w 93"/>
                  <a:gd name="T9" fmla="*/ 0 h 47"/>
                  <a:gd name="T10" fmla="*/ 0 w 93"/>
                  <a:gd name="T11" fmla="*/ 1 h 47"/>
                  <a:gd name="T12" fmla="*/ 0 w 93"/>
                  <a:gd name="T13" fmla="*/ 1 h 47"/>
                  <a:gd name="T14" fmla="*/ 0 w 93"/>
                  <a:gd name="T15" fmla="*/ 1 h 47"/>
                  <a:gd name="T16" fmla="*/ 3 w 93"/>
                  <a:gd name="T17" fmla="*/ 2 h 47"/>
                  <a:gd name="T18" fmla="*/ 3 w 93"/>
                  <a:gd name="T19" fmla="*/ 2 h 47"/>
                  <a:gd name="T20" fmla="*/ 3 w 93"/>
                  <a:gd name="T21" fmla="*/ 2 h 47"/>
                  <a:gd name="T22" fmla="*/ 3 w 93"/>
                  <a:gd name="T23" fmla="*/ 2 h 47"/>
                  <a:gd name="T24" fmla="*/ 3 w 93"/>
                  <a:gd name="T25" fmla="*/ 2 h 47"/>
                  <a:gd name="T26" fmla="*/ 3 w 93"/>
                  <a:gd name="T27" fmla="*/ 2 h 47"/>
                  <a:gd name="T28" fmla="*/ 3 w 93"/>
                  <a:gd name="T29" fmla="*/ 2 h 47"/>
                  <a:gd name="T30" fmla="*/ 4 w 93"/>
                  <a:gd name="T31" fmla="*/ 2 h 47"/>
                  <a:gd name="T32" fmla="*/ 4 w 93"/>
                  <a:gd name="T33" fmla="*/ 2 h 47"/>
                  <a:gd name="T34" fmla="*/ 4 w 93"/>
                  <a:gd name="T35" fmla="*/ 2 h 47"/>
                  <a:gd name="T36" fmla="*/ 4 w 93"/>
                  <a:gd name="T37" fmla="*/ 2 h 47"/>
                  <a:gd name="T38" fmla="*/ 4 w 93"/>
                  <a:gd name="T39" fmla="*/ 2 h 47"/>
                  <a:gd name="T40" fmla="*/ 5 w 93"/>
                  <a:gd name="T41" fmla="*/ 2 h 47"/>
                  <a:gd name="T42" fmla="*/ 5 w 93"/>
                  <a:gd name="T43" fmla="*/ 2 h 47"/>
                  <a:gd name="T44" fmla="*/ 5 w 93"/>
                  <a:gd name="T45" fmla="*/ 2 h 47"/>
                  <a:gd name="T46" fmla="*/ 5 w 93"/>
                  <a:gd name="T47" fmla="*/ 2 h 47"/>
                  <a:gd name="T48" fmla="*/ 5 w 93"/>
                  <a:gd name="T49" fmla="*/ 1 h 47"/>
                  <a:gd name="T50" fmla="*/ 5 w 93"/>
                  <a:gd name="T51" fmla="*/ 1 h 47"/>
                  <a:gd name="T52" fmla="*/ 5 w 93"/>
                  <a:gd name="T53" fmla="*/ 1 h 47"/>
                  <a:gd name="T54" fmla="*/ 5 w 93"/>
                  <a:gd name="T55" fmla="*/ 0 h 47"/>
                  <a:gd name="T56" fmla="*/ 5 w 93"/>
                  <a:gd name="T57" fmla="*/ 0 h 47"/>
                  <a:gd name="T58" fmla="*/ 5 w 93"/>
                  <a:gd name="T59" fmla="*/ 0 h 47"/>
                  <a:gd name="T60" fmla="*/ 5 w 93"/>
                  <a:gd name="T61" fmla="*/ 0 h 47"/>
                  <a:gd name="T62" fmla="*/ 5 w 93"/>
                  <a:gd name="T63" fmla="*/ 0 h 47"/>
                  <a:gd name="T64" fmla="*/ 5 w 93"/>
                  <a:gd name="T65" fmla="*/ 0 h 47"/>
                  <a:gd name="T66" fmla="*/ 5 w 93"/>
                  <a:gd name="T67" fmla="*/ 0 h 47"/>
                  <a:gd name="T68" fmla="*/ 5 w 93"/>
                  <a:gd name="T69" fmla="*/ 0 h 47"/>
                  <a:gd name="T70" fmla="*/ 4 w 93"/>
                  <a:gd name="T71" fmla="*/ 0 h 47"/>
                  <a:gd name="T72" fmla="*/ 4 w 93"/>
                  <a:gd name="T73" fmla="*/ 0 h 47"/>
                  <a:gd name="T74" fmla="*/ 3 w 93"/>
                  <a:gd name="T75" fmla="*/ 0 h 47"/>
                  <a:gd name="T76" fmla="*/ 3 w 93"/>
                  <a:gd name="T77" fmla="*/ 0 h 47"/>
                  <a:gd name="T78" fmla="*/ 2 w 93"/>
                  <a:gd name="T79" fmla="*/ 0 h 47"/>
                  <a:gd name="T80" fmla="*/ 1 w 93"/>
                  <a:gd name="T81" fmla="*/ 0 h 47"/>
                  <a:gd name="T82" fmla="*/ 1 w 93"/>
                  <a:gd name="T83" fmla="*/ 0 h 4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93"/>
                  <a:gd name="T127" fmla="*/ 0 h 47"/>
                  <a:gd name="T128" fmla="*/ 93 w 93"/>
                  <a:gd name="T129" fmla="*/ 47 h 4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93" h="47">
                    <a:moveTo>
                      <a:pt x="17" y="7"/>
                    </a:moveTo>
                    <a:lnTo>
                      <a:pt x="2" y="9"/>
                    </a:lnTo>
                    <a:lnTo>
                      <a:pt x="2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49" y="32"/>
                    </a:lnTo>
                    <a:lnTo>
                      <a:pt x="49" y="34"/>
                    </a:lnTo>
                    <a:lnTo>
                      <a:pt x="53" y="39"/>
                    </a:lnTo>
                    <a:lnTo>
                      <a:pt x="55" y="41"/>
                    </a:lnTo>
                    <a:lnTo>
                      <a:pt x="57" y="45"/>
                    </a:lnTo>
                    <a:lnTo>
                      <a:pt x="59" y="47"/>
                    </a:lnTo>
                    <a:lnTo>
                      <a:pt x="63" y="47"/>
                    </a:lnTo>
                    <a:lnTo>
                      <a:pt x="66" y="47"/>
                    </a:lnTo>
                    <a:lnTo>
                      <a:pt x="70" y="45"/>
                    </a:lnTo>
                    <a:lnTo>
                      <a:pt x="74" y="43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3" y="39"/>
                    </a:lnTo>
                    <a:lnTo>
                      <a:pt x="85" y="37"/>
                    </a:lnTo>
                    <a:lnTo>
                      <a:pt x="87" y="35"/>
                    </a:lnTo>
                    <a:lnTo>
                      <a:pt x="87" y="32"/>
                    </a:lnTo>
                    <a:lnTo>
                      <a:pt x="85" y="28"/>
                    </a:lnTo>
                    <a:lnTo>
                      <a:pt x="83" y="24"/>
                    </a:lnTo>
                    <a:lnTo>
                      <a:pt x="83" y="22"/>
                    </a:lnTo>
                    <a:lnTo>
                      <a:pt x="93" y="7"/>
                    </a:lnTo>
                    <a:lnTo>
                      <a:pt x="93" y="5"/>
                    </a:lnTo>
                    <a:lnTo>
                      <a:pt x="93" y="4"/>
                    </a:lnTo>
                    <a:lnTo>
                      <a:pt x="93" y="2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5" y="0"/>
                    </a:lnTo>
                    <a:lnTo>
                      <a:pt x="81" y="2"/>
                    </a:lnTo>
                    <a:lnTo>
                      <a:pt x="74" y="4"/>
                    </a:lnTo>
                    <a:lnTo>
                      <a:pt x="64" y="5"/>
                    </a:lnTo>
                    <a:lnTo>
                      <a:pt x="57" y="7"/>
                    </a:lnTo>
                    <a:lnTo>
                      <a:pt x="48" y="7"/>
                    </a:lnTo>
                    <a:lnTo>
                      <a:pt x="34" y="7"/>
                    </a:lnTo>
                    <a:lnTo>
                      <a:pt x="23" y="7"/>
                    </a:lnTo>
                    <a:lnTo>
                      <a:pt x="17" y="7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93" name="Freeform 156"/>
            <p:cNvSpPr>
              <a:spLocks/>
            </p:cNvSpPr>
            <p:nvPr/>
          </p:nvSpPr>
          <p:spPr bwMode="auto">
            <a:xfrm>
              <a:off x="696" y="2354"/>
              <a:ext cx="21" cy="34"/>
            </a:xfrm>
            <a:custGeom>
              <a:avLst/>
              <a:gdLst>
                <a:gd name="T0" fmla="*/ 2 w 42"/>
                <a:gd name="T1" fmla="*/ 0 h 84"/>
                <a:gd name="T2" fmla="*/ 1 w 42"/>
                <a:gd name="T3" fmla="*/ 0 h 84"/>
                <a:gd name="T4" fmla="*/ 1 w 42"/>
                <a:gd name="T5" fmla="*/ 0 h 84"/>
                <a:gd name="T6" fmla="*/ 1 w 42"/>
                <a:gd name="T7" fmla="*/ 0 h 84"/>
                <a:gd name="T8" fmla="*/ 1 w 42"/>
                <a:gd name="T9" fmla="*/ 0 h 84"/>
                <a:gd name="T10" fmla="*/ 1 w 42"/>
                <a:gd name="T11" fmla="*/ 0 h 84"/>
                <a:gd name="T12" fmla="*/ 1 w 42"/>
                <a:gd name="T13" fmla="*/ 0 h 84"/>
                <a:gd name="T14" fmla="*/ 1 w 42"/>
                <a:gd name="T15" fmla="*/ 0 h 84"/>
                <a:gd name="T16" fmla="*/ 1 w 42"/>
                <a:gd name="T17" fmla="*/ 0 h 84"/>
                <a:gd name="T18" fmla="*/ 1 w 42"/>
                <a:gd name="T19" fmla="*/ 0 h 84"/>
                <a:gd name="T20" fmla="*/ 1 w 42"/>
                <a:gd name="T21" fmla="*/ 0 h 84"/>
                <a:gd name="T22" fmla="*/ 1 w 42"/>
                <a:gd name="T23" fmla="*/ 0 h 84"/>
                <a:gd name="T24" fmla="*/ 1 w 42"/>
                <a:gd name="T25" fmla="*/ 0 h 84"/>
                <a:gd name="T26" fmla="*/ 1 w 42"/>
                <a:gd name="T27" fmla="*/ 1 h 84"/>
                <a:gd name="T28" fmla="*/ 1 w 42"/>
                <a:gd name="T29" fmla="*/ 1 h 84"/>
                <a:gd name="T30" fmla="*/ 1 w 42"/>
                <a:gd name="T31" fmla="*/ 1 h 84"/>
                <a:gd name="T32" fmla="*/ 1 w 42"/>
                <a:gd name="T33" fmla="*/ 1 h 84"/>
                <a:gd name="T34" fmla="*/ 0 w 42"/>
                <a:gd name="T35" fmla="*/ 2 h 84"/>
                <a:gd name="T36" fmla="*/ 1 w 42"/>
                <a:gd name="T37" fmla="*/ 2 h 84"/>
                <a:gd name="T38" fmla="*/ 1 w 42"/>
                <a:gd name="T39" fmla="*/ 2 h 84"/>
                <a:gd name="T40" fmla="*/ 1 w 42"/>
                <a:gd name="T41" fmla="*/ 2 h 84"/>
                <a:gd name="T42" fmla="*/ 1 w 42"/>
                <a:gd name="T43" fmla="*/ 2 h 84"/>
                <a:gd name="T44" fmla="*/ 1 w 42"/>
                <a:gd name="T45" fmla="*/ 2 h 84"/>
                <a:gd name="T46" fmla="*/ 1 w 42"/>
                <a:gd name="T47" fmla="*/ 2 h 84"/>
                <a:gd name="T48" fmla="*/ 1 w 42"/>
                <a:gd name="T49" fmla="*/ 2 h 84"/>
                <a:gd name="T50" fmla="*/ 1 w 42"/>
                <a:gd name="T51" fmla="*/ 2 h 84"/>
                <a:gd name="T52" fmla="*/ 1 w 42"/>
                <a:gd name="T53" fmla="*/ 2 h 84"/>
                <a:gd name="T54" fmla="*/ 2 w 42"/>
                <a:gd name="T55" fmla="*/ 2 h 84"/>
                <a:gd name="T56" fmla="*/ 3 w 42"/>
                <a:gd name="T57" fmla="*/ 2 h 84"/>
                <a:gd name="T58" fmla="*/ 3 w 42"/>
                <a:gd name="T59" fmla="*/ 2 h 84"/>
                <a:gd name="T60" fmla="*/ 3 w 42"/>
                <a:gd name="T61" fmla="*/ 2 h 84"/>
                <a:gd name="T62" fmla="*/ 3 w 42"/>
                <a:gd name="T63" fmla="*/ 1 h 84"/>
                <a:gd name="T64" fmla="*/ 3 w 42"/>
                <a:gd name="T65" fmla="*/ 1 h 84"/>
                <a:gd name="T66" fmla="*/ 3 w 42"/>
                <a:gd name="T67" fmla="*/ 1 h 84"/>
                <a:gd name="T68" fmla="*/ 3 w 42"/>
                <a:gd name="T69" fmla="*/ 1 h 84"/>
                <a:gd name="T70" fmla="*/ 3 w 42"/>
                <a:gd name="T71" fmla="*/ 0 h 84"/>
                <a:gd name="T72" fmla="*/ 3 w 42"/>
                <a:gd name="T73" fmla="*/ 0 h 84"/>
                <a:gd name="T74" fmla="*/ 3 w 42"/>
                <a:gd name="T75" fmla="*/ 0 h 84"/>
                <a:gd name="T76" fmla="*/ 3 w 42"/>
                <a:gd name="T77" fmla="*/ 0 h 84"/>
                <a:gd name="T78" fmla="*/ 3 w 42"/>
                <a:gd name="T79" fmla="*/ 0 h 84"/>
                <a:gd name="T80" fmla="*/ 3 w 42"/>
                <a:gd name="T81" fmla="*/ 0 h 84"/>
                <a:gd name="T82" fmla="*/ 2 w 42"/>
                <a:gd name="T83" fmla="*/ 0 h 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"/>
                <a:gd name="T127" fmla="*/ 0 h 84"/>
                <a:gd name="T128" fmla="*/ 42 w 42"/>
                <a:gd name="T129" fmla="*/ 84 h 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" h="84">
                  <a:moveTo>
                    <a:pt x="32" y="0"/>
                  </a:moveTo>
                  <a:lnTo>
                    <a:pt x="30" y="2"/>
                  </a:lnTo>
                  <a:lnTo>
                    <a:pt x="25" y="5"/>
                  </a:lnTo>
                  <a:lnTo>
                    <a:pt x="21" y="7"/>
                  </a:lnTo>
                  <a:lnTo>
                    <a:pt x="17" y="9"/>
                  </a:lnTo>
                  <a:lnTo>
                    <a:pt x="13" y="11"/>
                  </a:lnTo>
                  <a:lnTo>
                    <a:pt x="8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4" y="7"/>
                  </a:lnTo>
                  <a:lnTo>
                    <a:pt x="2" y="5"/>
                  </a:lnTo>
                  <a:lnTo>
                    <a:pt x="2" y="9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2" y="39"/>
                  </a:lnTo>
                  <a:lnTo>
                    <a:pt x="0" y="79"/>
                  </a:lnTo>
                  <a:lnTo>
                    <a:pt x="2" y="79"/>
                  </a:lnTo>
                  <a:lnTo>
                    <a:pt x="10" y="81"/>
                  </a:lnTo>
                  <a:lnTo>
                    <a:pt x="13" y="82"/>
                  </a:lnTo>
                  <a:lnTo>
                    <a:pt x="17" y="82"/>
                  </a:lnTo>
                  <a:lnTo>
                    <a:pt x="21" y="84"/>
                  </a:lnTo>
                  <a:lnTo>
                    <a:pt x="25" y="84"/>
                  </a:lnTo>
                  <a:lnTo>
                    <a:pt x="26" y="77"/>
                  </a:lnTo>
                  <a:lnTo>
                    <a:pt x="28" y="77"/>
                  </a:lnTo>
                  <a:lnTo>
                    <a:pt x="30" y="73"/>
                  </a:lnTo>
                  <a:lnTo>
                    <a:pt x="32" y="71"/>
                  </a:lnTo>
                  <a:lnTo>
                    <a:pt x="34" y="71"/>
                  </a:lnTo>
                  <a:lnTo>
                    <a:pt x="38" y="71"/>
                  </a:lnTo>
                  <a:lnTo>
                    <a:pt x="40" y="71"/>
                  </a:lnTo>
                  <a:lnTo>
                    <a:pt x="40" y="41"/>
                  </a:lnTo>
                  <a:lnTo>
                    <a:pt x="36" y="37"/>
                  </a:lnTo>
                  <a:lnTo>
                    <a:pt x="40" y="34"/>
                  </a:lnTo>
                  <a:lnTo>
                    <a:pt x="42" y="30"/>
                  </a:lnTo>
                  <a:lnTo>
                    <a:pt x="42" y="20"/>
                  </a:lnTo>
                  <a:lnTo>
                    <a:pt x="42" y="13"/>
                  </a:lnTo>
                  <a:lnTo>
                    <a:pt x="40" y="7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4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4" name="Freeform 157"/>
            <p:cNvSpPr>
              <a:spLocks/>
            </p:cNvSpPr>
            <p:nvPr/>
          </p:nvSpPr>
          <p:spPr bwMode="auto">
            <a:xfrm>
              <a:off x="696" y="2354"/>
              <a:ext cx="21" cy="34"/>
            </a:xfrm>
            <a:custGeom>
              <a:avLst/>
              <a:gdLst>
                <a:gd name="T0" fmla="*/ 2 w 42"/>
                <a:gd name="T1" fmla="*/ 0 h 84"/>
                <a:gd name="T2" fmla="*/ 1 w 42"/>
                <a:gd name="T3" fmla="*/ 0 h 84"/>
                <a:gd name="T4" fmla="*/ 1 w 42"/>
                <a:gd name="T5" fmla="*/ 0 h 84"/>
                <a:gd name="T6" fmla="*/ 1 w 42"/>
                <a:gd name="T7" fmla="*/ 0 h 84"/>
                <a:gd name="T8" fmla="*/ 1 w 42"/>
                <a:gd name="T9" fmla="*/ 0 h 84"/>
                <a:gd name="T10" fmla="*/ 1 w 42"/>
                <a:gd name="T11" fmla="*/ 0 h 84"/>
                <a:gd name="T12" fmla="*/ 1 w 42"/>
                <a:gd name="T13" fmla="*/ 0 h 84"/>
                <a:gd name="T14" fmla="*/ 1 w 42"/>
                <a:gd name="T15" fmla="*/ 0 h 84"/>
                <a:gd name="T16" fmla="*/ 1 w 42"/>
                <a:gd name="T17" fmla="*/ 0 h 84"/>
                <a:gd name="T18" fmla="*/ 1 w 42"/>
                <a:gd name="T19" fmla="*/ 0 h 84"/>
                <a:gd name="T20" fmla="*/ 1 w 42"/>
                <a:gd name="T21" fmla="*/ 0 h 84"/>
                <a:gd name="T22" fmla="*/ 1 w 42"/>
                <a:gd name="T23" fmla="*/ 0 h 84"/>
                <a:gd name="T24" fmla="*/ 1 w 42"/>
                <a:gd name="T25" fmla="*/ 0 h 84"/>
                <a:gd name="T26" fmla="*/ 1 w 42"/>
                <a:gd name="T27" fmla="*/ 1 h 84"/>
                <a:gd name="T28" fmla="*/ 1 w 42"/>
                <a:gd name="T29" fmla="*/ 1 h 84"/>
                <a:gd name="T30" fmla="*/ 1 w 42"/>
                <a:gd name="T31" fmla="*/ 1 h 84"/>
                <a:gd name="T32" fmla="*/ 1 w 42"/>
                <a:gd name="T33" fmla="*/ 1 h 84"/>
                <a:gd name="T34" fmla="*/ 0 w 42"/>
                <a:gd name="T35" fmla="*/ 2 h 84"/>
                <a:gd name="T36" fmla="*/ 1 w 42"/>
                <a:gd name="T37" fmla="*/ 2 h 84"/>
                <a:gd name="T38" fmla="*/ 1 w 42"/>
                <a:gd name="T39" fmla="*/ 2 h 84"/>
                <a:gd name="T40" fmla="*/ 1 w 42"/>
                <a:gd name="T41" fmla="*/ 2 h 84"/>
                <a:gd name="T42" fmla="*/ 1 w 42"/>
                <a:gd name="T43" fmla="*/ 2 h 84"/>
                <a:gd name="T44" fmla="*/ 1 w 42"/>
                <a:gd name="T45" fmla="*/ 2 h 84"/>
                <a:gd name="T46" fmla="*/ 1 w 42"/>
                <a:gd name="T47" fmla="*/ 2 h 84"/>
                <a:gd name="T48" fmla="*/ 1 w 42"/>
                <a:gd name="T49" fmla="*/ 2 h 84"/>
                <a:gd name="T50" fmla="*/ 1 w 42"/>
                <a:gd name="T51" fmla="*/ 2 h 84"/>
                <a:gd name="T52" fmla="*/ 1 w 42"/>
                <a:gd name="T53" fmla="*/ 2 h 84"/>
                <a:gd name="T54" fmla="*/ 2 w 42"/>
                <a:gd name="T55" fmla="*/ 2 h 84"/>
                <a:gd name="T56" fmla="*/ 3 w 42"/>
                <a:gd name="T57" fmla="*/ 2 h 84"/>
                <a:gd name="T58" fmla="*/ 3 w 42"/>
                <a:gd name="T59" fmla="*/ 2 h 84"/>
                <a:gd name="T60" fmla="*/ 3 w 42"/>
                <a:gd name="T61" fmla="*/ 2 h 84"/>
                <a:gd name="T62" fmla="*/ 3 w 42"/>
                <a:gd name="T63" fmla="*/ 1 h 84"/>
                <a:gd name="T64" fmla="*/ 3 w 42"/>
                <a:gd name="T65" fmla="*/ 1 h 84"/>
                <a:gd name="T66" fmla="*/ 3 w 42"/>
                <a:gd name="T67" fmla="*/ 1 h 84"/>
                <a:gd name="T68" fmla="*/ 3 w 42"/>
                <a:gd name="T69" fmla="*/ 1 h 84"/>
                <a:gd name="T70" fmla="*/ 3 w 42"/>
                <a:gd name="T71" fmla="*/ 0 h 84"/>
                <a:gd name="T72" fmla="*/ 3 w 42"/>
                <a:gd name="T73" fmla="*/ 0 h 84"/>
                <a:gd name="T74" fmla="*/ 3 w 42"/>
                <a:gd name="T75" fmla="*/ 0 h 84"/>
                <a:gd name="T76" fmla="*/ 3 w 42"/>
                <a:gd name="T77" fmla="*/ 0 h 84"/>
                <a:gd name="T78" fmla="*/ 3 w 42"/>
                <a:gd name="T79" fmla="*/ 0 h 84"/>
                <a:gd name="T80" fmla="*/ 3 w 42"/>
                <a:gd name="T81" fmla="*/ 0 h 84"/>
                <a:gd name="T82" fmla="*/ 2 w 42"/>
                <a:gd name="T83" fmla="*/ 0 h 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"/>
                <a:gd name="T127" fmla="*/ 0 h 84"/>
                <a:gd name="T128" fmla="*/ 42 w 42"/>
                <a:gd name="T129" fmla="*/ 84 h 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" h="84">
                  <a:moveTo>
                    <a:pt x="32" y="0"/>
                  </a:moveTo>
                  <a:lnTo>
                    <a:pt x="30" y="2"/>
                  </a:lnTo>
                  <a:lnTo>
                    <a:pt x="25" y="5"/>
                  </a:lnTo>
                  <a:lnTo>
                    <a:pt x="21" y="7"/>
                  </a:lnTo>
                  <a:lnTo>
                    <a:pt x="17" y="9"/>
                  </a:lnTo>
                  <a:lnTo>
                    <a:pt x="13" y="11"/>
                  </a:lnTo>
                  <a:lnTo>
                    <a:pt x="8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4" y="7"/>
                  </a:lnTo>
                  <a:lnTo>
                    <a:pt x="2" y="5"/>
                  </a:lnTo>
                  <a:lnTo>
                    <a:pt x="2" y="9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2" y="39"/>
                  </a:lnTo>
                  <a:lnTo>
                    <a:pt x="0" y="79"/>
                  </a:lnTo>
                  <a:lnTo>
                    <a:pt x="2" y="79"/>
                  </a:lnTo>
                  <a:lnTo>
                    <a:pt x="10" y="81"/>
                  </a:lnTo>
                  <a:lnTo>
                    <a:pt x="13" y="82"/>
                  </a:lnTo>
                  <a:lnTo>
                    <a:pt x="17" y="82"/>
                  </a:lnTo>
                  <a:lnTo>
                    <a:pt x="21" y="84"/>
                  </a:lnTo>
                  <a:lnTo>
                    <a:pt x="25" y="84"/>
                  </a:lnTo>
                  <a:lnTo>
                    <a:pt x="26" y="77"/>
                  </a:lnTo>
                  <a:lnTo>
                    <a:pt x="28" y="77"/>
                  </a:lnTo>
                  <a:lnTo>
                    <a:pt x="30" y="73"/>
                  </a:lnTo>
                  <a:lnTo>
                    <a:pt x="32" y="71"/>
                  </a:lnTo>
                  <a:lnTo>
                    <a:pt x="34" y="71"/>
                  </a:lnTo>
                  <a:lnTo>
                    <a:pt x="38" y="71"/>
                  </a:lnTo>
                  <a:lnTo>
                    <a:pt x="40" y="71"/>
                  </a:lnTo>
                  <a:lnTo>
                    <a:pt x="40" y="41"/>
                  </a:lnTo>
                  <a:lnTo>
                    <a:pt x="36" y="37"/>
                  </a:lnTo>
                  <a:lnTo>
                    <a:pt x="40" y="34"/>
                  </a:lnTo>
                  <a:lnTo>
                    <a:pt x="42" y="30"/>
                  </a:lnTo>
                  <a:lnTo>
                    <a:pt x="42" y="20"/>
                  </a:lnTo>
                  <a:lnTo>
                    <a:pt x="42" y="13"/>
                  </a:lnTo>
                  <a:lnTo>
                    <a:pt x="40" y="7"/>
                  </a:lnTo>
                  <a:lnTo>
                    <a:pt x="38" y="5"/>
                  </a:lnTo>
                  <a:lnTo>
                    <a:pt x="36" y="3"/>
                  </a:lnTo>
                  <a:lnTo>
                    <a:pt x="34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5" name="Freeform 158"/>
            <p:cNvSpPr>
              <a:spLocks/>
            </p:cNvSpPr>
            <p:nvPr/>
          </p:nvSpPr>
          <p:spPr bwMode="auto">
            <a:xfrm>
              <a:off x="701" y="2327"/>
              <a:ext cx="19" cy="24"/>
            </a:xfrm>
            <a:custGeom>
              <a:avLst/>
              <a:gdLst>
                <a:gd name="T0" fmla="*/ 1 w 36"/>
                <a:gd name="T1" fmla="*/ 0 h 60"/>
                <a:gd name="T2" fmla="*/ 1 w 36"/>
                <a:gd name="T3" fmla="*/ 0 h 60"/>
                <a:gd name="T4" fmla="*/ 1 w 36"/>
                <a:gd name="T5" fmla="*/ 0 h 60"/>
                <a:gd name="T6" fmla="*/ 1 w 36"/>
                <a:gd name="T7" fmla="*/ 0 h 60"/>
                <a:gd name="T8" fmla="*/ 1 w 36"/>
                <a:gd name="T9" fmla="*/ 0 h 60"/>
                <a:gd name="T10" fmla="*/ 1 w 36"/>
                <a:gd name="T11" fmla="*/ 0 h 60"/>
                <a:gd name="T12" fmla="*/ 0 w 36"/>
                <a:gd name="T13" fmla="*/ 0 h 60"/>
                <a:gd name="T14" fmla="*/ 0 w 36"/>
                <a:gd name="T15" fmla="*/ 1 h 60"/>
                <a:gd name="T16" fmla="*/ 1 w 36"/>
                <a:gd name="T17" fmla="*/ 1 h 60"/>
                <a:gd name="T18" fmla="*/ 1 w 36"/>
                <a:gd name="T19" fmla="*/ 1 h 60"/>
                <a:gd name="T20" fmla="*/ 1 w 36"/>
                <a:gd name="T21" fmla="*/ 1 h 60"/>
                <a:gd name="T22" fmla="*/ 1 w 36"/>
                <a:gd name="T23" fmla="*/ 1 h 60"/>
                <a:gd name="T24" fmla="*/ 1 w 36"/>
                <a:gd name="T25" fmla="*/ 1 h 60"/>
                <a:gd name="T26" fmla="*/ 1 w 36"/>
                <a:gd name="T27" fmla="*/ 1 h 60"/>
                <a:gd name="T28" fmla="*/ 1 w 36"/>
                <a:gd name="T29" fmla="*/ 1 h 60"/>
                <a:gd name="T30" fmla="*/ 2 w 36"/>
                <a:gd name="T31" fmla="*/ 2 h 60"/>
                <a:gd name="T32" fmla="*/ 2 w 36"/>
                <a:gd name="T33" fmla="*/ 2 h 60"/>
                <a:gd name="T34" fmla="*/ 2 w 36"/>
                <a:gd name="T35" fmla="*/ 1 h 60"/>
                <a:gd name="T36" fmla="*/ 2 w 36"/>
                <a:gd name="T37" fmla="*/ 1 h 60"/>
                <a:gd name="T38" fmla="*/ 2 w 36"/>
                <a:gd name="T39" fmla="*/ 1 h 60"/>
                <a:gd name="T40" fmla="*/ 3 w 36"/>
                <a:gd name="T41" fmla="*/ 1 h 60"/>
                <a:gd name="T42" fmla="*/ 3 w 36"/>
                <a:gd name="T43" fmla="*/ 1 h 60"/>
                <a:gd name="T44" fmla="*/ 3 w 36"/>
                <a:gd name="T45" fmla="*/ 1 h 60"/>
                <a:gd name="T46" fmla="*/ 3 w 36"/>
                <a:gd name="T47" fmla="*/ 1 h 60"/>
                <a:gd name="T48" fmla="*/ 3 w 36"/>
                <a:gd name="T49" fmla="*/ 1 h 60"/>
                <a:gd name="T50" fmla="*/ 3 w 36"/>
                <a:gd name="T51" fmla="*/ 1 h 60"/>
                <a:gd name="T52" fmla="*/ 3 w 36"/>
                <a:gd name="T53" fmla="*/ 0 h 60"/>
                <a:gd name="T54" fmla="*/ 3 w 36"/>
                <a:gd name="T55" fmla="*/ 0 h 60"/>
                <a:gd name="T56" fmla="*/ 2 w 36"/>
                <a:gd name="T57" fmla="*/ 0 h 60"/>
                <a:gd name="T58" fmla="*/ 2 w 36"/>
                <a:gd name="T59" fmla="*/ 0 h 60"/>
                <a:gd name="T60" fmla="*/ 2 w 36"/>
                <a:gd name="T61" fmla="*/ 0 h 60"/>
                <a:gd name="T62" fmla="*/ 2 w 36"/>
                <a:gd name="T63" fmla="*/ 0 h 60"/>
                <a:gd name="T64" fmla="*/ 2 w 36"/>
                <a:gd name="T65" fmla="*/ 0 h 60"/>
                <a:gd name="T66" fmla="*/ 1 w 36"/>
                <a:gd name="T67" fmla="*/ 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60"/>
                <a:gd name="T104" fmla="*/ 36 w 36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60">
                  <a:moveTo>
                    <a:pt x="14" y="7"/>
                  </a:moveTo>
                  <a:lnTo>
                    <a:pt x="12" y="7"/>
                  </a:lnTo>
                  <a:lnTo>
                    <a:pt x="8" y="7"/>
                  </a:lnTo>
                  <a:lnTo>
                    <a:pt x="6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30"/>
                  </a:lnTo>
                  <a:lnTo>
                    <a:pt x="4" y="36"/>
                  </a:lnTo>
                  <a:lnTo>
                    <a:pt x="6" y="41"/>
                  </a:lnTo>
                  <a:lnTo>
                    <a:pt x="8" y="43"/>
                  </a:lnTo>
                  <a:lnTo>
                    <a:pt x="10" y="45"/>
                  </a:lnTo>
                  <a:lnTo>
                    <a:pt x="10" y="47"/>
                  </a:lnTo>
                  <a:lnTo>
                    <a:pt x="12" y="47"/>
                  </a:lnTo>
                  <a:lnTo>
                    <a:pt x="25" y="60"/>
                  </a:lnTo>
                  <a:lnTo>
                    <a:pt x="25" y="56"/>
                  </a:lnTo>
                  <a:lnTo>
                    <a:pt x="27" y="49"/>
                  </a:lnTo>
                  <a:lnTo>
                    <a:pt x="29" y="45"/>
                  </a:lnTo>
                  <a:lnTo>
                    <a:pt x="31" y="41"/>
                  </a:lnTo>
                  <a:lnTo>
                    <a:pt x="32" y="41"/>
                  </a:lnTo>
                  <a:lnTo>
                    <a:pt x="34" y="39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4" y="24"/>
                  </a:lnTo>
                  <a:lnTo>
                    <a:pt x="34" y="21"/>
                  </a:lnTo>
                  <a:lnTo>
                    <a:pt x="32" y="15"/>
                  </a:lnTo>
                  <a:lnTo>
                    <a:pt x="31" y="13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1" y="0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6" name="Freeform 159"/>
            <p:cNvSpPr>
              <a:spLocks/>
            </p:cNvSpPr>
            <p:nvPr/>
          </p:nvSpPr>
          <p:spPr bwMode="auto">
            <a:xfrm>
              <a:off x="701" y="2327"/>
              <a:ext cx="19" cy="24"/>
            </a:xfrm>
            <a:custGeom>
              <a:avLst/>
              <a:gdLst>
                <a:gd name="T0" fmla="*/ 1 w 36"/>
                <a:gd name="T1" fmla="*/ 0 h 60"/>
                <a:gd name="T2" fmla="*/ 1 w 36"/>
                <a:gd name="T3" fmla="*/ 0 h 60"/>
                <a:gd name="T4" fmla="*/ 1 w 36"/>
                <a:gd name="T5" fmla="*/ 0 h 60"/>
                <a:gd name="T6" fmla="*/ 1 w 36"/>
                <a:gd name="T7" fmla="*/ 0 h 60"/>
                <a:gd name="T8" fmla="*/ 1 w 36"/>
                <a:gd name="T9" fmla="*/ 0 h 60"/>
                <a:gd name="T10" fmla="*/ 1 w 36"/>
                <a:gd name="T11" fmla="*/ 0 h 60"/>
                <a:gd name="T12" fmla="*/ 0 w 36"/>
                <a:gd name="T13" fmla="*/ 0 h 60"/>
                <a:gd name="T14" fmla="*/ 0 w 36"/>
                <a:gd name="T15" fmla="*/ 1 h 60"/>
                <a:gd name="T16" fmla="*/ 1 w 36"/>
                <a:gd name="T17" fmla="*/ 1 h 60"/>
                <a:gd name="T18" fmla="*/ 1 w 36"/>
                <a:gd name="T19" fmla="*/ 1 h 60"/>
                <a:gd name="T20" fmla="*/ 1 w 36"/>
                <a:gd name="T21" fmla="*/ 1 h 60"/>
                <a:gd name="T22" fmla="*/ 1 w 36"/>
                <a:gd name="T23" fmla="*/ 1 h 60"/>
                <a:gd name="T24" fmla="*/ 1 w 36"/>
                <a:gd name="T25" fmla="*/ 1 h 60"/>
                <a:gd name="T26" fmla="*/ 1 w 36"/>
                <a:gd name="T27" fmla="*/ 1 h 60"/>
                <a:gd name="T28" fmla="*/ 1 w 36"/>
                <a:gd name="T29" fmla="*/ 1 h 60"/>
                <a:gd name="T30" fmla="*/ 2 w 36"/>
                <a:gd name="T31" fmla="*/ 2 h 60"/>
                <a:gd name="T32" fmla="*/ 2 w 36"/>
                <a:gd name="T33" fmla="*/ 2 h 60"/>
                <a:gd name="T34" fmla="*/ 2 w 36"/>
                <a:gd name="T35" fmla="*/ 1 h 60"/>
                <a:gd name="T36" fmla="*/ 2 w 36"/>
                <a:gd name="T37" fmla="*/ 1 h 60"/>
                <a:gd name="T38" fmla="*/ 2 w 36"/>
                <a:gd name="T39" fmla="*/ 1 h 60"/>
                <a:gd name="T40" fmla="*/ 3 w 36"/>
                <a:gd name="T41" fmla="*/ 1 h 60"/>
                <a:gd name="T42" fmla="*/ 3 w 36"/>
                <a:gd name="T43" fmla="*/ 1 h 60"/>
                <a:gd name="T44" fmla="*/ 3 w 36"/>
                <a:gd name="T45" fmla="*/ 1 h 60"/>
                <a:gd name="T46" fmla="*/ 3 w 36"/>
                <a:gd name="T47" fmla="*/ 1 h 60"/>
                <a:gd name="T48" fmla="*/ 3 w 36"/>
                <a:gd name="T49" fmla="*/ 1 h 60"/>
                <a:gd name="T50" fmla="*/ 3 w 36"/>
                <a:gd name="T51" fmla="*/ 1 h 60"/>
                <a:gd name="T52" fmla="*/ 3 w 36"/>
                <a:gd name="T53" fmla="*/ 0 h 60"/>
                <a:gd name="T54" fmla="*/ 3 w 36"/>
                <a:gd name="T55" fmla="*/ 0 h 60"/>
                <a:gd name="T56" fmla="*/ 2 w 36"/>
                <a:gd name="T57" fmla="*/ 0 h 60"/>
                <a:gd name="T58" fmla="*/ 2 w 36"/>
                <a:gd name="T59" fmla="*/ 0 h 60"/>
                <a:gd name="T60" fmla="*/ 2 w 36"/>
                <a:gd name="T61" fmla="*/ 0 h 60"/>
                <a:gd name="T62" fmla="*/ 2 w 36"/>
                <a:gd name="T63" fmla="*/ 0 h 60"/>
                <a:gd name="T64" fmla="*/ 2 w 36"/>
                <a:gd name="T65" fmla="*/ 0 h 60"/>
                <a:gd name="T66" fmla="*/ 1 w 36"/>
                <a:gd name="T67" fmla="*/ 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60"/>
                <a:gd name="T104" fmla="*/ 36 w 36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60">
                  <a:moveTo>
                    <a:pt x="14" y="7"/>
                  </a:moveTo>
                  <a:lnTo>
                    <a:pt x="12" y="7"/>
                  </a:lnTo>
                  <a:lnTo>
                    <a:pt x="8" y="7"/>
                  </a:lnTo>
                  <a:lnTo>
                    <a:pt x="6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30"/>
                  </a:lnTo>
                  <a:lnTo>
                    <a:pt x="4" y="36"/>
                  </a:lnTo>
                  <a:lnTo>
                    <a:pt x="6" y="41"/>
                  </a:lnTo>
                  <a:lnTo>
                    <a:pt x="8" y="43"/>
                  </a:lnTo>
                  <a:lnTo>
                    <a:pt x="10" y="45"/>
                  </a:lnTo>
                  <a:lnTo>
                    <a:pt x="10" y="47"/>
                  </a:lnTo>
                  <a:lnTo>
                    <a:pt x="12" y="47"/>
                  </a:lnTo>
                  <a:lnTo>
                    <a:pt x="25" y="60"/>
                  </a:lnTo>
                  <a:lnTo>
                    <a:pt x="25" y="56"/>
                  </a:lnTo>
                  <a:lnTo>
                    <a:pt x="27" y="49"/>
                  </a:lnTo>
                  <a:lnTo>
                    <a:pt x="29" y="45"/>
                  </a:lnTo>
                  <a:lnTo>
                    <a:pt x="31" y="41"/>
                  </a:lnTo>
                  <a:lnTo>
                    <a:pt x="32" y="41"/>
                  </a:lnTo>
                  <a:lnTo>
                    <a:pt x="34" y="39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4" y="24"/>
                  </a:lnTo>
                  <a:lnTo>
                    <a:pt x="34" y="21"/>
                  </a:lnTo>
                  <a:lnTo>
                    <a:pt x="32" y="15"/>
                  </a:lnTo>
                  <a:lnTo>
                    <a:pt x="31" y="13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1" y="0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7" name="Freeform 160"/>
            <p:cNvSpPr>
              <a:spLocks/>
            </p:cNvSpPr>
            <p:nvPr/>
          </p:nvSpPr>
          <p:spPr bwMode="auto">
            <a:xfrm>
              <a:off x="710" y="2236"/>
              <a:ext cx="115" cy="51"/>
            </a:xfrm>
            <a:custGeom>
              <a:avLst/>
              <a:gdLst>
                <a:gd name="T0" fmla="*/ 6 w 222"/>
                <a:gd name="T1" fmla="*/ 3 h 126"/>
                <a:gd name="T2" fmla="*/ 5 w 222"/>
                <a:gd name="T3" fmla="*/ 3 h 126"/>
                <a:gd name="T4" fmla="*/ 5 w 222"/>
                <a:gd name="T5" fmla="*/ 3 h 126"/>
                <a:gd name="T6" fmla="*/ 5 w 222"/>
                <a:gd name="T7" fmla="*/ 3 h 126"/>
                <a:gd name="T8" fmla="*/ 3 w 222"/>
                <a:gd name="T9" fmla="*/ 3 h 126"/>
                <a:gd name="T10" fmla="*/ 3 w 222"/>
                <a:gd name="T11" fmla="*/ 3 h 126"/>
                <a:gd name="T12" fmla="*/ 2 w 222"/>
                <a:gd name="T13" fmla="*/ 3 h 126"/>
                <a:gd name="T14" fmla="*/ 2 w 222"/>
                <a:gd name="T15" fmla="*/ 4 h 126"/>
                <a:gd name="T16" fmla="*/ 2 w 222"/>
                <a:gd name="T17" fmla="*/ 3 h 126"/>
                <a:gd name="T18" fmla="*/ 2 w 222"/>
                <a:gd name="T19" fmla="*/ 3 h 126"/>
                <a:gd name="T20" fmla="*/ 2 w 222"/>
                <a:gd name="T21" fmla="*/ 3 h 126"/>
                <a:gd name="T22" fmla="*/ 2 w 222"/>
                <a:gd name="T23" fmla="*/ 3 h 126"/>
                <a:gd name="T24" fmla="*/ 2 w 222"/>
                <a:gd name="T25" fmla="*/ 2 h 126"/>
                <a:gd name="T26" fmla="*/ 5 w 222"/>
                <a:gd name="T27" fmla="*/ 2 h 126"/>
                <a:gd name="T28" fmla="*/ 5 w 222"/>
                <a:gd name="T29" fmla="*/ 2 h 126"/>
                <a:gd name="T30" fmla="*/ 5 w 222"/>
                <a:gd name="T31" fmla="*/ 1 h 126"/>
                <a:gd name="T32" fmla="*/ 6 w 222"/>
                <a:gd name="T33" fmla="*/ 1 h 126"/>
                <a:gd name="T34" fmla="*/ 7 w 222"/>
                <a:gd name="T35" fmla="*/ 0 h 126"/>
                <a:gd name="T36" fmla="*/ 8 w 222"/>
                <a:gd name="T37" fmla="*/ 0 h 126"/>
                <a:gd name="T38" fmla="*/ 9 w 222"/>
                <a:gd name="T39" fmla="*/ 0 h 126"/>
                <a:gd name="T40" fmla="*/ 9 w 222"/>
                <a:gd name="T41" fmla="*/ 0 h 126"/>
                <a:gd name="T42" fmla="*/ 9 w 222"/>
                <a:gd name="T43" fmla="*/ 0 h 126"/>
                <a:gd name="T44" fmla="*/ 9 w 222"/>
                <a:gd name="T45" fmla="*/ 0 h 126"/>
                <a:gd name="T46" fmla="*/ 9 w 222"/>
                <a:gd name="T47" fmla="*/ 0 h 126"/>
                <a:gd name="T48" fmla="*/ 10 w 222"/>
                <a:gd name="T49" fmla="*/ 0 h 126"/>
                <a:gd name="T50" fmla="*/ 11 w 222"/>
                <a:gd name="T51" fmla="*/ 0 h 126"/>
                <a:gd name="T52" fmla="*/ 11 w 222"/>
                <a:gd name="T53" fmla="*/ 0 h 126"/>
                <a:gd name="T54" fmla="*/ 12 w 222"/>
                <a:gd name="T55" fmla="*/ 0 h 126"/>
                <a:gd name="T56" fmla="*/ 12 w 222"/>
                <a:gd name="T57" fmla="*/ 0 h 126"/>
                <a:gd name="T58" fmla="*/ 12 w 222"/>
                <a:gd name="T59" fmla="*/ 0 h 126"/>
                <a:gd name="T60" fmla="*/ 13 w 222"/>
                <a:gd name="T61" fmla="*/ 0 h 126"/>
                <a:gd name="T62" fmla="*/ 13 w 222"/>
                <a:gd name="T63" fmla="*/ 0 h 126"/>
                <a:gd name="T64" fmla="*/ 14 w 222"/>
                <a:gd name="T65" fmla="*/ 0 h 126"/>
                <a:gd name="T66" fmla="*/ 15 w 222"/>
                <a:gd name="T67" fmla="*/ 1 h 126"/>
                <a:gd name="T68" fmla="*/ 16 w 222"/>
                <a:gd name="T69" fmla="*/ 1 h 126"/>
                <a:gd name="T70" fmla="*/ 15 w 222"/>
                <a:gd name="T71" fmla="*/ 1 h 126"/>
                <a:gd name="T72" fmla="*/ 15 w 222"/>
                <a:gd name="T73" fmla="*/ 2 h 126"/>
                <a:gd name="T74" fmla="*/ 15 w 222"/>
                <a:gd name="T75" fmla="*/ 2 h 126"/>
                <a:gd name="T76" fmla="*/ 15 w 222"/>
                <a:gd name="T77" fmla="*/ 2 h 126"/>
                <a:gd name="T78" fmla="*/ 15 w 222"/>
                <a:gd name="T79" fmla="*/ 2 h 126"/>
                <a:gd name="T80" fmla="*/ 15 w 222"/>
                <a:gd name="T81" fmla="*/ 2 h 126"/>
                <a:gd name="T82" fmla="*/ 14 w 222"/>
                <a:gd name="T83" fmla="*/ 2 h 126"/>
                <a:gd name="T84" fmla="*/ 14 w 222"/>
                <a:gd name="T85" fmla="*/ 2 h 126"/>
                <a:gd name="T86" fmla="*/ 11 w 222"/>
                <a:gd name="T87" fmla="*/ 2 h 126"/>
                <a:gd name="T88" fmla="*/ 6 w 222"/>
                <a:gd name="T89" fmla="*/ 3 h 1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2"/>
                <a:gd name="T136" fmla="*/ 0 h 126"/>
                <a:gd name="T137" fmla="*/ 222 w 222"/>
                <a:gd name="T138" fmla="*/ 126 h 1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2" h="126">
                  <a:moveTo>
                    <a:pt x="79" y="126"/>
                  </a:moveTo>
                  <a:lnTo>
                    <a:pt x="77" y="123"/>
                  </a:lnTo>
                  <a:lnTo>
                    <a:pt x="77" y="121"/>
                  </a:lnTo>
                  <a:lnTo>
                    <a:pt x="76" y="121"/>
                  </a:lnTo>
                  <a:lnTo>
                    <a:pt x="74" y="119"/>
                  </a:lnTo>
                  <a:lnTo>
                    <a:pt x="72" y="119"/>
                  </a:lnTo>
                  <a:lnTo>
                    <a:pt x="70" y="119"/>
                  </a:lnTo>
                  <a:lnTo>
                    <a:pt x="61" y="119"/>
                  </a:lnTo>
                  <a:lnTo>
                    <a:pt x="49" y="117"/>
                  </a:lnTo>
                  <a:lnTo>
                    <a:pt x="40" y="117"/>
                  </a:lnTo>
                  <a:lnTo>
                    <a:pt x="34" y="117"/>
                  </a:lnTo>
                  <a:lnTo>
                    <a:pt x="34" y="121"/>
                  </a:lnTo>
                  <a:lnTo>
                    <a:pt x="32" y="123"/>
                  </a:lnTo>
                  <a:lnTo>
                    <a:pt x="30" y="123"/>
                  </a:lnTo>
                  <a:lnTo>
                    <a:pt x="29" y="124"/>
                  </a:lnTo>
                  <a:lnTo>
                    <a:pt x="27" y="126"/>
                  </a:lnTo>
                  <a:lnTo>
                    <a:pt x="25" y="126"/>
                  </a:lnTo>
                  <a:lnTo>
                    <a:pt x="25" y="123"/>
                  </a:lnTo>
                  <a:lnTo>
                    <a:pt x="25" y="121"/>
                  </a:lnTo>
                  <a:lnTo>
                    <a:pt x="23" y="121"/>
                  </a:lnTo>
                  <a:lnTo>
                    <a:pt x="21" y="119"/>
                  </a:lnTo>
                  <a:lnTo>
                    <a:pt x="17" y="119"/>
                  </a:lnTo>
                  <a:lnTo>
                    <a:pt x="15" y="121"/>
                  </a:lnTo>
                  <a:lnTo>
                    <a:pt x="19" y="111"/>
                  </a:lnTo>
                  <a:lnTo>
                    <a:pt x="0" y="83"/>
                  </a:lnTo>
                  <a:lnTo>
                    <a:pt x="21" y="81"/>
                  </a:lnTo>
                  <a:lnTo>
                    <a:pt x="47" y="66"/>
                  </a:lnTo>
                  <a:lnTo>
                    <a:pt x="61" y="72"/>
                  </a:lnTo>
                  <a:lnTo>
                    <a:pt x="66" y="62"/>
                  </a:lnTo>
                  <a:lnTo>
                    <a:pt x="64" y="55"/>
                  </a:lnTo>
                  <a:lnTo>
                    <a:pt x="64" y="34"/>
                  </a:lnTo>
                  <a:lnTo>
                    <a:pt x="74" y="32"/>
                  </a:lnTo>
                  <a:lnTo>
                    <a:pt x="79" y="29"/>
                  </a:lnTo>
                  <a:lnTo>
                    <a:pt x="87" y="25"/>
                  </a:lnTo>
                  <a:lnTo>
                    <a:pt x="93" y="23"/>
                  </a:lnTo>
                  <a:lnTo>
                    <a:pt x="102" y="17"/>
                  </a:lnTo>
                  <a:lnTo>
                    <a:pt x="109" y="12"/>
                  </a:lnTo>
                  <a:lnTo>
                    <a:pt x="113" y="6"/>
                  </a:lnTo>
                  <a:lnTo>
                    <a:pt x="115" y="4"/>
                  </a:lnTo>
                  <a:lnTo>
                    <a:pt x="117" y="0"/>
                  </a:lnTo>
                  <a:lnTo>
                    <a:pt x="121" y="2"/>
                  </a:lnTo>
                  <a:lnTo>
                    <a:pt x="123" y="4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6" y="10"/>
                  </a:lnTo>
                  <a:lnTo>
                    <a:pt x="130" y="10"/>
                  </a:lnTo>
                  <a:lnTo>
                    <a:pt x="140" y="12"/>
                  </a:lnTo>
                  <a:lnTo>
                    <a:pt x="145" y="12"/>
                  </a:lnTo>
                  <a:lnTo>
                    <a:pt x="151" y="10"/>
                  </a:lnTo>
                  <a:lnTo>
                    <a:pt x="153" y="10"/>
                  </a:lnTo>
                  <a:lnTo>
                    <a:pt x="155" y="8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75" y="4"/>
                  </a:lnTo>
                  <a:lnTo>
                    <a:pt x="173" y="6"/>
                  </a:lnTo>
                  <a:lnTo>
                    <a:pt x="173" y="8"/>
                  </a:lnTo>
                  <a:lnTo>
                    <a:pt x="173" y="10"/>
                  </a:lnTo>
                  <a:lnTo>
                    <a:pt x="173" y="12"/>
                  </a:lnTo>
                  <a:lnTo>
                    <a:pt x="175" y="14"/>
                  </a:lnTo>
                  <a:lnTo>
                    <a:pt x="179" y="15"/>
                  </a:lnTo>
                  <a:lnTo>
                    <a:pt x="183" y="17"/>
                  </a:lnTo>
                  <a:lnTo>
                    <a:pt x="188" y="19"/>
                  </a:lnTo>
                  <a:lnTo>
                    <a:pt x="192" y="19"/>
                  </a:lnTo>
                  <a:lnTo>
                    <a:pt x="198" y="19"/>
                  </a:lnTo>
                  <a:lnTo>
                    <a:pt x="207" y="21"/>
                  </a:lnTo>
                  <a:lnTo>
                    <a:pt x="211" y="21"/>
                  </a:lnTo>
                  <a:lnTo>
                    <a:pt x="222" y="38"/>
                  </a:lnTo>
                  <a:lnTo>
                    <a:pt x="219" y="40"/>
                  </a:lnTo>
                  <a:lnTo>
                    <a:pt x="213" y="44"/>
                  </a:lnTo>
                  <a:lnTo>
                    <a:pt x="211" y="47"/>
                  </a:lnTo>
                  <a:lnTo>
                    <a:pt x="209" y="49"/>
                  </a:lnTo>
                  <a:lnTo>
                    <a:pt x="209" y="53"/>
                  </a:lnTo>
                  <a:lnTo>
                    <a:pt x="207" y="55"/>
                  </a:lnTo>
                  <a:lnTo>
                    <a:pt x="207" y="59"/>
                  </a:lnTo>
                  <a:lnTo>
                    <a:pt x="207" y="62"/>
                  </a:lnTo>
                  <a:lnTo>
                    <a:pt x="209" y="64"/>
                  </a:lnTo>
                  <a:lnTo>
                    <a:pt x="209" y="70"/>
                  </a:lnTo>
                  <a:lnTo>
                    <a:pt x="207" y="72"/>
                  </a:lnTo>
                  <a:lnTo>
                    <a:pt x="202" y="77"/>
                  </a:lnTo>
                  <a:lnTo>
                    <a:pt x="200" y="81"/>
                  </a:lnTo>
                  <a:lnTo>
                    <a:pt x="198" y="85"/>
                  </a:lnTo>
                  <a:lnTo>
                    <a:pt x="198" y="87"/>
                  </a:lnTo>
                  <a:lnTo>
                    <a:pt x="198" y="91"/>
                  </a:lnTo>
                  <a:lnTo>
                    <a:pt x="198" y="93"/>
                  </a:lnTo>
                  <a:lnTo>
                    <a:pt x="149" y="100"/>
                  </a:lnTo>
                  <a:lnTo>
                    <a:pt x="96" y="119"/>
                  </a:lnTo>
                  <a:lnTo>
                    <a:pt x="89" y="123"/>
                  </a:lnTo>
                  <a:lnTo>
                    <a:pt x="79" y="12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8" name="Freeform 161"/>
            <p:cNvSpPr>
              <a:spLocks/>
            </p:cNvSpPr>
            <p:nvPr/>
          </p:nvSpPr>
          <p:spPr bwMode="auto">
            <a:xfrm>
              <a:off x="710" y="2236"/>
              <a:ext cx="115" cy="51"/>
            </a:xfrm>
            <a:custGeom>
              <a:avLst/>
              <a:gdLst>
                <a:gd name="T0" fmla="*/ 6 w 222"/>
                <a:gd name="T1" fmla="*/ 3 h 126"/>
                <a:gd name="T2" fmla="*/ 5 w 222"/>
                <a:gd name="T3" fmla="*/ 3 h 126"/>
                <a:gd name="T4" fmla="*/ 5 w 222"/>
                <a:gd name="T5" fmla="*/ 3 h 126"/>
                <a:gd name="T6" fmla="*/ 5 w 222"/>
                <a:gd name="T7" fmla="*/ 3 h 126"/>
                <a:gd name="T8" fmla="*/ 3 w 222"/>
                <a:gd name="T9" fmla="*/ 3 h 126"/>
                <a:gd name="T10" fmla="*/ 3 w 222"/>
                <a:gd name="T11" fmla="*/ 3 h 126"/>
                <a:gd name="T12" fmla="*/ 2 w 222"/>
                <a:gd name="T13" fmla="*/ 3 h 126"/>
                <a:gd name="T14" fmla="*/ 2 w 222"/>
                <a:gd name="T15" fmla="*/ 4 h 126"/>
                <a:gd name="T16" fmla="*/ 2 w 222"/>
                <a:gd name="T17" fmla="*/ 3 h 126"/>
                <a:gd name="T18" fmla="*/ 2 w 222"/>
                <a:gd name="T19" fmla="*/ 3 h 126"/>
                <a:gd name="T20" fmla="*/ 2 w 222"/>
                <a:gd name="T21" fmla="*/ 3 h 126"/>
                <a:gd name="T22" fmla="*/ 2 w 222"/>
                <a:gd name="T23" fmla="*/ 3 h 126"/>
                <a:gd name="T24" fmla="*/ 2 w 222"/>
                <a:gd name="T25" fmla="*/ 2 h 126"/>
                <a:gd name="T26" fmla="*/ 5 w 222"/>
                <a:gd name="T27" fmla="*/ 2 h 126"/>
                <a:gd name="T28" fmla="*/ 5 w 222"/>
                <a:gd name="T29" fmla="*/ 2 h 126"/>
                <a:gd name="T30" fmla="*/ 5 w 222"/>
                <a:gd name="T31" fmla="*/ 1 h 126"/>
                <a:gd name="T32" fmla="*/ 6 w 222"/>
                <a:gd name="T33" fmla="*/ 1 h 126"/>
                <a:gd name="T34" fmla="*/ 7 w 222"/>
                <a:gd name="T35" fmla="*/ 0 h 126"/>
                <a:gd name="T36" fmla="*/ 8 w 222"/>
                <a:gd name="T37" fmla="*/ 0 h 126"/>
                <a:gd name="T38" fmla="*/ 9 w 222"/>
                <a:gd name="T39" fmla="*/ 0 h 126"/>
                <a:gd name="T40" fmla="*/ 9 w 222"/>
                <a:gd name="T41" fmla="*/ 0 h 126"/>
                <a:gd name="T42" fmla="*/ 9 w 222"/>
                <a:gd name="T43" fmla="*/ 0 h 126"/>
                <a:gd name="T44" fmla="*/ 9 w 222"/>
                <a:gd name="T45" fmla="*/ 0 h 126"/>
                <a:gd name="T46" fmla="*/ 9 w 222"/>
                <a:gd name="T47" fmla="*/ 0 h 126"/>
                <a:gd name="T48" fmla="*/ 10 w 222"/>
                <a:gd name="T49" fmla="*/ 0 h 126"/>
                <a:gd name="T50" fmla="*/ 11 w 222"/>
                <a:gd name="T51" fmla="*/ 0 h 126"/>
                <a:gd name="T52" fmla="*/ 11 w 222"/>
                <a:gd name="T53" fmla="*/ 0 h 126"/>
                <a:gd name="T54" fmla="*/ 12 w 222"/>
                <a:gd name="T55" fmla="*/ 0 h 126"/>
                <a:gd name="T56" fmla="*/ 12 w 222"/>
                <a:gd name="T57" fmla="*/ 0 h 126"/>
                <a:gd name="T58" fmla="*/ 12 w 222"/>
                <a:gd name="T59" fmla="*/ 0 h 126"/>
                <a:gd name="T60" fmla="*/ 13 w 222"/>
                <a:gd name="T61" fmla="*/ 0 h 126"/>
                <a:gd name="T62" fmla="*/ 13 w 222"/>
                <a:gd name="T63" fmla="*/ 0 h 126"/>
                <a:gd name="T64" fmla="*/ 14 w 222"/>
                <a:gd name="T65" fmla="*/ 0 h 126"/>
                <a:gd name="T66" fmla="*/ 15 w 222"/>
                <a:gd name="T67" fmla="*/ 1 h 126"/>
                <a:gd name="T68" fmla="*/ 16 w 222"/>
                <a:gd name="T69" fmla="*/ 1 h 126"/>
                <a:gd name="T70" fmla="*/ 15 w 222"/>
                <a:gd name="T71" fmla="*/ 1 h 126"/>
                <a:gd name="T72" fmla="*/ 15 w 222"/>
                <a:gd name="T73" fmla="*/ 2 h 126"/>
                <a:gd name="T74" fmla="*/ 15 w 222"/>
                <a:gd name="T75" fmla="*/ 2 h 126"/>
                <a:gd name="T76" fmla="*/ 15 w 222"/>
                <a:gd name="T77" fmla="*/ 2 h 126"/>
                <a:gd name="T78" fmla="*/ 15 w 222"/>
                <a:gd name="T79" fmla="*/ 2 h 126"/>
                <a:gd name="T80" fmla="*/ 15 w 222"/>
                <a:gd name="T81" fmla="*/ 2 h 126"/>
                <a:gd name="T82" fmla="*/ 14 w 222"/>
                <a:gd name="T83" fmla="*/ 2 h 126"/>
                <a:gd name="T84" fmla="*/ 14 w 222"/>
                <a:gd name="T85" fmla="*/ 2 h 126"/>
                <a:gd name="T86" fmla="*/ 11 w 222"/>
                <a:gd name="T87" fmla="*/ 2 h 126"/>
                <a:gd name="T88" fmla="*/ 6 w 222"/>
                <a:gd name="T89" fmla="*/ 3 h 1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2"/>
                <a:gd name="T136" fmla="*/ 0 h 126"/>
                <a:gd name="T137" fmla="*/ 222 w 222"/>
                <a:gd name="T138" fmla="*/ 126 h 1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2" h="126">
                  <a:moveTo>
                    <a:pt x="79" y="126"/>
                  </a:moveTo>
                  <a:lnTo>
                    <a:pt x="77" y="123"/>
                  </a:lnTo>
                  <a:lnTo>
                    <a:pt x="77" y="121"/>
                  </a:lnTo>
                  <a:lnTo>
                    <a:pt x="76" y="121"/>
                  </a:lnTo>
                  <a:lnTo>
                    <a:pt x="74" y="119"/>
                  </a:lnTo>
                  <a:lnTo>
                    <a:pt x="72" y="119"/>
                  </a:lnTo>
                  <a:lnTo>
                    <a:pt x="70" y="119"/>
                  </a:lnTo>
                  <a:lnTo>
                    <a:pt x="61" y="119"/>
                  </a:lnTo>
                  <a:lnTo>
                    <a:pt x="49" y="117"/>
                  </a:lnTo>
                  <a:lnTo>
                    <a:pt x="40" y="117"/>
                  </a:lnTo>
                  <a:lnTo>
                    <a:pt x="34" y="117"/>
                  </a:lnTo>
                  <a:lnTo>
                    <a:pt x="34" y="121"/>
                  </a:lnTo>
                  <a:lnTo>
                    <a:pt x="32" y="123"/>
                  </a:lnTo>
                  <a:lnTo>
                    <a:pt x="30" y="123"/>
                  </a:lnTo>
                  <a:lnTo>
                    <a:pt x="29" y="124"/>
                  </a:lnTo>
                  <a:lnTo>
                    <a:pt x="27" y="126"/>
                  </a:lnTo>
                  <a:lnTo>
                    <a:pt x="25" y="126"/>
                  </a:lnTo>
                  <a:lnTo>
                    <a:pt x="25" y="123"/>
                  </a:lnTo>
                  <a:lnTo>
                    <a:pt x="25" y="121"/>
                  </a:lnTo>
                  <a:lnTo>
                    <a:pt x="23" y="121"/>
                  </a:lnTo>
                  <a:lnTo>
                    <a:pt x="21" y="119"/>
                  </a:lnTo>
                  <a:lnTo>
                    <a:pt x="17" y="119"/>
                  </a:lnTo>
                  <a:lnTo>
                    <a:pt x="15" y="121"/>
                  </a:lnTo>
                  <a:lnTo>
                    <a:pt x="19" y="111"/>
                  </a:lnTo>
                  <a:lnTo>
                    <a:pt x="0" y="83"/>
                  </a:lnTo>
                  <a:lnTo>
                    <a:pt x="21" y="81"/>
                  </a:lnTo>
                  <a:lnTo>
                    <a:pt x="47" y="66"/>
                  </a:lnTo>
                  <a:lnTo>
                    <a:pt x="61" y="72"/>
                  </a:lnTo>
                  <a:lnTo>
                    <a:pt x="66" y="62"/>
                  </a:lnTo>
                  <a:lnTo>
                    <a:pt x="64" y="55"/>
                  </a:lnTo>
                  <a:lnTo>
                    <a:pt x="64" y="34"/>
                  </a:lnTo>
                  <a:lnTo>
                    <a:pt x="74" y="32"/>
                  </a:lnTo>
                  <a:lnTo>
                    <a:pt x="79" y="29"/>
                  </a:lnTo>
                  <a:lnTo>
                    <a:pt x="87" y="25"/>
                  </a:lnTo>
                  <a:lnTo>
                    <a:pt x="93" y="23"/>
                  </a:lnTo>
                  <a:lnTo>
                    <a:pt x="102" y="17"/>
                  </a:lnTo>
                  <a:lnTo>
                    <a:pt x="109" y="12"/>
                  </a:lnTo>
                  <a:lnTo>
                    <a:pt x="113" y="6"/>
                  </a:lnTo>
                  <a:lnTo>
                    <a:pt x="115" y="4"/>
                  </a:lnTo>
                  <a:lnTo>
                    <a:pt x="117" y="0"/>
                  </a:lnTo>
                  <a:lnTo>
                    <a:pt x="121" y="2"/>
                  </a:lnTo>
                  <a:lnTo>
                    <a:pt x="123" y="4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6" y="10"/>
                  </a:lnTo>
                  <a:lnTo>
                    <a:pt x="130" y="10"/>
                  </a:lnTo>
                  <a:lnTo>
                    <a:pt x="140" y="12"/>
                  </a:lnTo>
                  <a:lnTo>
                    <a:pt x="145" y="12"/>
                  </a:lnTo>
                  <a:lnTo>
                    <a:pt x="151" y="10"/>
                  </a:lnTo>
                  <a:lnTo>
                    <a:pt x="153" y="10"/>
                  </a:lnTo>
                  <a:lnTo>
                    <a:pt x="155" y="8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75" y="4"/>
                  </a:lnTo>
                  <a:lnTo>
                    <a:pt x="173" y="6"/>
                  </a:lnTo>
                  <a:lnTo>
                    <a:pt x="173" y="8"/>
                  </a:lnTo>
                  <a:lnTo>
                    <a:pt x="173" y="10"/>
                  </a:lnTo>
                  <a:lnTo>
                    <a:pt x="173" y="12"/>
                  </a:lnTo>
                  <a:lnTo>
                    <a:pt x="175" y="14"/>
                  </a:lnTo>
                  <a:lnTo>
                    <a:pt x="179" y="15"/>
                  </a:lnTo>
                  <a:lnTo>
                    <a:pt x="183" y="17"/>
                  </a:lnTo>
                  <a:lnTo>
                    <a:pt x="188" y="19"/>
                  </a:lnTo>
                  <a:lnTo>
                    <a:pt x="192" y="19"/>
                  </a:lnTo>
                  <a:lnTo>
                    <a:pt x="198" y="19"/>
                  </a:lnTo>
                  <a:lnTo>
                    <a:pt x="207" y="21"/>
                  </a:lnTo>
                  <a:lnTo>
                    <a:pt x="211" y="21"/>
                  </a:lnTo>
                  <a:lnTo>
                    <a:pt x="222" y="38"/>
                  </a:lnTo>
                  <a:lnTo>
                    <a:pt x="219" y="40"/>
                  </a:lnTo>
                  <a:lnTo>
                    <a:pt x="213" y="44"/>
                  </a:lnTo>
                  <a:lnTo>
                    <a:pt x="211" y="47"/>
                  </a:lnTo>
                  <a:lnTo>
                    <a:pt x="209" y="49"/>
                  </a:lnTo>
                  <a:lnTo>
                    <a:pt x="209" y="53"/>
                  </a:lnTo>
                  <a:lnTo>
                    <a:pt x="207" y="55"/>
                  </a:lnTo>
                  <a:lnTo>
                    <a:pt x="207" y="59"/>
                  </a:lnTo>
                  <a:lnTo>
                    <a:pt x="207" y="62"/>
                  </a:lnTo>
                  <a:lnTo>
                    <a:pt x="209" y="64"/>
                  </a:lnTo>
                  <a:lnTo>
                    <a:pt x="209" y="70"/>
                  </a:lnTo>
                  <a:lnTo>
                    <a:pt x="207" y="72"/>
                  </a:lnTo>
                  <a:lnTo>
                    <a:pt x="202" y="77"/>
                  </a:lnTo>
                  <a:lnTo>
                    <a:pt x="200" y="81"/>
                  </a:lnTo>
                  <a:lnTo>
                    <a:pt x="198" y="85"/>
                  </a:lnTo>
                  <a:lnTo>
                    <a:pt x="198" y="87"/>
                  </a:lnTo>
                  <a:lnTo>
                    <a:pt x="198" y="91"/>
                  </a:lnTo>
                  <a:lnTo>
                    <a:pt x="198" y="93"/>
                  </a:lnTo>
                  <a:lnTo>
                    <a:pt x="149" y="100"/>
                  </a:lnTo>
                  <a:lnTo>
                    <a:pt x="96" y="119"/>
                  </a:lnTo>
                  <a:lnTo>
                    <a:pt x="89" y="123"/>
                  </a:lnTo>
                  <a:lnTo>
                    <a:pt x="79" y="12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9" name="Freeform 162"/>
            <p:cNvSpPr>
              <a:spLocks/>
            </p:cNvSpPr>
            <p:nvPr/>
          </p:nvSpPr>
          <p:spPr bwMode="auto">
            <a:xfrm>
              <a:off x="664" y="2269"/>
              <a:ext cx="59" cy="34"/>
            </a:xfrm>
            <a:custGeom>
              <a:avLst/>
              <a:gdLst>
                <a:gd name="T0" fmla="*/ 4 w 115"/>
                <a:gd name="T1" fmla="*/ 0 h 87"/>
                <a:gd name="T2" fmla="*/ 3 w 115"/>
                <a:gd name="T3" fmla="*/ 0 h 87"/>
                <a:gd name="T4" fmla="*/ 1 w 115"/>
                <a:gd name="T5" fmla="*/ 1 h 87"/>
                <a:gd name="T6" fmla="*/ 0 w 115"/>
                <a:gd name="T7" fmla="*/ 2 h 87"/>
                <a:gd name="T8" fmla="*/ 1 w 115"/>
                <a:gd name="T9" fmla="*/ 2 h 87"/>
                <a:gd name="T10" fmla="*/ 1 w 115"/>
                <a:gd name="T11" fmla="*/ 2 h 87"/>
                <a:gd name="T12" fmla="*/ 1 w 115"/>
                <a:gd name="T13" fmla="*/ 2 h 87"/>
                <a:gd name="T14" fmla="*/ 1 w 115"/>
                <a:gd name="T15" fmla="*/ 2 h 87"/>
                <a:gd name="T16" fmla="*/ 1 w 115"/>
                <a:gd name="T17" fmla="*/ 2 h 87"/>
                <a:gd name="T18" fmla="*/ 1 w 115"/>
                <a:gd name="T19" fmla="*/ 2 h 87"/>
                <a:gd name="T20" fmla="*/ 1 w 115"/>
                <a:gd name="T21" fmla="*/ 2 h 87"/>
                <a:gd name="T22" fmla="*/ 1 w 115"/>
                <a:gd name="T23" fmla="*/ 2 h 87"/>
                <a:gd name="T24" fmla="*/ 1 w 115"/>
                <a:gd name="T25" fmla="*/ 2 h 87"/>
                <a:gd name="T26" fmla="*/ 1 w 115"/>
                <a:gd name="T27" fmla="*/ 2 h 87"/>
                <a:gd name="T28" fmla="*/ 1 w 115"/>
                <a:gd name="T29" fmla="*/ 2 h 87"/>
                <a:gd name="T30" fmla="*/ 1 w 115"/>
                <a:gd name="T31" fmla="*/ 2 h 87"/>
                <a:gd name="T32" fmla="*/ 2 w 115"/>
                <a:gd name="T33" fmla="*/ 2 h 87"/>
                <a:gd name="T34" fmla="*/ 3 w 115"/>
                <a:gd name="T35" fmla="*/ 2 h 87"/>
                <a:gd name="T36" fmla="*/ 3 w 115"/>
                <a:gd name="T37" fmla="*/ 2 h 87"/>
                <a:gd name="T38" fmla="*/ 5 w 115"/>
                <a:gd name="T39" fmla="*/ 2 h 87"/>
                <a:gd name="T40" fmla="*/ 5 w 115"/>
                <a:gd name="T41" fmla="*/ 2 h 87"/>
                <a:gd name="T42" fmla="*/ 5 w 115"/>
                <a:gd name="T43" fmla="*/ 2 h 87"/>
                <a:gd name="T44" fmla="*/ 5 w 115"/>
                <a:gd name="T45" fmla="*/ 2 h 87"/>
                <a:gd name="T46" fmla="*/ 5 w 115"/>
                <a:gd name="T47" fmla="*/ 2 h 87"/>
                <a:gd name="T48" fmla="*/ 5 w 115"/>
                <a:gd name="T49" fmla="*/ 2 h 87"/>
                <a:gd name="T50" fmla="*/ 5 w 115"/>
                <a:gd name="T51" fmla="*/ 2 h 87"/>
                <a:gd name="T52" fmla="*/ 6 w 115"/>
                <a:gd name="T53" fmla="*/ 2 h 87"/>
                <a:gd name="T54" fmla="*/ 6 w 115"/>
                <a:gd name="T55" fmla="*/ 2 h 87"/>
                <a:gd name="T56" fmla="*/ 6 w 115"/>
                <a:gd name="T57" fmla="*/ 2 h 87"/>
                <a:gd name="T58" fmla="*/ 6 w 115"/>
                <a:gd name="T59" fmla="*/ 2 h 87"/>
                <a:gd name="T60" fmla="*/ 7 w 115"/>
                <a:gd name="T61" fmla="*/ 2 h 87"/>
                <a:gd name="T62" fmla="*/ 7 w 115"/>
                <a:gd name="T63" fmla="*/ 2 h 87"/>
                <a:gd name="T64" fmla="*/ 7 w 115"/>
                <a:gd name="T65" fmla="*/ 2 h 87"/>
                <a:gd name="T66" fmla="*/ 7 w 115"/>
                <a:gd name="T67" fmla="*/ 2 h 87"/>
                <a:gd name="T68" fmla="*/ 7 w 115"/>
                <a:gd name="T69" fmla="*/ 2 h 87"/>
                <a:gd name="T70" fmla="*/ 7 w 115"/>
                <a:gd name="T71" fmla="*/ 2 h 87"/>
                <a:gd name="T72" fmla="*/ 7 w 115"/>
                <a:gd name="T73" fmla="*/ 1 h 87"/>
                <a:gd name="T74" fmla="*/ 7 w 115"/>
                <a:gd name="T75" fmla="*/ 1 h 87"/>
                <a:gd name="T76" fmla="*/ 7 w 115"/>
                <a:gd name="T77" fmla="*/ 2 h 87"/>
                <a:gd name="T78" fmla="*/ 7 w 115"/>
                <a:gd name="T79" fmla="*/ 2 h 87"/>
                <a:gd name="T80" fmla="*/ 7 w 115"/>
                <a:gd name="T81" fmla="*/ 2 h 87"/>
                <a:gd name="T82" fmla="*/ 8 w 115"/>
                <a:gd name="T83" fmla="*/ 2 h 87"/>
                <a:gd name="T84" fmla="*/ 8 w 115"/>
                <a:gd name="T85" fmla="*/ 2 h 87"/>
                <a:gd name="T86" fmla="*/ 8 w 115"/>
                <a:gd name="T87" fmla="*/ 2 h 87"/>
                <a:gd name="T88" fmla="*/ 8 w 115"/>
                <a:gd name="T89" fmla="*/ 1 h 87"/>
                <a:gd name="T90" fmla="*/ 8 w 115"/>
                <a:gd name="T91" fmla="*/ 1 h 87"/>
                <a:gd name="T92" fmla="*/ 8 w 115"/>
                <a:gd name="T93" fmla="*/ 1 h 87"/>
                <a:gd name="T94" fmla="*/ 8 w 115"/>
                <a:gd name="T95" fmla="*/ 1 h 87"/>
                <a:gd name="T96" fmla="*/ 8 w 115"/>
                <a:gd name="T97" fmla="*/ 1 h 87"/>
                <a:gd name="T98" fmla="*/ 8 w 115"/>
                <a:gd name="T99" fmla="*/ 1 h 87"/>
                <a:gd name="T100" fmla="*/ 8 w 115"/>
                <a:gd name="T101" fmla="*/ 1 h 87"/>
                <a:gd name="T102" fmla="*/ 8 w 115"/>
                <a:gd name="T103" fmla="*/ 1 h 87"/>
                <a:gd name="T104" fmla="*/ 8 w 115"/>
                <a:gd name="T105" fmla="*/ 1 h 87"/>
                <a:gd name="T106" fmla="*/ 8 w 115"/>
                <a:gd name="T107" fmla="*/ 1 h 87"/>
                <a:gd name="T108" fmla="*/ 8 w 115"/>
                <a:gd name="T109" fmla="*/ 1 h 87"/>
                <a:gd name="T110" fmla="*/ 8 w 115"/>
                <a:gd name="T111" fmla="*/ 1 h 87"/>
                <a:gd name="T112" fmla="*/ 8 w 115"/>
                <a:gd name="T113" fmla="*/ 1 h 87"/>
                <a:gd name="T114" fmla="*/ 8 w 115"/>
                <a:gd name="T115" fmla="*/ 1 h 87"/>
                <a:gd name="T116" fmla="*/ 7 w 115"/>
                <a:gd name="T117" fmla="*/ 1 h 87"/>
                <a:gd name="T118" fmla="*/ 8 w 115"/>
                <a:gd name="T119" fmla="*/ 1 h 87"/>
                <a:gd name="T120" fmla="*/ 6 w 115"/>
                <a:gd name="T121" fmla="*/ 0 h 87"/>
                <a:gd name="T122" fmla="*/ 6 w 115"/>
                <a:gd name="T123" fmla="*/ 0 h 87"/>
                <a:gd name="T124" fmla="*/ 4 w 115"/>
                <a:gd name="T125" fmla="*/ 0 h 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5"/>
                <a:gd name="T190" fmla="*/ 0 h 87"/>
                <a:gd name="T191" fmla="*/ 115 w 115"/>
                <a:gd name="T192" fmla="*/ 87 h 8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5" h="87">
                  <a:moveTo>
                    <a:pt x="62" y="11"/>
                  </a:moveTo>
                  <a:lnTo>
                    <a:pt x="41" y="15"/>
                  </a:lnTo>
                  <a:lnTo>
                    <a:pt x="13" y="34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8" y="57"/>
                  </a:lnTo>
                  <a:lnTo>
                    <a:pt x="9" y="57"/>
                  </a:lnTo>
                  <a:lnTo>
                    <a:pt x="11" y="57"/>
                  </a:lnTo>
                  <a:lnTo>
                    <a:pt x="11" y="58"/>
                  </a:lnTo>
                  <a:lnTo>
                    <a:pt x="13" y="60"/>
                  </a:lnTo>
                  <a:lnTo>
                    <a:pt x="13" y="62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85"/>
                  </a:lnTo>
                  <a:lnTo>
                    <a:pt x="15" y="85"/>
                  </a:lnTo>
                  <a:lnTo>
                    <a:pt x="26" y="85"/>
                  </a:lnTo>
                  <a:lnTo>
                    <a:pt x="38" y="85"/>
                  </a:lnTo>
                  <a:lnTo>
                    <a:pt x="45" y="87"/>
                  </a:lnTo>
                  <a:lnTo>
                    <a:pt x="68" y="68"/>
                  </a:lnTo>
                  <a:lnTo>
                    <a:pt x="64" y="60"/>
                  </a:lnTo>
                  <a:lnTo>
                    <a:pt x="73" y="58"/>
                  </a:lnTo>
                  <a:lnTo>
                    <a:pt x="73" y="60"/>
                  </a:lnTo>
                  <a:lnTo>
                    <a:pt x="73" y="64"/>
                  </a:lnTo>
                  <a:lnTo>
                    <a:pt x="73" y="66"/>
                  </a:lnTo>
                  <a:lnTo>
                    <a:pt x="75" y="68"/>
                  </a:lnTo>
                  <a:lnTo>
                    <a:pt x="77" y="68"/>
                  </a:lnTo>
                  <a:lnTo>
                    <a:pt x="81" y="68"/>
                  </a:lnTo>
                  <a:lnTo>
                    <a:pt x="83" y="68"/>
                  </a:lnTo>
                  <a:lnTo>
                    <a:pt x="90" y="66"/>
                  </a:lnTo>
                  <a:lnTo>
                    <a:pt x="94" y="64"/>
                  </a:lnTo>
                  <a:lnTo>
                    <a:pt x="98" y="62"/>
                  </a:lnTo>
                  <a:lnTo>
                    <a:pt x="98" y="60"/>
                  </a:lnTo>
                  <a:lnTo>
                    <a:pt x="100" y="58"/>
                  </a:lnTo>
                  <a:lnTo>
                    <a:pt x="100" y="57"/>
                  </a:lnTo>
                  <a:lnTo>
                    <a:pt x="107" y="51"/>
                  </a:lnTo>
                  <a:lnTo>
                    <a:pt x="107" y="53"/>
                  </a:lnTo>
                  <a:lnTo>
                    <a:pt x="105" y="57"/>
                  </a:lnTo>
                  <a:lnTo>
                    <a:pt x="105" y="58"/>
                  </a:lnTo>
                  <a:lnTo>
                    <a:pt x="107" y="60"/>
                  </a:lnTo>
                  <a:lnTo>
                    <a:pt x="109" y="60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55"/>
                  </a:lnTo>
                  <a:lnTo>
                    <a:pt x="113" y="53"/>
                  </a:lnTo>
                  <a:lnTo>
                    <a:pt x="111" y="49"/>
                  </a:lnTo>
                  <a:lnTo>
                    <a:pt x="111" y="47"/>
                  </a:lnTo>
                  <a:lnTo>
                    <a:pt x="111" y="45"/>
                  </a:lnTo>
                  <a:lnTo>
                    <a:pt x="113" y="43"/>
                  </a:lnTo>
                  <a:lnTo>
                    <a:pt x="115" y="43"/>
                  </a:lnTo>
                  <a:lnTo>
                    <a:pt x="115" y="40"/>
                  </a:lnTo>
                  <a:lnTo>
                    <a:pt x="113" y="38"/>
                  </a:lnTo>
                  <a:lnTo>
                    <a:pt x="111" y="36"/>
                  </a:lnTo>
                  <a:lnTo>
                    <a:pt x="109" y="36"/>
                  </a:lnTo>
                  <a:lnTo>
                    <a:pt x="105" y="38"/>
                  </a:lnTo>
                  <a:lnTo>
                    <a:pt x="109" y="30"/>
                  </a:lnTo>
                  <a:lnTo>
                    <a:pt x="90" y="0"/>
                  </a:lnTo>
                  <a:lnTo>
                    <a:pt x="77" y="6"/>
                  </a:lnTo>
                  <a:lnTo>
                    <a:pt x="62" y="1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0" name="Freeform 163"/>
            <p:cNvSpPr>
              <a:spLocks/>
            </p:cNvSpPr>
            <p:nvPr/>
          </p:nvSpPr>
          <p:spPr bwMode="auto">
            <a:xfrm>
              <a:off x="664" y="2269"/>
              <a:ext cx="59" cy="34"/>
            </a:xfrm>
            <a:custGeom>
              <a:avLst/>
              <a:gdLst>
                <a:gd name="T0" fmla="*/ 4 w 115"/>
                <a:gd name="T1" fmla="*/ 0 h 87"/>
                <a:gd name="T2" fmla="*/ 3 w 115"/>
                <a:gd name="T3" fmla="*/ 0 h 87"/>
                <a:gd name="T4" fmla="*/ 1 w 115"/>
                <a:gd name="T5" fmla="*/ 1 h 87"/>
                <a:gd name="T6" fmla="*/ 0 w 115"/>
                <a:gd name="T7" fmla="*/ 2 h 87"/>
                <a:gd name="T8" fmla="*/ 1 w 115"/>
                <a:gd name="T9" fmla="*/ 2 h 87"/>
                <a:gd name="T10" fmla="*/ 1 w 115"/>
                <a:gd name="T11" fmla="*/ 2 h 87"/>
                <a:gd name="T12" fmla="*/ 1 w 115"/>
                <a:gd name="T13" fmla="*/ 2 h 87"/>
                <a:gd name="T14" fmla="*/ 1 w 115"/>
                <a:gd name="T15" fmla="*/ 2 h 87"/>
                <a:gd name="T16" fmla="*/ 1 w 115"/>
                <a:gd name="T17" fmla="*/ 2 h 87"/>
                <a:gd name="T18" fmla="*/ 1 w 115"/>
                <a:gd name="T19" fmla="*/ 2 h 87"/>
                <a:gd name="T20" fmla="*/ 1 w 115"/>
                <a:gd name="T21" fmla="*/ 2 h 87"/>
                <a:gd name="T22" fmla="*/ 1 w 115"/>
                <a:gd name="T23" fmla="*/ 2 h 87"/>
                <a:gd name="T24" fmla="*/ 1 w 115"/>
                <a:gd name="T25" fmla="*/ 2 h 87"/>
                <a:gd name="T26" fmla="*/ 1 w 115"/>
                <a:gd name="T27" fmla="*/ 2 h 87"/>
                <a:gd name="T28" fmla="*/ 1 w 115"/>
                <a:gd name="T29" fmla="*/ 2 h 87"/>
                <a:gd name="T30" fmla="*/ 1 w 115"/>
                <a:gd name="T31" fmla="*/ 2 h 87"/>
                <a:gd name="T32" fmla="*/ 2 w 115"/>
                <a:gd name="T33" fmla="*/ 2 h 87"/>
                <a:gd name="T34" fmla="*/ 3 w 115"/>
                <a:gd name="T35" fmla="*/ 2 h 87"/>
                <a:gd name="T36" fmla="*/ 3 w 115"/>
                <a:gd name="T37" fmla="*/ 2 h 87"/>
                <a:gd name="T38" fmla="*/ 5 w 115"/>
                <a:gd name="T39" fmla="*/ 2 h 87"/>
                <a:gd name="T40" fmla="*/ 5 w 115"/>
                <a:gd name="T41" fmla="*/ 2 h 87"/>
                <a:gd name="T42" fmla="*/ 5 w 115"/>
                <a:gd name="T43" fmla="*/ 2 h 87"/>
                <a:gd name="T44" fmla="*/ 5 w 115"/>
                <a:gd name="T45" fmla="*/ 2 h 87"/>
                <a:gd name="T46" fmla="*/ 5 w 115"/>
                <a:gd name="T47" fmla="*/ 2 h 87"/>
                <a:gd name="T48" fmla="*/ 5 w 115"/>
                <a:gd name="T49" fmla="*/ 2 h 87"/>
                <a:gd name="T50" fmla="*/ 5 w 115"/>
                <a:gd name="T51" fmla="*/ 2 h 87"/>
                <a:gd name="T52" fmla="*/ 6 w 115"/>
                <a:gd name="T53" fmla="*/ 2 h 87"/>
                <a:gd name="T54" fmla="*/ 6 w 115"/>
                <a:gd name="T55" fmla="*/ 2 h 87"/>
                <a:gd name="T56" fmla="*/ 6 w 115"/>
                <a:gd name="T57" fmla="*/ 2 h 87"/>
                <a:gd name="T58" fmla="*/ 6 w 115"/>
                <a:gd name="T59" fmla="*/ 2 h 87"/>
                <a:gd name="T60" fmla="*/ 7 w 115"/>
                <a:gd name="T61" fmla="*/ 2 h 87"/>
                <a:gd name="T62" fmla="*/ 7 w 115"/>
                <a:gd name="T63" fmla="*/ 2 h 87"/>
                <a:gd name="T64" fmla="*/ 7 w 115"/>
                <a:gd name="T65" fmla="*/ 2 h 87"/>
                <a:gd name="T66" fmla="*/ 7 w 115"/>
                <a:gd name="T67" fmla="*/ 2 h 87"/>
                <a:gd name="T68" fmla="*/ 7 w 115"/>
                <a:gd name="T69" fmla="*/ 2 h 87"/>
                <a:gd name="T70" fmla="*/ 7 w 115"/>
                <a:gd name="T71" fmla="*/ 2 h 87"/>
                <a:gd name="T72" fmla="*/ 7 w 115"/>
                <a:gd name="T73" fmla="*/ 1 h 87"/>
                <a:gd name="T74" fmla="*/ 7 w 115"/>
                <a:gd name="T75" fmla="*/ 1 h 87"/>
                <a:gd name="T76" fmla="*/ 7 w 115"/>
                <a:gd name="T77" fmla="*/ 2 h 87"/>
                <a:gd name="T78" fmla="*/ 7 w 115"/>
                <a:gd name="T79" fmla="*/ 2 h 87"/>
                <a:gd name="T80" fmla="*/ 7 w 115"/>
                <a:gd name="T81" fmla="*/ 2 h 87"/>
                <a:gd name="T82" fmla="*/ 8 w 115"/>
                <a:gd name="T83" fmla="*/ 2 h 87"/>
                <a:gd name="T84" fmla="*/ 8 w 115"/>
                <a:gd name="T85" fmla="*/ 2 h 87"/>
                <a:gd name="T86" fmla="*/ 8 w 115"/>
                <a:gd name="T87" fmla="*/ 2 h 87"/>
                <a:gd name="T88" fmla="*/ 8 w 115"/>
                <a:gd name="T89" fmla="*/ 1 h 87"/>
                <a:gd name="T90" fmla="*/ 8 w 115"/>
                <a:gd name="T91" fmla="*/ 1 h 87"/>
                <a:gd name="T92" fmla="*/ 8 w 115"/>
                <a:gd name="T93" fmla="*/ 1 h 87"/>
                <a:gd name="T94" fmla="*/ 8 w 115"/>
                <a:gd name="T95" fmla="*/ 1 h 87"/>
                <a:gd name="T96" fmla="*/ 8 w 115"/>
                <a:gd name="T97" fmla="*/ 1 h 87"/>
                <a:gd name="T98" fmla="*/ 8 w 115"/>
                <a:gd name="T99" fmla="*/ 1 h 87"/>
                <a:gd name="T100" fmla="*/ 8 w 115"/>
                <a:gd name="T101" fmla="*/ 1 h 87"/>
                <a:gd name="T102" fmla="*/ 8 w 115"/>
                <a:gd name="T103" fmla="*/ 1 h 87"/>
                <a:gd name="T104" fmla="*/ 8 w 115"/>
                <a:gd name="T105" fmla="*/ 1 h 87"/>
                <a:gd name="T106" fmla="*/ 8 w 115"/>
                <a:gd name="T107" fmla="*/ 1 h 87"/>
                <a:gd name="T108" fmla="*/ 8 w 115"/>
                <a:gd name="T109" fmla="*/ 1 h 87"/>
                <a:gd name="T110" fmla="*/ 8 w 115"/>
                <a:gd name="T111" fmla="*/ 1 h 87"/>
                <a:gd name="T112" fmla="*/ 8 w 115"/>
                <a:gd name="T113" fmla="*/ 1 h 87"/>
                <a:gd name="T114" fmla="*/ 8 w 115"/>
                <a:gd name="T115" fmla="*/ 1 h 87"/>
                <a:gd name="T116" fmla="*/ 7 w 115"/>
                <a:gd name="T117" fmla="*/ 1 h 87"/>
                <a:gd name="T118" fmla="*/ 8 w 115"/>
                <a:gd name="T119" fmla="*/ 1 h 87"/>
                <a:gd name="T120" fmla="*/ 6 w 115"/>
                <a:gd name="T121" fmla="*/ 0 h 87"/>
                <a:gd name="T122" fmla="*/ 6 w 115"/>
                <a:gd name="T123" fmla="*/ 0 h 87"/>
                <a:gd name="T124" fmla="*/ 4 w 115"/>
                <a:gd name="T125" fmla="*/ 0 h 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5"/>
                <a:gd name="T190" fmla="*/ 0 h 87"/>
                <a:gd name="T191" fmla="*/ 115 w 115"/>
                <a:gd name="T192" fmla="*/ 87 h 8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5" h="87">
                  <a:moveTo>
                    <a:pt x="62" y="11"/>
                  </a:moveTo>
                  <a:lnTo>
                    <a:pt x="41" y="15"/>
                  </a:lnTo>
                  <a:lnTo>
                    <a:pt x="13" y="34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8" y="57"/>
                  </a:lnTo>
                  <a:lnTo>
                    <a:pt x="9" y="57"/>
                  </a:lnTo>
                  <a:lnTo>
                    <a:pt x="11" y="57"/>
                  </a:lnTo>
                  <a:lnTo>
                    <a:pt x="11" y="58"/>
                  </a:lnTo>
                  <a:lnTo>
                    <a:pt x="13" y="60"/>
                  </a:lnTo>
                  <a:lnTo>
                    <a:pt x="13" y="62"/>
                  </a:lnTo>
                  <a:lnTo>
                    <a:pt x="13" y="66"/>
                  </a:lnTo>
                  <a:lnTo>
                    <a:pt x="13" y="70"/>
                  </a:lnTo>
                  <a:lnTo>
                    <a:pt x="11" y="85"/>
                  </a:lnTo>
                  <a:lnTo>
                    <a:pt x="15" y="85"/>
                  </a:lnTo>
                  <a:lnTo>
                    <a:pt x="26" y="85"/>
                  </a:lnTo>
                  <a:lnTo>
                    <a:pt x="38" y="85"/>
                  </a:lnTo>
                  <a:lnTo>
                    <a:pt x="45" y="87"/>
                  </a:lnTo>
                  <a:lnTo>
                    <a:pt x="68" y="68"/>
                  </a:lnTo>
                  <a:lnTo>
                    <a:pt x="64" y="60"/>
                  </a:lnTo>
                  <a:lnTo>
                    <a:pt x="73" y="58"/>
                  </a:lnTo>
                  <a:lnTo>
                    <a:pt x="73" y="60"/>
                  </a:lnTo>
                  <a:lnTo>
                    <a:pt x="73" y="64"/>
                  </a:lnTo>
                  <a:lnTo>
                    <a:pt x="73" y="66"/>
                  </a:lnTo>
                  <a:lnTo>
                    <a:pt x="75" y="68"/>
                  </a:lnTo>
                  <a:lnTo>
                    <a:pt x="77" y="68"/>
                  </a:lnTo>
                  <a:lnTo>
                    <a:pt x="81" y="68"/>
                  </a:lnTo>
                  <a:lnTo>
                    <a:pt x="83" y="68"/>
                  </a:lnTo>
                  <a:lnTo>
                    <a:pt x="90" y="66"/>
                  </a:lnTo>
                  <a:lnTo>
                    <a:pt x="94" y="64"/>
                  </a:lnTo>
                  <a:lnTo>
                    <a:pt x="98" y="62"/>
                  </a:lnTo>
                  <a:lnTo>
                    <a:pt x="98" y="60"/>
                  </a:lnTo>
                  <a:lnTo>
                    <a:pt x="100" y="58"/>
                  </a:lnTo>
                  <a:lnTo>
                    <a:pt x="100" y="57"/>
                  </a:lnTo>
                  <a:lnTo>
                    <a:pt x="107" y="51"/>
                  </a:lnTo>
                  <a:lnTo>
                    <a:pt x="107" y="53"/>
                  </a:lnTo>
                  <a:lnTo>
                    <a:pt x="105" y="57"/>
                  </a:lnTo>
                  <a:lnTo>
                    <a:pt x="105" y="58"/>
                  </a:lnTo>
                  <a:lnTo>
                    <a:pt x="107" y="60"/>
                  </a:lnTo>
                  <a:lnTo>
                    <a:pt x="109" y="60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55"/>
                  </a:lnTo>
                  <a:lnTo>
                    <a:pt x="113" y="53"/>
                  </a:lnTo>
                  <a:lnTo>
                    <a:pt x="111" y="49"/>
                  </a:lnTo>
                  <a:lnTo>
                    <a:pt x="111" y="47"/>
                  </a:lnTo>
                  <a:lnTo>
                    <a:pt x="111" y="45"/>
                  </a:lnTo>
                  <a:lnTo>
                    <a:pt x="113" y="43"/>
                  </a:lnTo>
                  <a:lnTo>
                    <a:pt x="115" y="43"/>
                  </a:lnTo>
                  <a:lnTo>
                    <a:pt x="115" y="40"/>
                  </a:lnTo>
                  <a:lnTo>
                    <a:pt x="113" y="38"/>
                  </a:lnTo>
                  <a:lnTo>
                    <a:pt x="111" y="36"/>
                  </a:lnTo>
                  <a:lnTo>
                    <a:pt x="109" y="36"/>
                  </a:lnTo>
                  <a:lnTo>
                    <a:pt x="105" y="38"/>
                  </a:lnTo>
                  <a:lnTo>
                    <a:pt x="109" y="30"/>
                  </a:lnTo>
                  <a:lnTo>
                    <a:pt x="90" y="0"/>
                  </a:lnTo>
                  <a:lnTo>
                    <a:pt x="77" y="6"/>
                  </a:lnTo>
                  <a:lnTo>
                    <a:pt x="62" y="1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1" name="Freeform 164"/>
            <p:cNvSpPr>
              <a:spLocks/>
            </p:cNvSpPr>
            <p:nvPr/>
          </p:nvSpPr>
          <p:spPr bwMode="auto">
            <a:xfrm>
              <a:off x="516" y="2200"/>
              <a:ext cx="175" cy="152"/>
            </a:xfrm>
            <a:custGeom>
              <a:avLst/>
              <a:gdLst>
                <a:gd name="T0" fmla="*/ 21 w 339"/>
                <a:gd name="T1" fmla="*/ 6 h 378"/>
                <a:gd name="T2" fmla="*/ 21 w 339"/>
                <a:gd name="T3" fmla="*/ 7 h 378"/>
                <a:gd name="T4" fmla="*/ 21 w 339"/>
                <a:gd name="T5" fmla="*/ 7 h 378"/>
                <a:gd name="T6" fmla="*/ 23 w 339"/>
                <a:gd name="T7" fmla="*/ 8 h 378"/>
                <a:gd name="T8" fmla="*/ 21 w 339"/>
                <a:gd name="T9" fmla="*/ 8 h 378"/>
                <a:gd name="T10" fmla="*/ 17 w 339"/>
                <a:gd name="T11" fmla="*/ 8 h 378"/>
                <a:gd name="T12" fmla="*/ 15 w 339"/>
                <a:gd name="T13" fmla="*/ 9 h 378"/>
                <a:gd name="T14" fmla="*/ 14 w 339"/>
                <a:gd name="T15" fmla="*/ 10 h 378"/>
                <a:gd name="T16" fmla="*/ 11 w 339"/>
                <a:gd name="T17" fmla="*/ 9 h 378"/>
                <a:gd name="T18" fmla="*/ 9 w 339"/>
                <a:gd name="T19" fmla="*/ 9 h 378"/>
                <a:gd name="T20" fmla="*/ 9 w 339"/>
                <a:gd name="T21" fmla="*/ 8 h 378"/>
                <a:gd name="T22" fmla="*/ 8 w 339"/>
                <a:gd name="T23" fmla="*/ 8 h 378"/>
                <a:gd name="T24" fmla="*/ 6 w 339"/>
                <a:gd name="T25" fmla="*/ 8 h 378"/>
                <a:gd name="T26" fmla="*/ 6 w 339"/>
                <a:gd name="T27" fmla="*/ 8 h 378"/>
                <a:gd name="T28" fmla="*/ 6 w 339"/>
                <a:gd name="T29" fmla="*/ 8 h 378"/>
                <a:gd name="T30" fmla="*/ 5 w 339"/>
                <a:gd name="T31" fmla="*/ 8 h 378"/>
                <a:gd name="T32" fmla="*/ 6 w 339"/>
                <a:gd name="T33" fmla="*/ 5 h 378"/>
                <a:gd name="T34" fmla="*/ 5 w 339"/>
                <a:gd name="T35" fmla="*/ 4 h 378"/>
                <a:gd name="T36" fmla="*/ 5 w 339"/>
                <a:gd name="T37" fmla="*/ 4 h 378"/>
                <a:gd name="T38" fmla="*/ 3 w 339"/>
                <a:gd name="T39" fmla="*/ 4 h 378"/>
                <a:gd name="T40" fmla="*/ 0 w 339"/>
                <a:gd name="T41" fmla="*/ 3 h 378"/>
                <a:gd name="T42" fmla="*/ 0 w 339"/>
                <a:gd name="T43" fmla="*/ 3 h 378"/>
                <a:gd name="T44" fmla="*/ 1 w 339"/>
                <a:gd name="T45" fmla="*/ 2 h 378"/>
                <a:gd name="T46" fmla="*/ 3 w 339"/>
                <a:gd name="T47" fmla="*/ 2 h 378"/>
                <a:gd name="T48" fmla="*/ 4 w 339"/>
                <a:gd name="T49" fmla="*/ 2 h 378"/>
                <a:gd name="T50" fmla="*/ 5 w 339"/>
                <a:gd name="T51" fmla="*/ 2 h 378"/>
                <a:gd name="T52" fmla="*/ 7 w 339"/>
                <a:gd name="T53" fmla="*/ 2 h 378"/>
                <a:gd name="T54" fmla="*/ 9 w 339"/>
                <a:gd name="T55" fmla="*/ 2 h 378"/>
                <a:gd name="T56" fmla="*/ 9 w 339"/>
                <a:gd name="T57" fmla="*/ 2 h 378"/>
                <a:gd name="T58" fmla="*/ 12 w 339"/>
                <a:gd name="T59" fmla="*/ 1 h 378"/>
                <a:gd name="T60" fmla="*/ 13 w 339"/>
                <a:gd name="T61" fmla="*/ 0 h 378"/>
                <a:gd name="T62" fmla="*/ 15 w 339"/>
                <a:gd name="T63" fmla="*/ 0 h 378"/>
                <a:gd name="T64" fmla="*/ 17 w 339"/>
                <a:gd name="T65" fmla="*/ 1 h 378"/>
                <a:gd name="T66" fmla="*/ 17 w 339"/>
                <a:gd name="T67" fmla="*/ 2 h 378"/>
                <a:gd name="T68" fmla="*/ 17 w 339"/>
                <a:gd name="T69" fmla="*/ 2 h 378"/>
                <a:gd name="T70" fmla="*/ 18 w 339"/>
                <a:gd name="T71" fmla="*/ 2 h 378"/>
                <a:gd name="T72" fmla="*/ 19 w 339"/>
                <a:gd name="T73" fmla="*/ 2 h 378"/>
                <a:gd name="T74" fmla="*/ 19 w 339"/>
                <a:gd name="T75" fmla="*/ 2 h 378"/>
                <a:gd name="T76" fmla="*/ 20 w 339"/>
                <a:gd name="T77" fmla="*/ 3 h 378"/>
                <a:gd name="T78" fmla="*/ 21 w 339"/>
                <a:gd name="T79" fmla="*/ 3 h 378"/>
                <a:gd name="T80" fmla="*/ 23 w 339"/>
                <a:gd name="T81" fmla="*/ 3 h 378"/>
                <a:gd name="T82" fmla="*/ 24 w 339"/>
                <a:gd name="T83" fmla="*/ 3 h 378"/>
                <a:gd name="T84" fmla="*/ 24 w 339"/>
                <a:gd name="T85" fmla="*/ 4 h 378"/>
                <a:gd name="T86" fmla="*/ 23 w 339"/>
                <a:gd name="T87" fmla="*/ 5 h 378"/>
                <a:gd name="T88" fmla="*/ 21 w 339"/>
                <a:gd name="T89" fmla="*/ 6 h 378"/>
                <a:gd name="T90" fmla="*/ 21 w 339"/>
                <a:gd name="T91" fmla="*/ 6 h 378"/>
                <a:gd name="T92" fmla="*/ 21 w 339"/>
                <a:gd name="T93" fmla="*/ 6 h 378"/>
                <a:gd name="T94" fmla="*/ 21 w 339"/>
                <a:gd name="T95" fmla="*/ 6 h 3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39"/>
                <a:gd name="T145" fmla="*/ 0 h 378"/>
                <a:gd name="T146" fmla="*/ 339 w 339"/>
                <a:gd name="T147" fmla="*/ 378 h 3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39" h="378">
                  <a:moveTo>
                    <a:pt x="297" y="241"/>
                  </a:moveTo>
                  <a:lnTo>
                    <a:pt x="297" y="243"/>
                  </a:lnTo>
                  <a:lnTo>
                    <a:pt x="295" y="250"/>
                  </a:lnTo>
                  <a:lnTo>
                    <a:pt x="295" y="254"/>
                  </a:lnTo>
                  <a:lnTo>
                    <a:pt x="295" y="260"/>
                  </a:lnTo>
                  <a:lnTo>
                    <a:pt x="295" y="265"/>
                  </a:lnTo>
                  <a:lnTo>
                    <a:pt x="297" y="271"/>
                  </a:lnTo>
                  <a:lnTo>
                    <a:pt x="299" y="275"/>
                  </a:lnTo>
                  <a:lnTo>
                    <a:pt x="303" y="278"/>
                  </a:lnTo>
                  <a:lnTo>
                    <a:pt x="307" y="282"/>
                  </a:lnTo>
                  <a:lnTo>
                    <a:pt x="324" y="299"/>
                  </a:lnTo>
                  <a:lnTo>
                    <a:pt x="322" y="310"/>
                  </a:lnTo>
                  <a:lnTo>
                    <a:pt x="299" y="323"/>
                  </a:lnTo>
                  <a:lnTo>
                    <a:pt x="292" y="323"/>
                  </a:lnTo>
                  <a:lnTo>
                    <a:pt x="275" y="323"/>
                  </a:lnTo>
                  <a:lnTo>
                    <a:pt x="254" y="323"/>
                  </a:lnTo>
                  <a:lnTo>
                    <a:pt x="235" y="322"/>
                  </a:lnTo>
                  <a:lnTo>
                    <a:pt x="218" y="329"/>
                  </a:lnTo>
                  <a:lnTo>
                    <a:pt x="215" y="346"/>
                  </a:lnTo>
                  <a:lnTo>
                    <a:pt x="215" y="348"/>
                  </a:lnTo>
                  <a:lnTo>
                    <a:pt x="216" y="352"/>
                  </a:lnTo>
                  <a:lnTo>
                    <a:pt x="216" y="363"/>
                  </a:lnTo>
                  <a:lnTo>
                    <a:pt x="205" y="378"/>
                  </a:lnTo>
                  <a:lnTo>
                    <a:pt x="190" y="374"/>
                  </a:lnTo>
                  <a:lnTo>
                    <a:pt x="153" y="365"/>
                  </a:lnTo>
                  <a:lnTo>
                    <a:pt x="154" y="361"/>
                  </a:lnTo>
                  <a:lnTo>
                    <a:pt x="137" y="342"/>
                  </a:lnTo>
                  <a:lnTo>
                    <a:pt x="136" y="346"/>
                  </a:lnTo>
                  <a:lnTo>
                    <a:pt x="126" y="337"/>
                  </a:lnTo>
                  <a:lnTo>
                    <a:pt x="126" y="335"/>
                  </a:lnTo>
                  <a:lnTo>
                    <a:pt x="122" y="333"/>
                  </a:lnTo>
                  <a:lnTo>
                    <a:pt x="121" y="331"/>
                  </a:lnTo>
                  <a:lnTo>
                    <a:pt x="117" y="329"/>
                  </a:lnTo>
                  <a:lnTo>
                    <a:pt x="113" y="327"/>
                  </a:lnTo>
                  <a:lnTo>
                    <a:pt x="109" y="327"/>
                  </a:lnTo>
                  <a:lnTo>
                    <a:pt x="104" y="323"/>
                  </a:lnTo>
                  <a:lnTo>
                    <a:pt x="96" y="320"/>
                  </a:lnTo>
                  <a:lnTo>
                    <a:pt x="89" y="316"/>
                  </a:lnTo>
                  <a:lnTo>
                    <a:pt x="85" y="312"/>
                  </a:lnTo>
                  <a:lnTo>
                    <a:pt x="87" y="310"/>
                  </a:lnTo>
                  <a:lnTo>
                    <a:pt x="87" y="308"/>
                  </a:lnTo>
                  <a:lnTo>
                    <a:pt x="87" y="307"/>
                  </a:lnTo>
                  <a:lnTo>
                    <a:pt x="85" y="305"/>
                  </a:lnTo>
                  <a:lnTo>
                    <a:pt x="81" y="303"/>
                  </a:lnTo>
                  <a:lnTo>
                    <a:pt x="77" y="299"/>
                  </a:lnTo>
                  <a:lnTo>
                    <a:pt x="75" y="299"/>
                  </a:lnTo>
                  <a:lnTo>
                    <a:pt x="83" y="291"/>
                  </a:lnTo>
                  <a:lnTo>
                    <a:pt x="85" y="194"/>
                  </a:lnTo>
                  <a:lnTo>
                    <a:pt x="83" y="188"/>
                  </a:lnTo>
                  <a:lnTo>
                    <a:pt x="79" y="179"/>
                  </a:lnTo>
                  <a:lnTo>
                    <a:pt x="77" y="173"/>
                  </a:lnTo>
                  <a:lnTo>
                    <a:pt x="74" y="167"/>
                  </a:lnTo>
                  <a:lnTo>
                    <a:pt x="72" y="165"/>
                  </a:lnTo>
                  <a:lnTo>
                    <a:pt x="70" y="164"/>
                  </a:lnTo>
                  <a:lnTo>
                    <a:pt x="68" y="162"/>
                  </a:lnTo>
                  <a:lnTo>
                    <a:pt x="66" y="162"/>
                  </a:lnTo>
                  <a:lnTo>
                    <a:pt x="45" y="147"/>
                  </a:lnTo>
                  <a:lnTo>
                    <a:pt x="45" y="137"/>
                  </a:lnTo>
                  <a:lnTo>
                    <a:pt x="6" y="122"/>
                  </a:lnTo>
                  <a:lnTo>
                    <a:pt x="4" y="120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2" y="105"/>
                  </a:lnTo>
                  <a:lnTo>
                    <a:pt x="4" y="102"/>
                  </a:lnTo>
                  <a:lnTo>
                    <a:pt x="6" y="100"/>
                  </a:lnTo>
                  <a:lnTo>
                    <a:pt x="8" y="96"/>
                  </a:lnTo>
                  <a:lnTo>
                    <a:pt x="32" y="103"/>
                  </a:lnTo>
                  <a:lnTo>
                    <a:pt x="28" y="79"/>
                  </a:lnTo>
                  <a:lnTo>
                    <a:pt x="45" y="73"/>
                  </a:lnTo>
                  <a:lnTo>
                    <a:pt x="49" y="73"/>
                  </a:lnTo>
                  <a:lnTo>
                    <a:pt x="58" y="73"/>
                  </a:lnTo>
                  <a:lnTo>
                    <a:pt x="66" y="71"/>
                  </a:lnTo>
                  <a:lnTo>
                    <a:pt x="74" y="71"/>
                  </a:lnTo>
                  <a:lnTo>
                    <a:pt x="83" y="68"/>
                  </a:lnTo>
                  <a:lnTo>
                    <a:pt x="92" y="64"/>
                  </a:lnTo>
                  <a:lnTo>
                    <a:pt x="96" y="62"/>
                  </a:lnTo>
                  <a:lnTo>
                    <a:pt x="107" y="58"/>
                  </a:lnTo>
                  <a:lnTo>
                    <a:pt x="113" y="55"/>
                  </a:lnTo>
                  <a:lnTo>
                    <a:pt x="121" y="55"/>
                  </a:lnTo>
                  <a:lnTo>
                    <a:pt x="124" y="55"/>
                  </a:lnTo>
                  <a:lnTo>
                    <a:pt x="128" y="55"/>
                  </a:lnTo>
                  <a:lnTo>
                    <a:pt x="132" y="55"/>
                  </a:lnTo>
                  <a:lnTo>
                    <a:pt x="136" y="55"/>
                  </a:lnTo>
                  <a:lnTo>
                    <a:pt x="151" y="32"/>
                  </a:lnTo>
                  <a:lnTo>
                    <a:pt x="166" y="24"/>
                  </a:lnTo>
                  <a:lnTo>
                    <a:pt x="169" y="23"/>
                  </a:lnTo>
                  <a:lnTo>
                    <a:pt x="179" y="17"/>
                  </a:lnTo>
                  <a:lnTo>
                    <a:pt x="190" y="7"/>
                  </a:lnTo>
                  <a:lnTo>
                    <a:pt x="203" y="0"/>
                  </a:lnTo>
                  <a:lnTo>
                    <a:pt x="207" y="6"/>
                  </a:lnTo>
                  <a:lnTo>
                    <a:pt x="218" y="15"/>
                  </a:lnTo>
                  <a:lnTo>
                    <a:pt x="228" y="26"/>
                  </a:lnTo>
                  <a:lnTo>
                    <a:pt x="235" y="32"/>
                  </a:lnTo>
                  <a:lnTo>
                    <a:pt x="233" y="38"/>
                  </a:lnTo>
                  <a:lnTo>
                    <a:pt x="233" y="47"/>
                  </a:lnTo>
                  <a:lnTo>
                    <a:pt x="233" y="53"/>
                  </a:lnTo>
                  <a:lnTo>
                    <a:pt x="235" y="56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41" y="62"/>
                  </a:lnTo>
                  <a:lnTo>
                    <a:pt x="245" y="64"/>
                  </a:lnTo>
                  <a:lnTo>
                    <a:pt x="250" y="66"/>
                  </a:lnTo>
                  <a:lnTo>
                    <a:pt x="254" y="68"/>
                  </a:lnTo>
                  <a:lnTo>
                    <a:pt x="258" y="70"/>
                  </a:lnTo>
                  <a:lnTo>
                    <a:pt x="260" y="73"/>
                  </a:lnTo>
                  <a:lnTo>
                    <a:pt x="262" y="81"/>
                  </a:lnTo>
                  <a:lnTo>
                    <a:pt x="264" y="90"/>
                  </a:lnTo>
                  <a:lnTo>
                    <a:pt x="267" y="92"/>
                  </a:lnTo>
                  <a:lnTo>
                    <a:pt x="271" y="98"/>
                  </a:lnTo>
                  <a:lnTo>
                    <a:pt x="275" y="102"/>
                  </a:lnTo>
                  <a:lnTo>
                    <a:pt x="279" y="105"/>
                  </a:lnTo>
                  <a:lnTo>
                    <a:pt x="280" y="107"/>
                  </a:lnTo>
                  <a:lnTo>
                    <a:pt x="282" y="107"/>
                  </a:lnTo>
                  <a:lnTo>
                    <a:pt x="286" y="109"/>
                  </a:lnTo>
                  <a:lnTo>
                    <a:pt x="288" y="109"/>
                  </a:lnTo>
                  <a:lnTo>
                    <a:pt x="294" y="111"/>
                  </a:lnTo>
                  <a:lnTo>
                    <a:pt x="309" y="118"/>
                  </a:lnTo>
                  <a:lnTo>
                    <a:pt x="318" y="122"/>
                  </a:lnTo>
                  <a:lnTo>
                    <a:pt x="326" y="124"/>
                  </a:lnTo>
                  <a:lnTo>
                    <a:pt x="333" y="126"/>
                  </a:lnTo>
                  <a:lnTo>
                    <a:pt x="339" y="128"/>
                  </a:lnTo>
                  <a:lnTo>
                    <a:pt x="339" y="130"/>
                  </a:lnTo>
                  <a:lnTo>
                    <a:pt x="337" y="135"/>
                  </a:lnTo>
                  <a:lnTo>
                    <a:pt x="335" y="147"/>
                  </a:lnTo>
                  <a:lnTo>
                    <a:pt x="331" y="164"/>
                  </a:lnTo>
                  <a:lnTo>
                    <a:pt x="326" y="186"/>
                  </a:lnTo>
                  <a:lnTo>
                    <a:pt x="297" y="207"/>
                  </a:lnTo>
                  <a:lnTo>
                    <a:pt x="286" y="233"/>
                  </a:lnTo>
                  <a:lnTo>
                    <a:pt x="288" y="231"/>
                  </a:lnTo>
                  <a:lnTo>
                    <a:pt x="294" y="229"/>
                  </a:lnTo>
                  <a:lnTo>
                    <a:pt x="295" y="229"/>
                  </a:lnTo>
                  <a:lnTo>
                    <a:pt x="297" y="229"/>
                  </a:lnTo>
                  <a:lnTo>
                    <a:pt x="297" y="231"/>
                  </a:lnTo>
                  <a:lnTo>
                    <a:pt x="299" y="233"/>
                  </a:lnTo>
                  <a:lnTo>
                    <a:pt x="299" y="235"/>
                  </a:lnTo>
                  <a:lnTo>
                    <a:pt x="299" y="237"/>
                  </a:lnTo>
                  <a:lnTo>
                    <a:pt x="297" y="2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2" name="Freeform 165"/>
            <p:cNvSpPr>
              <a:spLocks/>
            </p:cNvSpPr>
            <p:nvPr/>
          </p:nvSpPr>
          <p:spPr bwMode="auto">
            <a:xfrm>
              <a:off x="516" y="2200"/>
              <a:ext cx="175" cy="152"/>
            </a:xfrm>
            <a:custGeom>
              <a:avLst/>
              <a:gdLst>
                <a:gd name="T0" fmla="*/ 21 w 339"/>
                <a:gd name="T1" fmla="*/ 6 h 378"/>
                <a:gd name="T2" fmla="*/ 21 w 339"/>
                <a:gd name="T3" fmla="*/ 7 h 378"/>
                <a:gd name="T4" fmla="*/ 21 w 339"/>
                <a:gd name="T5" fmla="*/ 7 h 378"/>
                <a:gd name="T6" fmla="*/ 23 w 339"/>
                <a:gd name="T7" fmla="*/ 8 h 378"/>
                <a:gd name="T8" fmla="*/ 21 w 339"/>
                <a:gd name="T9" fmla="*/ 8 h 378"/>
                <a:gd name="T10" fmla="*/ 17 w 339"/>
                <a:gd name="T11" fmla="*/ 8 h 378"/>
                <a:gd name="T12" fmla="*/ 15 w 339"/>
                <a:gd name="T13" fmla="*/ 9 h 378"/>
                <a:gd name="T14" fmla="*/ 14 w 339"/>
                <a:gd name="T15" fmla="*/ 10 h 378"/>
                <a:gd name="T16" fmla="*/ 11 w 339"/>
                <a:gd name="T17" fmla="*/ 9 h 378"/>
                <a:gd name="T18" fmla="*/ 9 w 339"/>
                <a:gd name="T19" fmla="*/ 9 h 378"/>
                <a:gd name="T20" fmla="*/ 9 w 339"/>
                <a:gd name="T21" fmla="*/ 8 h 378"/>
                <a:gd name="T22" fmla="*/ 8 w 339"/>
                <a:gd name="T23" fmla="*/ 8 h 378"/>
                <a:gd name="T24" fmla="*/ 6 w 339"/>
                <a:gd name="T25" fmla="*/ 8 h 378"/>
                <a:gd name="T26" fmla="*/ 6 w 339"/>
                <a:gd name="T27" fmla="*/ 8 h 378"/>
                <a:gd name="T28" fmla="*/ 6 w 339"/>
                <a:gd name="T29" fmla="*/ 8 h 378"/>
                <a:gd name="T30" fmla="*/ 5 w 339"/>
                <a:gd name="T31" fmla="*/ 8 h 378"/>
                <a:gd name="T32" fmla="*/ 6 w 339"/>
                <a:gd name="T33" fmla="*/ 5 h 378"/>
                <a:gd name="T34" fmla="*/ 5 w 339"/>
                <a:gd name="T35" fmla="*/ 4 h 378"/>
                <a:gd name="T36" fmla="*/ 5 w 339"/>
                <a:gd name="T37" fmla="*/ 4 h 378"/>
                <a:gd name="T38" fmla="*/ 3 w 339"/>
                <a:gd name="T39" fmla="*/ 4 h 378"/>
                <a:gd name="T40" fmla="*/ 0 w 339"/>
                <a:gd name="T41" fmla="*/ 3 h 378"/>
                <a:gd name="T42" fmla="*/ 0 w 339"/>
                <a:gd name="T43" fmla="*/ 3 h 378"/>
                <a:gd name="T44" fmla="*/ 1 w 339"/>
                <a:gd name="T45" fmla="*/ 2 h 378"/>
                <a:gd name="T46" fmla="*/ 3 w 339"/>
                <a:gd name="T47" fmla="*/ 2 h 378"/>
                <a:gd name="T48" fmla="*/ 4 w 339"/>
                <a:gd name="T49" fmla="*/ 2 h 378"/>
                <a:gd name="T50" fmla="*/ 5 w 339"/>
                <a:gd name="T51" fmla="*/ 2 h 378"/>
                <a:gd name="T52" fmla="*/ 7 w 339"/>
                <a:gd name="T53" fmla="*/ 2 h 378"/>
                <a:gd name="T54" fmla="*/ 9 w 339"/>
                <a:gd name="T55" fmla="*/ 2 h 378"/>
                <a:gd name="T56" fmla="*/ 9 w 339"/>
                <a:gd name="T57" fmla="*/ 2 h 378"/>
                <a:gd name="T58" fmla="*/ 12 w 339"/>
                <a:gd name="T59" fmla="*/ 1 h 378"/>
                <a:gd name="T60" fmla="*/ 13 w 339"/>
                <a:gd name="T61" fmla="*/ 0 h 378"/>
                <a:gd name="T62" fmla="*/ 15 w 339"/>
                <a:gd name="T63" fmla="*/ 0 h 378"/>
                <a:gd name="T64" fmla="*/ 17 w 339"/>
                <a:gd name="T65" fmla="*/ 1 h 378"/>
                <a:gd name="T66" fmla="*/ 17 w 339"/>
                <a:gd name="T67" fmla="*/ 2 h 378"/>
                <a:gd name="T68" fmla="*/ 17 w 339"/>
                <a:gd name="T69" fmla="*/ 2 h 378"/>
                <a:gd name="T70" fmla="*/ 18 w 339"/>
                <a:gd name="T71" fmla="*/ 2 h 378"/>
                <a:gd name="T72" fmla="*/ 19 w 339"/>
                <a:gd name="T73" fmla="*/ 2 h 378"/>
                <a:gd name="T74" fmla="*/ 19 w 339"/>
                <a:gd name="T75" fmla="*/ 2 h 378"/>
                <a:gd name="T76" fmla="*/ 20 w 339"/>
                <a:gd name="T77" fmla="*/ 3 h 378"/>
                <a:gd name="T78" fmla="*/ 21 w 339"/>
                <a:gd name="T79" fmla="*/ 3 h 378"/>
                <a:gd name="T80" fmla="*/ 23 w 339"/>
                <a:gd name="T81" fmla="*/ 3 h 378"/>
                <a:gd name="T82" fmla="*/ 24 w 339"/>
                <a:gd name="T83" fmla="*/ 3 h 378"/>
                <a:gd name="T84" fmla="*/ 24 w 339"/>
                <a:gd name="T85" fmla="*/ 4 h 378"/>
                <a:gd name="T86" fmla="*/ 23 w 339"/>
                <a:gd name="T87" fmla="*/ 5 h 378"/>
                <a:gd name="T88" fmla="*/ 21 w 339"/>
                <a:gd name="T89" fmla="*/ 6 h 378"/>
                <a:gd name="T90" fmla="*/ 21 w 339"/>
                <a:gd name="T91" fmla="*/ 6 h 378"/>
                <a:gd name="T92" fmla="*/ 21 w 339"/>
                <a:gd name="T93" fmla="*/ 6 h 378"/>
                <a:gd name="T94" fmla="*/ 21 w 339"/>
                <a:gd name="T95" fmla="*/ 6 h 3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39"/>
                <a:gd name="T145" fmla="*/ 0 h 378"/>
                <a:gd name="T146" fmla="*/ 339 w 339"/>
                <a:gd name="T147" fmla="*/ 378 h 3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39" h="378">
                  <a:moveTo>
                    <a:pt x="297" y="241"/>
                  </a:moveTo>
                  <a:lnTo>
                    <a:pt x="297" y="243"/>
                  </a:lnTo>
                  <a:lnTo>
                    <a:pt x="295" y="250"/>
                  </a:lnTo>
                  <a:lnTo>
                    <a:pt x="295" y="254"/>
                  </a:lnTo>
                  <a:lnTo>
                    <a:pt x="295" y="260"/>
                  </a:lnTo>
                  <a:lnTo>
                    <a:pt x="295" y="265"/>
                  </a:lnTo>
                  <a:lnTo>
                    <a:pt x="297" y="271"/>
                  </a:lnTo>
                  <a:lnTo>
                    <a:pt x="299" y="275"/>
                  </a:lnTo>
                  <a:lnTo>
                    <a:pt x="303" y="278"/>
                  </a:lnTo>
                  <a:lnTo>
                    <a:pt x="307" y="282"/>
                  </a:lnTo>
                  <a:lnTo>
                    <a:pt x="324" y="299"/>
                  </a:lnTo>
                  <a:lnTo>
                    <a:pt x="322" y="310"/>
                  </a:lnTo>
                  <a:lnTo>
                    <a:pt x="299" y="323"/>
                  </a:lnTo>
                  <a:lnTo>
                    <a:pt x="292" y="323"/>
                  </a:lnTo>
                  <a:lnTo>
                    <a:pt x="275" y="323"/>
                  </a:lnTo>
                  <a:lnTo>
                    <a:pt x="254" y="323"/>
                  </a:lnTo>
                  <a:lnTo>
                    <a:pt x="235" y="322"/>
                  </a:lnTo>
                  <a:lnTo>
                    <a:pt x="218" y="329"/>
                  </a:lnTo>
                  <a:lnTo>
                    <a:pt x="215" y="346"/>
                  </a:lnTo>
                  <a:lnTo>
                    <a:pt x="215" y="348"/>
                  </a:lnTo>
                  <a:lnTo>
                    <a:pt x="216" y="352"/>
                  </a:lnTo>
                  <a:lnTo>
                    <a:pt x="216" y="363"/>
                  </a:lnTo>
                  <a:lnTo>
                    <a:pt x="205" y="378"/>
                  </a:lnTo>
                  <a:lnTo>
                    <a:pt x="190" y="374"/>
                  </a:lnTo>
                  <a:lnTo>
                    <a:pt x="153" y="365"/>
                  </a:lnTo>
                  <a:lnTo>
                    <a:pt x="154" y="361"/>
                  </a:lnTo>
                  <a:lnTo>
                    <a:pt x="137" y="342"/>
                  </a:lnTo>
                  <a:lnTo>
                    <a:pt x="136" y="346"/>
                  </a:lnTo>
                  <a:lnTo>
                    <a:pt x="126" y="337"/>
                  </a:lnTo>
                  <a:lnTo>
                    <a:pt x="126" y="335"/>
                  </a:lnTo>
                  <a:lnTo>
                    <a:pt x="122" y="333"/>
                  </a:lnTo>
                  <a:lnTo>
                    <a:pt x="121" y="331"/>
                  </a:lnTo>
                  <a:lnTo>
                    <a:pt x="117" y="329"/>
                  </a:lnTo>
                  <a:lnTo>
                    <a:pt x="113" y="327"/>
                  </a:lnTo>
                  <a:lnTo>
                    <a:pt x="109" y="327"/>
                  </a:lnTo>
                  <a:lnTo>
                    <a:pt x="104" y="323"/>
                  </a:lnTo>
                  <a:lnTo>
                    <a:pt x="96" y="320"/>
                  </a:lnTo>
                  <a:lnTo>
                    <a:pt x="89" y="316"/>
                  </a:lnTo>
                  <a:lnTo>
                    <a:pt x="85" y="312"/>
                  </a:lnTo>
                  <a:lnTo>
                    <a:pt x="87" y="310"/>
                  </a:lnTo>
                  <a:lnTo>
                    <a:pt x="87" y="308"/>
                  </a:lnTo>
                  <a:lnTo>
                    <a:pt x="87" y="307"/>
                  </a:lnTo>
                  <a:lnTo>
                    <a:pt x="85" y="305"/>
                  </a:lnTo>
                  <a:lnTo>
                    <a:pt x="81" y="303"/>
                  </a:lnTo>
                  <a:lnTo>
                    <a:pt x="77" y="299"/>
                  </a:lnTo>
                  <a:lnTo>
                    <a:pt x="75" y="299"/>
                  </a:lnTo>
                  <a:lnTo>
                    <a:pt x="83" y="291"/>
                  </a:lnTo>
                  <a:lnTo>
                    <a:pt x="85" y="194"/>
                  </a:lnTo>
                  <a:lnTo>
                    <a:pt x="83" y="188"/>
                  </a:lnTo>
                  <a:lnTo>
                    <a:pt x="79" y="179"/>
                  </a:lnTo>
                  <a:lnTo>
                    <a:pt x="77" y="173"/>
                  </a:lnTo>
                  <a:lnTo>
                    <a:pt x="74" y="167"/>
                  </a:lnTo>
                  <a:lnTo>
                    <a:pt x="72" y="165"/>
                  </a:lnTo>
                  <a:lnTo>
                    <a:pt x="70" y="164"/>
                  </a:lnTo>
                  <a:lnTo>
                    <a:pt x="68" y="162"/>
                  </a:lnTo>
                  <a:lnTo>
                    <a:pt x="66" y="162"/>
                  </a:lnTo>
                  <a:lnTo>
                    <a:pt x="45" y="147"/>
                  </a:lnTo>
                  <a:lnTo>
                    <a:pt x="45" y="137"/>
                  </a:lnTo>
                  <a:lnTo>
                    <a:pt x="6" y="122"/>
                  </a:lnTo>
                  <a:lnTo>
                    <a:pt x="4" y="120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2" y="105"/>
                  </a:lnTo>
                  <a:lnTo>
                    <a:pt x="4" y="102"/>
                  </a:lnTo>
                  <a:lnTo>
                    <a:pt x="6" y="100"/>
                  </a:lnTo>
                  <a:lnTo>
                    <a:pt x="8" y="96"/>
                  </a:lnTo>
                  <a:lnTo>
                    <a:pt x="32" y="103"/>
                  </a:lnTo>
                  <a:lnTo>
                    <a:pt x="28" y="79"/>
                  </a:lnTo>
                  <a:lnTo>
                    <a:pt x="45" y="73"/>
                  </a:lnTo>
                  <a:lnTo>
                    <a:pt x="49" y="73"/>
                  </a:lnTo>
                  <a:lnTo>
                    <a:pt x="58" y="73"/>
                  </a:lnTo>
                  <a:lnTo>
                    <a:pt x="66" y="71"/>
                  </a:lnTo>
                  <a:lnTo>
                    <a:pt x="74" y="71"/>
                  </a:lnTo>
                  <a:lnTo>
                    <a:pt x="83" y="68"/>
                  </a:lnTo>
                  <a:lnTo>
                    <a:pt x="92" y="64"/>
                  </a:lnTo>
                  <a:lnTo>
                    <a:pt x="96" y="62"/>
                  </a:lnTo>
                  <a:lnTo>
                    <a:pt x="107" y="58"/>
                  </a:lnTo>
                  <a:lnTo>
                    <a:pt x="113" y="55"/>
                  </a:lnTo>
                  <a:lnTo>
                    <a:pt x="121" y="55"/>
                  </a:lnTo>
                  <a:lnTo>
                    <a:pt x="124" y="55"/>
                  </a:lnTo>
                  <a:lnTo>
                    <a:pt x="128" y="55"/>
                  </a:lnTo>
                  <a:lnTo>
                    <a:pt x="132" y="55"/>
                  </a:lnTo>
                  <a:lnTo>
                    <a:pt x="136" y="55"/>
                  </a:lnTo>
                  <a:lnTo>
                    <a:pt x="151" y="32"/>
                  </a:lnTo>
                  <a:lnTo>
                    <a:pt x="166" y="24"/>
                  </a:lnTo>
                  <a:lnTo>
                    <a:pt x="169" y="23"/>
                  </a:lnTo>
                  <a:lnTo>
                    <a:pt x="179" y="17"/>
                  </a:lnTo>
                  <a:lnTo>
                    <a:pt x="190" y="7"/>
                  </a:lnTo>
                  <a:lnTo>
                    <a:pt x="203" y="0"/>
                  </a:lnTo>
                  <a:lnTo>
                    <a:pt x="207" y="6"/>
                  </a:lnTo>
                  <a:lnTo>
                    <a:pt x="218" y="15"/>
                  </a:lnTo>
                  <a:lnTo>
                    <a:pt x="228" y="26"/>
                  </a:lnTo>
                  <a:lnTo>
                    <a:pt x="235" y="32"/>
                  </a:lnTo>
                  <a:lnTo>
                    <a:pt x="233" y="38"/>
                  </a:lnTo>
                  <a:lnTo>
                    <a:pt x="233" y="47"/>
                  </a:lnTo>
                  <a:lnTo>
                    <a:pt x="233" y="53"/>
                  </a:lnTo>
                  <a:lnTo>
                    <a:pt x="235" y="56"/>
                  </a:lnTo>
                  <a:lnTo>
                    <a:pt x="237" y="60"/>
                  </a:lnTo>
                  <a:lnTo>
                    <a:pt x="239" y="60"/>
                  </a:lnTo>
                  <a:lnTo>
                    <a:pt x="241" y="62"/>
                  </a:lnTo>
                  <a:lnTo>
                    <a:pt x="245" y="64"/>
                  </a:lnTo>
                  <a:lnTo>
                    <a:pt x="250" y="66"/>
                  </a:lnTo>
                  <a:lnTo>
                    <a:pt x="254" y="68"/>
                  </a:lnTo>
                  <a:lnTo>
                    <a:pt x="258" y="70"/>
                  </a:lnTo>
                  <a:lnTo>
                    <a:pt x="260" y="73"/>
                  </a:lnTo>
                  <a:lnTo>
                    <a:pt x="262" y="81"/>
                  </a:lnTo>
                  <a:lnTo>
                    <a:pt x="264" y="90"/>
                  </a:lnTo>
                  <a:lnTo>
                    <a:pt x="267" y="92"/>
                  </a:lnTo>
                  <a:lnTo>
                    <a:pt x="271" y="98"/>
                  </a:lnTo>
                  <a:lnTo>
                    <a:pt x="275" y="102"/>
                  </a:lnTo>
                  <a:lnTo>
                    <a:pt x="279" y="105"/>
                  </a:lnTo>
                  <a:lnTo>
                    <a:pt x="280" y="107"/>
                  </a:lnTo>
                  <a:lnTo>
                    <a:pt x="282" y="107"/>
                  </a:lnTo>
                  <a:lnTo>
                    <a:pt x="286" y="109"/>
                  </a:lnTo>
                  <a:lnTo>
                    <a:pt x="288" y="109"/>
                  </a:lnTo>
                  <a:lnTo>
                    <a:pt x="294" y="111"/>
                  </a:lnTo>
                  <a:lnTo>
                    <a:pt x="309" y="118"/>
                  </a:lnTo>
                  <a:lnTo>
                    <a:pt x="318" y="122"/>
                  </a:lnTo>
                  <a:lnTo>
                    <a:pt x="326" y="124"/>
                  </a:lnTo>
                  <a:lnTo>
                    <a:pt x="333" y="126"/>
                  </a:lnTo>
                  <a:lnTo>
                    <a:pt x="339" y="128"/>
                  </a:lnTo>
                  <a:lnTo>
                    <a:pt x="339" y="130"/>
                  </a:lnTo>
                  <a:lnTo>
                    <a:pt x="337" y="135"/>
                  </a:lnTo>
                  <a:lnTo>
                    <a:pt x="335" y="147"/>
                  </a:lnTo>
                  <a:lnTo>
                    <a:pt x="331" y="164"/>
                  </a:lnTo>
                  <a:lnTo>
                    <a:pt x="326" y="186"/>
                  </a:lnTo>
                  <a:lnTo>
                    <a:pt x="297" y="207"/>
                  </a:lnTo>
                  <a:lnTo>
                    <a:pt x="286" y="233"/>
                  </a:lnTo>
                  <a:lnTo>
                    <a:pt x="288" y="231"/>
                  </a:lnTo>
                  <a:lnTo>
                    <a:pt x="294" y="229"/>
                  </a:lnTo>
                  <a:lnTo>
                    <a:pt x="295" y="229"/>
                  </a:lnTo>
                  <a:lnTo>
                    <a:pt x="297" y="229"/>
                  </a:lnTo>
                  <a:lnTo>
                    <a:pt x="297" y="231"/>
                  </a:lnTo>
                  <a:lnTo>
                    <a:pt x="299" y="233"/>
                  </a:lnTo>
                  <a:lnTo>
                    <a:pt x="299" y="235"/>
                  </a:lnTo>
                  <a:lnTo>
                    <a:pt x="299" y="237"/>
                  </a:lnTo>
                  <a:lnTo>
                    <a:pt x="297" y="2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3" name="Freeform 166"/>
            <p:cNvSpPr>
              <a:spLocks/>
            </p:cNvSpPr>
            <p:nvPr/>
          </p:nvSpPr>
          <p:spPr bwMode="auto">
            <a:xfrm>
              <a:off x="443" y="2339"/>
              <a:ext cx="46" cy="75"/>
            </a:xfrm>
            <a:custGeom>
              <a:avLst/>
              <a:gdLst>
                <a:gd name="T0" fmla="*/ 1 w 88"/>
                <a:gd name="T1" fmla="*/ 0 h 188"/>
                <a:gd name="T2" fmla="*/ 1 w 88"/>
                <a:gd name="T3" fmla="*/ 2 h 188"/>
                <a:gd name="T4" fmla="*/ 1 w 88"/>
                <a:gd name="T5" fmla="*/ 2 h 188"/>
                <a:gd name="T6" fmla="*/ 1 w 88"/>
                <a:gd name="T7" fmla="*/ 2 h 188"/>
                <a:gd name="T8" fmla="*/ 1 w 88"/>
                <a:gd name="T9" fmla="*/ 2 h 188"/>
                <a:gd name="T10" fmla="*/ 1 w 88"/>
                <a:gd name="T11" fmla="*/ 3 h 188"/>
                <a:gd name="T12" fmla="*/ 1 w 88"/>
                <a:gd name="T13" fmla="*/ 3 h 188"/>
                <a:gd name="T14" fmla="*/ 0 w 88"/>
                <a:gd name="T15" fmla="*/ 3 h 188"/>
                <a:gd name="T16" fmla="*/ 0 w 88"/>
                <a:gd name="T17" fmla="*/ 3 h 188"/>
                <a:gd name="T18" fmla="*/ 0 w 88"/>
                <a:gd name="T19" fmla="*/ 3 h 188"/>
                <a:gd name="T20" fmla="*/ 1 w 88"/>
                <a:gd name="T21" fmla="*/ 3 h 188"/>
                <a:gd name="T22" fmla="*/ 1 w 88"/>
                <a:gd name="T23" fmla="*/ 4 h 188"/>
                <a:gd name="T24" fmla="*/ 1 w 88"/>
                <a:gd name="T25" fmla="*/ 4 h 188"/>
                <a:gd name="T26" fmla="*/ 1 w 88"/>
                <a:gd name="T27" fmla="*/ 4 h 188"/>
                <a:gd name="T28" fmla="*/ 1 w 88"/>
                <a:gd name="T29" fmla="*/ 4 h 188"/>
                <a:gd name="T30" fmla="*/ 2 w 88"/>
                <a:gd name="T31" fmla="*/ 5 h 188"/>
                <a:gd name="T32" fmla="*/ 2 w 88"/>
                <a:gd name="T33" fmla="*/ 5 h 188"/>
                <a:gd name="T34" fmla="*/ 2 w 88"/>
                <a:gd name="T35" fmla="*/ 5 h 188"/>
                <a:gd name="T36" fmla="*/ 3 w 88"/>
                <a:gd name="T37" fmla="*/ 5 h 188"/>
                <a:gd name="T38" fmla="*/ 3 w 88"/>
                <a:gd name="T39" fmla="*/ 5 h 188"/>
                <a:gd name="T40" fmla="*/ 3 w 88"/>
                <a:gd name="T41" fmla="*/ 5 h 188"/>
                <a:gd name="T42" fmla="*/ 3 w 88"/>
                <a:gd name="T43" fmla="*/ 5 h 188"/>
                <a:gd name="T44" fmla="*/ 3 w 88"/>
                <a:gd name="T45" fmla="*/ 5 h 188"/>
                <a:gd name="T46" fmla="*/ 3 w 88"/>
                <a:gd name="T47" fmla="*/ 5 h 188"/>
                <a:gd name="T48" fmla="*/ 3 w 88"/>
                <a:gd name="T49" fmla="*/ 5 h 188"/>
                <a:gd name="T50" fmla="*/ 3 w 88"/>
                <a:gd name="T51" fmla="*/ 4 h 188"/>
                <a:gd name="T52" fmla="*/ 4 w 88"/>
                <a:gd name="T53" fmla="*/ 4 h 188"/>
                <a:gd name="T54" fmla="*/ 4 w 88"/>
                <a:gd name="T55" fmla="*/ 4 h 188"/>
                <a:gd name="T56" fmla="*/ 4 w 88"/>
                <a:gd name="T57" fmla="*/ 4 h 188"/>
                <a:gd name="T58" fmla="*/ 4 w 88"/>
                <a:gd name="T59" fmla="*/ 4 h 188"/>
                <a:gd name="T60" fmla="*/ 4 w 88"/>
                <a:gd name="T61" fmla="*/ 4 h 188"/>
                <a:gd name="T62" fmla="*/ 4 w 88"/>
                <a:gd name="T63" fmla="*/ 4 h 188"/>
                <a:gd name="T64" fmla="*/ 5 w 88"/>
                <a:gd name="T65" fmla="*/ 4 h 188"/>
                <a:gd name="T66" fmla="*/ 4 w 88"/>
                <a:gd name="T67" fmla="*/ 4 h 188"/>
                <a:gd name="T68" fmla="*/ 5 w 88"/>
                <a:gd name="T69" fmla="*/ 3 h 188"/>
                <a:gd name="T70" fmla="*/ 5 w 88"/>
                <a:gd name="T71" fmla="*/ 3 h 188"/>
                <a:gd name="T72" fmla="*/ 5 w 88"/>
                <a:gd name="T73" fmla="*/ 2 h 188"/>
                <a:gd name="T74" fmla="*/ 5 w 88"/>
                <a:gd name="T75" fmla="*/ 2 h 188"/>
                <a:gd name="T76" fmla="*/ 5 w 88"/>
                <a:gd name="T77" fmla="*/ 1 h 188"/>
                <a:gd name="T78" fmla="*/ 5 w 88"/>
                <a:gd name="T79" fmla="*/ 1 h 188"/>
                <a:gd name="T80" fmla="*/ 6 w 88"/>
                <a:gd name="T81" fmla="*/ 1 h 188"/>
                <a:gd name="T82" fmla="*/ 6 w 88"/>
                <a:gd name="T83" fmla="*/ 1 h 188"/>
                <a:gd name="T84" fmla="*/ 7 w 88"/>
                <a:gd name="T85" fmla="*/ 0 h 188"/>
                <a:gd name="T86" fmla="*/ 7 w 88"/>
                <a:gd name="T87" fmla="*/ 0 h 188"/>
                <a:gd name="T88" fmla="*/ 7 w 88"/>
                <a:gd name="T89" fmla="*/ 0 h 188"/>
                <a:gd name="T90" fmla="*/ 7 w 88"/>
                <a:gd name="T91" fmla="*/ 0 h 188"/>
                <a:gd name="T92" fmla="*/ 7 w 88"/>
                <a:gd name="T93" fmla="*/ 0 h 188"/>
                <a:gd name="T94" fmla="*/ 6 w 88"/>
                <a:gd name="T95" fmla="*/ 0 h 188"/>
                <a:gd name="T96" fmla="*/ 5 w 88"/>
                <a:gd name="T97" fmla="*/ 0 h 188"/>
                <a:gd name="T98" fmla="*/ 5 w 88"/>
                <a:gd name="T99" fmla="*/ 0 h 188"/>
                <a:gd name="T100" fmla="*/ 5 w 88"/>
                <a:gd name="T101" fmla="*/ 0 h 188"/>
                <a:gd name="T102" fmla="*/ 5 w 88"/>
                <a:gd name="T103" fmla="*/ 0 h 188"/>
                <a:gd name="T104" fmla="*/ 5 w 88"/>
                <a:gd name="T105" fmla="*/ 0 h 188"/>
                <a:gd name="T106" fmla="*/ 4 w 88"/>
                <a:gd name="T107" fmla="*/ 0 h 188"/>
                <a:gd name="T108" fmla="*/ 2 w 88"/>
                <a:gd name="T109" fmla="*/ 0 h 188"/>
                <a:gd name="T110" fmla="*/ 1 w 88"/>
                <a:gd name="T111" fmla="*/ 0 h 1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"/>
                <a:gd name="T169" fmla="*/ 0 h 188"/>
                <a:gd name="T170" fmla="*/ 88 w 88"/>
                <a:gd name="T171" fmla="*/ 188 h 1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" h="188">
                  <a:moveTo>
                    <a:pt x="13" y="4"/>
                  </a:moveTo>
                  <a:lnTo>
                    <a:pt x="13" y="70"/>
                  </a:lnTo>
                  <a:lnTo>
                    <a:pt x="13" y="81"/>
                  </a:lnTo>
                  <a:lnTo>
                    <a:pt x="11" y="89"/>
                  </a:lnTo>
                  <a:lnTo>
                    <a:pt x="9" y="98"/>
                  </a:lnTo>
                  <a:lnTo>
                    <a:pt x="8" y="105"/>
                  </a:lnTo>
                  <a:lnTo>
                    <a:pt x="2" y="115"/>
                  </a:lnTo>
                  <a:lnTo>
                    <a:pt x="0" y="117"/>
                  </a:lnTo>
                  <a:lnTo>
                    <a:pt x="0" y="124"/>
                  </a:lnTo>
                  <a:lnTo>
                    <a:pt x="0" y="130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8" y="141"/>
                  </a:lnTo>
                  <a:lnTo>
                    <a:pt x="9" y="143"/>
                  </a:lnTo>
                  <a:lnTo>
                    <a:pt x="9" y="179"/>
                  </a:lnTo>
                  <a:lnTo>
                    <a:pt x="24" y="184"/>
                  </a:lnTo>
                  <a:lnTo>
                    <a:pt x="28" y="183"/>
                  </a:lnTo>
                  <a:lnTo>
                    <a:pt x="30" y="183"/>
                  </a:lnTo>
                  <a:lnTo>
                    <a:pt x="32" y="183"/>
                  </a:lnTo>
                  <a:lnTo>
                    <a:pt x="34" y="183"/>
                  </a:lnTo>
                  <a:lnTo>
                    <a:pt x="36" y="183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9" y="188"/>
                  </a:lnTo>
                  <a:lnTo>
                    <a:pt x="39" y="183"/>
                  </a:lnTo>
                  <a:lnTo>
                    <a:pt x="43" y="171"/>
                  </a:lnTo>
                  <a:lnTo>
                    <a:pt x="47" y="166"/>
                  </a:lnTo>
                  <a:lnTo>
                    <a:pt x="49" y="160"/>
                  </a:lnTo>
                  <a:lnTo>
                    <a:pt x="51" y="158"/>
                  </a:lnTo>
                  <a:lnTo>
                    <a:pt x="55" y="156"/>
                  </a:lnTo>
                  <a:lnTo>
                    <a:pt x="56" y="156"/>
                  </a:lnTo>
                  <a:lnTo>
                    <a:pt x="58" y="156"/>
                  </a:lnTo>
                  <a:lnTo>
                    <a:pt x="68" y="147"/>
                  </a:lnTo>
                  <a:lnTo>
                    <a:pt x="56" y="136"/>
                  </a:lnTo>
                  <a:lnTo>
                    <a:pt x="66" y="128"/>
                  </a:lnTo>
                  <a:lnTo>
                    <a:pt x="70" y="109"/>
                  </a:lnTo>
                  <a:lnTo>
                    <a:pt x="70" y="90"/>
                  </a:lnTo>
                  <a:lnTo>
                    <a:pt x="62" y="68"/>
                  </a:lnTo>
                  <a:lnTo>
                    <a:pt x="68" y="47"/>
                  </a:lnTo>
                  <a:lnTo>
                    <a:pt x="73" y="32"/>
                  </a:lnTo>
                  <a:lnTo>
                    <a:pt x="77" y="30"/>
                  </a:lnTo>
                  <a:lnTo>
                    <a:pt x="85" y="25"/>
                  </a:lnTo>
                  <a:lnTo>
                    <a:pt x="87" y="21"/>
                  </a:lnTo>
                  <a:lnTo>
                    <a:pt x="88" y="17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5" y="11"/>
                  </a:lnTo>
                  <a:lnTo>
                    <a:pt x="75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58" y="2"/>
                  </a:lnTo>
                  <a:lnTo>
                    <a:pt x="26" y="8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4" name="Freeform 167"/>
            <p:cNvSpPr>
              <a:spLocks/>
            </p:cNvSpPr>
            <p:nvPr/>
          </p:nvSpPr>
          <p:spPr bwMode="auto">
            <a:xfrm>
              <a:off x="443" y="2339"/>
              <a:ext cx="46" cy="75"/>
            </a:xfrm>
            <a:custGeom>
              <a:avLst/>
              <a:gdLst>
                <a:gd name="T0" fmla="*/ 1 w 88"/>
                <a:gd name="T1" fmla="*/ 0 h 188"/>
                <a:gd name="T2" fmla="*/ 1 w 88"/>
                <a:gd name="T3" fmla="*/ 2 h 188"/>
                <a:gd name="T4" fmla="*/ 1 w 88"/>
                <a:gd name="T5" fmla="*/ 2 h 188"/>
                <a:gd name="T6" fmla="*/ 1 w 88"/>
                <a:gd name="T7" fmla="*/ 2 h 188"/>
                <a:gd name="T8" fmla="*/ 1 w 88"/>
                <a:gd name="T9" fmla="*/ 2 h 188"/>
                <a:gd name="T10" fmla="*/ 1 w 88"/>
                <a:gd name="T11" fmla="*/ 3 h 188"/>
                <a:gd name="T12" fmla="*/ 1 w 88"/>
                <a:gd name="T13" fmla="*/ 3 h 188"/>
                <a:gd name="T14" fmla="*/ 0 w 88"/>
                <a:gd name="T15" fmla="*/ 3 h 188"/>
                <a:gd name="T16" fmla="*/ 0 w 88"/>
                <a:gd name="T17" fmla="*/ 3 h 188"/>
                <a:gd name="T18" fmla="*/ 0 w 88"/>
                <a:gd name="T19" fmla="*/ 3 h 188"/>
                <a:gd name="T20" fmla="*/ 1 w 88"/>
                <a:gd name="T21" fmla="*/ 3 h 188"/>
                <a:gd name="T22" fmla="*/ 1 w 88"/>
                <a:gd name="T23" fmla="*/ 4 h 188"/>
                <a:gd name="T24" fmla="*/ 1 w 88"/>
                <a:gd name="T25" fmla="*/ 4 h 188"/>
                <a:gd name="T26" fmla="*/ 1 w 88"/>
                <a:gd name="T27" fmla="*/ 4 h 188"/>
                <a:gd name="T28" fmla="*/ 1 w 88"/>
                <a:gd name="T29" fmla="*/ 4 h 188"/>
                <a:gd name="T30" fmla="*/ 2 w 88"/>
                <a:gd name="T31" fmla="*/ 5 h 188"/>
                <a:gd name="T32" fmla="*/ 2 w 88"/>
                <a:gd name="T33" fmla="*/ 5 h 188"/>
                <a:gd name="T34" fmla="*/ 2 w 88"/>
                <a:gd name="T35" fmla="*/ 5 h 188"/>
                <a:gd name="T36" fmla="*/ 3 w 88"/>
                <a:gd name="T37" fmla="*/ 5 h 188"/>
                <a:gd name="T38" fmla="*/ 3 w 88"/>
                <a:gd name="T39" fmla="*/ 5 h 188"/>
                <a:gd name="T40" fmla="*/ 3 w 88"/>
                <a:gd name="T41" fmla="*/ 5 h 188"/>
                <a:gd name="T42" fmla="*/ 3 w 88"/>
                <a:gd name="T43" fmla="*/ 5 h 188"/>
                <a:gd name="T44" fmla="*/ 3 w 88"/>
                <a:gd name="T45" fmla="*/ 5 h 188"/>
                <a:gd name="T46" fmla="*/ 3 w 88"/>
                <a:gd name="T47" fmla="*/ 5 h 188"/>
                <a:gd name="T48" fmla="*/ 3 w 88"/>
                <a:gd name="T49" fmla="*/ 5 h 188"/>
                <a:gd name="T50" fmla="*/ 3 w 88"/>
                <a:gd name="T51" fmla="*/ 4 h 188"/>
                <a:gd name="T52" fmla="*/ 4 w 88"/>
                <a:gd name="T53" fmla="*/ 4 h 188"/>
                <a:gd name="T54" fmla="*/ 4 w 88"/>
                <a:gd name="T55" fmla="*/ 4 h 188"/>
                <a:gd name="T56" fmla="*/ 4 w 88"/>
                <a:gd name="T57" fmla="*/ 4 h 188"/>
                <a:gd name="T58" fmla="*/ 4 w 88"/>
                <a:gd name="T59" fmla="*/ 4 h 188"/>
                <a:gd name="T60" fmla="*/ 4 w 88"/>
                <a:gd name="T61" fmla="*/ 4 h 188"/>
                <a:gd name="T62" fmla="*/ 4 w 88"/>
                <a:gd name="T63" fmla="*/ 4 h 188"/>
                <a:gd name="T64" fmla="*/ 5 w 88"/>
                <a:gd name="T65" fmla="*/ 4 h 188"/>
                <a:gd name="T66" fmla="*/ 4 w 88"/>
                <a:gd name="T67" fmla="*/ 4 h 188"/>
                <a:gd name="T68" fmla="*/ 5 w 88"/>
                <a:gd name="T69" fmla="*/ 3 h 188"/>
                <a:gd name="T70" fmla="*/ 5 w 88"/>
                <a:gd name="T71" fmla="*/ 3 h 188"/>
                <a:gd name="T72" fmla="*/ 5 w 88"/>
                <a:gd name="T73" fmla="*/ 2 h 188"/>
                <a:gd name="T74" fmla="*/ 5 w 88"/>
                <a:gd name="T75" fmla="*/ 2 h 188"/>
                <a:gd name="T76" fmla="*/ 5 w 88"/>
                <a:gd name="T77" fmla="*/ 1 h 188"/>
                <a:gd name="T78" fmla="*/ 5 w 88"/>
                <a:gd name="T79" fmla="*/ 1 h 188"/>
                <a:gd name="T80" fmla="*/ 6 w 88"/>
                <a:gd name="T81" fmla="*/ 1 h 188"/>
                <a:gd name="T82" fmla="*/ 6 w 88"/>
                <a:gd name="T83" fmla="*/ 1 h 188"/>
                <a:gd name="T84" fmla="*/ 7 w 88"/>
                <a:gd name="T85" fmla="*/ 0 h 188"/>
                <a:gd name="T86" fmla="*/ 7 w 88"/>
                <a:gd name="T87" fmla="*/ 0 h 188"/>
                <a:gd name="T88" fmla="*/ 7 w 88"/>
                <a:gd name="T89" fmla="*/ 0 h 188"/>
                <a:gd name="T90" fmla="*/ 7 w 88"/>
                <a:gd name="T91" fmla="*/ 0 h 188"/>
                <a:gd name="T92" fmla="*/ 7 w 88"/>
                <a:gd name="T93" fmla="*/ 0 h 188"/>
                <a:gd name="T94" fmla="*/ 6 w 88"/>
                <a:gd name="T95" fmla="*/ 0 h 188"/>
                <a:gd name="T96" fmla="*/ 5 w 88"/>
                <a:gd name="T97" fmla="*/ 0 h 188"/>
                <a:gd name="T98" fmla="*/ 5 w 88"/>
                <a:gd name="T99" fmla="*/ 0 h 188"/>
                <a:gd name="T100" fmla="*/ 5 w 88"/>
                <a:gd name="T101" fmla="*/ 0 h 188"/>
                <a:gd name="T102" fmla="*/ 5 w 88"/>
                <a:gd name="T103" fmla="*/ 0 h 188"/>
                <a:gd name="T104" fmla="*/ 5 w 88"/>
                <a:gd name="T105" fmla="*/ 0 h 188"/>
                <a:gd name="T106" fmla="*/ 4 w 88"/>
                <a:gd name="T107" fmla="*/ 0 h 188"/>
                <a:gd name="T108" fmla="*/ 2 w 88"/>
                <a:gd name="T109" fmla="*/ 0 h 188"/>
                <a:gd name="T110" fmla="*/ 1 w 88"/>
                <a:gd name="T111" fmla="*/ 0 h 1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"/>
                <a:gd name="T169" fmla="*/ 0 h 188"/>
                <a:gd name="T170" fmla="*/ 88 w 88"/>
                <a:gd name="T171" fmla="*/ 188 h 1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" h="188">
                  <a:moveTo>
                    <a:pt x="13" y="4"/>
                  </a:moveTo>
                  <a:lnTo>
                    <a:pt x="13" y="70"/>
                  </a:lnTo>
                  <a:lnTo>
                    <a:pt x="13" y="81"/>
                  </a:lnTo>
                  <a:lnTo>
                    <a:pt x="11" y="89"/>
                  </a:lnTo>
                  <a:lnTo>
                    <a:pt x="9" y="98"/>
                  </a:lnTo>
                  <a:lnTo>
                    <a:pt x="8" y="105"/>
                  </a:lnTo>
                  <a:lnTo>
                    <a:pt x="2" y="115"/>
                  </a:lnTo>
                  <a:lnTo>
                    <a:pt x="0" y="117"/>
                  </a:lnTo>
                  <a:lnTo>
                    <a:pt x="0" y="124"/>
                  </a:lnTo>
                  <a:lnTo>
                    <a:pt x="0" y="130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8" y="141"/>
                  </a:lnTo>
                  <a:lnTo>
                    <a:pt x="9" y="143"/>
                  </a:lnTo>
                  <a:lnTo>
                    <a:pt x="9" y="179"/>
                  </a:lnTo>
                  <a:lnTo>
                    <a:pt x="24" y="184"/>
                  </a:lnTo>
                  <a:lnTo>
                    <a:pt x="28" y="183"/>
                  </a:lnTo>
                  <a:lnTo>
                    <a:pt x="30" y="183"/>
                  </a:lnTo>
                  <a:lnTo>
                    <a:pt x="32" y="183"/>
                  </a:lnTo>
                  <a:lnTo>
                    <a:pt x="34" y="183"/>
                  </a:lnTo>
                  <a:lnTo>
                    <a:pt x="36" y="183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9" y="188"/>
                  </a:lnTo>
                  <a:lnTo>
                    <a:pt x="39" y="183"/>
                  </a:lnTo>
                  <a:lnTo>
                    <a:pt x="43" y="171"/>
                  </a:lnTo>
                  <a:lnTo>
                    <a:pt x="47" y="166"/>
                  </a:lnTo>
                  <a:lnTo>
                    <a:pt x="49" y="160"/>
                  </a:lnTo>
                  <a:lnTo>
                    <a:pt x="51" y="158"/>
                  </a:lnTo>
                  <a:lnTo>
                    <a:pt x="55" y="156"/>
                  </a:lnTo>
                  <a:lnTo>
                    <a:pt x="56" y="156"/>
                  </a:lnTo>
                  <a:lnTo>
                    <a:pt x="58" y="156"/>
                  </a:lnTo>
                  <a:lnTo>
                    <a:pt x="68" y="147"/>
                  </a:lnTo>
                  <a:lnTo>
                    <a:pt x="56" y="136"/>
                  </a:lnTo>
                  <a:lnTo>
                    <a:pt x="66" y="128"/>
                  </a:lnTo>
                  <a:lnTo>
                    <a:pt x="70" y="109"/>
                  </a:lnTo>
                  <a:lnTo>
                    <a:pt x="70" y="90"/>
                  </a:lnTo>
                  <a:lnTo>
                    <a:pt x="62" y="68"/>
                  </a:lnTo>
                  <a:lnTo>
                    <a:pt x="68" y="47"/>
                  </a:lnTo>
                  <a:lnTo>
                    <a:pt x="73" y="32"/>
                  </a:lnTo>
                  <a:lnTo>
                    <a:pt x="77" y="30"/>
                  </a:lnTo>
                  <a:lnTo>
                    <a:pt x="85" y="25"/>
                  </a:lnTo>
                  <a:lnTo>
                    <a:pt x="87" y="21"/>
                  </a:lnTo>
                  <a:lnTo>
                    <a:pt x="88" y="17"/>
                  </a:lnTo>
                  <a:lnTo>
                    <a:pt x="88" y="15"/>
                  </a:lnTo>
                  <a:lnTo>
                    <a:pt x="87" y="13"/>
                  </a:lnTo>
                  <a:lnTo>
                    <a:pt x="85" y="11"/>
                  </a:lnTo>
                  <a:lnTo>
                    <a:pt x="75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58" y="2"/>
                  </a:lnTo>
                  <a:lnTo>
                    <a:pt x="26" y="8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5" name="Freeform 168"/>
            <p:cNvSpPr>
              <a:spLocks/>
            </p:cNvSpPr>
            <p:nvPr/>
          </p:nvSpPr>
          <p:spPr bwMode="auto">
            <a:xfrm>
              <a:off x="654" y="2127"/>
              <a:ext cx="116" cy="148"/>
            </a:xfrm>
            <a:custGeom>
              <a:avLst/>
              <a:gdLst>
                <a:gd name="T0" fmla="*/ 4 w 224"/>
                <a:gd name="T1" fmla="*/ 8 h 368"/>
                <a:gd name="T2" fmla="*/ 2 w 224"/>
                <a:gd name="T3" fmla="*/ 8 h 368"/>
                <a:gd name="T4" fmla="*/ 2 w 224"/>
                <a:gd name="T5" fmla="*/ 8 h 368"/>
                <a:gd name="T6" fmla="*/ 1 w 224"/>
                <a:gd name="T7" fmla="*/ 6 h 368"/>
                <a:gd name="T8" fmla="*/ 1 w 224"/>
                <a:gd name="T9" fmla="*/ 6 h 368"/>
                <a:gd name="T10" fmla="*/ 1 w 224"/>
                <a:gd name="T11" fmla="*/ 6 h 368"/>
                <a:gd name="T12" fmla="*/ 1 w 224"/>
                <a:gd name="T13" fmla="*/ 6 h 368"/>
                <a:gd name="T14" fmla="*/ 0 w 224"/>
                <a:gd name="T15" fmla="*/ 5 h 368"/>
                <a:gd name="T16" fmla="*/ 2 w 224"/>
                <a:gd name="T17" fmla="*/ 5 h 368"/>
                <a:gd name="T18" fmla="*/ 1 w 224"/>
                <a:gd name="T19" fmla="*/ 4 h 368"/>
                <a:gd name="T20" fmla="*/ 2 w 224"/>
                <a:gd name="T21" fmla="*/ 4 h 368"/>
                <a:gd name="T22" fmla="*/ 3 w 224"/>
                <a:gd name="T23" fmla="*/ 4 h 368"/>
                <a:gd name="T24" fmla="*/ 3 w 224"/>
                <a:gd name="T25" fmla="*/ 4 h 368"/>
                <a:gd name="T26" fmla="*/ 3 w 224"/>
                <a:gd name="T27" fmla="*/ 3 h 368"/>
                <a:gd name="T28" fmla="*/ 3 w 224"/>
                <a:gd name="T29" fmla="*/ 3 h 368"/>
                <a:gd name="T30" fmla="*/ 3 w 224"/>
                <a:gd name="T31" fmla="*/ 3 h 368"/>
                <a:gd name="T32" fmla="*/ 3 w 224"/>
                <a:gd name="T33" fmla="*/ 3 h 368"/>
                <a:gd name="T34" fmla="*/ 3 w 224"/>
                <a:gd name="T35" fmla="*/ 2 h 368"/>
                <a:gd name="T36" fmla="*/ 3 w 224"/>
                <a:gd name="T37" fmla="*/ 2 h 368"/>
                <a:gd name="T38" fmla="*/ 5 w 224"/>
                <a:gd name="T39" fmla="*/ 2 h 368"/>
                <a:gd name="T40" fmla="*/ 7 w 224"/>
                <a:gd name="T41" fmla="*/ 2 h 368"/>
                <a:gd name="T42" fmla="*/ 10 w 224"/>
                <a:gd name="T43" fmla="*/ 0 h 368"/>
                <a:gd name="T44" fmla="*/ 12 w 224"/>
                <a:gd name="T45" fmla="*/ 1 h 368"/>
                <a:gd name="T46" fmla="*/ 11 w 224"/>
                <a:gd name="T47" fmla="*/ 1 h 368"/>
                <a:gd name="T48" fmla="*/ 11 w 224"/>
                <a:gd name="T49" fmla="*/ 2 h 368"/>
                <a:gd name="T50" fmla="*/ 11 w 224"/>
                <a:gd name="T51" fmla="*/ 2 h 368"/>
                <a:gd name="T52" fmla="*/ 11 w 224"/>
                <a:gd name="T53" fmla="*/ 2 h 368"/>
                <a:gd name="T54" fmla="*/ 12 w 224"/>
                <a:gd name="T55" fmla="*/ 2 h 368"/>
                <a:gd name="T56" fmla="*/ 13 w 224"/>
                <a:gd name="T57" fmla="*/ 2 h 368"/>
                <a:gd name="T58" fmla="*/ 12 w 224"/>
                <a:gd name="T59" fmla="*/ 2 h 368"/>
                <a:gd name="T60" fmla="*/ 12 w 224"/>
                <a:gd name="T61" fmla="*/ 2 h 368"/>
                <a:gd name="T62" fmla="*/ 12 w 224"/>
                <a:gd name="T63" fmla="*/ 2 h 368"/>
                <a:gd name="T64" fmla="*/ 12 w 224"/>
                <a:gd name="T65" fmla="*/ 3 h 368"/>
                <a:gd name="T66" fmla="*/ 12 w 224"/>
                <a:gd name="T67" fmla="*/ 3 h 368"/>
                <a:gd name="T68" fmla="*/ 12 w 224"/>
                <a:gd name="T69" fmla="*/ 3 h 368"/>
                <a:gd name="T70" fmla="*/ 11 w 224"/>
                <a:gd name="T71" fmla="*/ 3 h 368"/>
                <a:gd name="T72" fmla="*/ 11 w 224"/>
                <a:gd name="T73" fmla="*/ 3 h 368"/>
                <a:gd name="T74" fmla="*/ 12 w 224"/>
                <a:gd name="T75" fmla="*/ 4 h 368"/>
                <a:gd name="T76" fmla="*/ 11 w 224"/>
                <a:gd name="T77" fmla="*/ 4 h 368"/>
                <a:gd name="T78" fmla="*/ 10 w 224"/>
                <a:gd name="T79" fmla="*/ 4 h 368"/>
                <a:gd name="T80" fmla="*/ 10 w 224"/>
                <a:gd name="T81" fmla="*/ 5 h 368"/>
                <a:gd name="T82" fmla="*/ 10 w 224"/>
                <a:gd name="T83" fmla="*/ 5 h 368"/>
                <a:gd name="T84" fmla="*/ 10 w 224"/>
                <a:gd name="T85" fmla="*/ 5 h 368"/>
                <a:gd name="T86" fmla="*/ 12 w 224"/>
                <a:gd name="T87" fmla="*/ 5 h 368"/>
                <a:gd name="T88" fmla="*/ 13 w 224"/>
                <a:gd name="T89" fmla="*/ 6 h 368"/>
                <a:gd name="T90" fmla="*/ 16 w 224"/>
                <a:gd name="T91" fmla="*/ 7 h 368"/>
                <a:gd name="T92" fmla="*/ 16 w 224"/>
                <a:gd name="T93" fmla="*/ 7 h 368"/>
                <a:gd name="T94" fmla="*/ 15 w 224"/>
                <a:gd name="T95" fmla="*/ 8 h 368"/>
                <a:gd name="T96" fmla="*/ 12 w 224"/>
                <a:gd name="T97" fmla="*/ 8 h 368"/>
                <a:gd name="T98" fmla="*/ 12 w 224"/>
                <a:gd name="T99" fmla="*/ 9 h 368"/>
                <a:gd name="T100" fmla="*/ 12 w 224"/>
                <a:gd name="T101" fmla="*/ 9 h 368"/>
                <a:gd name="T102" fmla="*/ 11 w 224"/>
                <a:gd name="T103" fmla="*/ 9 h 368"/>
                <a:gd name="T104" fmla="*/ 8 w 224"/>
                <a:gd name="T105" fmla="*/ 9 h 368"/>
                <a:gd name="T106" fmla="*/ 4 w 224"/>
                <a:gd name="T107" fmla="*/ 10 h 368"/>
                <a:gd name="T108" fmla="*/ 5 w 224"/>
                <a:gd name="T109" fmla="*/ 8 h 36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4"/>
                <a:gd name="T166" fmla="*/ 0 h 368"/>
                <a:gd name="T167" fmla="*/ 224 w 224"/>
                <a:gd name="T168" fmla="*/ 368 h 36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4" h="368">
                  <a:moveTo>
                    <a:pt x="70" y="310"/>
                  </a:moveTo>
                  <a:lnTo>
                    <a:pt x="62" y="308"/>
                  </a:lnTo>
                  <a:lnTo>
                    <a:pt x="49" y="304"/>
                  </a:lnTo>
                  <a:lnTo>
                    <a:pt x="40" y="302"/>
                  </a:lnTo>
                  <a:lnTo>
                    <a:pt x="34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6" y="295"/>
                  </a:lnTo>
                  <a:lnTo>
                    <a:pt x="25" y="295"/>
                  </a:lnTo>
                  <a:lnTo>
                    <a:pt x="13" y="240"/>
                  </a:lnTo>
                  <a:lnTo>
                    <a:pt x="15" y="238"/>
                  </a:lnTo>
                  <a:lnTo>
                    <a:pt x="17" y="237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1" y="229"/>
                  </a:lnTo>
                  <a:lnTo>
                    <a:pt x="8" y="221"/>
                  </a:lnTo>
                  <a:lnTo>
                    <a:pt x="4" y="218"/>
                  </a:lnTo>
                  <a:lnTo>
                    <a:pt x="2" y="212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21" y="182"/>
                  </a:lnTo>
                  <a:lnTo>
                    <a:pt x="21" y="180"/>
                  </a:lnTo>
                  <a:lnTo>
                    <a:pt x="17" y="178"/>
                  </a:lnTo>
                  <a:lnTo>
                    <a:pt x="15" y="176"/>
                  </a:lnTo>
                  <a:lnTo>
                    <a:pt x="15" y="174"/>
                  </a:lnTo>
                  <a:lnTo>
                    <a:pt x="17" y="171"/>
                  </a:lnTo>
                  <a:lnTo>
                    <a:pt x="26" y="158"/>
                  </a:lnTo>
                  <a:lnTo>
                    <a:pt x="28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40" y="156"/>
                  </a:lnTo>
                  <a:lnTo>
                    <a:pt x="40" y="154"/>
                  </a:lnTo>
                  <a:lnTo>
                    <a:pt x="42" y="152"/>
                  </a:lnTo>
                  <a:lnTo>
                    <a:pt x="42" y="150"/>
                  </a:lnTo>
                  <a:lnTo>
                    <a:pt x="42" y="144"/>
                  </a:lnTo>
                  <a:lnTo>
                    <a:pt x="40" y="137"/>
                  </a:lnTo>
                  <a:lnTo>
                    <a:pt x="38" y="127"/>
                  </a:lnTo>
                  <a:lnTo>
                    <a:pt x="36" y="126"/>
                  </a:lnTo>
                  <a:lnTo>
                    <a:pt x="34" y="122"/>
                  </a:lnTo>
                  <a:lnTo>
                    <a:pt x="36" y="120"/>
                  </a:lnTo>
                  <a:lnTo>
                    <a:pt x="42" y="118"/>
                  </a:lnTo>
                  <a:lnTo>
                    <a:pt x="42" y="116"/>
                  </a:lnTo>
                  <a:lnTo>
                    <a:pt x="43" y="116"/>
                  </a:lnTo>
                  <a:lnTo>
                    <a:pt x="45" y="112"/>
                  </a:lnTo>
                  <a:lnTo>
                    <a:pt x="47" y="109"/>
                  </a:lnTo>
                  <a:lnTo>
                    <a:pt x="47" y="105"/>
                  </a:lnTo>
                  <a:lnTo>
                    <a:pt x="47" y="103"/>
                  </a:lnTo>
                  <a:lnTo>
                    <a:pt x="47" y="99"/>
                  </a:lnTo>
                  <a:lnTo>
                    <a:pt x="47" y="95"/>
                  </a:lnTo>
                  <a:lnTo>
                    <a:pt x="47" y="92"/>
                  </a:lnTo>
                  <a:lnTo>
                    <a:pt x="45" y="86"/>
                  </a:lnTo>
                  <a:lnTo>
                    <a:pt x="43" y="82"/>
                  </a:lnTo>
                  <a:lnTo>
                    <a:pt x="40" y="77"/>
                  </a:lnTo>
                  <a:lnTo>
                    <a:pt x="55" y="69"/>
                  </a:lnTo>
                  <a:lnTo>
                    <a:pt x="66" y="65"/>
                  </a:lnTo>
                  <a:lnTo>
                    <a:pt x="77" y="58"/>
                  </a:lnTo>
                  <a:lnTo>
                    <a:pt x="85" y="65"/>
                  </a:lnTo>
                  <a:lnTo>
                    <a:pt x="96" y="54"/>
                  </a:lnTo>
                  <a:lnTo>
                    <a:pt x="94" y="5"/>
                  </a:lnTo>
                  <a:lnTo>
                    <a:pt x="137" y="0"/>
                  </a:lnTo>
                  <a:lnTo>
                    <a:pt x="137" y="13"/>
                  </a:lnTo>
                  <a:lnTo>
                    <a:pt x="145" y="22"/>
                  </a:lnTo>
                  <a:lnTo>
                    <a:pt x="160" y="26"/>
                  </a:lnTo>
                  <a:lnTo>
                    <a:pt x="166" y="39"/>
                  </a:lnTo>
                  <a:lnTo>
                    <a:pt x="164" y="41"/>
                  </a:lnTo>
                  <a:lnTo>
                    <a:pt x="160" y="47"/>
                  </a:lnTo>
                  <a:lnTo>
                    <a:pt x="156" y="48"/>
                  </a:lnTo>
                  <a:lnTo>
                    <a:pt x="156" y="52"/>
                  </a:lnTo>
                  <a:lnTo>
                    <a:pt x="156" y="54"/>
                  </a:lnTo>
                  <a:lnTo>
                    <a:pt x="156" y="56"/>
                  </a:lnTo>
                  <a:lnTo>
                    <a:pt x="156" y="58"/>
                  </a:lnTo>
                  <a:lnTo>
                    <a:pt x="156" y="60"/>
                  </a:lnTo>
                  <a:lnTo>
                    <a:pt x="156" y="65"/>
                  </a:lnTo>
                  <a:lnTo>
                    <a:pt x="156" y="69"/>
                  </a:lnTo>
                  <a:lnTo>
                    <a:pt x="156" y="73"/>
                  </a:lnTo>
                  <a:lnTo>
                    <a:pt x="156" y="77"/>
                  </a:lnTo>
                  <a:lnTo>
                    <a:pt x="158" y="80"/>
                  </a:lnTo>
                  <a:lnTo>
                    <a:pt x="162" y="80"/>
                  </a:lnTo>
                  <a:lnTo>
                    <a:pt x="168" y="82"/>
                  </a:lnTo>
                  <a:lnTo>
                    <a:pt x="175" y="84"/>
                  </a:lnTo>
                  <a:lnTo>
                    <a:pt x="181" y="84"/>
                  </a:lnTo>
                  <a:lnTo>
                    <a:pt x="177" y="84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4" y="86"/>
                  </a:lnTo>
                  <a:lnTo>
                    <a:pt x="162" y="86"/>
                  </a:lnTo>
                  <a:lnTo>
                    <a:pt x="162" y="88"/>
                  </a:lnTo>
                  <a:lnTo>
                    <a:pt x="162" y="90"/>
                  </a:lnTo>
                  <a:lnTo>
                    <a:pt x="162" y="92"/>
                  </a:lnTo>
                  <a:lnTo>
                    <a:pt x="171" y="101"/>
                  </a:lnTo>
                  <a:lnTo>
                    <a:pt x="169" y="103"/>
                  </a:lnTo>
                  <a:lnTo>
                    <a:pt x="168" y="105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8" y="110"/>
                  </a:lnTo>
                  <a:lnTo>
                    <a:pt x="168" y="114"/>
                  </a:lnTo>
                  <a:lnTo>
                    <a:pt x="166" y="116"/>
                  </a:lnTo>
                  <a:lnTo>
                    <a:pt x="164" y="118"/>
                  </a:lnTo>
                  <a:lnTo>
                    <a:pt x="162" y="118"/>
                  </a:lnTo>
                  <a:lnTo>
                    <a:pt x="158" y="120"/>
                  </a:lnTo>
                  <a:lnTo>
                    <a:pt x="156" y="120"/>
                  </a:lnTo>
                  <a:lnTo>
                    <a:pt x="154" y="122"/>
                  </a:lnTo>
                  <a:lnTo>
                    <a:pt x="154" y="127"/>
                  </a:lnTo>
                  <a:lnTo>
                    <a:pt x="156" y="131"/>
                  </a:lnTo>
                  <a:lnTo>
                    <a:pt x="158" y="135"/>
                  </a:lnTo>
                  <a:lnTo>
                    <a:pt x="160" y="137"/>
                  </a:lnTo>
                  <a:lnTo>
                    <a:pt x="164" y="141"/>
                  </a:lnTo>
                  <a:lnTo>
                    <a:pt x="162" y="142"/>
                  </a:lnTo>
                  <a:lnTo>
                    <a:pt x="153" y="146"/>
                  </a:lnTo>
                  <a:lnTo>
                    <a:pt x="149" y="150"/>
                  </a:lnTo>
                  <a:lnTo>
                    <a:pt x="147" y="154"/>
                  </a:lnTo>
                  <a:lnTo>
                    <a:pt x="145" y="156"/>
                  </a:lnTo>
                  <a:lnTo>
                    <a:pt x="145" y="158"/>
                  </a:lnTo>
                  <a:lnTo>
                    <a:pt x="145" y="159"/>
                  </a:lnTo>
                  <a:lnTo>
                    <a:pt x="145" y="161"/>
                  </a:lnTo>
                  <a:lnTo>
                    <a:pt x="143" y="176"/>
                  </a:lnTo>
                  <a:lnTo>
                    <a:pt x="141" y="178"/>
                  </a:lnTo>
                  <a:lnTo>
                    <a:pt x="137" y="186"/>
                  </a:lnTo>
                  <a:lnTo>
                    <a:pt x="137" y="189"/>
                  </a:lnTo>
                  <a:lnTo>
                    <a:pt x="137" y="193"/>
                  </a:lnTo>
                  <a:lnTo>
                    <a:pt x="139" y="195"/>
                  </a:lnTo>
                  <a:lnTo>
                    <a:pt x="141" y="197"/>
                  </a:lnTo>
                  <a:lnTo>
                    <a:pt x="143" y="197"/>
                  </a:lnTo>
                  <a:lnTo>
                    <a:pt x="164" y="193"/>
                  </a:lnTo>
                  <a:lnTo>
                    <a:pt x="175" y="191"/>
                  </a:lnTo>
                  <a:lnTo>
                    <a:pt x="192" y="201"/>
                  </a:lnTo>
                  <a:lnTo>
                    <a:pt x="192" y="223"/>
                  </a:lnTo>
                  <a:lnTo>
                    <a:pt x="209" y="227"/>
                  </a:lnTo>
                  <a:lnTo>
                    <a:pt x="215" y="240"/>
                  </a:lnTo>
                  <a:lnTo>
                    <a:pt x="224" y="272"/>
                  </a:lnTo>
                  <a:lnTo>
                    <a:pt x="222" y="274"/>
                  </a:lnTo>
                  <a:lnTo>
                    <a:pt x="220" y="278"/>
                  </a:lnTo>
                  <a:lnTo>
                    <a:pt x="218" y="282"/>
                  </a:lnTo>
                  <a:lnTo>
                    <a:pt x="215" y="284"/>
                  </a:lnTo>
                  <a:lnTo>
                    <a:pt x="213" y="285"/>
                  </a:lnTo>
                  <a:lnTo>
                    <a:pt x="209" y="285"/>
                  </a:lnTo>
                  <a:lnTo>
                    <a:pt x="192" y="299"/>
                  </a:lnTo>
                  <a:lnTo>
                    <a:pt x="171" y="306"/>
                  </a:lnTo>
                  <a:lnTo>
                    <a:pt x="171" y="327"/>
                  </a:lnTo>
                  <a:lnTo>
                    <a:pt x="173" y="331"/>
                  </a:lnTo>
                  <a:lnTo>
                    <a:pt x="173" y="336"/>
                  </a:lnTo>
                  <a:lnTo>
                    <a:pt x="171" y="338"/>
                  </a:lnTo>
                  <a:lnTo>
                    <a:pt x="171" y="340"/>
                  </a:lnTo>
                  <a:lnTo>
                    <a:pt x="169" y="340"/>
                  </a:lnTo>
                  <a:lnTo>
                    <a:pt x="168" y="340"/>
                  </a:lnTo>
                  <a:lnTo>
                    <a:pt x="164" y="340"/>
                  </a:lnTo>
                  <a:lnTo>
                    <a:pt x="160" y="338"/>
                  </a:lnTo>
                  <a:lnTo>
                    <a:pt x="154" y="336"/>
                  </a:lnTo>
                  <a:lnTo>
                    <a:pt x="128" y="351"/>
                  </a:lnTo>
                  <a:lnTo>
                    <a:pt x="104" y="355"/>
                  </a:lnTo>
                  <a:lnTo>
                    <a:pt x="79" y="366"/>
                  </a:lnTo>
                  <a:lnTo>
                    <a:pt x="57" y="368"/>
                  </a:lnTo>
                  <a:lnTo>
                    <a:pt x="57" y="363"/>
                  </a:lnTo>
                  <a:lnTo>
                    <a:pt x="60" y="349"/>
                  </a:lnTo>
                  <a:lnTo>
                    <a:pt x="66" y="331"/>
                  </a:lnTo>
                  <a:lnTo>
                    <a:pt x="70" y="3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6" name="Freeform 169"/>
            <p:cNvSpPr>
              <a:spLocks/>
            </p:cNvSpPr>
            <p:nvPr/>
          </p:nvSpPr>
          <p:spPr bwMode="auto">
            <a:xfrm>
              <a:off x="654" y="2127"/>
              <a:ext cx="116" cy="148"/>
            </a:xfrm>
            <a:custGeom>
              <a:avLst/>
              <a:gdLst>
                <a:gd name="T0" fmla="*/ 4 w 224"/>
                <a:gd name="T1" fmla="*/ 8 h 368"/>
                <a:gd name="T2" fmla="*/ 2 w 224"/>
                <a:gd name="T3" fmla="*/ 8 h 368"/>
                <a:gd name="T4" fmla="*/ 2 w 224"/>
                <a:gd name="T5" fmla="*/ 8 h 368"/>
                <a:gd name="T6" fmla="*/ 1 w 224"/>
                <a:gd name="T7" fmla="*/ 6 h 368"/>
                <a:gd name="T8" fmla="*/ 1 w 224"/>
                <a:gd name="T9" fmla="*/ 6 h 368"/>
                <a:gd name="T10" fmla="*/ 1 w 224"/>
                <a:gd name="T11" fmla="*/ 6 h 368"/>
                <a:gd name="T12" fmla="*/ 1 w 224"/>
                <a:gd name="T13" fmla="*/ 6 h 368"/>
                <a:gd name="T14" fmla="*/ 0 w 224"/>
                <a:gd name="T15" fmla="*/ 5 h 368"/>
                <a:gd name="T16" fmla="*/ 2 w 224"/>
                <a:gd name="T17" fmla="*/ 5 h 368"/>
                <a:gd name="T18" fmla="*/ 1 w 224"/>
                <a:gd name="T19" fmla="*/ 4 h 368"/>
                <a:gd name="T20" fmla="*/ 2 w 224"/>
                <a:gd name="T21" fmla="*/ 4 h 368"/>
                <a:gd name="T22" fmla="*/ 3 w 224"/>
                <a:gd name="T23" fmla="*/ 4 h 368"/>
                <a:gd name="T24" fmla="*/ 3 w 224"/>
                <a:gd name="T25" fmla="*/ 4 h 368"/>
                <a:gd name="T26" fmla="*/ 3 w 224"/>
                <a:gd name="T27" fmla="*/ 3 h 368"/>
                <a:gd name="T28" fmla="*/ 3 w 224"/>
                <a:gd name="T29" fmla="*/ 3 h 368"/>
                <a:gd name="T30" fmla="*/ 3 w 224"/>
                <a:gd name="T31" fmla="*/ 3 h 368"/>
                <a:gd name="T32" fmla="*/ 3 w 224"/>
                <a:gd name="T33" fmla="*/ 3 h 368"/>
                <a:gd name="T34" fmla="*/ 3 w 224"/>
                <a:gd name="T35" fmla="*/ 2 h 368"/>
                <a:gd name="T36" fmla="*/ 3 w 224"/>
                <a:gd name="T37" fmla="*/ 2 h 368"/>
                <a:gd name="T38" fmla="*/ 5 w 224"/>
                <a:gd name="T39" fmla="*/ 2 h 368"/>
                <a:gd name="T40" fmla="*/ 7 w 224"/>
                <a:gd name="T41" fmla="*/ 2 h 368"/>
                <a:gd name="T42" fmla="*/ 10 w 224"/>
                <a:gd name="T43" fmla="*/ 0 h 368"/>
                <a:gd name="T44" fmla="*/ 12 w 224"/>
                <a:gd name="T45" fmla="*/ 1 h 368"/>
                <a:gd name="T46" fmla="*/ 11 w 224"/>
                <a:gd name="T47" fmla="*/ 1 h 368"/>
                <a:gd name="T48" fmla="*/ 11 w 224"/>
                <a:gd name="T49" fmla="*/ 2 h 368"/>
                <a:gd name="T50" fmla="*/ 11 w 224"/>
                <a:gd name="T51" fmla="*/ 2 h 368"/>
                <a:gd name="T52" fmla="*/ 11 w 224"/>
                <a:gd name="T53" fmla="*/ 2 h 368"/>
                <a:gd name="T54" fmla="*/ 12 w 224"/>
                <a:gd name="T55" fmla="*/ 2 h 368"/>
                <a:gd name="T56" fmla="*/ 13 w 224"/>
                <a:gd name="T57" fmla="*/ 2 h 368"/>
                <a:gd name="T58" fmla="*/ 12 w 224"/>
                <a:gd name="T59" fmla="*/ 2 h 368"/>
                <a:gd name="T60" fmla="*/ 12 w 224"/>
                <a:gd name="T61" fmla="*/ 2 h 368"/>
                <a:gd name="T62" fmla="*/ 12 w 224"/>
                <a:gd name="T63" fmla="*/ 2 h 368"/>
                <a:gd name="T64" fmla="*/ 12 w 224"/>
                <a:gd name="T65" fmla="*/ 3 h 368"/>
                <a:gd name="T66" fmla="*/ 12 w 224"/>
                <a:gd name="T67" fmla="*/ 3 h 368"/>
                <a:gd name="T68" fmla="*/ 12 w 224"/>
                <a:gd name="T69" fmla="*/ 3 h 368"/>
                <a:gd name="T70" fmla="*/ 11 w 224"/>
                <a:gd name="T71" fmla="*/ 3 h 368"/>
                <a:gd name="T72" fmla="*/ 11 w 224"/>
                <a:gd name="T73" fmla="*/ 3 h 368"/>
                <a:gd name="T74" fmla="*/ 12 w 224"/>
                <a:gd name="T75" fmla="*/ 4 h 368"/>
                <a:gd name="T76" fmla="*/ 11 w 224"/>
                <a:gd name="T77" fmla="*/ 4 h 368"/>
                <a:gd name="T78" fmla="*/ 10 w 224"/>
                <a:gd name="T79" fmla="*/ 4 h 368"/>
                <a:gd name="T80" fmla="*/ 10 w 224"/>
                <a:gd name="T81" fmla="*/ 5 h 368"/>
                <a:gd name="T82" fmla="*/ 10 w 224"/>
                <a:gd name="T83" fmla="*/ 5 h 368"/>
                <a:gd name="T84" fmla="*/ 10 w 224"/>
                <a:gd name="T85" fmla="*/ 5 h 368"/>
                <a:gd name="T86" fmla="*/ 12 w 224"/>
                <a:gd name="T87" fmla="*/ 5 h 368"/>
                <a:gd name="T88" fmla="*/ 13 w 224"/>
                <a:gd name="T89" fmla="*/ 6 h 368"/>
                <a:gd name="T90" fmla="*/ 16 w 224"/>
                <a:gd name="T91" fmla="*/ 7 h 368"/>
                <a:gd name="T92" fmla="*/ 16 w 224"/>
                <a:gd name="T93" fmla="*/ 7 h 368"/>
                <a:gd name="T94" fmla="*/ 15 w 224"/>
                <a:gd name="T95" fmla="*/ 8 h 368"/>
                <a:gd name="T96" fmla="*/ 12 w 224"/>
                <a:gd name="T97" fmla="*/ 8 h 368"/>
                <a:gd name="T98" fmla="*/ 12 w 224"/>
                <a:gd name="T99" fmla="*/ 9 h 368"/>
                <a:gd name="T100" fmla="*/ 12 w 224"/>
                <a:gd name="T101" fmla="*/ 9 h 368"/>
                <a:gd name="T102" fmla="*/ 11 w 224"/>
                <a:gd name="T103" fmla="*/ 9 h 368"/>
                <a:gd name="T104" fmla="*/ 8 w 224"/>
                <a:gd name="T105" fmla="*/ 9 h 368"/>
                <a:gd name="T106" fmla="*/ 4 w 224"/>
                <a:gd name="T107" fmla="*/ 10 h 368"/>
                <a:gd name="T108" fmla="*/ 5 w 224"/>
                <a:gd name="T109" fmla="*/ 8 h 36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4"/>
                <a:gd name="T166" fmla="*/ 0 h 368"/>
                <a:gd name="T167" fmla="*/ 224 w 224"/>
                <a:gd name="T168" fmla="*/ 368 h 36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4" h="368">
                  <a:moveTo>
                    <a:pt x="70" y="310"/>
                  </a:moveTo>
                  <a:lnTo>
                    <a:pt x="62" y="308"/>
                  </a:lnTo>
                  <a:lnTo>
                    <a:pt x="49" y="304"/>
                  </a:lnTo>
                  <a:lnTo>
                    <a:pt x="40" y="302"/>
                  </a:lnTo>
                  <a:lnTo>
                    <a:pt x="34" y="299"/>
                  </a:lnTo>
                  <a:lnTo>
                    <a:pt x="30" y="297"/>
                  </a:lnTo>
                  <a:lnTo>
                    <a:pt x="28" y="297"/>
                  </a:lnTo>
                  <a:lnTo>
                    <a:pt x="26" y="295"/>
                  </a:lnTo>
                  <a:lnTo>
                    <a:pt x="25" y="295"/>
                  </a:lnTo>
                  <a:lnTo>
                    <a:pt x="13" y="240"/>
                  </a:lnTo>
                  <a:lnTo>
                    <a:pt x="15" y="238"/>
                  </a:lnTo>
                  <a:lnTo>
                    <a:pt x="17" y="237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1" y="229"/>
                  </a:lnTo>
                  <a:lnTo>
                    <a:pt x="8" y="221"/>
                  </a:lnTo>
                  <a:lnTo>
                    <a:pt x="4" y="218"/>
                  </a:lnTo>
                  <a:lnTo>
                    <a:pt x="2" y="212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21" y="182"/>
                  </a:lnTo>
                  <a:lnTo>
                    <a:pt x="21" y="180"/>
                  </a:lnTo>
                  <a:lnTo>
                    <a:pt x="17" y="178"/>
                  </a:lnTo>
                  <a:lnTo>
                    <a:pt x="15" y="176"/>
                  </a:lnTo>
                  <a:lnTo>
                    <a:pt x="15" y="174"/>
                  </a:lnTo>
                  <a:lnTo>
                    <a:pt x="17" y="171"/>
                  </a:lnTo>
                  <a:lnTo>
                    <a:pt x="26" y="158"/>
                  </a:lnTo>
                  <a:lnTo>
                    <a:pt x="28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40" y="156"/>
                  </a:lnTo>
                  <a:lnTo>
                    <a:pt x="40" y="154"/>
                  </a:lnTo>
                  <a:lnTo>
                    <a:pt x="42" y="152"/>
                  </a:lnTo>
                  <a:lnTo>
                    <a:pt x="42" y="150"/>
                  </a:lnTo>
                  <a:lnTo>
                    <a:pt x="42" y="144"/>
                  </a:lnTo>
                  <a:lnTo>
                    <a:pt x="40" y="137"/>
                  </a:lnTo>
                  <a:lnTo>
                    <a:pt x="38" y="127"/>
                  </a:lnTo>
                  <a:lnTo>
                    <a:pt x="36" y="126"/>
                  </a:lnTo>
                  <a:lnTo>
                    <a:pt x="34" y="122"/>
                  </a:lnTo>
                  <a:lnTo>
                    <a:pt x="36" y="120"/>
                  </a:lnTo>
                  <a:lnTo>
                    <a:pt x="42" y="118"/>
                  </a:lnTo>
                  <a:lnTo>
                    <a:pt x="42" y="116"/>
                  </a:lnTo>
                  <a:lnTo>
                    <a:pt x="43" y="116"/>
                  </a:lnTo>
                  <a:lnTo>
                    <a:pt x="45" y="112"/>
                  </a:lnTo>
                  <a:lnTo>
                    <a:pt x="47" y="109"/>
                  </a:lnTo>
                  <a:lnTo>
                    <a:pt x="47" y="105"/>
                  </a:lnTo>
                  <a:lnTo>
                    <a:pt x="47" y="103"/>
                  </a:lnTo>
                  <a:lnTo>
                    <a:pt x="47" y="99"/>
                  </a:lnTo>
                  <a:lnTo>
                    <a:pt x="47" y="95"/>
                  </a:lnTo>
                  <a:lnTo>
                    <a:pt x="47" y="92"/>
                  </a:lnTo>
                  <a:lnTo>
                    <a:pt x="45" y="86"/>
                  </a:lnTo>
                  <a:lnTo>
                    <a:pt x="43" y="82"/>
                  </a:lnTo>
                  <a:lnTo>
                    <a:pt x="40" y="77"/>
                  </a:lnTo>
                  <a:lnTo>
                    <a:pt x="55" y="69"/>
                  </a:lnTo>
                  <a:lnTo>
                    <a:pt x="66" y="65"/>
                  </a:lnTo>
                  <a:lnTo>
                    <a:pt x="77" y="58"/>
                  </a:lnTo>
                  <a:lnTo>
                    <a:pt x="85" y="65"/>
                  </a:lnTo>
                  <a:lnTo>
                    <a:pt x="96" y="54"/>
                  </a:lnTo>
                  <a:lnTo>
                    <a:pt x="94" y="5"/>
                  </a:lnTo>
                  <a:lnTo>
                    <a:pt x="137" y="0"/>
                  </a:lnTo>
                  <a:lnTo>
                    <a:pt x="137" y="13"/>
                  </a:lnTo>
                  <a:lnTo>
                    <a:pt x="145" y="22"/>
                  </a:lnTo>
                  <a:lnTo>
                    <a:pt x="160" y="26"/>
                  </a:lnTo>
                  <a:lnTo>
                    <a:pt x="166" y="39"/>
                  </a:lnTo>
                  <a:lnTo>
                    <a:pt x="164" y="41"/>
                  </a:lnTo>
                  <a:lnTo>
                    <a:pt x="160" y="47"/>
                  </a:lnTo>
                  <a:lnTo>
                    <a:pt x="156" y="48"/>
                  </a:lnTo>
                  <a:lnTo>
                    <a:pt x="156" y="52"/>
                  </a:lnTo>
                  <a:lnTo>
                    <a:pt x="156" y="54"/>
                  </a:lnTo>
                  <a:lnTo>
                    <a:pt x="156" y="56"/>
                  </a:lnTo>
                  <a:lnTo>
                    <a:pt x="156" y="58"/>
                  </a:lnTo>
                  <a:lnTo>
                    <a:pt x="156" y="60"/>
                  </a:lnTo>
                  <a:lnTo>
                    <a:pt x="156" y="65"/>
                  </a:lnTo>
                  <a:lnTo>
                    <a:pt x="156" y="69"/>
                  </a:lnTo>
                  <a:lnTo>
                    <a:pt x="156" y="73"/>
                  </a:lnTo>
                  <a:lnTo>
                    <a:pt x="156" y="77"/>
                  </a:lnTo>
                  <a:lnTo>
                    <a:pt x="158" y="80"/>
                  </a:lnTo>
                  <a:lnTo>
                    <a:pt x="162" y="80"/>
                  </a:lnTo>
                  <a:lnTo>
                    <a:pt x="168" y="82"/>
                  </a:lnTo>
                  <a:lnTo>
                    <a:pt x="175" y="84"/>
                  </a:lnTo>
                  <a:lnTo>
                    <a:pt x="181" y="84"/>
                  </a:lnTo>
                  <a:lnTo>
                    <a:pt x="177" y="84"/>
                  </a:lnTo>
                  <a:lnTo>
                    <a:pt x="169" y="84"/>
                  </a:lnTo>
                  <a:lnTo>
                    <a:pt x="168" y="84"/>
                  </a:lnTo>
                  <a:lnTo>
                    <a:pt x="164" y="86"/>
                  </a:lnTo>
                  <a:lnTo>
                    <a:pt x="162" y="86"/>
                  </a:lnTo>
                  <a:lnTo>
                    <a:pt x="162" y="88"/>
                  </a:lnTo>
                  <a:lnTo>
                    <a:pt x="162" y="90"/>
                  </a:lnTo>
                  <a:lnTo>
                    <a:pt x="162" y="92"/>
                  </a:lnTo>
                  <a:lnTo>
                    <a:pt x="171" y="101"/>
                  </a:lnTo>
                  <a:lnTo>
                    <a:pt x="169" y="103"/>
                  </a:lnTo>
                  <a:lnTo>
                    <a:pt x="168" y="105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8" y="110"/>
                  </a:lnTo>
                  <a:lnTo>
                    <a:pt x="168" y="114"/>
                  </a:lnTo>
                  <a:lnTo>
                    <a:pt x="166" y="116"/>
                  </a:lnTo>
                  <a:lnTo>
                    <a:pt x="164" y="118"/>
                  </a:lnTo>
                  <a:lnTo>
                    <a:pt x="162" y="118"/>
                  </a:lnTo>
                  <a:lnTo>
                    <a:pt x="158" y="120"/>
                  </a:lnTo>
                  <a:lnTo>
                    <a:pt x="156" y="120"/>
                  </a:lnTo>
                  <a:lnTo>
                    <a:pt x="154" y="122"/>
                  </a:lnTo>
                  <a:lnTo>
                    <a:pt x="154" y="127"/>
                  </a:lnTo>
                  <a:lnTo>
                    <a:pt x="156" y="131"/>
                  </a:lnTo>
                  <a:lnTo>
                    <a:pt x="158" y="135"/>
                  </a:lnTo>
                  <a:lnTo>
                    <a:pt x="160" y="137"/>
                  </a:lnTo>
                  <a:lnTo>
                    <a:pt x="164" y="141"/>
                  </a:lnTo>
                  <a:lnTo>
                    <a:pt x="162" y="142"/>
                  </a:lnTo>
                  <a:lnTo>
                    <a:pt x="153" y="146"/>
                  </a:lnTo>
                  <a:lnTo>
                    <a:pt x="149" y="150"/>
                  </a:lnTo>
                  <a:lnTo>
                    <a:pt x="147" y="154"/>
                  </a:lnTo>
                  <a:lnTo>
                    <a:pt x="145" y="156"/>
                  </a:lnTo>
                  <a:lnTo>
                    <a:pt x="145" y="158"/>
                  </a:lnTo>
                  <a:lnTo>
                    <a:pt x="145" y="159"/>
                  </a:lnTo>
                  <a:lnTo>
                    <a:pt x="145" y="161"/>
                  </a:lnTo>
                  <a:lnTo>
                    <a:pt x="143" y="176"/>
                  </a:lnTo>
                  <a:lnTo>
                    <a:pt x="141" y="178"/>
                  </a:lnTo>
                  <a:lnTo>
                    <a:pt x="137" y="186"/>
                  </a:lnTo>
                  <a:lnTo>
                    <a:pt x="137" y="189"/>
                  </a:lnTo>
                  <a:lnTo>
                    <a:pt x="137" y="193"/>
                  </a:lnTo>
                  <a:lnTo>
                    <a:pt x="139" y="195"/>
                  </a:lnTo>
                  <a:lnTo>
                    <a:pt x="141" y="197"/>
                  </a:lnTo>
                  <a:lnTo>
                    <a:pt x="143" y="197"/>
                  </a:lnTo>
                  <a:lnTo>
                    <a:pt x="164" y="193"/>
                  </a:lnTo>
                  <a:lnTo>
                    <a:pt x="175" y="191"/>
                  </a:lnTo>
                  <a:lnTo>
                    <a:pt x="192" y="201"/>
                  </a:lnTo>
                  <a:lnTo>
                    <a:pt x="192" y="223"/>
                  </a:lnTo>
                  <a:lnTo>
                    <a:pt x="209" y="227"/>
                  </a:lnTo>
                  <a:lnTo>
                    <a:pt x="215" y="240"/>
                  </a:lnTo>
                  <a:lnTo>
                    <a:pt x="224" y="272"/>
                  </a:lnTo>
                  <a:lnTo>
                    <a:pt x="222" y="274"/>
                  </a:lnTo>
                  <a:lnTo>
                    <a:pt x="220" y="278"/>
                  </a:lnTo>
                  <a:lnTo>
                    <a:pt x="218" y="282"/>
                  </a:lnTo>
                  <a:lnTo>
                    <a:pt x="215" y="284"/>
                  </a:lnTo>
                  <a:lnTo>
                    <a:pt x="213" y="285"/>
                  </a:lnTo>
                  <a:lnTo>
                    <a:pt x="209" y="285"/>
                  </a:lnTo>
                  <a:lnTo>
                    <a:pt x="192" y="299"/>
                  </a:lnTo>
                  <a:lnTo>
                    <a:pt x="171" y="306"/>
                  </a:lnTo>
                  <a:lnTo>
                    <a:pt x="171" y="327"/>
                  </a:lnTo>
                  <a:lnTo>
                    <a:pt x="173" y="331"/>
                  </a:lnTo>
                  <a:lnTo>
                    <a:pt x="173" y="336"/>
                  </a:lnTo>
                  <a:lnTo>
                    <a:pt x="171" y="338"/>
                  </a:lnTo>
                  <a:lnTo>
                    <a:pt x="171" y="340"/>
                  </a:lnTo>
                  <a:lnTo>
                    <a:pt x="169" y="340"/>
                  </a:lnTo>
                  <a:lnTo>
                    <a:pt x="168" y="340"/>
                  </a:lnTo>
                  <a:lnTo>
                    <a:pt x="164" y="340"/>
                  </a:lnTo>
                  <a:lnTo>
                    <a:pt x="160" y="338"/>
                  </a:lnTo>
                  <a:lnTo>
                    <a:pt x="154" y="336"/>
                  </a:lnTo>
                  <a:lnTo>
                    <a:pt x="128" y="351"/>
                  </a:lnTo>
                  <a:lnTo>
                    <a:pt x="104" y="355"/>
                  </a:lnTo>
                  <a:lnTo>
                    <a:pt x="79" y="366"/>
                  </a:lnTo>
                  <a:lnTo>
                    <a:pt x="57" y="368"/>
                  </a:lnTo>
                  <a:lnTo>
                    <a:pt x="57" y="363"/>
                  </a:lnTo>
                  <a:lnTo>
                    <a:pt x="60" y="349"/>
                  </a:lnTo>
                  <a:lnTo>
                    <a:pt x="66" y="331"/>
                  </a:lnTo>
                  <a:lnTo>
                    <a:pt x="70" y="3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7" name="Freeform 170"/>
            <p:cNvSpPr>
              <a:spLocks/>
            </p:cNvSpPr>
            <p:nvPr/>
          </p:nvSpPr>
          <p:spPr bwMode="auto">
            <a:xfrm>
              <a:off x="627" y="2156"/>
              <a:ext cx="52" cy="52"/>
            </a:xfrm>
            <a:custGeom>
              <a:avLst/>
              <a:gdLst>
                <a:gd name="T0" fmla="*/ 4 w 100"/>
                <a:gd name="T1" fmla="*/ 3 h 130"/>
                <a:gd name="T2" fmla="*/ 3 w 100"/>
                <a:gd name="T3" fmla="*/ 3 h 130"/>
                <a:gd name="T4" fmla="*/ 3 w 100"/>
                <a:gd name="T5" fmla="*/ 3 h 130"/>
                <a:gd name="T6" fmla="*/ 2 w 100"/>
                <a:gd name="T7" fmla="*/ 3 h 130"/>
                <a:gd name="T8" fmla="*/ 0 w 100"/>
                <a:gd name="T9" fmla="*/ 2 h 130"/>
                <a:gd name="T10" fmla="*/ 1 w 100"/>
                <a:gd name="T11" fmla="*/ 2 h 130"/>
                <a:gd name="T12" fmla="*/ 2 w 100"/>
                <a:gd name="T13" fmla="*/ 2 h 130"/>
                <a:gd name="T14" fmla="*/ 2 w 100"/>
                <a:gd name="T15" fmla="*/ 2 h 130"/>
                <a:gd name="T16" fmla="*/ 3 w 100"/>
                <a:gd name="T17" fmla="*/ 1 h 130"/>
                <a:gd name="T18" fmla="*/ 3 w 100"/>
                <a:gd name="T19" fmla="*/ 1 h 130"/>
                <a:gd name="T20" fmla="*/ 4 w 100"/>
                <a:gd name="T21" fmla="*/ 0 h 130"/>
                <a:gd name="T22" fmla="*/ 4 w 100"/>
                <a:gd name="T23" fmla="*/ 0 h 130"/>
                <a:gd name="T24" fmla="*/ 5 w 100"/>
                <a:gd name="T25" fmla="*/ 0 h 130"/>
                <a:gd name="T26" fmla="*/ 6 w 100"/>
                <a:gd name="T27" fmla="*/ 0 h 130"/>
                <a:gd name="T28" fmla="*/ 6 w 100"/>
                <a:gd name="T29" fmla="*/ 0 h 130"/>
                <a:gd name="T30" fmla="*/ 6 w 100"/>
                <a:gd name="T31" fmla="*/ 0 h 130"/>
                <a:gd name="T32" fmla="*/ 7 w 100"/>
                <a:gd name="T33" fmla="*/ 0 h 130"/>
                <a:gd name="T34" fmla="*/ 7 w 100"/>
                <a:gd name="T35" fmla="*/ 0 h 130"/>
                <a:gd name="T36" fmla="*/ 7 w 100"/>
                <a:gd name="T37" fmla="*/ 1 h 130"/>
                <a:gd name="T38" fmla="*/ 7 w 100"/>
                <a:gd name="T39" fmla="*/ 1 h 130"/>
                <a:gd name="T40" fmla="*/ 7 w 100"/>
                <a:gd name="T41" fmla="*/ 1 h 130"/>
                <a:gd name="T42" fmla="*/ 7 w 100"/>
                <a:gd name="T43" fmla="*/ 1 h 130"/>
                <a:gd name="T44" fmla="*/ 6 w 100"/>
                <a:gd name="T45" fmla="*/ 1 h 130"/>
                <a:gd name="T46" fmla="*/ 6 w 100"/>
                <a:gd name="T47" fmla="*/ 2 h 130"/>
                <a:gd name="T48" fmla="*/ 7 w 100"/>
                <a:gd name="T49" fmla="*/ 2 h 130"/>
                <a:gd name="T50" fmla="*/ 7 w 100"/>
                <a:gd name="T51" fmla="*/ 2 h 130"/>
                <a:gd name="T52" fmla="*/ 7 w 100"/>
                <a:gd name="T53" fmla="*/ 2 h 130"/>
                <a:gd name="T54" fmla="*/ 7 w 100"/>
                <a:gd name="T55" fmla="*/ 2 h 130"/>
                <a:gd name="T56" fmla="*/ 6 w 100"/>
                <a:gd name="T57" fmla="*/ 2 h 130"/>
                <a:gd name="T58" fmla="*/ 5 w 100"/>
                <a:gd name="T59" fmla="*/ 2 h 130"/>
                <a:gd name="T60" fmla="*/ 5 w 100"/>
                <a:gd name="T61" fmla="*/ 2 h 130"/>
                <a:gd name="T62" fmla="*/ 5 w 100"/>
                <a:gd name="T63" fmla="*/ 3 h 130"/>
                <a:gd name="T64" fmla="*/ 4 w 100"/>
                <a:gd name="T65" fmla="*/ 3 h 1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"/>
                <a:gd name="T100" fmla="*/ 0 h 130"/>
                <a:gd name="T101" fmla="*/ 100 w 100"/>
                <a:gd name="T102" fmla="*/ 130 h 1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" h="130">
                  <a:moveTo>
                    <a:pt x="53" y="130"/>
                  </a:moveTo>
                  <a:lnTo>
                    <a:pt x="49" y="128"/>
                  </a:lnTo>
                  <a:lnTo>
                    <a:pt x="42" y="126"/>
                  </a:lnTo>
                  <a:lnTo>
                    <a:pt x="38" y="124"/>
                  </a:lnTo>
                  <a:lnTo>
                    <a:pt x="34" y="122"/>
                  </a:lnTo>
                  <a:lnTo>
                    <a:pt x="32" y="120"/>
                  </a:lnTo>
                  <a:lnTo>
                    <a:pt x="31" y="120"/>
                  </a:lnTo>
                  <a:lnTo>
                    <a:pt x="31" y="118"/>
                  </a:lnTo>
                  <a:lnTo>
                    <a:pt x="31" y="117"/>
                  </a:lnTo>
                  <a:lnTo>
                    <a:pt x="0" y="100"/>
                  </a:lnTo>
                  <a:lnTo>
                    <a:pt x="14" y="85"/>
                  </a:lnTo>
                  <a:lnTo>
                    <a:pt x="16" y="81"/>
                  </a:lnTo>
                  <a:lnTo>
                    <a:pt x="21" y="71"/>
                  </a:lnTo>
                  <a:lnTo>
                    <a:pt x="25" y="68"/>
                  </a:lnTo>
                  <a:lnTo>
                    <a:pt x="27" y="62"/>
                  </a:lnTo>
                  <a:lnTo>
                    <a:pt x="29" y="56"/>
                  </a:lnTo>
                  <a:lnTo>
                    <a:pt x="29" y="51"/>
                  </a:lnTo>
                  <a:lnTo>
                    <a:pt x="32" y="43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6" y="19"/>
                  </a:lnTo>
                  <a:lnTo>
                    <a:pt x="51" y="15"/>
                  </a:lnTo>
                  <a:lnTo>
                    <a:pt x="55" y="11"/>
                  </a:lnTo>
                  <a:lnTo>
                    <a:pt x="59" y="8"/>
                  </a:lnTo>
                  <a:lnTo>
                    <a:pt x="63" y="6"/>
                  </a:lnTo>
                  <a:lnTo>
                    <a:pt x="66" y="2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7" y="2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5" y="8"/>
                  </a:lnTo>
                  <a:lnTo>
                    <a:pt x="98" y="19"/>
                  </a:lnTo>
                  <a:lnTo>
                    <a:pt x="100" y="21"/>
                  </a:lnTo>
                  <a:lnTo>
                    <a:pt x="100" y="24"/>
                  </a:lnTo>
                  <a:lnTo>
                    <a:pt x="100" y="28"/>
                  </a:lnTo>
                  <a:lnTo>
                    <a:pt x="100" y="32"/>
                  </a:lnTo>
                  <a:lnTo>
                    <a:pt x="100" y="36"/>
                  </a:lnTo>
                  <a:lnTo>
                    <a:pt x="98" y="38"/>
                  </a:lnTo>
                  <a:lnTo>
                    <a:pt x="96" y="43"/>
                  </a:lnTo>
                  <a:lnTo>
                    <a:pt x="95" y="45"/>
                  </a:lnTo>
                  <a:lnTo>
                    <a:pt x="93" y="45"/>
                  </a:lnTo>
                  <a:lnTo>
                    <a:pt x="89" y="49"/>
                  </a:lnTo>
                  <a:lnTo>
                    <a:pt x="87" y="49"/>
                  </a:lnTo>
                  <a:lnTo>
                    <a:pt x="87" y="51"/>
                  </a:lnTo>
                  <a:lnTo>
                    <a:pt x="89" y="55"/>
                  </a:lnTo>
                  <a:lnTo>
                    <a:pt x="91" y="56"/>
                  </a:lnTo>
                  <a:lnTo>
                    <a:pt x="93" y="60"/>
                  </a:lnTo>
                  <a:lnTo>
                    <a:pt x="95" y="70"/>
                  </a:lnTo>
                  <a:lnTo>
                    <a:pt x="95" y="73"/>
                  </a:lnTo>
                  <a:lnTo>
                    <a:pt x="95" y="79"/>
                  </a:lnTo>
                  <a:lnTo>
                    <a:pt x="95" y="81"/>
                  </a:lnTo>
                  <a:lnTo>
                    <a:pt x="93" y="83"/>
                  </a:lnTo>
                  <a:lnTo>
                    <a:pt x="93" y="85"/>
                  </a:lnTo>
                  <a:lnTo>
                    <a:pt x="91" y="85"/>
                  </a:lnTo>
                  <a:lnTo>
                    <a:pt x="79" y="87"/>
                  </a:lnTo>
                  <a:lnTo>
                    <a:pt x="72" y="98"/>
                  </a:lnTo>
                  <a:lnTo>
                    <a:pt x="70" y="98"/>
                  </a:lnTo>
                  <a:lnTo>
                    <a:pt x="68" y="102"/>
                  </a:lnTo>
                  <a:lnTo>
                    <a:pt x="68" y="103"/>
                  </a:lnTo>
                  <a:lnTo>
                    <a:pt x="70" y="105"/>
                  </a:lnTo>
                  <a:lnTo>
                    <a:pt x="70" y="109"/>
                  </a:lnTo>
                  <a:lnTo>
                    <a:pt x="74" y="111"/>
                  </a:lnTo>
                  <a:lnTo>
                    <a:pt x="53" y="13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8" name="Freeform 171"/>
            <p:cNvSpPr>
              <a:spLocks/>
            </p:cNvSpPr>
            <p:nvPr/>
          </p:nvSpPr>
          <p:spPr bwMode="auto">
            <a:xfrm>
              <a:off x="627" y="2156"/>
              <a:ext cx="52" cy="52"/>
            </a:xfrm>
            <a:custGeom>
              <a:avLst/>
              <a:gdLst>
                <a:gd name="T0" fmla="*/ 4 w 100"/>
                <a:gd name="T1" fmla="*/ 3 h 130"/>
                <a:gd name="T2" fmla="*/ 3 w 100"/>
                <a:gd name="T3" fmla="*/ 3 h 130"/>
                <a:gd name="T4" fmla="*/ 3 w 100"/>
                <a:gd name="T5" fmla="*/ 3 h 130"/>
                <a:gd name="T6" fmla="*/ 2 w 100"/>
                <a:gd name="T7" fmla="*/ 3 h 130"/>
                <a:gd name="T8" fmla="*/ 0 w 100"/>
                <a:gd name="T9" fmla="*/ 2 h 130"/>
                <a:gd name="T10" fmla="*/ 1 w 100"/>
                <a:gd name="T11" fmla="*/ 2 h 130"/>
                <a:gd name="T12" fmla="*/ 2 w 100"/>
                <a:gd name="T13" fmla="*/ 2 h 130"/>
                <a:gd name="T14" fmla="*/ 2 w 100"/>
                <a:gd name="T15" fmla="*/ 2 h 130"/>
                <a:gd name="T16" fmla="*/ 3 w 100"/>
                <a:gd name="T17" fmla="*/ 1 h 130"/>
                <a:gd name="T18" fmla="*/ 3 w 100"/>
                <a:gd name="T19" fmla="*/ 1 h 130"/>
                <a:gd name="T20" fmla="*/ 4 w 100"/>
                <a:gd name="T21" fmla="*/ 0 h 130"/>
                <a:gd name="T22" fmla="*/ 4 w 100"/>
                <a:gd name="T23" fmla="*/ 0 h 130"/>
                <a:gd name="T24" fmla="*/ 5 w 100"/>
                <a:gd name="T25" fmla="*/ 0 h 130"/>
                <a:gd name="T26" fmla="*/ 6 w 100"/>
                <a:gd name="T27" fmla="*/ 0 h 130"/>
                <a:gd name="T28" fmla="*/ 6 w 100"/>
                <a:gd name="T29" fmla="*/ 0 h 130"/>
                <a:gd name="T30" fmla="*/ 6 w 100"/>
                <a:gd name="T31" fmla="*/ 0 h 130"/>
                <a:gd name="T32" fmla="*/ 7 w 100"/>
                <a:gd name="T33" fmla="*/ 0 h 130"/>
                <a:gd name="T34" fmla="*/ 7 w 100"/>
                <a:gd name="T35" fmla="*/ 0 h 130"/>
                <a:gd name="T36" fmla="*/ 7 w 100"/>
                <a:gd name="T37" fmla="*/ 1 h 130"/>
                <a:gd name="T38" fmla="*/ 7 w 100"/>
                <a:gd name="T39" fmla="*/ 1 h 130"/>
                <a:gd name="T40" fmla="*/ 7 w 100"/>
                <a:gd name="T41" fmla="*/ 1 h 130"/>
                <a:gd name="T42" fmla="*/ 7 w 100"/>
                <a:gd name="T43" fmla="*/ 1 h 130"/>
                <a:gd name="T44" fmla="*/ 6 w 100"/>
                <a:gd name="T45" fmla="*/ 1 h 130"/>
                <a:gd name="T46" fmla="*/ 6 w 100"/>
                <a:gd name="T47" fmla="*/ 2 h 130"/>
                <a:gd name="T48" fmla="*/ 7 w 100"/>
                <a:gd name="T49" fmla="*/ 2 h 130"/>
                <a:gd name="T50" fmla="*/ 7 w 100"/>
                <a:gd name="T51" fmla="*/ 2 h 130"/>
                <a:gd name="T52" fmla="*/ 7 w 100"/>
                <a:gd name="T53" fmla="*/ 2 h 130"/>
                <a:gd name="T54" fmla="*/ 7 w 100"/>
                <a:gd name="T55" fmla="*/ 2 h 130"/>
                <a:gd name="T56" fmla="*/ 6 w 100"/>
                <a:gd name="T57" fmla="*/ 2 h 130"/>
                <a:gd name="T58" fmla="*/ 5 w 100"/>
                <a:gd name="T59" fmla="*/ 2 h 130"/>
                <a:gd name="T60" fmla="*/ 5 w 100"/>
                <a:gd name="T61" fmla="*/ 2 h 130"/>
                <a:gd name="T62" fmla="*/ 5 w 100"/>
                <a:gd name="T63" fmla="*/ 3 h 130"/>
                <a:gd name="T64" fmla="*/ 4 w 100"/>
                <a:gd name="T65" fmla="*/ 3 h 1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"/>
                <a:gd name="T100" fmla="*/ 0 h 130"/>
                <a:gd name="T101" fmla="*/ 100 w 100"/>
                <a:gd name="T102" fmla="*/ 130 h 1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" h="130">
                  <a:moveTo>
                    <a:pt x="53" y="130"/>
                  </a:moveTo>
                  <a:lnTo>
                    <a:pt x="49" y="128"/>
                  </a:lnTo>
                  <a:lnTo>
                    <a:pt x="42" y="126"/>
                  </a:lnTo>
                  <a:lnTo>
                    <a:pt x="38" y="124"/>
                  </a:lnTo>
                  <a:lnTo>
                    <a:pt x="34" y="122"/>
                  </a:lnTo>
                  <a:lnTo>
                    <a:pt x="32" y="120"/>
                  </a:lnTo>
                  <a:lnTo>
                    <a:pt x="31" y="120"/>
                  </a:lnTo>
                  <a:lnTo>
                    <a:pt x="31" y="118"/>
                  </a:lnTo>
                  <a:lnTo>
                    <a:pt x="31" y="117"/>
                  </a:lnTo>
                  <a:lnTo>
                    <a:pt x="0" y="100"/>
                  </a:lnTo>
                  <a:lnTo>
                    <a:pt x="14" y="85"/>
                  </a:lnTo>
                  <a:lnTo>
                    <a:pt x="16" y="81"/>
                  </a:lnTo>
                  <a:lnTo>
                    <a:pt x="21" y="71"/>
                  </a:lnTo>
                  <a:lnTo>
                    <a:pt x="25" y="68"/>
                  </a:lnTo>
                  <a:lnTo>
                    <a:pt x="27" y="62"/>
                  </a:lnTo>
                  <a:lnTo>
                    <a:pt x="29" y="56"/>
                  </a:lnTo>
                  <a:lnTo>
                    <a:pt x="29" y="51"/>
                  </a:lnTo>
                  <a:lnTo>
                    <a:pt x="32" y="43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6" y="19"/>
                  </a:lnTo>
                  <a:lnTo>
                    <a:pt x="51" y="15"/>
                  </a:lnTo>
                  <a:lnTo>
                    <a:pt x="55" y="11"/>
                  </a:lnTo>
                  <a:lnTo>
                    <a:pt x="59" y="8"/>
                  </a:lnTo>
                  <a:lnTo>
                    <a:pt x="63" y="6"/>
                  </a:lnTo>
                  <a:lnTo>
                    <a:pt x="66" y="2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7" y="2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5" y="8"/>
                  </a:lnTo>
                  <a:lnTo>
                    <a:pt x="98" y="19"/>
                  </a:lnTo>
                  <a:lnTo>
                    <a:pt x="100" y="21"/>
                  </a:lnTo>
                  <a:lnTo>
                    <a:pt x="100" y="24"/>
                  </a:lnTo>
                  <a:lnTo>
                    <a:pt x="100" y="28"/>
                  </a:lnTo>
                  <a:lnTo>
                    <a:pt x="100" y="32"/>
                  </a:lnTo>
                  <a:lnTo>
                    <a:pt x="100" y="36"/>
                  </a:lnTo>
                  <a:lnTo>
                    <a:pt x="98" y="38"/>
                  </a:lnTo>
                  <a:lnTo>
                    <a:pt x="96" y="43"/>
                  </a:lnTo>
                  <a:lnTo>
                    <a:pt x="95" y="45"/>
                  </a:lnTo>
                  <a:lnTo>
                    <a:pt x="93" y="45"/>
                  </a:lnTo>
                  <a:lnTo>
                    <a:pt x="89" y="49"/>
                  </a:lnTo>
                  <a:lnTo>
                    <a:pt x="87" y="49"/>
                  </a:lnTo>
                  <a:lnTo>
                    <a:pt x="87" y="51"/>
                  </a:lnTo>
                  <a:lnTo>
                    <a:pt x="89" y="55"/>
                  </a:lnTo>
                  <a:lnTo>
                    <a:pt x="91" y="56"/>
                  </a:lnTo>
                  <a:lnTo>
                    <a:pt x="93" y="60"/>
                  </a:lnTo>
                  <a:lnTo>
                    <a:pt x="95" y="70"/>
                  </a:lnTo>
                  <a:lnTo>
                    <a:pt x="95" y="73"/>
                  </a:lnTo>
                  <a:lnTo>
                    <a:pt x="95" y="79"/>
                  </a:lnTo>
                  <a:lnTo>
                    <a:pt x="95" y="81"/>
                  </a:lnTo>
                  <a:lnTo>
                    <a:pt x="93" y="83"/>
                  </a:lnTo>
                  <a:lnTo>
                    <a:pt x="93" y="85"/>
                  </a:lnTo>
                  <a:lnTo>
                    <a:pt x="91" y="85"/>
                  </a:lnTo>
                  <a:lnTo>
                    <a:pt x="79" y="87"/>
                  </a:lnTo>
                  <a:lnTo>
                    <a:pt x="72" y="98"/>
                  </a:lnTo>
                  <a:lnTo>
                    <a:pt x="70" y="98"/>
                  </a:lnTo>
                  <a:lnTo>
                    <a:pt x="68" y="102"/>
                  </a:lnTo>
                  <a:lnTo>
                    <a:pt x="68" y="103"/>
                  </a:lnTo>
                  <a:lnTo>
                    <a:pt x="70" y="105"/>
                  </a:lnTo>
                  <a:lnTo>
                    <a:pt x="70" y="109"/>
                  </a:lnTo>
                  <a:lnTo>
                    <a:pt x="74" y="111"/>
                  </a:lnTo>
                  <a:lnTo>
                    <a:pt x="53" y="13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9" name="Freeform 172"/>
            <p:cNvSpPr>
              <a:spLocks/>
            </p:cNvSpPr>
            <p:nvPr/>
          </p:nvSpPr>
          <p:spPr bwMode="auto">
            <a:xfrm>
              <a:off x="620" y="2196"/>
              <a:ext cx="44" cy="37"/>
            </a:xfrm>
            <a:custGeom>
              <a:avLst/>
              <a:gdLst>
                <a:gd name="T0" fmla="*/ 1 w 83"/>
                <a:gd name="T1" fmla="*/ 0 h 92"/>
                <a:gd name="T2" fmla="*/ 3 w 83"/>
                <a:gd name="T3" fmla="*/ 0 h 92"/>
                <a:gd name="T4" fmla="*/ 3 w 83"/>
                <a:gd name="T5" fmla="*/ 0 h 92"/>
                <a:gd name="T6" fmla="*/ 3 w 83"/>
                <a:gd name="T7" fmla="*/ 0 h 92"/>
                <a:gd name="T8" fmla="*/ 3 w 83"/>
                <a:gd name="T9" fmla="*/ 0 h 92"/>
                <a:gd name="T10" fmla="*/ 4 w 83"/>
                <a:gd name="T11" fmla="*/ 1 h 92"/>
                <a:gd name="T12" fmla="*/ 4 w 83"/>
                <a:gd name="T13" fmla="*/ 1 h 92"/>
                <a:gd name="T14" fmla="*/ 4 w 83"/>
                <a:gd name="T15" fmla="*/ 1 h 92"/>
                <a:gd name="T16" fmla="*/ 5 w 83"/>
                <a:gd name="T17" fmla="*/ 1 h 92"/>
                <a:gd name="T18" fmla="*/ 5 w 83"/>
                <a:gd name="T19" fmla="*/ 1 h 92"/>
                <a:gd name="T20" fmla="*/ 5 w 83"/>
                <a:gd name="T21" fmla="*/ 1 h 92"/>
                <a:gd name="T22" fmla="*/ 5 w 83"/>
                <a:gd name="T23" fmla="*/ 1 h 92"/>
                <a:gd name="T24" fmla="*/ 5 w 83"/>
                <a:gd name="T25" fmla="*/ 1 h 92"/>
                <a:gd name="T26" fmla="*/ 5 w 83"/>
                <a:gd name="T27" fmla="*/ 1 h 92"/>
                <a:gd name="T28" fmla="*/ 6 w 83"/>
                <a:gd name="T29" fmla="*/ 1 h 92"/>
                <a:gd name="T30" fmla="*/ 6 w 83"/>
                <a:gd name="T31" fmla="*/ 1 h 92"/>
                <a:gd name="T32" fmla="*/ 6 w 83"/>
                <a:gd name="T33" fmla="*/ 2 h 92"/>
                <a:gd name="T34" fmla="*/ 6 w 83"/>
                <a:gd name="T35" fmla="*/ 2 h 92"/>
                <a:gd name="T36" fmla="*/ 6 w 83"/>
                <a:gd name="T37" fmla="*/ 2 h 92"/>
                <a:gd name="T38" fmla="*/ 6 w 83"/>
                <a:gd name="T39" fmla="*/ 2 h 92"/>
                <a:gd name="T40" fmla="*/ 6 w 83"/>
                <a:gd name="T41" fmla="*/ 2 h 92"/>
                <a:gd name="T42" fmla="*/ 6 w 83"/>
                <a:gd name="T43" fmla="*/ 2 h 92"/>
                <a:gd name="T44" fmla="*/ 6 w 83"/>
                <a:gd name="T45" fmla="*/ 2 h 92"/>
                <a:gd name="T46" fmla="*/ 6 w 83"/>
                <a:gd name="T47" fmla="*/ 2 h 92"/>
                <a:gd name="T48" fmla="*/ 6 w 83"/>
                <a:gd name="T49" fmla="*/ 2 h 92"/>
                <a:gd name="T50" fmla="*/ 6 w 83"/>
                <a:gd name="T51" fmla="*/ 2 h 92"/>
                <a:gd name="T52" fmla="*/ 5 w 83"/>
                <a:gd name="T53" fmla="*/ 2 h 92"/>
                <a:gd name="T54" fmla="*/ 5 w 83"/>
                <a:gd name="T55" fmla="*/ 2 h 92"/>
                <a:gd name="T56" fmla="*/ 5 w 83"/>
                <a:gd name="T57" fmla="*/ 2 h 92"/>
                <a:gd name="T58" fmla="*/ 5 w 83"/>
                <a:gd name="T59" fmla="*/ 2 h 92"/>
                <a:gd name="T60" fmla="*/ 5 w 83"/>
                <a:gd name="T61" fmla="*/ 2 h 92"/>
                <a:gd name="T62" fmla="*/ 5 w 83"/>
                <a:gd name="T63" fmla="*/ 2 h 92"/>
                <a:gd name="T64" fmla="*/ 4 w 83"/>
                <a:gd name="T65" fmla="*/ 2 h 92"/>
                <a:gd name="T66" fmla="*/ 4 w 83"/>
                <a:gd name="T67" fmla="*/ 2 h 92"/>
                <a:gd name="T68" fmla="*/ 4 w 83"/>
                <a:gd name="T69" fmla="*/ 2 h 92"/>
                <a:gd name="T70" fmla="*/ 4 w 83"/>
                <a:gd name="T71" fmla="*/ 2 h 92"/>
                <a:gd name="T72" fmla="*/ 3 w 83"/>
                <a:gd name="T73" fmla="*/ 2 h 92"/>
                <a:gd name="T74" fmla="*/ 3 w 83"/>
                <a:gd name="T75" fmla="*/ 2 h 92"/>
                <a:gd name="T76" fmla="*/ 3 w 83"/>
                <a:gd name="T77" fmla="*/ 2 h 92"/>
                <a:gd name="T78" fmla="*/ 3 w 83"/>
                <a:gd name="T79" fmla="*/ 2 h 92"/>
                <a:gd name="T80" fmla="*/ 3 w 83"/>
                <a:gd name="T81" fmla="*/ 2 h 92"/>
                <a:gd name="T82" fmla="*/ 3 w 83"/>
                <a:gd name="T83" fmla="*/ 2 h 92"/>
                <a:gd name="T84" fmla="*/ 2 w 83"/>
                <a:gd name="T85" fmla="*/ 2 h 92"/>
                <a:gd name="T86" fmla="*/ 2 w 83"/>
                <a:gd name="T87" fmla="*/ 2 h 92"/>
                <a:gd name="T88" fmla="*/ 2 w 83"/>
                <a:gd name="T89" fmla="*/ 1 h 92"/>
                <a:gd name="T90" fmla="*/ 3 w 83"/>
                <a:gd name="T91" fmla="*/ 1 h 92"/>
                <a:gd name="T92" fmla="*/ 0 w 83"/>
                <a:gd name="T93" fmla="*/ 0 h 92"/>
                <a:gd name="T94" fmla="*/ 1 w 83"/>
                <a:gd name="T95" fmla="*/ 0 h 92"/>
                <a:gd name="T96" fmla="*/ 1 w 83"/>
                <a:gd name="T97" fmla="*/ 0 h 92"/>
                <a:gd name="T98" fmla="*/ 1 w 83"/>
                <a:gd name="T99" fmla="*/ 0 h 92"/>
                <a:gd name="T100" fmla="*/ 1 w 83"/>
                <a:gd name="T101" fmla="*/ 0 h 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3"/>
                <a:gd name="T154" fmla="*/ 0 h 92"/>
                <a:gd name="T155" fmla="*/ 83 w 83"/>
                <a:gd name="T156" fmla="*/ 92 h 9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3" h="92">
                  <a:moveTo>
                    <a:pt x="13" y="0"/>
                  </a:moveTo>
                  <a:lnTo>
                    <a:pt x="44" y="17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47" y="22"/>
                  </a:lnTo>
                  <a:lnTo>
                    <a:pt x="49" y="24"/>
                  </a:lnTo>
                  <a:lnTo>
                    <a:pt x="55" y="26"/>
                  </a:lnTo>
                  <a:lnTo>
                    <a:pt x="62" y="28"/>
                  </a:lnTo>
                  <a:lnTo>
                    <a:pt x="66" y="30"/>
                  </a:lnTo>
                  <a:lnTo>
                    <a:pt x="66" y="32"/>
                  </a:lnTo>
                  <a:lnTo>
                    <a:pt x="66" y="34"/>
                  </a:lnTo>
                  <a:lnTo>
                    <a:pt x="66" y="37"/>
                  </a:lnTo>
                  <a:lnTo>
                    <a:pt x="68" y="39"/>
                  </a:lnTo>
                  <a:lnTo>
                    <a:pt x="70" y="45"/>
                  </a:lnTo>
                  <a:lnTo>
                    <a:pt x="72" y="50"/>
                  </a:lnTo>
                  <a:lnTo>
                    <a:pt x="77" y="58"/>
                  </a:lnTo>
                  <a:lnTo>
                    <a:pt x="81" y="60"/>
                  </a:lnTo>
                  <a:lnTo>
                    <a:pt x="83" y="64"/>
                  </a:lnTo>
                  <a:lnTo>
                    <a:pt x="83" y="67"/>
                  </a:lnTo>
                  <a:lnTo>
                    <a:pt x="83" y="69"/>
                  </a:lnTo>
                  <a:lnTo>
                    <a:pt x="81" y="69"/>
                  </a:lnTo>
                  <a:lnTo>
                    <a:pt x="77" y="71"/>
                  </a:lnTo>
                  <a:lnTo>
                    <a:pt x="76" y="71"/>
                  </a:lnTo>
                  <a:lnTo>
                    <a:pt x="72" y="73"/>
                  </a:lnTo>
                  <a:lnTo>
                    <a:pt x="70" y="73"/>
                  </a:lnTo>
                  <a:lnTo>
                    <a:pt x="68" y="75"/>
                  </a:lnTo>
                  <a:lnTo>
                    <a:pt x="66" y="77"/>
                  </a:lnTo>
                  <a:lnTo>
                    <a:pt x="64" y="79"/>
                  </a:lnTo>
                  <a:lnTo>
                    <a:pt x="62" y="84"/>
                  </a:lnTo>
                  <a:lnTo>
                    <a:pt x="61" y="90"/>
                  </a:lnTo>
                  <a:lnTo>
                    <a:pt x="61" y="92"/>
                  </a:lnTo>
                  <a:lnTo>
                    <a:pt x="59" y="86"/>
                  </a:lnTo>
                  <a:lnTo>
                    <a:pt x="55" y="82"/>
                  </a:lnTo>
                  <a:lnTo>
                    <a:pt x="51" y="79"/>
                  </a:lnTo>
                  <a:lnTo>
                    <a:pt x="49" y="77"/>
                  </a:lnTo>
                  <a:lnTo>
                    <a:pt x="44" y="75"/>
                  </a:lnTo>
                  <a:lnTo>
                    <a:pt x="42" y="75"/>
                  </a:lnTo>
                  <a:lnTo>
                    <a:pt x="38" y="73"/>
                  </a:lnTo>
                  <a:lnTo>
                    <a:pt x="36" y="73"/>
                  </a:lnTo>
                  <a:lnTo>
                    <a:pt x="34" y="71"/>
                  </a:lnTo>
                  <a:lnTo>
                    <a:pt x="32" y="69"/>
                  </a:lnTo>
                  <a:lnTo>
                    <a:pt x="30" y="64"/>
                  </a:lnTo>
                  <a:lnTo>
                    <a:pt x="30" y="58"/>
                  </a:lnTo>
                  <a:lnTo>
                    <a:pt x="30" y="50"/>
                  </a:lnTo>
                  <a:lnTo>
                    <a:pt x="32" y="45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6" y="7"/>
                  </a:lnTo>
                  <a:lnTo>
                    <a:pt x="12" y="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7" name="Group 173"/>
            <p:cNvGrpSpPr>
              <a:grpSpLocks/>
            </p:cNvGrpSpPr>
            <p:nvPr/>
          </p:nvGrpSpPr>
          <p:grpSpPr bwMode="auto">
            <a:xfrm>
              <a:off x="620" y="2196"/>
              <a:ext cx="44" cy="37"/>
              <a:chOff x="408" y="1925"/>
              <a:chExt cx="42" cy="46"/>
            </a:xfrm>
          </p:grpSpPr>
          <p:sp>
            <p:nvSpPr>
              <p:cNvPr id="21214" name="Freeform 174"/>
              <p:cNvSpPr>
                <a:spLocks/>
              </p:cNvSpPr>
              <p:nvPr/>
            </p:nvSpPr>
            <p:spPr bwMode="auto">
              <a:xfrm>
                <a:off x="408" y="1925"/>
                <a:ext cx="42" cy="46"/>
              </a:xfrm>
              <a:custGeom>
                <a:avLst/>
                <a:gdLst>
                  <a:gd name="T0" fmla="*/ 1 w 83"/>
                  <a:gd name="T1" fmla="*/ 0 h 92"/>
                  <a:gd name="T2" fmla="*/ 3 w 83"/>
                  <a:gd name="T3" fmla="*/ 1 h 92"/>
                  <a:gd name="T4" fmla="*/ 3 w 83"/>
                  <a:gd name="T5" fmla="*/ 1 h 92"/>
                  <a:gd name="T6" fmla="*/ 3 w 83"/>
                  <a:gd name="T7" fmla="*/ 1 h 92"/>
                  <a:gd name="T8" fmla="*/ 3 w 83"/>
                  <a:gd name="T9" fmla="*/ 1 h 92"/>
                  <a:gd name="T10" fmla="*/ 3 w 83"/>
                  <a:gd name="T11" fmla="*/ 1 h 92"/>
                  <a:gd name="T12" fmla="*/ 4 w 83"/>
                  <a:gd name="T13" fmla="*/ 1 h 92"/>
                  <a:gd name="T14" fmla="*/ 4 w 83"/>
                  <a:gd name="T15" fmla="*/ 1 h 92"/>
                  <a:gd name="T16" fmla="*/ 4 w 83"/>
                  <a:gd name="T17" fmla="*/ 1 h 92"/>
                  <a:gd name="T18" fmla="*/ 5 w 83"/>
                  <a:gd name="T19" fmla="*/ 1 h 92"/>
                  <a:gd name="T20" fmla="*/ 5 w 83"/>
                  <a:gd name="T21" fmla="*/ 2 h 92"/>
                  <a:gd name="T22" fmla="*/ 5 w 83"/>
                  <a:gd name="T23" fmla="*/ 3 h 92"/>
                  <a:gd name="T24" fmla="*/ 5 w 83"/>
                  <a:gd name="T25" fmla="*/ 3 h 92"/>
                  <a:gd name="T26" fmla="*/ 5 w 83"/>
                  <a:gd name="T27" fmla="*/ 3 h 92"/>
                  <a:gd name="T28" fmla="*/ 5 w 83"/>
                  <a:gd name="T29" fmla="*/ 3 h 92"/>
                  <a:gd name="T30" fmla="*/ 5 w 83"/>
                  <a:gd name="T31" fmla="*/ 3 h 92"/>
                  <a:gd name="T32" fmla="*/ 5 w 83"/>
                  <a:gd name="T33" fmla="*/ 3 h 92"/>
                  <a:gd name="T34" fmla="*/ 6 w 83"/>
                  <a:gd name="T35" fmla="*/ 3 h 92"/>
                  <a:gd name="T36" fmla="*/ 6 w 83"/>
                  <a:gd name="T37" fmla="*/ 4 h 92"/>
                  <a:gd name="T38" fmla="*/ 6 w 83"/>
                  <a:gd name="T39" fmla="*/ 5 h 92"/>
                  <a:gd name="T40" fmla="*/ 6 w 83"/>
                  <a:gd name="T41" fmla="*/ 5 h 92"/>
                  <a:gd name="T42" fmla="*/ 6 w 83"/>
                  <a:gd name="T43" fmla="*/ 5 h 92"/>
                  <a:gd name="T44" fmla="*/ 5 w 83"/>
                  <a:gd name="T45" fmla="*/ 5 h 92"/>
                  <a:gd name="T46" fmla="*/ 5 w 83"/>
                  <a:gd name="T47" fmla="*/ 5 h 92"/>
                  <a:gd name="T48" fmla="*/ 5 w 83"/>
                  <a:gd name="T49" fmla="*/ 5 h 92"/>
                  <a:gd name="T50" fmla="*/ 5 w 83"/>
                  <a:gd name="T51" fmla="*/ 5 h 92"/>
                  <a:gd name="T52" fmla="*/ 5 w 83"/>
                  <a:gd name="T53" fmla="*/ 5 h 92"/>
                  <a:gd name="T54" fmla="*/ 5 w 83"/>
                  <a:gd name="T55" fmla="*/ 5 h 92"/>
                  <a:gd name="T56" fmla="*/ 4 w 83"/>
                  <a:gd name="T57" fmla="*/ 5 h 92"/>
                  <a:gd name="T58" fmla="*/ 4 w 83"/>
                  <a:gd name="T59" fmla="*/ 6 h 92"/>
                  <a:gd name="T60" fmla="*/ 4 w 83"/>
                  <a:gd name="T61" fmla="*/ 6 h 92"/>
                  <a:gd name="T62" fmla="*/ 4 w 83"/>
                  <a:gd name="T63" fmla="*/ 6 h 92"/>
                  <a:gd name="T64" fmla="*/ 4 w 83"/>
                  <a:gd name="T65" fmla="*/ 6 h 92"/>
                  <a:gd name="T66" fmla="*/ 4 w 83"/>
                  <a:gd name="T67" fmla="*/ 6 h 92"/>
                  <a:gd name="T68" fmla="*/ 4 w 83"/>
                  <a:gd name="T69" fmla="*/ 5 h 92"/>
                  <a:gd name="T70" fmla="*/ 4 w 83"/>
                  <a:gd name="T71" fmla="*/ 5 h 92"/>
                  <a:gd name="T72" fmla="*/ 3 w 83"/>
                  <a:gd name="T73" fmla="*/ 5 h 92"/>
                  <a:gd name="T74" fmla="*/ 3 w 83"/>
                  <a:gd name="T75" fmla="*/ 5 h 92"/>
                  <a:gd name="T76" fmla="*/ 3 w 83"/>
                  <a:gd name="T77" fmla="*/ 5 h 92"/>
                  <a:gd name="T78" fmla="*/ 3 w 83"/>
                  <a:gd name="T79" fmla="*/ 5 h 92"/>
                  <a:gd name="T80" fmla="*/ 3 w 83"/>
                  <a:gd name="T81" fmla="*/ 5 h 92"/>
                  <a:gd name="T82" fmla="*/ 2 w 83"/>
                  <a:gd name="T83" fmla="*/ 5 h 92"/>
                  <a:gd name="T84" fmla="*/ 2 w 83"/>
                  <a:gd name="T85" fmla="*/ 4 h 92"/>
                  <a:gd name="T86" fmla="*/ 2 w 83"/>
                  <a:gd name="T87" fmla="*/ 3 h 92"/>
                  <a:gd name="T88" fmla="*/ 2 w 83"/>
                  <a:gd name="T89" fmla="*/ 3 h 92"/>
                  <a:gd name="T90" fmla="*/ 2 w 83"/>
                  <a:gd name="T91" fmla="*/ 3 h 92"/>
                  <a:gd name="T92" fmla="*/ 0 w 83"/>
                  <a:gd name="T93" fmla="*/ 1 h 92"/>
                  <a:gd name="T94" fmla="*/ 1 w 83"/>
                  <a:gd name="T95" fmla="*/ 1 h 92"/>
                  <a:gd name="T96" fmla="*/ 1 w 83"/>
                  <a:gd name="T97" fmla="*/ 1 h 92"/>
                  <a:gd name="T98" fmla="*/ 1 w 83"/>
                  <a:gd name="T99" fmla="*/ 1 h 92"/>
                  <a:gd name="T100" fmla="*/ 1 w 83"/>
                  <a:gd name="T101" fmla="*/ 0 h 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3"/>
                  <a:gd name="T154" fmla="*/ 0 h 92"/>
                  <a:gd name="T155" fmla="*/ 83 w 83"/>
                  <a:gd name="T156" fmla="*/ 92 h 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3" h="92">
                    <a:moveTo>
                      <a:pt x="13" y="0"/>
                    </a:moveTo>
                    <a:lnTo>
                      <a:pt x="44" y="17"/>
                    </a:lnTo>
                    <a:lnTo>
                      <a:pt x="44" y="18"/>
                    </a:lnTo>
                    <a:lnTo>
                      <a:pt x="44" y="20"/>
                    </a:lnTo>
                    <a:lnTo>
                      <a:pt x="47" y="22"/>
                    </a:lnTo>
                    <a:lnTo>
                      <a:pt x="49" y="24"/>
                    </a:lnTo>
                    <a:lnTo>
                      <a:pt x="55" y="26"/>
                    </a:lnTo>
                    <a:lnTo>
                      <a:pt x="62" y="28"/>
                    </a:lnTo>
                    <a:lnTo>
                      <a:pt x="66" y="30"/>
                    </a:lnTo>
                    <a:lnTo>
                      <a:pt x="66" y="32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8" y="39"/>
                    </a:lnTo>
                    <a:lnTo>
                      <a:pt x="70" y="45"/>
                    </a:lnTo>
                    <a:lnTo>
                      <a:pt x="72" y="50"/>
                    </a:lnTo>
                    <a:lnTo>
                      <a:pt x="77" y="58"/>
                    </a:lnTo>
                    <a:lnTo>
                      <a:pt x="81" y="60"/>
                    </a:lnTo>
                    <a:lnTo>
                      <a:pt x="83" y="64"/>
                    </a:lnTo>
                    <a:lnTo>
                      <a:pt x="83" y="67"/>
                    </a:lnTo>
                    <a:lnTo>
                      <a:pt x="83" y="69"/>
                    </a:lnTo>
                    <a:lnTo>
                      <a:pt x="81" y="69"/>
                    </a:lnTo>
                    <a:lnTo>
                      <a:pt x="77" y="71"/>
                    </a:lnTo>
                    <a:lnTo>
                      <a:pt x="76" y="71"/>
                    </a:lnTo>
                    <a:lnTo>
                      <a:pt x="72" y="73"/>
                    </a:lnTo>
                    <a:lnTo>
                      <a:pt x="70" y="73"/>
                    </a:lnTo>
                    <a:lnTo>
                      <a:pt x="68" y="75"/>
                    </a:lnTo>
                    <a:lnTo>
                      <a:pt x="66" y="77"/>
                    </a:lnTo>
                    <a:lnTo>
                      <a:pt x="64" y="79"/>
                    </a:lnTo>
                    <a:lnTo>
                      <a:pt x="62" y="84"/>
                    </a:lnTo>
                    <a:lnTo>
                      <a:pt x="61" y="90"/>
                    </a:lnTo>
                    <a:lnTo>
                      <a:pt x="61" y="92"/>
                    </a:lnTo>
                    <a:lnTo>
                      <a:pt x="59" y="86"/>
                    </a:lnTo>
                    <a:lnTo>
                      <a:pt x="55" y="82"/>
                    </a:lnTo>
                    <a:lnTo>
                      <a:pt x="51" y="79"/>
                    </a:lnTo>
                    <a:lnTo>
                      <a:pt x="49" y="77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38" y="73"/>
                    </a:lnTo>
                    <a:lnTo>
                      <a:pt x="36" y="73"/>
                    </a:lnTo>
                    <a:lnTo>
                      <a:pt x="34" y="71"/>
                    </a:lnTo>
                    <a:lnTo>
                      <a:pt x="32" y="69"/>
                    </a:lnTo>
                    <a:lnTo>
                      <a:pt x="30" y="64"/>
                    </a:lnTo>
                    <a:lnTo>
                      <a:pt x="30" y="58"/>
                    </a:lnTo>
                    <a:lnTo>
                      <a:pt x="30" y="50"/>
                    </a:lnTo>
                    <a:lnTo>
                      <a:pt x="32" y="45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6" y="7"/>
                    </a:lnTo>
                    <a:lnTo>
                      <a:pt x="12" y="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15" name="Freeform 175"/>
              <p:cNvSpPr>
                <a:spLocks/>
              </p:cNvSpPr>
              <p:nvPr/>
            </p:nvSpPr>
            <p:spPr bwMode="auto">
              <a:xfrm>
                <a:off x="408" y="1925"/>
                <a:ext cx="42" cy="46"/>
              </a:xfrm>
              <a:custGeom>
                <a:avLst/>
                <a:gdLst>
                  <a:gd name="T0" fmla="*/ 1 w 83"/>
                  <a:gd name="T1" fmla="*/ 0 h 92"/>
                  <a:gd name="T2" fmla="*/ 3 w 83"/>
                  <a:gd name="T3" fmla="*/ 1 h 92"/>
                  <a:gd name="T4" fmla="*/ 3 w 83"/>
                  <a:gd name="T5" fmla="*/ 1 h 92"/>
                  <a:gd name="T6" fmla="*/ 3 w 83"/>
                  <a:gd name="T7" fmla="*/ 1 h 92"/>
                  <a:gd name="T8" fmla="*/ 3 w 83"/>
                  <a:gd name="T9" fmla="*/ 1 h 92"/>
                  <a:gd name="T10" fmla="*/ 3 w 83"/>
                  <a:gd name="T11" fmla="*/ 1 h 92"/>
                  <a:gd name="T12" fmla="*/ 4 w 83"/>
                  <a:gd name="T13" fmla="*/ 1 h 92"/>
                  <a:gd name="T14" fmla="*/ 4 w 83"/>
                  <a:gd name="T15" fmla="*/ 1 h 92"/>
                  <a:gd name="T16" fmla="*/ 4 w 83"/>
                  <a:gd name="T17" fmla="*/ 1 h 92"/>
                  <a:gd name="T18" fmla="*/ 5 w 83"/>
                  <a:gd name="T19" fmla="*/ 1 h 92"/>
                  <a:gd name="T20" fmla="*/ 5 w 83"/>
                  <a:gd name="T21" fmla="*/ 2 h 92"/>
                  <a:gd name="T22" fmla="*/ 5 w 83"/>
                  <a:gd name="T23" fmla="*/ 3 h 92"/>
                  <a:gd name="T24" fmla="*/ 5 w 83"/>
                  <a:gd name="T25" fmla="*/ 3 h 92"/>
                  <a:gd name="T26" fmla="*/ 5 w 83"/>
                  <a:gd name="T27" fmla="*/ 3 h 92"/>
                  <a:gd name="T28" fmla="*/ 5 w 83"/>
                  <a:gd name="T29" fmla="*/ 3 h 92"/>
                  <a:gd name="T30" fmla="*/ 5 w 83"/>
                  <a:gd name="T31" fmla="*/ 3 h 92"/>
                  <a:gd name="T32" fmla="*/ 5 w 83"/>
                  <a:gd name="T33" fmla="*/ 3 h 92"/>
                  <a:gd name="T34" fmla="*/ 6 w 83"/>
                  <a:gd name="T35" fmla="*/ 3 h 92"/>
                  <a:gd name="T36" fmla="*/ 6 w 83"/>
                  <a:gd name="T37" fmla="*/ 4 h 92"/>
                  <a:gd name="T38" fmla="*/ 6 w 83"/>
                  <a:gd name="T39" fmla="*/ 5 h 92"/>
                  <a:gd name="T40" fmla="*/ 6 w 83"/>
                  <a:gd name="T41" fmla="*/ 5 h 92"/>
                  <a:gd name="T42" fmla="*/ 6 w 83"/>
                  <a:gd name="T43" fmla="*/ 5 h 92"/>
                  <a:gd name="T44" fmla="*/ 5 w 83"/>
                  <a:gd name="T45" fmla="*/ 5 h 92"/>
                  <a:gd name="T46" fmla="*/ 5 w 83"/>
                  <a:gd name="T47" fmla="*/ 5 h 92"/>
                  <a:gd name="T48" fmla="*/ 5 w 83"/>
                  <a:gd name="T49" fmla="*/ 5 h 92"/>
                  <a:gd name="T50" fmla="*/ 5 w 83"/>
                  <a:gd name="T51" fmla="*/ 5 h 92"/>
                  <a:gd name="T52" fmla="*/ 5 w 83"/>
                  <a:gd name="T53" fmla="*/ 5 h 92"/>
                  <a:gd name="T54" fmla="*/ 5 w 83"/>
                  <a:gd name="T55" fmla="*/ 5 h 92"/>
                  <a:gd name="T56" fmla="*/ 4 w 83"/>
                  <a:gd name="T57" fmla="*/ 5 h 92"/>
                  <a:gd name="T58" fmla="*/ 4 w 83"/>
                  <a:gd name="T59" fmla="*/ 6 h 92"/>
                  <a:gd name="T60" fmla="*/ 4 w 83"/>
                  <a:gd name="T61" fmla="*/ 6 h 92"/>
                  <a:gd name="T62" fmla="*/ 4 w 83"/>
                  <a:gd name="T63" fmla="*/ 6 h 92"/>
                  <a:gd name="T64" fmla="*/ 4 w 83"/>
                  <a:gd name="T65" fmla="*/ 6 h 92"/>
                  <a:gd name="T66" fmla="*/ 4 w 83"/>
                  <a:gd name="T67" fmla="*/ 6 h 92"/>
                  <a:gd name="T68" fmla="*/ 4 w 83"/>
                  <a:gd name="T69" fmla="*/ 5 h 92"/>
                  <a:gd name="T70" fmla="*/ 4 w 83"/>
                  <a:gd name="T71" fmla="*/ 5 h 92"/>
                  <a:gd name="T72" fmla="*/ 3 w 83"/>
                  <a:gd name="T73" fmla="*/ 5 h 92"/>
                  <a:gd name="T74" fmla="*/ 3 w 83"/>
                  <a:gd name="T75" fmla="*/ 5 h 92"/>
                  <a:gd name="T76" fmla="*/ 3 w 83"/>
                  <a:gd name="T77" fmla="*/ 5 h 92"/>
                  <a:gd name="T78" fmla="*/ 3 w 83"/>
                  <a:gd name="T79" fmla="*/ 5 h 92"/>
                  <a:gd name="T80" fmla="*/ 3 w 83"/>
                  <a:gd name="T81" fmla="*/ 5 h 92"/>
                  <a:gd name="T82" fmla="*/ 2 w 83"/>
                  <a:gd name="T83" fmla="*/ 5 h 92"/>
                  <a:gd name="T84" fmla="*/ 2 w 83"/>
                  <a:gd name="T85" fmla="*/ 4 h 92"/>
                  <a:gd name="T86" fmla="*/ 2 w 83"/>
                  <a:gd name="T87" fmla="*/ 3 h 92"/>
                  <a:gd name="T88" fmla="*/ 2 w 83"/>
                  <a:gd name="T89" fmla="*/ 3 h 92"/>
                  <a:gd name="T90" fmla="*/ 2 w 83"/>
                  <a:gd name="T91" fmla="*/ 3 h 92"/>
                  <a:gd name="T92" fmla="*/ 0 w 83"/>
                  <a:gd name="T93" fmla="*/ 1 h 92"/>
                  <a:gd name="T94" fmla="*/ 1 w 83"/>
                  <a:gd name="T95" fmla="*/ 1 h 92"/>
                  <a:gd name="T96" fmla="*/ 1 w 83"/>
                  <a:gd name="T97" fmla="*/ 1 h 92"/>
                  <a:gd name="T98" fmla="*/ 1 w 83"/>
                  <a:gd name="T99" fmla="*/ 1 h 92"/>
                  <a:gd name="T100" fmla="*/ 1 w 83"/>
                  <a:gd name="T101" fmla="*/ 0 h 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3"/>
                  <a:gd name="T154" fmla="*/ 0 h 92"/>
                  <a:gd name="T155" fmla="*/ 83 w 83"/>
                  <a:gd name="T156" fmla="*/ 92 h 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3" h="92">
                    <a:moveTo>
                      <a:pt x="13" y="0"/>
                    </a:moveTo>
                    <a:lnTo>
                      <a:pt x="44" y="17"/>
                    </a:lnTo>
                    <a:lnTo>
                      <a:pt x="44" y="18"/>
                    </a:lnTo>
                    <a:lnTo>
                      <a:pt x="44" y="20"/>
                    </a:lnTo>
                    <a:lnTo>
                      <a:pt x="47" y="22"/>
                    </a:lnTo>
                    <a:lnTo>
                      <a:pt x="49" y="24"/>
                    </a:lnTo>
                    <a:lnTo>
                      <a:pt x="55" y="26"/>
                    </a:lnTo>
                    <a:lnTo>
                      <a:pt x="62" y="28"/>
                    </a:lnTo>
                    <a:lnTo>
                      <a:pt x="66" y="30"/>
                    </a:lnTo>
                    <a:lnTo>
                      <a:pt x="66" y="32"/>
                    </a:lnTo>
                    <a:lnTo>
                      <a:pt x="66" y="34"/>
                    </a:lnTo>
                    <a:lnTo>
                      <a:pt x="66" y="37"/>
                    </a:lnTo>
                    <a:lnTo>
                      <a:pt x="68" y="39"/>
                    </a:lnTo>
                    <a:lnTo>
                      <a:pt x="70" y="45"/>
                    </a:lnTo>
                    <a:lnTo>
                      <a:pt x="72" y="50"/>
                    </a:lnTo>
                    <a:lnTo>
                      <a:pt x="77" y="58"/>
                    </a:lnTo>
                    <a:lnTo>
                      <a:pt x="81" y="60"/>
                    </a:lnTo>
                    <a:lnTo>
                      <a:pt x="83" y="64"/>
                    </a:lnTo>
                    <a:lnTo>
                      <a:pt x="83" y="67"/>
                    </a:lnTo>
                    <a:lnTo>
                      <a:pt x="83" y="69"/>
                    </a:lnTo>
                    <a:lnTo>
                      <a:pt x="81" y="69"/>
                    </a:lnTo>
                    <a:lnTo>
                      <a:pt x="77" y="71"/>
                    </a:lnTo>
                    <a:lnTo>
                      <a:pt x="76" y="71"/>
                    </a:lnTo>
                    <a:lnTo>
                      <a:pt x="72" y="73"/>
                    </a:lnTo>
                    <a:lnTo>
                      <a:pt x="70" y="73"/>
                    </a:lnTo>
                    <a:lnTo>
                      <a:pt x="68" y="75"/>
                    </a:lnTo>
                    <a:lnTo>
                      <a:pt x="66" y="77"/>
                    </a:lnTo>
                    <a:lnTo>
                      <a:pt x="64" y="79"/>
                    </a:lnTo>
                    <a:lnTo>
                      <a:pt x="62" y="84"/>
                    </a:lnTo>
                    <a:lnTo>
                      <a:pt x="61" y="90"/>
                    </a:lnTo>
                    <a:lnTo>
                      <a:pt x="61" y="92"/>
                    </a:lnTo>
                    <a:lnTo>
                      <a:pt x="59" y="86"/>
                    </a:lnTo>
                    <a:lnTo>
                      <a:pt x="55" y="82"/>
                    </a:lnTo>
                    <a:lnTo>
                      <a:pt x="51" y="79"/>
                    </a:lnTo>
                    <a:lnTo>
                      <a:pt x="49" y="77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38" y="73"/>
                    </a:lnTo>
                    <a:lnTo>
                      <a:pt x="36" y="73"/>
                    </a:lnTo>
                    <a:lnTo>
                      <a:pt x="34" y="71"/>
                    </a:lnTo>
                    <a:lnTo>
                      <a:pt x="32" y="69"/>
                    </a:lnTo>
                    <a:lnTo>
                      <a:pt x="30" y="64"/>
                    </a:lnTo>
                    <a:lnTo>
                      <a:pt x="30" y="58"/>
                    </a:lnTo>
                    <a:lnTo>
                      <a:pt x="30" y="50"/>
                    </a:lnTo>
                    <a:lnTo>
                      <a:pt x="32" y="45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6" y="7"/>
                    </a:lnTo>
                    <a:lnTo>
                      <a:pt x="12" y="3"/>
                    </a:lnTo>
                    <a:lnTo>
                      <a:pt x="13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11" name="Freeform 176"/>
            <p:cNvSpPr>
              <a:spLocks/>
            </p:cNvSpPr>
            <p:nvPr/>
          </p:nvSpPr>
          <p:spPr bwMode="auto">
            <a:xfrm>
              <a:off x="650" y="2223"/>
              <a:ext cx="18" cy="23"/>
            </a:xfrm>
            <a:custGeom>
              <a:avLst/>
              <a:gdLst>
                <a:gd name="T0" fmla="*/ 2 w 33"/>
                <a:gd name="T1" fmla="*/ 0 h 57"/>
                <a:gd name="T2" fmla="*/ 2 w 33"/>
                <a:gd name="T3" fmla="*/ 0 h 57"/>
                <a:gd name="T4" fmla="*/ 1 w 33"/>
                <a:gd name="T5" fmla="*/ 0 h 57"/>
                <a:gd name="T6" fmla="*/ 1 w 33"/>
                <a:gd name="T7" fmla="*/ 0 h 57"/>
                <a:gd name="T8" fmla="*/ 1 w 33"/>
                <a:gd name="T9" fmla="*/ 0 h 57"/>
                <a:gd name="T10" fmla="*/ 1 w 33"/>
                <a:gd name="T11" fmla="*/ 0 h 57"/>
                <a:gd name="T12" fmla="*/ 1 w 33"/>
                <a:gd name="T13" fmla="*/ 0 h 57"/>
                <a:gd name="T14" fmla="*/ 0 w 33"/>
                <a:gd name="T15" fmla="*/ 0 h 57"/>
                <a:gd name="T16" fmla="*/ 0 w 33"/>
                <a:gd name="T17" fmla="*/ 1 h 57"/>
                <a:gd name="T18" fmla="*/ 0 w 33"/>
                <a:gd name="T19" fmla="*/ 1 h 57"/>
                <a:gd name="T20" fmla="*/ 1 w 33"/>
                <a:gd name="T21" fmla="*/ 1 h 57"/>
                <a:gd name="T22" fmla="*/ 1 w 33"/>
                <a:gd name="T23" fmla="*/ 1 h 57"/>
                <a:gd name="T24" fmla="*/ 1 w 33"/>
                <a:gd name="T25" fmla="*/ 1 h 57"/>
                <a:gd name="T26" fmla="*/ 1 w 33"/>
                <a:gd name="T27" fmla="*/ 1 h 57"/>
                <a:gd name="T28" fmla="*/ 1 w 33"/>
                <a:gd name="T29" fmla="*/ 1 h 57"/>
                <a:gd name="T30" fmla="*/ 2 w 33"/>
                <a:gd name="T31" fmla="*/ 1 h 57"/>
                <a:gd name="T32" fmla="*/ 2 w 33"/>
                <a:gd name="T33" fmla="*/ 1 h 57"/>
                <a:gd name="T34" fmla="*/ 3 w 33"/>
                <a:gd name="T35" fmla="*/ 2 h 57"/>
                <a:gd name="T36" fmla="*/ 2 w 33"/>
                <a:gd name="T37" fmla="*/ 0 h 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3"/>
                <a:gd name="T58" fmla="*/ 0 h 57"/>
                <a:gd name="T59" fmla="*/ 33 w 33"/>
                <a:gd name="T60" fmla="*/ 57 h 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3" h="57">
                  <a:moveTo>
                    <a:pt x="20" y="0"/>
                  </a:moveTo>
                  <a:lnTo>
                    <a:pt x="18" y="2"/>
                  </a:lnTo>
                  <a:lnTo>
                    <a:pt x="11" y="4"/>
                  </a:lnTo>
                  <a:lnTo>
                    <a:pt x="7" y="8"/>
                  </a:lnTo>
                  <a:lnTo>
                    <a:pt x="3" y="12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2" y="34"/>
                  </a:lnTo>
                  <a:lnTo>
                    <a:pt x="5" y="38"/>
                  </a:lnTo>
                  <a:lnTo>
                    <a:pt x="9" y="42"/>
                  </a:lnTo>
                  <a:lnTo>
                    <a:pt x="11" y="46"/>
                  </a:lnTo>
                  <a:lnTo>
                    <a:pt x="15" y="47"/>
                  </a:lnTo>
                  <a:lnTo>
                    <a:pt x="17" y="49"/>
                  </a:lnTo>
                  <a:lnTo>
                    <a:pt x="20" y="51"/>
                  </a:lnTo>
                  <a:lnTo>
                    <a:pt x="33" y="5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2" name="Freeform 177"/>
            <p:cNvSpPr>
              <a:spLocks/>
            </p:cNvSpPr>
            <p:nvPr/>
          </p:nvSpPr>
          <p:spPr bwMode="auto">
            <a:xfrm>
              <a:off x="650" y="2223"/>
              <a:ext cx="18" cy="23"/>
            </a:xfrm>
            <a:custGeom>
              <a:avLst/>
              <a:gdLst>
                <a:gd name="T0" fmla="*/ 2 w 33"/>
                <a:gd name="T1" fmla="*/ 0 h 57"/>
                <a:gd name="T2" fmla="*/ 2 w 33"/>
                <a:gd name="T3" fmla="*/ 0 h 57"/>
                <a:gd name="T4" fmla="*/ 1 w 33"/>
                <a:gd name="T5" fmla="*/ 0 h 57"/>
                <a:gd name="T6" fmla="*/ 1 w 33"/>
                <a:gd name="T7" fmla="*/ 0 h 57"/>
                <a:gd name="T8" fmla="*/ 1 w 33"/>
                <a:gd name="T9" fmla="*/ 0 h 57"/>
                <a:gd name="T10" fmla="*/ 1 w 33"/>
                <a:gd name="T11" fmla="*/ 0 h 57"/>
                <a:gd name="T12" fmla="*/ 1 w 33"/>
                <a:gd name="T13" fmla="*/ 0 h 57"/>
                <a:gd name="T14" fmla="*/ 0 w 33"/>
                <a:gd name="T15" fmla="*/ 0 h 57"/>
                <a:gd name="T16" fmla="*/ 0 w 33"/>
                <a:gd name="T17" fmla="*/ 1 h 57"/>
                <a:gd name="T18" fmla="*/ 0 w 33"/>
                <a:gd name="T19" fmla="*/ 1 h 57"/>
                <a:gd name="T20" fmla="*/ 1 w 33"/>
                <a:gd name="T21" fmla="*/ 1 h 57"/>
                <a:gd name="T22" fmla="*/ 1 w 33"/>
                <a:gd name="T23" fmla="*/ 1 h 57"/>
                <a:gd name="T24" fmla="*/ 1 w 33"/>
                <a:gd name="T25" fmla="*/ 1 h 57"/>
                <a:gd name="T26" fmla="*/ 1 w 33"/>
                <a:gd name="T27" fmla="*/ 1 h 57"/>
                <a:gd name="T28" fmla="*/ 1 w 33"/>
                <a:gd name="T29" fmla="*/ 1 h 57"/>
                <a:gd name="T30" fmla="*/ 2 w 33"/>
                <a:gd name="T31" fmla="*/ 1 h 57"/>
                <a:gd name="T32" fmla="*/ 2 w 33"/>
                <a:gd name="T33" fmla="*/ 1 h 57"/>
                <a:gd name="T34" fmla="*/ 3 w 33"/>
                <a:gd name="T35" fmla="*/ 2 h 57"/>
                <a:gd name="T36" fmla="*/ 2 w 33"/>
                <a:gd name="T37" fmla="*/ 0 h 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3"/>
                <a:gd name="T58" fmla="*/ 0 h 57"/>
                <a:gd name="T59" fmla="*/ 33 w 33"/>
                <a:gd name="T60" fmla="*/ 57 h 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3" h="57">
                  <a:moveTo>
                    <a:pt x="20" y="0"/>
                  </a:moveTo>
                  <a:lnTo>
                    <a:pt x="18" y="2"/>
                  </a:lnTo>
                  <a:lnTo>
                    <a:pt x="11" y="4"/>
                  </a:lnTo>
                  <a:lnTo>
                    <a:pt x="7" y="8"/>
                  </a:lnTo>
                  <a:lnTo>
                    <a:pt x="3" y="12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2" y="34"/>
                  </a:lnTo>
                  <a:lnTo>
                    <a:pt x="5" y="38"/>
                  </a:lnTo>
                  <a:lnTo>
                    <a:pt x="9" y="42"/>
                  </a:lnTo>
                  <a:lnTo>
                    <a:pt x="11" y="46"/>
                  </a:lnTo>
                  <a:lnTo>
                    <a:pt x="15" y="47"/>
                  </a:lnTo>
                  <a:lnTo>
                    <a:pt x="17" y="49"/>
                  </a:lnTo>
                  <a:lnTo>
                    <a:pt x="20" y="51"/>
                  </a:lnTo>
                  <a:lnTo>
                    <a:pt x="33" y="5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3" name="Freeform 178"/>
            <p:cNvSpPr>
              <a:spLocks/>
            </p:cNvSpPr>
            <p:nvPr/>
          </p:nvSpPr>
          <p:spPr bwMode="auto">
            <a:xfrm>
              <a:off x="424" y="2121"/>
              <a:ext cx="76" cy="70"/>
            </a:xfrm>
            <a:custGeom>
              <a:avLst/>
              <a:gdLst>
                <a:gd name="T0" fmla="*/ 9 w 149"/>
                <a:gd name="T1" fmla="*/ 2 h 176"/>
                <a:gd name="T2" fmla="*/ 8 w 149"/>
                <a:gd name="T3" fmla="*/ 2 h 176"/>
                <a:gd name="T4" fmla="*/ 8 w 149"/>
                <a:gd name="T5" fmla="*/ 2 h 176"/>
                <a:gd name="T6" fmla="*/ 8 w 149"/>
                <a:gd name="T7" fmla="*/ 1 h 176"/>
                <a:gd name="T8" fmla="*/ 8 w 149"/>
                <a:gd name="T9" fmla="*/ 1 h 176"/>
                <a:gd name="T10" fmla="*/ 8 w 149"/>
                <a:gd name="T11" fmla="*/ 1 h 176"/>
                <a:gd name="T12" fmla="*/ 7 w 149"/>
                <a:gd name="T13" fmla="*/ 1 h 176"/>
                <a:gd name="T14" fmla="*/ 7 w 149"/>
                <a:gd name="T15" fmla="*/ 1 h 176"/>
                <a:gd name="T16" fmla="*/ 6 w 149"/>
                <a:gd name="T17" fmla="*/ 1 h 176"/>
                <a:gd name="T18" fmla="*/ 6 w 149"/>
                <a:gd name="T19" fmla="*/ 1 h 176"/>
                <a:gd name="T20" fmla="*/ 6 w 149"/>
                <a:gd name="T21" fmla="*/ 1 h 176"/>
                <a:gd name="T22" fmla="*/ 6 w 149"/>
                <a:gd name="T23" fmla="*/ 1 h 176"/>
                <a:gd name="T24" fmla="*/ 6 w 149"/>
                <a:gd name="T25" fmla="*/ 1 h 176"/>
                <a:gd name="T26" fmla="*/ 6 w 149"/>
                <a:gd name="T27" fmla="*/ 0 h 176"/>
                <a:gd name="T28" fmla="*/ 8 w 149"/>
                <a:gd name="T29" fmla="*/ 0 h 176"/>
                <a:gd name="T30" fmla="*/ 5 w 149"/>
                <a:gd name="T31" fmla="*/ 0 h 176"/>
                <a:gd name="T32" fmla="*/ 5 w 149"/>
                <a:gd name="T33" fmla="*/ 1 h 176"/>
                <a:gd name="T34" fmla="*/ 4 w 149"/>
                <a:gd name="T35" fmla="*/ 1 h 176"/>
                <a:gd name="T36" fmla="*/ 4 w 149"/>
                <a:gd name="T37" fmla="*/ 1 h 176"/>
                <a:gd name="T38" fmla="*/ 4 w 149"/>
                <a:gd name="T39" fmla="*/ 1 h 176"/>
                <a:gd name="T40" fmla="*/ 3 w 149"/>
                <a:gd name="T41" fmla="*/ 2 h 176"/>
                <a:gd name="T42" fmla="*/ 1 w 149"/>
                <a:gd name="T43" fmla="*/ 1 h 176"/>
                <a:gd name="T44" fmla="*/ 1 w 149"/>
                <a:gd name="T45" fmla="*/ 2 h 176"/>
                <a:gd name="T46" fmla="*/ 0 w 149"/>
                <a:gd name="T47" fmla="*/ 2 h 176"/>
                <a:gd name="T48" fmla="*/ 1 w 149"/>
                <a:gd name="T49" fmla="*/ 2 h 176"/>
                <a:gd name="T50" fmla="*/ 1 w 149"/>
                <a:gd name="T51" fmla="*/ 2 h 176"/>
                <a:gd name="T52" fmla="*/ 1 w 149"/>
                <a:gd name="T53" fmla="*/ 2 h 176"/>
                <a:gd name="T54" fmla="*/ 2 w 149"/>
                <a:gd name="T55" fmla="*/ 2 h 176"/>
                <a:gd name="T56" fmla="*/ 2 w 149"/>
                <a:gd name="T57" fmla="*/ 2 h 176"/>
                <a:gd name="T58" fmla="*/ 2 w 149"/>
                <a:gd name="T59" fmla="*/ 2 h 176"/>
                <a:gd name="T60" fmla="*/ 2 w 149"/>
                <a:gd name="T61" fmla="*/ 2 h 176"/>
                <a:gd name="T62" fmla="*/ 2 w 149"/>
                <a:gd name="T63" fmla="*/ 3 h 176"/>
                <a:gd name="T64" fmla="*/ 3 w 149"/>
                <a:gd name="T65" fmla="*/ 3 h 176"/>
                <a:gd name="T66" fmla="*/ 3 w 149"/>
                <a:gd name="T67" fmla="*/ 4 h 176"/>
                <a:gd name="T68" fmla="*/ 2 w 149"/>
                <a:gd name="T69" fmla="*/ 4 h 176"/>
                <a:gd name="T70" fmla="*/ 2 w 149"/>
                <a:gd name="T71" fmla="*/ 4 h 176"/>
                <a:gd name="T72" fmla="*/ 2 w 149"/>
                <a:gd name="T73" fmla="*/ 4 h 176"/>
                <a:gd name="T74" fmla="*/ 2 w 149"/>
                <a:gd name="T75" fmla="*/ 4 h 176"/>
                <a:gd name="T76" fmla="*/ 3 w 149"/>
                <a:gd name="T77" fmla="*/ 4 h 176"/>
                <a:gd name="T78" fmla="*/ 3 w 149"/>
                <a:gd name="T79" fmla="*/ 4 h 176"/>
                <a:gd name="T80" fmla="*/ 4 w 149"/>
                <a:gd name="T81" fmla="*/ 4 h 176"/>
                <a:gd name="T82" fmla="*/ 6 w 149"/>
                <a:gd name="T83" fmla="*/ 4 h 176"/>
                <a:gd name="T84" fmla="*/ 8 w 149"/>
                <a:gd name="T85" fmla="*/ 4 h 176"/>
                <a:gd name="T86" fmla="*/ 9 w 149"/>
                <a:gd name="T87" fmla="*/ 4 h 176"/>
                <a:gd name="T88" fmla="*/ 9 w 149"/>
                <a:gd name="T89" fmla="*/ 4 h 176"/>
                <a:gd name="T90" fmla="*/ 10 w 149"/>
                <a:gd name="T91" fmla="*/ 3 h 176"/>
                <a:gd name="T92" fmla="*/ 10 w 149"/>
                <a:gd name="T93" fmla="*/ 3 h 176"/>
                <a:gd name="T94" fmla="*/ 10 w 149"/>
                <a:gd name="T95" fmla="*/ 3 h 176"/>
                <a:gd name="T96" fmla="*/ 10 w 149"/>
                <a:gd name="T97" fmla="*/ 3 h 176"/>
                <a:gd name="T98" fmla="*/ 10 w 149"/>
                <a:gd name="T99" fmla="*/ 2 h 176"/>
                <a:gd name="T100" fmla="*/ 9 w 149"/>
                <a:gd name="T101" fmla="*/ 2 h 1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9"/>
                <a:gd name="T154" fmla="*/ 0 h 176"/>
                <a:gd name="T155" fmla="*/ 149 w 149"/>
                <a:gd name="T156" fmla="*/ 176 h 17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9" h="176">
                  <a:moveTo>
                    <a:pt x="132" y="65"/>
                  </a:moveTo>
                  <a:lnTo>
                    <a:pt x="126" y="64"/>
                  </a:lnTo>
                  <a:lnTo>
                    <a:pt x="123" y="62"/>
                  </a:lnTo>
                  <a:lnTo>
                    <a:pt x="121" y="62"/>
                  </a:lnTo>
                  <a:lnTo>
                    <a:pt x="119" y="60"/>
                  </a:lnTo>
                  <a:lnTo>
                    <a:pt x="117" y="58"/>
                  </a:lnTo>
                  <a:lnTo>
                    <a:pt x="117" y="56"/>
                  </a:lnTo>
                  <a:lnTo>
                    <a:pt x="115" y="50"/>
                  </a:lnTo>
                  <a:lnTo>
                    <a:pt x="113" y="45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9" y="39"/>
                  </a:lnTo>
                  <a:lnTo>
                    <a:pt x="108" y="43"/>
                  </a:lnTo>
                  <a:lnTo>
                    <a:pt x="104" y="45"/>
                  </a:lnTo>
                  <a:lnTo>
                    <a:pt x="102" y="47"/>
                  </a:lnTo>
                  <a:lnTo>
                    <a:pt x="98" y="47"/>
                  </a:lnTo>
                  <a:lnTo>
                    <a:pt x="96" y="45"/>
                  </a:lnTo>
                  <a:lnTo>
                    <a:pt x="94" y="45"/>
                  </a:lnTo>
                  <a:lnTo>
                    <a:pt x="91" y="43"/>
                  </a:lnTo>
                  <a:lnTo>
                    <a:pt x="87" y="39"/>
                  </a:lnTo>
                  <a:lnTo>
                    <a:pt x="83" y="37"/>
                  </a:lnTo>
                  <a:lnTo>
                    <a:pt x="81" y="35"/>
                  </a:lnTo>
                  <a:lnTo>
                    <a:pt x="81" y="33"/>
                  </a:lnTo>
                  <a:lnTo>
                    <a:pt x="81" y="32"/>
                  </a:lnTo>
                  <a:lnTo>
                    <a:pt x="81" y="30"/>
                  </a:lnTo>
                  <a:lnTo>
                    <a:pt x="81" y="28"/>
                  </a:lnTo>
                  <a:lnTo>
                    <a:pt x="81" y="24"/>
                  </a:lnTo>
                  <a:lnTo>
                    <a:pt x="83" y="20"/>
                  </a:lnTo>
                  <a:lnTo>
                    <a:pt x="85" y="18"/>
                  </a:lnTo>
                  <a:lnTo>
                    <a:pt x="109" y="5"/>
                  </a:lnTo>
                  <a:lnTo>
                    <a:pt x="83" y="0"/>
                  </a:lnTo>
                  <a:lnTo>
                    <a:pt x="64" y="15"/>
                  </a:lnTo>
                  <a:lnTo>
                    <a:pt x="62" y="30"/>
                  </a:lnTo>
                  <a:lnTo>
                    <a:pt x="68" y="33"/>
                  </a:lnTo>
                  <a:lnTo>
                    <a:pt x="66" y="35"/>
                  </a:lnTo>
                  <a:lnTo>
                    <a:pt x="62" y="43"/>
                  </a:lnTo>
                  <a:lnTo>
                    <a:pt x="59" y="48"/>
                  </a:lnTo>
                  <a:lnTo>
                    <a:pt x="55" y="52"/>
                  </a:lnTo>
                  <a:lnTo>
                    <a:pt x="51" y="54"/>
                  </a:lnTo>
                  <a:lnTo>
                    <a:pt x="49" y="54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19" y="45"/>
                  </a:lnTo>
                  <a:lnTo>
                    <a:pt x="6" y="52"/>
                  </a:lnTo>
                  <a:lnTo>
                    <a:pt x="4" y="54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7"/>
                  </a:lnTo>
                  <a:lnTo>
                    <a:pt x="2" y="69"/>
                  </a:lnTo>
                  <a:lnTo>
                    <a:pt x="2" y="71"/>
                  </a:lnTo>
                  <a:lnTo>
                    <a:pt x="4" y="73"/>
                  </a:lnTo>
                  <a:lnTo>
                    <a:pt x="6" y="75"/>
                  </a:lnTo>
                  <a:lnTo>
                    <a:pt x="8" y="75"/>
                  </a:lnTo>
                  <a:lnTo>
                    <a:pt x="14" y="75"/>
                  </a:lnTo>
                  <a:lnTo>
                    <a:pt x="17" y="79"/>
                  </a:lnTo>
                  <a:lnTo>
                    <a:pt x="19" y="80"/>
                  </a:lnTo>
                  <a:lnTo>
                    <a:pt x="21" y="82"/>
                  </a:lnTo>
                  <a:lnTo>
                    <a:pt x="25" y="86"/>
                  </a:lnTo>
                  <a:lnTo>
                    <a:pt x="25" y="90"/>
                  </a:lnTo>
                  <a:lnTo>
                    <a:pt x="29" y="96"/>
                  </a:lnTo>
                  <a:lnTo>
                    <a:pt x="29" y="99"/>
                  </a:lnTo>
                  <a:lnTo>
                    <a:pt x="32" y="105"/>
                  </a:lnTo>
                  <a:lnTo>
                    <a:pt x="32" y="112"/>
                  </a:lnTo>
                  <a:lnTo>
                    <a:pt x="32" y="118"/>
                  </a:lnTo>
                  <a:lnTo>
                    <a:pt x="34" y="131"/>
                  </a:lnTo>
                  <a:lnTo>
                    <a:pt x="34" y="139"/>
                  </a:lnTo>
                  <a:lnTo>
                    <a:pt x="34" y="144"/>
                  </a:lnTo>
                  <a:lnTo>
                    <a:pt x="34" y="150"/>
                  </a:lnTo>
                  <a:lnTo>
                    <a:pt x="32" y="152"/>
                  </a:lnTo>
                  <a:lnTo>
                    <a:pt x="32" y="154"/>
                  </a:lnTo>
                  <a:lnTo>
                    <a:pt x="29" y="158"/>
                  </a:lnTo>
                  <a:lnTo>
                    <a:pt x="29" y="161"/>
                  </a:lnTo>
                  <a:lnTo>
                    <a:pt x="29" y="167"/>
                  </a:lnTo>
                  <a:lnTo>
                    <a:pt x="30" y="169"/>
                  </a:lnTo>
                  <a:lnTo>
                    <a:pt x="32" y="171"/>
                  </a:lnTo>
                  <a:lnTo>
                    <a:pt x="34" y="173"/>
                  </a:lnTo>
                  <a:lnTo>
                    <a:pt x="36" y="173"/>
                  </a:lnTo>
                  <a:lnTo>
                    <a:pt x="40" y="175"/>
                  </a:lnTo>
                  <a:lnTo>
                    <a:pt x="44" y="176"/>
                  </a:lnTo>
                  <a:lnTo>
                    <a:pt x="49" y="176"/>
                  </a:lnTo>
                  <a:lnTo>
                    <a:pt x="57" y="176"/>
                  </a:lnTo>
                  <a:lnTo>
                    <a:pt x="66" y="173"/>
                  </a:lnTo>
                  <a:lnTo>
                    <a:pt x="91" y="165"/>
                  </a:lnTo>
                  <a:lnTo>
                    <a:pt x="104" y="159"/>
                  </a:lnTo>
                  <a:lnTo>
                    <a:pt x="115" y="152"/>
                  </a:lnTo>
                  <a:lnTo>
                    <a:pt x="123" y="150"/>
                  </a:lnTo>
                  <a:lnTo>
                    <a:pt x="126" y="146"/>
                  </a:lnTo>
                  <a:lnTo>
                    <a:pt x="132" y="143"/>
                  </a:lnTo>
                  <a:lnTo>
                    <a:pt x="134" y="141"/>
                  </a:lnTo>
                  <a:lnTo>
                    <a:pt x="140" y="135"/>
                  </a:lnTo>
                  <a:lnTo>
                    <a:pt x="143" y="129"/>
                  </a:lnTo>
                  <a:lnTo>
                    <a:pt x="145" y="124"/>
                  </a:lnTo>
                  <a:lnTo>
                    <a:pt x="147" y="120"/>
                  </a:lnTo>
                  <a:lnTo>
                    <a:pt x="149" y="114"/>
                  </a:lnTo>
                  <a:lnTo>
                    <a:pt x="149" y="111"/>
                  </a:lnTo>
                  <a:lnTo>
                    <a:pt x="149" y="109"/>
                  </a:lnTo>
                  <a:lnTo>
                    <a:pt x="149" y="105"/>
                  </a:lnTo>
                  <a:lnTo>
                    <a:pt x="145" y="97"/>
                  </a:lnTo>
                  <a:lnTo>
                    <a:pt x="141" y="84"/>
                  </a:lnTo>
                  <a:lnTo>
                    <a:pt x="134" y="71"/>
                  </a:lnTo>
                  <a:lnTo>
                    <a:pt x="132" y="6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8" name="Group 179"/>
            <p:cNvGrpSpPr>
              <a:grpSpLocks/>
            </p:cNvGrpSpPr>
            <p:nvPr/>
          </p:nvGrpSpPr>
          <p:grpSpPr bwMode="auto">
            <a:xfrm>
              <a:off x="424" y="2121"/>
              <a:ext cx="76" cy="70"/>
              <a:chOff x="218" y="1831"/>
              <a:chExt cx="74" cy="88"/>
            </a:xfrm>
          </p:grpSpPr>
          <p:sp>
            <p:nvSpPr>
              <p:cNvPr id="21212" name="Freeform 180"/>
              <p:cNvSpPr>
                <a:spLocks/>
              </p:cNvSpPr>
              <p:nvPr/>
            </p:nvSpPr>
            <p:spPr bwMode="auto">
              <a:xfrm>
                <a:off x="218" y="1831"/>
                <a:ext cx="74" cy="88"/>
              </a:xfrm>
              <a:custGeom>
                <a:avLst/>
                <a:gdLst>
                  <a:gd name="T0" fmla="*/ 7 w 149"/>
                  <a:gd name="T1" fmla="*/ 4 h 176"/>
                  <a:gd name="T2" fmla="*/ 7 w 149"/>
                  <a:gd name="T3" fmla="*/ 3 h 176"/>
                  <a:gd name="T4" fmla="*/ 7 w 149"/>
                  <a:gd name="T5" fmla="*/ 3 h 176"/>
                  <a:gd name="T6" fmla="*/ 7 w 149"/>
                  <a:gd name="T7" fmla="*/ 3 h 176"/>
                  <a:gd name="T8" fmla="*/ 6 w 149"/>
                  <a:gd name="T9" fmla="*/ 3 h 176"/>
                  <a:gd name="T10" fmla="*/ 6 w 149"/>
                  <a:gd name="T11" fmla="*/ 3 h 176"/>
                  <a:gd name="T12" fmla="*/ 6 w 149"/>
                  <a:gd name="T13" fmla="*/ 3 h 176"/>
                  <a:gd name="T14" fmla="*/ 6 w 149"/>
                  <a:gd name="T15" fmla="*/ 3 h 176"/>
                  <a:gd name="T16" fmla="*/ 5 w 149"/>
                  <a:gd name="T17" fmla="*/ 3 h 176"/>
                  <a:gd name="T18" fmla="*/ 5 w 149"/>
                  <a:gd name="T19" fmla="*/ 3 h 176"/>
                  <a:gd name="T20" fmla="*/ 5 w 149"/>
                  <a:gd name="T21" fmla="*/ 3 h 176"/>
                  <a:gd name="T22" fmla="*/ 5 w 149"/>
                  <a:gd name="T23" fmla="*/ 2 h 176"/>
                  <a:gd name="T24" fmla="*/ 5 w 149"/>
                  <a:gd name="T25" fmla="*/ 1 h 176"/>
                  <a:gd name="T26" fmla="*/ 5 w 149"/>
                  <a:gd name="T27" fmla="*/ 1 h 176"/>
                  <a:gd name="T28" fmla="*/ 6 w 149"/>
                  <a:gd name="T29" fmla="*/ 1 h 176"/>
                  <a:gd name="T30" fmla="*/ 4 w 149"/>
                  <a:gd name="T31" fmla="*/ 1 h 176"/>
                  <a:gd name="T32" fmla="*/ 4 w 149"/>
                  <a:gd name="T33" fmla="*/ 3 h 176"/>
                  <a:gd name="T34" fmla="*/ 3 w 149"/>
                  <a:gd name="T35" fmla="*/ 3 h 176"/>
                  <a:gd name="T36" fmla="*/ 3 w 149"/>
                  <a:gd name="T37" fmla="*/ 3 h 176"/>
                  <a:gd name="T38" fmla="*/ 3 w 149"/>
                  <a:gd name="T39" fmla="*/ 3 h 176"/>
                  <a:gd name="T40" fmla="*/ 2 w 149"/>
                  <a:gd name="T41" fmla="*/ 3 h 176"/>
                  <a:gd name="T42" fmla="*/ 0 w 149"/>
                  <a:gd name="T43" fmla="*/ 3 h 176"/>
                  <a:gd name="T44" fmla="*/ 0 w 149"/>
                  <a:gd name="T45" fmla="*/ 3 h 176"/>
                  <a:gd name="T46" fmla="*/ 0 w 149"/>
                  <a:gd name="T47" fmla="*/ 5 h 176"/>
                  <a:gd name="T48" fmla="*/ 0 w 149"/>
                  <a:gd name="T49" fmla="*/ 5 h 176"/>
                  <a:gd name="T50" fmla="*/ 0 w 149"/>
                  <a:gd name="T51" fmla="*/ 5 h 176"/>
                  <a:gd name="T52" fmla="*/ 0 w 149"/>
                  <a:gd name="T53" fmla="*/ 5 h 176"/>
                  <a:gd name="T54" fmla="*/ 1 w 149"/>
                  <a:gd name="T55" fmla="*/ 5 h 176"/>
                  <a:gd name="T56" fmla="*/ 1 w 149"/>
                  <a:gd name="T57" fmla="*/ 6 h 176"/>
                  <a:gd name="T58" fmla="*/ 1 w 149"/>
                  <a:gd name="T59" fmla="*/ 6 h 176"/>
                  <a:gd name="T60" fmla="*/ 1 w 149"/>
                  <a:gd name="T61" fmla="*/ 6 h 176"/>
                  <a:gd name="T62" fmla="*/ 2 w 149"/>
                  <a:gd name="T63" fmla="*/ 7 h 176"/>
                  <a:gd name="T64" fmla="*/ 2 w 149"/>
                  <a:gd name="T65" fmla="*/ 9 h 176"/>
                  <a:gd name="T66" fmla="*/ 2 w 149"/>
                  <a:gd name="T67" fmla="*/ 9 h 176"/>
                  <a:gd name="T68" fmla="*/ 2 w 149"/>
                  <a:gd name="T69" fmla="*/ 10 h 176"/>
                  <a:gd name="T70" fmla="*/ 1 w 149"/>
                  <a:gd name="T71" fmla="*/ 10 h 176"/>
                  <a:gd name="T72" fmla="*/ 1 w 149"/>
                  <a:gd name="T73" fmla="*/ 11 h 176"/>
                  <a:gd name="T74" fmla="*/ 2 w 149"/>
                  <a:gd name="T75" fmla="*/ 11 h 176"/>
                  <a:gd name="T76" fmla="*/ 2 w 149"/>
                  <a:gd name="T77" fmla="*/ 11 h 176"/>
                  <a:gd name="T78" fmla="*/ 2 w 149"/>
                  <a:gd name="T79" fmla="*/ 11 h 176"/>
                  <a:gd name="T80" fmla="*/ 3 w 149"/>
                  <a:gd name="T81" fmla="*/ 11 h 176"/>
                  <a:gd name="T82" fmla="*/ 5 w 149"/>
                  <a:gd name="T83" fmla="*/ 11 h 176"/>
                  <a:gd name="T84" fmla="*/ 7 w 149"/>
                  <a:gd name="T85" fmla="*/ 10 h 176"/>
                  <a:gd name="T86" fmla="*/ 7 w 149"/>
                  <a:gd name="T87" fmla="*/ 10 h 176"/>
                  <a:gd name="T88" fmla="*/ 8 w 149"/>
                  <a:gd name="T89" fmla="*/ 9 h 176"/>
                  <a:gd name="T90" fmla="*/ 8 w 149"/>
                  <a:gd name="T91" fmla="*/ 9 h 176"/>
                  <a:gd name="T92" fmla="*/ 9 w 149"/>
                  <a:gd name="T93" fmla="*/ 7 h 176"/>
                  <a:gd name="T94" fmla="*/ 9 w 149"/>
                  <a:gd name="T95" fmla="*/ 6 h 176"/>
                  <a:gd name="T96" fmla="*/ 9 w 149"/>
                  <a:gd name="T97" fmla="*/ 6 h 176"/>
                  <a:gd name="T98" fmla="*/ 8 w 149"/>
                  <a:gd name="T99" fmla="*/ 6 h 176"/>
                  <a:gd name="T100" fmla="*/ 8 w 149"/>
                  <a:gd name="T101" fmla="*/ 5 h 17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49"/>
                  <a:gd name="T154" fmla="*/ 0 h 176"/>
                  <a:gd name="T155" fmla="*/ 149 w 149"/>
                  <a:gd name="T156" fmla="*/ 176 h 17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49" h="176">
                    <a:moveTo>
                      <a:pt x="132" y="65"/>
                    </a:moveTo>
                    <a:lnTo>
                      <a:pt x="126" y="64"/>
                    </a:lnTo>
                    <a:lnTo>
                      <a:pt x="123" y="62"/>
                    </a:lnTo>
                    <a:lnTo>
                      <a:pt x="121" y="62"/>
                    </a:lnTo>
                    <a:lnTo>
                      <a:pt x="119" y="60"/>
                    </a:lnTo>
                    <a:lnTo>
                      <a:pt x="117" y="58"/>
                    </a:lnTo>
                    <a:lnTo>
                      <a:pt x="117" y="56"/>
                    </a:lnTo>
                    <a:lnTo>
                      <a:pt x="115" y="50"/>
                    </a:lnTo>
                    <a:lnTo>
                      <a:pt x="113" y="45"/>
                    </a:lnTo>
                    <a:lnTo>
                      <a:pt x="111" y="39"/>
                    </a:lnTo>
                    <a:lnTo>
                      <a:pt x="111" y="37"/>
                    </a:lnTo>
                    <a:lnTo>
                      <a:pt x="109" y="39"/>
                    </a:lnTo>
                    <a:lnTo>
                      <a:pt x="108" y="43"/>
                    </a:lnTo>
                    <a:lnTo>
                      <a:pt x="104" y="45"/>
                    </a:lnTo>
                    <a:lnTo>
                      <a:pt x="102" y="47"/>
                    </a:lnTo>
                    <a:lnTo>
                      <a:pt x="98" y="47"/>
                    </a:lnTo>
                    <a:lnTo>
                      <a:pt x="96" y="45"/>
                    </a:lnTo>
                    <a:lnTo>
                      <a:pt x="94" y="45"/>
                    </a:lnTo>
                    <a:lnTo>
                      <a:pt x="91" y="43"/>
                    </a:lnTo>
                    <a:lnTo>
                      <a:pt x="87" y="39"/>
                    </a:lnTo>
                    <a:lnTo>
                      <a:pt x="83" y="37"/>
                    </a:lnTo>
                    <a:lnTo>
                      <a:pt x="81" y="35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81" y="30"/>
                    </a:lnTo>
                    <a:lnTo>
                      <a:pt x="81" y="28"/>
                    </a:lnTo>
                    <a:lnTo>
                      <a:pt x="81" y="24"/>
                    </a:lnTo>
                    <a:lnTo>
                      <a:pt x="83" y="20"/>
                    </a:lnTo>
                    <a:lnTo>
                      <a:pt x="85" y="18"/>
                    </a:lnTo>
                    <a:lnTo>
                      <a:pt x="109" y="5"/>
                    </a:lnTo>
                    <a:lnTo>
                      <a:pt x="83" y="0"/>
                    </a:lnTo>
                    <a:lnTo>
                      <a:pt x="64" y="15"/>
                    </a:lnTo>
                    <a:lnTo>
                      <a:pt x="62" y="30"/>
                    </a:lnTo>
                    <a:lnTo>
                      <a:pt x="68" y="33"/>
                    </a:lnTo>
                    <a:lnTo>
                      <a:pt x="66" y="35"/>
                    </a:lnTo>
                    <a:lnTo>
                      <a:pt x="62" y="43"/>
                    </a:lnTo>
                    <a:lnTo>
                      <a:pt x="59" y="48"/>
                    </a:lnTo>
                    <a:lnTo>
                      <a:pt x="55" y="52"/>
                    </a:lnTo>
                    <a:lnTo>
                      <a:pt x="51" y="54"/>
                    </a:lnTo>
                    <a:lnTo>
                      <a:pt x="49" y="54"/>
                    </a:lnTo>
                    <a:lnTo>
                      <a:pt x="46" y="56"/>
                    </a:lnTo>
                    <a:lnTo>
                      <a:pt x="44" y="56"/>
                    </a:lnTo>
                    <a:lnTo>
                      <a:pt x="19" y="45"/>
                    </a:lnTo>
                    <a:lnTo>
                      <a:pt x="6" y="52"/>
                    </a:lnTo>
                    <a:lnTo>
                      <a:pt x="4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2" y="71"/>
                    </a:lnTo>
                    <a:lnTo>
                      <a:pt x="4" y="73"/>
                    </a:lnTo>
                    <a:lnTo>
                      <a:pt x="6" y="75"/>
                    </a:lnTo>
                    <a:lnTo>
                      <a:pt x="8" y="75"/>
                    </a:lnTo>
                    <a:lnTo>
                      <a:pt x="14" y="75"/>
                    </a:lnTo>
                    <a:lnTo>
                      <a:pt x="17" y="79"/>
                    </a:lnTo>
                    <a:lnTo>
                      <a:pt x="19" y="80"/>
                    </a:lnTo>
                    <a:lnTo>
                      <a:pt x="21" y="82"/>
                    </a:lnTo>
                    <a:lnTo>
                      <a:pt x="25" y="86"/>
                    </a:lnTo>
                    <a:lnTo>
                      <a:pt x="25" y="90"/>
                    </a:lnTo>
                    <a:lnTo>
                      <a:pt x="29" y="96"/>
                    </a:lnTo>
                    <a:lnTo>
                      <a:pt x="29" y="99"/>
                    </a:lnTo>
                    <a:lnTo>
                      <a:pt x="32" y="105"/>
                    </a:lnTo>
                    <a:lnTo>
                      <a:pt x="32" y="112"/>
                    </a:lnTo>
                    <a:lnTo>
                      <a:pt x="32" y="118"/>
                    </a:lnTo>
                    <a:lnTo>
                      <a:pt x="34" y="131"/>
                    </a:lnTo>
                    <a:lnTo>
                      <a:pt x="34" y="139"/>
                    </a:lnTo>
                    <a:lnTo>
                      <a:pt x="34" y="144"/>
                    </a:lnTo>
                    <a:lnTo>
                      <a:pt x="34" y="150"/>
                    </a:lnTo>
                    <a:lnTo>
                      <a:pt x="32" y="152"/>
                    </a:lnTo>
                    <a:lnTo>
                      <a:pt x="32" y="154"/>
                    </a:lnTo>
                    <a:lnTo>
                      <a:pt x="29" y="158"/>
                    </a:lnTo>
                    <a:lnTo>
                      <a:pt x="29" y="161"/>
                    </a:lnTo>
                    <a:lnTo>
                      <a:pt x="29" y="167"/>
                    </a:lnTo>
                    <a:lnTo>
                      <a:pt x="30" y="169"/>
                    </a:lnTo>
                    <a:lnTo>
                      <a:pt x="32" y="171"/>
                    </a:lnTo>
                    <a:lnTo>
                      <a:pt x="34" y="173"/>
                    </a:lnTo>
                    <a:lnTo>
                      <a:pt x="36" y="173"/>
                    </a:lnTo>
                    <a:lnTo>
                      <a:pt x="40" y="175"/>
                    </a:lnTo>
                    <a:lnTo>
                      <a:pt x="44" y="176"/>
                    </a:lnTo>
                    <a:lnTo>
                      <a:pt x="49" y="176"/>
                    </a:lnTo>
                    <a:lnTo>
                      <a:pt x="57" y="176"/>
                    </a:lnTo>
                    <a:lnTo>
                      <a:pt x="66" y="173"/>
                    </a:lnTo>
                    <a:lnTo>
                      <a:pt x="91" y="165"/>
                    </a:lnTo>
                    <a:lnTo>
                      <a:pt x="104" y="159"/>
                    </a:lnTo>
                    <a:lnTo>
                      <a:pt x="115" y="152"/>
                    </a:lnTo>
                    <a:lnTo>
                      <a:pt x="123" y="150"/>
                    </a:lnTo>
                    <a:lnTo>
                      <a:pt x="126" y="146"/>
                    </a:lnTo>
                    <a:lnTo>
                      <a:pt x="132" y="143"/>
                    </a:lnTo>
                    <a:lnTo>
                      <a:pt x="134" y="141"/>
                    </a:lnTo>
                    <a:lnTo>
                      <a:pt x="140" y="135"/>
                    </a:lnTo>
                    <a:lnTo>
                      <a:pt x="143" y="129"/>
                    </a:lnTo>
                    <a:lnTo>
                      <a:pt x="145" y="124"/>
                    </a:lnTo>
                    <a:lnTo>
                      <a:pt x="147" y="120"/>
                    </a:lnTo>
                    <a:lnTo>
                      <a:pt x="149" y="114"/>
                    </a:lnTo>
                    <a:lnTo>
                      <a:pt x="149" y="111"/>
                    </a:lnTo>
                    <a:lnTo>
                      <a:pt x="149" y="109"/>
                    </a:lnTo>
                    <a:lnTo>
                      <a:pt x="149" y="105"/>
                    </a:lnTo>
                    <a:lnTo>
                      <a:pt x="145" y="97"/>
                    </a:lnTo>
                    <a:lnTo>
                      <a:pt x="141" y="84"/>
                    </a:lnTo>
                    <a:lnTo>
                      <a:pt x="134" y="71"/>
                    </a:lnTo>
                    <a:lnTo>
                      <a:pt x="132" y="65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13" name="Freeform 181"/>
              <p:cNvSpPr>
                <a:spLocks/>
              </p:cNvSpPr>
              <p:nvPr/>
            </p:nvSpPr>
            <p:spPr bwMode="auto">
              <a:xfrm>
                <a:off x="218" y="1831"/>
                <a:ext cx="74" cy="88"/>
              </a:xfrm>
              <a:custGeom>
                <a:avLst/>
                <a:gdLst>
                  <a:gd name="T0" fmla="*/ 7 w 149"/>
                  <a:gd name="T1" fmla="*/ 4 h 176"/>
                  <a:gd name="T2" fmla="*/ 7 w 149"/>
                  <a:gd name="T3" fmla="*/ 3 h 176"/>
                  <a:gd name="T4" fmla="*/ 7 w 149"/>
                  <a:gd name="T5" fmla="*/ 3 h 176"/>
                  <a:gd name="T6" fmla="*/ 7 w 149"/>
                  <a:gd name="T7" fmla="*/ 3 h 176"/>
                  <a:gd name="T8" fmla="*/ 6 w 149"/>
                  <a:gd name="T9" fmla="*/ 3 h 176"/>
                  <a:gd name="T10" fmla="*/ 6 w 149"/>
                  <a:gd name="T11" fmla="*/ 3 h 176"/>
                  <a:gd name="T12" fmla="*/ 6 w 149"/>
                  <a:gd name="T13" fmla="*/ 3 h 176"/>
                  <a:gd name="T14" fmla="*/ 6 w 149"/>
                  <a:gd name="T15" fmla="*/ 3 h 176"/>
                  <a:gd name="T16" fmla="*/ 5 w 149"/>
                  <a:gd name="T17" fmla="*/ 3 h 176"/>
                  <a:gd name="T18" fmla="*/ 5 w 149"/>
                  <a:gd name="T19" fmla="*/ 3 h 176"/>
                  <a:gd name="T20" fmla="*/ 5 w 149"/>
                  <a:gd name="T21" fmla="*/ 3 h 176"/>
                  <a:gd name="T22" fmla="*/ 5 w 149"/>
                  <a:gd name="T23" fmla="*/ 2 h 176"/>
                  <a:gd name="T24" fmla="*/ 5 w 149"/>
                  <a:gd name="T25" fmla="*/ 1 h 176"/>
                  <a:gd name="T26" fmla="*/ 5 w 149"/>
                  <a:gd name="T27" fmla="*/ 1 h 176"/>
                  <a:gd name="T28" fmla="*/ 6 w 149"/>
                  <a:gd name="T29" fmla="*/ 1 h 176"/>
                  <a:gd name="T30" fmla="*/ 4 w 149"/>
                  <a:gd name="T31" fmla="*/ 1 h 176"/>
                  <a:gd name="T32" fmla="*/ 4 w 149"/>
                  <a:gd name="T33" fmla="*/ 3 h 176"/>
                  <a:gd name="T34" fmla="*/ 3 w 149"/>
                  <a:gd name="T35" fmla="*/ 3 h 176"/>
                  <a:gd name="T36" fmla="*/ 3 w 149"/>
                  <a:gd name="T37" fmla="*/ 3 h 176"/>
                  <a:gd name="T38" fmla="*/ 3 w 149"/>
                  <a:gd name="T39" fmla="*/ 3 h 176"/>
                  <a:gd name="T40" fmla="*/ 2 w 149"/>
                  <a:gd name="T41" fmla="*/ 3 h 176"/>
                  <a:gd name="T42" fmla="*/ 0 w 149"/>
                  <a:gd name="T43" fmla="*/ 3 h 176"/>
                  <a:gd name="T44" fmla="*/ 0 w 149"/>
                  <a:gd name="T45" fmla="*/ 3 h 176"/>
                  <a:gd name="T46" fmla="*/ 0 w 149"/>
                  <a:gd name="T47" fmla="*/ 5 h 176"/>
                  <a:gd name="T48" fmla="*/ 0 w 149"/>
                  <a:gd name="T49" fmla="*/ 5 h 176"/>
                  <a:gd name="T50" fmla="*/ 0 w 149"/>
                  <a:gd name="T51" fmla="*/ 5 h 176"/>
                  <a:gd name="T52" fmla="*/ 0 w 149"/>
                  <a:gd name="T53" fmla="*/ 5 h 176"/>
                  <a:gd name="T54" fmla="*/ 1 w 149"/>
                  <a:gd name="T55" fmla="*/ 5 h 176"/>
                  <a:gd name="T56" fmla="*/ 1 w 149"/>
                  <a:gd name="T57" fmla="*/ 6 h 176"/>
                  <a:gd name="T58" fmla="*/ 1 w 149"/>
                  <a:gd name="T59" fmla="*/ 6 h 176"/>
                  <a:gd name="T60" fmla="*/ 1 w 149"/>
                  <a:gd name="T61" fmla="*/ 6 h 176"/>
                  <a:gd name="T62" fmla="*/ 2 w 149"/>
                  <a:gd name="T63" fmla="*/ 7 h 176"/>
                  <a:gd name="T64" fmla="*/ 2 w 149"/>
                  <a:gd name="T65" fmla="*/ 9 h 176"/>
                  <a:gd name="T66" fmla="*/ 2 w 149"/>
                  <a:gd name="T67" fmla="*/ 9 h 176"/>
                  <a:gd name="T68" fmla="*/ 2 w 149"/>
                  <a:gd name="T69" fmla="*/ 10 h 176"/>
                  <a:gd name="T70" fmla="*/ 1 w 149"/>
                  <a:gd name="T71" fmla="*/ 10 h 176"/>
                  <a:gd name="T72" fmla="*/ 1 w 149"/>
                  <a:gd name="T73" fmla="*/ 11 h 176"/>
                  <a:gd name="T74" fmla="*/ 2 w 149"/>
                  <a:gd name="T75" fmla="*/ 11 h 176"/>
                  <a:gd name="T76" fmla="*/ 2 w 149"/>
                  <a:gd name="T77" fmla="*/ 11 h 176"/>
                  <a:gd name="T78" fmla="*/ 2 w 149"/>
                  <a:gd name="T79" fmla="*/ 11 h 176"/>
                  <a:gd name="T80" fmla="*/ 3 w 149"/>
                  <a:gd name="T81" fmla="*/ 11 h 176"/>
                  <a:gd name="T82" fmla="*/ 5 w 149"/>
                  <a:gd name="T83" fmla="*/ 11 h 176"/>
                  <a:gd name="T84" fmla="*/ 7 w 149"/>
                  <a:gd name="T85" fmla="*/ 10 h 176"/>
                  <a:gd name="T86" fmla="*/ 7 w 149"/>
                  <a:gd name="T87" fmla="*/ 10 h 176"/>
                  <a:gd name="T88" fmla="*/ 8 w 149"/>
                  <a:gd name="T89" fmla="*/ 9 h 176"/>
                  <a:gd name="T90" fmla="*/ 8 w 149"/>
                  <a:gd name="T91" fmla="*/ 9 h 176"/>
                  <a:gd name="T92" fmla="*/ 9 w 149"/>
                  <a:gd name="T93" fmla="*/ 7 h 176"/>
                  <a:gd name="T94" fmla="*/ 9 w 149"/>
                  <a:gd name="T95" fmla="*/ 6 h 176"/>
                  <a:gd name="T96" fmla="*/ 9 w 149"/>
                  <a:gd name="T97" fmla="*/ 6 h 176"/>
                  <a:gd name="T98" fmla="*/ 8 w 149"/>
                  <a:gd name="T99" fmla="*/ 6 h 176"/>
                  <a:gd name="T100" fmla="*/ 8 w 149"/>
                  <a:gd name="T101" fmla="*/ 5 h 17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49"/>
                  <a:gd name="T154" fmla="*/ 0 h 176"/>
                  <a:gd name="T155" fmla="*/ 149 w 149"/>
                  <a:gd name="T156" fmla="*/ 176 h 17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49" h="176">
                    <a:moveTo>
                      <a:pt x="132" y="65"/>
                    </a:moveTo>
                    <a:lnTo>
                      <a:pt x="126" y="64"/>
                    </a:lnTo>
                    <a:lnTo>
                      <a:pt x="123" y="62"/>
                    </a:lnTo>
                    <a:lnTo>
                      <a:pt x="121" y="62"/>
                    </a:lnTo>
                    <a:lnTo>
                      <a:pt x="119" y="60"/>
                    </a:lnTo>
                    <a:lnTo>
                      <a:pt x="117" y="58"/>
                    </a:lnTo>
                    <a:lnTo>
                      <a:pt x="117" y="56"/>
                    </a:lnTo>
                    <a:lnTo>
                      <a:pt x="115" y="50"/>
                    </a:lnTo>
                    <a:lnTo>
                      <a:pt x="113" y="45"/>
                    </a:lnTo>
                    <a:lnTo>
                      <a:pt x="111" y="39"/>
                    </a:lnTo>
                    <a:lnTo>
                      <a:pt x="111" y="37"/>
                    </a:lnTo>
                    <a:lnTo>
                      <a:pt x="109" y="39"/>
                    </a:lnTo>
                    <a:lnTo>
                      <a:pt x="108" y="43"/>
                    </a:lnTo>
                    <a:lnTo>
                      <a:pt x="104" y="45"/>
                    </a:lnTo>
                    <a:lnTo>
                      <a:pt x="102" y="47"/>
                    </a:lnTo>
                    <a:lnTo>
                      <a:pt x="98" y="47"/>
                    </a:lnTo>
                    <a:lnTo>
                      <a:pt x="96" y="45"/>
                    </a:lnTo>
                    <a:lnTo>
                      <a:pt x="94" y="45"/>
                    </a:lnTo>
                    <a:lnTo>
                      <a:pt x="91" y="43"/>
                    </a:lnTo>
                    <a:lnTo>
                      <a:pt x="87" y="39"/>
                    </a:lnTo>
                    <a:lnTo>
                      <a:pt x="83" y="37"/>
                    </a:lnTo>
                    <a:lnTo>
                      <a:pt x="81" y="35"/>
                    </a:lnTo>
                    <a:lnTo>
                      <a:pt x="81" y="33"/>
                    </a:lnTo>
                    <a:lnTo>
                      <a:pt x="81" y="32"/>
                    </a:lnTo>
                    <a:lnTo>
                      <a:pt x="81" y="30"/>
                    </a:lnTo>
                    <a:lnTo>
                      <a:pt x="81" y="28"/>
                    </a:lnTo>
                    <a:lnTo>
                      <a:pt x="81" y="24"/>
                    </a:lnTo>
                    <a:lnTo>
                      <a:pt x="83" y="20"/>
                    </a:lnTo>
                    <a:lnTo>
                      <a:pt x="85" y="18"/>
                    </a:lnTo>
                    <a:lnTo>
                      <a:pt x="109" y="5"/>
                    </a:lnTo>
                    <a:lnTo>
                      <a:pt x="83" y="0"/>
                    </a:lnTo>
                    <a:lnTo>
                      <a:pt x="64" y="15"/>
                    </a:lnTo>
                    <a:lnTo>
                      <a:pt x="62" y="30"/>
                    </a:lnTo>
                    <a:lnTo>
                      <a:pt x="68" y="33"/>
                    </a:lnTo>
                    <a:lnTo>
                      <a:pt x="66" y="35"/>
                    </a:lnTo>
                    <a:lnTo>
                      <a:pt x="62" y="43"/>
                    </a:lnTo>
                    <a:lnTo>
                      <a:pt x="59" y="48"/>
                    </a:lnTo>
                    <a:lnTo>
                      <a:pt x="55" y="52"/>
                    </a:lnTo>
                    <a:lnTo>
                      <a:pt x="51" y="54"/>
                    </a:lnTo>
                    <a:lnTo>
                      <a:pt x="49" y="54"/>
                    </a:lnTo>
                    <a:lnTo>
                      <a:pt x="46" y="56"/>
                    </a:lnTo>
                    <a:lnTo>
                      <a:pt x="44" y="56"/>
                    </a:lnTo>
                    <a:lnTo>
                      <a:pt x="19" y="45"/>
                    </a:lnTo>
                    <a:lnTo>
                      <a:pt x="6" y="52"/>
                    </a:lnTo>
                    <a:lnTo>
                      <a:pt x="4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2" y="69"/>
                    </a:lnTo>
                    <a:lnTo>
                      <a:pt x="2" y="71"/>
                    </a:lnTo>
                    <a:lnTo>
                      <a:pt x="4" y="73"/>
                    </a:lnTo>
                    <a:lnTo>
                      <a:pt x="6" y="75"/>
                    </a:lnTo>
                    <a:lnTo>
                      <a:pt x="8" y="75"/>
                    </a:lnTo>
                    <a:lnTo>
                      <a:pt x="14" y="75"/>
                    </a:lnTo>
                    <a:lnTo>
                      <a:pt x="17" y="79"/>
                    </a:lnTo>
                    <a:lnTo>
                      <a:pt x="19" y="80"/>
                    </a:lnTo>
                    <a:lnTo>
                      <a:pt x="21" y="82"/>
                    </a:lnTo>
                    <a:lnTo>
                      <a:pt x="25" y="86"/>
                    </a:lnTo>
                    <a:lnTo>
                      <a:pt x="25" y="90"/>
                    </a:lnTo>
                    <a:lnTo>
                      <a:pt x="29" y="96"/>
                    </a:lnTo>
                    <a:lnTo>
                      <a:pt x="29" y="99"/>
                    </a:lnTo>
                    <a:lnTo>
                      <a:pt x="32" y="105"/>
                    </a:lnTo>
                    <a:lnTo>
                      <a:pt x="32" y="112"/>
                    </a:lnTo>
                    <a:lnTo>
                      <a:pt x="32" y="118"/>
                    </a:lnTo>
                    <a:lnTo>
                      <a:pt x="34" y="131"/>
                    </a:lnTo>
                    <a:lnTo>
                      <a:pt x="34" y="139"/>
                    </a:lnTo>
                    <a:lnTo>
                      <a:pt x="34" y="144"/>
                    </a:lnTo>
                    <a:lnTo>
                      <a:pt x="34" y="150"/>
                    </a:lnTo>
                    <a:lnTo>
                      <a:pt x="32" y="152"/>
                    </a:lnTo>
                    <a:lnTo>
                      <a:pt x="32" y="154"/>
                    </a:lnTo>
                    <a:lnTo>
                      <a:pt x="29" y="158"/>
                    </a:lnTo>
                    <a:lnTo>
                      <a:pt x="29" y="161"/>
                    </a:lnTo>
                    <a:lnTo>
                      <a:pt x="29" y="167"/>
                    </a:lnTo>
                    <a:lnTo>
                      <a:pt x="30" y="169"/>
                    </a:lnTo>
                    <a:lnTo>
                      <a:pt x="32" y="171"/>
                    </a:lnTo>
                    <a:lnTo>
                      <a:pt x="34" y="173"/>
                    </a:lnTo>
                    <a:lnTo>
                      <a:pt x="36" y="173"/>
                    </a:lnTo>
                    <a:lnTo>
                      <a:pt x="40" y="175"/>
                    </a:lnTo>
                    <a:lnTo>
                      <a:pt x="44" y="176"/>
                    </a:lnTo>
                    <a:lnTo>
                      <a:pt x="49" y="176"/>
                    </a:lnTo>
                    <a:lnTo>
                      <a:pt x="57" y="176"/>
                    </a:lnTo>
                    <a:lnTo>
                      <a:pt x="66" y="173"/>
                    </a:lnTo>
                    <a:lnTo>
                      <a:pt x="91" y="165"/>
                    </a:lnTo>
                    <a:lnTo>
                      <a:pt x="104" y="159"/>
                    </a:lnTo>
                    <a:lnTo>
                      <a:pt x="115" y="152"/>
                    </a:lnTo>
                    <a:lnTo>
                      <a:pt x="123" y="150"/>
                    </a:lnTo>
                    <a:lnTo>
                      <a:pt x="126" y="146"/>
                    </a:lnTo>
                    <a:lnTo>
                      <a:pt x="132" y="143"/>
                    </a:lnTo>
                    <a:lnTo>
                      <a:pt x="134" y="141"/>
                    </a:lnTo>
                    <a:lnTo>
                      <a:pt x="140" y="135"/>
                    </a:lnTo>
                    <a:lnTo>
                      <a:pt x="143" y="129"/>
                    </a:lnTo>
                    <a:lnTo>
                      <a:pt x="145" y="124"/>
                    </a:lnTo>
                    <a:lnTo>
                      <a:pt x="147" y="120"/>
                    </a:lnTo>
                    <a:lnTo>
                      <a:pt x="149" y="114"/>
                    </a:lnTo>
                    <a:lnTo>
                      <a:pt x="149" y="111"/>
                    </a:lnTo>
                    <a:lnTo>
                      <a:pt x="149" y="109"/>
                    </a:lnTo>
                    <a:lnTo>
                      <a:pt x="149" y="105"/>
                    </a:lnTo>
                    <a:lnTo>
                      <a:pt x="145" y="97"/>
                    </a:lnTo>
                    <a:lnTo>
                      <a:pt x="141" y="84"/>
                    </a:lnTo>
                    <a:lnTo>
                      <a:pt x="134" y="71"/>
                    </a:lnTo>
                    <a:lnTo>
                      <a:pt x="132" y="65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15" name="Freeform 182"/>
            <p:cNvSpPr>
              <a:spLocks/>
            </p:cNvSpPr>
            <p:nvPr/>
          </p:nvSpPr>
          <p:spPr bwMode="auto">
            <a:xfrm>
              <a:off x="491" y="2053"/>
              <a:ext cx="120" cy="168"/>
            </a:xfrm>
            <a:custGeom>
              <a:avLst/>
              <a:gdLst>
                <a:gd name="T0" fmla="*/ 5 w 232"/>
                <a:gd name="T1" fmla="*/ 0 h 418"/>
                <a:gd name="T2" fmla="*/ 4 w 232"/>
                <a:gd name="T3" fmla="*/ 0 h 418"/>
                <a:gd name="T4" fmla="*/ 3 w 232"/>
                <a:gd name="T5" fmla="*/ 1 h 418"/>
                <a:gd name="T6" fmla="*/ 3 w 232"/>
                <a:gd name="T7" fmla="*/ 1 h 418"/>
                <a:gd name="T8" fmla="*/ 3 w 232"/>
                <a:gd name="T9" fmla="*/ 2 h 418"/>
                <a:gd name="T10" fmla="*/ 1 w 232"/>
                <a:gd name="T11" fmla="*/ 2 h 418"/>
                <a:gd name="T12" fmla="*/ 1 w 232"/>
                <a:gd name="T13" fmla="*/ 2 h 418"/>
                <a:gd name="T14" fmla="*/ 1 w 232"/>
                <a:gd name="T15" fmla="*/ 3 h 418"/>
                <a:gd name="T16" fmla="*/ 2 w 232"/>
                <a:gd name="T17" fmla="*/ 3 h 418"/>
                <a:gd name="T18" fmla="*/ 2 w 232"/>
                <a:gd name="T19" fmla="*/ 3 h 418"/>
                <a:gd name="T20" fmla="*/ 2 w 232"/>
                <a:gd name="T21" fmla="*/ 4 h 418"/>
                <a:gd name="T22" fmla="*/ 3 w 232"/>
                <a:gd name="T23" fmla="*/ 4 h 418"/>
                <a:gd name="T24" fmla="*/ 4 w 232"/>
                <a:gd name="T25" fmla="*/ 4 h 418"/>
                <a:gd name="T26" fmla="*/ 3 w 232"/>
                <a:gd name="T27" fmla="*/ 5 h 418"/>
                <a:gd name="T28" fmla="*/ 3 w 232"/>
                <a:gd name="T29" fmla="*/ 5 h 418"/>
                <a:gd name="T30" fmla="*/ 3 w 232"/>
                <a:gd name="T31" fmla="*/ 5 h 418"/>
                <a:gd name="T32" fmla="*/ 7 w 232"/>
                <a:gd name="T33" fmla="*/ 5 h 418"/>
                <a:gd name="T34" fmla="*/ 6 w 232"/>
                <a:gd name="T35" fmla="*/ 6 h 418"/>
                <a:gd name="T36" fmla="*/ 3 w 232"/>
                <a:gd name="T37" fmla="*/ 8 h 418"/>
                <a:gd name="T38" fmla="*/ 3 w 232"/>
                <a:gd name="T39" fmla="*/ 8 h 418"/>
                <a:gd name="T40" fmla="*/ 3 w 232"/>
                <a:gd name="T41" fmla="*/ 8 h 418"/>
                <a:gd name="T42" fmla="*/ 3 w 232"/>
                <a:gd name="T43" fmla="*/ 9 h 418"/>
                <a:gd name="T44" fmla="*/ 7 w 232"/>
                <a:gd name="T45" fmla="*/ 9 h 418"/>
                <a:gd name="T46" fmla="*/ 8 w 232"/>
                <a:gd name="T47" fmla="*/ 9 h 418"/>
                <a:gd name="T48" fmla="*/ 7 w 232"/>
                <a:gd name="T49" fmla="*/ 9 h 418"/>
                <a:gd name="T50" fmla="*/ 0 w 232"/>
                <a:gd name="T51" fmla="*/ 11 h 418"/>
                <a:gd name="T52" fmla="*/ 6 w 232"/>
                <a:gd name="T53" fmla="*/ 10 h 418"/>
                <a:gd name="T54" fmla="*/ 17 w 232"/>
                <a:gd name="T55" fmla="*/ 9 h 418"/>
                <a:gd name="T56" fmla="*/ 16 w 232"/>
                <a:gd name="T57" fmla="*/ 9 h 418"/>
                <a:gd name="T58" fmla="*/ 16 w 232"/>
                <a:gd name="T59" fmla="*/ 8 h 418"/>
                <a:gd name="T60" fmla="*/ 16 w 232"/>
                <a:gd name="T61" fmla="*/ 8 h 418"/>
                <a:gd name="T62" fmla="*/ 14 w 232"/>
                <a:gd name="T63" fmla="*/ 8 h 418"/>
                <a:gd name="T64" fmla="*/ 14 w 232"/>
                <a:gd name="T65" fmla="*/ 7 h 418"/>
                <a:gd name="T66" fmla="*/ 13 w 232"/>
                <a:gd name="T67" fmla="*/ 7 h 418"/>
                <a:gd name="T68" fmla="*/ 13 w 232"/>
                <a:gd name="T69" fmla="*/ 6 h 418"/>
                <a:gd name="T70" fmla="*/ 12 w 232"/>
                <a:gd name="T71" fmla="*/ 6 h 418"/>
                <a:gd name="T72" fmla="*/ 11 w 232"/>
                <a:gd name="T73" fmla="*/ 6 h 418"/>
                <a:gd name="T74" fmla="*/ 10 w 232"/>
                <a:gd name="T75" fmla="*/ 5 h 418"/>
                <a:gd name="T76" fmla="*/ 9 w 232"/>
                <a:gd name="T77" fmla="*/ 4 h 418"/>
                <a:gd name="T78" fmla="*/ 9 w 232"/>
                <a:gd name="T79" fmla="*/ 4 h 418"/>
                <a:gd name="T80" fmla="*/ 9 w 232"/>
                <a:gd name="T81" fmla="*/ 4 h 418"/>
                <a:gd name="T82" fmla="*/ 9 w 232"/>
                <a:gd name="T83" fmla="*/ 2 h 418"/>
                <a:gd name="T84" fmla="*/ 8 w 232"/>
                <a:gd name="T85" fmla="*/ 2 h 418"/>
                <a:gd name="T86" fmla="*/ 8 w 232"/>
                <a:gd name="T87" fmla="*/ 2 h 418"/>
                <a:gd name="T88" fmla="*/ 7 w 232"/>
                <a:gd name="T89" fmla="*/ 2 h 418"/>
                <a:gd name="T90" fmla="*/ 7 w 232"/>
                <a:gd name="T91" fmla="*/ 2 h 418"/>
                <a:gd name="T92" fmla="*/ 5 w 232"/>
                <a:gd name="T93" fmla="*/ 2 h 418"/>
                <a:gd name="T94" fmla="*/ 5 w 232"/>
                <a:gd name="T95" fmla="*/ 1 h 418"/>
                <a:gd name="T96" fmla="*/ 5 w 232"/>
                <a:gd name="T97" fmla="*/ 1 h 418"/>
                <a:gd name="T98" fmla="*/ 6 w 232"/>
                <a:gd name="T99" fmla="*/ 1 h 418"/>
                <a:gd name="T100" fmla="*/ 6 w 232"/>
                <a:gd name="T101" fmla="*/ 0 h 418"/>
                <a:gd name="T102" fmla="*/ 6 w 232"/>
                <a:gd name="T103" fmla="*/ 0 h 41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32"/>
                <a:gd name="T157" fmla="*/ 0 h 418"/>
                <a:gd name="T158" fmla="*/ 232 w 232"/>
                <a:gd name="T159" fmla="*/ 418 h 41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32" h="418">
                  <a:moveTo>
                    <a:pt x="85" y="4"/>
                  </a:moveTo>
                  <a:lnTo>
                    <a:pt x="81" y="2"/>
                  </a:lnTo>
                  <a:lnTo>
                    <a:pt x="72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57" y="0"/>
                  </a:lnTo>
                  <a:lnTo>
                    <a:pt x="53" y="4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42"/>
                  </a:lnTo>
                  <a:lnTo>
                    <a:pt x="36" y="45"/>
                  </a:lnTo>
                  <a:lnTo>
                    <a:pt x="36" y="51"/>
                  </a:lnTo>
                  <a:lnTo>
                    <a:pt x="36" y="55"/>
                  </a:lnTo>
                  <a:lnTo>
                    <a:pt x="34" y="59"/>
                  </a:lnTo>
                  <a:lnTo>
                    <a:pt x="32" y="62"/>
                  </a:lnTo>
                  <a:lnTo>
                    <a:pt x="30" y="66"/>
                  </a:lnTo>
                  <a:lnTo>
                    <a:pt x="25" y="72"/>
                  </a:lnTo>
                  <a:lnTo>
                    <a:pt x="15" y="85"/>
                  </a:lnTo>
                  <a:lnTo>
                    <a:pt x="13" y="89"/>
                  </a:lnTo>
                  <a:lnTo>
                    <a:pt x="11" y="92"/>
                  </a:lnTo>
                  <a:lnTo>
                    <a:pt x="10" y="96"/>
                  </a:lnTo>
                  <a:lnTo>
                    <a:pt x="10" y="102"/>
                  </a:lnTo>
                  <a:lnTo>
                    <a:pt x="10" y="106"/>
                  </a:lnTo>
                  <a:lnTo>
                    <a:pt x="11" y="109"/>
                  </a:lnTo>
                  <a:lnTo>
                    <a:pt x="11" y="113"/>
                  </a:lnTo>
                  <a:lnTo>
                    <a:pt x="15" y="117"/>
                  </a:lnTo>
                  <a:lnTo>
                    <a:pt x="30" y="113"/>
                  </a:lnTo>
                  <a:lnTo>
                    <a:pt x="28" y="119"/>
                  </a:lnTo>
                  <a:lnTo>
                    <a:pt x="25" y="128"/>
                  </a:lnTo>
                  <a:lnTo>
                    <a:pt x="25" y="132"/>
                  </a:lnTo>
                  <a:lnTo>
                    <a:pt x="25" y="134"/>
                  </a:lnTo>
                  <a:lnTo>
                    <a:pt x="25" y="137"/>
                  </a:lnTo>
                  <a:lnTo>
                    <a:pt x="25" y="139"/>
                  </a:lnTo>
                  <a:lnTo>
                    <a:pt x="26" y="143"/>
                  </a:lnTo>
                  <a:lnTo>
                    <a:pt x="28" y="145"/>
                  </a:lnTo>
                  <a:lnTo>
                    <a:pt x="32" y="147"/>
                  </a:lnTo>
                  <a:lnTo>
                    <a:pt x="36" y="147"/>
                  </a:lnTo>
                  <a:lnTo>
                    <a:pt x="49" y="156"/>
                  </a:lnTo>
                  <a:lnTo>
                    <a:pt x="53" y="168"/>
                  </a:lnTo>
                  <a:lnTo>
                    <a:pt x="49" y="173"/>
                  </a:lnTo>
                  <a:lnTo>
                    <a:pt x="43" y="186"/>
                  </a:lnTo>
                  <a:lnTo>
                    <a:pt x="42" y="190"/>
                  </a:lnTo>
                  <a:lnTo>
                    <a:pt x="42" y="194"/>
                  </a:lnTo>
                  <a:lnTo>
                    <a:pt x="40" y="198"/>
                  </a:lnTo>
                  <a:lnTo>
                    <a:pt x="40" y="200"/>
                  </a:lnTo>
                  <a:lnTo>
                    <a:pt x="42" y="203"/>
                  </a:lnTo>
                  <a:lnTo>
                    <a:pt x="42" y="205"/>
                  </a:lnTo>
                  <a:lnTo>
                    <a:pt x="43" y="207"/>
                  </a:lnTo>
                  <a:lnTo>
                    <a:pt x="47" y="207"/>
                  </a:lnTo>
                  <a:lnTo>
                    <a:pt x="72" y="192"/>
                  </a:lnTo>
                  <a:lnTo>
                    <a:pt x="92" y="196"/>
                  </a:lnTo>
                  <a:lnTo>
                    <a:pt x="75" y="213"/>
                  </a:lnTo>
                  <a:lnTo>
                    <a:pt x="74" y="237"/>
                  </a:lnTo>
                  <a:lnTo>
                    <a:pt x="89" y="239"/>
                  </a:lnTo>
                  <a:lnTo>
                    <a:pt x="89" y="267"/>
                  </a:lnTo>
                  <a:lnTo>
                    <a:pt x="47" y="267"/>
                  </a:lnTo>
                  <a:lnTo>
                    <a:pt x="47" y="290"/>
                  </a:lnTo>
                  <a:lnTo>
                    <a:pt x="62" y="294"/>
                  </a:lnTo>
                  <a:lnTo>
                    <a:pt x="43" y="318"/>
                  </a:lnTo>
                  <a:lnTo>
                    <a:pt x="42" y="320"/>
                  </a:lnTo>
                  <a:lnTo>
                    <a:pt x="38" y="326"/>
                  </a:lnTo>
                  <a:lnTo>
                    <a:pt x="38" y="327"/>
                  </a:lnTo>
                  <a:lnTo>
                    <a:pt x="38" y="329"/>
                  </a:lnTo>
                  <a:lnTo>
                    <a:pt x="38" y="331"/>
                  </a:lnTo>
                  <a:lnTo>
                    <a:pt x="40" y="333"/>
                  </a:lnTo>
                  <a:lnTo>
                    <a:pt x="42" y="335"/>
                  </a:lnTo>
                  <a:lnTo>
                    <a:pt x="43" y="335"/>
                  </a:lnTo>
                  <a:lnTo>
                    <a:pt x="81" y="341"/>
                  </a:lnTo>
                  <a:lnTo>
                    <a:pt x="104" y="335"/>
                  </a:lnTo>
                  <a:lnTo>
                    <a:pt x="111" y="329"/>
                  </a:lnTo>
                  <a:lnTo>
                    <a:pt x="111" y="331"/>
                  </a:lnTo>
                  <a:lnTo>
                    <a:pt x="109" y="337"/>
                  </a:lnTo>
                  <a:lnTo>
                    <a:pt x="107" y="339"/>
                  </a:lnTo>
                  <a:lnTo>
                    <a:pt x="105" y="343"/>
                  </a:lnTo>
                  <a:lnTo>
                    <a:pt x="102" y="344"/>
                  </a:lnTo>
                  <a:lnTo>
                    <a:pt x="96" y="346"/>
                  </a:lnTo>
                  <a:lnTo>
                    <a:pt x="43" y="365"/>
                  </a:lnTo>
                  <a:lnTo>
                    <a:pt x="0" y="410"/>
                  </a:lnTo>
                  <a:lnTo>
                    <a:pt x="21" y="418"/>
                  </a:lnTo>
                  <a:lnTo>
                    <a:pt x="58" y="397"/>
                  </a:lnTo>
                  <a:lnTo>
                    <a:pt x="79" y="393"/>
                  </a:lnTo>
                  <a:lnTo>
                    <a:pt x="126" y="393"/>
                  </a:lnTo>
                  <a:lnTo>
                    <a:pt x="181" y="376"/>
                  </a:lnTo>
                  <a:lnTo>
                    <a:pt x="232" y="361"/>
                  </a:lnTo>
                  <a:lnTo>
                    <a:pt x="209" y="343"/>
                  </a:lnTo>
                  <a:lnTo>
                    <a:pt x="211" y="341"/>
                  </a:lnTo>
                  <a:lnTo>
                    <a:pt x="216" y="335"/>
                  </a:lnTo>
                  <a:lnTo>
                    <a:pt x="218" y="329"/>
                  </a:lnTo>
                  <a:lnTo>
                    <a:pt x="220" y="324"/>
                  </a:lnTo>
                  <a:lnTo>
                    <a:pt x="220" y="322"/>
                  </a:lnTo>
                  <a:lnTo>
                    <a:pt x="220" y="318"/>
                  </a:lnTo>
                  <a:lnTo>
                    <a:pt x="220" y="314"/>
                  </a:lnTo>
                  <a:lnTo>
                    <a:pt x="218" y="312"/>
                  </a:lnTo>
                  <a:lnTo>
                    <a:pt x="216" y="307"/>
                  </a:lnTo>
                  <a:lnTo>
                    <a:pt x="209" y="297"/>
                  </a:lnTo>
                  <a:lnTo>
                    <a:pt x="205" y="292"/>
                  </a:lnTo>
                  <a:lnTo>
                    <a:pt x="200" y="288"/>
                  </a:lnTo>
                  <a:lnTo>
                    <a:pt x="196" y="286"/>
                  </a:lnTo>
                  <a:lnTo>
                    <a:pt x="194" y="286"/>
                  </a:lnTo>
                  <a:lnTo>
                    <a:pt x="190" y="284"/>
                  </a:lnTo>
                  <a:lnTo>
                    <a:pt x="186" y="284"/>
                  </a:lnTo>
                  <a:lnTo>
                    <a:pt x="186" y="282"/>
                  </a:lnTo>
                  <a:lnTo>
                    <a:pt x="186" y="275"/>
                  </a:lnTo>
                  <a:lnTo>
                    <a:pt x="183" y="264"/>
                  </a:lnTo>
                  <a:lnTo>
                    <a:pt x="179" y="250"/>
                  </a:lnTo>
                  <a:lnTo>
                    <a:pt x="177" y="245"/>
                  </a:lnTo>
                  <a:lnTo>
                    <a:pt x="173" y="237"/>
                  </a:lnTo>
                  <a:lnTo>
                    <a:pt x="169" y="232"/>
                  </a:lnTo>
                  <a:lnTo>
                    <a:pt x="166" y="226"/>
                  </a:lnTo>
                  <a:lnTo>
                    <a:pt x="162" y="220"/>
                  </a:lnTo>
                  <a:lnTo>
                    <a:pt x="156" y="215"/>
                  </a:lnTo>
                  <a:lnTo>
                    <a:pt x="151" y="211"/>
                  </a:lnTo>
                  <a:lnTo>
                    <a:pt x="143" y="207"/>
                  </a:lnTo>
                  <a:lnTo>
                    <a:pt x="141" y="198"/>
                  </a:lnTo>
                  <a:lnTo>
                    <a:pt x="137" y="173"/>
                  </a:lnTo>
                  <a:lnTo>
                    <a:pt x="134" y="162"/>
                  </a:lnTo>
                  <a:lnTo>
                    <a:pt x="130" y="151"/>
                  </a:lnTo>
                  <a:lnTo>
                    <a:pt x="128" y="147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2" y="141"/>
                  </a:lnTo>
                  <a:lnTo>
                    <a:pt x="122" y="139"/>
                  </a:lnTo>
                  <a:lnTo>
                    <a:pt x="121" y="139"/>
                  </a:lnTo>
                  <a:lnTo>
                    <a:pt x="104" y="128"/>
                  </a:lnTo>
                  <a:lnTo>
                    <a:pt x="121" y="92"/>
                  </a:lnTo>
                  <a:lnTo>
                    <a:pt x="121" y="89"/>
                  </a:lnTo>
                  <a:lnTo>
                    <a:pt x="117" y="81"/>
                  </a:lnTo>
                  <a:lnTo>
                    <a:pt x="115" y="77"/>
                  </a:lnTo>
                  <a:lnTo>
                    <a:pt x="115" y="75"/>
                  </a:lnTo>
                  <a:lnTo>
                    <a:pt x="113" y="74"/>
                  </a:lnTo>
                  <a:lnTo>
                    <a:pt x="111" y="72"/>
                  </a:lnTo>
                  <a:lnTo>
                    <a:pt x="107" y="72"/>
                  </a:lnTo>
                  <a:lnTo>
                    <a:pt x="105" y="70"/>
                  </a:lnTo>
                  <a:lnTo>
                    <a:pt x="102" y="68"/>
                  </a:lnTo>
                  <a:lnTo>
                    <a:pt x="100" y="68"/>
                  </a:lnTo>
                  <a:lnTo>
                    <a:pt x="96" y="64"/>
                  </a:lnTo>
                  <a:lnTo>
                    <a:pt x="94" y="64"/>
                  </a:lnTo>
                  <a:lnTo>
                    <a:pt x="75" y="60"/>
                  </a:lnTo>
                  <a:lnTo>
                    <a:pt x="75" y="57"/>
                  </a:lnTo>
                  <a:lnTo>
                    <a:pt x="72" y="49"/>
                  </a:lnTo>
                  <a:lnTo>
                    <a:pt x="72" y="45"/>
                  </a:lnTo>
                  <a:lnTo>
                    <a:pt x="72" y="42"/>
                  </a:lnTo>
                  <a:lnTo>
                    <a:pt x="72" y="40"/>
                  </a:lnTo>
                  <a:lnTo>
                    <a:pt x="74" y="38"/>
                  </a:lnTo>
                  <a:lnTo>
                    <a:pt x="74" y="36"/>
                  </a:lnTo>
                  <a:lnTo>
                    <a:pt x="75" y="34"/>
                  </a:lnTo>
                  <a:lnTo>
                    <a:pt x="79" y="32"/>
                  </a:lnTo>
                  <a:lnTo>
                    <a:pt x="83" y="27"/>
                  </a:lnTo>
                  <a:lnTo>
                    <a:pt x="85" y="23"/>
                  </a:lnTo>
                  <a:lnTo>
                    <a:pt x="87" y="17"/>
                  </a:lnTo>
                  <a:lnTo>
                    <a:pt x="89" y="13"/>
                  </a:lnTo>
                  <a:lnTo>
                    <a:pt x="89" y="8"/>
                  </a:lnTo>
                  <a:lnTo>
                    <a:pt x="89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5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9" name="Group 183"/>
            <p:cNvGrpSpPr>
              <a:grpSpLocks/>
            </p:cNvGrpSpPr>
            <p:nvPr/>
          </p:nvGrpSpPr>
          <p:grpSpPr bwMode="auto">
            <a:xfrm>
              <a:off x="491" y="2053"/>
              <a:ext cx="120" cy="168"/>
              <a:chOff x="283" y="1747"/>
              <a:chExt cx="116" cy="209"/>
            </a:xfrm>
          </p:grpSpPr>
          <p:sp>
            <p:nvSpPr>
              <p:cNvPr id="21210" name="Freeform 184"/>
              <p:cNvSpPr>
                <a:spLocks/>
              </p:cNvSpPr>
              <p:nvPr/>
            </p:nvSpPr>
            <p:spPr bwMode="auto">
              <a:xfrm>
                <a:off x="283" y="1747"/>
                <a:ext cx="116" cy="209"/>
              </a:xfrm>
              <a:custGeom>
                <a:avLst/>
                <a:gdLst>
                  <a:gd name="T0" fmla="*/ 5 w 232"/>
                  <a:gd name="T1" fmla="*/ 0 h 418"/>
                  <a:gd name="T2" fmla="*/ 4 w 232"/>
                  <a:gd name="T3" fmla="*/ 0 h 418"/>
                  <a:gd name="T4" fmla="*/ 2 w 232"/>
                  <a:gd name="T5" fmla="*/ 3 h 418"/>
                  <a:gd name="T6" fmla="*/ 3 w 232"/>
                  <a:gd name="T7" fmla="*/ 3 h 418"/>
                  <a:gd name="T8" fmla="*/ 2 w 232"/>
                  <a:gd name="T9" fmla="*/ 3 h 418"/>
                  <a:gd name="T10" fmla="*/ 1 w 232"/>
                  <a:gd name="T11" fmla="*/ 6 h 418"/>
                  <a:gd name="T12" fmla="*/ 1 w 232"/>
                  <a:gd name="T13" fmla="*/ 6 h 418"/>
                  <a:gd name="T14" fmla="*/ 1 w 232"/>
                  <a:gd name="T15" fmla="*/ 7 h 418"/>
                  <a:gd name="T16" fmla="*/ 2 w 232"/>
                  <a:gd name="T17" fmla="*/ 7 h 418"/>
                  <a:gd name="T18" fmla="*/ 2 w 232"/>
                  <a:gd name="T19" fmla="*/ 9 h 418"/>
                  <a:gd name="T20" fmla="*/ 2 w 232"/>
                  <a:gd name="T21" fmla="*/ 9 h 418"/>
                  <a:gd name="T22" fmla="*/ 2 w 232"/>
                  <a:gd name="T23" fmla="*/ 10 h 418"/>
                  <a:gd name="T24" fmla="*/ 4 w 232"/>
                  <a:gd name="T25" fmla="*/ 11 h 418"/>
                  <a:gd name="T26" fmla="*/ 3 w 232"/>
                  <a:gd name="T27" fmla="*/ 12 h 418"/>
                  <a:gd name="T28" fmla="*/ 3 w 232"/>
                  <a:gd name="T29" fmla="*/ 13 h 418"/>
                  <a:gd name="T30" fmla="*/ 3 w 232"/>
                  <a:gd name="T31" fmla="*/ 13 h 418"/>
                  <a:gd name="T32" fmla="*/ 6 w 232"/>
                  <a:gd name="T33" fmla="*/ 13 h 418"/>
                  <a:gd name="T34" fmla="*/ 6 w 232"/>
                  <a:gd name="T35" fmla="*/ 14 h 418"/>
                  <a:gd name="T36" fmla="*/ 3 w 232"/>
                  <a:gd name="T37" fmla="*/ 19 h 418"/>
                  <a:gd name="T38" fmla="*/ 3 w 232"/>
                  <a:gd name="T39" fmla="*/ 20 h 418"/>
                  <a:gd name="T40" fmla="*/ 3 w 232"/>
                  <a:gd name="T41" fmla="*/ 21 h 418"/>
                  <a:gd name="T42" fmla="*/ 3 w 232"/>
                  <a:gd name="T43" fmla="*/ 21 h 418"/>
                  <a:gd name="T44" fmla="*/ 7 w 232"/>
                  <a:gd name="T45" fmla="*/ 21 h 418"/>
                  <a:gd name="T46" fmla="*/ 7 w 232"/>
                  <a:gd name="T47" fmla="*/ 22 h 418"/>
                  <a:gd name="T48" fmla="*/ 7 w 232"/>
                  <a:gd name="T49" fmla="*/ 22 h 418"/>
                  <a:gd name="T50" fmla="*/ 0 w 232"/>
                  <a:gd name="T51" fmla="*/ 26 h 418"/>
                  <a:gd name="T52" fmla="*/ 5 w 232"/>
                  <a:gd name="T53" fmla="*/ 25 h 418"/>
                  <a:gd name="T54" fmla="*/ 15 w 232"/>
                  <a:gd name="T55" fmla="*/ 23 h 418"/>
                  <a:gd name="T56" fmla="*/ 14 w 232"/>
                  <a:gd name="T57" fmla="*/ 21 h 418"/>
                  <a:gd name="T58" fmla="*/ 14 w 232"/>
                  <a:gd name="T59" fmla="*/ 21 h 418"/>
                  <a:gd name="T60" fmla="*/ 14 w 232"/>
                  <a:gd name="T61" fmla="*/ 20 h 418"/>
                  <a:gd name="T62" fmla="*/ 13 w 232"/>
                  <a:gd name="T63" fmla="*/ 19 h 418"/>
                  <a:gd name="T64" fmla="*/ 13 w 232"/>
                  <a:gd name="T65" fmla="*/ 18 h 418"/>
                  <a:gd name="T66" fmla="*/ 12 w 232"/>
                  <a:gd name="T67" fmla="*/ 18 h 418"/>
                  <a:gd name="T68" fmla="*/ 12 w 232"/>
                  <a:gd name="T69" fmla="*/ 15 h 418"/>
                  <a:gd name="T70" fmla="*/ 11 w 232"/>
                  <a:gd name="T71" fmla="*/ 14 h 418"/>
                  <a:gd name="T72" fmla="*/ 10 w 232"/>
                  <a:gd name="T73" fmla="*/ 13 h 418"/>
                  <a:gd name="T74" fmla="*/ 9 w 232"/>
                  <a:gd name="T75" fmla="*/ 13 h 418"/>
                  <a:gd name="T76" fmla="*/ 9 w 232"/>
                  <a:gd name="T77" fmla="*/ 10 h 418"/>
                  <a:gd name="T78" fmla="*/ 7 w 232"/>
                  <a:gd name="T79" fmla="*/ 9 h 418"/>
                  <a:gd name="T80" fmla="*/ 7 w 232"/>
                  <a:gd name="T81" fmla="*/ 9 h 418"/>
                  <a:gd name="T82" fmla="*/ 7 w 232"/>
                  <a:gd name="T83" fmla="*/ 6 h 418"/>
                  <a:gd name="T84" fmla="*/ 7 w 232"/>
                  <a:gd name="T85" fmla="*/ 5 h 418"/>
                  <a:gd name="T86" fmla="*/ 7 w 232"/>
                  <a:gd name="T87" fmla="*/ 5 h 418"/>
                  <a:gd name="T88" fmla="*/ 7 w 232"/>
                  <a:gd name="T89" fmla="*/ 5 h 418"/>
                  <a:gd name="T90" fmla="*/ 6 w 232"/>
                  <a:gd name="T91" fmla="*/ 4 h 418"/>
                  <a:gd name="T92" fmla="*/ 5 w 232"/>
                  <a:gd name="T93" fmla="*/ 3 h 418"/>
                  <a:gd name="T94" fmla="*/ 5 w 232"/>
                  <a:gd name="T95" fmla="*/ 3 h 418"/>
                  <a:gd name="T96" fmla="*/ 5 w 232"/>
                  <a:gd name="T97" fmla="*/ 3 h 418"/>
                  <a:gd name="T98" fmla="*/ 6 w 232"/>
                  <a:gd name="T99" fmla="*/ 2 h 418"/>
                  <a:gd name="T100" fmla="*/ 6 w 232"/>
                  <a:gd name="T101" fmla="*/ 1 h 418"/>
                  <a:gd name="T102" fmla="*/ 6 w 232"/>
                  <a:gd name="T103" fmla="*/ 1 h 41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2"/>
                  <a:gd name="T157" fmla="*/ 0 h 418"/>
                  <a:gd name="T158" fmla="*/ 232 w 232"/>
                  <a:gd name="T159" fmla="*/ 418 h 41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2" h="418">
                    <a:moveTo>
                      <a:pt x="85" y="4"/>
                    </a:moveTo>
                    <a:lnTo>
                      <a:pt x="81" y="2"/>
                    </a:lnTo>
                    <a:lnTo>
                      <a:pt x="72" y="0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0"/>
                    </a:lnTo>
                    <a:lnTo>
                      <a:pt x="53" y="4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6" y="42"/>
                    </a:lnTo>
                    <a:lnTo>
                      <a:pt x="36" y="45"/>
                    </a:lnTo>
                    <a:lnTo>
                      <a:pt x="36" y="51"/>
                    </a:lnTo>
                    <a:lnTo>
                      <a:pt x="36" y="55"/>
                    </a:lnTo>
                    <a:lnTo>
                      <a:pt x="34" y="59"/>
                    </a:lnTo>
                    <a:lnTo>
                      <a:pt x="32" y="62"/>
                    </a:lnTo>
                    <a:lnTo>
                      <a:pt x="30" y="66"/>
                    </a:lnTo>
                    <a:lnTo>
                      <a:pt x="25" y="72"/>
                    </a:lnTo>
                    <a:lnTo>
                      <a:pt x="15" y="85"/>
                    </a:lnTo>
                    <a:lnTo>
                      <a:pt x="13" y="89"/>
                    </a:lnTo>
                    <a:lnTo>
                      <a:pt x="11" y="92"/>
                    </a:lnTo>
                    <a:lnTo>
                      <a:pt x="10" y="96"/>
                    </a:lnTo>
                    <a:lnTo>
                      <a:pt x="10" y="102"/>
                    </a:lnTo>
                    <a:lnTo>
                      <a:pt x="10" y="106"/>
                    </a:lnTo>
                    <a:lnTo>
                      <a:pt x="11" y="109"/>
                    </a:lnTo>
                    <a:lnTo>
                      <a:pt x="11" y="113"/>
                    </a:lnTo>
                    <a:lnTo>
                      <a:pt x="15" y="117"/>
                    </a:lnTo>
                    <a:lnTo>
                      <a:pt x="30" y="113"/>
                    </a:lnTo>
                    <a:lnTo>
                      <a:pt x="28" y="119"/>
                    </a:lnTo>
                    <a:lnTo>
                      <a:pt x="25" y="128"/>
                    </a:lnTo>
                    <a:lnTo>
                      <a:pt x="25" y="132"/>
                    </a:lnTo>
                    <a:lnTo>
                      <a:pt x="25" y="134"/>
                    </a:lnTo>
                    <a:lnTo>
                      <a:pt x="25" y="137"/>
                    </a:lnTo>
                    <a:lnTo>
                      <a:pt x="25" y="139"/>
                    </a:lnTo>
                    <a:lnTo>
                      <a:pt x="26" y="143"/>
                    </a:lnTo>
                    <a:lnTo>
                      <a:pt x="28" y="145"/>
                    </a:lnTo>
                    <a:lnTo>
                      <a:pt x="32" y="147"/>
                    </a:lnTo>
                    <a:lnTo>
                      <a:pt x="36" y="147"/>
                    </a:lnTo>
                    <a:lnTo>
                      <a:pt x="49" y="156"/>
                    </a:lnTo>
                    <a:lnTo>
                      <a:pt x="53" y="168"/>
                    </a:lnTo>
                    <a:lnTo>
                      <a:pt x="49" y="173"/>
                    </a:lnTo>
                    <a:lnTo>
                      <a:pt x="43" y="186"/>
                    </a:lnTo>
                    <a:lnTo>
                      <a:pt x="42" y="190"/>
                    </a:lnTo>
                    <a:lnTo>
                      <a:pt x="42" y="194"/>
                    </a:lnTo>
                    <a:lnTo>
                      <a:pt x="40" y="198"/>
                    </a:lnTo>
                    <a:lnTo>
                      <a:pt x="40" y="200"/>
                    </a:lnTo>
                    <a:lnTo>
                      <a:pt x="42" y="203"/>
                    </a:lnTo>
                    <a:lnTo>
                      <a:pt x="42" y="205"/>
                    </a:lnTo>
                    <a:lnTo>
                      <a:pt x="43" y="207"/>
                    </a:lnTo>
                    <a:lnTo>
                      <a:pt x="47" y="207"/>
                    </a:lnTo>
                    <a:lnTo>
                      <a:pt x="72" y="192"/>
                    </a:lnTo>
                    <a:lnTo>
                      <a:pt x="92" y="196"/>
                    </a:lnTo>
                    <a:lnTo>
                      <a:pt x="75" y="213"/>
                    </a:lnTo>
                    <a:lnTo>
                      <a:pt x="74" y="237"/>
                    </a:lnTo>
                    <a:lnTo>
                      <a:pt x="89" y="239"/>
                    </a:lnTo>
                    <a:lnTo>
                      <a:pt x="89" y="267"/>
                    </a:lnTo>
                    <a:lnTo>
                      <a:pt x="47" y="267"/>
                    </a:lnTo>
                    <a:lnTo>
                      <a:pt x="47" y="290"/>
                    </a:lnTo>
                    <a:lnTo>
                      <a:pt x="62" y="294"/>
                    </a:lnTo>
                    <a:lnTo>
                      <a:pt x="43" y="318"/>
                    </a:lnTo>
                    <a:lnTo>
                      <a:pt x="42" y="320"/>
                    </a:lnTo>
                    <a:lnTo>
                      <a:pt x="38" y="326"/>
                    </a:lnTo>
                    <a:lnTo>
                      <a:pt x="38" y="327"/>
                    </a:lnTo>
                    <a:lnTo>
                      <a:pt x="38" y="329"/>
                    </a:lnTo>
                    <a:lnTo>
                      <a:pt x="38" y="331"/>
                    </a:lnTo>
                    <a:lnTo>
                      <a:pt x="40" y="333"/>
                    </a:lnTo>
                    <a:lnTo>
                      <a:pt x="42" y="335"/>
                    </a:lnTo>
                    <a:lnTo>
                      <a:pt x="43" y="335"/>
                    </a:lnTo>
                    <a:lnTo>
                      <a:pt x="81" y="341"/>
                    </a:lnTo>
                    <a:lnTo>
                      <a:pt x="104" y="335"/>
                    </a:lnTo>
                    <a:lnTo>
                      <a:pt x="111" y="329"/>
                    </a:lnTo>
                    <a:lnTo>
                      <a:pt x="111" y="331"/>
                    </a:lnTo>
                    <a:lnTo>
                      <a:pt x="109" y="337"/>
                    </a:lnTo>
                    <a:lnTo>
                      <a:pt x="107" y="339"/>
                    </a:lnTo>
                    <a:lnTo>
                      <a:pt x="105" y="343"/>
                    </a:lnTo>
                    <a:lnTo>
                      <a:pt x="102" y="344"/>
                    </a:lnTo>
                    <a:lnTo>
                      <a:pt x="96" y="346"/>
                    </a:lnTo>
                    <a:lnTo>
                      <a:pt x="43" y="365"/>
                    </a:lnTo>
                    <a:lnTo>
                      <a:pt x="0" y="410"/>
                    </a:lnTo>
                    <a:lnTo>
                      <a:pt x="21" y="418"/>
                    </a:lnTo>
                    <a:lnTo>
                      <a:pt x="58" y="397"/>
                    </a:lnTo>
                    <a:lnTo>
                      <a:pt x="79" y="393"/>
                    </a:lnTo>
                    <a:lnTo>
                      <a:pt x="126" y="393"/>
                    </a:lnTo>
                    <a:lnTo>
                      <a:pt x="181" y="376"/>
                    </a:lnTo>
                    <a:lnTo>
                      <a:pt x="232" y="361"/>
                    </a:lnTo>
                    <a:lnTo>
                      <a:pt x="209" y="343"/>
                    </a:lnTo>
                    <a:lnTo>
                      <a:pt x="211" y="341"/>
                    </a:lnTo>
                    <a:lnTo>
                      <a:pt x="216" y="335"/>
                    </a:lnTo>
                    <a:lnTo>
                      <a:pt x="218" y="329"/>
                    </a:lnTo>
                    <a:lnTo>
                      <a:pt x="220" y="324"/>
                    </a:lnTo>
                    <a:lnTo>
                      <a:pt x="220" y="322"/>
                    </a:lnTo>
                    <a:lnTo>
                      <a:pt x="220" y="318"/>
                    </a:lnTo>
                    <a:lnTo>
                      <a:pt x="220" y="314"/>
                    </a:lnTo>
                    <a:lnTo>
                      <a:pt x="218" y="312"/>
                    </a:lnTo>
                    <a:lnTo>
                      <a:pt x="216" y="307"/>
                    </a:lnTo>
                    <a:lnTo>
                      <a:pt x="209" y="297"/>
                    </a:lnTo>
                    <a:lnTo>
                      <a:pt x="205" y="292"/>
                    </a:lnTo>
                    <a:lnTo>
                      <a:pt x="200" y="288"/>
                    </a:lnTo>
                    <a:lnTo>
                      <a:pt x="196" y="286"/>
                    </a:lnTo>
                    <a:lnTo>
                      <a:pt x="194" y="286"/>
                    </a:lnTo>
                    <a:lnTo>
                      <a:pt x="190" y="284"/>
                    </a:lnTo>
                    <a:lnTo>
                      <a:pt x="186" y="284"/>
                    </a:lnTo>
                    <a:lnTo>
                      <a:pt x="186" y="282"/>
                    </a:lnTo>
                    <a:lnTo>
                      <a:pt x="186" y="275"/>
                    </a:lnTo>
                    <a:lnTo>
                      <a:pt x="183" y="264"/>
                    </a:lnTo>
                    <a:lnTo>
                      <a:pt x="179" y="250"/>
                    </a:lnTo>
                    <a:lnTo>
                      <a:pt x="177" y="245"/>
                    </a:lnTo>
                    <a:lnTo>
                      <a:pt x="173" y="237"/>
                    </a:lnTo>
                    <a:lnTo>
                      <a:pt x="169" y="232"/>
                    </a:lnTo>
                    <a:lnTo>
                      <a:pt x="166" y="226"/>
                    </a:lnTo>
                    <a:lnTo>
                      <a:pt x="162" y="220"/>
                    </a:lnTo>
                    <a:lnTo>
                      <a:pt x="156" y="215"/>
                    </a:lnTo>
                    <a:lnTo>
                      <a:pt x="151" y="211"/>
                    </a:lnTo>
                    <a:lnTo>
                      <a:pt x="143" y="207"/>
                    </a:lnTo>
                    <a:lnTo>
                      <a:pt x="141" y="198"/>
                    </a:lnTo>
                    <a:lnTo>
                      <a:pt x="137" y="173"/>
                    </a:lnTo>
                    <a:lnTo>
                      <a:pt x="134" y="162"/>
                    </a:lnTo>
                    <a:lnTo>
                      <a:pt x="130" y="151"/>
                    </a:lnTo>
                    <a:lnTo>
                      <a:pt x="128" y="147"/>
                    </a:lnTo>
                    <a:lnTo>
                      <a:pt x="124" y="143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2" y="139"/>
                    </a:lnTo>
                    <a:lnTo>
                      <a:pt x="121" y="139"/>
                    </a:lnTo>
                    <a:lnTo>
                      <a:pt x="104" y="128"/>
                    </a:lnTo>
                    <a:lnTo>
                      <a:pt x="121" y="92"/>
                    </a:lnTo>
                    <a:lnTo>
                      <a:pt x="121" y="89"/>
                    </a:lnTo>
                    <a:lnTo>
                      <a:pt x="117" y="81"/>
                    </a:lnTo>
                    <a:lnTo>
                      <a:pt x="115" y="77"/>
                    </a:lnTo>
                    <a:lnTo>
                      <a:pt x="115" y="75"/>
                    </a:lnTo>
                    <a:lnTo>
                      <a:pt x="113" y="74"/>
                    </a:lnTo>
                    <a:lnTo>
                      <a:pt x="111" y="72"/>
                    </a:lnTo>
                    <a:lnTo>
                      <a:pt x="107" y="72"/>
                    </a:lnTo>
                    <a:lnTo>
                      <a:pt x="105" y="70"/>
                    </a:lnTo>
                    <a:lnTo>
                      <a:pt x="102" y="68"/>
                    </a:lnTo>
                    <a:lnTo>
                      <a:pt x="100" y="68"/>
                    </a:lnTo>
                    <a:lnTo>
                      <a:pt x="96" y="64"/>
                    </a:lnTo>
                    <a:lnTo>
                      <a:pt x="94" y="64"/>
                    </a:lnTo>
                    <a:lnTo>
                      <a:pt x="75" y="60"/>
                    </a:lnTo>
                    <a:lnTo>
                      <a:pt x="75" y="57"/>
                    </a:lnTo>
                    <a:lnTo>
                      <a:pt x="72" y="49"/>
                    </a:lnTo>
                    <a:lnTo>
                      <a:pt x="72" y="45"/>
                    </a:lnTo>
                    <a:lnTo>
                      <a:pt x="72" y="42"/>
                    </a:lnTo>
                    <a:lnTo>
                      <a:pt x="72" y="40"/>
                    </a:lnTo>
                    <a:lnTo>
                      <a:pt x="74" y="38"/>
                    </a:lnTo>
                    <a:lnTo>
                      <a:pt x="74" y="36"/>
                    </a:lnTo>
                    <a:lnTo>
                      <a:pt x="75" y="34"/>
                    </a:lnTo>
                    <a:lnTo>
                      <a:pt x="79" y="32"/>
                    </a:lnTo>
                    <a:lnTo>
                      <a:pt x="83" y="27"/>
                    </a:lnTo>
                    <a:lnTo>
                      <a:pt x="85" y="23"/>
                    </a:lnTo>
                    <a:lnTo>
                      <a:pt x="87" y="17"/>
                    </a:lnTo>
                    <a:lnTo>
                      <a:pt x="89" y="13"/>
                    </a:lnTo>
                    <a:lnTo>
                      <a:pt x="89" y="8"/>
                    </a:lnTo>
                    <a:lnTo>
                      <a:pt x="89" y="6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85" y="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11" name="Freeform 185"/>
              <p:cNvSpPr>
                <a:spLocks/>
              </p:cNvSpPr>
              <p:nvPr/>
            </p:nvSpPr>
            <p:spPr bwMode="auto">
              <a:xfrm>
                <a:off x="283" y="1747"/>
                <a:ext cx="116" cy="209"/>
              </a:xfrm>
              <a:custGeom>
                <a:avLst/>
                <a:gdLst>
                  <a:gd name="T0" fmla="*/ 5 w 232"/>
                  <a:gd name="T1" fmla="*/ 0 h 418"/>
                  <a:gd name="T2" fmla="*/ 4 w 232"/>
                  <a:gd name="T3" fmla="*/ 0 h 418"/>
                  <a:gd name="T4" fmla="*/ 2 w 232"/>
                  <a:gd name="T5" fmla="*/ 3 h 418"/>
                  <a:gd name="T6" fmla="*/ 3 w 232"/>
                  <a:gd name="T7" fmla="*/ 3 h 418"/>
                  <a:gd name="T8" fmla="*/ 2 w 232"/>
                  <a:gd name="T9" fmla="*/ 3 h 418"/>
                  <a:gd name="T10" fmla="*/ 1 w 232"/>
                  <a:gd name="T11" fmla="*/ 6 h 418"/>
                  <a:gd name="T12" fmla="*/ 1 w 232"/>
                  <a:gd name="T13" fmla="*/ 6 h 418"/>
                  <a:gd name="T14" fmla="*/ 1 w 232"/>
                  <a:gd name="T15" fmla="*/ 7 h 418"/>
                  <a:gd name="T16" fmla="*/ 2 w 232"/>
                  <a:gd name="T17" fmla="*/ 7 h 418"/>
                  <a:gd name="T18" fmla="*/ 2 w 232"/>
                  <a:gd name="T19" fmla="*/ 9 h 418"/>
                  <a:gd name="T20" fmla="*/ 2 w 232"/>
                  <a:gd name="T21" fmla="*/ 9 h 418"/>
                  <a:gd name="T22" fmla="*/ 2 w 232"/>
                  <a:gd name="T23" fmla="*/ 10 h 418"/>
                  <a:gd name="T24" fmla="*/ 4 w 232"/>
                  <a:gd name="T25" fmla="*/ 11 h 418"/>
                  <a:gd name="T26" fmla="*/ 3 w 232"/>
                  <a:gd name="T27" fmla="*/ 12 h 418"/>
                  <a:gd name="T28" fmla="*/ 3 w 232"/>
                  <a:gd name="T29" fmla="*/ 13 h 418"/>
                  <a:gd name="T30" fmla="*/ 3 w 232"/>
                  <a:gd name="T31" fmla="*/ 13 h 418"/>
                  <a:gd name="T32" fmla="*/ 6 w 232"/>
                  <a:gd name="T33" fmla="*/ 13 h 418"/>
                  <a:gd name="T34" fmla="*/ 6 w 232"/>
                  <a:gd name="T35" fmla="*/ 14 h 418"/>
                  <a:gd name="T36" fmla="*/ 3 w 232"/>
                  <a:gd name="T37" fmla="*/ 19 h 418"/>
                  <a:gd name="T38" fmla="*/ 3 w 232"/>
                  <a:gd name="T39" fmla="*/ 20 h 418"/>
                  <a:gd name="T40" fmla="*/ 3 w 232"/>
                  <a:gd name="T41" fmla="*/ 21 h 418"/>
                  <a:gd name="T42" fmla="*/ 3 w 232"/>
                  <a:gd name="T43" fmla="*/ 21 h 418"/>
                  <a:gd name="T44" fmla="*/ 7 w 232"/>
                  <a:gd name="T45" fmla="*/ 21 h 418"/>
                  <a:gd name="T46" fmla="*/ 7 w 232"/>
                  <a:gd name="T47" fmla="*/ 22 h 418"/>
                  <a:gd name="T48" fmla="*/ 7 w 232"/>
                  <a:gd name="T49" fmla="*/ 22 h 418"/>
                  <a:gd name="T50" fmla="*/ 0 w 232"/>
                  <a:gd name="T51" fmla="*/ 26 h 418"/>
                  <a:gd name="T52" fmla="*/ 5 w 232"/>
                  <a:gd name="T53" fmla="*/ 25 h 418"/>
                  <a:gd name="T54" fmla="*/ 15 w 232"/>
                  <a:gd name="T55" fmla="*/ 23 h 418"/>
                  <a:gd name="T56" fmla="*/ 14 w 232"/>
                  <a:gd name="T57" fmla="*/ 21 h 418"/>
                  <a:gd name="T58" fmla="*/ 14 w 232"/>
                  <a:gd name="T59" fmla="*/ 21 h 418"/>
                  <a:gd name="T60" fmla="*/ 14 w 232"/>
                  <a:gd name="T61" fmla="*/ 20 h 418"/>
                  <a:gd name="T62" fmla="*/ 13 w 232"/>
                  <a:gd name="T63" fmla="*/ 19 h 418"/>
                  <a:gd name="T64" fmla="*/ 13 w 232"/>
                  <a:gd name="T65" fmla="*/ 18 h 418"/>
                  <a:gd name="T66" fmla="*/ 12 w 232"/>
                  <a:gd name="T67" fmla="*/ 18 h 418"/>
                  <a:gd name="T68" fmla="*/ 12 w 232"/>
                  <a:gd name="T69" fmla="*/ 15 h 418"/>
                  <a:gd name="T70" fmla="*/ 11 w 232"/>
                  <a:gd name="T71" fmla="*/ 14 h 418"/>
                  <a:gd name="T72" fmla="*/ 10 w 232"/>
                  <a:gd name="T73" fmla="*/ 13 h 418"/>
                  <a:gd name="T74" fmla="*/ 9 w 232"/>
                  <a:gd name="T75" fmla="*/ 13 h 418"/>
                  <a:gd name="T76" fmla="*/ 9 w 232"/>
                  <a:gd name="T77" fmla="*/ 10 h 418"/>
                  <a:gd name="T78" fmla="*/ 7 w 232"/>
                  <a:gd name="T79" fmla="*/ 9 h 418"/>
                  <a:gd name="T80" fmla="*/ 7 w 232"/>
                  <a:gd name="T81" fmla="*/ 9 h 418"/>
                  <a:gd name="T82" fmla="*/ 7 w 232"/>
                  <a:gd name="T83" fmla="*/ 6 h 418"/>
                  <a:gd name="T84" fmla="*/ 7 w 232"/>
                  <a:gd name="T85" fmla="*/ 5 h 418"/>
                  <a:gd name="T86" fmla="*/ 7 w 232"/>
                  <a:gd name="T87" fmla="*/ 5 h 418"/>
                  <a:gd name="T88" fmla="*/ 7 w 232"/>
                  <a:gd name="T89" fmla="*/ 5 h 418"/>
                  <a:gd name="T90" fmla="*/ 6 w 232"/>
                  <a:gd name="T91" fmla="*/ 4 h 418"/>
                  <a:gd name="T92" fmla="*/ 5 w 232"/>
                  <a:gd name="T93" fmla="*/ 3 h 418"/>
                  <a:gd name="T94" fmla="*/ 5 w 232"/>
                  <a:gd name="T95" fmla="*/ 3 h 418"/>
                  <a:gd name="T96" fmla="*/ 5 w 232"/>
                  <a:gd name="T97" fmla="*/ 3 h 418"/>
                  <a:gd name="T98" fmla="*/ 6 w 232"/>
                  <a:gd name="T99" fmla="*/ 2 h 418"/>
                  <a:gd name="T100" fmla="*/ 6 w 232"/>
                  <a:gd name="T101" fmla="*/ 1 h 418"/>
                  <a:gd name="T102" fmla="*/ 6 w 232"/>
                  <a:gd name="T103" fmla="*/ 1 h 41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2"/>
                  <a:gd name="T157" fmla="*/ 0 h 418"/>
                  <a:gd name="T158" fmla="*/ 232 w 232"/>
                  <a:gd name="T159" fmla="*/ 418 h 41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2" h="418">
                    <a:moveTo>
                      <a:pt x="85" y="4"/>
                    </a:moveTo>
                    <a:lnTo>
                      <a:pt x="81" y="2"/>
                    </a:lnTo>
                    <a:lnTo>
                      <a:pt x="72" y="0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0"/>
                    </a:lnTo>
                    <a:lnTo>
                      <a:pt x="53" y="4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6" y="42"/>
                    </a:lnTo>
                    <a:lnTo>
                      <a:pt x="36" y="45"/>
                    </a:lnTo>
                    <a:lnTo>
                      <a:pt x="36" y="51"/>
                    </a:lnTo>
                    <a:lnTo>
                      <a:pt x="36" y="55"/>
                    </a:lnTo>
                    <a:lnTo>
                      <a:pt x="34" y="59"/>
                    </a:lnTo>
                    <a:lnTo>
                      <a:pt x="32" y="62"/>
                    </a:lnTo>
                    <a:lnTo>
                      <a:pt x="30" y="66"/>
                    </a:lnTo>
                    <a:lnTo>
                      <a:pt x="25" y="72"/>
                    </a:lnTo>
                    <a:lnTo>
                      <a:pt x="15" y="85"/>
                    </a:lnTo>
                    <a:lnTo>
                      <a:pt x="13" y="89"/>
                    </a:lnTo>
                    <a:lnTo>
                      <a:pt x="11" y="92"/>
                    </a:lnTo>
                    <a:lnTo>
                      <a:pt x="10" y="96"/>
                    </a:lnTo>
                    <a:lnTo>
                      <a:pt x="10" y="102"/>
                    </a:lnTo>
                    <a:lnTo>
                      <a:pt x="10" y="106"/>
                    </a:lnTo>
                    <a:lnTo>
                      <a:pt x="11" y="109"/>
                    </a:lnTo>
                    <a:lnTo>
                      <a:pt x="11" y="113"/>
                    </a:lnTo>
                    <a:lnTo>
                      <a:pt x="15" y="117"/>
                    </a:lnTo>
                    <a:lnTo>
                      <a:pt x="30" y="113"/>
                    </a:lnTo>
                    <a:lnTo>
                      <a:pt x="28" y="119"/>
                    </a:lnTo>
                    <a:lnTo>
                      <a:pt x="25" y="128"/>
                    </a:lnTo>
                    <a:lnTo>
                      <a:pt x="25" y="132"/>
                    </a:lnTo>
                    <a:lnTo>
                      <a:pt x="25" y="134"/>
                    </a:lnTo>
                    <a:lnTo>
                      <a:pt x="25" y="137"/>
                    </a:lnTo>
                    <a:lnTo>
                      <a:pt x="25" y="139"/>
                    </a:lnTo>
                    <a:lnTo>
                      <a:pt x="26" y="143"/>
                    </a:lnTo>
                    <a:lnTo>
                      <a:pt x="28" y="145"/>
                    </a:lnTo>
                    <a:lnTo>
                      <a:pt x="32" y="147"/>
                    </a:lnTo>
                    <a:lnTo>
                      <a:pt x="36" y="147"/>
                    </a:lnTo>
                    <a:lnTo>
                      <a:pt x="49" y="156"/>
                    </a:lnTo>
                    <a:lnTo>
                      <a:pt x="53" y="168"/>
                    </a:lnTo>
                    <a:lnTo>
                      <a:pt x="49" y="173"/>
                    </a:lnTo>
                    <a:lnTo>
                      <a:pt x="43" y="186"/>
                    </a:lnTo>
                    <a:lnTo>
                      <a:pt x="42" y="190"/>
                    </a:lnTo>
                    <a:lnTo>
                      <a:pt x="42" y="194"/>
                    </a:lnTo>
                    <a:lnTo>
                      <a:pt x="40" y="198"/>
                    </a:lnTo>
                    <a:lnTo>
                      <a:pt x="40" y="200"/>
                    </a:lnTo>
                    <a:lnTo>
                      <a:pt x="42" y="203"/>
                    </a:lnTo>
                    <a:lnTo>
                      <a:pt x="42" y="205"/>
                    </a:lnTo>
                    <a:lnTo>
                      <a:pt x="43" y="207"/>
                    </a:lnTo>
                    <a:lnTo>
                      <a:pt x="47" y="207"/>
                    </a:lnTo>
                    <a:lnTo>
                      <a:pt x="72" y="192"/>
                    </a:lnTo>
                    <a:lnTo>
                      <a:pt x="92" y="196"/>
                    </a:lnTo>
                    <a:lnTo>
                      <a:pt x="75" y="213"/>
                    </a:lnTo>
                    <a:lnTo>
                      <a:pt x="74" y="237"/>
                    </a:lnTo>
                    <a:lnTo>
                      <a:pt x="89" y="239"/>
                    </a:lnTo>
                    <a:lnTo>
                      <a:pt x="89" y="267"/>
                    </a:lnTo>
                    <a:lnTo>
                      <a:pt x="47" y="267"/>
                    </a:lnTo>
                    <a:lnTo>
                      <a:pt x="47" y="290"/>
                    </a:lnTo>
                    <a:lnTo>
                      <a:pt x="62" y="294"/>
                    </a:lnTo>
                    <a:lnTo>
                      <a:pt x="43" y="318"/>
                    </a:lnTo>
                    <a:lnTo>
                      <a:pt x="42" y="320"/>
                    </a:lnTo>
                    <a:lnTo>
                      <a:pt x="38" y="326"/>
                    </a:lnTo>
                    <a:lnTo>
                      <a:pt x="38" y="327"/>
                    </a:lnTo>
                    <a:lnTo>
                      <a:pt x="38" y="329"/>
                    </a:lnTo>
                    <a:lnTo>
                      <a:pt x="38" y="331"/>
                    </a:lnTo>
                    <a:lnTo>
                      <a:pt x="40" y="333"/>
                    </a:lnTo>
                    <a:lnTo>
                      <a:pt x="42" y="335"/>
                    </a:lnTo>
                    <a:lnTo>
                      <a:pt x="43" y="335"/>
                    </a:lnTo>
                    <a:lnTo>
                      <a:pt x="81" y="341"/>
                    </a:lnTo>
                    <a:lnTo>
                      <a:pt x="104" y="335"/>
                    </a:lnTo>
                    <a:lnTo>
                      <a:pt x="111" y="329"/>
                    </a:lnTo>
                    <a:lnTo>
                      <a:pt x="111" y="331"/>
                    </a:lnTo>
                    <a:lnTo>
                      <a:pt x="109" y="337"/>
                    </a:lnTo>
                    <a:lnTo>
                      <a:pt x="107" y="339"/>
                    </a:lnTo>
                    <a:lnTo>
                      <a:pt x="105" y="343"/>
                    </a:lnTo>
                    <a:lnTo>
                      <a:pt x="102" y="344"/>
                    </a:lnTo>
                    <a:lnTo>
                      <a:pt x="96" y="346"/>
                    </a:lnTo>
                    <a:lnTo>
                      <a:pt x="43" y="365"/>
                    </a:lnTo>
                    <a:lnTo>
                      <a:pt x="0" y="410"/>
                    </a:lnTo>
                    <a:lnTo>
                      <a:pt x="21" y="418"/>
                    </a:lnTo>
                    <a:lnTo>
                      <a:pt x="58" y="397"/>
                    </a:lnTo>
                    <a:lnTo>
                      <a:pt x="79" y="393"/>
                    </a:lnTo>
                    <a:lnTo>
                      <a:pt x="126" y="393"/>
                    </a:lnTo>
                    <a:lnTo>
                      <a:pt x="181" y="376"/>
                    </a:lnTo>
                    <a:lnTo>
                      <a:pt x="232" y="361"/>
                    </a:lnTo>
                    <a:lnTo>
                      <a:pt x="209" y="343"/>
                    </a:lnTo>
                    <a:lnTo>
                      <a:pt x="211" y="341"/>
                    </a:lnTo>
                    <a:lnTo>
                      <a:pt x="216" y="335"/>
                    </a:lnTo>
                    <a:lnTo>
                      <a:pt x="218" y="329"/>
                    </a:lnTo>
                    <a:lnTo>
                      <a:pt x="220" y="324"/>
                    </a:lnTo>
                    <a:lnTo>
                      <a:pt x="220" y="322"/>
                    </a:lnTo>
                    <a:lnTo>
                      <a:pt x="220" y="318"/>
                    </a:lnTo>
                    <a:lnTo>
                      <a:pt x="220" y="314"/>
                    </a:lnTo>
                    <a:lnTo>
                      <a:pt x="218" y="312"/>
                    </a:lnTo>
                    <a:lnTo>
                      <a:pt x="216" y="307"/>
                    </a:lnTo>
                    <a:lnTo>
                      <a:pt x="209" y="297"/>
                    </a:lnTo>
                    <a:lnTo>
                      <a:pt x="205" y="292"/>
                    </a:lnTo>
                    <a:lnTo>
                      <a:pt x="200" y="288"/>
                    </a:lnTo>
                    <a:lnTo>
                      <a:pt x="196" y="286"/>
                    </a:lnTo>
                    <a:lnTo>
                      <a:pt x="194" y="286"/>
                    </a:lnTo>
                    <a:lnTo>
                      <a:pt x="190" y="284"/>
                    </a:lnTo>
                    <a:lnTo>
                      <a:pt x="186" y="284"/>
                    </a:lnTo>
                    <a:lnTo>
                      <a:pt x="186" y="282"/>
                    </a:lnTo>
                    <a:lnTo>
                      <a:pt x="186" y="275"/>
                    </a:lnTo>
                    <a:lnTo>
                      <a:pt x="183" y="264"/>
                    </a:lnTo>
                    <a:lnTo>
                      <a:pt x="179" y="250"/>
                    </a:lnTo>
                    <a:lnTo>
                      <a:pt x="177" y="245"/>
                    </a:lnTo>
                    <a:lnTo>
                      <a:pt x="173" y="237"/>
                    </a:lnTo>
                    <a:lnTo>
                      <a:pt x="169" y="232"/>
                    </a:lnTo>
                    <a:lnTo>
                      <a:pt x="166" y="226"/>
                    </a:lnTo>
                    <a:lnTo>
                      <a:pt x="162" y="220"/>
                    </a:lnTo>
                    <a:lnTo>
                      <a:pt x="156" y="215"/>
                    </a:lnTo>
                    <a:lnTo>
                      <a:pt x="151" y="211"/>
                    </a:lnTo>
                    <a:lnTo>
                      <a:pt x="143" y="207"/>
                    </a:lnTo>
                    <a:lnTo>
                      <a:pt x="141" y="198"/>
                    </a:lnTo>
                    <a:lnTo>
                      <a:pt x="137" y="173"/>
                    </a:lnTo>
                    <a:lnTo>
                      <a:pt x="134" y="162"/>
                    </a:lnTo>
                    <a:lnTo>
                      <a:pt x="130" y="151"/>
                    </a:lnTo>
                    <a:lnTo>
                      <a:pt x="128" y="147"/>
                    </a:lnTo>
                    <a:lnTo>
                      <a:pt x="124" y="143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2" y="139"/>
                    </a:lnTo>
                    <a:lnTo>
                      <a:pt x="121" y="139"/>
                    </a:lnTo>
                    <a:lnTo>
                      <a:pt x="104" y="128"/>
                    </a:lnTo>
                    <a:lnTo>
                      <a:pt x="121" y="92"/>
                    </a:lnTo>
                    <a:lnTo>
                      <a:pt x="121" y="89"/>
                    </a:lnTo>
                    <a:lnTo>
                      <a:pt x="117" y="81"/>
                    </a:lnTo>
                    <a:lnTo>
                      <a:pt x="115" y="77"/>
                    </a:lnTo>
                    <a:lnTo>
                      <a:pt x="115" y="75"/>
                    </a:lnTo>
                    <a:lnTo>
                      <a:pt x="113" y="74"/>
                    </a:lnTo>
                    <a:lnTo>
                      <a:pt x="111" y="72"/>
                    </a:lnTo>
                    <a:lnTo>
                      <a:pt x="107" y="72"/>
                    </a:lnTo>
                    <a:lnTo>
                      <a:pt x="105" y="70"/>
                    </a:lnTo>
                    <a:lnTo>
                      <a:pt x="102" y="68"/>
                    </a:lnTo>
                    <a:lnTo>
                      <a:pt x="100" y="68"/>
                    </a:lnTo>
                    <a:lnTo>
                      <a:pt x="96" y="64"/>
                    </a:lnTo>
                    <a:lnTo>
                      <a:pt x="94" y="64"/>
                    </a:lnTo>
                    <a:lnTo>
                      <a:pt x="75" y="60"/>
                    </a:lnTo>
                    <a:lnTo>
                      <a:pt x="75" y="57"/>
                    </a:lnTo>
                    <a:lnTo>
                      <a:pt x="72" y="49"/>
                    </a:lnTo>
                    <a:lnTo>
                      <a:pt x="72" y="45"/>
                    </a:lnTo>
                    <a:lnTo>
                      <a:pt x="72" y="42"/>
                    </a:lnTo>
                    <a:lnTo>
                      <a:pt x="72" y="40"/>
                    </a:lnTo>
                    <a:lnTo>
                      <a:pt x="74" y="38"/>
                    </a:lnTo>
                    <a:lnTo>
                      <a:pt x="74" y="36"/>
                    </a:lnTo>
                    <a:lnTo>
                      <a:pt x="75" y="34"/>
                    </a:lnTo>
                    <a:lnTo>
                      <a:pt x="79" y="32"/>
                    </a:lnTo>
                    <a:lnTo>
                      <a:pt x="83" y="27"/>
                    </a:lnTo>
                    <a:lnTo>
                      <a:pt x="85" y="23"/>
                    </a:lnTo>
                    <a:lnTo>
                      <a:pt x="87" y="17"/>
                    </a:lnTo>
                    <a:lnTo>
                      <a:pt x="89" y="13"/>
                    </a:lnTo>
                    <a:lnTo>
                      <a:pt x="89" y="8"/>
                    </a:lnTo>
                    <a:lnTo>
                      <a:pt x="89" y="6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85" y="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17" name="Freeform 186"/>
            <p:cNvSpPr>
              <a:spLocks/>
            </p:cNvSpPr>
            <p:nvPr/>
          </p:nvSpPr>
          <p:spPr bwMode="auto">
            <a:xfrm>
              <a:off x="465" y="2121"/>
              <a:ext cx="41" cy="27"/>
            </a:xfrm>
            <a:custGeom>
              <a:avLst/>
              <a:gdLst>
                <a:gd name="T0" fmla="*/ 3 w 81"/>
                <a:gd name="T1" fmla="*/ 0 h 67"/>
                <a:gd name="T2" fmla="*/ 3 w 81"/>
                <a:gd name="T3" fmla="*/ 0 h 67"/>
                <a:gd name="T4" fmla="*/ 4 w 81"/>
                <a:gd name="T5" fmla="*/ 0 h 67"/>
                <a:gd name="T6" fmla="*/ 4 w 81"/>
                <a:gd name="T7" fmla="*/ 0 h 67"/>
                <a:gd name="T8" fmla="*/ 4 w 81"/>
                <a:gd name="T9" fmla="*/ 0 h 67"/>
                <a:gd name="T10" fmla="*/ 4 w 81"/>
                <a:gd name="T11" fmla="*/ 0 h 67"/>
                <a:gd name="T12" fmla="*/ 4 w 81"/>
                <a:gd name="T13" fmla="*/ 0 h 67"/>
                <a:gd name="T14" fmla="*/ 5 w 81"/>
                <a:gd name="T15" fmla="*/ 0 h 67"/>
                <a:gd name="T16" fmla="*/ 5 w 81"/>
                <a:gd name="T17" fmla="*/ 0 h 67"/>
                <a:gd name="T18" fmla="*/ 5 w 81"/>
                <a:gd name="T19" fmla="*/ 0 h 67"/>
                <a:gd name="T20" fmla="*/ 5 w 81"/>
                <a:gd name="T21" fmla="*/ 0 h 67"/>
                <a:gd name="T22" fmla="*/ 5 w 81"/>
                <a:gd name="T23" fmla="*/ 0 h 67"/>
                <a:gd name="T24" fmla="*/ 5 w 81"/>
                <a:gd name="T25" fmla="*/ 0 h 67"/>
                <a:gd name="T26" fmla="*/ 5 w 81"/>
                <a:gd name="T27" fmla="*/ 0 h 67"/>
                <a:gd name="T28" fmla="*/ 5 w 81"/>
                <a:gd name="T29" fmla="*/ 1 h 67"/>
                <a:gd name="T30" fmla="*/ 6 w 81"/>
                <a:gd name="T31" fmla="*/ 1 h 67"/>
                <a:gd name="T32" fmla="*/ 6 w 81"/>
                <a:gd name="T33" fmla="*/ 1 h 67"/>
                <a:gd name="T34" fmla="*/ 6 w 81"/>
                <a:gd name="T35" fmla="*/ 1 h 67"/>
                <a:gd name="T36" fmla="*/ 6 w 81"/>
                <a:gd name="T37" fmla="*/ 1 h 67"/>
                <a:gd name="T38" fmla="*/ 5 w 81"/>
                <a:gd name="T39" fmla="*/ 1 h 67"/>
                <a:gd name="T40" fmla="*/ 5 w 81"/>
                <a:gd name="T41" fmla="*/ 1 h 67"/>
                <a:gd name="T42" fmla="*/ 5 w 81"/>
                <a:gd name="T43" fmla="*/ 2 h 67"/>
                <a:gd name="T44" fmla="*/ 5 w 81"/>
                <a:gd name="T45" fmla="*/ 2 h 67"/>
                <a:gd name="T46" fmla="*/ 5 w 81"/>
                <a:gd name="T47" fmla="*/ 2 h 67"/>
                <a:gd name="T48" fmla="*/ 5 w 81"/>
                <a:gd name="T49" fmla="*/ 2 h 67"/>
                <a:gd name="T50" fmla="*/ 5 w 81"/>
                <a:gd name="T51" fmla="*/ 2 h 67"/>
                <a:gd name="T52" fmla="*/ 5 w 81"/>
                <a:gd name="T53" fmla="*/ 2 h 67"/>
                <a:gd name="T54" fmla="*/ 4 w 81"/>
                <a:gd name="T55" fmla="*/ 2 h 67"/>
                <a:gd name="T56" fmla="*/ 4 w 81"/>
                <a:gd name="T57" fmla="*/ 2 h 67"/>
                <a:gd name="T58" fmla="*/ 4 w 81"/>
                <a:gd name="T59" fmla="*/ 2 h 67"/>
                <a:gd name="T60" fmla="*/ 4 w 81"/>
                <a:gd name="T61" fmla="*/ 2 h 67"/>
                <a:gd name="T62" fmla="*/ 3 w 81"/>
                <a:gd name="T63" fmla="*/ 2 h 67"/>
                <a:gd name="T64" fmla="*/ 3 w 81"/>
                <a:gd name="T65" fmla="*/ 2 h 67"/>
                <a:gd name="T66" fmla="*/ 3 w 81"/>
                <a:gd name="T67" fmla="*/ 2 h 67"/>
                <a:gd name="T68" fmla="*/ 3 w 81"/>
                <a:gd name="T69" fmla="*/ 2 h 67"/>
                <a:gd name="T70" fmla="*/ 3 w 81"/>
                <a:gd name="T71" fmla="*/ 2 h 67"/>
                <a:gd name="T72" fmla="*/ 3 w 81"/>
                <a:gd name="T73" fmla="*/ 2 h 67"/>
                <a:gd name="T74" fmla="*/ 3 w 81"/>
                <a:gd name="T75" fmla="*/ 1 h 67"/>
                <a:gd name="T76" fmla="*/ 3 w 81"/>
                <a:gd name="T77" fmla="*/ 1 h 67"/>
                <a:gd name="T78" fmla="*/ 2 w 81"/>
                <a:gd name="T79" fmla="*/ 1 h 67"/>
                <a:gd name="T80" fmla="*/ 2 w 81"/>
                <a:gd name="T81" fmla="*/ 1 h 67"/>
                <a:gd name="T82" fmla="*/ 2 w 81"/>
                <a:gd name="T83" fmla="*/ 1 h 67"/>
                <a:gd name="T84" fmla="*/ 2 w 81"/>
                <a:gd name="T85" fmla="*/ 1 h 67"/>
                <a:gd name="T86" fmla="*/ 2 w 81"/>
                <a:gd name="T87" fmla="*/ 1 h 67"/>
                <a:gd name="T88" fmla="*/ 2 w 81"/>
                <a:gd name="T89" fmla="*/ 1 h 67"/>
                <a:gd name="T90" fmla="*/ 2 w 81"/>
                <a:gd name="T91" fmla="*/ 1 h 67"/>
                <a:gd name="T92" fmla="*/ 2 w 81"/>
                <a:gd name="T93" fmla="*/ 1 h 67"/>
                <a:gd name="T94" fmla="*/ 1 w 81"/>
                <a:gd name="T95" fmla="*/ 1 h 67"/>
                <a:gd name="T96" fmla="*/ 1 w 81"/>
                <a:gd name="T97" fmla="*/ 1 h 67"/>
                <a:gd name="T98" fmla="*/ 1 w 81"/>
                <a:gd name="T99" fmla="*/ 1 h 67"/>
                <a:gd name="T100" fmla="*/ 1 w 81"/>
                <a:gd name="T101" fmla="*/ 1 h 67"/>
                <a:gd name="T102" fmla="*/ 1 w 81"/>
                <a:gd name="T103" fmla="*/ 1 h 67"/>
                <a:gd name="T104" fmla="*/ 0 w 81"/>
                <a:gd name="T105" fmla="*/ 1 h 67"/>
                <a:gd name="T106" fmla="*/ 0 w 81"/>
                <a:gd name="T107" fmla="*/ 1 h 67"/>
                <a:gd name="T108" fmla="*/ 0 w 81"/>
                <a:gd name="T109" fmla="*/ 1 h 67"/>
                <a:gd name="T110" fmla="*/ 0 w 81"/>
                <a:gd name="T111" fmla="*/ 1 h 67"/>
                <a:gd name="T112" fmla="*/ 0 w 81"/>
                <a:gd name="T113" fmla="*/ 1 h 67"/>
                <a:gd name="T114" fmla="*/ 1 w 81"/>
                <a:gd name="T115" fmla="*/ 0 h 67"/>
                <a:gd name="T116" fmla="*/ 1 w 81"/>
                <a:gd name="T117" fmla="*/ 0 h 67"/>
                <a:gd name="T118" fmla="*/ 3 w 81"/>
                <a:gd name="T119" fmla="*/ 0 h 6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7"/>
                <a:gd name="T182" fmla="*/ 81 w 81"/>
                <a:gd name="T183" fmla="*/ 67 h 6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7">
                  <a:moveTo>
                    <a:pt x="34" y="1"/>
                  </a:moveTo>
                  <a:lnTo>
                    <a:pt x="40" y="1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7" y="1"/>
                  </a:lnTo>
                  <a:lnTo>
                    <a:pt x="61" y="1"/>
                  </a:lnTo>
                  <a:lnTo>
                    <a:pt x="62" y="3"/>
                  </a:lnTo>
                  <a:lnTo>
                    <a:pt x="66" y="5"/>
                  </a:lnTo>
                  <a:lnTo>
                    <a:pt x="68" y="7"/>
                  </a:lnTo>
                  <a:lnTo>
                    <a:pt x="70" y="9"/>
                  </a:lnTo>
                  <a:lnTo>
                    <a:pt x="72" y="13"/>
                  </a:lnTo>
                  <a:lnTo>
                    <a:pt x="72" y="15"/>
                  </a:lnTo>
                  <a:lnTo>
                    <a:pt x="74" y="17"/>
                  </a:lnTo>
                  <a:lnTo>
                    <a:pt x="77" y="20"/>
                  </a:lnTo>
                  <a:lnTo>
                    <a:pt x="79" y="26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7"/>
                  </a:lnTo>
                  <a:lnTo>
                    <a:pt x="81" y="41"/>
                  </a:lnTo>
                  <a:lnTo>
                    <a:pt x="79" y="45"/>
                  </a:lnTo>
                  <a:lnTo>
                    <a:pt x="77" y="48"/>
                  </a:lnTo>
                  <a:lnTo>
                    <a:pt x="74" y="54"/>
                  </a:lnTo>
                  <a:lnTo>
                    <a:pt x="72" y="58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6" y="64"/>
                  </a:lnTo>
                  <a:lnTo>
                    <a:pt x="66" y="65"/>
                  </a:lnTo>
                  <a:lnTo>
                    <a:pt x="64" y="67"/>
                  </a:lnTo>
                  <a:lnTo>
                    <a:pt x="61" y="67"/>
                  </a:lnTo>
                  <a:lnTo>
                    <a:pt x="57" y="67"/>
                  </a:lnTo>
                  <a:lnTo>
                    <a:pt x="49" y="65"/>
                  </a:lnTo>
                  <a:lnTo>
                    <a:pt x="46" y="64"/>
                  </a:lnTo>
                  <a:lnTo>
                    <a:pt x="42" y="62"/>
                  </a:lnTo>
                  <a:lnTo>
                    <a:pt x="40" y="62"/>
                  </a:lnTo>
                  <a:lnTo>
                    <a:pt x="38" y="60"/>
                  </a:lnTo>
                  <a:lnTo>
                    <a:pt x="38" y="58"/>
                  </a:lnTo>
                  <a:lnTo>
                    <a:pt x="36" y="50"/>
                  </a:lnTo>
                  <a:lnTo>
                    <a:pt x="34" y="45"/>
                  </a:lnTo>
                  <a:lnTo>
                    <a:pt x="32" y="41"/>
                  </a:lnTo>
                  <a:lnTo>
                    <a:pt x="32" y="39"/>
                  </a:lnTo>
                  <a:lnTo>
                    <a:pt x="30" y="41"/>
                  </a:lnTo>
                  <a:lnTo>
                    <a:pt x="27" y="45"/>
                  </a:lnTo>
                  <a:lnTo>
                    <a:pt x="25" y="45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17" y="47"/>
                  </a:lnTo>
                  <a:lnTo>
                    <a:pt x="14" y="45"/>
                  </a:lnTo>
                  <a:lnTo>
                    <a:pt x="10" y="43"/>
                  </a:lnTo>
                  <a:lnTo>
                    <a:pt x="6" y="41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6" y="18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8" name="Freeform 187"/>
            <p:cNvSpPr>
              <a:spLocks/>
            </p:cNvSpPr>
            <p:nvPr/>
          </p:nvSpPr>
          <p:spPr bwMode="auto">
            <a:xfrm>
              <a:off x="465" y="2121"/>
              <a:ext cx="41" cy="27"/>
            </a:xfrm>
            <a:custGeom>
              <a:avLst/>
              <a:gdLst>
                <a:gd name="T0" fmla="*/ 3 w 81"/>
                <a:gd name="T1" fmla="*/ 0 h 67"/>
                <a:gd name="T2" fmla="*/ 3 w 81"/>
                <a:gd name="T3" fmla="*/ 0 h 67"/>
                <a:gd name="T4" fmla="*/ 4 w 81"/>
                <a:gd name="T5" fmla="*/ 0 h 67"/>
                <a:gd name="T6" fmla="*/ 4 w 81"/>
                <a:gd name="T7" fmla="*/ 0 h 67"/>
                <a:gd name="T8" fmla="*/ 4 w 81"/>
                <a:gd name="T9" fmla="*/ 0 h 67"/>
                <a:gd name="T10" fmla="*/ 4 w 81"/>
                <a:gd name="T11" fmla="*/ 0 h 67"/>
                <a:gd name="T12" fmla="*/ 4 w 81"/>
                <a:gd name="T13" fmla="*/ 0 h 67"/>
                <a:gd name="T14" fmla="*/ 5 w 81"/>
                <a:gd name="T15" fmla="*/ 0 h 67"/>
                <a:gd name="T16" fmla="*/ 5 w 81"/>
                <a:gd name="T17" fmla="*/ 0 h 67"/>
                <a:gd name="T18" fmla="*/ 5 w 81"/>
                <a:gd name="T19" fmla="*/ 0 h 67"/>
                <a:gd name="T20" fmla="*/ 5 w 81"/>
                <a:gd name="T21" fmla="*/ 0 h 67"/>
                <a:gd name="T22" fmla="*/ 5 w 81"/>
                <a:gd name="T23" fmla="*/ 0 h 67"/>
                <a:gd name="T24" fmla="*/ 5 w 81"/>
                <a:gd name="T25" fmla="*/ 0 h 67"/>
                <a:gd name="T26" fmla="*/ 5 w 81"/>
                <a:gd name="T27" fmla="*/ 0 h 67"/>
                <a:gd name="T28" fmla="*/ 5 w 81"/>
                <a:gd name="T29" fmla="*/ 1 h 67"/>
                <a:gd name="T30" fmla="*/ 6 w 81"/>
                <a:gd name="T31" fmla="*/ 1 h 67"/>
                <a:gd name="T32" fmla="*/ 6 w 81"/>
                <a:gd name="T33" fmla="*/ 1 h 67"/>
                <a:gd name="T34" fmla="*/ 6 w 81"/>
                <a:gd name="T35" fmla="*/ 1 h 67"/>
                <a:gd name="T36" fmla="*/ 6 w 81"/>
                <a:gd name="T37" fmla="*/ 1 h 67"/>
                <a:gd name="T38" fmla="*/ 5 w 81"/>
                <a:gd name="T39" fmla="*/ 1 h 67"/>
                <a:gd name="T40" fmla="*/ 5 w 81"/>
                <a:gd name="T41" fmla="*/ 1 h 67"/>
                <a:gd name="T42" fmla="*/ 5 w 81"/>
                <a:gd name="T43" fmla="*/ 2 h 67"/>
                <a:gd name="T44" fmla="*/ 5 w 81"/>
                <a:gd name="T45" fmla="*/ 2 h 67"/>
                <a:gd name="T46" fmla="*/ 5 w 81"/>
                <a:gd name="T47" fmla="*/ 2 h 67"/>
                <a:gd name="T48" fmla="*/ 5 w 81"/>
                <a:gd name="T49" fmla="*/ 2 h 67"/>
                <a:gd name="T50" fmla="*/ 5 w 81"/>
                <a:gd name="T51" fmla="*/ 2 h 67"/>
                <a:gd name="T52" fmla="*/ 5 w 81"/>
                <a:gd name="T53" fmla="*/ 2 h 67"/>
                <a:gd name="T54" fmla="*/ 4 w 81"/>
                <a:gd name="T55" fmla="*/ 2 h 67"/>
                <a:gd name="T56" fmla="*/ 4 w 81"/>
                <a:gd name="T57" fmla="*/ 2 h 67"/>
                <a:gd name="T58" fmla="*/ 4 w 81"/>
                <a:gd name="T59" fmla="*/ 2 h 67"/>
                <a:gd name="T60" fmla="*/ 4 w 81"/>
                <a:gd name="T61" fmla="*/ 2 h 67"/>
                <a:gd name="T62" fmla="*/ 3 w 81"/>
                <a:gd name="T63" fmla="*/ 2 h 67"/>
                <a:gd name="T64" fmla="*/ 3 w 81"/>
                <a:gd name="T65" fmla="*/ 2 h 67"/>
                <a:gd name="T66" fmla="*/ 3 w 81"/>
                <a:gd name="T67" fmla="*/ 2 h 67"/>
                <a:gd name="T68" fmla="*/ 3 w 81"/>
                <a:gd name="T69" fmla="*/ 2 h 67"/>
                <a:gd name="T70" fmla="*/ 3 w 81"/>
                <a:gd name="T71" fmla="*/ 2 h 67"/>
                <a:gd name="T72" fmla="*/ 3 w 81"/>
                <a:gd name="T73" fmla="*/ 2 h 67"/>
                <a:gd name="T74" fmla="*/ 3 w 81"/>
                <a:gd name="T75" fmla="*/ 1 h 67"/>
                <a:gd name="T76" fmla="*/ 3 w 81"/>
                <a:gd name="T77" fmla="*/ 1 h 67"/>
                <a:gd name="T78" fmla="*/ 2 w 81"/>
                <a:gd name="T79" fmla="*/ 1 h 67"/>
                <a:gd name="T80" fmla="*/ 2 w 81"/>
                <a:gd name="T81" fmla="*/ 1 h 67"/>
                <a:gd name="T82" fmla="*/ 2 w 81"/>
                <a:gd name="T83" fmla="*/ 1 h 67"/>
                <a:gd name="T84" fmla="*/ 2 w 81"/>
                <a:gd name="T85" fmla="*/ 1 h 67"/>
                <a:gd name="T86" fmla="*/ 2 w 81"/>
                <a:gd name="T87" fmla="*/ 1 h 67"/>
                <a:gd name="T88" fmla="*/ 2 w 81"/>
                <a:gd name="T89" fmla="*/ 1 h 67"/>
                <a:gd name="T90" fmla="*/ 2 w 81"/>
                <a:gd name="T91" fmla="*/ 1 h 67"/>
                <a:gd name="T92" fmla="*/ 2 w 81"/>
                <a:gd name="T93" fmla="*/ 1 h 67"/>
                <a:gd name="T94" fmla="*/ 1 w 81"/>
                <a:gd name="T95" fmla="*/ 1 h 67"/>
                <a:gd name="T96" fmla="*/ 1 w 81"/>
                <a:gd name="T97" fmla="*/ 1 h 67"/>
                <a:gd name="T98" fmla="*/ 1 w 81"/>
                <a:gd name="T99" fmla="*/ 1 h 67"/>
                <a:gd name="T100" fmla="*/ 1 w 81"/>
                <a:gd name="T101" fmla="*/ 1 h 67"/>
                <a:gd name="T102" fmla="*/ 1 w 81"/>
                <a:gd name="T103" fmla="*/ 1 h 67"/>
                <a:gd name="T104" fmla="*/ 0 w 81"/>
                <a:gd name="T105" fmla="*/ 1 h 67"/>
                <a:gd name="T106" fmla="*/ 0 w 81"/>
                <a:gd name="T107" fmla="*/ 1 h 67"/>
                <a:gd name="T108" fmla="*/ 0 w 81"/>
                <a:gd name="T109" fmla="*/ 1 h 67"/>
                <a:gd name="T110" fmla="*/ 0 w 81"/>
                <a:gd name="T111" fmla="*/ 1 h 67"/>
                <a:gd name="T112" fmla="*/ 0 w 81"/>
                <a:gd name="T113" fmla="*/ 1 h 67"/>
                <a:gd name="T114" fmla="*/ 1 w 81"/>
                <a:gd name="T115" fmla="*/ 0 h 67"/>
                <a:gd name="T116" fmla="*/ 1 w 81"/>
                <a:gd name="T117" fmla="*/ 0 h 67"/>
                <a:gd name="T118" fmla="*/ 3 w 81"/>
                <a:gd name="T119" fmla="*/ 0 h 6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7"/>
                <a:gd name="T182" fmla="*/ 81 w 81"/>
                <a:gd name="T183" fmla="*/ 67 h 6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7">
                  <a:moveTo>
                    <a:pt x="34" y="1"/>
                  </a:moveTo>
                  <a:lnTo>
                    <a:pt x="40" y="1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7" y="1"/>
                  </a:lnTo>
                  <a:lnTo>
                    <a:pt x="61" y="1"/>
                  </a:lnTo>
                  <a:lnTo>
                    <a:pt x="62" y="3"/>
                  </a:lnTo>
                  <a:lnTo>
                    <a:pt x="66" y="5"/>
                  </a:lnTo>
                  <a:lnTo>
                    <a:pt x="68" y="7"/>
                  </a:lnTo>
                  <a:lnTo>
                    <a:pt x="70" y="9"/>
                  </a:lnTo>
                  <a:lnTo>
                    <a:pt x="72" y="13"/>
                  </a:lnTo>
                  <a:lnTo>
                    <a:pt x="72" y="15"/>
                  </a:lnTo>
                  <a:lnTo>
                    <a:pt x="74" y="17"/>
                  </a:lnTo>
                  <a:lnTo>
                    <a:pt x="77" y="20"/>
                  </a:lnTo>
                  <a:lnTo>
                    <a:pt x="79" y="26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7"/>
                  </a:lnTo>
                  <a:lnTo>
                    <a:pt x="81" y="41"/>
                  </a:lnTo>
                  <a:lnTo>
                    <a:pt x="79" y="45"/>
                  </a:lnTo>
                  <a:lnTo>
                    <a:pt x="77" y="48"/>
                  </a:lnTo>
                  <a:lnTo>
                    <a:pt x="74" y="54"/>
                  </a:lnTo>
                  <a:lnTo>
                    <a:pt x="72" y="58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6" y="64"/>
                  </a:lnTo>
                  <a:lnTo>
                    <a:pt x="66" y="65"/>
                  </a:lnTo>
                  <a:lnTo>
                    <a:pt x="64" y="67"/>
                  </a:lnTo>
                  <a:lnTo>
                    <a:pt x="61" y="67"/>
                  </a:lnTo>
                  <a:lnTo>
                    <a:pt x="57" y="67"/>
                  </a:lnTo>
                  <a:lnTo>
                    <a:pt x="49" y="65"/>
                  </a:lnTo>
                  <a:lnTo>
                    <a:pt x="46" y="64"/>
                  </a:lnTo>
                  <a:lnTo>
                    <a:pt x="42" y="62"/>
                  </a:lnTo>
                  <a:lnTo>
                    <a:pt x="40" y="62"/>
                  </a:lnTo>
                  <a:lnTo>
                    <a:pt x="38" y="60"/>
                  </a:lnTo>
                  <a:lnTo>
                    <a:pt x="38" y="58"/>
                  </a:lnTo>
                  <a:lnTo>
                    <a:pt x="36" y="50"/>
                  </a:lnTo>
                  <a:lnTo>
                    <a:pt x="34" y="45"/>
                  </a:lnTo>
                  <a:lnTo>
                    <a:pt x="32" y="41"/>
                  </a:lnTo>
                  <a:lnTo>
                    <a:pt x="32" y="39"/>
                  </a:lnTo>
                  <a:lnTo>
                    <a:pt x="30" y="41"/>
                  </a:lnTo>
                  <a:lnTo>
                    <a:pt x="27" y="45"/>
                  </a:lnTo>
                  <a:lnTo>
                    <a:pt x="25" y="45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17" y="47"/>
                  </a:lnTo>
                  <a:lnTo>
                    <a:pt x="14" y="45"/>
                  </a:lnTo>
                  <a:lnTo>
                    <a:pt x="10" y="43"/>
                  </a:lnTo>
                  <a:lnTo>
                    <a:pt x="6" y="41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6" y="18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9" name="Freeform 188"/>
            <p:cNvSpPr>
              <a:spLocks/>
            </p:cNvSpPr>
            <p:nvPr/>
          </p:nvSpPr>
          <p:spPr bwMode="auto">
            <a:xfrm>
              <a:off x="694" y="2077"/>
              <a:ext cx="40" cy="52"/>
            </a:xfrm>
            <a:custGeom>
              <a:avLst/>
              <a:gdLst>
                <a:gd name="T0" fmla="*/ 4 w 79"/>
                <a:gd name="T1" fmla="*/ 3 h 128"/>
                <a:gd name="T2" fmla="*/ 4 w 79"/>
                <a:gd name="T3" fmla="*/ 2 h 128"/>
                <a:gd name="T4" fmla="*/ 4 w 79"/>
                <a:gd name="T5" fmla="*/ 2 h 128"/>
                <a:gd name="T6" fmla="*/ 4 w 79"/>
                <a:gd name="T7" fmla="*/ 2 h 128"/>
                <a:gd name="T8" fmla="*/ 4 w 79"/>
                <a:gd name="T9" fmla="*/ 2 h 128"/>
                <a:gd name="T10" fmla="*/ 4 w 79"/>
                <a:gd name="T11" fmla="*/ 2 h 128"/>
                <a:gd name="T12" fmla="*/ 4 w 79"/>
                <a:gd name="T13" fmla="*/ 2 h 128"/>
                <a:gd name="T14" fmla="*/ 4 w 79"/>
                <a:gd name="T15" fmla="*/ 2 h 128"/>
                <a:gd name="T16" fmla="*/ 5 w 79"/>
                <a:gd name="T17" fmla="*/ 2 h 128"/>
                <a:gd name="T18" fmla="*/ 5 w 79"/>
                <a:gd name="T19" fmla="*/ 2 h 128"/>
                <a:gd name="T20" fmla="*/ 5 w 79"/>
                <a:gd name="T21" fmla="*/ 2 h 128"/>
                <a:gd name="T22" fmla="*/ 5 w 79"/>
                <a:gd name="T23" fmla="*/ 2 h 128"/>
                <a:gd name="T24" fmla="*/ 5 w 79"/>
                <a:gd name="T25" fmla="*/ 2 h 128"/>
                <a:gd name="T26" fmla="*/ 5 w 79"/>
                <a:gd name="T27" fmla="*/ 2 h 128"/>
                <a:gd name="T28" fmla="*/ 5 w 79"/>
                <a:gd name="T29" fmla="*/ 2 h 128"/>
                <a:gd name="T30" fmla="*/ 5 w 79"/>
                <a:gd name="T31" fmla="*/ 2 h 128"/>
                <a:gd name="T32" fmla="*/ 5 w 79"/>
                <a:gd name="T33" fmla="*/ 2 h 128"/>
                <a:gd name="T34" fmla="*/ 5 w 79"/>
                <a:gd name="T35" fmla="*/ 1 h 128"/>
                <a:gd name="T36" fmla="*/ 5 w 79"/>
                <a:gd name="T37" fmla="*/ 1 h 128"/>
                <a:gd name="T38" fmla="*/ 5 w 79"/>
                <a:gd name="T39" fmla="*/ 1 h 128"/>
                <a:gd name="T40" fmla="*/ 5 w 79"/>
                <a:gd name="T41" fmla="*/ 1 h 128"/>
                <a:gd name="T42" fmla="*/ 4 w 79"/>
                <a:gd name="T43" fmla="*/ 0 h 128"/>
                <a:gd name="T44" fmla="*/ 4 w 79"/>
                <a:gd name="T45" fmla="*/ 0 h 128"/>
                <a:gd name="T46" fmla="*/ 4 w 79"/>
                <a:gd name="T47" fmla="*/ 0 h 128"/>
                <a:gd name="T48" fmla="*/ 4 w 79"/>
                <a:gd name="T49" fmla="*/ 0 h 128"/>
                <a:gd name="T50" fmla="*/ 1 w 79"/>
                <a:gd name="T51" fmla="*/ 1 h 128"/>
                <a:gd name="T52" fmla="*/ 1 w 79"/>
                <a:gd name="T53" fmla="*/ 1 h 128"/>
                <a:gd name="T54" fmla="*/ 1 w 79"/>
                <a:gd name="T55" fmla="*/ 1 h 128"/>
                <a:gd name="T56" fmla="*/ 1 w 79"/>
                <a:gd name="T57" fmla="*/ 1 h 128"/>
                <a:gd name="T58" fmla="*/ 0 w 79"/>
                <a:gd name="T59" fmla="*/ 2 h 128"/>
                <a:gd name="T60" fmla="*/ 0 w 79"/>
                <a:gd name="T61" fmla="*/ 2 h 128"/>
                <a:gd name="T62" fmla="*/ 0 w 79"/>
                <a:gd name="T63" fmla="*/ 2 h 128"/>
                <a:gd name="T64" fmla="*/ 1 w 79"/>
                <a:gd name="T65" fmla="*/ 2 h 128"/>
                <a:gd name="T66" fmla="*/ 1 w 79"/>
                <a:gd name="T67" fmla="*/ 2 h 128"/>
                <a:gd name="T68" fmla="*/ 2 w 79"/>
                <a:gd name="T69" fmla="*/ 3 h 128"/>
                <a:gd name="T70" fmla="*/ 2 w 79"/>
                <a:gd name="T71" fmla="*/ 4 h 128"/>
                <a:gd name="T72" fmla="*/ 4 w 79"/>
                <a:gd name="T73" fmla="*/ 3 h 1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9"/>
                <a:gd name="T112" fmla="*/ 0 h 128"/>
                <a:gd name="T113" fmla="*/ 79 w 79"/>
                <a:gd name="T114" fmla="*/ 128 h 12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9" h="128">
                  <a:moveTo>
                    <a:pt x="64" y="123"/>
                  </a:moveTo>
                  <a:lnTo>
                    <a:pt x="64" y="94"/>
                  </a:lnTo>
                  <a:lnTo>
                    <a:pt x="64" y="89"/>
                  </a:lnTo>
                  <a:lnTo>
                    <a:pt x="62" y="77"/>
                  </a:lnTo>
                  <a:lnTo>
                    <a:pt x="62" y="76"/>
                  </a:lnTo>
                  <a:lnTo>
                    <a:pt x="62" y="74"/>
                  </a:lnTo>
                  <a:lnTo>
                    <a:pt x="64" y="72"/>
                  </a:lnTo>
                  <a:lnTo>
                    <a:pt x="64" y="68"/>
                  </a:lnTo>
                  <a:lnTo>
                    <a:pt x="68" y="66"/>
                  </a:lnTo>
                  <a:lnTo>
                    <a:pt x="70" y="64"/>
                  </a:lnTo>
                  <a:lnTo>
                    <a:pt x="74" y="62"/>
                  </a:lnTo>
                  <a:lnTo>
                    <a:pt x="78" y="61"/>
                  </a:lnTo>
                  <a:lnTo>
                    <a:pt x="79" y="59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8" y="51"/>
                  </a:lnTo>
                  <a:lnTo>
                    <a:pt x="76" y="46"/>
                  </a:lnTo>
                  <a:lnTo>
                    <a:pt x="70" y="36"/>
                  </a:lnTo>
                  <a:lnTo>
                    <a:pt x="68" y="34"/>
                  </a:lnTo>
                  <a:lnTo>
                    <a:pt x="66" y="23"/>
                  </a:lnTo>
                  <a:lnTo>
                    <a:pt x="64" y="12"/>
                  </a:lnTo>
                  <a:lnTo>
                    <a:pt x="62" y="4"/>
                  </a:lnTo>
                  <a:lnTo>
                    <a:pt x="62" y="0"/>
                  </a:lnTo>
                  <a:lnTo>
                    <a:pt x="55" y="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6"/>
                  </a:lnTo>
                  <a:lnTo>
                    <a:pt x="2" y="49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0" y="70"/>
                  </a:lnTo>
                  <a:lnTo>
                    <a:pt x="2" y="87"/>
                  </a:lnTo>
                  <a:lnTo>
                    <a:pt x="4" y="94"/>
                  </a:lnTo>
                  <a:lnTo>
                    <a:pt x="19" y="113"/>
                  </a:lnTo>
                  <a:lnTo>
                    <a:pt x="19" y="128"/>
                  </a:lnTo>
                  <a:lnTo>
                    <a:pt x="64" y="12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" name="Group 189"/>
            <p:cNvGrpSpPr>
              <a:grpSpLocks/>
            </p:cNvGrpSpPr>
            <p:nvPr/>
          </p:nvGrpSpPr>
          <p:grpSpPr bwMode="auto">
            <a:xfrm>
              <a:off x="694" y="2077"/>
              <a:ext cx="40" cy="52"/>
              <a:chOff x="479" y="1777"/>
              <a:chExt cx="39" cy="64"/>
            </a:xfrm>
          </p:grpSpPr>
          <p:sp>
            <p:nvSpPr>
              <p:cNvPr id="21208" name="Freeform 190"/>
              <p:cNvSpPr>
                <a:spLocks/>
              </p:cNvSpPr>
              <p:nvPr/>
            </p:nvSpPr>
            <p:spPr bwMode="auto">
              <a:xfrm>
                <a:off x="479" y="1777"/>
                <a:ext cx="39" cy="64"/>
              </a:xfrm>
              <a:custGeom>
                <a:avLst/>
                <a:gdLst>
                  <a:gd name="T0" fmla="*/ 4 w 79"/>
                  <a:gd name="T1" fmla="*/ 7 h 128"/>
                  <a:gd name="T2" fmla="*/ 4 w 79"/>
                  <a:gd name="T3" fmla="*/ 5 h 128"/>
                  <a:gd name="T4" fmla="*/ 4 w 79"/>
                  <a:gd name="T5" fmla="*/ 5 h 128"/>
                  <a:gd name="T6" fmla="*/ 3 w 79"/>
                  <a:gd name="T7" fmla="*/ 4 h 128"/>
                  <a:gd name="T8" fmla="*/ 3 w 79"/>
                  <a:gd name="T9" fmla="*/ 4 h 128"/>
                  <a:gd name="T10" fmla="*/ 3 w 79"/>
                  <a:gd name="T11" fmla="*/ 4 h 128"/>
                  <a:gd name="T12" fmla="*/ 4 w 79"/>
                  <a:gd name="T13" fmla="*/ 4 h 128"/>
                  <a:gd name="T14" fmla="*/ 4 w 79"/>
                  <a:gd name="T15" fmla="*/ 4 h 128"/>
                  <a:gd name="T16" fmla="*/ 4 w 79"/>
                  <a:gd name="T17" fmla="*/ 4 h 128"/>
                  <a:gd name="T18" fmla="*/ 4 w 79"/>
                  <a:gd name="T19" fmla="*/ 4 h 128"/>
                  <a:gd name="T20" fmla="*/ 4 w 79"/>
                  <a:gd name="T21" fmla="*/ 3 h 128"/>
                  <a:gd name="T22" fmla="*/ 4 w 79"/>
                  <a:gd name="T23" fmla="*/ 3 h 128"/>
                  <a:gd name="T24" fmla="*/ 4 w 79"/>
                  <a:gd name="T25" fmla="*/ 3 h 128"/>
                  <a:gd name="T26" fmla="*/ 4 w 79"/>
                  <a:gd name="T27" fmla="*/ 3 h 128"/>
                  <a:gd name="T28" fmla="*/ 4 w 79"/>
                  <a:gd name="T29" fmla="*/ 3 h 128"/>
                  <a:gd name="T30" fmla="*/ 4 w 79"/>
                  <a:gd name="T31" fmla="*/ 3 h 128"/>
                  <a:gd name="T32" fmla="*/ 4 w 79"/>
                  <a:gd name="T33" fmla="*/ 3 h 128"/>
                  <a:gd name="T34" fmla="*/ 4 w 79"/>
                  <a:gd name="T35" fmla="*/ 2 h 128"/>
                  <a:gd name="T36" fmla="*/ 4 w 79"/>
                  <a:gd name="T37" fmla="*/ 2 h 128"/>
                  <a:gd name="T38" fmla="*/ 4 w 79"/>
                  <a:gd name="T39" fmla="*/ 2 h 128"/>
                  <a:gd name="T40" fmla="*/ 4 w 79"/>
                  <a:gd name="T41" fmla="*/ 1 h 128"/>
                  <a:gd name="T42" fmla="*/ 4 w 79"/>
                  <a:gd name="T43" fmla="*/ 1 h 128"/>
                  <a:gd name="T44" fmla="*/ 3 w 79"/>
                  <a:gd name="T45" fmla="*/ 1 h 128"/>
                  <a:gd name="T46" fmla="*/ 3 w 79"/>
                  <a:gd name="T47" fmla="*/ 0 h 128"/>
                  <a:gd name="T48" fmla="*/ 3 w 79"/>
                  <a:gd name="T49" fmla="*/ 1 h 128"/>
                  <a:gd name="T50" fmla="*/ 0 w 79"/>
                  <a:gd name="T51" fmla="*/ 2 h 128"/>
                  <a:gd name="T52" fmla="*/ 0 w 79"/>
                  <a:gd name="T53" fmla="*/ 2 h 128"/>
                  <a:gd name="T54" fmla="*/ 0 w 79"/>
                  <a:gd name="T55" fmla="*/ 2 h 128"/>
                  <a:gd name="T56" fmla="*/ 0 w 79"/>
                  <a:gd name="T57" fmla="*/ 3 h 128"/>
                  <a:gd name="T58" fmla="*/ 0 w 79"/>
                  <a:gd name="T59" fmla="*/ 3 h 128"/>
                  <a:gd name="T60" fmla="*/ 0 w 79"/>
                  <a:gd name="T61" fmla="*/ 3 h 128"/>
                  <a:gd name="T62" fmla="*/ 0 w 79"/>
                  <a:gd name="T63" fmla="*/ 4 h 128"/>
                  <a:gd name="T64" fmla="*/ 0 w 79"/>
                  <a:gd name="T65" fmla="*/ 5 h 128"/>
                  <a:gd name="T66" fmla="*/ 0 w 79"/>
                  <a:gd name="T67" fmla="*/ 5 h 128"/>
                  <a:gd name="T68" fmla="*/ 1 w 79"/>
                  <a:gd name="T69" fmla="*/ 7 h 128"/>
                  <a:gd name="T70" fmla="*/ 1 w 79"/>
                  <a:gd name="T71" fmla="*/ 8 h 128"/>
                  <a:gd name="T72" fmla="*/ 4 w 79"/>
                  <a:gd name="T73" fmla="*/ 7 h 1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9"/>
                  <a:gd name="T112" fmla="*/ 0 h 128"/>
                  <a:gd name="T113" fmla="*/ 79 w 79"/>
                  <a:gd name="T114" fmla="*/ 128 h 12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9" h="128">
                    <a:moveTo>
                      <a:pt x="64" y="123"/>
                    </a:moveTo>
                    <a:lnTo>
                      <a:pt x="64" y="94"/>
                    </a:lnTo>
                    <a:lnTo>
                      <a:pt x="64" y="89"/>
                    </a:lnTo>
                    <a:lnTo>
                      <a:pt x="62" y="77"/>
                    </a:lnTo>
                    <a:lnTo>
                      <a:pt x="62" y="76"/>
                    </a:lnTo>
                    <a:lnTo>
                      <a:pt x="62" y="74"/>
                    </a:lnTo>
                    <a:lnTo>
                      <a:pt x="64" y="72"/>
                    </a:lnTo>
                    <a:lnTo>
                      <a:pt x="64" y="68"/>
                    </a:lnTo>
                    <a:lnTo>
                      <a:pt x="68" y="66"/>
                    </a:lnTo>
                    <a:lnTo>
                      <a:pt x="70" y="64"/>
                    </a:lnTo>
                    <a:lnTo>
                      <a:pt x="74" y="62"/>
                    </a:lnTo>
                    <a:lnTo>
                      <a:pt x="78" y="61"/>
                    </a:lnTo>
                    <a:lnTo>
                      <a:pt x="79" y="59"/>
                    </a:lnTo>
                    <a:lnTo>
                      <a:pt x="79" y="57"/>
                    </a:lnTo>
                    <a:lnTo>
                      <a:pt x="79" y="55"/>
                    </a:lnTo>
                    <a:lnTo>
                      <a:pt x="78" y="51"/>
                    </a:lnTo>
                    <a:lnTo>
                      <a:pt x="76" y="46"/>
                    </a:lnTo>
                    <a:lnTo>
                      <a:pt x="70" y="36"/>
                    </a:lnTo>
                    <a:lnTo>
                      <a:pt x="68" y="34"/>
                    </a:lnTo>
                    <a:lnTo>
                      <a:pt x="66" y="23"/>
                    </a:lnTo>
                    <a:lnTo>
                      <a:pt x="64" y="12"/>
                    </a:lnTo>
                    <a:lnTo>
                      <a:pt x="62" y="4"/>
                    </a:lnTo>
                    <a:lnTo>
                      <a:pt x="62" y="0"/>
                    </a:lnTo>
                    <a:lnTo>
                      <a:pt x="55" y="2"/>
                    </a:lnTo>
                    <a:lnTo>
                      <a:pt x="6" y="42"/>
                    </a:lnTo>
                    <a:lnTo>
                      <a:pt x="4" y="44"/>
                    </a:lnTo>
                    <a:lnTo>
                      <a:pt x="2" y="46"/>
                    </a:lnTo>
                    <a:lnTo>
                      <a:pt x="2" y="49"/>
                    </a:lnTo>
                    <a:lnTo>
                      <a:pt x="0" y="53"/>
                    </a:lnTo>
                    <a:lnTo>
                      <a:pt x="0" y="61"/>
                    </a:lnTo>
                    <a:lnTo>
                      <a:pt x="0" y="70"/>
                    </a:lnTo>
                    <a:lnTo>
                      <a:pt x="2" y="87"/>
                    </a:lnTo>
                    <a:lnTo>
                      <a:pt x="4" y="94"/>
                    </a:lnTo>
                    <a:lnTo>
                      <a:pt x="19" y="113"/>
                    </a:lnTo>
                    <a:lnTo>
                      <a:pt x="19" y="128"/>
                    </a:lnTo>
                    <a:lnTo>
                      <a:pt x="64" y="12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09" name="Freeform 191"/>
              <p:cNvSpPr>
                <a:spLocks/>
              </p:cNvSpPr>
              <p:nvPr/>
            </p:nvSpPr>
            <p:spPr bwMode="auto">
              <a:xfrm>
                <a:off x="479" y="1777"/>
                <a:ext cx="39" cy="64"/>
              </a:xfrm>
              <a:custGeom>
                <a:avLst/>
                <a:gdLst>
                  <a:gd name="T0" fmla="*/ 4 w 79"/>
                  <a:gd name="T1" fmla="*/ 7 h 128"/>
                  <a:gd name="T2" fmla="*/ 4 w 79"/>
                  <a:gd name="T3" fmla="*/ 5 h 128"/>
                  <a:gd name="T4" fmla="*/ 4 w 79"/>
                  <a:gd name="T5" fmla="*/ 5 h 128"/>
                  <a:gd name="T6" fmla="*/ 3 w 79"/>
                  <a:gd name="T7" fmla="*/ 4 h 128"/>
                  <a:gd name="T8" fmla="*/ 3 w 79"/>
                  <a:gd name="T9" fmla="*/ 4 h 128"/>
                  <a:gd name="T10" fmla="*/ 3 w 79"/>
                  <a:gd name="T11" fmla="*/ 4 h 128"/>
                  <a:gd name="T12" fmla="*/ 4 w 79"/>
                  <a:gd name="T13" fmla="*/ 4 h 128"/>
                  <a:gd name="T14" fmla="*/ 4 w 79"/>
                  <a:gd name="T15" fmla="*/ 4 h 128"/>
                  <a:gd name="T16" fmla="*/ 4 w 79"/>
                  <a:gd name="T17" fmla="*/ 4 h 128"/>
                  <a:gd name="T18" fmla="*/ 4 w 79"/>
                  <a:gd name="T19" fmla="*/ 4 h 128"/>
                  <a:gd name="T20" fmla="*/ 4 w 79"/>
                  <a:gd name="T21" fmla="*/ 3 h 128"/>
                  <a:gd name="T22" fmla="*/ 4 w 79"/>
                  <a:gd name="T23" fmla="*/ 3 h 128"/>
                  <a:gd name="T24" fmla="*/ 4 w 79"/>
                  <a:gd name="T25" fmla="*/ 3 h 128"/>
                  <a:gd name="T26" fmla="*/ 4 w 79"/>
                  <a:gd name="T27" fmla="*/ 3 h 128"/>
                  <a:gd name="T28" fmla="*/ 4 w 79"/>
                  <a:gd name="T29" fmla="*/ 3 h 128"/>
                  <a:gd name="T30" fmla="*/ 4 w 79"/>
                  <a:gd name="T31" fmla="*/ 3 h 128"/>
                  <a:gd name="T32" fmla="*/ 4 w 79"/>
                  <a:gd name="T33" fmla="*/ 3 h 128"/>
                  <a:gd name="T34" fmla="*/ 4 w 79"/>
                  <a:gd name="T35" fmla="*/ 2 h 128"/>
                  <a:gd name="T36" fmla="*/ 4 w 79"/>
                  <a:gd name="T37" fmla="*/ 2 h 128"/>
                  <a:gd name="T38" fmla="*/ 4 w 79"/>
                  <a:gd name="T39" fmla="*/ 2 h 128"/>
                  <a:gd name="T40" fmla="*/ 4 w 79"/>
                  <a:gd name="T41" fmla="*/ 1 h 128"/>
                  <a:gd name="T42" fmla="*/ 4 w 79"/>
                  <a:gd name="T43" fmla="*/ 1 h 128"/>
                  <a:gd name="T44" fmla="*/ 3 w 79"/>
                  <a:gd name="T45" fmla="*/ 1 h 128"/>
                  <a:gd name="T46" fmla="*/ 3 w 79"/>
                  <a:gd name="T47" fmla="*/ 0 h 128"/>
                  <a:gd name="T48" fmla="*/ 3 w 79"/>
                  <a:gd name="T49" fmla="*/ 1 h 128"/>
                  <a:gd name="T50" fmla="*/ 0 w 79"/>
                  <a:gd name="T51" fmla="*/ 2 h 128"/>
                  <a:gd name="T52" fmla="*/ 0 w 79"/>
                  <a:gd name="T53" fmla="*/ 2 h 128"/>
                  <a:gd name="T54" fmla="*/ 0 w 79"/>
                  <a:gd name="T55" fmla="*/ 2 h 128"/>
                  <a:gd name="T56" fmla="*/ 0 w 79"/>
                  <a:gd name="T57" fmla="*/ 3 h 128"/>
                  <a:gd name="T58" fmla="*/ 0 w 79"/>
                  <a:gd name="T59" fmla="*/ 3 h 128"/>
                  <a:gd name="T60" fmla="*/ 0 w 79"/>
                  <a:gd name="T61" fmla="*/ 3 h 128"/>
                  <a:gd name="T62" fmla="*/ 0 w 79"/>
                  <a:gd name="T63" fmla="*/ 4 h 128"/>
                  <a:gd name="T64" fmla="*/ 0 w 79"/>
                  <a:gd name="T65" fmla="*/ 5 h 128"/>
                  <a:gd name="T66" fmla="*/ 0 w 79"/>
                  <a:gd name="T67" fmla="*/ 5 h 128"/>
                  <a:gd name="T68" fmla="*/ 1 w 79"/>
                  <a:gd name="T69" fmla="*/ 7 h 128"/>
                  <a:gd name="T70" fmla="*/ 1 w 79"/>
                  <a:gd name="T71" fmla="*/ 8 h 128"/>
                  <a:gd name="T72" fmla="*/ 4 w 79"/>
                  <a:gd name="T73" fmla="*/ 7 h 1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9"/>
                  <a:gd name="T112" fmla="*/ 0 h 128"/>
                  <a:gd name="T113" fmla="*/ 79 w 79"/>
                  <a:gd name="T114" fmla="*/ 128 h 12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9" h="128">
                    <a:moveTo>
                      <a:pt x="64" y="123"/>
                    </a:moveTo>
                    <a:lnTo>
                      <a:pt x="64" y="94"/>
                    </a:lnTo>
                    <a:lnTo>
                      <a:pt x="64" y="89"/>
                    </a:lnTo>
                    <a:lnTo>
                      <a:pt x="62" y="77"/>
                    </a:lnTo>
                    <a:lnTo>
                      <a:pt x="62" y="76"/>
                    </a:lnTo>
                    <a:lnTo>
                      <a:pt x="62" y="74"/>
                    </a:lnTo>
                    <a:lnTo>
                      <a:pt x="64" y="72"/>
                    </a:lnTo>
                    <a:lnTo>
                      <a:pt x="64" y="68"/>
                    </a:lnTo>
                    <a:lnTo>
                      <a:pt x="68" y="66"/>
                    </a:lnTo>
                    <a:lnTo>
                      <a:pt x="70" y="64"/>
                    </a:lnTo>
                    <a:lnTo>
                      <a:pt x="74" y="62"/>
                    </a:lnTo>
                    <a:lnTo>
                      <a:pt x="78" y="61"/>
                    </a:lnTo>
                    <a:lnTo>
                      <a:pt x="79" y="59"/>
                    </a:lnTo>
                    <a:lnTo>
                      <a:pt x="79" y="57"/>
                    </a:lnTo>
                    <a:lnTo>
                      <a:pt x="79" y="55"/>
                    </a:lnTo>
                    <a:lnTo>
                      <a:pt x="78" y="51"/>
                    </a:lnTo>
                    <a:lnTo>
                      <a:pt x="76" y="46"/>
                    </a:lnTo>
                    <a:lnTo>
                      <a:pt x="70" y="36"/>
                    </a:lnTo>
                    <a:lnTo>
                      <a:pt x="68" y="34"/>
                    </a:lnTo>
                    <a:lnTo>
                      <a:pt x="66" y="23"/>
                    </a:lnTo>
                    <a:lnTo>
                      <a:pt x="64" y="12"/>
                    </a:lnTo>
                    <a:lnTo>
                      <a:pt x="62" y="4"/>
                    </a:lnTo>
                    <a:lnTo>
                      <a:pt x="62" y="0"/>
                    </a:lnTo>
                    <a:lnTo>
                      <a:pt x="55" y="2"/>
                    </a:lnTo>
                    <a:lnTo>
                      <a:pt x="6" y="42"/>
                    </a:lnTo>
                    <a:lnTo>
                      <a:pt x="4" y="44"/>
                    </a:lnTo>
                    <a:lnTo>
                      <a:pt x="2" y="46"/>
                    </a:lnTo>
                    <a:lnTo>
                      <a:pt x="2" y="49"/>
                    </a:lnTo>
                    <a:lnTo>
                      <a:pt x="0" y="53"/>
                    </a:lnTo>
                    <a:lnTo>
                      <a:pt x="0" y="61"/>
                    </a:lnTo>
                    <a:lnTo>
                      <a:pt x="0" y="70"/>
                    </a:lnTo>
                    <a:lnTo>
                      <a:pt x="2" y="87"/>
                    </a:lnTo>
                    <a:lnTo>
                      <a:pt x="4" y="94"/>
                    </a:lnTo>
                    <a:lnTo>
                      <a:pt x="19" y="113"/>
                    </a:lnTo>
                    <a:lnTo>
                      <a:pt x="19" y="128"/>
                    </a:lnTo>
                    <a:lnTo>
                      <a:pt x="64" y="12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21" name="Freeform 192"/>
            <p:cNvSpPr>
              <a:spLocks/>
            </p:cNvSpPr>
            <p:nvPr/>
          </p:nvSpPr>
          <p:spPr bwMode="auto">
            <a:xfrm>
              <a:off x="748" y="1795"/>
              <a:ext cx="188" cy="326"/>
            </a:xfrm>
            <a:custGeom>
              <a:avLst/>
              <a:gdLst>
                <a:gd name="T0" fmla="*/ 1 w 363"/>
                <a:gd name="T1" fmla="*/ 16 h 812"/>
                <a:gd name="T2" fmla="*/ 1 w 363"/>
                <a:gd name="T3" fmla="*/ 16 h 812"/>
                <a:gd name="T4" fmla="*/ 0 w 363"/>
                <a:gd name="T5" fmla="*/ 17 h 812"/>
                <a:gd name="T6" fmla="*/ 3 w 363"/>
                <a:gd name="T7" fmla="*/ 21 h 812"/>
                <a:gd name="T8" fmla="*/ 6 w 363"/>
                <a:gd name="T9" fmla="*/ 21 h 812"/>
                <a:gd name="T10" fmla="*/ 6 w 363"/>
                <a:gd name="T11" fmla="*/ 20 h 812"/>
                <a:gd name="T12" fmla="*/ 7 w 363"/>
                <a:gd name="T13" fmla="*/ 20 h 812"/>
                <a:gd name="T14" fmla="*/ 9 w 363"/>
                <a:gd name="T15" fmla="*/ 20 h 812"/>
                <a:gd name="T16" fmla="*/ 9 w 363"/>
                <a:gd name="T17" fmla="*/ 20 h 812"/>
                <a:gd name="T18" fmla="*/ 10 w 363"/>
                <a:gd name="T19" fmla="*/ 19 h 812"/>
                <a:gd name="T20" fmla="*/ 10 w 363"/>
                <a:gd name="T21" fmla="*/ 17 h 812"/>
                <a:gd name="T22" fmla="*/ 13 w 363"/>
                <a:gd name="T23" fmla="*/ 16 h 812"/>
                <a:gd name="T24" fmla="*/ 14 w 363"/>
                <a:gd name="T25" fmla="*/ 16 h 812"/>
                <a:gd name="T26" fmla="*/ 15 w 363"/>
                <a:gd name="T27" fmla="*/ 16 h 812"/>
                <a:gd name="T28" fmla="*/ 15 w 363"/>
                <a:gd name="T29" fmla="*/ 15 h 812"/>
                <a:gd name="T30" fmla="*/ 14 w 363"/>
                <a:gd name="T31" fmla="*/ 14 h 812"/>
                <a:gd name="T32" fmla="*/ 13 w 363"/>
                <a:gd name="T33" fmla="*/ 14 h 812"/>
                <a:gd name="T34" fmla="*/ 12 w 363"/>
                <a:gd name="T35" fmla="*/ 14 h 812"/>
                <a:gd name="T36" fmla="*/ 12 w 363"/>
                <a:gd name="T37" fmla="*/ 12 h 812"/>
                <a:gd name="T38" fmla="*/ 12 w 363"/>
                <a:gd name="T39" fmla="*/ 12 h 812"/>
                <a:gd name="T40" fmla="*/ 12 w 363"/>
                <a:gd name="T41" fmla="*/ 12 h 812"/>
                <a:gd name="T42" fmla="*/ 13 w 363"/>
                <a:gd name="T43" fmla="*/ 11 h 812"/>
                <a:gd name="T44" fmla="*/ 14 w 363"/>
                <a:gd name="T45" fmla="*/ 10 h 812"/>
                <a:gd name="T46" fmla="*/ 15 w 363"/>
                <a:gd name="T47" fmla="*/ 10 h 812"/>
                <a:gd name="T48" fmla="*/ 17 w 363"/>
                <a:gd name="T49" fmla="*/ 10 h 812"/>
                <a:gd name="T50" fmla="*/ 18 w 363"/>
                <a:gd name="T51" fmla="*/ 10 h 812"/>
                <a:gd name="T52" fmla="*/ 19 w 363"/>
                <a:gd name="T53" fmla="*/ 9 h 812"/>
                <a:gd name="T54" fmla="*/ 19 w 363"/>
                <a:gd name="T55" fmla="*/ 8 h 812"/>
                <a:gd name="T56" fmla="*/ 21 w 363"/>
                <a:gd name="T57" fmla="*/ 7 h 812"/>
                <a:gd name="T58" fmla="*/ 23 w 363"/>
                <a:gd name="T59" fmla="*/ 6 h 812"/>
                <a:gd name="T60" fmla="*/ 23 w 363"/>
                <a:gd name="T61" fmla="*/ 6 h 812"/>
                <a:gd name="T62" fmla="*/ 24 w 363"/>
                <a:gd name="T63" fmla="*/ 6 h 812"/>
                <a:gd name="T64" fmla="*/ 26 w 363"/>
                <a:gd name="T65" fmla="*/ 6 h 812"/>
                <a:gd name="T66" fmla="*/ 26 w 363"/>
                <a:gd name="T67" fmla="*/ 6 h 812"/>
                <a:gd name="T68" fmla="*/ 26 w 363"/>
                <a:gd name="T69" fmla="*/ 6 h 812"/>
                <a:gd name="T70" fmla="*/ 24 w 363"/>
                <a:gd name="T71" fmla="*/ 5 h 812"/>
                <a:gd name="T72" fmla="*/ 24 w 363"/>
                <a:gd name="T73" fmla="*/ 4 h 812"/>
                <a:gd name="T74" fmla="*/ 24 w 363"/>
                <a:gd name="T75" fmla="*/ 4 h 812"/>
                <a:gd name="T76" fmla="*/ 24 w 363"/>
                <a:gd name="T77" fmla="*/ 4 h 812"/>
                <a:gd name="T78" fmla="*/ 24 w 363"/>
                <a:gd name="T79" fmla="*/ 4 h 812"/>
                <a:gd name="T80" fmla="*/ 24 w 363"/>
                <a:gd name="T81" fmla="*/ 3 h 812"/>
                <a:gd name="T82" fmla="*/ 24 w 363"/>
                <a:gd name="T83" fmla="*/ 3 h 812"/>
                <a:gd name="T84" fmla="*/ 24 w 363"/>
                <a:gd name="T85" fmla="*/ 2 h 812"/>
                <a:gd name="T86" fmla="*/ 22 w 363"/>
                <a:gd name="T87" fmla="*/ 2 h 812"/>
                <a:gd name="T88" fmla="*/ 21 w 363"/>
                <a:gd name="T89" fmla="*/ 2 h 812"/>
                <a:gd name="T90" fmla="*/ 19 w 363"/>
                <a:gd name="T91" fmla="*/ 1 h 812"/>
                <a:gd name="T92" fmla="*/ 17 w 363"/>
                <a:gd name="T93" fmla="*/ 0 h 812"/>
                <a:gd name="T94" fmla="*/ 15 w 363"/>
                <a:gd name="T95" fmla="*/ 1 h 812"/>
                <a:gd name="T96" fmla="*/ 14 w 363"/>
                <a:gd name="T97" fmla="*/ 1 h 812"/>
                <a:gd name="T98" fmla="*/ 13 w 363"/>
                <a:gd name="T99" fmla="*/ 2 h 812"/>
                <a:gd name="T100" fmla="*/ 12 w 363"/>
                <a:gd name="T101" fmla="*/ 2 h 812"/>
                <a:gd name="T102" fmla="*/ 12 w 363"/>
                <a:gd name="T103" fmla="*/ 3 h 812"/>
                <a:gd name="T104" fmla="*/ 11 w 363"/>
                <a:gd name="T105" fmla="*/ 3 h 812"/>
                <a:gd name="T106" fmla="*/ 10 w 363"/>
                <a:gd name="T107" fmla="*/ 5 h 812"/>
                <a:gd name="T108" fmla="*/ 8 w 363"/>
                <a:gd name="T109" fmla="*/ 6 h 812"/>
                <a:gd name="T110" fmla="*/ 8 w 363"/>
                <a:gd name="T111" fmla="*/ 6 h 812"/>
                <a:gd name="T112" fmla="*/ 5 w 363"/>
                <a:gd name="T113" fmla="*/ 9 h 812"/>
                <a:gd name="T114" fmla="*/ 3 w 363"/>
                <a:gd name="T115" fmla="*/ 13 h 812"/>
                <a:gd name="T116" fmla="*/ 3 w 363"/>
                <a:gd name="T117" fmla="*/ 14 h 812"/>
                <a:gd name="T118" fmla="*/ 2 w 363"/>
                <a:gd name="T119" fmla="*/ 15 h 812"/>
                <a:gd name="T120" fmla="*/ 2 w 363"/>
                <a:gd name="T121" fmla="*/ 15 h 812"/>
                <a:gd name="T122" fmla="*/ 1 w 363"/>
                <a:gd name="T123" fmla="*/ 15 h 8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3"/>
                <a:gd name="T187" fmla="*/ 0 h 812"/>
                <a:gd name="T188" fmla="*/ 363 w 363"/>
                <a:gd name="T189" fmla="*/ 812 h 8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3" h="812">
                  <a:moveTo>
                    <a:pt x="2" y="583"/>
                  </a:moveTo>
                  <a:lnTo>
                    <a:pt x="2" y="589"/>
                  </a:lnTo>
                  <a:lnTo>
                    <a:pt x="3" y="600"/>
                  </a:lnTo>
                  <a:lnTo>
                    <a:pt x="3" y="615"/>
                  </a:lnTo>
                  <a:lnTo>
                    <a:pt x="3" y="623"/>
                  </a:lnTo>
                  <a:lnTo>
                    <a:pt x="3" y="634"/>
                  </a:lnTo>
                  <a:lnTo>
                    <a:pt x="2" y="651"/>
                  </a:lnTo>
                  <a:lnTo>
                    <a:pt x="0" y="666"/>
                  </a:lnTo>
                  <a:lnTo>
                    <a:pt x="0" y="671"/>
                  </a:lnTo>
                  <a:lnTo>
                    <a:pt x="2" y="728"/>
                  </a:lnTo>
                  <a:lnTo>
                    <a:pt x="28" y="765"/>
                  </a:lnTo>
                  <a:lnTo>
                    <a:pt x="37" y="807"/>
                  </a:lnTo>
                  <a:lnTo>
                    <a:pt x="56" y="812"/>
                  </a:lnTo>
                  <a:lnTo>
                    <a:pt x="79" y="803"/>
                  </a:lnTo>
                  <a:lnTo>
                    <a:pt x="81" y="799"/>
                  </a:lnTo>
                  <a:lnTo>
                    <a:pt x="81" y="796"/>
                  </a:lnTo>
                  <a:lnTo>
                    <a:pt x="82" y="792"/>
                  </a:lnTo>
                  <a:lnTo>
                    <a:pt x="86" y="788"/>
                  </a:lnTo>
                  <a:lnTo>
                    <a:pt x="90" y="786"/>
                  </a:lnTo>
                  <a:lnTo>
                    <a:pt x="92" y="784"/>
                  </a:lnTo>
                  <a:lnTo>
                    <a:pt x="96" y="780"/>
                  </a:lnTo>
                  <a:lnTo>
                    <a:pt x="99" y="779"/>
                  </a:lnTo>
                  <a:lnTo>
                    <a:pt x="113" y="773"/>
                  </a:lnTo>
                  <a:lnTo>
                    <a:pt x="118" y="771"/>
                  </a:lnTo>
                  <a:lnTo>
                    <a:pt x="120" y="767"/>
                  </a:lnTo>
                  <a:lnTo>
                    <a:pt x="124" y="760"/>
                  </a:lnTo>
                  <a:lnTo>
                    <a:pt x="128" y="754"/>
                  </a:lnTo>
                  <a:lnTo>
                    <a:pt x="130" y="747"/>
                  </a:lnTo>
                  <a:lnTo>
                    <a:pt x="133" y="733"/>
                  </a:lnTo>
                  <a:lnTo>
                    <a:pt x="137" y="718"/>
                  </a:lnTo>
                  <a:lnTo>
                    <a:pt x="145" y="694"/>
                  </a:lnTo>
                  <a:lnTo>
                    <a:pt x="146" y="685"/>
                  </a:lnTo>
                  <a:lnTo>
                    <a:pt x="143" y="668"/>
                  </a:lnTo>
                  <a:lnTo>
                    <a:pt x="180" y="626"/>
                  </a:lnTo>
                  <a:lnTo>
                    <a:pt x="184" y="623"/>
                  </a:lnTo>
                  <a:lnTo>
                    <a:pt x="188" y="619"/>
                  </a:lnTo>
                  <a:lnTo>
                    <a:pt x="192" y="615"/>
                  </a:lnTo>
                  <a:lnTo>
                    <a:pt x="195" y="611"/>
                  </a:lnTo>
                  <a:lnTo>
                    <a:pt x="197" y="606"/>
                  </a:lnTo>
                  <a:lnTo>
                    <a:pt x="199" y="602"/>
                  </a:lnTo>
                  <a:lnTo>
                    <a:pt x="199" y="598"/>
                  </a:lnTo>
                  <a:lnTo>
                    <a:pt x="201" y="594"/>
                  </a:lnTo>
                  <a:lnTo>
                    <a:pt x="201" y="583"/>
                  </a:lnTo>
                  <a:lnTo>
                    <a:pt x="201" y="577"/>
                  </a:lnTo>
                  <a:lnTo>
                    <a:pt x="201" y="572"/>
                  </a:lnTo>
                  <a:lnTo>
                    <a:pt x="199" y="568"/>
                  </a:lnTo>
                  <a:lnTo>
                    <a:pt x="197" y="564"/>
                  </a:lnTo>
                  <a:lnTo>
                    <a:pt x="195" y="560"/>
                  </a:lnTo>
                  <a:lnTo>
                    <a:pt x="192" y="559"/>
                  </a:lnTo>
                  <a:lnTo>
                    <a:pt x="190" y="555"/>
                  </a:lnTo>
                  <a:lnTo>
                    <a:pt x="186" y="553"/>
                  </a:lnTo>
                  <a:lnTo>
                    <a:pt x="182" y="551"/>
                  </a:lnTo>
                  <a:lnTo>
                    <a:pt x="177" y="549"/>
                  </a:lnTo>
                  <a:lnTo>
                    <a:pt x="171" y="547"/>
                  </a:lnTo>
                  <a:lnTo>
                    <a:pt x="167" y="547"/>
                  </a:lnTo>
                  <a:lnTo>
                    <a:pt x="169" y="476"/>
                  </a:lnTo>
                  <a:lnTo>
                    <a:pt x="169" y="478"/>
                  </a:lnTo>
                  <a:lnTo>
                    <a:pt x="169" y="483"/>
                  </a:lnTo>
                  <a:lnTo>
                    <a:pt x="171" y="483"/>
                  </a:lnTo>
                  <a:lnTo>
                    <a:pt x="171" y="468"/>
                  </a:lnTo>
                  <a:lnTo>
                    <a:pt x="173" y="459"/>
                  </a:lnTo>
                  <a:lnTo>
                    <a:pt x="175" y="451"/>
                  </a:lnTo>
                  <a:lnTo>
                    <a:pt x="177" y="444"/>
                  </a:lnTo>
                  <a:lnTo>
                    <a:pt x="178" y="438"/>
                  </a:lnTo>
                  <a:lnTo>
                    <a:pt x="186" y="427"/>
                  </a:lnTo>
                  <a:lnTo>
                    <a:pt x="192" y="416"/>
                  </a:lnTo>
                  <a:lnTo>
                    <a:pt x="193" y="412"/>
                  </a:lnTo>
                  <a:lnTo>
                    <a:pt x="195" y="410"/>
                  </a:lnTo>
                  <a:lnTo>
                    <a:pt x="199" y="406"/>
                  </a:lnTo>
                  <a:lnTo>
                    <a:pt x="203" y="404"/>
                  </a:lnTo>
                  <a:lnTo>
                    <a:pt x="209" y="399"/>
                  </a:lnTo>
                  <a:lnTo>
                    <a:pt x="218" y="391"/>
                  </a:lnTo>
                  <a:lnTo>
                    <a:pt x="233" y="382"/>
                  </a:lnTo>
                  <a:lnTo>
                    <a:pt x="240" y="380"/>
                  </a:lnTo>
                  <a:lnTo>
                    <a:pt x="244" y="374"/>
                  </a:lnTo>
                  <a:lnTo>
                    <a:pt x="248" y="370"/>
                  </a:lnTo>
                  <a:lnTo>
                    <a:pt x="252" y="365"/>
                  </a:lnTo>
                  <a:lnTo>
                    <a:pt x="256" y="359"/>
                  </a:lnTo>
                  <a:lnTo>
                    <a:pt x="259" y="350"/>
                  </a:lnTo>
                  <a:lnTo>
                    <a:pt x="263" y="340"/>
                  </a:lnTo>
                  <a:lnTo>
                    <a:pt x="265" y="325"/>
                  </a:lnTo>
                  <a:lnTo>
                    <a:pt x="265" y="320"/>
                  </a:lnTo>
                  <a:lnTo>
                    <a:pt x="265" y="291"/>
                  </a:lnTo>
                  <a:lnTo>
                    <a:pt x="289" y="269"/>
                  </a:lnTo>
                  <a:lnTo>
                    <a:pt x="293" y="263"/>
                  </a:lnTo>
                  <a:lnTo>
                    <a:pt x="299" y="260"/>
                  </a:lnTo>
                  <a:lnTo>
                    <a:pt x="303" y="256"/>
                  </a:lnTo>
                  <a:lnTo>
                    <a:pt x="306" y="254"/>
                  </a:lnTo>
                  <a:lnTo>
                    <a:pt x="312" y="252"/>
                  </a:lnTo>
                  <a:lnTo>
                    <a:pt x="316" y="250"/>
                  </a:lnTo>
                  <a:lnTo>
                    <a:pt x="319" y="248"/>
                  </a:lnTo>
                  <a:lnTo>
                    <a:pt x="325" y="246"/>
                  </a:lnTo>
                  <a:lnTo>
                    <a:pt x="329" y="246"/>
                  </a:lnTo>
                  <a:lnTo>
                    <a:pt x="333" y="244"/>
                  </a:lnTo>
                  <a:lnTo>
                    <a:pt x="338" y="244"/>
                  </a:lnTo>
                  <a:lnTo>
                    <a:pt x="342" y="244"/>
                  </a:lnTo>
                  <a:lnTo>
                    <a:pt x="350" y="246"/>
                  </a:lnTo>
                  <a:lnTo>
                    <a:pt x="359" y="250"/>
                  </a:lnTo>
                  <a:lnTo>
                    <a:pt x="359" y="248"/>
                  </a:lnTo>
                  <a:lnTo>
                    <a:pt x="361" y="246"/>
                  </a:lnTo>
                  <a:lnTo>
                    <a:pt x="363" y="246"/>
                  </a:lnTo>
                  <a:lnTo>
                    <a:pt x="363" y="244"/>
                  </a:lnTo>
                  <a:lnTo>
                    <a:pt x="363" y="243"/>
                  </a:lnTo>
                  <a:lnTo>
                    <a:pt x="363" y="241"/>
                  </a:lnTo>
                  <a:lnTo>
                    <a:pt x="357" y="231"/>
                  </a:lnTo>
                  <a:lnTo>
                    <a:pt x="344" y="209"/>
                  </a:lnTo>
                  <a:lnTo>
                    <a:pt x="338" y="196"/>
                  </a:lnTo>
                  <a:lnTo>
                    <a:pt x="333" y="182"/>
                  </a:lnTo>
                  <a:lnTo>
                    <a:pt x="331" y="177"/>
                  </a:lnTo>
                  <a:lnTo>
                    <a:pt x="329" y="171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4"/>
                  </a:lnTo>
                  <a:lnTo>
                    <a:pt x="327" y="160"/>
                  </a:lnTo>
                  <a:lnTo>
                    <a:pt x="327" y="156"/>
                  </a:lnTo>
                  <a:lnTo>
                    <a:pt x="329" y="150"/>
                  </a:lnTo>
                  <a:lnTo>
                    <a:pt x="333" y="147"/>
                  </a:lnTo>
                  <a:lnTo>
                    <a:pt x="336" y="145"/>
                  </a:lnTo>
                  <a:lnTo>
                    <a:pt x="338" y="137"/>
                  </a:lnTo>
                  <a:lnTo>
                    <a:pt x="340" y="135"/>
                  </a:lnTo>
                  <a:lnTo>
                    <a:pt x="340" y="132"/>
                  </a:lnTo>
                  <a:lnTo>
                    <a:pt x="340" y="128"/>
                  </a:lnTo>
                  <a:lnTo>
                    <a:pt x="340" y="124"/>
                  </a:lnTo>
                  <a:lnTo>
                    <a:pt x="338" y="118"/>
                  </a:lnTo>
                  <a:lnTo>
                    <a:pt x="336" y="115"/>
                  </a:lnTo>
                  <a:lnTo>
                    <a:pt x="333" y="109"/>
                  </a:lnTo>
                  <a:lnTo>
                    <a:pt x="327" y="103"/>
                  </a:lnTo>
                  <a:lnTo>
                    <a:pt x="304" y="86"/>
                  </a:lnTo>
                  <a:lnTo>
                    <a:pt x="304" y="83"/>
                  </a:lnTo>
                  <a:lnTo>
                    <a:pt x="303" y="79"/>
                  </a:lnTo>
                  <a:lnTo>
                    <a:pt x="299" y="73"/>
                  </a:lnTo>
                  <a:lnTo>
                    <a:pt x="297" y="70"/>
                  </a:lnTo>
                  <a:lnTo>
                    <a:pt x="289" y="62"/>
                  </a:lnTo>
                  <a:lnTo>
                    <a:pt x="284" y="54"/>
                  </a:lnTo>
                  <a:lnTo>
                    <a:pt x="271" y="43"/>
                  </a:lnTo>
                  <a:lnTo>
                    <a:pt x="263" y="39"/>
                  </a:lnTo>
                  <a:lnTo>
                    <a:pt x="254" y="0"/>
                  </a:lnTo>
                  <a:lnTo>
                    <a:pt x="246" y="6"/>
                  </a:lnTo>
                  <a:lnTo>
                    <a:pt x="229" y="19"/>
                  </a:lnTo>
                  <a:lnTo>
                    <a:pt x="220" y="26"/>
                  </a:lnTo>
                  <a:lnTo>
                    <a:pt x="210" y="36"/>
                  </a:lnTo>
                  <a:lnTo>
                    <a:pt x="207" y="39"/>
                  </a:lnTo>
                  <a:lnTo>
                    <a:pt x="203" y="43"/>
                  </a:lnTo>
                  <a:lnTo>
                    <a:pt x="199" y="47"/>
                  </a:lnTo>
                  <a:lnTo>
                    <a:pt x="197" y="51"/>
                  </a:lnTo>
                  <a:lnTo>
                    <a:pt x="195" y="54"/>
                  </a:lnTo>
                  <a:lnTo>
                    <a:pt x="188" y="64"/>
                  </a:lnTo>
                  <a:lnTo>
                    <a:pt x="184" y="71"/>
                  </a:lnTo>
                  <a:lnTo>
                    <a:pt x="178" y="77"/>
                  </a:lnTo>
                  <a:lnTo>
                    <a:pt x="177" y="83"/>
                  </a:lnTo>
                  <a:lnTo>
                    <a:pt x="173" y="90"/>
                  </a:lnTo>
                  <a:lnTo>
                    <a:pt x="171" y="100"/>
                  </a:lnTo>
                  <a:lnTo>
                    <a:pt x="169" y="109"/>
                  </a:lnTo>
                  <a:lnTo>
                    <a:pt x="167" y="113"/>
                  </a:lnTo>
                  <a:lnTo>
                    <a:pt x="165" y="117"/>
                  </a:lnTo>
                  <a:lnTo>
                    <a:pt x="161" y="118"/>
                  </a:lnTo>
                  <a:lnTo>
                    <a:pt x="158" y="124"/>
                  </a:lnTo>
                  <a:lnTo>
                    <a:pt x="156" y="167"/>
                  </a:lnTo>
                  <a:lnTo>
                    <a:pt x="148" y="177"/>
                  </a:lnTo>
                  <a:lnTo>
                    <a:pt x="135" y="196"/>
                  </a:lnTo>
                  <a:lnTo>
                    <a:pt x="126" y="205"/>
                  </a:lnTo>
                  <a:lnTo>
                    <a:pt x="118" y="214"/>
                  </a:lnTo>
                  <a:lnTo>
                    <a:pt x="114" y="218"/>
                  </a:lnTo>
                  <a:lnTo>
                    <a:pt x="111" y="220"/>
                  </a:lnTo>
                  <a:lnTo>
                    <a:pt x="109" y="222"/>
                  </a:lnTo>
                  <a:lnTo>
                    <a:pt x="107" y="222"/>
                  </a:lnTo>
                  <a:lnTo>
                    <a:pt x="99" y="254"/>
                  </a:lnTo>
                  <a:lnTo>
                    <a:pt x="77" y="291"/>
                  </a:lnTo>
                  <a:lnTo>
                    <a:pt x="75" y="342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34" y="487"/>
                  </a:lnTo>
                  <a:lnTo>
                    <a:pt x="34" y="544"/>
                  </a:lnTo>
                  <a:lnTo>
                    <a:pt x="34" y="549"/>
                  </a:lnTo>
                  <a:lnTo>
                    <a:pt x="32" y="555"/>
                  </a:lnTo>
                  <a:lnTo>
                    <a:pt x="28" y="562"/>
                  </a:lnTo>
                  <a:lnTo>
                    <a:pt x="28" y="566"/>
                  </a:lnTo>
                  <a:lnTo>
                    <a:pt x="26" y="570"/>
                  </a:lnTo>
                  <a:lnTo>
                    <a:pt x="22" y="574"/>
                  </a:lnTo>
                  <a:lnTo>
                    <a:pt x="20" y="577"/>
                  </a:lnTo>
                  <a:lnTo>
                    <a:pt x="17" y="579"/>
                  </a:lnTo>
                  <a:lnTo>
                    <a:pt x="11" y="581"/>
                  </a:lnTo>
                  <a:lnTo>
                    <a:pt x="7" y="583"/>
                  </a:lnTo>
                  <a:lnTo>
                    <a:pt x="2" y="58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1" name="Group 193"/>
            <p:cNvGrpSpPr>
              <a:grpSpLocks/>
            </p:cNvGrpSpPr>
            <p:nvPr/>
          </p:nvGrpSpPr>
          <p:grpSpPr bwMode="auto">
            <a:xfrm>
              <a:off x="748" y="1795"/>
              <a:ext cx="188" cy="326"/>
              <a:chOff x="531" y="1425"/>
              <a:chExt cx="182" cy="407"/>
            </a:xfrm>
          </p:grpSpPr>
          <p:sp>
            <p:nvSpPr>
              <p:cNvPr id="21206" name="Freeform 194"/>
              <p:cNvSpPr>
                <a:spLocks/>
              </p:cNvSpPr>
              <p:nvPr/>
            </p:nvSpPr>
            <p:spPr bwMode="auto">
              <a:xfrm>
                <a:off x="531" y="1425"/>
                <a:ext cx="182" cy="407"/>
              </a:xfrm>
              <a:custGeom>
                <a:avLst/>
                <a:gdLst>
                  <a:gd name="T0" fmla="*/ 1 w 363"/>
                  <a:gd name="T1" fmla="*/ 38 h 812"/>
                  <a:gd name="T2" fmla="*/ 1 w 363"/>
                  <a:gd name="T3" fmla="*/ 40 h 812"/>
                  <a:gd name="T4" fmla="*/ 0 w 363"/>
                  <a:gd name="T5" fmla="*/ 42 h 812"/>
                  <a:gd name="T6" fmla="*/ 3 w 363"/>
                  <a:gd name="T7" fmla="*/ 51 h 812"/>
                  <a:gd name="T8" fmla="*/ 6 w 363"/>
                  <a:gd name="T9" fmla="*/ 50 h 812"/>
                  <a:gd name="T10" fmla="*/ 6 w 363"/>
                  <a:gd name="T11" fmla="*/ 50 h 812"/>
                  <a:gd name="T12" fmla="*/ 6 w 363"/>
                  <a:gd name="T13" fmla="*/ 49 h 812"/>
                  <a:gd name="T14" fmla="*/ 8 w 363"/>
                  <a:gd name="T15" fmla="*/ 49 h 812"/>
                  <a:gd name="T16" fmla="*/ 8 w 363"/>
                  <a:gd name="T17" fmla="*/ 48 h 812"/>
                  <a:gd name="T18" fmla="*/ 9 w 363"/>
                  <a:gd name="T19" fmla="*/ 45 h 812"/>
                  <a:gd name="T20" fmla="*/ 9 w 363"/>
                  <a:gd name="T21" fmla="*/ 42 h 812"/>
                  <a:gd name="T22" fmla="*/ 12 w 363"/>
                  <a:gd name="T23" fmla="*/ 39 h 812"/>
                  <a:gd name="T24" fmla="*/ 13 w 363"/>
                  <a:gd name="T25" fmla="*/ 38 h 812"/>
                  <a:gd name="T26" fmla="*/ 13 w 363"/>
                  <a:gd name="T27" fmla="*/ 38 h 812"/>
                  <a:gd name="T28" fmla="*/ 13 w 363"/>
                  <a:gd name="T29" fmla="*/ 36 h 812"/>
                  <a:gd name="T30" fmla="*/ 13 w 363"/>
                  <a:gd name="T31" fmla="*/ 36 h 812"/>
                  <a:gd name="T32" fmla="*/ 12 w 363"/>
                  <a:gd name="T33" fmla="*/ 35 h 812"/>
                  <a:gd name="T34" fmla="*/ 11 w 363"/>
                  <a:gd name="T35" fmla="*/ 35 h 812"/>
                  <a:gd name="T36" fmla="*/ 11 w 363"/>
                  <a:gd name="T37" fmla="*/ 30 h 812"/>
                  <a:gd name="T38" fmla="*/ 11 w 363"/>
                  <a:gd name="T39" fmla="*/ 31 h 812"/>
                  <a:gd name="T40" fmla="*/ 11 w 363"/>
                  <a:gd name="T41" fmla="*/ 29 h 812"/>
                  <a:gd name="T42" fmla="*/ 12 w 363"/>
                  <a:gd name="T43" fmla="*/ 27 h 812"/>
                  <a:gd name="T44" fmla="*/ 13 w 363"/>
                  <a:gd name="T45" fmla="*/ 26 h 812"/>
                  <a:gd name="T46" fmla="*/ 14 w 363"/>
                  <a:gd name="T47" fmla="*/ 25 h 812"/>
                  <a:gd name="T48" fmla="*/ 15 w 363"/>
                  <a:gd name="T49" fmla="*/ 24 h 812"/>
                  <a:gd name="T50" fmla="*/ 16 w 363"/>
                  <a:gd name="T51" fmla="*/ 23 h 812"/>
                  <a:gd name="T52" fmla="*/ 17 w 363"/>
                  <a:gd name="T53" fmla="*/ 22 h 812"/>
                  <a:gd name="T54" fmla="*/ 17 w 363"/>
                  <a:gd name="T55" fmla="*/ 19 h 812"/>
                  <a:gd name="T56" fmla="*/ 19 w 363"/>
                  <a:gd name="T57" fmla="*/ 17 h 812"/>
                  <a:gd name="T58" fmla="*/ 20 w 363"/>
                  <a:gd name="T59" fmla="*/ 16 h 812"/>
                  <a:gd name="T60" fmla="*/ 21 w 363"/>
                  <a:gd name="T61" fmla="*/ 16 h 812"/>
                  <a:gd name="T62" fmla="*/ 22 w 363"/>
                  <a:gd name="T63" fmla="*/ 16 h 812"/>
                  <a:gd name="T64" fmla="*/ 23 w 363"/>
                  <a:gd name="T65" fmla="*/ 16 h 812"/>
                  <a:gd name="T66" fmla="*/ 23 w 363"/>
                  <a:gd name="T67" fmla="*/ 16 h 812"/>
                  <a:gd name="T68" fmla="*/ 23 w 363"/>
                  <a:gd name="T69" fmla="*/ 16 h 812"/>
                  <a:gd name="T70" fmla="*/ 22 w 363"/>
                  <a:gd name="T71" fmla="*/ 13 h 812"/>
                  <a:gd name="T72" fmla="*/ 21 w 363"/>
                  <a:gd name="T73" fmla="*/ 11 h 812"/>
                  <a:gd name="T74" fmla="*/ 21 w 363"/>
                  <a:gd name="T75" fmla="*/ 11 h 812"/>
                  <a:gd name="T76" fmla="*/ 21 w 363"/>
                  <a:gd name="T77" fmla="*/ 10 h 812"/>
                  <a:gd name="T78" fmla="*/ 21 w 363"/>
                  <a:gd name="T79" fmla="*/ 10 h 812"/>
                  <a:gd name="T80" fmla="*/ 22 w 363"/>
                  <a:gd name="T81" fmla="*/ 9 h 812"/>
                  <a:gd name="T82" fmla="*/ 22 w 363"/>
                  <a:gd name="T83" fmla="*/ 8 h 812"/>
                  <a:gd name="T84" fmla="*/ 21 w 363"/>
                  <a:gd name="T85" fmla="*/ 7 h 812"/>
                  <a:gd name="T86" fmla="*/ 19 w 363"/>
                  <a:gd name="T87" fmla="*/ 5 h 812"/>
                  <a:gd name="T88" fmla="*/ 19 w 363"/>
                  <a:gd name="T89" fmla="*/ 4 h 812"/>
                  <a:gd name="T90" fmla="*/ 17 w 363"/>
                  <a:gd name="T91" fmla="*/ 3 h 812"/>
                  <a:gd name="T92" fmla="*/ 15 w 363"/>
                  <a:gd name="T93" fmla="*/ 2 h 812"/>
                  <a:gd name="T94" fmla="*/ 13 w 363"/>
                  <a:gd name="T95" fmla="*/ 3 h 812"/>
                  <a:gd name="T96" fmla="*/ 13 w 363"/>
                  <a:gd name="T97" fmla="*/ 4 h 812"/>
                  <a:gd name="T98" fmla="*/ 12 w 363"/>
                  <a:gd name="T99" fmla="*/ 5 h 812"/>
                  <a:gd name="T100" fmla="*/ 11 w 363"/>
                  <a:gd name="T101" fmla="*/ 6 h 812"/>
                  <a:gd name="T102" fmla="*/ 11 w 363"/>
                  <a:gd name="T103" fmla="*/ 8 h 812"/>
                  <a:gd name="T104" fmla="*/ 10 w 363"/>
                  <a:gd name="T105" fmla="*/ 8 h 812"/>
                  <a:gd name="T106" fmla="*/ 9 w 363"/>
                  <a:gd name="T107" fmla="*/ 13 h 812"/>
                  <a:gd name="T108" fmla="*/ 8 w 363"/>
                  <a:gd name="T109" fmla="*/ 14 h 812"/>
                  <a:gd name="T110" fmla="*/ 7 w 363"/>
                  <a:gd name="T111" fmla="*/ 14 h 812"/>
                  <a:gd name="T112" fmla="*/ 5 w 363"/>
                  <a:gd name="T113" fmla="*/ 22 h 812"/>
                  <a:gd name="T114" fmla="*/ 3 w 363"/>
                  <a:gd name="T115" fmla="*/ 31 h 812"/>
                  <a:gd name="T116" fmla="*/ 3 w 363"/>
                  <a:gd name="T117" fmla="*/ 35 h 812"/>
                  <a:gd name="T118" fmla="*/ 2 w 363"/>
                  <a:gd name="T119" fmla="*/ 36 h 812"/>
                  <a:gd name="T120" fmla="*/ 2 w 363"/>
                  <a:gd name="T121" fmla="*/ 37 h 812"/>
                  <a:gd name="T122" fmla="*/ 1 w 363"/>
                  <a:gd name="T123" fmla="*/ 37 h 8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3"/>
                  <a:gd name="T187" fmla="*/ 0 h 812"/>
                  <a:gd name="T188" fmla="*/ 363 w 363"/>
                  <a:gd name="T189" fmla="*/ 812 h 8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3" h="812">
                    <a:moveTo>
                      <a:pt x="2" y="583"/>
                    </a:moveTo>
                    <a:lnTo>
                      <a:pt x="2" y="589"/>
                    </a:lnTo>
                    <a:lnTo>
                      <a:pt x="3" y="600"/>
                    </a:lnTo>
                    <a:lnTo>
                      <a:pt x="3" y="615"/>
                    </a:lnTo>
                    <a:lnTo>
                      <a:pt x="3" y="623"/>
                    </a:lnTo>
                    <a:lnTo>
                      <a:pt x="3" y="634"/>
                    </a:lnTo>
                    <a:lnTo>
                      <a:pt x="2" y="651"/>
                    </a:lnTo>
                    <a:lnTo>
                      <a:pt x="0" y="666"/>
                    </a:lnTo>
                    <a:lnTo>
                      <a:pt x="0" y="671"/>
                    </a:lnTo>
                    <a:lnTo>
                      <a:pt x="2" y="728"/>
                    </a:lnTo>
                    <a:lnTo>
                      <a:pt x="28" y="765"/>
                    </a:lnTo>
                    <a:lnTo>
                      <a:pt x="37" y="807"/>
                    </a:lnTo>
                    <a:lnTo>
                      <a:pt x="56" y="812"/>
                    </a:lnTo>
                    <a:lnTo>
                      <a:pt x="79" y="803"/>
                    </a:lnTo>
                    <a:lnTo>
                      <a:pt x="81" y="799"/>
                    </a:lnTo>
                    <a:lnTo>
                      <a:pt x="81" y="796"/>
                    </a:lnTo>
                    <a:lnTo>
                      <a:pt x="82" y="792"/>
                    </a:lnTo>
                    <a:lnTo>
                      <a:pt x="86" y="788"/>
                    </a:lnTo>
                    <a:lnTo>
                      <a:pt x="90" y="786"/>
                    </a:lnTo>
                    <a:lnTo>
                      <a:pt x="92" y="784"/>
                    </a:lnTo>
                    <a:lnTo>
                      <a:pt x="96" y="780"/>
                    </a:lnTo>
                    <a:lnTo>
                      <a:pt x="99" y="779"/>
                    </a:lnTo>
                    <a:lnTo>
                      <a:pt x="113" y="773"/>
                    </a:lnTo>
                    <a:lnTo>
                      <a:pt x="118" y="771"/>
                    </a:lnTo>
                    <a:lnTo>
                      <a:pt x="120" y="767"/>
                    </a:lnTo>
                    <a:lnTo>
                      <a:pt x="124" y="760"/>
                    </a:lnTo>
                    <a:lnTo>
                      <a:pt x="128" y="754"/>
                    </a:lnTo>
                    <a:lnTo>
                      <a:pt x="130" y="747"/>
                    </a:lnTo>
                    <a:lnTo>
                      <a:pt x="133" y="733"/>
                    </a:lnTo>
                    <a:lnTo>
                      <a:pt x="137" y="718"/>
                    </a:lnTo>
                    <a:lnTo>
                      <a:pt x="145" y="694"/>
                    </a:lnTo>
                    <a:lnTo>
                      <a:pt x="146" y="685"/>
                    </a:lnTo>
                    <a:lnTo>
                      <a:pt x="143" y="668"/>
                    </a:lnTo>
                    <a:lnTo>
                      <a:pt x="180" y="626"/>
                    </a:lnTo>
                    <a:lnTo>
                      <a:pt x="184" y="623"/>
                    </a:lnTo>
                    <a:lnTo>
                      <a:pt x="188" y="619"/>
                    </a:lnTo>
                    <a:lnTo>
                      <a:pt x="192" y="615"/>
                    </a:lnTo>
                    <a:lnTo>
                      <a:pt x="195" y="611"/>
                    </a:lnTo>
                    <a:lnTo>
                      <a:pt x="197" y="606"/>
                    </a:lnTo>
                    <a:lnTo>
                      <a:pt x="199" y="602"/>
                    </a:lnTo>
                    <a:lnTo>
                      <a:pt x="199" y="598"/>
                    </a:lnTo>
                    <a:lnTo>
                      <a:pt x="201" y="594"/>
                    </a:lnTo>
                    <a:lnTo>
                      <a:pt x="201" y="583"/>
                    </a:lnTo>
                    <a:lnTo>
                      <a:pt x="201" y="577"/>
                    </a:lnTo>
                    <a:lnTo>
                      <a:pt x="201" y="572"/>
                    </a:lnTo>
                    <a:lnTo>
                      <a:pt x="199" y="568"/>
                    </a:lnTo>
                    <a:lnTo>
                      <a:pt x="197" y="564"/>
                    </a:lnTo>
                    <a:lnTo>
                      <a:pt x="195" y="560"/>
                    </a:lnTo>
                    <a:lnTo>
                      <a:pt x="192" y="559"/>
                    </a:lnTo>
                    <a:lnTo>
                      <a:pt x="190" y="555"/>
                    </a:lnTo>
                    <a:lnTo>
                      <a:pt x="186" y="553"/>
                    </a:lnTo>
                    <a:lnTo>
                      <a:pt x="182" y="551"/>
                    </a:lnTo>
                    <a:lnTo>
                      <a:pt x="177" y="549"/>
                    </a:lnTo>
                    <a:lnTo>
                      <a:pt x="171" y="547"/>
                    </a:lnTo>
                    <a:lnTo>
                      <a:pt x="167" y="547"/>
                    </a:lnTo>
                    <a:lnTo>
                      <a:pt x="169" y="476"/>
                    </a:lnTo>
                    <a:lnTo>
                      <a:pt x="169" y="478"/>
                    </a:lnTo>
                    <a:lnTo>
                      <a:pt x="169" y="483"/>
                    </a:lnTo>
                    <a:lnTo>
                      <a:pt x="171" y="483"/>
                    </a:lnTo>
                    <a:lnTo>
                      <a:pt x="171" y="468"/>
                    </a:lnTo>
                    <a:lnTo>
                      <a:pt x="173" y="459"/>
                    </a:lnTo>
                    <a:lnTo>
                      <a:pt x="175" y="451"/>
                    </a:lnTo>
                    <a:lnTo>
                      <a:pt x="177" y="444"/>
                    </a:lnTo>
                    <a:lnTo>
                      <a:pt x="178" y="438"/>
                    </a:lnTo>
                    <a:lnTo>
                      <a:pt x="186" y="427"/>
                    </a:lnTo>
                    <a:lnTo>
                      <a:pt x="192" y="416"/>
                    </a:lnTo>
                    <a:lnTo>
                      <a:pt x="193" y="412"/>
                    </a:lnTo>
                    <a:lnTo>
                      <a:pt x="195" y="410"/>
                    </a:lnTo>
                    <a:lnTo>
                      <a:pt x="199" y="406"/>
                    </a:lnTo>
                    <a:lnTo>
                      <a:pt x="203" y="404"/>
                    </a:lnTo>
                    <a:lnTo>
                      <a:pt x="209" y="399"/>
                    </a:lnTo>
                    <a:lnTo>
                      <a:pt x="218" y="391"/>
                    </a:lnTo>
                    <a:lnTo>
                      <a:pt x="233" y="382"/>
                    </a:lnTo>
                    <a:lnTo>
                      <a:pt x="240" y="380"/>
                    </a:lnTo>
                    <a:lnTo>
                      <a:pt x="244" y="374"/>
                    </a:lnTo>
                    <a:lnTo>
                      <a:pt x="248" y="370"/>
                    </a:lnTo>
                    <a:lnTo>
                      <a:pt x="252" y="365"/>
                    </a:lnTo>
                    <a:lnTo>
                      <a:pt x="256" y="359"/>
                    </a:lnTo>
                    <a:lnTo>
                      <a:pt x="259" y="350"/>
                    </a:lnTo>
                    <a:lnTo>
                      <a:pt x="263" y="340"/>
                    </a:lnTo>
                    <a:lnTo>
                      <a:pt x="265" y="325"/>
                    </a:lnTo>
                    <a:lnTo>
                      <a:pt x="265" y="320"/>
                    </a:lnTo>
                    <a:lnTo>
                      <a:pt x="265" y="291"/>
                    </a:lnTo>
                    <a:lnTo>
                      <a:pt x="289" y="269"/>
                    </a:lnTo>
                    <a:lnTo>
                      <a:pt x="293" y="263"/>
                    </a:lnTo>
                    <a:lnTo>
                      <a:pt x="299" y="260"/>
                    </a:lnTo>
                    <a:lnTo>
                      <a:pt x="303" y="256"/>
                    </a:lnTo>
                    <a:lnTo>
                      <a:pt x="306" y="254"/>
                    </a:lnTo>
                    <a:lnTo>
                      <a:pt x="312" y="252"/>
                    </a:lnTo>
                    <a:lnTo>
                      <a:pt x="316" y="250"/>
                    </a:lnTo>
                    <a:lnTo>
                      <a:pt x="319" y="248"/>
                    </a:lnTo>
                    <a:lnTo>
                      <a:pt x="325" y="246"/>
                    </a:lnTo>
                    <a:lnTo>
                      <a:pt x="329" y="246"/>
                    </a:lnTo>
                    <a:lnTo>
                      <a:pt x="333" y="244"/>
                    </a:lnTo>
                    <a:lnTo>
                      <a:pt x="338" y="244"/>
                    </a:lnTo>
                    <a:lnTo>
                      <a:pt x="342" y="244"/>
                    </a:lnTo>
                    <a:lnTo>
                      <a:pt x="350" y="246"/>
                    </a:lnTo>
                    <a:lnTo>
                      <a:pt x="359" y="250"/>
                    </a:lnTo>
                    <a:lnTo>
                      <a:pt x="359" y="248"/>
                    </a:lnTo>
                    <a:lnTo>
                      <a:pt x="361" y="246"/>
                    </a:lnTo>
                    <a:lnTo>
                      <a:pt x="363" y="246"/>
                    </a:lnTo>
                    <a:lnTo>
                      <a:pt x="363" y="244"/>
                    </a:lnTo>
                    <a:lnTo>
                      <a:pt x="363" y="243"/>
                    </a:lnTo>
                    <a:lnTo>
                      <a:pt x="363" y="241"/>
                    </a:lnTo>
                    <a:lnTo>
                      <a:pt x="357" y="231"/>
                    </a:lnTo>
                    <a:lnTo>
                      <a:pt x="344" y="209"/>
                    </a:lnTo>
                    <a:lnTo>
                      <a:pt x="338" y="196"/>
                    </a:lnTo>
                    <a:lnTo>
                      <a:pt x="333" y="182"/>
                    </a:lnTo>
                    <a:lnTo>
                      <a:pt x="331" y="177"/>
                    </a:lnTo>
                    <a:lnTo>
                      <a:pt x="329" y="171"/>
                    </a:lnTo>
                    <a:lnTo>
                      <a:pt x="327" y="167"/>
                    </a:lnTo>
                    <a:lnTo>
                      <a:pt x="327" y="165"/>
                    </a:lnTo>
                    <a:lnTo>
                      <a:pt x="327" y="164"/>
                    </a:lnTo>
                    <a:lnTo>
                      <a:pt x="327" y="160"/>
                    </a:lnTo>
                    <a:lnTo>
                      <a:pt x="327" y="156"/>
                    </a:lnTo>
                    <a:lnTo>
                      <a:pt x="329" y="150"/>
                    </a:lnTo>
                    <a:lnTo>
                      <a:pt x="333" y="147"/>
                    </a:lnTo>
                    <a:lnTo>
                      <a:pt x="336" y="145"/>
                    </a:lnTo>
                    <a:lnTo>
                      <a:pt x="338" y="137"/>
                    </a:lnTo>
                    <a:lnTo>
                      <a:pt x="340" y="135"/>
                    </a:lnTo>
                    <a:lnTo>
                      <a:pt x="340" y="132"/>
                    </a:lnTo>
                    <a:lnTo>
                      <a:pt x="340" y="128"/>
                    </a:lnTo>
                    <a:lnTo>
                      <a:pt x="340" y="124"/>
                    </a:lnTo>
                    <a:lnTo>
                      <a:pt x="338" y="118"/>
                    </a:lnTo>
                    <a:lnTo>
                      <a:pt x="336" y="115"/>
                    </a:lnTo>
                    <a:lnTo>
                      <a:pt x="333" y="109"/>
                    </a:lnTo>
                    <a:lnTo>
                      <a:pt x="327" y="103"/>
                    </a:lnTo>
                    <a:lnTo>
                      <a:pt x="304" y="86"/>
                    </a:lnTo>
                    <a:lnTo>
                      <a:pt x="304" y="83"/>
                    </a:lnTo>
                    <a:lnTo>
                      <a:pt x="303" y="79"/>
                    </a:lnTo>
                    <a:lnTo>
                      <a:pt x="299" y="73"/>
                    </a:lnTo>
                    <a:lnTo>
                      <a:pt x="297" y="70"/>
                    </a:lnTo>
                    <a:lnTo>
                      <a:pt x="289" y="62"/>
                    </a:lnTo>
                    <a:lnTo>
                      <a:pt x="284" y="54"/>
                    </a:lnTo>
                    <a:lnTo>
                      <a:pt x="271" y="43"/>
                    </a:lnTo>
                    <a:lnTo>
                      <a:pt x="263" y="39"/>
                    </a:lnTo>
                    <a:lnTo>
                      <a:pt x="254" y="0"/>
                    </a:lnTo>
                    <a:lnTo>
                      <a:pt x="246" y="6"/>
                    </a:lnTo>
                    <a:lnTo>
                      <a:pt x="229" y="19"/>
                    </a:lnTo>
                    <a:lnTo>
                      <a:pt x="220" y="26"/>
                    </a:lnTo>
                    <a:lnTo>
                      <a:pt x="210" y="36"/>
                    </a:lnTo>
                    <a:lnTo>
                      <a:pt x="207" y="39"/>
                    </a:lnTo>
                    <a:lnTo>
                      <a:pt x="203" y="43"/>
                    </a:lnTo>
                    <a:lnTo>
                      <a:pt x="199" y="47"/>
                    </a:lnTo>
                    <a:lnTo>
                      <a:pt x="197" y="51"/>
                    </a:lnTo>
                    <a:lnTo>
                      <a:pt x="195" y="54"/>
                    </a:lnTo>
                    <a:lnTo>
                      <a:pt x="188" y="64"/>
                    </a:lnTo>
                    <a:lnTo>
                      <a:pt x="184" y="71"/>
                    </a:lnTo>
                    <a:lnTo>
                      <a:pt x="178" y="77"/>
                    </a:lnTo>
                    <a:lnTo>
                      <a:pt x="177" y="83"/>
                    </a:lnTo>
                    <a:lnTo>
                      <a:pt x="173" y="90"/>
                    </a:lnTo>
                    <a:lnTo>
                      <a:pt x="171" y="100"/>
                    </a:lnTo>
                    <a:lnTo>
                      <a:pt x="169" y="109"/>
                    </a:lnTo>
                    <a:lnTo>
                      <a:pt x="167" y="113"/>
                    </a:lnTo>
                    <a:lnTo>
                      <a:pt x="165" y="117"/>
                    </a:lnTo>
                    <a:lnTo>
                      <a:pt x="161" y="118"/>
                    </a:lnTo>
                    <a:lnTo>
                      <a:pt x="158" y="124"/>
                    </a:lnTo>
                    <a:lnTo>
                      <a:pt x="156" y="167"/>
                    </a:lnTo>
                    <a:lnTo>
                      <a:pt x="148" y="177"/>
                    </a:lnTo>
                    <a:lnTo>
                      <a:pt x="135" y="196"/>
                    </a:lnTo>
                    <a:lnTo>
                      <a:pt x="126" y="205"/>
                    </a:lnTo>
                    <a:lnTo>
                      <a:pt x="118" y="214"/>
                    </a:lnTo>
                    <a:lnTo>
                      <a:pt x="114" y="218"/>
                    </a:lnTo>
                    <a:lnTo>
                      <a:pt x="111" y="220"/>
                    </a:lnTo>
                    <a:lnTo>
                      <a:pt x="109" y="222"/>
                    </a:lnTo>
                    <a:lnTo>
                      <a:pt x="107" y="222"/>
                    </a:lnTo>
                    <a:lnTo>
                      <a:pt x="99" y="254"/>
                    </a:lnTo>
                    <a:lnTo>
                      <a:pt x="77" y="291"/>
                    </a:lnTo>
                    <a:lnTo>
                      <a:pt x="75" y="342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34" y="487"/>
                    </a:lnTo>
                    <a:lnTo>
                      <a:pt x="34" y="544"/>
                    </a:lnTo>
                    <a:lnTo>
                      <a:pt x="34" y="549"/>
                    </a:lnTo>
                    <a:lnTo>
                      <a:pt x="32" y="555"/>
                    </a:lnTo>
                    <a:lnTo>
                      <a:pt x="28" y="562"/>
                    </a:lnTo>
                    <a:lnTo>
                      <a:pt x="28" y="566"/>
                    </a:lnTo>
                    <a:lnTo>
                      <a:pt x="26" y="570"/>
                    </a:lnTo>
                    <a:lnTo>
                      <a:pt x="22" y="574"/>
                    </a:lnTo>
                    <a:lnTo>
                      <a:pt x="20" y="577"/>
                    </a:lnTo>
                    <a:lnTo>
                      <a:pt x="17" y="579"/>
                    </a:lnTo>
                    <a:lnTo>
                      <a:pt x="11" y="581"/>
                    </a:lnTo>
                    <a:lnTo>
                      <a:pt x="7" y="583"/>
                    </a:lnTo>
                    <a:lnTo>
                      <a:pt x="2" y="58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07" name="Freeform 195"/>
              <p:cNvSpPr>
                <a:spLocks/>
              </p:cNvSpPr>
              <p:nvPr/>
            </p:nvSpPr>
            <p:spPr bwMode="auto">
              <a:xfrm>
                <a:off x="531" y="1425"/>
                <a:ext cx="182" cy="407"/>
              </a:xfrm>
              <a:custGeom>
                <a:avLst/>
                <a:gdLst>
                  <a:gd name="T0" fmla="*/ 1 w 363"/>
                  <a:gd name="T1" fmla="*/ 38 h 812"/>
                  <a:gd name="T2" fmla="*/ 1 w 363"/>
                  <a:gd name="T3" fmla="*/ 40 h 812"/>
                  <a:gd name="T4" fmla="*/ 0 w 363"/>
                  <a:gd name="T5" fmla="*/ 42 h 812"/>
                  <a:gd name="T6" fmla="*/ 3 w 363"/>
                  <a:gd name="T7" fmla="*/ 51 h 812"/>
                  <a:gd name="T8" fmla="*/ 6 w 363"/>
                  <a:gd name="T9" fmla="*/ 50 h 812"/>
                  <a:gd name="T10" fmla="*/ 6 w 363"/>
                  <a:gd name="T11" fmla="*/ 50 h 812"/>
                  <a:gd name="T12" fmla="*/ 6 w 363"/>
                  <a:gd name="T13" fmla="*/ 49 h 812"/>
                  <a:gd name="T14" fmla="*/ 8 w 363"/>
                  <a:gd name="T15" fmla="*/ 49 h 812"/>
                  <a:gd name="T16" fmla="*/ 8 w 363"/>
                  <a:gd name="T17" fmla="*/ 48 h 812"/>
                  <a:gd name="T18" fmla="*/ 9 w 363"/>
                  <a:gd name="T19" fmla="*/ 45 h 812"/>
                  <a:gd name="T20" fmla="*/ 9 w 363"/>
                  <a:gd name="T21" fmla="*/ 42 h 812"/>
                  <a:gd name="T22" fmla="*/ 12 w 363"/>
                  <a:gd name="T23" fmla="*/ 39 h 812"/>
                  <a:gd name="T24" fmla="*/ 13 w 363"/>
                  <a:gd name="T25" fmla="*/ 38 h 812"/>
                  <a:gd name="T26" fmla="*/ 13 w 363"/>
                  <a:gd name="T27" fmla="*/ 38 h 812"/>
                  <a:gd name="T28" fmla="*/ 13 w 363"/>
                  <a:gd name="T29" fmla="*/ 36 h 812"/>
                  <a:gd name="T30" fmla="*/ 13 w 363"/>
                  <a:gd name="T31" fmla="*/ 36 h 812"/>
                  <a:gd name="T32" fmla="*/ 12 w 363"/>
                  <a:gd name="T33" fmla="*/ 35 h 812"/>
                  <a:gd name="T34" fmla="*/ 11 w 363"/>
                  <a:gd name="T35" fmla="*/ 35 h 812"/>
                  <a:gd name="T36" fmla="*/ 11 w 363"/>
                  <a:gd name="T37" fmla="*/ 30 h 812"/>
                  <a:gd name="T38" fmla="*/ 11 w 363"/>
                  <a:gd name="T39" fmla="*/ 31 h 812"/>
                  <a:gd name="T40" fmla="*/ 11 w 363"/>
                  <a:gd name="T41" fmla="*/ 29 h 812"/>
                  <a:gd name="T42" fmla="*/ 12 w 363"/>
                  <a:gd name="T43" fmla="*/ 27 h 812"/>
                  <a:gd name="T44" fmla="*/ 13 w 363"/>
                  <a:gd name="T45" fmla="*/ 26 h 812"/>
                  <a:gd name="T46" fmla="*/ 14 w 363"/>
                  <a:gd name="T47" fmla="*/ 25 h 812"/>
                  <a:gd name="T48" fmla="*/ 15 w 363"/>
                  <a:gd name="T49" fmla="*/ 24 h 812"/>
                  <a:gd name="T50" fmla="*/ 16 w 363"/>
                  <a:gd name="T51" fmla="*/ 23 h 812"/>
                  <a:gd name="T52" fmla="*/ 17 w 363"/>
                  <a:gd name="T53" fmla="*/ 22 h 812"/>
                  <a:gd name="T54" fmla="*/ 17 w 363"/>
                  <a:gd name="T55" fmla="*/ 19 h 812"/>
                  <a:gd name="T56" fmla="*/ 19 w 363"/>
                  <a:gd name="T57" fmla="*/ 17 h 812"/>
                  <a:gd name="T58" fmla="*/ 20 w 363"/>
                  <a:gd name="T59" fmla="*/ 16 h 812"/>
                  <a:gd name="T60" fmla="*/ 21 w 363"/>
                  <a:gd name="T61" fmla="*/ 16 h 812"/>
                  <a:gd name="T62" fmla="*/ 22 w 363"/>
                  <a:gd name="T63" fmla="*/ 16 h 812"/>
                  <a:gd name="T64" fmla="*/ 23 w 363"/>
                  <a:gd name="T65" fmla="*/ 16 h 812"/>
                  <a:gd name="T66" fmla="*/ 23 w 363"/>
                  <a:gd name="T67" fmla="*/ 16 h 812"/>
                  <a:gd name="T68" fmla="*/ 23 w 363"/>
                  <a:gd name="T69" fmla="*/ 16 h 812"/>
                  <a:gd name="T70" fmla="*/ 22 w 363"/>
                  <a:gd name="T71" fmla="*/ 13 h 812"/>
                  <a:gd name="T72" fmla="*/ 21 w 363"/>
                  <a:gd name="T73" fmla="*/ 11 h 812"/>
                  <a:gd name="T74" fmla="*/ 21 w 363"/>
                  <a:gd name="T75" fmla="*/ 11 h 812"/>
                  <a:gd name="T76" fmla="*/ 21 w 363"/>
                  <a:gd name="T77" fmla="*/ 10 h 812"/>
                  <a:gd name="T78" fmla="*/ 21 w 363"/>
                  <a:gd name="T79" fmla="*/ 10 h 812"/>
                  <a:gd name="T80" fmla="*/ 22 w 363"/>
                  <a:gd name="T81" fmla="*/ 9 h 812"/>
                  <a:gd name="T82" fmla="*/ 22 w 363"/>
                  <a:gd name="T83" fmla="*/ 8 h 812"/>
                  <a:gd name="T84" fmla="*/ 21 w 363"/>
                  <a:gd name="T85" fmla="*/ 7 h 812"/>
                  <a:gd name="T86" fmla="*/ 19 w 363"/>
                  <a:gd name="T87" fmla="*/ 5 h 812"/>
                  <a:gd name="T88" fmla="*/ 19 w 363"/>
                  <a:gd name="T89" fmla="*/ 4 h 812"/>
                  <a:gd name="T90" fmla="*/ 17 w 363"/>
                  <a:gd name="T91" fmla="*/ 3 h 812"/>
                  <a:gd name="T92" fmla="*/ 15 w 363"/>
                  <a:gd name="T93" fmla="*/ 2 h 812"/>
                  <a:gd name="T94" fmla="*/ 13 w 363"/>
                  <a:gd name="T95" fmla="*/ 3 h 812"/>
                  <a:gd name="T96" fmla="*/ 13 w 363"/>
                  <a:gd name="T97" fmla="*/ 4 h 812"/>
                  <a:gd name="T98" fmla="*/ 12 w 363"/>
                  <a:gd name="T99" fmla="*/ 5 h 812"/>
                  <a:gd name="T100" fmla="*/ 11 w 363"/>
                  <a:gd name="T101" fmla="*/ 6 h 812"/>
                  <a:gd name="T102" fmla="*/ 11 w 363"/>
                  <a:gd name="T103" fmla="*/ 8 h 812"/>
                  <a:gd name="T104" fmla="*/ 10 w 363"/>
                  <a:gd name="T105" fmla="*/ 8 h 812"/>
                  <a:gd name="T106" fmla="*/ 9 w 363"/>
                  <a:gd name="T107" fmla="*/ 13 h 812"/>
                  <a:gd name="T108" fmla="*/ 8 w 363"/>
                  <a:gd name="T109" fmla="*/ 14 h 812"/>
                  <a:gd name="T110" fmla="*/ 7 w 363"/>
                  <a:gd name="T111" fmla="*/ 14 h 812"/>
                  <a:gd name="T112" fmla="*/ 5 w 363"/>
                  <a:gd name="T113" fmla="*/ 22 h 812"/>
                  <a:gd name="T114" fmla="*/ 3 w 363"/>
                  <a:gd name="T115" fmla="*/ 31 h 812"/>
                  <a:gd name="T116" fmla="*/ 3 w 363"/>
                  <a:gd name="T117" fmla="*/ 35 h 812"/>
                  <a:gd name="T118" fmla="*/ 2 w 363"/>
                  <a:gd name="T119" fmla="*/ 36 h 812"/>
                  <a:gd name="T120" fmla="*/ 2 w 363"/>
                  <a:gd name="T121" fmla="*/ 37 h 812"/>
                  <a:gd name="T122" fmla="*/ 1 w 363"/>
                  <a:gd name="T123" fmla="*/ 37 h 8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3"/>
                  <a:gd name="T187" fmla="*/ 0 h 812"/>
                  <a:gd name="T188" fmla="*/ 363 w 363"/>
                  <a:gd name="T189" fmla="*/ 812 h 8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3" h="812">
                    <a:moveTo>
                      <a:pt x="2" y="583"/>
                    </a:moveTo>
                    <a:lnTo>
                      <a:pt x="2" y="589"/>
                    </a:lnTo>
                    <a:lnTo>
                      <a:pt x="3" y="600"/>
                    </a:lnTo>
                    <a:lnTo>
                      <a:pt x="3" y="615"/>
                    </a:lnTo>
                    <a:lnTo>
                      <a:pt x="3" y="623"/>
                    </a:lnTo>
                    <a:lnTo>
                      <a:pt x="3" y="634"/>
                    </a:lnTo>
                    <a:lnTo>
                      <a:pt x="2" y="651"/>
                    </a:lnTo>
                    <a:lnTo>
                      <a:pt x="0" y="666"/>
                    </a:lnTo>
                    <a:lnTo>
                      <a:pt x="0" y="671"/>
                    </a:lnTo>
                    <a:lnTo>
                      <a:pt x="2" y="728"/>
                    </a:lnTo>
                    <a:lnTo>
                      <a:pt x="28" y="765"/>
                    </a:lnTo>
                    <a:lnTo>
                      <a:pt x="37" y="807"/>
                    </a:lnTo>
                    <a:lnTo>
                      <a:pt x="56" y="812"/>
                    </a:lnTo>
                    <a:lnTo>
                      <a:pt x="79" y="803"/>
                    </a:lnTo>
                    <a:lnTo>
                      <a:pt x="81" y="799"/>
                    </a:lnTo>
                    <a:lnTo>
                      <a:pt x="81" y="796"/>
                    </a:lnTo>
                    <a:lnTo>
                      <a:pt x="82" y="792"/>
                    </a:lnTo>
                    <a:lnTo>
                      <a:pt x="86" y="788"/>
                    </a:lnTo>
                    <a:lnTo>
                      <a:pt x="90" y="786"/>
                    </a:lnTo>
                    <a:lnTo>
                      <a:pt x="92" y="784"/>
                    </a:lnTo>
                    <a:lnTo>
                      <a:pt x="96" y="780"/>
                    </a:lnTo>
                    <a:lnTo>
                      <a:pt x="99" y="779"/>
                    </a:lnTo>
                    <a:lnTo>
                      <a:pt x="113" y="773"/>
                    </a:lnTo>
                    <a:lnTo>
                      <a:pt x="118" y="771"/>
                    </a:lnTo>
                    <a:lnTo>
                      <a:pt x="120" y="767"/>
                    </a:lnTo>
                    <a:lnTo>
                      <a:pt x="124" y="760"/>
                    </a:lnTo>
                    <a:lnTo>
                      <a:pt x="128" y="754"/>
                    </a:lnTo>
                    <a:lnTo>
                      <a:pt x="130" y="747"/>
                    </a:lnTo>
                    <a:lnTo>
                      <a:pt x="133" y="733"/>
                    </a:lnTo>
                    <a:lnTo>
                      <a:pt x="137" y="718"/>
                    </a:lnTo>
                    <a:lnTo>
                      <a:pt x="145" y="694"/>
                    </a:lnTo>
                    <a:lnTo>
                      <a:pt x="146" y="685"/>
                    </a:lnTo>
                    <a:lnTo>
                      <a:pt x="143" y="668"/>
                    </a:lnTo>
                    <a:lnTo>
                      <a:pt x="180" y="626"/>
                    </a:lnTo>
                    <a:lnTo>
                      <a:pt x="184" y="623"/>
                    </a:lnTo>
                    <a:lnTo>
                      <a:pt x="188" y="619"/>
                    </a:lnTo>
                    <a:lnTo>
                      <a:pt x="192" y="615"/>
                    </a:lnTo>
                    <a:lnTo>
                      <a:pt x="195" y="611"/>
                    </a:lnTo>
                    <a:lnTo>
                      <a:pt x="197" y="606"/>
                    </a:lnTo>
                    <a:lnTo>
                      <a:pt x="199" y="602"/>
                    </a:lnTo>
                    <a:lnTo>
                      <a:pt x="199" y="598"/>
                    </a:lnTo>
                    <a:lnTo>
                      <a:pt x="201" y="594"/>
                    </a:lnTo>
                    <a:lnTo>
                      <a:pt x="201" y="583"/>
                    </a:lnTo>
                    <a:lnTo>
                      <a:pt x="201" y="577"/>
                    </a:lnTo>
                    <a:lnTo>
                      <a:pt x="201" y="572"/>
                    </a:lnTo>
                    <a:lnTo>
                      <a:pt x="199" y="568"/>
                    </a:lnTo>
                    <a:lnTo>
                      <a:pt x="197" y="564"/>
                    </a:lnTo>
                    <a:lnTo>
                      <a:pt x="195" y="560"/>
                    </a:lnTo>
                    <a:lnTo>
                      <a:pt x="192" y="559"/>
                    </a:lnTo>
                    <a:lnTo>
                      <a:pt x="190" y="555"/>
                    </a:lnTo>
                    <a:lnTo>
                      <a:pt x="186" y="553"/>
                    </a:lnTo>
                    <a:lnTo>
                      <a:pt x="182" y="551"/>
                    </a:lnTo>
                    <a:lnTo>
                      <a:pt x="177" y="549"/>
                    </a:lnTo>
                    <a:lnTo>
                      <a:pt x="171" y="547"/>
                    </a:lnTo>
                    <a:lnTo>
                      <a:pt x="167" y="547"/>
                    </a:lnTo>
                    <a:lnTo>
                      <a:pt x="169" y="476"/>
                    </a:lnTo>
                    <a:lnTo>
                      <a:pt x="169" y="478"/>
                    </a:lnTo>
                    <a:lnTo>
                      <a:pt x="169" y="483"/>
                    </a:lnTo>
                    <a:lnTo>
                      <a:pt x="171" y="483"/>
                    </a:lnTo>
                    <a:lnTo>
                      <a:pt x="171" y="468"/>
                    </a:lnTo>
                    <a:lnTo>
                      <a:pt x="173" y="459"/>
                    </a:lnTo>
                    <a:lnTo>
                      <a:pt x="175" y="451"/>
                    </a:lnTo>
                    <a:lnTo>
                      <a:pt x="177" y="444"/>
                    </a:lnTo>
                    <a:lnTo>
                      <a:pt x="178" y="438"/>
                    </a:lnTo>
                    <a:lnTo>
                      <a:pt x="186" y="427"/>
                    </a:lnTo>
                    <a:lnTo>
                      <a:pt x="192" y="416"/>
                    </a:lnTo>
                    <a:lnTo>
                      <a:pt x="193" y="412"/>
                    </a:lnTo>
                    <a:lnTo>
                      <a:pt x="195" y="410"/>
                    </a:lnTo>
                    <a:lnTo>
                      <a:pt x="199" y="406"/>
                    </a:lnTo>
                    <a:lnTo>
                      <a:pt x="203" y="404"/>
                    </a:lnTo>
                    <a:lnTo>
                      <a:pt x="209" y="399"/>
                    </a:lnTo>
                    <a:lnTo>
                      <a:pt x="218" y="391"/>
                    </a:lnTo>
                    <a:lnTo>
                      <a:pt x="233" y="382"/>
                    </a:lnTo>
                    <a:lnTo>
                      <a:pt x="240" y="380"/>
                    </a:lnTo>
                    <a:lnTo>
                      <a:pt x="244" y="374"/>
                    </a:lnTo>
                    <a:lnTo>
                      <a:pt x="248" y="370"/>
                    </a:lnTo>
                    <a:lnTo>
                      <a:pt x="252" y="365"/>
                    </a:lnTo>
                    <a:lnTo>
                      <a:pt x="256" y="359"/>
                    </a:lnTo>
                    <a:lnTo>
                      <a:pt x="259" y="350"/>
                    </a:lnTo>
                    <a:lnTo>
                      <a:pt x="263" y="340"/>
                    </a:lnTo>
                    <a:lnTo>
                      <a:pt x="265" y="325"/>
                    </a:lnTo>
                    <a:lnTo>
                      <a:pt x="265" y="320"/>
                    </a:lnTo>
                    <a:lnTo>
                      <a:pt x="265" y="291"/>
                    </a:lnTo>
                    <a:lnTo>
                      <a:pt x="289" y="269"/>
                    </a:lnTo>
                    <a:lnTo>
                      <a:pt x="293" y="263"/>
                    </a:lnTo>
                    <a:lnTo>
                      <a:pt x="299" y="260"/>
                    </a:lnTo>
                    <a:lnTo>
                      <a:pt x="303" y="256"/>
                    </a:lnTo>
                    <a:lnTo>
                      <a:pt x="306" y="254"/>
                    </a:lnTo>
                    <a:lnTo>
                      <a:pt x="312" y="252"/>
                    </a:lnTo>
                    <a:lnTo>
                      <a:pt x="316" y="250"/>
                    </a:lnTo>
                    <a:lnTo>
                      <a:pt x="319" y="248"/>
                    </a:lnTo>
                    <a:lnTo>
                      <a:pt x="325" y="246"/>
                    </a:lnTo>
                    <a:lnTo>
                      <a:pt x="329" y="246"/>
                    </a:lnTo>
                    <a:lnTo>
                      <a:pt x="333" y="244"/>
                    </a:lnTo>
                    <a:lnTo>
                      <a:pt x="338" y="244"/>
                    </a:lnTo>
                    <a:lnTo>
                      <a:pt x="342" y="244"/>
                    </a:lnTo>
                    <a:lnTo>
                      <a:pt x="350" y="246"/>
                    </a:lnTo>
                    <a:lnTo>
                      <a:pt x="359" y="250"/>
                    </a:lnTo>
                    <a:lnTo>
                      <a:pt x="359" y="248"/>
                    </a:lnTo>
                    <a:lnTo>
                      <a:pt x="361" y="246"/>
                    </a:lnTo>
                    <a:lnTo>
                      <a:pt x="363" y="246"/>
                    </a:lnTo>
                    <a:lnTo>
                      <a:pt x="363" y="244"/>
                    </a:lnTo>
                    <a:lnTo>
                      <a:pt x="363" y="243"/>
                    </a:lnTo>
                    <a:lnTo>
                      <a:pt x="363" y="241"/>
                    </a:lnTo>
                    <a:lnTo>
                      <a:pt x="357" y="231"/>
                    </a:lnTo>
                    <a:lnTo>
                      <a:pt x="344" y="209"/>
                    </a:lnTo>
                    <a:lnTo>
                      <a:pt x="338" y="196"/>
                    </a:lnTo>
                    <a:lnTo>
                      <a:pt x="333" y="182"/>
                    </a:lnTo>
                    <a:lnTo>
                      <a:pt x="331" y="177"/>
                    </a:lnTo>
                    <a:lnTo>
                      <a:pt x="329" y="171"/>
                    </a:lnTo>
                    <a:lnTo>
                      <a:pt x="327" y="167"/>
                    </a:lnTo>
                    <a:lnTo>
                      <a:pt x="327" y="165"/>
                    </a:lnTo>
                    <a:lnTo>
                      <a:pt x="327" y="164"/>
                    </a:lnTo>
                    <a:lnTo>
                      <a:pt x="327" y="160"/>
                    </a:lnTo>
                    <a:lnTo>
                      <a:pt x="327" y="156"/>
                    </a:lnTo>
                    <a:lnTo>
                      <a:pt x="329" y="150"/>
                    </a:lnTo>
                    <a:lnTo>
                      <a:pt x="333" y="147"/>
                    </a:lnTo>
                    <a:lnTo>
                      <a:pt x="336" y="145"/>
                    </a:lnTo>
                    <a:lnTo>
                      <a:pt x="338" y="137"/>
                    </a:lnTo>
                    <a:lnTo>
                      <a:pt x="340" y="135"/>
                    </a:lnTo>
                    <a:lnTo>
                      <a:pt x="340" y="132"/>
                    </a:lnTo>
                    <a:lnTo>
                      <a:pt x="340" y="128"/>
                    </a:lnTo>
                    <a:lnTo>
                      <a:pt x="340" y="124"/>
                    </a:lnTo>
                    <a:lnTo>
                      <a:pt x="338" y="118"/>
                    </a:lnTo>
                    <a:lnTo>
                      <a:pt x="336" y="115"/>
                    </a:lnTo>
                    <a:lnTo>
                      <a:pt x="333" y="109"/>
                    </a:lnTo>
                    <a:lnTo>
                      <a:pt x="327" y="103"/>
                    </a:lnTo>
                    <a:lnTo>
                      <a:pt x="304" y="86"/>
                    </a:lnTo>
                    <a:lnTo>
                      <a:pt x="304" y="83"/>
                    </a:lnTo>
                    <a:lnTo>
                      <a:pt x="303" y="79"/>
                    </a:lnTo>
                    <a:lnTo>
                      <a:pt x="299" y="73"/>
                    </a:lnTo>
                    <a:lnTo>
                      <a:pt x="297" y="70"/>
                    </a:lnTo>
                    <a:lnTo>
                      <a:pt x="289" y="62"/>
                    </a:lnTo>
                    <a:lnTo>
                      <a:pt x="284" y="54"/>
                    </a:lnTo>
                    <a:lnTo>
                      <a:pt x="271" y="43"/>
                    </a:lnTo>
                    <a:lnTo>
                      <a:pt x="263" y="39"/>
                    </a:lnTo>
                    <a:lnTo>
                      <a:pt x="254" y="0"/>
                    </a:lnTo>
                    <a:lnTo>
                      <a:pt x="246" y="6"/>
                    </a:lnTo>
                    <a:lnTo>
                      <a:pt x="229" y="19"/>
                    </a:lnTo>
                    <a:lnTo>
                      <a:pt x="220" y="26"/>
                    </a:lnTo>
                    <a:lnTo>
                      <a:pt x="210" y="36"/>
                    </a:lnTo>
                    <a:lnTo>
                      <a:pt x="207" y="39"/>
                    </a:lnTo>
                    <a:lnTo>
                      <a:pt x="203" y="43"/>
                    </a:lnTo>
                    <a:lnTo>
                      <a:pt x="199" y="47"/>
                    </a:lnTo>
                    <a:lnTo>
                      <a:pt x="197" y="51"/>
                    </a:lnTo>
                    <a:lnTo>
                      <a:pt x="195" y="54"/>
                    </a:lnTo>
                    <a:lnTo>
                      <a:pt x="188" y="64"/>
                    </a:lnTo>
                    <a:lnTo>
                      <a:pt x="184" y="71"/>
                    </a:lnTo>
                    <a:lnTo>
                      <a:pt x="178" y="77"/>
                    </a:lnTo>
                    <a:lnTo>
                      <a:pt x="177" y="83"/>
                    </a:lnTo>
                    <a:lnTo>
                      <a:pt x="173" y="90"/>
                    </a:lnTo>
                    <a:lnTo>
                      <a:pt x="171" y="100"/>
                    </a:lnTo>
                    <a:lnTo>
                      <a:pt x="169" y="109"/>
                    </a:lnTo>
                    <a:lnTo>
                      <a:pt x="167" y="113"/>
                    </a:lnTo>
                    <a:lnTo>
                      <a:pt x="165" y="117"/>
                    </a:lnTo>
                    <a:lnTo>
                      <a:pt x="161" y="118"/>
                    </a:lnTo>
                    <a:lnTo>
                      <a:pt x="158" y="124"/>
                    </a:lnTo>
                    <a:lnTo>
                      <a:pt x="156" y="167"/>
                    </a:lnTo>
                    <a:lnTo>
                      <a:pt x="148" y="177"/>
                    </a:lnTo>
                    <a:lnTo>
                      <a:pt x="135" y="196"/>
                    </a:lnTo>
                    <a:lnTo>
                      <a:pt x="126" y="205"/>
                    </a:lnTo>
                    <a:lnTo>
                      <a:pt x="118" y="214"/>
                    </a:lnTo>
                    <a:lnTo>
                      <a:pt x="114" y="218"/>
                    </a:lnTo>
                    <a:lnTo>
                      <a:pt x="111" y="220"/>
                    </a:lnTo>
                    <a:lnTo>
                      <a:pt x="109" y="222"/>
                    </a:lnTo>
                    <a:lnTo>
                      <a:pt x="107" y="222"/>
                    </a:lnTo>
                    <a:lnTo>
                      <a:pt x="99" y="254"/>
                    </a:lnTo>
                    <a:lnTo>
                      <a:pt x="77" y="291"/>
                    </a:lnTo>
                    <a:lnTo>
                      <a:pt x="75" y="342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34" y="487"/>
                    </a:lnTo>
                    <a:lnTo>
                      <a:pt x="34" y="544"/>
                    </a:lnTo>
                    <a:lnTo>
                      <a:pt x="34" y="549"/>
                    </a:lnTo>
                    <a:lnTo>
                      <a:pt x="32" y="555"/>
                    </a:lnTo>
                    <a:lnTo>
                      <a:pt x="28" y="562"/>
                    </a:lnTo>
                    <a:lnTo>
                      <a:pt x="28" y="566"/>
                    </a:lnTo>
                    <a:lnTo>
                      <a:pt x="26" y="570"/>
                    </a:lnTo>
                    <a:lnTo>
                      <a:pt x="22" y="574"/>
                    </a:lnTo>
                    <a:lnTo>
                      <a:pt x="20" y="577"/>
                    </a:lnTo>
                    <a:lnTo>
                      <a:pt x="17" y="579"/>
                    </a:lnTo>
                    <a:lnTo>
                      <a:pt x="11" y="581"/>
                    </a:lnTo>
                    <a:lnTo>
                      <a:pt x="7" y="583"/>
                    </a:lnTo>
                    <a:lnTo>
                      <a:pt x="2" y="58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23" name="Freeform 196"/>
            <p:cNvSpPr>
              <a:spLocks/>
            </p:cNvSpPr>
            <p:nvPr/>
          </p:nvSpPr>
          <p:spPr bwMode="auto">
            <a:xfrm>
              <a:off x="880" y="1772"/>
              <a:ext cx="140" cy="259"/>
            </a:xfrm>
            <a:custGeom>
              <a:avLst/>
              <a:gdLst>
                <a:gd name="T0" fmla="*/ 19 w 269"/>
                <a:gd name="T1" fmla="*/ 6 h 645"/>
                <a:gd name="T2" fmla="*/ 18 w 269"/>
                <a:gd name="T3" fmla="*/ 7 h 645"/>
                <a:gd name="T4" fmla="*/ 18 w 269"/>
                <a:gd name="T5" fmla="*/ 8 h 645"/>
                <a:gd name="T6" fmla="*/ 18 w 269"/>
                <a:gd name="T7" fmla="*/ 10 h 645"/>
                <a:gd name="T8" fmla="*/ 18 w 269"/>
                <a:gd name="T9" fmla="*/ 11 h 645"/>
                <a:gd name="T10" fmla="*/ 18 w 269"/>
                <a:gd name="T11" fmla="*/ 12 h 645"/>
                <a:gd name="T12" fmla="*/ 19 w 269"/>
                <a:gd name="T13" fmla="*/ 12 h 645"/>
                <a:gd name="T14" fmla="*/ 20 w 269"/>
                <a:gd name="T15" fmla="*/ 13 h 645"/>
                <a:gd name="T16" fmla="*/ 19 w 269"/>
                <a:gd name="T17" fmla="*/ 14 h 645"/>
                <a:gd name="T18" fmla="*/ 15 w 269"/>
                <a:gd name="T19" fmla="*/ 16 h 645"/>
                <a:gd name="T20" fmla="*/ 14 w 269"/>
                <a:gd name="T21" fmla="*/ 16 h 645"/>
                <a:gd name="T22" fmla="*/ 12 w 269"/>
                <a:gd name="T23" fmla="*/ 16 h 645"/>
                <a:gd name="T24" fmla="*/ 11 w 269"/>
                <a:gd name="T25" fmla="*/ 16 h 645"/>
                <a:gd name="T26" fmla="*/ 8 w 269"/>
                <a:gd name="T27" fmla="*/ 16 h 645"/>
                <a:gd name="T28" fmla="*/ 6 w 269"/>
                <a:gd name="T29" fmla="*/ 16 h 645"/>
                <a:gd name="T30" fmla="*/ 4 w 269"/>
                <a:gd name="T31" fmla="*/ 16 h 645"/>
                <a:gd name="T32" fmla="*/ 1 w 269"/>
                <a:gd name="T33" fmla="*/ 16 h 645"/>
                <a:gd name="T34" fmla="*/ 1 w 269"/>
                <a:gd name="T35" fmla="*/ 16 h 645"/>
                <a:gd name="T36" fmla="*/ 1 w 269"/>
                <a:gd name="T37" fmla="*/ 15 h 645"/>
                <a:gd name="T38" fmla="*/ 1 w 269"/>
                <a:gd name="T39" fmla="*/ 14 h 645"/>
                <a:gd name="T40" fmla="*/ 2 w 269"/>
                <a:gd name="T41" fmla="*/ 12 h 645"/>
                <a:gd name="T42" fmla="*/ 3 w 269"/>
                <a:gd name="T43" fmla="*/ 11 h 645"/>
                <a:gd name="T44" fmla="*/ 7 w 269"/>
                <a:gd name="T45" fmla="*/ 10 h 645"/>
                <a:gd name="T46" fmla="*/ 8 w 269"/>
                <a:gd name="T47" fmla="*/ 10 h 645"/>
                <a:gd name="T48" fmla="*/ 9 w 269"/>
                <a:gd name="T49" fmla="*/ 9 h 645"/>
                <a:gd name="T50" fmla="*/ 9 w 269"/>
                <a:gd name="T51" fmla="*/ 8 h 645"/>
                <a:gd name="T52" fmla="*/ 8 w 269"/>
                <a:gd name="T53" fmla="*/ 8 h 645"/>
                <a:gd name="T54" fmla="*/ 8 w 269"/>
                <a:gd name="T55" fmla="*/ 8 h 645"/>
                <a:gd name="T56" fmla="*/ 8 w 269"/>
                <a:gd name="T57" fmla="*/ 8 h 645"/>
                <a:gd name="T58" fmla="*/ 6 w 269"/>
                <a:gd name="T59" fmla="*/ 7 h 645"/>
                <a:gd name="T60" fmla="*/ 5 w 269"/>
                <a:gd name="T61" fmla="*/ 6 h 645"/>
                <a:gd name="T62" fmla="*/ 5 w 269"/>
                <a:gd name="T63" fmla="*/ 6 h 645"/>
                <a:gd name="T64" fmla="*/ 6 w 269"/>
                <a:gd name="T65" fmla="*/ 5 h 645"/>
                <a:gd name="T66" fmla="*/ 6 w 269"/>
                <a:gd name="T67" fmla="*/ 5 h 645"/>
                <a:gd name="T68" fmla="*/ 5 w 269"/>
                <a:gd name="T69" fmla="*/ 4 h 645"/>
                <a:gd name="T70" fmla="*/ 3 w 269"/>
                <a:gd name="T71" fmla="*/ 3 h 645"/>
                <a:gd name="T72" fmla="*/ 2 w 269"/>
                <a:gd name="T73" fmla="*/ 2 h 645"/>
                <a:gd name="T74" fmla="*/ 1 w 269"/>
                <a:gd name="T75" fmla="*/ 2 h 645"/>
                <a:gd name="T76" fmla="*/ 2 w 269"/>
                <a:gd name="T77" fmla="*/ 1 h 645"/>
                <a:gd name="T78" fmla="*/ 4 w 269"/>
                <a:gd name="T79" fmla="*/ 1 h 645"/>
                <a:gd name="T80" fmla="*/ 5 w 269"/>
                <a:gd name="T81" fmla="*/ 1 h 645"/>
                <a:gd name="T82" fmla="*/ 6 w 269"/>
                <a:gd name="T83" fmla="*/ 1 h 645"/>
                <a:gd name="T84" fmla="*/ 9 w 269"/>
                <a:gd name="T85" fmla="*/ 1 h 645"/>
                <a:gd name="T86" fmla="*/ 10 w 269"/>
                <a:gd name="T87" fmla="*/ 1 h 645"/>
                <a:gd name="T88" fmla="*/ 11 w 269"/>
                <a:gd name="T89" fmla="*/ 1 h 645"/>
                <a:gd name="T90" fmla="*/ 11 w 269"/>
                <a:gd name="T91" fmla="*/ 0 h 645"/>
                <a:gd name="T92" fmla="*/ 12 w 269"/>
                <a:gd name="T93" fmla="*/ 0 h 645"/>
                <a:gd name="T94" fmla="*/ 14 w 269"/>
                <a:gd name="T95" fmla="*/ 0 h 645"/>
                <a:gd name="T96" fmla="*/ 19 w 269"/>
                <a:gd name="T97" fmla="*/ 1 h 645"/>
                <a:gd name="T98" fmla="*/ 18 w 269"/>
                <a:gd name="T99" fmla="*/ 2 h 64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9"/>
                <a:gd name="T151" fmla="*/ 0 h 645"/>
                <a:gd name="T152" fmla="*/ 269 w 269"/>
                <a:gd name="T153" fmla="*/ 645 h 64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9" h="645">
                  <a:moveTo>
                    <a:pt x="216" y="94"/>
                  </a:moveTo>
                  <a:lnTo>
                    <a:pt x="220" y="129"/>
                  </a:lnTo>
                  <a:lnTo>
                    <a:pt x="263" y="171"/>
                  </a:lnTo>
                  <a:lnTo>
                    <a:pt x="263" y="233"/>
                  </a:lnTo>
                  <a:lnTo>
                    <a:pt x="238" y="263"/>
                  </a:lnTo>
                  <a:lnTo>
                    <a:pt x="240" y="269"/>
                  </a:lnTo>
                  <a:lnTo>
                    <a:pt x="244" y="278"/>
                  </a:lnTo>
                  <a:lnTo>
                    <a:pt x="248" y="287"/>
                  </a:lnTo>
                  <a:lnTo>
                    <a:pt x="250" y="293"/>
                  </a:lnTo>
                  <a:lnTo>
                    <a:pt x="252" y="299"/>
                  </a:lnTo>
                  <a:lnTo>
                    <a:pt x="253" y="304"/>
                  </a:lnTo>
                  <a:lnTo>
                    <a:pt x="252" y="310"/>
                  </a:lnTo>
                  <a:lnTo>
                    <a:pt x="250" y="327"/>
                  </a:lnTo>
                  <a:lnTo>
                    <a:pt x="246" y="351"/>
                  </a:lnTo>
                  <a:lnTo>
                    <a:pt x="244" y="378"/>
                  </a:lnTo>
                  <a:lnTo>
                    <a:pt x="244" y="393"/>
                  </a:lnTo>
                  <a:lnTo>
                    <a:pt x="244" y="406"/>
                  </a:lnTo>
                  <a:lnTo>
                    <a:pt x="244" y="417"/>
                  </a:lnTo>
                  <a:lnTo>
                    <a:pt x="244" y="430"/>
                  </a:lnTo>
                  <a:lnTo>
                    <a:pt x="244" y="434"/>
                  </a:lnTo>
                  <a:lnTo>
                    <a:pt x="246" y="440"/>
                  </a:lnTo>
                  <a:lnTo>
                    <a:pt x="246" y="444"/>
                  </a:lnTo>
                  <a:lnTo>
                    <a:pt x="248" y="447"/>
                  </a:lnTo>
                  <a:lnTo>
                    <a:pt x="250" y="451"/>
                  </a:lnTo>
                  <a:lnTo>
                    <a:pt x="252" y="453"/>
                  </a:lnTo>
                  <a:lnTo>
                    <a:pt x="253" y="455"/>
                  </a:lnTo>
                  <a:lnTo>
                    <a:pt x="255" y="455"/>
                  </a:lnTo>
                  <a:lnTo>
                    <a:pt x="257" y="460"/>
                  </a:lnTo>
                  <a:lnTo>
                    <a:pt x="263" y="474"/>
                  </a:lnTo>
                  <a:lnTo>
                    <a:pt x="267" y="485"/>
                  </a:lnTo>
                  <a:lnTo>
                    <a:pt x="269" y="496"/>
                  </a:lnTo>
                  <a:lnTo>
                    <a:pt x="269" y="504"/>
                  </a:lnTo>
                  <a:lnTo>
                    <a:pt x="269" y="511"/>
                  </a:lnTo>
                  <a:lnTo>
                    <a:pt x="269" y="519"/>
                  </a:lnTo>
                  <a:lnTo>
                    <a:pt x="267" y="528"/>
                  </a:lnTo>
                  <a:lnTo>
                    <a:pt x="267" y="536"/>
                  </a:lnTo>
                  <a:lnTo>
                    <a:pt x="265" y="539"/>
                  </a:lnTo>
                  <a:lnTo>
                    <a:pt x="265" y="541"/>
                  </a:lnTo>
                  <a:lnTo>
                    <a:pt x="263" y="541"/>
                  </a:lnTo>
                  <a:lnTo>
                    <a:pt x="195" y="609"/>
                  </a:lnTo>
                  <a:lnTo>
                    <a:pt x="195" y="611"/>
                  </a:lnTo>
                  <a:lnTo>
                    <a:pt x="193" y="611"/>
                  </a:lnTo>
                  <a:lnTo>
                    <a:pt x="188" y="611"/>
                  </a:lnTo>
                  <a:lnTo>
                    <a:pt x="182" y="609"/>
                  </a:lnTo>
                  <a:lnTo>
                    <a:pt x="178" y="609"/>
                  </a:lnTo>
                  <a:lnTo>
                    <a:pt x="174" y="609"/>
                  </a:lnTo>
                  <a:lnTo>
                    <a:pt x="169" y="609"/>
                  </a:lnTo>
                  <a:lnTo>
                    <a:pt x="163" y="611"/>
                  </a:lnTo>
                  <a:lnTo>
                    <a:pt x="158" y="613"/>
                  </a:lnTo>
                  <a:lnTo>
                    <a:pt x="152" y="615"/>
                  </a:lnTo>
                  <a:lnTo>
                    <a:pt x="148" y="618"/>
                  </a:lnTo>
                  <a:lnTo>
                    <a:pt x="144" y="622"/>
                  </a:lnTo>
                  <a:lnTo>
                    <a:pt x="116" y="630"/>
                  </a:lnTo>
                  <a:lnTo>
                    <a:pt x="111" y="630"/>
                  </a:lnTo>
                  <a:lnTo>
                    <a:pt x="99" y="632"/>
                  </a:lnTo>
                  <a:lnTo>
                    <a:pt x="92" y="633"/>
                  </a:lnTo>
                  <a:lnTo>
                    <a:pt x="86" y="637"/>
                  </a:lnTo>
                  <a:lnTo>
                    <a:pt x="82" y="639"/>
                  </a:lnTo>
                  <a:lnTo>
                    <a:pt x="79" y="639"/>
                  </a:lnTo>
                  <a:lnTo>
                    <a:pt x="77" y="643"/>
                  </a:lnTo>
                  <a:lnTo>
                    <a:pt x="75" y="645"/>
                  </a:lnTo>
                  <a:lnTo>
                    <a:pt x="50" y="635"/>
                  </a:lnTo>
                  <a:lnTo>
                    <a:pt x="43" y="632"/>
                  </a:lnTo>
                  <a:lnTo>
                    <a:pt x="32" y="624"/>
                  </a:lnTo>
                  <a:lnTo>
                    <a:pt x="24" y="618"/>
                  </a:lnTo>
                  <a:lnTo>
                    <a:pt x="16" y="611"/>
                  </a:lnTo>
                  <a:lnTo>
                    <a:pt x="15" y="609"/>
                  </a:lnTo>
                  <a:lnTo>
                    <a:pt x="13" y="605"/>
                  </a:lnTo>
                  <a:lnTo>
                    <a:pt x="11" y="602"/>
                  </a:lnTo>
                  <a:lnTo>
                    <a:pt x="11" y="600"/>
                  </a:lnTo>
                  <a:lnTo>
                    <a:pt x="9" y="594"/>
                  </a:lnTo>
                  <a:lnTo>
                    <a:pt x="7" y="579"/>
                  </a:lnTo>
                  <a:lnTo>
                    <a:pt x="7" y="571"/>
                  </a:lnTo>
                  <a:lnTo>
                    <a:pt x="7" y="562"/>
                  </a:lnTo>
                  <a:lnTo>
                    <a:pt x="7" y="558"/>
                  </a:lnTo>
                  <a:lnTo>
                    <a:pt x="7" y="553"/>
                  </a:lnTo>
                  <a:lnTo>
                    <a:pt x="9" y="549"/>
                  </a:lnTo>
                  <a:lnTo>
                    <a:pt x="11" y="545"/>
                  </a:lnTo>
                  <a:lnTo>
                    <a:pt x="9" y="477"/>
                  </a:lnTo>
                  <a:lnTo>
                    <a:pt x="11" y="474"/>
                  </a:lnTo>
                  <a:lnTo>
                    <a:pt x="15" y="460"/>
                  </a:lnTo>
                  <a:lnTo>
                    <a:pt x="18" y="453"/>
                  </a:lnTo>
                  <a:lnTo>
                    <a:pt x="24" y="445"/>
                  </a:lnTo>
                  <a:lnTo>
                    <a:pt x="28" y="442"/>
                  </a:lnTo>
                  <a:lnTo>
                    <a:pt x="32" y="436"/>
                  </a:lnTo>
                  <a:lnTo>
                    <a:pt x="37" y="434"/>
                  </a:lnTo>
                  <a:lnTo>
                    <a:pt x="41" y="430"/>
                  </a:lnTo>
                  <a:lnTo>
                    <a:pt x="92" y="389"/>
                  </a:lnTo>
                  <a:lnTo>
                    <a:pt x="94" y="385"/>
                  </a:lnTo>
                  <a:lnTo>
                    <a:pt x="99" y="381"/>
                  </a:lnTo>
                  <a:lnTo>
                    <a:pt x="103" y="378"/>
                  </a:lnTo>
                  <a:lnTo>
                    <a:pt x="107" y="372"/>
                  </a:lnTo>
                  <a:lnTo>
                    <a:pt x="111" y="366"/>
                  </a:lnTo>
                  <a:lnTo>
                    <a:pt x="114" y="363"/>
                  </a:lnTo>
                  <a:lnTo>
                    <a:pt x="118" y="357"/>
                  </a:lnTo>
                  <a:lnTo>
                    <a:pt x="120" y="349"/>
                  </a:lnTo>
                  <a:lnTo>
                    <a:pt x="122" y="346"/>
                  </a:lnTo>
                  <a:lnTo>
                    <a:pt x="122" y="342"/>
                  </a:lnTo>
                  <a:lnTo>
                    <a:pt x="122" y="338"/>
                  </a:lnTo>
                  <a:lnTo>
                    <a:pt x="122" y="334"/>
                  </a:lnTo>
                  <a:lnTo>
                    <a:pt x="120" y="333"/>
                  </a:lnTo>
                  <a:lnTo>
                    <a:pt x="120" y="329"/>
                  </a:lnTo>
                  <a:lnTo>
                    <a:pt x="118" y="325"/>
                  </a:lnTo>
                  <a:lnTo>
                    <a:pt x="116" y="321"/>
                  </a:lnTo>
                  <a:lnTo>
                    <a:pt x="114" y="318"/>
                  </a:lnTo>
                  <a:lnTo>
                    <a:pt x="111" y="314"/>
                  </a:lnTo>
                  <a:lnTo>
                    <a:pt x="107" y="310"/>
                  </a:lnTo>
                  <a:lnTo>
                    <a:pt x="103" y="308"/>
                  </a:lnTo>
                  <a:lnTo>
                    <a:pt x="105" y="306"/>
                  </a:lnTo>
                  <a:lnTo>
                    <a:pt x="107" y="304"/>
                  </a:lnTo>
                  <a:lnTo>
                    <a:pt x="109" y="302"/>
                  </a:lnTo>
                  <a:lnTo>
                    <a:pt x="109" y="301"/>
                  </a:lnTo>
                  <a:lnTo>
                    <a:pt x="107" y="299"/>
                  </a:lnTo>
                  <a:lnTo>
                    <a:pt x="105" y="297"/>
                  </a:lnTo>
                  <a:lnTo>
                    <a:pt x="101" y="289"/>
                  </a:lnTo>
                  <a:lnTo>
                    <a:pt x="94" y="278"/>
                  </a:lnTo>
                  <a:lnTo>
                    <a:pt x="86" y="263"/>
                  </a:lnTo>
                  <a:lnTo>
                    <a:pt x="84" y="257"/>
                  </a:lnTo>
                  <a:lnTo>
                    <a:pt x="79" y="248"/>
                  </a:lnTo>
                  <a:lnTo>
                    <a:pt x="77" y="240"/>
                  </a:lnTo>
                  <a:lnTo>
                    <a:pt x="75" y="235"/>
                  </a:lnTo>
                  <a:lnTo>
                    <a:pt x="73" y="227"/>
                  </a:lnTo>
                  <a:lnTo>
                    <a:pt x="73" y="220"/>
                  </a:lnTo>
                  <a:lnTo>
                    <a:pt x="73" y="214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9" y="203"/>
                  </a:lnTo>
                  <a:lnTo>
                    <a:pt x="80" y="201"/>
                  </a:lnTo>
                  <a:lnTo>
                    <a:pt x="82" y="199"/>
                  </a:lnTo>
                  <a:lnTo>
                    <a:pt x="84" y="195"/>
                  </a:lnTo>
                  <a:lnTo>
                    <a:pt x="86" y="190"/>
                  </a:lnTo>
                  <a:lnTo>
                    <a:pt x="86" y="186"/>
                  </a:lnTo>
                  <a:lnTo>
                    <a:pt x="84" y="182"/>
                  </a:lnTo>
                  <a:lnTo>
                    <a:pt x="82" y="176"/>
                  </a:lnTo>
                  <a:lnTo>
                    <a:pt x="80" y="171"/>
                  </a:lnTo>
                  <a:lnTo>
                    <a:pt x="75" y="165"/>
                  </a:lnTo>
                  <a:lnTo>
                    <a:pt x="69" y="158"/>
                  </a:lnTo>
                  <a:lnTo>
                    <a:pt x="60" y="152"/>
                  </a:lnTo>
                  <a:lnTo>
                    <a:pt x="50" y="144"/>
                  </a:lnTo>
                  <a:lnTo>
                    <a:pt x="48" y="139"/>
                  </a:lnTo>
                  <a:lnTo>
                    <a:pt x="41" y="126"/>
                  </a:lnTo>
                  <a:lnTo>
                    <a:pt x="35" y="120"/>
                  </a:lnTo>
                  <a:lnTo>
                    <a:pt x="28" y="111"/>
                  </a:lnTo>
                  <a:lnTo>
                    <a:pt x="24" y="107"/>
                  </a:lnTo>
                  <a:lnTo>
                    <a:pt x="20" y="103"/>
                  </a:lnTo>
                  <a:lnTo>
                    <a:pt x="15" y="99"/>
                  </a:lnTo>
                  <a:lnTo>
                    <a:pt x="9" y="97"/>
                  </a:lnTo>
                  <a:lnTo>
                    <a:pt x="0" y="58"/>
                  </a:lnTo>
                  <a:lnTo>
                    <a:pt x="1" y="56"/>
                  </a:lnTo>
                  <a:lnTo>
                    <a:pt x="7" y="50"/>
                  </a:lnTo>
                  <a:lnTo>
                    <a:pt x="13" y="47"/>
                  </a:lnTo>
                  <a:lnTo>
                    <a:pt x="18" y="43"/>
                  </a:lnTo>
                  <a:lnTo>
                    <a:pt x="24" y="39"/>
                  </a:lnTo>
                  <a:lnTo>
                    <a:pt x="30" y="35"/>
                  </a:lnTo>
                  <a:lnTo>
                    <a:pt x="37" y="33"/>
                  </a:lnTo>
                  <a:lnTo>
                    <a:pt x="43" y="32"/>
                  </a:lnTo>
                  <a:lnTo>
                    <a:pt x="50" y="30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2" y="32"/>
                  </a:lnTo>
                  <a:lnTo>
                    <a:pt x="65" y="33"/>
                  </a:lnTo>
                  <a:lnTo>
                    <a:pt x="69" y="33"/>
                  </a:lnTo>
                  <a:lnTo>
                    <a:pt x="73" y="35"/>
                  </a:lnTo>
                  <a:lnTo>
                    <a:pt x="75" y="39"/>
                  </a:lnTo>
                  <a:lnTo>
                    <a:pt x="77" y="43"/>
                  </a:lnTo>
                  <a:lnTo>
                    <a:pt x="79" y="47"/>
                  </a:lnTo>
                  <a:lnTo>
                    <a:pt x="92" y="47"/>
                  </a:lnTo>
                  <a:lnTo>
                    <a:pt x="114" y="47"/>
                  </a:lnTo>
                  <a:lnTo>
                    <a:pt x="122" y="47"/>
                  </a:lnTo>
                  <a:lnTo>
                    <a:pt x="127" y="45"/>
                  </a:lnTo>
                  <a:lnTo>
                    <a:pt x="133" y="45"/>
                  </a:lnTo>
                  <a:lnTo>
                    <a:pt x="139" y="43"/>
                  </a:lnTo>
                  <a:lnTo>
                    <a:pt x="144" y="39"/>
                  </a:lnTo>
                  <a:lnTo>
                    <a:pt x="148" y="37"/>
                  </a:lnTo>
                  <a:lnTo>
                    <a:pt x="150" y="35"/>
                  </a:lnTo>
                  <a:lnTo>
                    <a:pt x="150" y="33"/>
                  </a:lnTo>
                  <a:lnTo>
                    <a:pt x="152" y="32"/>
                  </a:lnTo>
                  <a:lnTo>
                    <a:pt x="152" y="30"/>
                  </a:lnTo>
                  <a:lnTo>
                    <a:pt x="152" y="28"/>
                  </a:lnTo>
                  <a:lnTo>
                    <a:pt x="156" y="22"/>
                  </a:lnTo>
                  <a:lnTo>
                    <a:pt x="158" y="17"/>
                  </a:lnTo>
                  <a:lnTo>
                    <a:pt x="161" y="11"/>
                  </a:lnTo>
                  <a:lnTo>
                    <a:pt x="165" y="7"/>
                  </a:lnTo>
                  <a:lnTo>
                    <a:pt x="167" y="5"/>
                  </a:lnTo>
                  <a:lnTo>
                    <a:pt x="173" y="2"/>
                  </a:lnTo>
                  <a:lnTo>
                    <a:pt x="176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93" y="2"/>
                  </a:lnTo>
                  <a:lnTo>
                    <a:pt x="199" y="3"/>
                  </a:lnTo>
                  <a:lnTo>
                    <a:pt x="259" y="37"/>
                  </a:lnTo>
                  <a:lnTo>
                    <a:pt x="259" y="39"/>
                  </a:lnTo>
                  <a:lnTo>
                    <a:pt x="255" y="45"/>
                  </a:lnTo>
                  <a:lnTo>
                    <a:pt x="253" y="47"/>
                  </a:lnTo>
                  <a:lnTo>
                    <a:pt x="250" y="50"/>
                  </a:lnTo>
                  <a:lnTo>
                    <a:pt x="244" y="54"/>
                  </a:lnTo>
                  <a:lnTo>
                    <a:pt x="238" y="56"/>
                  </a:lnTo>
                  <a:lnTo>
                    <a:pt x="216" y="9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10" name="Group 197"/>
            <p:cNvGrpSpPr>
              <a:grpSpLocks/>
            </p:cNvGrpSpPr>
            <p:nvPr/>
          </p:nvGrpSpPr>
          <p:grpSpPr bwMode="auto">
            <a:xfrm>
              <a:off x="880" y="1772"/>
              <a:ext cx="140" cy="259"/>
              <a:chOff x="659" y="1396"/>
              <a:chExt cx="135" cy="323"/>
            </a:xfrm>
          </p:grpSpPr>
          <p:sp>
            <p:nvSpPr>
              <p:cNvPr id="21204" name="Freeform 198"/>
              <p:cNvSpPr>
                <a:spLocks/>
              </p:cNvSpPr>
              <p:nvPr/>
            </p:nvSpPr>
            <p:spPr bwMode="auto">
              <a:xfrm>
                <a:off x="659" y="1396"/>
                <a:ext cx="135" cy="323"/>
              </a:xfrm>
              <a:custGeom>
                <a:avLst/>
                <a:gdLst>
                  <a:gd name="T0" fmla="*/ 17 w 269"/>
                  <a:gd name="T1" fmla="*/ 15 h 645"/>
                  <a:gd name="T2" fmla="*/ 16 w 269"/>
                  <a:gd name="T3" fmla="*/ 18 h 645"/>
                  <a:gd name="T4" fmla="*/ 16 w 269"/>
                  <a:gd name="T5" fmla="*/ 20 h 645"/>
                  <a:gd name="T6" fmla="*/ 16 w 269"/>
                  <a:gd name="T7" fmla="*/ 25 h 645"/>
                  <a:gd name="T8" fmla="*/ 16 w 269"/>
                  <a:gd name="T9" fmla="*/ 28 h 645"/>
                  <a:gd name="T10" fmla="*/ 16 w 269"/>
                  <a:gd name="T11" fmla="*/ 29 h 645"/>
                  <a:gd name="T12" fmla="*/ 17 w 269"/>
                  <a:gd name="T13" fmla="*/ 29 h 645"/>
                  <a:gd name="T14" fmla="*/ 17 w 269"/>
                  <a:gd name="T15" fmla="*/ 32 h 645"/>
                  <a:gd name="T16" fmla="*/ 17 w 269"/>
                  <a:gd name="T17" fmla="*/ 34 h 645"/>
                  <a:gd name="T18" fmla="*/ 13 w 269"/>
                  <a:gd name="T19" fmla="*/ 39 h 645"/>
                  <a:gd name="T20" fmla="*/ 13 w 269"/>
                  <a:gd name="T21" fmla="*/ 39 h 645"/>
                  <a:gd name="T22" fmla="*/ 11 w 269"/>
                  <a:gd name="T23" fmla="*/ 39 h 645"/>
                  <a:gd name="T24" fmla="*/ 10 w 269"/>
                  <a:gd name="T25" fmla="*/ 39 h 645"/>
                  <a:gd name="T26" fmla="*/ 7 w 269"/>
                  <a:gd name="T27" fmla="*/ 40 h 645"/>
                  <a:gd name="T28" fmla="*/ 6 w 269"/>
                  <a:gd name="T29" fmla="*/ 40 h 645"/>
                  <a:gd name="T30" fmla="*/ 4 w 269"/>
                  <a:gd name="T31" fmla="*/ 40 h 645"/>
                  <a:gd name="T32" fmla="*/ 1 w 269"/>
                  <a:gd name="T33" fmla="*/ 39 h 645"/>
                  <a:gd name="T34" fmla="*/ 1 w 269"/>
                  <a:gd name="T35" fmla="*/ 38 h 645"/>
                  <a:gd name="T36" fmla="*/ 1 w 269"/>
                  <a:gd name="T37" fmla="*/ 36 h 645"/>
                  <a:gd name="T38" fmla="*/ 1 w 269"/>
                  <a:gd name="T39" fmla="*/ 35 h 645"/>
                  <a:gd name="T40" fmla="*/ 2 w 269"/>
                  <a:gd name="T41" fmla="*/ 29 h 645"/>
                  <a:gd name="T42" fmla="*/ 3 w 269"/>
                  <a:gd name="T43" fmla="*/ 28 h 645"/>
                  <a:gd name="T44" fmla="*/ 7 w 269"/>
                  <a:gd name="T45" fmla="*/ 24 h 645"/>
                  <a:gd name="T46" fmla="*/ 8 w 269"/>
                  <a:gd name="T47" fmla="*/ 23 h 645"/>
                  <a:gd name="T48" fmla="*/ 8 w 269"/>
                  <a:gd name="T49" fmla="*/ 22 h 645"/>
                  <a:gd name="T50" fmla="*/ 8 w 269"/>
                  <a:gd name="T51" fmla="*/ 21 h 645"/>
                  <a:gd name="T52" fmla="*/ 7 w 269"/>
                  <a:gd name="T53" fmla="*/ 20 h 645"/>
                  <a:gd name="T54" fmla="*/ 7 w 269"/>
                  <a:gd name="T55" fmla="*/ 19 h 645"/>
                  <a:gd name="T56" fmla="*/ 7 w 269"/>
                  <a:gd name="T57" fmla="*/ 19 h 645"/>
                  <a:gd name="T58" fmla="*/ 6 w 269"/>
                  <a:gd name="T59" fmla="*/ 17 h 645"/>
                  <a:gd name="T60" fmla="*/ 5 w 269"/>
                  <a:gd name="T61" fmla="*/ 15 h 645"/>
                  <a:gd name="T62" fmla="*/ 5 w 269"/>
                  <a:gd name="T63" fmla="*/ 13 h 645"/>
                  <a:gd name="T64" fmla="*/ 6 w 269"/>
                  <a:gd name="T65" fmla="*/ 13 h 645"/>
                  <a:gd name="T66" fmla="*/ 6 w 269"/>
                  <a:gd name="T67" fmla="*/ 12 h 645"/>
                  <a:gd name="T68" fmla="*/ 5 w 269"/>
                  <a:gd name="T69" fmla="*/ 10 h 645"/>
                  <a:gd name="T70" fmla="*/ 3 w 269"/>
                  <a:gd name="T71" fmla="*/ 8 h 645"/>
                  <a:gd name="T72" fmla="*/ 2 w 269"/>
                  <a:gd name="T73" fmla="*/ 7 h 645"/>
                  <a:gd name="T74" fmla="*/ 1 w 269"/>
                  <a:gd name="T75" fmla="*/ 4 h 645"/>
                  <a:gd name="T76" fmla="*/ 2 w 269"/>
                  <a:gd name="T77" fmla="*/ 3 h 645"/>
                  <a:gd name="T78" fmla="*/ 4 w 269"/>
                  <a:gd name="T79" fmla="*/ 2 h 645"/>
                  <a:gd name="T80" fmla="*/ 5 w 269"/>
                  <a:gd name="T81" fmla="*/ 3 h 645"/>
                  <a:gd name="T82" fmla="*/ 5 w 269"/>
                  <a:gd name="T83" fmla="*/ 3 h 645"/>
                  <a:gd name="T84" fmla="*/ 8 w 269"/>
                  <a:gd name="T85" fmla="*/ 3 h 645"/>
                  <a:gd name="T86" fmla="*/ 9 w 269"/>
                  <a:gd name="T87" fmla="*/ 3 h 645"/>
                  <a:gd name="T88" fmla="*/ 10 w 269"/>
                  <a:gd name="T89" fmla="*/ 2 h 645"/>
                  <a:gd name="T90" fmla="*/ 10 w 269"/>
                  <a:gd name="T91" fmla="*/ 2 h 645"/>
                  <a:gd name="T92" fmla="*/ 11 w 269"/>
                  <a:gd name="T93" fmla="*/ 1 h 645"/>
                  <a:gd name="T94" fmla="*/ 13 w 269"/>
                  <a:gd name="T95" fmla="*/ 1 h 645"/>
                  <a:gd name="T96" fmla="*/ 16 w 269"/>
                  <a:gd name="T97" fmla="*/ 3 h 645"/>
                  <a:gd name="T98" fmla="*/ 15 w 269"/>
                  <a:gd name="T99" fmla="*/ 4 h 64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69"/>
                  <a:gd name="T151" fmla="*/ 0 h 645"/>
                  <a:gd name="T152" fmla="*/ 269 w 269"/>
                  <a:gd name="T153" fmla="*/ 645 h 64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69" h="645">
                    <a:moveTo>
                      <a:pt x="216" y="94"/>
                    </a:moveTo>
                    <a:lnTo>
                      <a:pt x="220" y="129"/>
                    </a:lnTo>
                    <a:lnTo>
                      <a:pt x="263" y="171"/>
                    </a:lnTo>
                    <a:lnTo>
                      <a:pt x="263" y="233"/>
                    </a:lnTo>
                    <a:lnTo>
                      <a:pt x="238" y="263"/>
                    </a:lnTo>
                    <a:lnTo>
                      <a:pt x="240" y="269"/>
                    </a:lnTo>
                    <a:lnTo>
                      <a:pt x="244" y="278"/>
                    </a:lnTo>
                    <a:lnTo>
                      <a:pt x="248" y="287"/>
                    </a:lnTo>
                    <a:lnTo>
                      <a:pt x="250" y="293"/>
                    </a:lnTo>
                    <a:lnTo>
                      <a:pt x="252" y="299"/>
                    </a:lnTo>
                    <a:lnTo>
                      <a:pt x="253" y="304"/>
                    </a:lnTo>
                    <a:lnTo>
                      <a:pt x="252" y="310"/>
                    </a:lnTo>
                    <a:lnTo>
                      <a:pt x="250" y="327"/>
                    </a:lnTo>
                    <a:lnTo>
                      <a:pt x="246" y="351"/>
                    </a:lnTo>
                    <a:lnTo>
                      <a:pt x="244" y="378"/>
                    </a:lnTo>
                    <a:lnTo>
                      <a:pt x="244" y="393"/>
                    </a:lnTo>
                    <a:lnTo>
                      <a:pt x="244" y="406"/>
                    </a:lnTo>
                    <a:lnTo>
                      <a:pt x="244" y="417"/>
                    </a:lnTo>
                    <a:lnTo>
                      <a:pt x="244" y="430"/>
                    </a:lnTo>
                    <a:lnTo>
                      <a:pt x="244" y="434"/>
                    </a:lnTo>
                    <a:lnTo>
                      <a:pt x="246" y="440"/>
                    </a:lnTo>
                    <a:lnTo>
                      <a:pt x="246" y="444"/>
                    </a:lnTo>
                    <a:lnTo>
                      <a:pt x="248" y="447"/>
                    </a:lnTo>
                    <a:lnTo>
                      <a:pt x="250" y="451"/>
                    </a:lnTo>
                    <a:lnTo>
                      <a:pt x="252" y="453"/>
                    </a:lnTo>
                    <a:lnTo>
                      <a:pt x="253" y="455"/>
                    </a:lnTo>
                    <a:lnTo>
                      <a:pt x="255" y="455"/>
                    </a:lnTo>
                    <a:lnTo>
                      <a:pt x="257" y="460"/>
                    </a:lnTo>
                    <a:lnTo>
                      <a:pt x="263" y="474"/>
                    </a:lnTo>
                    <a:lnTo>
                      <a:pt x="267" y="485"/>
                    </a:lnTo>
                    <a:lnTo>
                      <a:pt x="269" y="496"/>
                    </a:lnTo>
                    <a:lnTo>
                      <a:pt x="269" y="504"/>
                    </a:lnTo>
                    <a:lnTo>
                      <a:pt x="269" y="511"/>
                    </a:lnTo>
                    <a:lnTo>
                      <a:pt x="269" y="519"/>
                    </a:lnTo>
                    <a:lnTo>
                      <a:pt x="267" y="528"/>
                    </a:lnTo>
                    <a:lnTo>
                      <a:pt x="267" y="536"/>
                    </a:lnTo>
                    <a:lnTo>
                      <a:pt x="265" y="539"/>
                    </a:lnTo>
                    <a:lnTo>
                      <a:pt x="265" y="541"/>
                    </a:lnTo>
                    <a:lnTo>
                      <a:pt x="263" y="541"/>
                    </a:lnTo>
                    <a:lnTo>
                      <a:pt x="195" y="609"/>
                    </a:lnTo>
                    <a:lnTo>
                      <a:pt x="195" y="611"/>
                    </a:lnTo>
                    <a:lnTo>
                      <a:pt x="193" y="611"/>
                    </a:lnTo>
                    <a:lnTo>
                      <a:pt x="188" y="611"/>
                    </a:lnTo>
                    <a:lnTo>
                      <a:pt x="182" y="609"/>
                    </a:lnTo>
                    <a:lnTo>
                      <a:pt x="178" y="609"/>
                    </a:lnTo>
                    <a:lnTo>
                      <a:pt x="174" y="609"/>
                    </a:lnTo>
                    <a:lnTo>
                      <a:pt x="169" y="609"/>
                    </a:lnTo>
                    <a:lnTo>
                      <a:pt x="163" y="611"/>
                    </a:lnTo>
                    <a:lnTo>
                      <a:pt x="158" y="613"/>
                    </a:lnTo>
                    <a:lnTo>
                      <a:pt x="152" y="615"/>
                    </a:lnTo>
                    <a:lnTo>
                      <a:pt x="148" y="618"/>
                    </a:lnTo>
                    <a:lnTo>
                      <a:pt x="144" y="622"/>
                    </a:lnTo>
                    <a:lnTo>
                      <a:pt x="116" y="630"/>
                    </a:lnTo>
                    <a:lnTo>
                      <a:pt x="111" y="630"/>
                    </a:lnTo>
                    <a:lnTo>
                      <a:pt x="99" y="632"/>
                    </a:lnTo>
                    <a:lnTo>
                      <a:pt x="92" y="633"/>
                    </a:lnTo>
                    <a:lnTo>
                      <a:pt x="86" y="637"/>
                    </a:lnTo>
                    <a:lnTo>
                      <a:pt x="82" y="639"/>
                    </a:lnTo>
                    <a:lnTo>
                      <a:pt x="79" y="639"/>
                    </a:lnTo>
                    <a:lnTo>
                      <a:pt x="77" y="643"/>
                    </a:lnTo>
                    <a:lnTo>
                      <a:pt x="75" y="645"/>
                    </a:lnTo>
                    <a:lnTo>
                      <a:pt x="50" y="635"/>
                    </a:lnTo>
                    <a:lnTo>
                      <a:pt x="43" y="632"/>
                    </a:lnTo>
                    <a:lnTo>
                      <a:pt x="32" y="624"/>
                    </a:lnTo>
                    <a:lnTo>
                      <a:pt x="24" y="618"/>
                    </a:lnTo>
                    <a:lnTo>
                      <a:pt x="16" y="611"/>
                    </a:lnTo>
                    <a:lnTo>
                      <a:pt x="15" y="609"/>
                    </a:lnTo>
                    <a:lnTo>
                      <a:pt x="13" y="605"/>
                    </a:lnTo>
                    <a:lnTo>
                      <a:pt x="11" y="602"/>
                    </a:lnTo>
                    <a:lnTo>
                      <a:pt x="11" y="600"/>
                    </a:lnTo>
                    <a:lnTo>
                      <a:pt x="9" y="594"/>
                    </a:lnTo>
                    <a:lnTo>
                      <a:pt x="7" y="579"/>
                    </a:lnTo>
                    <a:lnTo>
                      <a:pt x="7" y="571"/>
                    </a:lnTo>
                    <a:lnTo>
                      <a:pt x="7" y="562"/>
                    </a:lnTo>
                    <a:lnTo>
                      <a:pt x="7" y="558"/>
                    </a:lnTo>
                    <a:lnTo>
                      <a:pt x="7" y="553"/>
                    </a:lnTo>
                    <a:lnTo>
                      <a:pt x="9" y="549"/>
                    </a:lnTo>
                    <a:lnTo>
                      <a:pt x="11" y="545"/>
                    </a:lnTo>
                    <a:lnTo>
                      <a:pt x="9" y="477"/>
                    </a:lnTo>
                    <a:lnTo>
                      <a:pt x="11" y="474"/>
                    </a:lnTo>
                    <a:lnTo>
                      <a:pt x="15" y="460"/>
                    </a:lnTo>
                    <a:lnTo>
                      <a:pt x="18" y="453"/>
                    </a:lnTo>
                    <a:lnTo>
                      <a:pt x="24" y="445"/>
                    </a:lnTo>
                    <a:lnTo>
                      <a:pt x="28" y="442"/>
                    </a:lnTo>
                    <a:lnTo>
                      <a:pt x="32" y="436"/>
                    </a:lnTo>
                    <a:lnTo>
                      <a:pt x="37" y="434"/>
                    </a:lnTo>
                    <a:lnTo>
                      <a:pt x="41" y="430"/>
                    </a:lnTo>
                    <a:lnTo>
                      <a:pt x="92" y="389"/>
                    </a:lnTo>
                    <a:lnTo>
                      <a:pt x="94" y="385"/>
                    </a:lnTo>
                    <a:lnTo>
                      <a:pt x="99" y="381"/>
                    </a:lnTo>
                    <a:lnTo>
                      <a:pt x="103" y="378"/>
                    </a:lnTo>
                    <a:lnTo>
                      <a:pt x="107" y="372"/>
                    </a:lnTo>
                    <a:lnTo>
                      <a:pt x="111" y="366"/>
                    </a:lnTo>
                    <a:lnTo>
                      <a:pt x="114" y="363"/>
                    </a:lnTo>
                    <a:lnTo>
                      <a:pt x="118" y="357"/>
                    </a:lnTo>
                    <a:lnTo>
                      <a:pt x="120" y="349"/>
                    </a:lnTo>
                    <a:lnTo>
                      <a:pt x="122" y="346"/>
                    </a:lnTo>
                    <a:lnTo>
                      <a:pt x="122" y="342"/>
                    </a:lnTo>
                    <a:lnTo>
                      <a:pt x="122" y="338"/>
                    </a:lnTo>
                    <a:lnTo>
                      <a:pt x="122" y="334"/>
                    </a:lnTo>
                    <a:lnTo>
                      <a:pt x="120" y="333"/>
                    </a:lnTo>
                    <a:lnTo>
                      <a:pt x="120" y="329"/>
                    </a:lnTo>
                    <a:lnTo>
                      <a:pt x="118" y="325"/>
                    </a:lnTo>
                    <a:lnTo>
                      <a:pt x="116" y="321"/>
                    </a:lnTo>
                    <a:lnTo>
                      <a:pt x="114" y="318"/>
                    </a:lnTo>
                    <a:lnTo>
                      <a:pt x="111" y="314"/>
                    </a:lnTo>
                    <a:lnTo>
                      <a:pt x="107" y="310"/>
                    </a:lnTo>
                    <a:lnTo>
                      <a:pt x="103" y="308"/>
                    </a:lnTo>
                    <a:lnTo>
                      <a:pt x="105" y="306"/>
                    </a:lnTo>
                    <a:lnTo>
                      <a:pt x="107" y="304"/>
                    </a:lnTo>
                    <a:lnTo>
                      <a:pt x="109" y="302"/>
                    </a:lnTo>
                    <a:lnTo>
                      <a:pt x="109" y="301"/>
                    </a:lnTo>
                    <a:lnTo>
                      <a:pt x="107" y="299"/>
                    </a:lnTo>
                    <a:lnTo>
                      <a:pt x="105" y="297"/>
                    </a:lnTo>
                    <a:lnTo>
                      <a:pt x="101" y="289"/>
                    </a:lnTo>
                    <a:lnTo>
                      <a:pt x="94" y="278"/>
                    </a:lnTo>
                    <a:lnTo>
                      <a:pt x="86" y="263"/>
                    </a:lnTo>
                    <a:lnTo>
                      <a:pt x="84" y="257"/>
                    </a:lnTo>
                    <a:lnTo>
                      <a:pt x="79" y="248"/>
                    </a:lnTo>
                    <a:lnTo>
                      <a:pt x="77" y="240"/>
                    </a:lnTo>
                    <a:lnTo>
                      <a:pt x="75" y="235"/>
                    </a:lnTo>
                    <a:lnTo>
                      <a:pt x="73" y="227"/>
                    </a:lnTo>
                    <a:lnTo>
                      <a:pt x="73" y="220"/>
                    </a:lnTo>
                    <a:lnTo>
                      <a:pt x="73" y="214"/>
                    </a:lnTo>
                    <a:lnTo>
                      <a:pt x="75" y="208"/>
                    </a:lnTo>
                    <a:lnTo>
                      <a:pt x="75" y="207"/>
                    </a:lnTo>
                    <a:lnTo>
                      <a:pt x="79" y="203"/>
                    </a:lnTo>
                    <a:lnTo>
                      <a:pt x="80" y="201"/>
                    </a:lnTo>
                    <a:lnTo>
                      <a:pt x="82" y="199"/>
                    </a:lnTo>
                    <a:lnTo>
                      <a:pt x="84" y="195"/>
                    </a:lnTo>
                    <a:lnTo>
                      <a:pt x="86" y="190"/>
                    </a:lnTo>
                    <a:lnTo>
                      <a:pt x="86" y="186"/>
                    </a:lnTo>
                    <a:lnTo>
                      <a:pt x="84" y="182"/>
                    </a:lnTo>
                    <a:lnTo>
                      <a:pt x="82" y="176"/>
                    </a:lnTo>
                    <a:lnTo>
                      <a:pt x="80" y="171"/>
                    </a:lnTo>
                    <a:lnTo>
                      <a:pt x="75" y="165"/>
                    </a:lnTo>
                    <a:lnTo>
                      <a:pt x="69" y="158"/>
                    </a:lnTo>
                    <a:lnTo>
                      <a:pt x="60" y="152"/>
                    </a:lnTo>
                    <a:lnTo>
                      <a:pt x="50" y="144"/>
                    </a:lnTo>
                    <a:lnTo>
                      <a:pt x="48" y="139"/>
                    </a:lnTo>
                    <a:lnTo>
                      <a:pt x="41" y="126"/>
                    </a:lnTo>
                    <a:lnTo>
                      <a:pt x="35" y="120"/>
                    </a:lnTo>
                    <a:lnTo>
                      <a:pt x="28" y="111"/>
                    </a:lnTo>
                    <a:lnTo>
                      <a:pt x="24" y="107"/>
                    </a:lnTo>
                    <a:lnTo>
                      <a:pt x="20" y="103"/>
                    </a:lnTo>
                    <a:lnTo>
                      <a:pt x="15" y="99"/>
                    </a:lnTo>
                    <a:lnTo>
                      <a:pt x="9" y="97"/>
                    </a:lnTo>
                    <a:lnTo>
                      <a:pt x="0" y="58"/>
                    </a:lnTo>
                    <a:lnTo>
                      <a:pt x="1" y="56"/>
                    </a:lnTo>
                    <a:lnTo>
                      <a:pt x="7" y="50"/>
                    </a:lnTo>
                    <a:lnTo>
                      <a:pt x="13" y="47"/>
                    </a:lnTo>
                    <a:lnTo>
                      <a:pt x="18" y="43"/>
                    </a:lnTo>
                    <a:lnTo>
                      <a:pt x="24" y="39"/>
                    </a:lnTo>
                    <a:lnTo>
                      <a:pt x="30" y="35"/>
                    </a:lnTo>
                    <a:lnTo>
                      <a:pt x="37" y="33"/>
                    </a:lnTo>
                    <a:lnTo>
                      <a:pt x="43" y="32"/>
                    </a:lnTo>
                    <a:lnTo>
                      <a:pt x="50" y="30"/>
                    </a:lnTo>
                    <a:lnTo>
                      <a:pt x="56" y="30"/>
                    </a:lnTo>
                    <a:lnTo>
                      <a:pt x="60" y="30"/>
                    </a:lnTo>
                    <a:lnTo>
                      <a:pt x="62" y="32"/>
                    </a:lnTo>
                    <a:lnTo>
                      <a:pt x="65" y="33"/>
                    </a:lnTo>
                    <a:lnTo>
                      <a:pt x="69" y="33"/>
                    </a:lnTo>
                    <a:lnTo>
                      <a:pt x="73" y="35"/>
                    </a:lnTo>
                    <a:lnTo>
                      <a:pt x="75" y="39"/>
                    </a:lnTo>
                    <a:lnTo>
                      <a:pt x="77" y="43"/>
                    </a:lnTo>
                    <a:lnTo>
                      <a:pt x="79" y="47"/>
                    </a:lnTo>
                    <a:lnTo>
                      <a:pt x="92" y="47"/>
                    </a:lnTo>
                    <a:lnTo>
                      <a:pt x="114" y="47"/>
                    </a:lnTo>
                    <a:lnTo>
                      <a:pt x="122" y="47"/>
                    </a:lnTo>
                    <a:lnTo>
                      <a:pt x="127" y="45"/>
                    </a:lnTo>
                    <a:lnTo>
                      <a:pt x="133" y="45"/>
                    </a:lnTo>
                    <a:lnTo>
                      <a:pt x="139" y="43"/>
                    </a:lnTo>
                    <a:lnTo>
                      <a:pt x="144" y="39"/>
                    </a:lnTo>
                    <a:lnTo>
                      <a:pt x="148" y="37"/>
                    </a:lnTo>
                    <a:lnTo>
                      <a:pt x="150" y="35"/>
                    </a:lnTo>
                    <a:lnTo>
                      <a:pt x="150" y="33"/>
                    </a:lnTo>
                    <a:lnTo>
                      <a:pt x="152" y="32"/>
                    </a:lnTo>
                    <a:lnTo>
                      <a:pt x="152" y="30"/>
                    </a:lnTo>
                    <a:lnTo>
                      <a:pt x="152" y="28"/>
                    </a:lnTo>
                    <a:lnTo>
                      <a:pt x="156" y="22"/>
                    </a:lnTo>
                    <a:lnTo>
                      <a:pt x="158" y="17"/>
                    </a:lnTo>
                    <a:lnTo>
                      <a:pt x="161" y="11"/>
                    </a:lnTo>
                    <a:lnTo>
                      <a:pt x="165" y="7"/>
                    </a:lnTo>
                    <a:lnTo>
                      <a:pt x="167" y="5"/>
                    </a:lnTo>
                    <a:lnTo>
                      <a:pt x="173" y="2"/>
                    </a:lnTo>
                    <a:lnTo>
                      <a:pt x="176" y="0"/>
                    </a:lnTo>
                    <a:lnTo>
                      <a:pt x="180" y="0"/>
                    </a:lnTo>
                    <a:lnTo>
                      <a:pt x="186" y="0"/>
                    </a:lnTo>
                    <a:lnTo>
                      <a:pt x="193" y="2"/>
                    </a:lnTo>
                    <a:lnTo>
                      <a:pt x="199" y="3"/>
                    </a:lnTo>
                    <a:lnTo>
                      <a:pt x="259" y="37"/>
                    </a:lnTo>
                    <a:lnTo>
                      <a:pt x="259" y="39"/>
                    </a:lnTo>
                    <a:lnTo>
                      <a:pt x="255" y="45"/>
                    </a:lnTo>
                    <a:lnTo>
                      <a:pt x="253" y="47"/>
                    </a:lnTo>
                    <a:lnTo>
                      <a:pt x="250" y="50"/>
                    </a:lnTo>
                    <a:lnTo>
                      <a:pt x="244" y="54"/>
                    </a:lnTo>
                    <a:lnTo>
                      <a:pt x="238" y="56"/>
                    </a:lnTo>
                    <a:lnTo>
                      <a:pt x="216" y="9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05" name="Freeform 199"/>
              <p:cNvSpPr>
                <a:spLocks/>
              </p:cNvSpPr>
              <p:nvPr/>
            </p:nvSpPr>
            <p:spPr bwMode="auto">
              <a:xfrm>
                <a:off x="659" y="1396"/>
                <a:ext cx="135" cy="323"/>
              </a:xfrm>
              <a:custGeom>
                <a:avLst/>
                <a:gdLst>
                  <a:gd name="T0" fmla="*/ 17 w 269"/>
                  <a:gd name="T1" fmla="*/ 15 h 645"/>
                  <a:gd name="T2" fmla="*/ 16 w 269"/>
                  <a:gd name="T3" fmla="*/ 18 h 645"/>
                  <a:gd name="T4" fmla="*/ 16 w 269"/>
                  <a:gd name="T5" fmla="*/ 20 h 645"/>
                  <a:gd name="T6" fmla="*/ 16 w 269"/>
                  <a:gd name="T7" fmla="*/ 25 h 645"/>
                  <a:gd name="T8" fmla="*/ 16 w 269"/>
                  <a:gd name="T9" fmla="*/ 28 h 645"/>
                  <a:gd name="T10" fmla="*/ 16 w 269"/>
                  <a:gd name="T11" fmla="*/ 29 h 645"/>
                  <a:gd name="T12" fmla="*/ 17 w 269"/>
                  <a:gd name="T13" fmla="*/ 29 h 645"/>
                  <a:gd name="T14" fmla="*/ 17 w 269"/>
                  <a:gd name="T15" fmla="*/ 32 h 645"/>
                  <a:gd name="T16" fmla="*/ 17 w 269"/>
                  <a:gd name="T17" fmla="*/ 34 h 645"/>
                  <a:gd name="T18" fmla="*/ 13 w 269"/>
                  <a:gd name="T19" fmla="*/ 39 h 645"/>
                  <a:gd name="T20" fmla="*/ 13 w 269"/>
                  <a:gd name="T21" fmla="*/ 39 h 645"/>
                  <a:gd name="T22" fmla="*/ 11 w 269"/>
                  <a:gd name="T23" fmla="*/ 39 h 645"/>
                  <a:gd name="T24" fmla="*/ 10 w 269"/>
                  <a:gd name="T25" fmla="*/ 39 h 645"/>
                  <a:gd name="T26" fmla="*/ 7 w 269"/>
                  <a:gd name="T27" fmla="*/ 40 h 645"/>
                  <a:gd name="T28" fmla="*/ 6 w 269"/>
                  <a:gd name="T29" fmla="*/ 40 h 645"/>
                  <a:gd name="T30" fmla="*/ 4 w 269"/>
                  <a:gd name="T31" fmla="*/ 40 h 645"/>
                  <a:gd name="T32" fmla="*/ 1 w 269"/>
                  <a:gd name="T33" fmla="*/ 39 h 645"/>
                  <a:gd name="T34" fmla="*/ 1 w 269"/>
                  <a:gd name="T35" fmla="*/ 38 h 645"/>
                  <a:gd name="T36" fmla="*/ 1 w 269"/>
                  <a:gd name="T37" fmla="*/ 36 h 645"/>
                  <a:gd name="T38" fmla="*/ 1 w 269"/>
                  <a:gd name="T39" fmla="*/ 35 h 645"/>
                  <a:gd name="T40" fmla="*/ 2 w 269"/>
                  <a:gd name="T41" fmla="*/ 29 h 645"/>
                  <a:gd name="T42" fmla="*/ 3 w 269"/>
                  <a:gd name="T43" fmla="*/ 28 h 645"/>
                  <a:gd name="T44" fmla="*/ 7 w 269"/>
                  <a:gd name="T45" fmla="*/ 24 h 645"/>
                  <a:gd name="T46" fmla="*/ 8 w 269"/>
                  <a:gd name="T47" fmla="*/ 23 h 645"/>
                  <a:gd name="T48" fmla="*/ 8 w 269"/>
                  <a:gd name="T49" fmla="*/ 22 h 645"/>
                  <a:gd name="T50" fmla="*/ 8 w 269"/>
                  <a:gd name="T51" fmla="*/ 21 h 645"/>
                  <a:gd name="T52" fmla="*/ 7 w 269"/>
                  <a:gd name="T53" fmla="*/ 20 h 645"/>
                  <a:gd name="T54" fmla="*/ 7 w 269"/>
                  <a:gd name="T55" fmla="*/ 19 h 645"/>
                  <a:gd name="T56" fmla="*/ 7 w 269"/>
                  <a:gd name="T57" fmla="*/ 19 h 645"/>
                  <a:gd name="T58" fmla="*/ 6 w 269"/>
                  <a:gd name="T59" fmla="*/ 17 h 645"/>
                  <a:gd name="T60" fmla="*/ 5 w 269"/>
                  <a:gd name="T61" fmla="*/ 15 h 645"/>
                  <a:gd name="T62" fmla="*/ 5 w 269"/>
                  <a:gd name="T63" fmla="*/ 13 h 645"/>
                  <a:gd name="T64" fmla="*/ 6 w 269"/>
                  <a:gd name="T65" fmla="*/ 13 h 645"/>
                  <a:gd name="T66" fmla="*/ 6 w 269"/>
                  <a:gd name="T67" fmla="*/ 12 h 645"/>
                  <a:gd name="T68" fmla="*/ 5 w 269"/>
                  <a:gd name="T69" fmla="*/ 10 h 645"/>
                  <a:gd name="T70" fmla="*/ 3 w 269"/>
                  <a:gd name="T71" fmla="*/ 8 h 645"/>
                  <a:gd name="T72" fmla="*/ 2 w 269"/>
                  <a:gd name="T73" fmla="*/ 7 h 645"/>
                  <a:gd name="T74" fmla="*/ 1 w 269"/>
                  <a:gd name="T75" fmla="*/ 4 h 645"/>
                  <a:gd name="T76" fmla="*/ 2 w 269"/>
                  <a:gd name="T77" fmla="*/ 3 h 645"/>
                  <a:gd name="T78" fmla="*/ 4 w 269"/>
                  <a:gd name="T79" fmla="*/ 2 h 645"/>
                  <a:gd name="T80" fmla="*/ 5 w 269"/>
                  <a:gd name="T81" fmla="*/ 3 h 645"/>
                  <a:gd name="T82" fmla="*/ 5 w 269"/>
                  <a:gd name="T83" fmla="*/ 3 h 645"/>
                  <a:gd name="T84" fmla="*/ 8 w 269"/>
                  <a:gd name="T85" fmla="*/ 3 h 645"/>
                  <a:gd name="T86" fmla="*/ 9 w 269"/>
                  <a:gd name="T87" fmla="*/ 3 h 645"/>
                  <a:gd name="T88" fmla="*/ 10 w 269"/>
                  <a:gd name="T89" fmla="*/ 2 h 645"/>
                  <a:gd name="T90" fmla="*/ 10 w 269"/>
                  <a:gd name="T91" fmla="*/ 2 h 645"/>
                  <a:gd name="T92" fmla="*/ 11 w 269"/>
                  <a:gd name="T93" fmla="*/ 1 h 645"/>
                  <a:gd name="T94" fmla="*/ 13 w 269"/>
                  <a:gd name="T95" fmla="*/ 1 h 645"/>
                  <a:gd name="T96" fmla="*/ 16 w 269"/>
                  <a:gd name="T97" fmla="*/ 3 h 645"/>
                  <a:gd name="T98" fmla="*/ 15 w 269"/>
                  <a:gd name="T99" fmla="*/ 4 h 64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69"/>
                  <a:gd name="T151" fmla="*/ 0 h 645"/>
                  <a:gd name="T152" fmla="*/ 269 w 269"/>
                  <a:gd name="T153" fmla="*/ 645 h 64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69" h="645">
                    <a:moveTo>
                      <a:pt x="216" y="94"/>
                    </a:moveTo>
                    <a:lnTo>
                      <a:pt x="220" y="129"/>
                    </a:lnTo>
                    <a:lnTo>
                      <a:pt x="263" y="171"/>
                    </a:lnTo>
                    <a:lnTo>
                      <a:pt x="263" y="233"/>
                    </a:lnTo>
                    <a:lnTo>
                      <a:pt x="238" y="263"/>
                    </a:lnTo>
                    <a:lnTo>
                      <a:pt x="240" y="269"/>
                    </a:lnTo>
                    <a:lnTo>
                      <a:pt x="244" y="278"/>
                    </a:lnTo>
                    <a:lnTo>
                      <a:pt x="248" y="287"/>
                    </a:lnTo>
                    <a:lnTo>
                      <a:pt x="250" y="293"/>
                    </a:lnTo>
                    <a:lnTo>
                      <a:pt x="252" y="299"/>
                    </a:lnTo>
                    <a:lnTo>
                      <a:pt x="253" y="304"/>
                    </a:lnTo>
                    <a:lnTo>
                      <a:pt x="252" y="310"/>
                    </a:lnTo>
                    <a:lnTo>
                      <a:pt x="250" y="327"/>
                    </a:lnTo>
                    <a:lnTo>
                      <a:pt x="246" y="351"/>
                    </a:lnTo>
                    <a:lnTo>
                      <a:pt x="244" y="378"/>
                    </a:lnTo>
                    <a:lnTo>
                      <a:pt x="244" y="393"/>
                    </a:lnTo>
                    <a:lnTo>
                      <a:pt x="244" y="406"/>
                    </a:lnTo>
                    <a:lnTo>
                      <a:pt x="244" y="417"/>
                    </a:lnTo>
                    <a:lnTo>
                      <a:pt x="244" y="430"/>
                    </a:lnTo>
                    <a:lnTo>
                      <a:pt x="244" y="434"/>
                    </a:lnTo>
                    <a:lnTo>
                      <a:pt x="246" y="440"/>
                    </a:lnTo>
                    <a:lnTo>
                      <a:pt x="246" y="444"/>
                    </a:lnTo>
                    <a:lnTo>
                      <a:pt x="248" y="447"/>
                    </a:lnTo>
                    <a:lnTo>
                      <a:pt x="250" y="451"/>
                    </a:lnTo>
                    <a:lnTo>
                      <a:pt x="252" y="453"/>
                    </a:lnTo>
                    <a:lnTo>
                      <a:pt x="253" y="455"/>
                    </a:lnTo>
                    <a:lnTo>
                      <a:pt x="255" y="455"/>
                    </a:lnTo>
                    <a:lnTo>
                      <a:pt x="257" y="460"/>
                    </a:lnTo>
                    <a:lnTo>
                      <a:pt x="263" y="474"/>
                    </a:lnTo>
                    <a:lnTo>
                      <a:pt x="267" y="485"/>
                    </a:lnTo>
                    <a:lnTo>
                      <a:pt x="269" y="496"/>
                    </a:lnTo>
                    <a:lnTo>
                      <a:pt x="269" y="504"/>
                    </a:lnTo>
                    <a:lnTo>
                      <a:pt x="269" y="511"/>
                    </a:lnTo>
                    <a:lnTo>
                      <a:pt x="269" y="519"/>
                    </a:lnTo>
                    <a:lnTo>
                      <a:pt x="267" y="528"/>
                    </a:lnTo>
                    <a:lnTo>
                      <a:pt x="267" y="536"/>
                    </a:lnTo>
                    <a:lnTo>
                      <a:pt x="265" y="539"/>
                    </a:lnTo>
                    <a:lnTo>
                      <a:pt x="265" y="541"/>
                    </a:lnTo>
                    <a:lnTo>
                      <a:pt x="263" y="541"/>
                    </a:lnTo>
                    <a:lnTo>
                      <a:pt x="195" y="609"/>
                    </a:lnTo>
                    <a:lnTo>
                      <a:pt x="195" y="611"/>
                    </a:lnTo>
                    <a:lnTo>
                      <a:pt x="193" y="611"/>
                    </a:lnTo>
                    <a:lnTo>
                      <a:pt x="188" y="611"/>
                    </a:lnTo>
                    <a:lnTo>
                      <a:pt x="182" y="609"/>
                    </a:lnTo>
                    <a:lnTo>
                      <a:pt x="178" y="609"/>
                    </a:lnTo>
                    <a:lnTo>
                      <a:pt x="174" y="609"/>
                    </a:lnTo>
                    <a:lnTo>
                      <a:pt x="169" y="609"/>
                    </a:lnTo>
                    <a:lnTo>
                      <a:pt x="163" y="611"/>
                    </a:lnTo>
                    <a:lnTo>
                      <a:pt x="158" y="613"/>
                    </a:lnTo>
                    <a:lnTo>
                      <a:pt x="152" y="615"/>
                    </a:lnTo>
                    <a:lnTo>
                      <a:pt x="148" y="618"/>
                    </a:lnTo>
                    <a:lnTo>
                      <a:pt x="144" y="622"/>
                    </a:lnTo>
                    <a:lnTo>
                      <a:pt x="116" y="630"/>
                    </a:lnTo>
                    <a:lnTo>
                      <a:pt x="111" y="630"/>
                    </a:lnTo>
                    <a:lnTo>
                      <a:pt x="99" y="632"/>
                    </a:lnTo>
                    <a:lnTo>
                      <a:pt x="92" y="633"/>
                    </a:lnTo>
                    <a:lnTo>
                      <a:pt x="86" y="637"/>
                    </a:lnTo>
                    <a:lnTo>
                      <a:pt x="82" y="639"/>
                    </a:lnTo>
                    <a:lnTo>
                      <a:pt x="79" y="639"/>
                    </a:lnTo>
                    <a:lnTo>
                      <a:pt x="77" y="643"/>
                    </a:lnTo>
                    <a:lnTo>
                      <a:pt x="75" y="645"/>
                    </a:lnTo>
                    <a:lnTo>
                      <a:pt x="50" y="635"/>
                    </a:lnTo>
                    <a:lnTo>
                      <a:pt x="43" y="632"/>
                    </a:lnTo>
                    <a:lnTo>
                      <a:pt x="32" y="624"/>
                    </a:lnTo>
                    <a:lnTo>
                      <a:pt x="24" y="618"/>
                    </a:lnTo>
                    <a:lnTo>
                      <a:pt x="16" y="611"/>
                    </a:lnTo>
                    <a:lnTo>
                      <a:pt x="15" y="609"/>
                    </a:lnTo>
                    <a:lnTo>
                      <a:pt x="13" y="605"/>
                    </a:lnTo>
                    <a:lnTo>
                      <a:pt x="11" y="602"/>
                    </a:lnTo>
                    <a:lnTo>
                      <a:pt x="11" y="600"/>
                    </a:lnTo>
                    <a:lnTo>
                      <a:pt x="9" y="594"/>
                    </a:lnTo>
                    <a:lnTo>
                      <a:pt x="7" y="579"/>
                    </a:lnTo>
                    <a:lnTo>
                      <a:pt x="7" y="571"/>
                    </a:lnTo>
                    <a:lnTo>
                      <a:pt x="7" y="562"/>
                    </a:lnTo>
                    <a:lnTo>
                      <a:pt x="7" y="558"/>
                    </a:lnTo>
                    <a:lnTo>
                      <a:pt x="7" y="553"/>
                    </a:lnTo>
                    <a:lnTo>
                      <a:pt x="9" y="549"/>
                    </a:lnTo>
                    <a:lnTo>
                      <a:pt x="11" y="545"/>
                    </a:lnTo>
                    <a:lnTo>
                      <a:pt x="9" y="477"/>
                    </a:lnTo>
                    <a:lnTo>
                      <a:pt x="11" y="474"/>
                    </a:lnTo>
                    <a:lnTo>
                      <a:pt x="15" y="460"/>
                    </a:lnTo>
                    <a:lnTo>
                      <a:pt x="18" y="453"/>
                    </a:lnTo>
                    <a:lnTo>
                      <a:pt x="24" y="445"/>
                    </a:lnTo>
                    <a:lnTo>
                      <a:pt x="28" y="442"/>
                    </a:lnTo>
                    <a:lnTo>
                      <a:pt x="32" y="436"/>
                    </a:lnTo>
                    <a:lnTo>
                      <a:pt x="37" y="434"/>
                    </a:lnTo>
                    <a:lnTo>
                      <a:pt x="41" y="430"/>
                    </a:lnTo>
                    <a:lnTo>
                      <a:pt x="92" y="389"/>
                    </a:lnTo>
                    <a:lnTo>
                      <a:pt x="94" y="385"/>
                    </a:lnTo>
                    <a:lnTo>
                      <a:pt x="99" y="381"/>
                    </a:lnTo>
                    <a:lnTo>
                      <a:pt x="103" y="378"/>
                    </a:lnTo>
                    <a:lnTo>
                      <a:pt x="107" y="372"/>
                    </a:lnTo>
                    <a:lnTo>
                      <a:pt x="111" y="366"/>
                    </a:lnTo>
                    <a:lnTo>
                      <a:pt x="114" y="363"/>
                    </a:lnTo>
                    <a:lnTo>
                      <a:pt x="118" y="357"/>
                    </a:lnTo>
                    <a:lnTo>
                      <a:pt x="120" y="349"/>
                    </a:lnTo>
                    <a:lnTo>
                      <a:pt x="122" y="346"/>
                    </a:lnTo>
                    <a:lnTo>
                      <a:pt x="122" y="342"/>
                    </a:lnTo>
                    <a:lnTo>
                      <a:pt x="122" y="338"/>
                    </a:lnTo>
                    <a:lnTo>
                      <a:pt x="122" y="334"/>
                    </a:lnTo>
                    <a:lnTo>
                      <a:pt x="120" y="333"/>
                    </a:lnTo>
                    <a:lnTo>
                      <a:pt x="120" y="329"/>
                    </a:lnTo>
                    <a:lnTo>
                      <a:pt x="118" y="325"/>
                    </a:lnTo>
                    <a:lnTo>
                      <a:pt x="116" y="321"/>
                    </a:lnTo>
                    <a:lnTo>
                      <a:pt x="114" y="318"/>
                    </a:lnTo>
                    <a:lnTo>
                      <a:pt x="111" y="314"/>
                    </a:lnTo>
                    <a:lnTo>
                      <a:pt x="107" y="310"/>
                    </a:lnTo>
                    <a:lnTo>
                      <a:pt x="103" y="308"/>
                    </a:lnTo>
                    <a:lnTo>
                      <a:pt x="105" y="306"/>
                    </a:lnTo>
                    <a:lnTo>
                      <a:pt x="107" y="304"/>
                    </a:lnTo>
                    <a:lnTo>
                      <a:pt x="109" y="302"/>
                    </a:lnTo>
                    <a:lnTo>
                      <a:pt x="109" y="301"/>
                    </a:lnTo>
                    <a:lnTo>
                      <a:pt x="107" y="299"/>
                    </a:lnTo>
                    <a:lnTo>
                      <a:pt x="105" y="297"/>
                    </a:lnTo>
                    <a:lnTo>
                      <a:pt x="101" y="289"/>
                    </a:lnTo>
                    <a:lnTo>
                      <a:pt x="94" y="278"/>
                    </a:lnTo>
                    <a:lnTo>
                      <a:pt x="86" y="263"/>
                    </a:lnTo>
                    <a:lnTo>
                      <a:pt x="84" y="257"/>
                    </a:lnTo>
                    <a:lnTo>
                      <a:pt x="79" y="248"/>
                    </a:lnTo>
                    <a:lnTo>
                      <a:pt x="77" y="240"/>
                    </a:lnTo>
                    <a:lnTo>
                      <a:pt x="75" y="235"/>
                    </a:lnTo>
                    <a:lnTo>
                      <a:pt x="73" y="227"/>
                    </a:lnTo>
                    <a:lnTo>
                      <a:pt x="73" y="220"/>
                    </a:lnTo>
                    <a:lnTo>
                      <a:pt x="73" y="214"/>
                    </a:lnTo>
                    <a:lnTo>
                      <a:pt x="75" y="208"/>
                    </a:lnTo>
                    <a:lnTo>
                      <a:pt x="75" y="207"/>
                    </a:lnTo>
                    <a:lnTo>
                      <a:pt x="79" y="203"/>
                    </a:lnTo>
                    <a:lnTo>
                      <a:pt x="80" y="201"/>
                    </a:lnTo>
                    <a:lnTo>
                      <a:pt x="82" y="199"/>
                    </a:lnTo>
                    <a:lnTo>
                      <a:pt x="84" y="195"/>
                    </a:lnTo>
                    <a:lnTo>
                      <a:pt x="86" y="190"/>
                    </a:lnTo>
                    <a:lnTo>
                      <a:pt x="86" y="186"/>
                    </a:lnTo>
                    <a:lnTo>
                      <a:pt x="84" y="182"/>
                    </a:lnTo>
                    <a:lnTo>
                      <a:pt x="82" y="176"/>
                    </a:lnTo>
                    <a:lnTo>
                      <a:pt x="80" y="171"/>
                    </a:lnTo>
                    <a:lnTo>
                      <a:pt x="75" y="165"/>
                    </a:lnTo>
                    <a:lnTo>
                      <a:pt x="69" y="158"/>
                    </a:lnTo>
                    <a:lnTo>
                      <a:pt x="60" y="152"/>
                    </a:lnTo>
                    <a:lnTo>
                      <a:pt x="50" y="144"/>
                    </a:lnTo>
                    <a:lnTo>
                      <a:pt x="48" y="139"/>
                    </a:lnTo>
                    <a:lnTo>
                      <a:pt x="41" y="126"/>
                    </a:lnTo>
                    <a:lnTo>
                      <a:pt x="35" y="120"/>
                    </a:lnTo>
                    <a:lnTo>
                      <a:pt x="28" y="111"/>
                    </a:lnTo>
                    <a:lnTo>
                      <a:pt x="24" y="107"/>
                    </a:lnTo>
                    <a:lnTo>
                      <a:pt x="20" y="103"/>
                    </a:lnTo>
                    <a:lnTo>
                      <a:pt x="15" y="99"/>
                    </a:lnTo>
                    <a:lnTo>
                      <a:pt x="9" y="97"/>
                    </a:lnTo>
                    <a:lnTo>
                      <a:pt x="0" y="58"/>
                    </a:lnTo>
                    <a:lnTo>
                      <a:pt x="1" y="56"/>
                    </a:lnTo>
                    <a:lnTo>
                      <a:pt x="7" y="50"/>
                    </a:lnTo>
                    <a:lnTo>
                      <a:pt x="13" y="47"/>
                    </a:lnTo>
                    <a:lnTo>
                      <a:pt x="18" y="43"/>
                    </a:lnTo>
                    <a:lnTo>
                      <a:pt x="24" y="39"/>
                    </a:lnTo>
                    <a:lnTo>
                      <a:pt x="30" y="35"/>
                    </a:lnTo>
                    <a:lnTo>
                      <a:pt x="37" y="33"/>
                    </a:lnTo>
                    <a:lnTo>
                      <a:pt x="43" y="32"/>
                    </a:lnTo>
                    <a:lnTo>
                      <a:pt x="50" y="30"/>
                    </a:lnTo>
                    <a:lnTo>
                      <a:pt x="56" y="30"/>
                    </a:lnTo>
                    <a:lnTo>
                      <a:pt x="60" y="30"/>
                    </a:lnTo>
                    <a:lnTo>
                      <a:pt x="62" y="32"/>
                    </a:lnTo>
                    <a:lnTo>
                      <a:pt x="65" y="33"/>
                    </a:lnTo>
                    <a:lnTo>
                      <a:pt x="69" y="33"/>
                    </a:lnTo>
                    <a:lnTo>
                      <a:pt x="73" y="35"/>
                    </a:lnTo>
                    <a:lnTo>
                      <a:pt x="75" y="39"/>
                    </a:lnTo>
                    <a:lnTo>
                      <a:pt x="77" y="43"/>
                    </a:lnTo>
                    <a:lnTo>
                      <a:pt x="79" y="47"/>
                    </a:lnTo>
                    <a:lnTo>
                      <a:pt x="92" y="47"/>
                    </a:lnTo>
                    <a:lnTo>
                      <a:pt x="114" y="47"/>
                    </a:lnTo>
                    <a:lnTo>
                      <a:pt x="122" y="47"/>
                    </a:lnTo>
                    <a:lnTo>
                      <a:pt x="127" y="45"/>
                    </a:lnTo>
                    <a:lnTo>
                      <a:pt x="133" y="45"/>
                    </a:lnTo>
                    <a:lnTo>
                      <a:pt x="139" y="43"/>
                    </a:lnTo>
                    <a:lnTo>
                      <a:pt x="144" y="39"/>
                    </a:lnTo>
                    <a:lnTo>
                      <a:pt x="148" y="37"/>
                    </a:lnTo>
                    <a:lnTo>
                      <a:pt x="150" y="35"/>
                    </a:lnTo>
                    <a:lnTo>
                      <a:pt x="150" y="33"/>
                    </a:lnTo>
                    <a:lnTo>
                      <a:pt x="152" y="32"/>
                    </a:lnTo>
                    <a:lnTo>
                      <a:pt x="152" y="30"/>
                    </a:lnTo>
                    <a:lnTo>
                      <a:pt x="152" y="28"/>
                    </a:lnTo>
                    <a:lnTo>
                      <a:pt x="156" y="22"/>
                    </a:lnTo>
                    <a:lnTo>
                      <a:pt x="158" y="17"/>
                    </a:lnTo>
                    <a:lnTo>
                      <a:pt x="161" y="11"/>
                    </a:lnTo>
                    <a:lnTo>
                      <a:pt x="165" y="7"/>
                    </a:lnTo>
                    <a:lnTo>
                      <a:pt x="167" y="5"/>
                    </a:lnTo>
                    <a:lnTo>
                      <a:pt x="173" y="2"/>
                    </a:lnTo>
                    <a:lnTo>
                      <a:pt x="176" y="0"/>
                    </a:lnTo>
                    <a:lnTo>
                      <a:pt x="180" y="0"/>
                    </a:lnTo>
                    <a:lnTo>
                      <a:pt x="186" y="0"/>
                    </a:lnTo>
                    <a:lnTo>
                      <a:pt x="193" y="2"/>
                    </a:lnTo>
                    <a:lnTo>
                      <a:pt x="199" y="3"/>
                    </a:lnTo>
                    <a:lnTo>
                      <a:pt x="259" y="37"/>
                    </a:lnTo>
                    <a:lnTo>
                      <a:pt x="259" y="39"/>
                    </a:lnTo>
                    <a:lnTo>
                      <a:pt x="255" y="45"/>
                    </a:lnTo>
                    <a:lnTo>
                      <a:pt x="253" y="47"/>
                    </a:lnTo>
                    <a:lnTo>
                      <a:pt x="250" y="50"/>
                    </a:lnTo>
                    <a:lnTo>
                      <a:pt x="244" y="54"/>
                    </a:lnTo>
                    <a:lnTo>
                      <a:pt x="238" y="56"/>
                    </a:lnTo>
                    <a:lnTo>
                      <a:pt x="216" y="9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25" name="Freeform 200"/>
            <p:cNvSpPr>
              <a:spLocks/>
            </p:cNvSpPr>
            <p:nvPr/>
          </p:nvSpPr>
          <p:spPr bwMode="auto">
            <a:xfrm>
              <a:off x="726" y="2138"/>
              <a:ext cx="58" cy="71"/>
            </a:xfrm>
            <a:custGeom>
              <a:avLst/>
              <a:gdLst>
                <a:gd name="T0" fmla="*/ 2 w 113"/>
                <a:gd name="T1" fmla="*/ 4 h 175"/>
                <a:gd name="T2" fmla="*/ 1 w 113"/>
                <a:gd name="T3" fmla="*/ 4 h 175"/>
                <a:gd name="T4" fmla="*/ 0 w 113"/>
                <a:gd name="T5" fmla="*/ 4 h 175"/>
                <a:gd name="T6" fmla="*/ 1 w 113"/>
                <a:gd name="T7" fmla="*/ 4 h 175"/>
                <a:gd name="T8" fmla="*/ 1 w 113"/>
                <a:gd name="T9" fmla="*/ 4 h 175"/>
                <a:gd name="T10" fmla="*/ 1 w 113"/>
                <a:gd name="T11" fmla="*/ 3 h 175"/>
                <a:gd name="T12" fmla="*/ 2 w 113"/>
                <a:gd name="T13" fmla="*/ 3 h 175"/>
                <a:gd name="T14" fmla="*/ 2 w 113"/>
                <a:gd name="T15" fmla="*/ 3 h 175"/>
                <a:gd name="T16" fmla="*/ 2 w 113"/>
                <a:gd name="T17" fmla="*/ 2 h 175"/>
                <a:gd name="T18" fmla="*/ 2 w 113"/>
                <a:gd name="T19" fmla="*/ 2 h 175"/>
                <a:gd name="T20" fmla="*/ 2 w 113"/>
                <a:gd name="T21" fmla="*/ 2 h 175"/>
                <a:gd name="T22" fmla="*/ 2 w 113"/>
                <a:gd name="T23" fmla="*/ 2 h 175"/>
                <a:gd name="T24" fmla="*/ 3 w 113"/>
                <a:gd name="T25" fmla="*/ 2 h 175"/>
                <a:gd name="T26" fmla="*/ 2 w 113"/>
                <a:gd name="T27" fmla="*/ 2 h 175"/>
                <a:gd name="T28" fmla="*/ 2 w 113"/>
                <a:gd name="T29" fmla="*/ 2 h 175"/>
                <a:gd name="T30" fmla="*/ 3 w 113"/>
                <a:gd name="T31" fmla="*/ 2 h 175"/>
                <a:gd name="T32" fmla="*/ 2 w 113"/>
                <a:gd name="T33" fmla="*/ 2 h 175"/>
                <a:gd name="T34" fmla="*/ 2 w 113"/>
                <a:gd name="T35" fmla="*/ 1 h 175"/>
                <a:gd name="T36" fmla="*/ 2 w 113"/>
                <a:gd name="T37" fmla="*/ 1 h 175"/>
                <a:gd name="T38" fmla="*/ 2 w 113"/>
                <a:gd name="T39" fmla="*/ 1 h 175"/>
                <a:gd name="T40" fmla="*/ 5 w 113"/>
                <a:gd name="T41" fmla="*/ 0 h 175"/>
                <a:gd name="T42" fmla="*/ 7 w 113"/>
                <a:gd name="T43" fmla="*/ 1 h 175"/>
                <a:gd name="T44" fmla="*/ 7 w 113"/>
                <a:gd name="T45" fmla="*/ 1 h 175"/>
                <a:gd name="T46" fmla="*/ 7 w 113"/>
                <a:gd name="T47" fmla="*/ 2 h 175"/>
                <a:gd name="T48" fmla="*/ 7 w 113"/>
                <a:gd name="T49" fmla="*/ 2 h 175"/>
                <a:gd name="T50" fmla="*/ 7 w 113"/>
                <a:gd name="T51" fmla="*/ 2 h 175"/>
                <a:gd name="T52" fmla="*/ 6 w 113"/>
                <a:gd name="T53" fmla="*/ 2 h 175"/>
                <a:gd name="T54" fmla="*/ 7 w 113"/>
                <a:gd name="T55" fmla="*/ 2 h 175"/>
                <a:gd name="T56" fmla="*/ 8 w 113"/>
                <a:gd name="T57" fmla="*/ 2 h 175"/>
                <a:gd name="T58" fmla="*/ 8 w 113"/>
                <a:gd name="T59" fmla="*/ 3 h 175"/>
                <a:gd name="T60" fmla="*/ 8 w 113"/>
                <a:gd name="T61" fmla="*/ 3 h 175"/>
                <a:gd name="T62" fmla="*/ 7 w 113"/>
                <a:gd name="T63" fmla="*/ 3 h 175"/>
                <a:gd name="T64" fmla="*/ 7 w 113"/>
                <a:gd name="T65" fmla="*/ 3 h 175"/>
                <a:gd name="T66" fmla="*/ 7 w 113"/>
                <a:gd name="T67" fmla="*/ 3 h 175"/>
                <a:gd name="T68" fmla="*/ 7 w 113"/>
                <a:gd name="T69" fmla="*/ 4 h 175"/>
                <a:gd name="T70" fmla="*/ 7 w 113"/>
                <a:gd name="T71" fmla="*/ 4 h 175"/>
                <a:gd name="T72" fmla="*/ 7 w 113"/>
                <a:gd name="T73" fmla="*/ 4 h 175"/>
                <a:gd name="T74" fmla="*/ 7 w 113"/>
                <a:gd name="T75" fmla="*/ 4 h 175"/>
                <a:gd name="T76" fmla="*/ 7 w 113"/>
                <a:gd name="T77" fmla="*/ 4 h 175"/>
                <a:gd name="T78" fmla="*/ 7 w 113"/>
                <a:gd name="T79" fmla="*/ 4 h 175"/>
                <a:gd name="T80" fmla="*/ 7 w 113"/>
                <a:gd name="T81" fmla="*/ 4 h 175"/>
                <a:gd name="T82" fmla="*/ 7 w 113"/>
                <a:gd name="T83" fmla="*/ 4 h 175"/>
                <a:gd name="T84" fmla="*/ 6 w 113"/>
                <a:gd name="T85" fmla="*/ 4 h 175"/>
                <a:gd name="T86" fmla="*/ 5 w 113"/>
                <a:gd name="T87" fmla="*/ 4 h 175"/>
                <a:gd name="T88" fmla="*/ 4 w 113"/>
                <a:gd name="T89" fmla="*/ 5 h 175"/>
                <a:gd name="T90" fmla="*/ 4 w 113"/>
                <a:gd name="T91" fmla="*/ 5 h 17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3"/>
                <a:gd name="T139" fmla="*/ 0 h 175"/>
                <a:gd name="T140" fmla="*/ 113 w 113"/>
                <a:gd name="T141" fmla="*/ 175 h 17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3" h="175">
                  <a:moveTo>
                    <a:pt x="57" y="173"/>
                  </a:moveTo>
                  <a:lnTo>
                    <a:pt x="38" y="165"/>
                  </a:lnTo>
                  <a:lnTo>
                    <a:pt x="27" y="167"/>
                  </a:lnTo>
                  <a:lnTo>
                    <a:pt x="8" y="169"/>
                  </a:lnTo>
                  <a:lnTo>
                    <a:pt x="4" y="169"/>
                  </a:lnTo>
                  <a:lnTo>
                    <a:pt x="2" y="169"/>
                  </a:lnTo>
                  <a:lnTo>
                    <a:pt x="2" y="167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2" y="158"/>
                  </a:lnTo>
                  <a:lnTo>
                    <a:pt x="6" y="150"/>
                  </a:lnTo>
                  <a:lnTo>
                    <a:pt x="8" y="148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0"/>
                  </a:lnTo>
                  <a:lnTo>
                    <a:pt x="8" y="128"/>
                  </a:lnTo>
                  <a:lnTo>
                    <a:pt x="10" y="126"/>
                  </a:lnTo>
                  <a:lnTo>
                    <a:pt x="14" y="122"/>
                  </a:lnTo>
                  <a:lnTo>
                    <a:pt x="17" y="118"/>
                  </a:lnTo>
                  <a:lnTo>
                    <a:pt x="25" y="114"/>
                  </a:lnTo>
                  <a:lnTo>
                    <a:pt x="27" y="113"/>
                  </a:lnTo>
                  <a:lnTo>
                    <a:pt x="25" y="109"/>
                  </a:lnTo>
                  <a:lnTo>
                    <a:pt x="21" y="107"/>
                  </a:lnTo>
                  <a:lnTo>
                    <a:pt x="19" y="103"/>
                  </a:lnTo>
                  <a:lnTo>
                    <a:pt x="19" y="99"/>
                  </a:lnTo>
                  <a:lnTo>
                    <a:pt x="19" y="94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5" y="90"/>
                  </a:lnTo>
                  <a:lnTo>
                    <a:pt x="27" y="90"/>
                  </a:lnTo>
                  <a:lnTo>
                    <a:pt x="29" y="88"/>
                  </a:lnTo>
                  <a:lnTo>
                    <a:pt x="31" y="86"/>
                  </a:lnTo>
                  <a:lnTo>
                    <a:pt x="31" y="82"/>
                  </a:lnTo>
                  <a:lnTo>
                    <a:pt x="31" y="81"/>
                  </a:lnTo>
                  <a:lnTo>
                    <a:pt x="31" y="79"/>
                  </a:lnTo>
                  <a:lnTo>
                    <a:pt x="32" y="77"/>
                  </a:lnTo>
                  <a:lnTo>
                    <a:pt x="32" y="75"/>
                  </a:lnTo>
                  <a:lnTo>
                    <a:pt x="34" y="73"/>
                  </a:lnTo>
                  <a:lnTo>
                    <a:pt x="25" y="62"/>
                  </a:lnTo>
                  <a:lnTo>
                    <a:pt x="25" y="60"/>
                  </a:lnTo>
                  <a:lnTo>
                    <a:pt x="25" y="58"/>
                  </a:lnTo>
                  <a:lnTo>
                    <a:pt x="27" y="58"/>
                  </a:lnTo>
                  <a:lnTo>
                    <a:pt x="31" y="56"/>
                  </a:lnTo>
                  <a:lnTo>
                    <a:pt x="34" y="56"/>
                  </a:lnTo>
                  <a:lnTo>
                    <a:pt x="40" y="56"/>
                  </a:lnTo>
                  <a:lnTo>
                    <a:pt x="44" y="56"/>
                  </a:lnTo>
                  <a:lnTo>
                    <a:pt x="38" y="56"/>
                  </a:lnTo>
                  <a:lnTo>
                    <a:pt x="31" y="54"/>
                  </a:lnTo>
                  <a:lnTo>
                    <a:pt x="25" y="52"/>
                  </a:lnTo>
                  <a:lnTo>
                    <a:pt x="21" y="52"/>
                  </a:lnTo>
                  <a:lnTo>
                    <a:pt x="19" y="47"/>
                  </a:lnTo>
                  <a:lnTo>
                    <a:pt x="19" y="41"/>
                  </a:lnTo>
                  <a:lnTo>
                    <a:pt x="21" y="28"/>
                  </a:lnTo>
                  <a:lnTo>
                    <a:pt x="21" y="30"/>
                  </a:lnTo>
                  <a:lnTo>
                    <a:pt x="25" y="30"/>
                  </a:lnTo>
                  <a:lnTo>
                    <a:pt x="27" y="30"/>
                  </a:lnTo>
                  <a:lnTo>
                    <a:pt x="31" y="28"/>
                  </a:lnTo>
                  <a:lnTo>
                    <a:pt x="34" y="26"/>
                  </a:lnTo>
                  <a:lnTo>
                    <a:pt x="40" y="19"/>
                  </a:lnTo>
                  <a:lnTo>
                    <a:pt x="68" y="0"/>
                  </a:lnTo>
                  <a:lnTo>
                    <a:pt x="81" y="2"/>
                  </a:lnTo>
                  <a:lnTo>
                    <a:pt x="96" y="22"/>
                  </a:lnTo>
                  <a:lnTo>
                    <a:pt x="96" y="26"/>
                  </a:lnTo>
                  <a:lnTo>
                    <a:pt x="96" y="35"/>
                  </a:lnTo>
                  <a:lnTo>
                    <a:pt x="96" y="41"/>
                  </a:lnTo>
                  <a:lnTo>
                    <a:pt x="96" y="47"/>
                  </a:lnTo>
                  <a:lnTo>
                    <a:pt x="98" y="52"/>
                  </a:lnTo>
                  <a:lnTo>
                    <a:pt x="100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6" y="64"/>
                  </a:lnTo>
                  <a:lnTo>
                    <a:pt x="96" y="66"/>
                  </a:lnTo>
                  <a:lnTo>
                    <a:pt x="96" y="67"/>
                  </a:lnTo>
                  <a:lnTo>
                    <a:pt x="95" y="69"/>
                  </a:lnTo>
                  <a:lnTo>
                    <a:pt x="93" y="71"/>
                  </a:lnTo>
                  <a:lnTo>
                    <a:pt x="91" y="71"/>
                  </a:lnTo>
                  <a:lnTo>
                    <a:pt x="91" y="73"/>
                  </a:lnTo>
                  <a:lnTo>
                    <a:pt x="91" y="75"/>
                  </a:lnTo>
                  <a:lnTo>
                    <a:pt x="93" y="79"/>
                  </a:lnTo>
                  <a:lnTo>
                    <a:pt x="95" y="81"/>
                  </a:lnTo>
                  <a:lnTo>
                    <a:pt x="98" y="82"/>
                  </a:lnTo>
                  <a:lnTo>
                    <a:pt x="104" y="86"/>
                  </a:lnTo>
                  <a:lnTo>
                    <a:pt x="106" y="90"/>
                  </a:lnTo>
                  <a:lnTo>
                    <a:pt x="110" y="96"/>
                  </a:lnTo>
                  <a:lnTo>
                    <a:pt x="113" y="99"/>
                  </a:lnTo>
                  <a:lnTo>
                    <a:pt x="113" y="103"/>
                  </a:lnTo>
                  <a:lnTo>
                    <a:pt x="113" y="105"/>
                  </a:lnTo>
                  <a:lnTo>
                    <a:pt x="111" y="105"/>
                  </a:lnTo>
                  <a:lnTo>
                    <a:pt x="110" y="107"/>
                  </a:lnTo>
                  <a:lnTo>
                    <a:pt x="108" y="109"/>
                  </a:lnTo>
                  <a:lnTo>
                    <a:pt x="104" y="113"/>
                  </a:lnTo>
                  <a:lnTo>
                    <a:pt x="102" y="114"/>
                  </a:lnTo>
                  <a:lnTo>
                    <a:pt x="100" y="116"/>
                  </a:lnTo>
                  <a:lnTo>
                    <a:pt x="100" y="118"/>
                  </a:lnTo>
                  <a:lnTo>
                    <a:pt x="100" y="120"/>
                  </a:lnTo>
                  <a:lnTo>
                    <a:pt x="100" y="122"/>
                  </a:lnTo>
                  <a:lnTo>
                    <a:pt x="104" y="124"/>
                  </a:lnTo>
                  <a:lnTo>
                    <a:pt x="106" y="128"/>
                  </a:lnTo>
                  <a:lnTo>
                    <a:pt x="104" y="130"/>
                  </a:lnTo>
                  <a:lnTo>
                    <a:pt x="102" y="133"/>
                  </a:lnTo>
                  <a:lnTo>
                    <a:pt x="102" y="135"/>
                  </a:lnTo>
                  <a:lnTo>
                    <a:pt x="102" y="137"/>
                  </a:lnTo>
                  <a:lnTo>
                    <a:pt x="102" y="139"/>
                  </a:lnTo>
                  <a:lnTo>
                    <a:pt x="104" y="141"/>
                  </a:lnTo>
                  <a:lnTo>
                    <a:pt x="104" y="143"/>
                  </a:lnTo>
                  <a:lnTo>
                    <a:pt x="106" y="145"/>
                  </a:lnTo>
                  <a:lnTo>
                    <a:pt x="104" y="145"/>
                  </a:lnTo>
                  <a:lnTo>
                    <a:pt x="104" y="146"/>
                  </a:lnTo>
                  <a:lnTo>
                    <a:pt x="104" y="150"/>
                  </a:lnTo>
                  <a:lnTo>
                    <a:pt x="104" y="158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5"/>
                  </a:lnTo>
                  <a:lnTo>
                    <a:pt x="102" y="165"/>
                  </a:lnTo>
                  <a:lnTo>
                    <a:pt x="96" y="158"/>
                  </a:lnTo>
                  <a:lnTo>
                    <a:pt x="93" y="158"/>
                  </a:lnTo>
                  <a:lnTo>
                    <a:pt x="93" y="160"/>
                  </a:lnTo>
                  <a:lnTo>
                    <a:pt x="93" y="161"/>
                  </a:lnTo>
                  <a:lnTo>
                    <a:pt x="96" y="165"/>
                  </a:lnTo>
                  <a:lnTo>
                    <a:pt x="89" y="167"/>
                  </a:lnTo>
                  <a:lnTo>
                    <a:pt x="81" y="169"/>
                  </a:lnTo>
                  <a:lnTo>
                    <a:pt x="78" y="169"/>
                  </a:lnTo>
                  <a:lnTo>
                    <a:pt x="74" y="171"/>
                  </a:lnTo>
                  <a:lnTo>
                    <a:pt x="68" y="171"/>
                  </a:lnTo>
                  <a:lnTo>
                    <a:pt x="66" y="173"/>
                  </a:lnTo>
                  <a:lnTo>
                    <a:pt x="64" y="175"/>
                  </a:lnTo>
                  <a:lnTo>
                    <a:pt x="61" y="175"/>
                  </a:lnTo>
                  <a:lnTo>
                    <a:pt x="59" y="175"/>
                  </a:lnTo>
                  <a:lnTo>
                    <a:pt x="57" y="175"/>
                  </a:lnTo>
                  <a:lnTo>
                    <a:pt x="57" y="17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14" name="Group 201"/>
            <p:cNvGrpSpPr>
              <a:grpSpLocks/>
            </p:cNvGrpSpPr>
            <p:nvPr/>
          </p:nvGrpSpPr>
          <p:grpSpPr bwMode="auto">
            <a:xfrm>
              <a:off x="726" y="2138"/>
              <a:ext cx="58" cy="71"/>
              <a:chOff x="510" y="1853"/>
              <a:chExt cx="56" cy="88"/>
            </a:xfrm>
          </p:grpSpPr>
          <p:sp>
            <p:nvSpPr>
              <p:cNvPr id="21202" name="Freeform 202"/>
              <p:cNvSpPr>
                <a:spLocks/>
              </p:cNvSpPr>
              <p:nvPr/>
            </p:nvSpPr>
            <p:spPr bwMode="auto">
              <a:xfrm>
                <a:off x="510" y="1853"/>
                <a:ext cx="56" cy="88"/>
              </a:xfrm>
              <a:custGeom>
                <a:avLst/>
                <a:gdLst>
                  <a:gd name="T0" fmla="*/ 1 w 113"/>
                  <a:gd name="T1" fmla="*/ 11 h 175"/>
                  <a:gd name="T2" fmla="*/ 0 w 113"/>
                  <a:gd name="T3" fmla="*/ 11 h 175"/>
                  <a:gd name="T4" fmla="*/ 0 w 113"/>
                  <a:gd name="T5" fmla="*/ 11 h 175"/>
                  <a:gd name="T6" fmla="*/ 0 w 113"/>
                  <a:gd name="T7" fmla="*/ 10 h 175"/>
                  <a:gd name="T8" fmla="*/ 0 w 113"/>
                  <a:gd name="T9" fmla="*/ 9 h 175"/>
                  <a:gd name="T10" fmla="*/ 0 w 113"/>
                  <a:gd name="T11" fmla="*/ 8 h 175"/>
                  <a:gd name="T12" fmla="*/ 1 w 113"/>
                  <a:gd name="T13" fmla="*/ 8 h 175"/>
                  <a:gd name="T14" fmla="*/ 1 w 113"/>
                  <a:gd name="T15" fmla="*/ 7 h 175"/>
                  <a:gd name="T16" fmla="*/ 1 w 113"/>
                  <a:gd name="T17" fmla="*/ 6 h 175"/>
                  <a:gd name="T18" fmla="*/ 1 w 113"/>
                  <a:gd name="T19" fmla="*/ 6 h 175"/>
                  <a:gd name="T20" fmla="*/ 1 w 113"/>
                  <a:gd name="T21" fmla="*/ 6 h 175"/>
                  <a:gd name="T22" fmla="*/ 2 w 113"/>
                  <a:gd name="T23" fmla="*/ 5 h 175"/>
                  <a:gd name="T24" fmla="*/ 2 w 113"/>
                  <a:gd name="T25" fmla="*/ 5 h 175"/>
                  <a:gd name="T26" fmla="*/ 1 w 113"/>
                  <a:gd name="T27" fmla="*/ 4 h 175"/>
                  <a:gd name="T28" fmla="*/ 1 w 113"/>
                  <a:gd name="T29" fmla="*/ 4 h 175"/>
                  <a:gd name="T30" fmla="*/ 2 w 113"/>
                  <a:gd name="T31" fmla="*/ 4 h 175"/>
                  <a:gd name="T32" fmla="*/ 1 w 113"/>
                  <a:gd name="T33" fmla="*/ 4 h 175"/>
                  <a:gd name="T34" fmla="*/ 1 w 113"/>
                  <a:gd name="T35" fmla="*/ 3 h 175"/>
                  <a:gd name="T36" fmla="*/ 1 w 113"/>
                  <a:gd name="T37" fmla="*/ 2 h 175"/>
                  <a:gd name="T38" fmla="*/ 1 w 113"/>
                  <a:gd name="T39" fmla="*/ 2 h 175"/>
                  <a:gd name="T40" fmla="*/ 4 w 113"/>
                  <a:gd name="T41" fmla="*/ 0 h 175"/>
                  <a:gd name="T42" fmla="*/ 6 w 113"/>
                  <a:gd name="T43" fmla="*/ 2 h 175"/>
                  <a:gd name="T44" fmla="*/ 6 w 113"/>
                  <a:gd name="T45" fmla="*/ 3 h 175"/>
                  <a:gd name="T46" fmla="*/ 6 w 113"/>
                  <a:gd name="T47" fmla="*/ 4 h 175"/>
                  <a:gd name="T48" fmla="*/ 6 w 113"/>
                  <a:gd name="T49" fmla="*/ 5 h 175"/>
                  <a:gd name="T50" fmla="*/ 5 w 113"/>
                  <a:gd name="T51" fmla="*/ 5 h 175"/>
                  <a:gd name="T52" fmla="*/ 5 w 113"/>
                  <a:gd name="T53" fmla="*/ 5 h 175"/>
                  <a:gd name="T54" fmla="*/ 6 w 113"/>
                  <a:gd name="T55" fmla="*/ 6 h 175"/>
                  <a:gd name="T56" fmla="*/ 6 w 113"/>
                  <a:gd name="T57" fmla="*/ 6 h 175"/>
                  <a:gd name="T58" fmla="*/ 7 w 113"/>
                  <a:gd name="T59" fmla="*/ 7 h 175"/>
                  <a:gd name="T60" fmla="*/ 6 w 113"/>
                  <a:gd name="T61" fmla="*/ 7 h 175"/>
                  <a:gd name="T62" fmla="*/ 6 w 113"/>
                  <a:gd name="T63" fmla="*/ 8 h 175"/>
                  <a:gd name="T64" fmla="*/ 6 w 113"/>
                  <a:gd name="T65" fmla="*/ 8 h 175"/>
                  <a:gd name="T66" fmla="*/ 6 w 113"/>
                  <a:gd name="T67" fmla="*/ 8 h 175"/>
                  <a:gd name="T68" fmla="*/ 6 w 113"/>
                  <a:gd name="T69" fmla="*/ 9 h 175"/>
                  <a:gd name="T70" fmla="*/ 6 w 113"/>
                  <a:gd name="T71" fmla="*/ 9 h 175"/>
                  <a:gd name="T72" fmla="*/ 6 w 113"/>
                  <a:gd name="T73" fmla="*/ 10 h 175"/>
                  <a:gd name="T74" fmla="*/ 6 w 113"/>
                  <a:gd name="T75" fmla="*/ 10 h 175"/>
                  <a:gd name="T76" fmla="*/ 6 w 113"/>
                  <a:gd name="T77" fmla="*/ 11 h 175"/>
                  <a:gd name="T78" fmla="*/ 6 w 113"/>
                  <a:gd name="T79" fmla="*/ 11 h 175"/>
                  <a:gd name="T80" fmla="*/ 5 w 113"/>
                  <a:gd name="T81" fmla="*/ 10 h 175"/>
                  <a:gd name="T82" fmla="*/ 5 w 113"/>
                  <a:gd name="T83" fmla="*/ 11 h 175"/>
                  <a:gd name="T84" fmla="*/ 5 w 113"/>
                  <a:gd name="T85" fmla="*/ 11 h 175"/>
                  <a:gd name="T86" fmla="*/ 4 w 113"/>
                  <a:gd name="T87" fmla="*/ 11 h 175"/>
                  <a:gd name="T88" fmla="*/ 3 w 113"/>
                  <a:gd name="T89" fmla="*/ 11 h 175"/>
                  <a:gd name="T90" fmla="*/ 3 w 113"/>
                  <a:gd name="T91" fmla="*/ 11 h 17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3"/>
                  <a:gd name="T139" fmla="*/ 0 h 175"/>
                  <a:gd name="T140" fmla="*/ 113 w 113"/>
                  <a:gd name="T141" fmla="*/ 175 h 17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3" h="175">
                    <a:moveTo>
                      <a:pt x="57" y="173"/>
                    </a:moveTo>
                    <a:lnTo>
                      <a:pt x="38" y="165"/>
                    </a:lnTo>
                    <a:lnTo>
                      <a:pt x="27" y="167"/>
                    </a:lnTo>
                    <a:lnTo>
                      <a:pt x="8" y="169"/>
                    </a:lnTo>
                    <a:lnTo>
                      <a:pt x="4" y="169"/>
                    </a:lnTo>
                    <a:lnTo>
                      <a:pt x="2" y="169"/>
                    </a:lnTo>
                    <a:lnTo>
                      <a:pt x="2" y="167"/>
                    </a:lnTo>
                    <a:lnTo>
                      <a:pt x="0" y="165"/>
                    </a:lnTo>
                    <a:lnTo>
                      <a:pt x="0" y="161"/>
                    </a:lnTo>
                    <a:lnTo>
                      <a:pt x="2" y="158"/>
                    </a:lnTo>
                    <a:lnTo>
                      <a:pt x="6" y="150"/>
                    </a:lnTo>
                    <a:lnTo>
                      <a:pt x="8" y="148"/>
                    </a:lnTo>
                    <a:lnTo>
                      <a:pt x="8" y="133"/>
                    </a:lnTo>
                    <a:lnTo>
                      <a:pt x="8" y="131"/>
                    </a:lnTo>
                    <a:lnTo>
                      <a:pt x="8" y="130"/>
                    </a:lnTo>
                    <a:lnTo>
                      <a:pt x="8" y="128"/>
                    </a:lnTo>
                    <a:lnTo>
                      <a:pt x="10" y="126"/>
                    </a:lnTo>
                    <a:lnTo>
                      <a:pt x="14" y="122"/>
                    </a:lnTo>
                    <a:lnTo>
                      <a:pt x="17" y="118"/>
                    </a:lnTo>
                    <a:lnTo>
                      <a:pt x="25" y="114"/>
                    </a:lnTo>
                    <a:lnTo>
                      <a:pt x="27" y="113"/>
                    </a:lnTo>
                    <a:lnTo>
                      <a:pt x="25" y="109"/>
                    </a:lnTo>
                    <a:lnTo>
                      <a:pt x="21" y="107"/>
                    </a:lnTo>
                    <a:lnTo>
                      <a:pt x="19" y="103"/>
                    </a:lnTo>
                    <a:lnTo>
                      <a:pt x="19" y="99"/>
                    </a:lnTo>
                    <a:lnTo>
                      <a:pt x="19" y="94"/>
                    </a:lnTo>
                    <a:lnTo>
                      <a:pt x="19" y="92"/>
                    </a:lnTo>
                    <a:lnTo>
                      <a:pt x="21" y="92"/>
                    </a:lnTo>
                    <a:lnTo>
                      <a:pt x="25" y="90"/>
                    </a:lnTo>
                    <a:lnTo>
                      <a:pt x="27" y="90"/>
                    </a:lnTo>
                    <a:lnTo>
                      <a:pt x="29" y="88"/>
                    </a:lnTo>
                    <a:lnTo>
                      <a:pt x="31" y="86"/>
                    </a:lnTo>
                    <a:lnTo>
                      <a:pt x="31" y="82"/>
                    </a:lnTo>
                    <a:lnTo>
                      <a:pt x="31" y="81"/>
                    </a:lnTo>
                    <a:lnTo>
                      <a:pt x="31" y="79"/>
                    </a:lnTo>
                    <a:lnTo>
                      <a:pt x="32" y="77"/>
                    </a:lnTo>
                    <a:lnTo>
                      <a:pt x="32" y="75"/>
                    </a:lnTo>
                    <a:lnTo>
                      <a:pt x="34" y="73"/>
                    </a:lnTo>
                    <a:lnTo>
                      <a:pt x="25" y="62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7" y="58"/>
                    </a:lnTo>
                    <a:lnTo>
                      <a:pt x="31" y="56"/>
                    </a:lnTo>
                    <a:lnTo>
                      <a:pt x="34" y="56"/>
                    </a:lnTo>
                    <a:lnTo>
                      <a:pt x="40" y="56"/>
                    </a:lnTo>
                    <a:lnTo>
                      <a:pt x="44" y="56"/>
                    </a:lnTo>
                    <a:lnTo>
                      <a:pt x="38" y="56"/>
                    </a:lnTo>
                    <a:lnTo>
                      <a:pt x="31" y="54"/>
                    </a:lnTo>
                    <a:lnTo>
                      <a:pt x="25" y="52"/>
                    </a:lnTo>
                    <a:lnTo>
                      <a:pt x="21" y="52"/>
                    </a:lnTo>
                    <a:lnTo>
                      <a:pt x="19" y="47"/>
                    </a:lnTo>
                    <a:lnTo>
                      <a:pt x="19" y="41"/>
                    </a:lnTo>
                    <a:lnTo>
                      <a:pt x="21" y="28"/>
                    </a:lnTo>
                    <a:lnTo>
                      <a:pt x="21" y="30"/>
                    </a:lnTo>
                    <a:lnTo>
                      <a:pt x="25" y="30"/>
                    </a:lnTo>
                    <a:lnTo>
                      <a:pt x="27" y="30"/>
                    </a:lnTo>
                    <a:lnTo>
                      <a:pt x="31" y="28"/>
                    </a:lnTo>
                    <a:lnTo>
                      <a:pt x="34" y="26"/>
                    </a:lnTo>
                    <a:lnTo>
                      <a:pt x="40" y="19"/>
                    </a:lnTo>
                    <a:lnTo>
                      <a:pt x="68" y="0"/>
                    </a:lnTo>
                    <a:lnTo>
                      <a:pt x="81" y="2"/>
                    </a:lnTo>
                    <a:lnTo>
                      <a:pt x="96" y="22"/>
                    </a:lnTo>
                    <a:lnTo>
                      <a:pt x="96" y="26"/>
                    </a:lnTo>
                    <a:lnTo>
                      <a:pt x="96" y="35"/>
                    </a:lnTo>
                    <a:lnTo>
                      <a:pt x="96" y="41"/>
                    </a:lnTo>
                    <a:lnTo>
                      <a:pt x="96" y="47"/>
                    </a:lnTo>
                    <a:lnTo>
                      <a:pt x="98" y="52"/>
                    </a:lnTo>
                    <a:lnTo>
                      <a:pt x="100" y="56"/>
                    </a:lnTo>
                    <a:lnTo>
                      <a:pt x="98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96" y="66"/>
                    </a:lnTo>
                    <a:lnTo>
                      <a:pt x="96" y="67"/>
                    </a:lnTo>
                    <a:lnTo>
                      <a:pt x="95" y="69"/>
                    </a:lnTo>
                    <a:lnTo>
                      <a:pt x="93" y="71"/>
                    </a:lnTo>
                    <a:lnTo>
                      <a:pt x="91" y="71"/>
                    </a:lnTo>
                    <a:lnTo>
                      <a:pt x="91" y="73"/>
                    </a:lnTo>
                    <a:lnTo>
                      <a:pt x="91" y="75"/>
                    </a:lnTo>
                    <a:lnTo>
                      <a:pt x="93" y="79"/>
                    </a:lnTo>
                    <a:lnTo>
                      <a:pt x="95" y="81"/>
                    </a:lnTo>
                    <a:lnTo>
                      <a:pt x="98" y="82"/>
                    </a:lnTo>
                    <a:lnTo>
                      <a:pt x="104" y="86"/>
                    </a:lnTo>
                    <a:lnTo>
                      <a:pt x="106" y="90"/>
                    </a:lnTo>
                    <a:lnTo>
                      <a:pt x="110" y="96"/>
                    </a:lnTo>
                    <a:lnTo>
                      <a:pt x="113" y="99"/>
                    </a:lnTo>
                    <a:lnTo>
                      <a:pt x="113" y="103"/>
                    </a:lnTo>
                    <a:lnTo>
                      <a:pt x="113" y="105"/>
                    </a:lnTo>
                    <a:lnTo>
                      <a:pt x="111" y="105"/>
                    </a:lnTo>
                    <a:lnTo>
                      <a:pt x="110" y="107"/>
                    </a:lnTo>
                    <a:lnTo>
                      <a:pt x="108" y="109"/>
                    </a:lnTo>
                    <a:lnTo>
                      <a:pt x="104" y="113"/>
                    </a:lnTo>
                    <a:lnTo>
                      <a:pt x="102" y="114"/>
                    </a:lnTo>
                    <a:lnTo>
                      <a:pt x="100" y="116"/>
                    </a:lnTo>
                    <a:lnTo>
                      <a:pt x="100" y="118"/>
                    </a:lnTo>
                    <a:lnTo>
                      <a:pt x="100" y="120"/>
                    </a:lnTo>
                    <a:lnTo>
                      <a:pt x="100" y="122"/>
                    </a:lnTo>
                    <a:lnTo>
                      <a:pt x="104" y="124"/>
                    </a:lnTo>
                    <a:lnTo>
                      <a:pt x="106" y="128"/>
                    </a:lnTo>
                    <a:lnTo>
                      <a:pt x="104" y="130"/>
                    </a:lnTo>
                    <a:lnTo>
                      <a:pt x="102" y="133"/>
                    </a:lnTo>
                    <a:lnTo>
                      <a:pt x="102" y="135"/>
                    </a:lnTo>
                    <a:lnTo>
                      <a:pt x="102" y="137"/>
                    </a:lnTo>
                    <a:lnTo>
                      <a:pt x="102" y="139"/>
                    </a:lnTo>
                    <a:lnTo>
                      <a:pt x="104" y="141"/>
                    </a:lnTo>
                    <a:lnTo>
                      <a:pt x="104" y="143"/>
                    </a:lnTo>
                    <a:lnTo>
                      <a:pt x="106" y="145"/>
                    </a:lnTo>
                    <a:lnTo>
                      <a:pt x="104" y="145"/>
                    </a:lnTo>
                    <a:lnTo>
                      <a:pt x="104" y="146"/>
                    </a:lnTo>
                    <a:lnTo>
                      <a:pt x="104" y="150"/>
                    </a:lnTo>
                    <a:lnTo>
                      <a:pt x="104" y="158"/>
                    </a:lnTo>
                    <a:lnTo>
                      <a:pt x="104" y="161"/>
                    </a:lnTo>
                    <a:lnTo>
                      <a:pt x="104" y="163"/>
                    </a:lnTo>
                    <a:lnTo>
                      <a:pt x="104" y="165"/>
                    </a:lnTo>
                    <a:lnTo>
                      <a:pt x="102" y="165"/>
                    </a:lnTo>
                    <a:lnTo>
                      <a:pt x="96" y="158"/>
                    </a:lnTo>
                    <a:lnTo>
                      <a:pt x="93" y="158"/>
                    </a:lnTo>
                    <a:lnTo>
                      <a:pt x="93" y="160"/>
                    </a:lnTo>
                    <a:lnTo>
                      <a:pt x="93" y="161"/>
                    </a:lnTo>
                    <a:lnTo>
                      <a:pt x="96" y="165"/>
                    </a:lnTo>
                    <a:lnTo>
                      <a:pt x="89" y="167"/>
                    </a:lnTo>
                    <a:lnTo>
                      <a:pt x="81" y="169"/>
                    </a:lnTo>
                    <a:lnTo>
                      <a:pt x="78" y="169"/>
                    </a:lnTo>
                    <a:lnTo>
                      <a:pt x="74" y="171"/>
                    </a:lnTo>
                    <a:lnTo>
                      <a:pt x="68" y="171"/>
                    </a:lnTo>
                    <a:lnTo>
                      <a:pt x="66" y="173"/>
                    </a:lnTo>
                    <a:lnTo>
                      <a:pt x="64" y="175"/>
                    </a:lnTo>
                    <a:lnTo>
                      <a:pt x="61" y="175"/>
                    </a:lnTo>
                    <a:lnTo>
                      <a:pt x="59" y="175"/>
                    </a:lnTo>
                    <a:lnTo>
                      <a:pt x="57" y="175"/>
                    </a:lnTo>
                    <a:lnTo>
                      <a:pt x="57" y="17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03" name="Freeform 203"/>
              <p:cNvSpPr>
                <a:spLocks/>
              </p:cNvSpPr>
              <p:nvPr/>
            </p:nvSpPr>
            <p:spPr bwMode="auto">
              <a:xfrm>
                <a:off x="510" y="1853"/>
                <a:ext cx="56" cy="88"/>
              </a:xfrm>
              <a:custGeom>
                <a:avLst/>
                <a:gdLst>
                  <a:gd name="T0" fmla="*/ 1 w 113"/>
                  <a:gd name="T1" fmla="*/ 11 h 175"/>
                  <a:gd name="T2" fmla="*/ 0 w 113"/>
                  <a:gd name="T3" fmla="*/ 11 h 175"/>
                  <a:gd name="T4" fmla="*/ 0 w 113"/>
                  <a:gd name="T5" fmla="*/ 11 h 175"/>
                  <a:gd name="T6" fmla="*/ 0 w 113"/>
                  <a:gd name="T7" fmla="*/ 10 h 175"/>
                  <a:gd name="T8" fmla="*/ 0 w 113"/>
                  <a:gd name="T9" fmla="*/ 9 h 175"/>
                  <a:gd name="T10" fmla="*/ 0 w 113"/>
                  <a:gd name="T11" fmla="*/ 8 h 175"/>
                  <a:gd name="T12" fmla="*/ 1 w 113"/>
                  <a:gd name="T13" fmla="*/ 8 h 175"/>
                  <a:gd name="T14" fmla="*/ 1 w 113"/>
                  <a:gd name="T15" fmla="*/ 7 h 175"/>
                  <a:gd name="T16" fmla="*/ 1 w 113"/>
                  <a:gd name="T17" fmla="*/ 6 h 175"/>
                  <a:gd name="T18" fmla="*/ 1 w 113"/>
                  <a:gd name="T19" fmla="*/ 6 h 175"/>
                  <a:gd name="T20" fmla="*/ 1 w 113"/>
                  <a:gd name="T21" fmla="*/ 6 h 175"/>
                  <a:gd name="T22" fmla="*/ 2 w 113"/>
                  <a:gd name="T23" fmla="*/ 5 h 175"/>
                  <a:gd name="T24" fmla="*/ 2 w 113"/>
                  <a:gd name="T25" fmla="*/ 5 h 175"/>
                  <a:gd name="T26" fmla="*/ 1 w 113"/>
                  <a:gd name="T27" fmla="*/ 4 h 175"/>
                  <a:gd name="T28" fmla="*/ 1 w 113"/>
                  <a:gd name="T29" fmla="*/ 4 h 175"/>
                  <a:gd name="T30" fmla="*/ 2 w 113"/>
                  <a:gd name="T31" fmla="*/ 4 h 175"/>
                  <a:gd name="T32" fmla="*/ 1 w 113"/>
                  <a:gd name="T33" fmla="*/ 4 h 175"/>
                  <a:gd name="T34" fmla="*/ 1 w 113"/>
                  <a:gd name="T35" fmla="*/ 3 h 175"/>
                  <a:gd name="T36" fmla="*/ 1 w 113"/>
                  <a:gd name="T37" fmla="*/ 2 h 175"/>
                  <a:gd name="T38" fmla="*/ 1 w 113"/>
                  <a:gd name="T39" fmla="*/ 2 h 175"/>
                  <a:gd name="T40" fmla="*/ 4 w 113"/>
                  <a:gd name="T41" fmla="*/ 0 h 175"/>
                  <a:gd name="T42" fmla="*/ 6 w 113"/>
                  <a:gd name="T43" fmla="*/ 2 h 175"/>
                  <a:gd name="T44" fmla="*/ 6 w 113"/>
                  <a:gd name="T45" fmla="*/ 3 h 175"/>
                  <a:gd name="T46" fmla="*/ 6 w 113"/>
                  <a:gd name="T47" fmla="*/ 4 h 175"/>
                  <a:gd name="T48" fmla="*/ 6 w 113"/>
                  <a:gd name="T49" fmla="*/ 5 h 175"/>
                  <a:gd name="T50" fmla="*/ 5 w 113"/>
                  <a:gd name="T51" fmla="*/ 5 h 175"/>
                  <a:gd name="T52" fmla="*/ 5 w 113"/>
                  <a:gd name="T53" fmla="*/ 5 h 175"/>
                  <a:gd name="T54" fmla="*/ 6 w 113"/>
                  <a:gd name="T55" fmla="*/ 6 h 175"/>
                  <a:gd name="T56" fmla="*/ 6 w 113"/>
                  <a:gd name="T57" fmla="*/ 6 h 175"/>
                  <a:gd name="T58" fmla="*/ 7 w 113"/>
                  <a:gd name="T59" fmla="*/ 7 h 175"/>
                  <a:gd name="T60" fmla="*/ 6 w 113"/>
                  <a:gd name="T61" fmla="*/ 7 h 175"/>
                  <a:gd name="T62" fmla="*/ 6 w 113"/>
                  <a:gd name="T63" fmla="*/ 8 h 175"/>
                  <a:gd name="T64" fmla="*/ 6 w 113"/>
                  <a:gd name="T65" fmla="*/ 8 h 175"/>
                  <a:gd name="T66" fmla="*/ 6 w 113"/>
                  <a:gd name="T67" fmla="*/ 8 h 175"/>
                  <a:gd name="T68" fmla="*/ 6 w 113"/>
                  <a:gd name="T69" fmla="*/ 9 h 175"/>
                  <a:gd name="T70" fmla="*/ 6 w 113"/>
                  <a:gd name="T71" fmla="*/ 9 h 175"/>
                  <a:gd name="T72" fmla="*/ 6 w 113"/>
                  <a:gd name="T73" fmla="*/ 10 h 175"/>
                  <a:gd name="T74" fmla="*/ 6 w 113"/>
                  <a:gd name="T75" fmla="*/ 10 h 175"/>
                  <a:gd name="T76" fmla="*/ 6 w 113"/>
                  <a:gd name="T77" fmla="*/ 11 h 175"/>
                  <a:gd name="T78" fmla="*/ 6 w 113"/>
                  <a:gd name="T79" fmla="*/ 11 h 175"/>
                  <a:gd name="T80" fmla="*/ 5 w 113"/>
                  <a:gd name="T81" fmla="*/ 10 h 175"/>
                  <a:gd name="T82" fmla="*/ 5 w 113"/>
                  <a:gd name="T83" fmla="*/ 11 h 175"/>
                  <a:gd name="T84" fmla="*/ 5 w 113"/>
                  <a:gd name="T85" fmla="*/ 11 h 175"/>
                  <a:gd name="T86" fmla="*/ 4 w 113"/>
                  <a:gd name="T87" fmla="*/ 11 h 175"/>
                  <a:gd name="T88" fmla="*/ 3 w 113"/>
                  <a:gd name="T89" fmla="*/ 11 h 175"/>
                  <a:gd name="T90" fmla="*/ 3 w 113"/>
                  <a:gd name="T91" fmla="*/ 11 h 17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3"/>
                  <a:gd name="T139" fmla="*/ 0 h 175"/>
                  <a:gd name="T140" fmla="*/ 113 w 113"/>
                  <a:gd name="T141" fmla="*/ 175 h 17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3" h="175">
                    <a:moveTo>
                      <a:pt x="57" y="173"/>
                    </a:moveTo>
                    <a:lnTo>
                      <a:pt x="38" y="165"/>
                    </a:lnTo>
                    <a:lnTo>
                      <a:pt x="27" y="167"/>
                    </a:lnTo>
                    <a:lnTo>
                      <a:pt x="8" y="169"/>
                    </a:lnTo>
                    <a:lnTo>
                      <a:pt x="4" y="169"/>
                    </a:lnTo>
                    <a:lnTo>
                      <a:pt x="2" y="169"/>
                    </a:lnTo>
                    <a:lnTo>
                      <a:pt x="2" y="167"/>
                    </a:lnTo>
                    <a:lnTo>
                      <a:pt x="0" y="165"/>
                    </a:lnTo>
                    <a:lnTo>
                      <a:pt x="0" y="161"/>
                    </a:lnTo>
                    <a:lnTo>
                      <a:pt x="2" y="158"/>
                    </a:lnTo>
                    <a:lnTo>
                      <a:pt x="6" y="150"/>
                    </a:lnTo>
                    <a:lnTo>
                      <a:pt x="8" y="148"/>
                    </a:lnTo>
                    <a:lnTo>
                      <a:pt x="8" y="133"/>
                    </a:lnTo>
                    <a:lnTo>
                      <a:pt x="8" y="131"/>
                    </a:lnTo>
                    <a:lnTo>
                      <a:pt x="8" y="130"/>
                    </a:lnTo>
                    <a:lnTo>
                      <a:pt x="8" y="128"/>
                    </a:lnTo>
                    <a:lnTo>
                      <a:pt x="10" y="126"/>
                    </a:lnTo>
                    <a:lnTo>
                      <a:pt x="14" y="122"/>
                    </a:lnTo>
                    <a:lnTo>
                      <a:pt x="17" y="118"/>
                    </a:lnTo>
                    <a:lnTo>
                      <a:pt x="25" y="114"/>
                    </a:lnTo>
                    <a:lnTo>
                      <a:pt x="27" y="113"/>
                    </a:lnTo>
                    <a:lnTo>
                      <a:pt x="25" y="109"/>
                    </a:lnTo>
                    <a:lnTo>
                      <a:pt x="21" y="107"/>
                    </a:lnTo>
                    <a:lnTo>
                      <a:pt x="19" y="103"/>
                    </a:lnTo>
                    <a:lnTo>
                      <a:pt x="19" y="99"/>
                    </a:lnTo>
                    <a:lnTo>
                      <a:pt x="19" y="94"/>
                    </a:lnTo>
                    <a:lnTo>
                      <a:pt x="19" y="92"/>
                    </a:lnTo>
                    <a:lnTo>
                      <a:pt x="21" y="92"/>
                    </a:lnTo>
                    <a:lnTo>
                      <a:pt x="25" y="90"/>
                    </a:lnTo>
                    <a:lnTo>
                      <a:pt x="27" y="90"/>
                    </a:lnTo>
                    <a:lnTo>
                      <a:pt x="29" y="88"/>
                    </a:lnTo>
                    <a:lnTo>
                      <a:pt x="31" y="86"/>
                    </a:lnTo>
                    <a:lnTo>
                      <a:pt x="31" y="82"/>
                    </a:lnTo>
                    <a:lnTo>
                      <a:pt x="31" y="81"/>
                    </a:lnTo>
                    <a:lnTo>
                      <a:pt x="31" y="79"/>
                    </a:lnTo>
                    <a:lnTo>
                      <a:pt x="32" y="77"/>
                    </a:lnTo>
                    <a:lnTo>
                      <a:pt x="32" y="75"/>
                    </a:lnTo>
                    <a:lnTo>
                      <a:pt x="34" y="73"/>
                    </a:lnTo>
                    <a:lnTo>
                      <a:pt x="25" y="62"/>
                    </a:lnTo>
                    <a:lnTo>
                      <a:pt x="25" y="60"/>
                    </a:lnTo>
                    <a:lnTo>
                      <a:pt x="25" y="58"/>
                    </a:lnTo>
                    <a:lnTo>
                      <a:pt x="27" y="58"/>
                    </a:lnTo>
                    <a:lnTo>
                      <a:pt x="31" y="56"/>
                    </a:lnTo>
                    <a:lnTo>
                      <a:pt x="34" y="56"/>
                    </a:lnTo>
                    <a:lnTo>
                      <a:pt x="40" y="56"/>
                    </a:lnTo>
                    <a:lnTo>
                      <a:pt x="44" y="56"/>
                    </a:lnTo>
                    <a:lnTo>
                      <a:pt x="38" y="56"/>
                    </a:lnTo>
                    <a:lnTo>
                      <a:pt x="31" y="54"/>
                    </a:lnTo>
                    <a:lnTo>
                      <a:pt x="25" y="52"/>
                    </a:lnTo>
                    <a:lnTo>
                      <a:pt x="21" y="52"/>
                    </a:lnTo>
                    <a:lnTo>
                      <a:pt x="19" y="47"/>
                    </a:lnTo>
                    <a:lnTo>
                      <a:pt x="19" y="41"/>
                    </a:lnTo>
                    <a:lnTo>
                      <a:pt x="21" y="28"/>
                    </a:lnTo>
                    <a:lnTo>
                      <a:pt x="21" y="30"/>
                    </a:lnTo>
                    <a:lnTo>
                      <a:pt x="25" y="30"/>
                    </a:lnTo>
                    <a:lnTo>
                      <a:pt x="27" y="30"/>
                    </a:lnTo>
                    <a:lnTo>
                      <a:pt x="31" y="28"/>
                    </a:lnTo>
                    <a:lnTo>
                      <a:pt x="34" y="26"/>
                    </a:lnTo>
                    <a:lnTo>
                      <a:pt x="40" y="19"/>
                    </a:lnTo>
                    <a:lnTo>
                      <a:pt x="68" y="0"/>
                    </a:lnTo>
                    <a:lnTo>
                      <a:pt x="81" y="2"/>
                    </a:lnTo>
                    <a:lnTo>
                      <a:pt x="96" y="22"/>
                    </a:lnTo>
                    <a:lnTo>
                      <a:pt x="96" y="26"/>
                    </a:lnTo>
                    <a:lnTo>
                      <a:pt x="96" y="35"/>
                    </a:lnTo>
                    <a:lnTo>
                      <a:pt x="96" y="41"/>
                    </a:lnTo>
                    <a:lnTo>
                      <a:pt x="96" y="47"/>
                    </a:lnTo>
                    <a:lnTo>
                      <a:pt x="98" y="52"/>
                    </a:lnTo>
                    <a:lnTo>
                      <a:pt x="100" y="56"/>
                    </a:lnTo>
                    <a:lnTo>
                      <a:pt x="98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96" y="66"/>
                    </a:lnTo>
                    <a:lnTo>
                      <a:pt x="96" y="67"/>
                    </a:lnTo>
                    <a:lnTo>
                      <a:pt x="95" y="69"/>
                    </a:lnTo>
                    <a:lnTo>
                      <a:pt x="93" y="71"/>
                    </a:lnTo>
                    <a:lnTo>
                      <a:pt x="91" y="71"/>
                    </a:lnTo>
                    <a:lnTo>
                      <a:pt x="91" y="73"/>
                    </a:lnTo>
                    <a:lnTo>
                      <a:pt x="91" y="75"/>
                    </a:lnTo>
                    <a:lnTo>
                      <a:pt x="93" y="79"/>
                    </a:lnTo>
                    <a:lnTo>
                      <a:pt x="95" y="81"/>
                    </a:lnTo>
                    <a:lnTo>
                      <a:pt x="98" y="82"/>
                    </a:lnTo>
                    <a:lnTo>
                      <a:pt x="104" y="86"/>
                    </a:lnTo>
                    <a:lnTo>
                      <a:pt x="106" y="90"/>
                    </a:lnTo>
                    <a:lnTo>
                      <a:pt x="110" y="96"/>
                    </a:lnTo>
                    <a:lnTo>
                      <a:pt x="113" y="99"/>
                    </a:lnTo>
                    <a:lnTo>
                      <a:pt x="113" y="103"/>
                    </a:lnTo>
                    <a:lnTo>
                      <a:pt x="113" y="105"/>
                    </a:lnTo>
                    <a:lnTo>
                      <a:pt x="111" y="105"/>
                    </a:lnTo>
                    <a:lnTo>
                      <a:pt x="110" y="107"/>
                    </a:lnTo>
                    <a:lnTo>
                      <a:pt x="108" y="109"/>
                    </a:lnTo>
                    <a:lnTo>
                      <a:pt x="104" y="113"/>
                    </a:lnTo>
                    <a:lnTo>
                      <a:pt x="102" y="114"/>
                    </a:lnTo>
                    <a:lnTo>
                      <a:pt x="100" y="116"/>
                    </a:lnTo>
                    <a:lnTo>
                      <a:pt x="100" y="118"/>
                    </a:lnTo>
                    <a:lnTo>
                      <a:pt x="100" y="120"/>
                    </a:lnTo>
                    <a:lnTo>
                      <a:pt x="100" y="122"/>
                    </a:lnTo>
                    <a:lnTo>
                      <a:pt x="104" y="124"/>
                    </a:lnTo>
                    <a:lnTo>
                      <a:pt x="106" y="128"/>
                    </a:lnTo>
                    <a:lnTo>
                      <a:pt x="104" y="130"/>
                    </a:lnTo>
                    <a:lnTo>
                      <a:pt x="102" y="133"/>
                    </a:lnTo>
                    <a:lnTo>
                      <a:pt x="102" y="135"/>
                    </a:lnTo>
                    <a:lnTo>
                      <a:pt x="102" y="137"/>
                    </a:lnTo>
                    <a:lnTo>
                      <a:pt x="102" y="139"/>
                    </a:lnTo>
                    <a:lnTo>
                      <a:pt x="104" y="141"/>
                    </a:lnTo>
                    <a:lnTo>
                      <a:pt x="104" y="143"/>
                    </a:lnTo>
                    <a:lnTo>
                      <a:pt x="106" y="145"/>
                    </a:lnTo>
                    <a:lnTo>
                      <a:pt x="104" y="145"/>
                    </a:lnTo>
                    <a:lnTo>
                      <a:pt x="104" y="146"/>
                    </a:lnTo>
                    <a:lnTo>
                      <a:pt x="104" y="150"/>
                    </a:lnTo>
                    <a:lnTo>
                      <a:pt x="104" y="158"/>
                    </a:lnTo>
                    <a:lnTo>
                      <a:pt x="104" y="161"/>
                    </a:lnTo>
                    <a:lnTo>
                      <a:pt x="104" y="163"/>
                    </a:lnTo>
                    <a:lnTo>
                      <a:pt x="104" y="165"/>
                    </a:lnTo>
                    <a:lnTo>
                      <a:pt x="102" y="165"/>
                    </a:lnTo>
                    <a:lnTo>
                      <a:pt x="96" y="158"/>
                    </a:lnTo>
                    <a:lnTo>
                      <a:pt x="93" y="158"/>
                    </a:lnTo>
                    <a:lnTo>
                      <a:pt x="93" y="160"/>
                    </a:lnTo>
                    <a:lnTo>
                      <a:pt x="93" y="161"/>
                    </a:lnTo>
                    <a:lnTo>
                      <a:pt x="96" y="165"/>
                    </a:lnTo>
                    <a:lnTo>
                      <a:pt x="89" y="167"/>
                    </a:lnTo>
                    <a:lnTo>
                      <a:pt x="81" y="169"/>
                    </a:lnTo>
                    <a:lnTo>
                      <a:pt x="78" y="169"/>
                    </a:lnTo>
                    <a:lnTo>
                      <a:pt x="74" y="171"/>
                    </a:lnTo>
                    <a:lnTo>
                      <a:pt x="68" y="171"/>
                    </a:lnTo>
                    <a:lnTo>
                      <a:pt x="66" y="173"/>
                    </a:lnTo>
                    <a:lnTo>
                      <a:pt x="64" y="175"/>
                    </a:lnTo>
                    <a:lnTo>
                      <a:pt x="61" y="175"/>
                    </a:lnTo>
                    <a:lnTo>
                      <a:pt x="59" y="175"/>
                    </a:lnTo>
                    <a:lnTo>
                      <a:pt x="57" y="175"/>
                    </a:lnTo>
                    <a:lnTo>
                      <a:pt x="57" y="17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27" name="Freeform 204"/>
            <p:cNvSpPr>
              <a:spLocks/>
            </p:cNvSpPr>
            <p:nvPr/>
          </p:nvSpPr>
          <p:spPr bwMode="auto">
            <a:xfrm>
              <a:off x="951" y="2340"/>
              <a:ext cx="248" cy="93"/>
            </a:xfrm>
            <a:custGeom>
              <a:avLst/>
              <a:gdLst>
                <a:gd name="T0" fmla="*/ 31 w 480"/>
                <a:gd name="T1" fmla="*/ 2 h 231"/>
                <a:gd name="T2" fmla="*/ 32 w 480"/>
                <a:gd name="T3" fmla="*/ 2 h 231"/>
                <a:gd name="T4" fmla="*/ 34 w 480"/>
                <a:gd name="T5" fmla="*/ 4 h 231"/>
                <a:gd name="T6" fmla="*/ 34 w 480"/>
                <a:gd name="T7" fmla="*/ 4 h 231"/>
                <a:gd name="T8" fmla="*/ 34 w 480"/>
                <a:gd name="T9" fmla="*/ 4 h 231"/>
                <a:gd name="T10" fmla="*/ 32 w 480"/>
                <a:gd name="T11" fmla="*/ 4 h 231"/>
                <a:gd name="T12" fmla="*/ 30 w 480"/>
                <a:gd name="T13" fmla="*/ 4 h 231"/>
                <a:gd name="T14" fmla="*/ 27 w 480"/>
                <a:gd name="T15" fmla="*/ 5 h 231"/>
                <a:gd name="T16" fmla="*/ 26 w 480"/>
                <a:gd name="T17" fmla="*/ 5 h 231"/>
                <a:gd name="T18" fmla="*/ 26 w 480"/>
                <a:gd name="T19" fmla="*/ 5 h 231"/>
                <a:gd name="T20" fmla="*/ 25 w 480"/>
                <a:gd name="T21" fmla="*/ 5 h 231"/>
                <a:gd name="T22" fmla="*/ 24 w 480"/>
                <a:gd name="T23" fmla="*/ 6 h 231"/>
                <a:gd name="T24" fmla="*/ 21 w 480"/>
                <a:gd name="T25" fmla="*/ 6 h 231"/>
                <a:gd name="T26" fmla="*/ 20 w 480"/>
                <a:gd name="T27" fmla="*/ 5 h 231"/>
                <a:gd name="T28" fmla="*/ 19 w 480"/>
                <a:gd name="T29" fmla="*/ 6 h 231"/>
                <a:gd name="T30" fmla="*/ 18 w 480"/>
                <a:gd name="T31" fmla="*/ 6 h 231"/>
                <a:gd name="T32" fmla="*/ 18 w 480"/>
                <a:gd name="T33" fmla="*/ 6 h 231"/>
                <a:gd name="T34" fmla="*/ 18 w 480"/>
                <a:gd name="T35" fmla="*/ 6 h 231"/>
                <a:gd name="T36" fmla="*/ 18 w 480"/>
                <a:gd name="T37" fmla="*/ 6 h 231"/>
                <a:gd name="T38" fmla="*/ 18 w 480"/>
                <a:gd name="T39" fmla="*/ 6 h 231"/>
                <a:gd name="T40" fmla="*/ 17 w 480"/>
                <a:gd name="T41" fmla="*/ 6 h 231"/>
                <a:gd name="T42" fmla="*/ 14 w 480"/>
                <a:gd name="T43" fmla="*/ 6 h 231"/>
                <a:gd name="T44" fmla="*/ 13 w 480"/>
                <a:gd name="T45" fmla="*/ 6 h 231"/>
                <a:gd name="T46" fmla="*/ 10 w 480"/>
                <a:gd name="T47" fmla="*/ 6 h 231"/>
                <a:gd name="T48" fmla="*/ 9 w 480"/>
                <a:gd name="T49" fmla="*/ 6 h 231"/>
                <a:gd name="T50" fmla="*/ 7 w 480"/>
                <a:gd name="T51" fmla="*/ 6 h 231"/>
                <a:gd name="T52" fmla="*/ 6 w 480"/>
                <a:gd name="T53" fmla="*/ 6 h 231"/>
                <a:gd name="T54" fmla="*/ 4 w 480"/>
                <a:gd name="T55" fmla="*/ 6 h 231"/>
                <a:gd name="T56" fmla="*/ 2 w 480"/>
                <a:gd name="T57" fmla="*/ 5 h 231"/>
                <a:gd name="T58" fmla="*/ 2 w 480"/>
                <a:gd name="T59" fmla="*/ 5 h 231"/>
                <a:gd name="T60" fmla="*/ 2 w 480"/>
                <a:gd name="T61" fmla="*/ 4 h 231"/>
                <a:gd name="T62" fmla="*/ 1 w 480"/>
                <a:gd name="T63" fmla="*/ 4 h 231"/>
                <a:gd name="T64" fmla="*/ 0 w 480"/>
                <a:gd name="T65" fmla="*/ 3 h 231"/>
                <a:gd name="T66" fmla="*/ 1 w 480"/>
                <a:gd name="T67" fmla="*/ 3 h 231"/>
                <a:gd name="T68" fmla="*/ 2 w 480"/>
                <a:gd name="T69" fmla="*/ 2 h 231"/>
                <a:gd name="T70" fmla="*/ 3 w 480"/>
                <a:gd name="T71" fmla="*/ 2 h 231"/>
                <a:gd name="T72" fmla="*/ 4 w 480"/>
                <a:gd name="T73" fmla="*/ 2 h 231"/>
                <a:gd name="T74" fmla="*/ 6 w 480"/>
                <a:gd name="T75" fmla="*/ 2 h 231"/>
                <a:gd name="T76" fmla="*/ 7 w 480"/>
                <a:gd name="T77" fmla="*/ 2 h 231"/>
                <a:gd name="T78" fmla="*/ 6 w 480"/>
                <a:gd name="T79" fmla="*/ 2 h 231"/>
                <a:gd name="T80" fmla="*/ 6 w 480"/>
                <a:gd name="T81" fmla="*/ 2 h 231"/>
                <a:gd name="T82" fmla="*/ 6 w 480"/>
                <a:gd name="T83" fmla="*/ 2 h 231"/>
                <a:gd name="T84" fmla="*/ 6 w 480"/>
                <a:gd name="T85" fmla="*/ 1 h 231"/>
                <a:gd name="T86" fmla="*/ 7 w 480"/>
                <a:gd name="T87" fmla="*/ 1 h 231"/>
                <a:gd name="T88" fmla="*/ 9 w 480"/>
                <a:gd name="T89" fmla="*/ 1 h 231"/>
                <a:gd name="T90" fmla="*/ 12 w 480"/>
                <a:gd name="T91" fmla="*/ 0 h 231"/>
                <a:gd name="T92" fmla="*/ 13 w 480"/>
                <a:gd name="T93" fmla="*/ 0 h 231"/>
                <a:gd name="T94" fmla="*/ 14 w 480"/>
                <a:gd name="T95" fmla="*/ 0 h 231"/>
                <a:gd name="T96" fmla="*/ 16 w 480"/>
                <a:gd name="T97" fmla="*/ 0 h 231"/>
                <a:gd name="T98" fmla="*/ 18 w 480"/>
                <a:gd name="T99" fmla="*/ 0 h 231"/>
                <a:gd name="T100" fmla="*/ 20 w 480"/>
                <a:gd name="T101" fmla="*/ 1 h 231"/>
                <a:gd name="T102" fmla="*/ 21 w 480"/>
                <a:gd name="T103" fmla="*/ 1 h 231"/>
                <a:gd name="T104" fmla="*/ 22 w 480"/>
                <a:gd name="T105" fmla="*/ 1 h 231"/>
                <a:gd name="T106" fmla="*/ 24 w 480"/>
                <a:gd name="T107" fmla="*/ 1 h 231"/>
                <a:gd name="T108" fmla="*/ 25 w 480"/>
                <a:gd name="T109" fmla="*/ 1 h 231"/>
                <a:gd name="T110" fmla="*/ 26 w 480"/>
                <a:gd name="T111" fmla="*/ 1 h 231"/>
                <a:gd name="T112" fmla="*/ 28 w 480"/>
                <a:gd name="T113" fmla="*/ 2 h 231"/>
                <a:gd name="T114" fmla="*/ 29 w 480"/>
                <a:gd name="T115" fmla="*/ 2 h 23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0"/>
                <a:gd name="T175" fmla="*/ 0 h 231"/>
                <a:gd name="T176" fmla="*/ 480 w 480"/>
                <a:gd name="T177" fmla="*/ 231 h 23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0" h="231">
                  <a:moveTo>
                    <a:pt x="404" y="64"/>
                  </a:moveTo>
                  <a:lnTo>
                    <a:pt x="412" y="69"/>
                  </a:lnTo>
                  <a:lnTo>
                    <a:pt x="423" y="77"/>
                  </a:lnTo>
                  <a:lnTo>
                    <a:pt x="434" y="81"/>
                  </a:lnTo>
                  <a:lnTo>
                    <a:pt x="438" y="84"/>
                  </a:lnTo>
                  <a:lnTo>
                    <a:pt x="440" y="86"/>
                  </a:lnTo>
                  <a:lnTo>
                    <a:pt x="444" y="90"/>
                  </a:lnTo>
                  <a:lnTo>
                    <a:pt x="446" y="92"/>
                  </a:lnTo>
                  <a:lnTo>
                    <a:pt x="450" y="98"/>
                  </a:lnTo>
                  <a:lnTo>
                    <a:pt x="455" y="109"/>
                  </a:lnTo>
                  <a:lnTo>
                    <a:pt x="463" y="122"/>
                  </a:lnTo>
                  <a:lnTo>
                    <a:pt x="468" y="133"/>
                  </a:lnTo>
                  <a:lnTo>
                    <a:pt x="472" y="147"/>
                  </a:lnTo>
                  <a:lnTo>
                    <a:pt x="476" y="156"/>
                  </a:lnTo>
                  <a:lnTo>
                    <a:pt x="478" y="163"/>
                  </a:lnTo>
                  <a:lnTo>
                    <a:pt x="480" y="165"/>
                  </a:lnTo>
                  <a:lnTo>
                    <a:pt x="480" y="169"/>
                  </a:lnTo>
                  <a:lnTo>
                    <a:pt x="478" y="169"/>
                  </a:lnTo>
                  <a:lnTo>
                    <a:pt x="476" y="171"/>
                  </a:lnTo>
                  <a:lnTo>
                    <a:pt x="472" y="171"/>
                  </a:lnTo>
                  <a:lnTo>
                    <a:pt x="470" y="169"/>
                  </a:lnTo>
                  <a:lnTo>
                    <a:pt x="466" y="162"/>
                  </a:lnTo>
                  <a:lnTo>
                    <a:pt x="444" y="167"/>
                  </a:lnTo>
                  <a:lnTo>
                    <a:pt x="442" y="165"/>
                  </a:lnTo>
                  <a:lnTo>
                    <a:pt x="438" y="165"/>
                  </a:lnTo>
                  <a:lnTo>
                    <a:pt x="434" y="165"/>
                  </a:lnTo>
                  <a:lnTo>
                    <a:pt x="431" y="167"/>
                  </a:lnTo>
                  <a:lnTo>
                    <a:pt x="421" y="169"/>
                  </a:lnTo>
                  <a:lnTo>
                    <a:pt x="410" y="173"/>
                  </a:lnTo>
                  <a:lnTo>
                    <a:pt x="395" y="180"/>
                  </a:lnTo>
                  <a:lnTo>
                    <a:pt x="387" y="182"/>
                  </a:lnTo>
                  <a:lnTo>
                    <a:pt x="384" y="186"/>
                  </a:lnTo>
                  <a:lnTo>
                    <a:pt x="380" y="188"/>
                  </a:lnTo>
                  <a:lnTo>
                    <a:pt x="378" y="192"/>
                  </a:lnTo>
                  <a:lnTo>
                    <a:pt x="374" y="192"/>
                  </a:lnTo>
                  <a:lnTo>
                    <a:pt x="369" y="194"/>
                  </a:lnTo>
                  <a:lnTo>
                    <a:pt x="367" y="194"/>
                  </a:lnTo>
                  <a:lnTo>
                    <a:pt x="365" y="194"/>
                  </a:lnTo>
                  <a:lnTo>
                    <a:pt x="363" y="194"/>
                  </a:lnTo>
                  <a:lnTo>
                    <a:pt x="361" y="194"/>
                  </a:lnTo>
                  <a:lnTo>
                    <a:pt x="359" y="194"/>
                  </a:lnTo>
                  <a:lnTo>
                    <a:pt x="355" y="195"/>
                  </a:lnTo>
                  <a:lnTo>
                    <a:pt x="354" y="199"/>
                  </a:lnTo>
                  <a:lnTo>
                    <a:pt x="350" y="203"/>
                  </a:lnTo>
                  <a:lnTo>
                    <a:pt x="348" y="205"/>
                  </a:lnTo>
                  <a:lnTo>
                    <a:pt x="342" y="209"/>
                  </a:lnTo>
                  <a:lnTo>
                    <a:pt x="337" y="210"/>
                  </a:lnTo>
                  <a:lnTo>
                    <a:pt x="333" y="212"/>
                  </a:lnTo>
                  <a:lnTo>
                    <a:pt x="327" y="212"/>
                  </a:lnTo>
                  <a:lnTo>
                    <a:pt x="316" y="214"/>
                  </a:lnTo>
                  <a:lnTo>
                    <a:pt x="305" y="214"/>
                  </a:lnTo>
                  <a:lnTo>
                    <a:pt x="290" y="210"/>
                  </a:lnTo>
                  <a:lnTo>
                    <a:pt x="282" y="210"/>
                  </a:lnTo>
                  <a:lnTo>
                    <a:pt x="280" y="207"/>
                  </a:lnTo>
                  <a:lnTo>
                    <a:pt x="278" y="205"/>
                  </a:lnTo>
                  <a:lnTo>
                    <a:pt x="276" y="205"/>
                  </a:lnTo>
                  <a:lnTo>
                    <a:pt x="275" y="205"/>
                  </a:lnTo>
                  <a:lnTo>
                    <a:pt x="271" y="205"/>
                  </a:lnTo>
                  <a:lnTo>
                    <a:pt x="267" y="207"/>
                  </a:lnTo>
                  <a:lnTo>
                    <a:pt x="265" y="212"/>
                  </a:lnTo>
                  <a:lnTo>
                    <a:pt x="263" y="214"/>
                  </a:lnTo>
                  <a:lnTo>
                    <a:pt x="260" y="220"/>
                  </a:lnTo>
                  <a:lnTo>
                    <a:pt x="258" y="224"/>
                  </a:lnTo>
                  <a:lnTo>
                    <a:pt x="256" y="226"/>
                  </a:lnTo>
                  <a:lnTo>
                    <a:pt x="252" y="229"/>
                  </a:lnTo>
                  <a:lnTo>
                    <a:pt x="250" y="229"/>
                  </a:lnTo>
                  <a:lnTo>
                    <a:pt x="248" y="231"/>
                  </a:lnTo>
                  <a:lnTo>
                    <a:pt x="246" y="231"/>
                  </a:lnTo>
                  <a:lnTo>
                    <a:pt x="244" y="231"/>
                  </a:lnTo>
                  <a:lnTo>
                    <a:pt x="243" y="229"/>
                  </a:lnTo>
                  <a:lnTo>
                    <a:pt x="241" y="227"/>
                  </a:lnTo>
                  <a:lnTo>
                    <a:pt x="241" y="226"/>
                  </a:lnTo>
                  <a:lnTo>
                    <a:pt x="243" y="224"/>
                  </a:lnTo>
                  <a:lnTo>
                    <a:pt x="243" y="222"/>
                  </a:lnTo>
                  <a:lnTo>
                    <a:pt x="246" y="220"/>
                  </a:lnTo>
                  <a:lnTo>
                    <a:pt x="248" y="218"/>
                  </a:lnTo>
                  <a:lnTo>
                    <a:pt x="248" y="216"/>
                  </a:lnTo>
                  <a:lnTo>
                    <a:pt x="248" y="214"/>
                  </a:lnTo>
                  <a:lnTo>
                    <a:pt x="248" y="212"/>
                  </a:lnTo>
                  <a:lnTo>
                    <a:pt x="248" y="210"/>
                  </a:lnTo>
                  <a:lnTo>
                    <a:pt x="248" y="209"/>
                  </a:lnTo>
                  <a:lnTo>
                    <a:pt x="231" y="214"/>
                  </a:lnTo>
                  <a:lnTo>
                    <a:pt x="218" y="222"/>
                  </a:lnTo>
                  <a:lnTo>
                    <a:pt x="209" y="216"/>
                  </a:lnTo>
                  <a:lnTo>
                    <a:pt x="207" y="216"/>
                  </a:lnTo>
                  <a:lnTo>
                    <a:pt x="199" y="220"/>
                  </a:lnTo>
                  <a:lnTo>
                    <a:pt x="194" y="222"/>
                  </a:lnTo>
                  <a:lnTo>
                    <a:pt x="190" y="224"/>
                  </a:lnTo>
                  <a:lnTo>
                    <a:pt x="184" y="226"/>
                  </a:lnTo>
                  <a:lnTo>
                    <a:pt x="179" y="226"/>
                  </a:lnTo>
                  <a:lnTo>
                    <a:pt x="175" y="224"/>
                  </a:lnTo>
                  <a:lnTo>
                    <a:pt x="160" y="220"/>
                  </a:lnTo>
                  <a:lnTo>
                    <a:pt x="152" y="216"/>
                  </a:lnTo>
                  <a:lnTo>
                    <a:pt x="143" y="216"/>
                  </a:lnTo>
                  <a:lnTo>
                    <a:pt x="135" y="214"/>
                  </a:lnTo>
                  <a:lnTo>
                    <a:pt x="126" y="214"/>
                  </a:lnTo>
                  <a:lnTo>
                    <a:pt x="124" y="216"/>
                  </a:lnTo>
                  <a:lnTo>
                    <a:pt x="118" y="222"/>
                  </a:lnTo>
                  <a:lnTo>
                    <a:pt x="115" y="226"/>
                  </a:lnTo>
                  <a:lnTo>
                    <a:pt x="111" y="229"/>
                  </a:lnTo>
                  <a:lnTo>
                    <a:pt x="107" y="231"/>
                  </a:lnTo>
                  <a:lnTo>
                    <a:pt x="102" y="231"/>
                  </a:lnTo>
                  <a:lnTo>
                    <a:pt x="100" y="229"/>
                  </a:lnTo>
                  <a:lnTo>
                    <a:pt x="92" y="226"/>
                  </a:lnTo>
                  <a:lnTo>
                    <a:pt x="88" y="224"/>
                  </a:lnTo>
                  <a:lnTo>
                    <a:pt x="83" y="224"/>
                  </a:lnTo>
                  <a:lnTo>
                    <a:pt x="77" y="222"/>
                  </a:lnTo>
                  <a:lnTo>
                    <a:pt x="71" y="222"/>
                  </a:lnTo>
                  <a:lnTo>
                    <a:pt x="66" y="218"/>
                  </a:lnTo>
                  <a:lnTo>
                    <a:pt x="51" y="210"/>
                  </a:lnTo>
                  <a:lnTo>
                    <a:pt x="43" y="205"/>
                  </a:lnTo>
                  <a:lnTo>
                    <a:pt x="36" y="199"/>
                  </a:lnTo>
                  <a:lnTo>
                    <a:pt x="32" y="197"/>
                  </a:lnTo>
                  <a:lnTo>
                    <a:pt x="30" y="194"/>
                  </a:lnTo>
                  <a:lnTo>
                    <a:pt x="28" y="192"/>
                  </a:lnTo>
                  <a:lnTo>
                    <a:pt x="26" y="188"/>
                  </a:lnTo>
                  <a:lnTo>
                    <a:pt x="26" y="184"/>
                  </a:lnTo>
                  <a:lnTo>
                    <a:pt x="24" y="177"/>
                  </a:lnTo>
                  <a:lnTo>
                    <a:pt x="23" y="171"/>
                  </a:lnTo>
                  <a:lnTo>
                    <a:pt x="21" y="165"/>
                  </a:lnTo>
                  <a:lnTo>
                    <a:pt x="19" y="163"/>
                  </a:lnTo>
                  <a:lnTo>
                    <a:pt x="17" y="163"/>
                  </a:lnTo>
                  <a:lnTo>
                    <a:pt x="15" y="162"/>
                  </a:lnTo>
                  <a:lnTo>
                    <a:pt x="15" y="160"/>
                  </a:lnTo>
                  <a:lnTo>
                    <a:pt x="2" y="145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22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2" y="113"/>
                  </a:lnTo>
                  <a:lnTo>
                    <a:pt x="2" y="111"/>
                  </a:lnTo>
                  <a:lnTo>
                    <a:pt x="4" y="107"/>
                  </a:lnTo>
                  <a:lnTo>
                    <a:pt x="7" y="101"/>
                  </a:lnTo>
                  <a:lnTo>
                    <a:pt x="11" y="98"/>
                  </a:lnTo>
                  <a:lnTo>
                    <a:pt x="15" y="94"/>
                  </a:lnTo>
                  <a:lnTo>
                    <a:pt x="19" y="94"/>
                  </a:lnTo>
                  <a:lnTo>
                    <a:pt x="23" y="92"/>
                  </a:lnTo>
                  <a:lnTo>
                    <a:pt x="24" y="92"/>
                  </a:lnTo>
                  <a:lnTo>
                    <a:pt x="28" y="90"/>
                  </a:lnTo>
                  <a:lnTo>
                    <a:pt x="32" y="92"/>
                  </a:lnTo>
                  <a:lnTo>
                    <a:pt x="39" y="94"/>
                  </a:lnTo>
                  <a:lnTo>
                    <a:pt x="45" y="94"/>
                  </a:lnTo>
                  <a:lnTo>
                    <a:pt x="51" y="94"/>
                  </a:lnTo>
                  <a:lnTo>
                    <a:pt x="56" y="94"/>
                  </a:lnTo>
                  <a:lnTo>
                    <a:pt x="64" y="94"/>
                  </a:lnTo>
                  <a:lnTo>
                    <a:pt x="66" y="92"/>
                  </a:lnTo>
                  <a:lnTo>
                    <a:pt x="71" y="88"/>
                  </a:lnTo>
                  <a:lnTo>
                    <a:pt x="77" y="84"/>
                  </a:lnTo>
                  <a:lnTo>
                    <a:pt x="81" y="83"/>
                  </a:lnTo>
                  <a:lnTo>
                    <a:pt x="85" y="81"/>
                  </a:lnTo>
                  <a:lnTo>
                    <a:pt x="90" y="81"/>
                  </a:lnTo>
                  <a:lnTo>
                    <a:pt x="107" y="81"/>
                  </a:lnTo>
                  <a:lnTo>
                    <a:pt x="103" y="81"/>
                  </a:lnTo>
                  <a:lnTo>
                    <a:pt x="94" y="79"/>
                  </a:lnTo>
                  <a:lnTo>
                    <a:pt x="90" y="79"/>
                  </a:lnTo>
                  <a:lnTo>
                    <a:pt x="86" y="77"/>
                  </a:lnTo>
                  <a:lnTo>
                    <a:pt x="85" y="77"/>
                  </a:lnTo>
                  <a:lnTo>
                    <a:pt x="83" y="75"/>
                  </a:lnTo>
                  <a:lnTo>
                    <a:pt x="83" y="73"/>
                  </a:lnTo>
                  <a:lnTo>
                    <a:pt x="83" y="71"/>
                  </a:lnTo>
                  <a:lnTo>
                    <a:pt x="83" y="69"/>
                  </a:lnTo>
                  <a:lnTo>
                    <a:pt x="81" y="64"/>
                  </a:lnTo>
                  <a:lnTo>
                    <a:pt x="83" y="58"/>
                  </a:lnTo>
                  <a:lnTo>
                    <a:pt x="83" y="56"/>
                  </a:lnTo>
                  <a:lnTo>
                    <a:pt x="83" y="52"/>
                  </a:lnTo>
                  <a:lnTo>
                    <a:pt x="85" y="49"/>
                  </a:lnTo>
                  <a:lnTo>
                    <a:pt x="86" y="45"/>
                  </a:lnTo>
                  <a:lnTo>
                    <a:pt x="90" y="43"/>
                  </a:lnTo>
                  <a:lnTo>
                    <a:pt x="94" y="39"/>
                  </a:lnTo>
                  <a:lnTo>
                    <a:pt x="98" y="36"/>
                  </a:lnTo>
                  <a:lnTo>
                    <a:pt x="102" y="34"/>
                  </a:lnTo>
                  <a:lnTo>
                    <a:pt x="105" y="34"/>
                  </a:lnTo>
                  <a:lnTo>
                    <a:pt x="117" y="34"/>
                  </a:lnTo>
                  <a:lnTo>
                    <a:pt x="124" y="34"/>
                  </a:lnTo>
                  <a:lnTo>
                    <a:pt x="132" y="36"/>
                  </a:lnTo>
                  <a:lnTo>
                    <a:pt x="137" y="32"/>
                  </a:lnTo>
                  <a:lnTo>
                    <a:pt x="152" y="26"/>
                  </a:lnTo>
                  <a:lnTo>
                    <a:pt x="160" y="24"/>
                  </a:lnTo>
                  <a:lnTo>
                    <a:pt x="169" y="19"/>
                  </a:lnTo>
                  <a:lnTo>
                    <a:pt x="177" y="15"/>
                  </a:lnTo>
                  <a:lnTo>
                    <a:pt x="184" y="9"/>
                  </a:lnTo>
                  <a:lnTo>
                    <a:pt x="184" y="7"/>
                  </a:lnTo>
                  <a:lnTo>
                    <a:pt x="186" y="5"/>
                  </a:lnTo>
                  <a:lnTo>
                    <a:pt x="190" y="4"/>
                  </a:lnTo>
                  <a:lnTo>
                    <a:pt x="194" y="2"/>
                  </a:lnTo>
                  <a:lnTo>
                    <a:pt x="196" y="0"/>
                  </a:lnTo>
                  <a:lnTo>
                    <a:pt x="201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6" y="2"/>
                  </a:lnTo>
                  <a:lnTo>
                    <a:pt x="224" y="2"/>
                  </a:lnTo>
                  <a:lnTo>
                    <a:pt x="229" y="5"/>
                  </a:lnTo>
                  <a:lnTo>
                    <a:pt x="239" y="7"/>
                  </a:lnTo>
                  <a:lnTo>
                    <a:pt x="241" y="9"/>
                  </a:lnTo>
                  <a:lnTo>
                    <a:pt x="246" y="15"/>
                  </a:lnTo>
                  <a:lnTo>
                    <a:pt x="252" y="19"/>
                  </a:lnTo>
                  <a:lnTo>
                    <a:pt x="258" y="22"/>
                  </a:lnTo>
                  <a:lnTo>
                    <a:pt x="265" y="26"/>
                  </a:lnTo>
                  <a:lnTo>
                    <a:pt x="273" y="30"/>
                  </a:lnTo>
                  <a:lnTo>
                    <a:pt x="275" y="30"/>
                  </a:lnTo>
                  <a:lnTo>
                    <a:pt x="282" y="30"/>
                  </a:lnTo>
                  <a:lnTo>
                    <a:pt x="286" y="30"/>
                  </a:lnTo>
                  <a:lnTo>
                    <a:pt x="290" y="28"/>
                  </a:lnTo>
                  <a:lnTo>
                    <a:pt x="293" y="28"/>
                  </a:lnTo>
                  <a:lnTo>
                    <a:pt x="297" y="26"/>
                  </a:lnTo>
                  <a:lnTo>
                    <a:pt x="303" y="26"/>
                  </a:lnTo>
                  <a:lnTo>
                    <a:pt x="314" y="24"/>
                  </a:lnTo>
                  <a:lnTo>
                    <a:pt x="322" y="24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5" y="28"/>
                  </a:lnTo>
                  <a:lnTo>
                    <a:pt x="337" y="28"/>
                  </a:lnTo>
                  <a:lnTo>
                    <a:pt x="339" y="30"/>
                  </a:lnTo>
                  <a:lnTo>
                    <a:pt x="340" y="34"/>
                  </a:lnTo>
                  <a:lnTo>
                    <a:pt x="348" y="41"/>
                  </a:lnTo>
                  <a:lnTo>
                    <a:pt x="355" y="45"/>
                  </a:lnTo>
                  <a:lnTo>
                    <a:pt x="363" y="49"/>
                  </a:lnTo>
                  <a:lnTo>
                    <a:pt x="367" y="51"/>
                  </a:lnTo>
                  <a:lnTo>
                    <a:pt x="372" y="52"/>
                  </a:lnTo>
                  <a:lnTo>
                    <a:pt x="378" y="54"/>
                  </a:lnTo>
                  <a:lnTo>
                    <a:pt x="384" y="54"/>
                  </a:lnTo>
                  <a:lnTo>
                    <a:pt x="386" y="56"/>
                  </a:lnTo>
                  <a:lnTo>
                    <a:pt x="391" y="56"/>
                  </a:lnTo>
                  <a:lnTo>
                    <a:pt x="395" y="58"/>
                  </a:lnTo>
                  <a:lnTo>
                    <a:pt x="399" y="60"/>
                  </a:lnTo>
                  <a:lnTo>
                    <a:pt x="402" y="62"/>
                  </a:lnTo>
                  <a:lnTo>
                    <a:pt x="404" y="6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8" name="Freeform 205"/>
            <p:cNvSpPr>
              <a:spLocks/>
            </p:cNvSpPr>
            <p:nvPr/>
          </p:nvSpPr>
          <p:spPr bwMode="auto">
            <a:xfrm>
              <a:off x="951" y="2340"/>
              <a:ext cx="248" cy="93"/>
            </a:xfrm>
            <a:custGeom>
              <a:avLst/>
              <a:gdLst>
                <a:gd name="T0" fmla="*/ 31 w 480"/>
                <a:gd name="T1" fmla="*/ 2 h 231"/>
                <a:gd name="T2" fmla="*/ 32 w 480"/>
                <a:gd name="T3" fmla="*/ 2 h 231"/>
                <a:gd name="T4" fmla="*/ 34 w 480"/>
                <a:gd name="T5" fmla="*/ 4 h 231"/>
                <a:gd name="T6" fmla="*/ 34 w 480"/>
                <a:gd name="T7" fmla="*/ 4 h 231"/>
                <a:gd name="T8" fmla="*/ 34 w 480"/>
                <a:gd name="T9" fmla="*/ 4 h 231"/>
                <a:gd name="T10" fmla="*/ 32 w 480"/>
                <a:gd name="T11" fmla="*/ 4 h 231"/>
                <a:gd name="T12" fmla="*/ 30 w 480"/>
                <a:gd name="T13" fmla="*/ 4 h 231"/>
                <a:gd name="T14" fmla="*/ 27 w 480"/>
                <a:gd name="T15" fmla="*/ 5 h 231"/>
                <a:gd name="T16" fmla="*/ 26 w 480"/>
                <a:gd name="T17" fmla="*/ 5 h 231"/>
                <a:gd name="T18" fmla="*/ 26 w 480"/>
                <a:gd name="T19" fmla="*/ 5 h 231"/>
                <a:gd name="T20" fmla="*/ 25 w 480"/>
                <a:gd name="T21" fmla="*/ 5 h 231"/>
                <a:gd name="T22" fmla="*/ 24 w 480"/>
                <a:gd name="T23" fmla="*/ 6 h 231"/>
                <a:gd name="T24" fmla="*/ 21 w 480"/>
                <a:gd name="T25" fmla="*/ 6 h 231"/>
                <a:gd name="T26" fmla="*/ 20 w 480"/>
                <a:gd name="T27" fmla="*/ 5 h 231"/>
                <a:gd name="T28" fmla="*/ 19 w 480"/>
                <a:gd name="T29" fmla="*/ 6 h 231"/>
                <a:gd name="T30" fmla="*/ 18 w 480"/>
                <a:gd name="T31" fmla="*/ 6 h 231"/>
                <a:gd name="T32" fmla="*/ 18 w 480"/>
                <a:gd name="T33" fmla="*/ 6 h 231"/>
                <a:gd name="T34" fmla="*/ 18 w 480"/>
                <a:gd name="T35" fmla="*/ 6 h 231"/>
                <a:gd name="T36" fmla="*/ 18 w 480"/>
                <a:gd name="T37" fmla="*/ 6 h 231"/>
                <a:gd name="T38" fmla="*/ 18 w 480"/>
                <a:gd name="T39" fmla="*/ 6 h 231"/>
                <a:gd name="T40" fmla="*/ 17 w 480"/>
                <a:gd name="T41" fmla="*/ 6 h 231"/>
                <a:gd name="T42" fmla="*/ 14 w 480"/>
                <a:gd name="T43" fmla="*/ 6 h 231"/>
                <a:gd name="T44" fmla="*/ 13 w 480"/>
                <a:gd name="T45" fmla="*/ 6 h 231"/>
                <a:gd name="T46" fmla="*/ 10 w 480"/>
                <a:gd name="T47" fmla="*/ 6 h 231"/>
                <a:gd name="T48" fmla="*/ 9 w 480"/>
                <a:gd name="T49" fmla="*/ 6 h 231"/>
                <a:gd name="T50" fmla="*/ 7 w 480"/>
                <a:gd name="T51" fmla="*/ 6 h 231"/>
                <a:gd name="T52" fmla="*/ 6 w 480"/>
                <a:gd name="T53" fmla="*/ 6 h 231"/>
                <a:gd name="T54" fmla="*/ 4 w 480"/>
                <a:gd name="T55" fmla="*/ 6 h 231"/>
                <a:gd name="T56" fmla="*/ 2 w 480"/>
                <a:gd name="T57" fmla="*/ 5 h 231"/>
                <a:gd name="T58" fmla="*/ 2 w 480"/>
                <a:gd name="T59" fmla="*/ 5 h 231"/>
                <a:gd name="T60" fmla="*/ 2 w 480"/>
                <a:gd name="T61" fmla="*/ 4 h 231"/>
                <a:gd name="T62" fmla="*/ 1 w 480"/>
                <a:gd name="T63" fmla="*/ 4 h 231"/>
                <a:gd name="T64" fmla="*/ 0 w 480"/>
                <a:gd name="T65" fmla="*/ 3 h 231"/>
                <a:gd name="T66" fmla="*/ 1 w 480"/>
                <a:gd name="T67" fmla="*/ 3 h 231"/>
                <a:gd name="T68" fmla="*/ 2 w 480"/>
                <a:gd name="T69" fmla="*/ 2 h 231"/>
                <a:gd name="T70" fmla="*/ 3 w 480"/>
                <a:gd name="T71" fmla="*/ 2 h 231"/>
                <a:gd name="T72" fmla="*/ 4 w 480"/>
                <a:gd name="T73" fmla="*/ 2 h 231"/>
                <a:gd name="T74" fmla="*/ 6 w 480"/>
                <a:gd name="T75" fmla="*/ 2 h 231"/>
                <a:gd name="T76" fmla="*/ 7 w 480"/>
                <a:gd name="T77" fmla="*/ 2 h 231"/>
                <a:gd name="T78" fmla="*/ 6 w 480"/>
                <a:gd name="T79" fmla="*/ 2 h 231"/>
                <a:gd name="T80" fmla="*/ 6 w 480"/>
                <a:gd name="T81" fmla="*/ 2 h 231"/>
                <a:gd name="T82" fmla="*/ 6 w 480"/>
                <a:gd name="T83" fmla="*/ 2 h 231"/>
                <a:gd name="T84" fmla="*/ 6 w 480"/>
                <a:gd name="T85" fmla="*/ 1 h 231"/>
                <a:gd name="T86" fmla="*/ 7 w 480"/>
                <a:gd name="T87" fmla="*/ 1 h 231"/>
                <a:gd name="T88" fmla="*/ 9 w 480"/>
                <a:gd name="T89" fmla="*/ 1 h 231"/>
                <a:gd name="T90" fmla="*/ 12 w 480"/>
                <a:gd name="T91" fmla="*/ 0 h 231"/>
                <a:gd name="T92" fmla="*/ 13 w 480"/>
                <a:gd name="T93" fmla="*/ 0 h 231"/>
                <a:gd name="T94" fmla="*/ 14 w 480"/>
                <a:gd name="T95" fmla="*/ 0 h 231"/>
                <a:gd name="T96" fmla="*/ 16 w 480"/>
                <a:gd name="T97" fmla="*/ 0 h 231"/>
                <a:gd name="T98" fmla="*/ 18 w 480"/>
                <a:gd name="T99" fmla="*/ 0 h 231"/>
                <a:gd name="T100" fmla="*/ 20 w 480"/>
                <a:gd name="T101" fmla="*/ 1 h 231"/>
                <a:gd name="T102" fmla="*/ 21 w 480"/>
                <a:gd name="T103" fmla="*/ 1 h 231"/>
                <a:gd name="T104" fmla="*/ 22 w 480"/>
                <a:gd name="T105" fmla="*/ 1 h 231"/>
                <a:gd name="T106" fmla="*/ 24 w 480"/>
                <a:gd name="T107" fmla="*/ 1 h 231"/>
                <a:gd name="T108" fmla="*/ 25 w 480"/>
                <a:gd name="T109" fmla="*/ 1 h 231"/>
                <a:gd name="T110" fmla="*/ 26 w 480"/>
                <a:gd name="T111" fmla="*/ 1 h 231"/>
                <a:gd name="T112" fmla="*/ 28 w 480"/>
                <a:gd name="T113" fmla="*/ 2 h 231"/>
                <a:gd name="T114" fmla="*/ 29 w 480"/>
                <a:gd name="T115" fmla="*/ 2 h 23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0"/>
                <a:gd name="T175" fmla="*/ 0 h 231"/>
                <a:gd name="T176" fmla="*/ 480 w 480"/>
                <a:gd name="T177" fmla="*/ 231 h 23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0" h="231">
                  <a:moveTo>
                    <a:pt x="404" y="64"/>
                  </a:moveTo>
                  <a:lnTo>
                    <a:pt x="412" y="69"/>
                  </a:lnTo>
                  <a:lnTo>
                    <a:pt x="423" y="77"/>
                  </a:lnTo>
                  <a:lnTo>
                    <a:pt x="434" y="81"/>
                  </a:lnTo>
                  <a:lnTo>
                    <a:pt x="438" y="84"/>
                  </a:lnTo>
                  <a:lnTo>
                    <a:pt x="440" y="86"/>
                  </a:lnTo>
                  <a:lnTo>
                    <a:pt x="444" y="90"/>
                  </a:lnTo>
                  <a:lnTo>
                    <a:pt x="446" y="92"/>
                  </a:lnTo>
                  <a:lnTo>
                    <a:pt x="450" y="98"/>
                  </a:lnTo>
                  <a:lnTo>
                    <a:pt x="455" y="109"/>
                  </a:lnTo>
                  <a:lnTo>
                    <a:pt x="463" y="122"/>
                  </a:lnTo>
                  <a:lnTo>
                    <a:pt x="468" y="133"/>
                  </a:lnTo>
                  <a:lnTo>
                    <a:pt x="472" y="147"/>
                  </a:lnTo>
                  <a:lnTo>
                    <a:pt x="476" y="156"/>
                  </a:lnTo>
                  <a:lnTo>
                    <a:pt x="478" y="163"/>
                  </a:lnTo>
                  <a:lnTo>
                    <a:pt x="480" y="165"/>
                  </a:lnTo>
                  <a:lnTo>
                    <a:pt x="480" y="169"/>
                  </a:lnTo>
                  <a:lnTo>
                    <a:pt x="478" y="169"/>
                  </a:lnTo>
                  <a:lnTo>
                    <a:pt x="476" y="171"/>
                  </a:lnTo>
                  <a:lnTo>
                    <a:pt x="472" y="171"/>
                  </a:lnTo>
                  <a:lnTo>
                    <a:pt x="470" y="169"/>
                  </a:lnTo>
                  <a:lnTo>
                    <a:pt x="466" y="162"/>
                  </a:lnTo>
                  <a:lnTo>
                    <a:pt x="444" y="167"/>
                  </a:lnTo>
                  <a:lnTo>
                    <a:pt x="442" y="165"/>
                  </a:lnTo>
                  <a:lnTo>
                    <a:pt x="438" y="165"/>
                  </a:lnTo>
                  <a:lnTo>
                    <a:pt x="434" y="165"/>
                  </a:lnTo>
                  <a:lnTo>
                    <a:pt x="431" y="167"/>
                  </a:lnTo>
                  <a:lnTo>
                    <a:pt x="421" y="169"/>
                  </a:lnTo>
                  <a:lnTo>
                    <a:pt x="410" y="173"/>
                  </a:lnTo>
                  <a:lnTo>
                    <a:pt x="395" y="180"/>
                  </a:lnTo>
                  <a:lnTo>
                    <a:pt x="387" y="182"/>
                  </a:lnTo>
                  <a:lnTo>
                    <a:pt x="384" y="186"/>
                  </a:lnTo>
                  <a:lnTo>
                    <a:pt x="380" y="188"/>
                  </a:lnTo>
                  <a:lnTo>
                    <a:pt x="378" y="192"/>
                  </a:lnTo>
                  <a:lnTo>
                    <a:pt x="374" y="192"/>
                  </a:lnTo>
                  <a:lnTo>
                    <a:pt x="369" y="194"/>
                  </a:lnTo>
                  <a:lnTo>
                    <a:pt x="367" y="194"/>
                  </a:lnTo>
                  <a:lnTo>
                    <a:pt x="365" y="194"/>
                  </a:lnTo>
                  <a:lnTo>
                    <a:pt x="363" y="194"/>
                  </a:lnTo>
                  <a:lnTo>
                    <a:pt x="361" y="194"/>
                  </a:lnTo>
                  <a:lnTo>
                    <a:pt x="359" y="194"/>
                  </a:lnTo>
                  <a:lnTo>
                    <a:pt x="355" y="195"/>
                  </a:lnTo>
                  <a:lnTo>
                    <a:pt x="354" y="199"/>
                  </a:lnTo>
                  <a:lnTo>
                    <a:pt x="350" y="203"/>
                  </a:lnTo>
                  <a:lnTo>
                    <a:pt x="348" y="205"/>
                  </a:lnTo>
                  <a:lnTo>
                    <a:pt x="342" y="209"/>
                  </a:lnTo>
                  <a:lnTo>
                    <a:pt x="337" y="210"/>
                  </a:lnTo>
                  <a:lnTo>
                    <a:pt x="333" y="212"/>
                  </a:lnTo>
                  <a:lnTo>
                    <a:pt x="327" y="212"/>
                  </a:lnTo>
                  <a:lnTo>
                    <a:pt x="316" y="214"/>
                  </a:lnTo>
                  <a:lnTo>
                    <a:pt x="305" y="214"/>
                  </a:lnTo>
                  <a:lnTo>
                    <a:pt x="290" y="210"/>
                  </a:lnTo>
                  <a:lnTo>
                    <a:pt x="282" y="210"/>
                  </a:lnTo>
                  <a:lnTo>
                    <a:pt x="280" y="207"/>
                  </a:lnTo>
                  <a:lnTo>
                    <a:pt x="278" y="205"/>
                  </a:lnTo>
                  <a:lnTo>
                    <a:pt x="276" y="205"/>
                  </a:lnTo>
                  <a:lnTo>
                    <a:pt x="275" y="205"/>
                  </a:lnTo>
                  <a:lnTo>
                    <a:pt x="271" y="205"/>
                  </a:lnTo>
                  <a:lnTo>
                    <a:pt x="267" y="207"/>
                  </a:lnTo>
                  <a:lnTo>
                    <a:pt x="265" y="212"/>
                  </a:lnTo>
                  <a:lnTo>
                    <a:pt x="263" y="214"/>
                  </a:lnTo>
                  <a:lnTo>
                    <a:pt x="260" y="220"/>
                  </a:lnTo>
                  <a:lnTo>
                    <a:pt x="258" y="224"/>
                  </a:lnTo>
                  <a:lnTo>
                    <a:pt x="256" y="226"/>
                  </a:lnTo>
                  <a:lnTo>
                    <a:pt x="252" y="229"/>
                  </a:lnTo>
                  <a:lnTo>
                    <a:pt x="250" y="229"/>
                  </a:lnTo>
                  <a:lnTo>
                    <a:pt x="248" y="231"/>
                  </a:lnTo>
                  <a:lnTo>
                    <a:pt x="246" y="231"/>
                  </a:lnTo>
                  <a:lnTo>
                    <a:pt x="244" y="231"/>
                  </a:lnTo>
                  <a:lnTo>
                    <a:pt x="243" y="229"/>
                  </a:lnTo>
                  <a:lnTo>
                    <a:pt x="241" y="227"/>
                  </a:lnTo>
                  <a:lnTo>
                    <a:pt x="241" y="226"/>
                  </a:lnTo>
                  <a:lnTo>
                    <a:pt x="243" y="224"/>
                  </a:lnTo>
                  <a:lnTo>
                    <a:pt x="243" y="222"/>
                  </a:lnTo>
                  <a:lnTo>
                    <a:pt x="246" y="220"/>
                  </a:lnTo>
                  <a:lnTo>
                    <a:pt x="248" y="218"/>
                  </a:lnTo>
                  <a:lnTo>
                    <a:pt x="248" y="216"/>
                  </a:lnTo>
                  <a:lnTo>
                    <a:pt x="248" y="214"/>
                  </a:lnTo>
                  <a:lnTo>
                    <a:pt x="248" y="212"/>
                  </a:lnTo>
                  <a:lnTo>
                    <a:pt x="248" y="210"/>
                  </a:lnTo>
                  <a:lnTo>
                    <a:pt x="248" y="209"/>
                  </a:lnTo>
                  <a:lnTo>
                    <a:pt x="231" y="214"/>
                  </a:lnTo>
                  <a:lnTo>
                    <a:pt x="218" y="222"/>
                  </a:lnTo>
                  <a:lnTo>
                    <a:pt x="209" y="216"/>
                  </a:lnTo>
                  <a:lnTo>
                    <a:pt x="207" y="216"/>
                  </a:lnTo>
                  <a:lnTo>
                    <a:pt x="199" y="220"/>
                  </a:lnTo>
                  <a:lnTo>
                    <a:pt x="194" y="222"/>
                  </a:lnTo>
                  <a:lnTo>
                    <a:pt x="190" y="224"/>
                  </a:lnTo>
                  <a:lnTo>
                    <a:pt x="184" y="226"/>
                  </a:lnTo>
                  <a:lnTo>
                    <a:pt x="179" y="226"/>
                  </a:lnTo>
                  <a:lnTo>
                    <a:pt x="175" y="224"/>
                  </a:lnTo>
                  <a:lnTo>
                    <a:pt x="160" y="220"/>
                  </a:lnTo>
                  <a:lnTo>
                    <a:pt x="152" y="216"/>
                  </a:lnTo>
                  <a:lnTo>
                    <a:pt x="143" y="216"/>
                  </a:lnTo>
                  <a:lnTo>
                    <a:pt x="135" y="214"/>
                  </a:lnTo>
                  <a:lnTo>
                    <a:pt x="126" y="214"/>
                  </a:lnTo>
                  <a:lnTo>
                    <a:pt x="124" y="216"/>
                  </a:lnTo>
                  <a:lnTo>
                    <a:pt x="118" y="222"/>
                  </a:lnTo>
                  <a:lnTo>
                    <a:pt x="115" y="226"/>
                  </a:lnTo>
                  <a:lnTo>
                    <a:pt x="111" y="229"/>
                  </a:lnTo>
                  <a:lnTo>
                    <a:pt x="107" y="231"/>
                  </a:lnTo>
                  <a:lnTo>
                    <a:pt x="102" y="231"/>
                  </a:lnTo>
                  <a:lnTo>
                    <a:pt x="100" y="229"/>
                  </a:lnTo>
                  <a:lnTo>
                    <a:pt x="92" y="226"/>
                  </a:lnTo>
                  <a:lnTo>
                    <a:pt x="88" y="224"/>
                  </a:lnTo>
                  <a:lnTo>
                    <a:pt x="83" y="224"/>
                  </a:lnTo>
                  <a:lnTo>
                    <a:pt x="77" y="222"/>
                  </a:lnTo>
                  <a:lnTo>
                    <a:pt x="71" y="222"/>
                  </a:lnTo>
                  <a:lnTo>
                    <a:pt x="66" y="218"/>
                  </a:lnTo>
                  <a:lnTo>
                    <a:pt x="51" y="210"/>
                  </a:lnTo>
                  <a:lnTo>
                    <a:pt x="43" y="205"/>
                  </a:lnTo>
                  <a:lnTo>
                    <a:pt x="36" y="199"/>
                  </a:lnTo>
                  <a:lnTo>
                    <a:pt x="32" y="197"/>
                  </a:lnTo>
                  <a:lnTo>
                    <a:pt x="30" y="194"/>
                  </a:lnTo>
                  <a:lnTo>
                    <a:pt x="28" y="192"/>
                  </a:lnTo>
                  <a:lnTo>
                    <a:pt x="26" y="188"/>
                  </a:lnTo>
                  <a:lnTo>
                    <a:pt x="26" y="184"/>
                  </a:lnTo>
                  <a:lnTo>
                    <a:pt x="24" y="177"/>
                  </a:lnTo>
                  <a:lnTo>
                    <a:pt x="23" y="171"/>
                  </a:lnTo>
                  <a:lnTo>
                    <a:pt x="21" y="165"/>
                  </a:lnTo>
                  <a:lnTo>
                    <a:pt x="19" y="163"/>
                  </a:lnTo>
                  <a:lnTo>
                    <a:pt x="17" y="163"/>
                  </a:lnTo>
                  <a:lnTo>
                    <a:pt x="15" y="162"/>
                  </a:lnTo>
                  <a:lnTo>
                    <a:pt x="15" y="160"/>
                  </a:lnTo>
                  <a:lnTo>
                    <a:pt x="2" y="145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22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2" y="113"/>
                  </a:lnTo>
                  <a:lnTo>
                    <a:pt x="2" y="111"/>
                  </a:lnTo>
                  <a:lnTo>
                    <a:pt x="4" y="107"/>
                  </a:lnTo>
                  <a:lnTo>
                    <a:pt x="7" y="101"/>
                  </a:lnTo>
                  <a:lnTo>
                    <a:pt x="11" y="98"/>
                  </a:lnTo>
                  <a:lnTo>
                    <a:pt x="15" y="94"/>
                  </a:lnTo>
                  <a:lnTo>
                    <a:pt x="19" y="94"/>
                  </a:lnTo>
                  <a:lnTo>
                    <a:pt x="23" y="92"/>
                  </a:lnTo>
                  <a:lnTo>
                    <a:pt x="24" y="92"/>
                  </a:lnTo>
                  <a:lnTo>
                    <a:pt x="28" y="90"/>
                  </a:lnTo>
                  <a:lnTo>
                    <a:pt x="32" y="92"/>
                  </a:lnTo>
                  <a:lnTo>
                    <a:pt x="39" y="94"/>
                  </a:lnTo>
                  <a:lnTo>
                    <a:pt x="45" y="94"/>
                  </a:lnTo>
                  <a:lnTo>
                    <a:pt x="51" y="94"/>
                  </a:lnTo>
                  <a:lnTo>
                    <a:pt x="56" y="94"/>
                  </a:lnTo>
                  <a:lnTo>
                    <a:pt x="64" y="94"/>
                  </a:lnTo>
                  <a:lnTo>
                    <a:pt x="66" y="92"/>
                  </a:lnTo>
                  <a:lnTo>
                    <a:pt x="71" y="88"/>
                  </a:lnTo>
                  <a:lnTo>
                    <a:pt x="77" y="84"/>
                  </a:lnTo>
                  <a:lnTo>
                    <a:pt x="81" y="83"/>
                  </a:lnTo>
                  <a:lnTo>
                    <a:pt x="85" y="81"/>
                  </a:lnTo>
                  <a:lnTo>
                    <a:pt x="90" y="81"/>
                  </a:lnTo>
                  <a:lnTo>
                    <a:pt x="107" y="81"/>
                  </a:lnTo>
                  <a:lnTo>
                    <a:pt x="103" y="81"/>
                  </a:lnTo>
                  <a:lnTo>
                    <a:pt x="94" y="79"/>
                  </a:lnTo>
                  <a:lnTo>
                    <a:pt x="90" y="79"/>
                  </a:lnTo>
                  <a:lnTo>
                    <a:pt x="86" y="77"/>
                  </a:lnTo>
                  <a:lnTo>
                    <a:pt x="85" y="77"/>
                  </a:lnTo>
                  <a:lnTo>
                    <a:pt x="83" y="75"/>
                  </a:lnTo>
                  <a:lnTo>
                    <a:pt x="83" y="73"/>
                  </a:lnTo>
                  <a:lnTo>
                    <a:pt x="83" y="71"/>
                  </a:lnTo>
                  <a:lnTo>
                    <a:pt x="83" y="69"/>
                  </a:lnTo>
                  <a:lnTo>
                    <a:pt x="81" y="64"/>
                  </a:lnTo>
                  <a:lnTo>
                    <a:pt x="83" y="58"/>
                  </a:lnTo>
                  <a:lnTo>
                    <a:pt x="83" y="56"/>
                  </a:lnTo>
                  <a:lnTo>
                    <a:pt x="83" y="52"/>
                  </a:lnTo>
                  <a:lnTo>
                    <a:pt x="85" y="49"/>
                  </a:lnTo>
                  <a:lnTo>
                    <a:pt x="86" y="45"/>
                  </a:lnTo>
                  <a:lnTo>
                    <a:pt x="90" y="43"/>
                  </a:lnTo>
                  <a:lnTo>
                    <a:pt x="94" y="39"/>
                  </a:lnTo>
                  <a:lnTo>
                    <a:pt x="98" y="36"/>
                  </a:lnTo>
                  <a:lnTo>
                    <a:pt x="102" y="34"/>
                  </a:lnTo>
                  <a:lnTo>
                    <a:pt x="105" y="34"/>
                  </a:lnTo>
                  <a:lnTo>
                    <a:pt x="117" y="34"/>
                  </a:lnTo>
                  <a:lnTo>
                    <a:pt x="124" y="34"/>
                  </a:lnTo>
                  <a:lnTo>
                    <a:pt x="132" y="36"/>
                  </a:lnTo>
                  <a:lnTo>
                    <a:pt x="137" y="32"/>
                  </a:lnTo>
                  <a:lnTo>
                    <a:pt x="152" y="26"/>
                  </a:lnTo>
                  <a:lnTo>
                    <a:pt x="160" y="24"/>
                  </a:lnTo>
                  <a:lnTo>
                    <a:pt x="169" y="19"/>
                  </a:lnTo>
                  <a:lnTo>
                    <a:pt x="177" y="15"/>
                  </a:lnTo>
                  <a:lnTo>
                    <a:pt x="184" y="9"/>
                  </a:lnTo>
                  <a:lnTo>
                    <a:pt x="184" y="7"/>
                  </a:lnTo>
                  <a:lnTo>
                    <a:pt x="186" y="5"/>
                  </a:lnTo>
                  <a:lnTo>
                    <a:pt x="190" y="4"/>
                  </a:lnTo>
                  <a:lnTo>
                    <a:pt x="194" y="2"/>
                  </a:lnTo>
                  <a:lnTo>
                    <a:pt x="196" y="0"/>
                  </a:lnTo>
                  <a:lnTo>
                    <a:pt x="201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6" y="2"/>
                  </a:lnTo>
                  <a:lnTo>
                    <a:pt x="224" y="2"/>
                  </a:lnTo>
                  <a:lnTo>
                    <a:pt x="229" y="5"/>
                  </a:lnTo>
                  <a:lnTo>
                    <a:pt x="239" y="7"/>
                  </a:lnTo>
                  <a:lnTo>
                    <a:pt x="241" y="9"/>
                  </a:lnTo>
                  <a:lnTo>
                    <a:pt x="246" y="15"/>
                  </a:lnTo>
                  <a:lnTo>
                    <a:pt x="252" y="19"/>
                  </a:lnTo>
                  <a:lnTo>
                    <a:pt x="258" y="22"/>
                  </a:lnTo>
                  <a:lnTo>
                    <a:pt x="265" y="26"/>
                  </a:lnTo>
                  <a:lnTo>
                    <a:pt x="273" y="30"/>
                  </a:lnTo>
                  <a:lnTo>
                    <a:pt x="275" y="30"/>
                  </a:lnTo>
                  <a:lnTo>
                    <a:pt x="282" y="30"/>
                  </a:lnTo>
                  <a:lnTo>
                    <a:pt x="286" y="30"/>
                  </a:lnTo>
                  <a:lnTo>
                    <a:pt x="290" y="28"/>
                  </a:lnTo>
                  <a:lnTo>
                    <a:pt x="293" y="28"/>
                  </a:lnTo>
                  <a:lnTo>
                    <a:pt x="297" y="26"/>
                  </a:lnTo>
                  <a:lnTo>
                    <a:pt x="303" y="26"/>
                  </a:lnTo>
                  <a:lnTo>
                    <a:pt x="314" y="24"/>
                  </a:lnTo>
                  <a:lnTo>
                    <a:pt x="322" y="24"/>
                  </a:lnTo>
                  <a:lnTo>
                    <a:pt x="329" y="26"/>
                  </a:lnTo>
                  <a:lnTo>
                    <a:pt x="331" y="26"/>
                  </a:lnTo>
                  <a:lnTo>
                    <a:pt x="335" y="28"/>
                  </a:lnTo>
                  <a:lnTo>
                    <a:pt x="337" y="28"/>
                  </a:lnTo>
                  <a:lnTo>
                    <a:pt x="339" y="30"/>
                  </a:lnTo>
                  <a:lnTo>
                    <a:pt x="340" y="34"/>
                  </a:lnTo>
                  <a:lnTo>
                    <a:pt x="348" y="41"/>
                  </a:lnTo>
                  <a:lnTo>
                    <a:pt x="355" y="45"/>
                  </a:lnTo>
                  <a:lnTo>
                    <a:pt x="363" y="49"/>
                  </a:lnTo>
                  <a:lnTo>
                    <a:pt x="367" y="51"/>
                  </a:lnTo>
                  <a:lnTo>
                    <a:pt x="372" y="52"/>
                  </a:lnTo>
                  <a:lnTo>
                    <a:pt x="378" y="54"/>
                  </a:lnTo>
                  <a:lnTo>
                    <a:pt x="384" y="54"/>
                  </a:lnTo>
                  <a:lnTo>
                    <a:pt x="386" y="56"/>
                  </a:lnTo>
                  <a:lnTo>
                    <a:pt x="391" y="56"/>
                  </a:lnTo>
                  <a:lnTo>
                    <a:pt x="395" y="58"/>
                  </a:lnTo>
                  <a:lnTo>
                    <a:pt x="399" y="60"/>
                  </a:lnTo>
                  <a:lnTo>
                    <a:pt x="402" y="62"/>
                  </a:lnTo>
                  <a:lnTo>
                    <a:pt x="404" y="6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9" name="Freeform 206"/>
            <p:cNvSpPr>
              <a:spLocks/>
            </p:cNvSpPr>
            <p:nvPr/>
          </p:nvSpPr>
          <p:spPr bwMode="auto">
            <a:xfrm>
              <a:off x="869" y="2281"/>
              <a:ext cx="122" cy="75"/>
            </a:xfrm>
            <a:custGeom>
              <a:avLst/>
              <a:gdLst>
                <a:gd name="T0" fmla="*/ 4 w 237"/>
                <a:gd name="T1" fmla="*/ 4 h 188"/>
                <a:gd name="T2" fmla="*/ 5 w 237"/>
                <a:gd name="T3" fmla="*/ 3 h 188"/>
                <a:gd name="T4" fmla="*/ 5 w 237"/>
                <a:gd name="T5" fmla="*/ 3 h 188"/>
                <a:gd name="T6" fmla="*/ 5 w 237"/>
                <a:gd name="T7" fmla="*/ 3 h 188"/>
                <a:gd name="T8" fmla="*/ 5 w 237"/>
                <a:gd name="T9" fmla="*/ 3 h 188"/>
                <a:gd name="T10" fmla="*/ 5 w 237"/>
                <a:gd name="T11" fmla="*/ 3 h 188"/>
                <a:gd name="T12" fmla="*/ 4 w 237"/>
                <a:gd name="T13" fmla="*/ 2 h 188"/>
                <a:gd name="T14" fmla="*/ 3 w 237"/>
                <a:gd name="T15" fmla="*/ 2 h 188"/>
                <a:gd name="T16" fmla="*/ 3 w 237"/>
                <a:gd name="T17" fmla="*/ 2 h 188"/>
                <a:gd name="T18" fmla="*/ 3 w 237"/>
                <a:gd name="T19" fmla="*/ 2 h 188"/>
                <a:gd name="T20" fmla="*/ 3 w 237"/>
                <a:gd name="T21" fmla="*/ 1 h 188"/>
                <a:gd name="T22" fmla="*/ 1 w 237"/>
                <a:gd name="T23" fmla="*/ 1 h 188"/>
                <a:gd name="T24" fmla="*/ 1 w 237"/>
                <a:gd name="T25" fmla="*/ 0 h 188"/>
                <a:gd name="T26" fmla="*/ 1 w 237"/>
                <a:gd name="T27" fmla="*/ 0 h 188"/>
                <a:gd name="T28" fmla="*/ 1 w 237"/>
                <a:gd name="T29" fmla="*/ 0 h 188"/>
                <a:gd name="T30" fmla="*/ 0 w 237"/>
                <a:gd name="T31" fmla="*/ 0 h 188"/>
                <a:gd name="T32" fmla="*/ 1 w 237"/>
                <a:gd name="T33" fmla="*/ 0 h 188"/>
                <a:gd name="T34" fmla="*/ 2 w 237"/>
                <a:gd name="T35" fmla="*/ 0 h 188"/>
                <a:gd name="T36" fmla="*/ 3 w 237"/>
                <a:gd name="T37" fmla="*/ 0 h 188"/>
                <a:gd name="T38" fmla="*/ 4 w 237"/>
                <a:gd name="T39" fmla="*/ 1 h 188"/>
                <a:gd name="T40" fmla="*/ 5 w 237"/>
                <a:gd name="T41" fmla="*/ 1 h 188"/>
                <a:gd name="T42" fmla="*/ 6 w 237"/>
                <a:gd name="T43" fmla="*/ 1 h 188"/>
                <a:gd name="T44" fmla="*/ 6 w 237"/>
                <a:gd name="T45" fmla="*/ 1 h 188"/>
                <a:gd name="T46" fmla="*/ 7 w 237"/>
                <a:gd name="T47" fmla="*/ 1 h 188"/>
                <a:gd name="T48" fmla="*/ 8 w 237"/>
                <a:gd name="T49" fmla="*/ 1 h 188"/>
                <a:gd name="T50" fmla="*/ 9 w 237"/>
                <a:gd name="T51" fmla="*/ 1 h 188"/>
                <a:gd name="T52" fmla="*/ 10 w 237"/>
                <a:gd name="T53" fmla="*/ 1 h 188"/>
                <a:gd name="T54" fmla="*/ 11 w 237"/>
                <a:gd name="T55" fmla="*/ 1 h 188"/>
                <a:gd name="T56" fmla="*/ 12 w 237"/>
                <a:gd name="T57" fmla="*/ 1 h 188"/>
                <a:gd name="T58" fmla="*/ 15 w 237"/>
                <a:gd name="T59" fmla="*/ 1 h 188"/>
                <a:gd name="T60" fmla="*/ 16 w 237"/>
                <a:gd name="T61" fmla="*/ 2 h 188"/>
                <a:gd name="T62" fmla="*/ 16 w 237"/>
                <a:gd name="T63" fmla="*/ 2 h 188"/>
                <a:gd name="T64" fmla="*/ 16 w 237"/>
                <a:gd name="T65" fmla="*/ 2 h 188"/>
                <a:gd name="T66" fmla="*/ 16 w 237"/>
                <a:gd name="T67" fmla="*/ 2 h 188"/>
                <a:gd name="T68" fmla="*/ 16 w 237"/>
                <a:gd name="T69" fmla="*/ 2 h 188"/>
                <a:gd name="T70" fmla="*/ 16 w 237"/>
                <a:gd name="T71" fmla="*/ 2 h 188"/>
                <a:gd name="T72" fmla="*/ 15 w 237"/>
                <a:gd name="T73" fmla="*/ 3 h 188"/>
                <a:gd name="T74" fmla="*/ 15 w 237"/>
                <a:gd name="T75" fmla="*/ 3 h 188"/>
                <a:gd name="T76" fmla="*/ 15 w 237"/>
                <a:gd name="T77" fmla="*/ 3 h 188"/>
                <a:gd name="T78" fmla="*/ 15 w 237"/>
                <a:gd name="T79" fmla="*/ 3 h 188"/>
                <a:gd name="T80" fmla="*/ 14 w 237"/>
                <a:gd name="T81" fmla="*/ 4 h 188"/>
                <a:gd name="T82" fmla="*/ 14 w 237"/>
                <a:gd name="T83" fmla="*/ 4 h 188"/>
                <a:gd name="T84" fmla="*/ 14 w 237"/>
                <a:gd name="T85" fmla="*/ 4 h 188"/>
                <a:gd name="T86" fmla="*/ 14 w 237"/>
                <a:gd name="T87" fmla="*/ 4 h 188"/>
                <a:gd name="T88" fmla="*/ 13 w 237"/>
                <a:gd name="T89" fmla="*/ 4 h 188"/>
                <a:gd name="T90" fmla="*/ 13 w 237"/>
                <a:gd name="T91" fmla="*/ 4 h 188"/>
                <a:gd name="T92" fmla="*/ 12 w 237"/>
                <a:gd name="T93" fmla="*/ 4 h 188"/>
                <a:gd name="T94" fmla="*/ 12 w 237"/>
                <a:gd name="T95" fmla="*/ 4 h 188"/>
                <a:gd name="T96" fmla="*/ 11 w 237"/>
                <a:gd name="T97" fmla="*/ 4 h 188"/>
                <a:gd name="T98" fmla="*/ 11 w 237"/>
                <a:gd name="T99" fmla="*/ 5 h 188"/>
                <a:gd name="T100" fmla="*/ 10 w 237"/>
                <a:gd name="T101" fmla="*/ 5 h 188"/>
                <a:gd name="T102" fmla="*/ 9 w 237"/>
                <a:gd name="T103" fmla="*/ 5 h 188"/>
                <a:gd name="T104" fmla="*/ 8 w 237"/>
                <a:gd name="T105" fmla="*/ 5 h 188"/>
                <a:gd name="T106" fmla="*/ 5 w 237"/>
                <a:gd name="T107" fmla="*/ 5 h 1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7"/>
                <a:gd name="T163" fmla="*/ 0 h 188"/>
                <a:gd name="T164" fmla="*/ 237 w 237"/>
                <a:gd name="T165" fmla="*/ 188 h 18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7" h="188">
                  <a:moveTo>
                    <a:pt x="75" y="188"/>
                  </a:moveTo>
                  <a:lnTo>
                    <a:pt x="60" y="158"/>
                  </a:lnTo>
                  <a:lnTo>
                    <a:pt x="53" y="139"/>
                  </a:lnTo>
                  <a:lnTo>
                    <a:pt x="64" y="126"/>
                  </a:lnTo>
                  <a:lnTo>
                    <a:pt x="66" y="124"/>
                  </a:lnTo>
                  <a:lnTo>
                    <a:pt x="70" y="121"/>
                  </a:lnTo>
                  <a:lnTo>
                    <a:pt x="71" y="119"/>
                  </a:lnTo>
                  <a:lnTo>
                    <a:pt x="70" y="115"/>
                  </a:lnTo>
                  <a:lnTo>
                    <a:pt x="70" y="113"/>
                  </a:lnTo>
                  <a:lnTo>
                    <a:pt x="70" y="111"/>
                  </a:lnTo>
                  <a:lnTo>
                    <a:pt x="66" y="107"/>
                  </a:lnTo>
                  <a:lnTo>
                    <a:pt x="64" y="106"/>
                  </a:lnTo>
                  <a:lnTo>
                    <a:pt x="60" y="104"/>
                  </a:lnTo>
                  <a:lnTo>
                    <a:pt x="55" y="94"/>
                  </a:lnTo>
                  <a:lnTo>
                    <a:pt x="51" y="89"/>
                  </a:lnTo>
                  <a:lnTo>
                    <a:pt x="47" y="83"/>
                  </a:lnTo>
                  <a:lnTo>
                    <a:pt x="47" y="79"/>
                  </a:lnTo>
                  <a:lnTo>
                    <a:pt x="47" y="74"/>
                  </a:lnTo>
                  <a:lnTo>
                    <a:pt x="47" y="70"/>
                  </a:lnTo>
                  <a:lnTo>
                    <a:pt x="47" y="66"/>
                  </a:lnTo>
                  <a:lnTo>
                    <a:pt x="38" y="53"/>
                  </a:lnTo>
                  <a:lnTo>
                    <a:pt x="41" y="43"/>
                  </a:lnTo>
                  <a:lnTo>
                    <a:pt x="28" y="47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9" y="17"/>
                  </a:lnTo>
                  <a:lnTo>
                    <a:pt x="9" y="13"/>
                  </a:lnTo>
                  <a:lnTo>
                    <a:pt x="7" y="8"/>
                  </a:lnTo>
                  <a:lnTo>
                    <a:pt x="6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11" y="2"/>
                  </a:lnTo>
                  <a:lnTo>
                    <a:pt x="23" y="2"/>
                  </a:lnTo>
                  <a:lnTo>
                    <a:pt x="38" y="8"/>
                  </a:lnTo>
                  <a:lnTo>
                    <a:pt x="41" y="13"/>
                  </a:lnTo>
                  <a:lnTo>
                    <a:pt x="55" y="25"/>
                  </a:lnTo>
                  <a:lnTo>
                    <a:pt x="58" y="28"/>
                  </a:lnTo>
                  <a:lnTo>
                    <a:pt x="64" y="32"/>
                  </a:lnTo>
                  <a:lnTo>
                    <a:pt x="70" y="34"/>
                  </a:lnTo>
                  <a:lnTo>
                    <a:pt x="73" y="36"/>
                  </a:lnTo>
                  <a:lnTo>
                    <a:pt x="79" y="38"/>
                  </a:lnTo>
                  <a:lnTo>
                    <a:pt x="85" y="40"/>
                  </a:lnTo>
                  <a:lnTo>
                    <a:pt x="90" y="42"/>
                  </a:lnTo>
                  <a:lnTo>
                    <a:pt x="98" y="42"/>
                  </a:lnTo>
                  <a:lnTo>
                    <a:pt x="100" y="40"/>
                  </a:lnTo>
                  <a:lnTo>
                    <a:pt x="105" y="36"/>
                  </a:lnTo>
                  <a:lnTo>
                    <a:pt x="115" y="32"/>
                  </a:lnTo>
                  <a:lnTo>
                    <a:pt x="126" y="28"/>
                  </a:lnTo>
                  <a:lnTo>
                    <a:pt x="132" y="28"/>
                  </a:lnTo>
                  <a:lnTo>
                    <a:pt x="139" y="27"/>
                  </a:lnTo>
                  <a:lnTo>
                    <a:pt x="147" y="27"/>
                  </a:lnTo>
                  <a:lnTo>
                    <a:pt x="154" y="27"/>
                  </a:lnTo>
                  <a:lnTo>
                    <a:pt x="160" y="28"/>
                  </a:lnTo>
                  <a:lnTo>
                    <a:pt x="167" y="30"/>
                  </a:lnTo>
                  <a:lnTo>
                    <a:pt x="175" y="34"/>
                  </a:lnTo>
                  <a:lnTo>
                    <a:pt x="182" y="38"/>
                  </a:lnTo>
                  <a:lnTo>
                    <a:pt x="214" y="49"/>
                  </a:lnTo>
                  <a:lnTo>
                    <a:pt x="218" y="51"/>
                  </a:lnTo>
                  <a:lnTo>
                    <a:pt x="226" y="55"/>
                  </a:lnTo>
                  <a:lnTo>
                    <a:pt x="231" y="59"/>
                  </a:lnTo>
                  <a:lnTo>
                    <a:pt x="235" y="62"/>
                  </a:lnTo>
                  <a:lnTo>
                    <a:pt x="235" y="64"/>
                  </a:lnTo>
                  <a:lnTo>
                    <a:pt x="237" y="66"/>
                  </a:lnTo>
                  <a:lnTo>
                    <a:pt x="237" y="68"/>
                  </a:lnTo>
                  <a:lnTo>
                    <a:pt x="235" y="72"/>
                  </a:lnTo>
                  <a:lnTo>
                    <a:pt x="235" y="79"/>
                  </a:lnTo>
                  <a:lnTo>
                    <a:pt x="231" y="87"/>
                  </a:lnTo>
                  <a:lnTo>
                    <a:pt x="229" y="98"/>
                  </a:lnTo>
                  <a:lnTo>
                    <a:pt x="228" y="100"/>
                  </a:lnTo>
                  <a:lnTo>
                    <a:pt x="224" y="107"/>
                  </a:lnTo>
                  <a:lnTo>
                    <a:pt x="222" y="111"/>
                  </a:lnTo>
                  <a:lnTo>
                    <a:pt x="220" y="115"/>
                  </a:lnTo>
                  <a:lnTo>
                    <a:pt x="218" y="117"/>
                  </a:lnTo>
                  <a:lnTo>
                    <a:pt x="216" y="119"/>
                  </a:lnTo>
                  <a:lnTo>
                    <a:pt x="213" y="121"/>
                  </a:lnTo>
                  <a:lnTo>
                    <a:pt x="209" y="126"/>
                  </a:lnTo>
                  <a:lnTo>
                    <a:pt x="205" y="132"/>
                  </a:lnTo>
                  <a:lnTo>
                    <a:pt x="205" y="136"/>
                  </a:lnTo>
                  <a:lnTo>
                    <a:pt x="205" y="138"/>
                  </a:lnTo>
                  <a:lnTo>
                    <a:pt x="205" y="141"/>
                  </a:lnTo>
                  <a:lnTo>
                    <a:pt x="205" y="143"/>
                  </a:lnTo>
                  <a:lnTo>
                    <a:pt x="207" y="145"/>
                  </a:lnTo>
                  <a:lnTo>
                    <a:pt x="205" y="145"/>
                  </a:lnTo>
                  <a:lnTo>
                    <a:pt x="201" y="145"/>
                  </a:lnTo>
                  <a:lnTo>
                    <a:pt x="197" y="145"/>
                  </a:lnTo>
                  <a:lnTo>
                    <a:pt x="194" y="145"/>
                  </a:lnTo>
                  <a:lnTo>
                    <a:pt x="190" y="147"/>
                  </a:lnTo>
                  <a:lnTo>
                    <a:pt x="186" y="149"/>
                  </a:lnTo>
                  <a:lnTo>
                    <a:pt x="181" y="151"/>
                  </a:lnTo>
                  <a:lnTo>
                    <a:pt x="177" y="153"/>
                  </a:lnTo>
                  <a:lnTo>
                    <a:pt x="173" y="156"/>
                  </a:lnTo>
                  <a:lnTo>
                    <a:pt x="169" y="160"/>
                  </a:lnTo>
                  <a:lnTo>
                    <a:pt x="165" y="166"/>
                  </a:lnTo>
                  <a:lnTo>
                    <a:pt x="162" y="171"/>
                  </a:lnTo>
                  <a:lnTo>
                    <a:pt x="160" y="179"/>
                  </a:lnTo>
                  <a:lnTo>
                    <a:pt x="156" y="186"/>
                  </a:lnTo>
                  <a:lnTo>
                    <a:pt x="152" y="186"/>
                  </a:lnTo>
                  <a:lnTo>
                    <a:pt x="141" y="188"/>
                  </a:lnTo>
                  <a:lnTo>
                    <a:pt x="134" y="188"/>
                  </a:lnTo>
                  <a:lnTo>
                    <a:pt x="128" y="188"/>
                  </a:lnTo>
                  <a:lnTo>
                    <a:pt x="124" y="188"/>
                  </a:lnTo>
                  <a:lnTo>
                    <a:pt x="120" y="186"/>
                  </a:lnTo>
                  <a:lnTo>
                    <a:pt x="117" y="181"/>
                  </a:lnTo>
                  <a:lnTo>
                    <a:pt x="75" y="18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16" name="Group 207"/>
            <p:cNvGrpSpPr>
              <a:grpSpLocks/>
            </p:cNvGrpSpPr>
            <p:nvPr/>
          </p:nvGrpSpPr>
          <p:grpSpPr bwMode="auto">
            <a:xfrm>
              <a:off x="869" y="2281"/>
              <a:ext cx="122" cy="75"/>
              <a:chOff x="648" y="2031"/>
              <a:chExt cx="118" cy="94"/>
            </a:xfrm>
          </p:grpSpPr>
          <p:sp>
            <p:nvSpPr>
              <p:cNvPr id="21200" name="Freeform 208"/>
              <p:cNvSpPr>
                <a:spLocks/>
              </p:cNvSpPr>
              <p:nvPr/>
            </p:nvSpPr>
            <p:spPr bwMode="auto">
              <a:xfrm>
                <a:off x="648" y="2031"/>
                <a:ext cx="118" cy="94"/>
              </a:xfrm>
              <a:custGeom>
                <a:avLst/>
                <a:gdLst>
                  <a:gd name="T0" fmla="*/ 3 w 237"/>
                  <a:gd name="T1" fmla="*/ 10 h 188"/>
                  <a:gd name="T2" fmla="*/ 4 w 237"/>
                  <a:gd name="T3" fmla="*/ 7 h 188"/>
                  <a:gd name="T4" fmla="*/ 4 w 237"/>
                  <a:gd name="T5" fmla="*/ 7 h 188"/>
                  <a:gd name="T6" fmla="*/ 4 w 237"/>
                  <a:gd name="T7" fmla="*/ 7 h 188"/>
                  <a:gd name="T8" fmla="*/ 4 w 237"/>
                  <a:gd name="T9" fmla="*/ 6 h 188"/>
                  <a:gd name="T10" fmla="*/ 4 w 237"/>
                  <a:gd name="T11" fmla="*/ 6 h 188"/>
                  <a:gd name="T12" fmla="*/ 3 w 237"/>
                  <a:gd name="T13" fmla="*/ 6 h 188"/>
                  <a:gd name="T14" fmla="*/ 2 w 237"/>
                  <a:gd name="T15" fmla="*/ 6 h 188"/>
                  <a:gd name="T16" fmla="*/ 2 w 237"/>
                  <a:gd name="T17" fmla="*/ 5 h 188"/>
                  <a:gd name="T18" fmla="*/ 2 w 237"/>
                  <a:gd name="T19" fmla="*/ 5 h 188"/>
                  <a:gd name="T20" fmla="*/ 2 w 237"/>
                  <a:gd name="T21" fmla="*/ 3 h 188"/>
                  <a:gd name="T22" fmla="*/ 0 w 237"/>
                  <a:gd name="T23" fmla="*/ 1 h 188"/>
                  <a:gd name="T24" fmla="*/ 0 w 237"/>
                  <a:gd name="T25" fmla="*/ 1 h 188"/>
                  <a:gd name="T26" fmla="*/ 0 w 237"/>
                  <a:gd name="T27" fmla="*/ 1 h 188"/>
                  <a:gd name="T28" fmla="*/ 0 w 237"/>
                  <a:gd name="T29" fmla="*/ 1 h 188"/>
                  <a:gd name="T30" fmla="*/ 0 w 237"/>
                  <a:gd name="T31" fmla="*/ 0 h 188"/>
                  <a:gd name="T32" fmla="*/ 0 w 237"/>
                  <a:gd name="T33" fmla="*/ 0 h 188"/>
                  <a:gd name="T34" fmla="*/ 1 w 237"/>
                  <a:gd name="T35" fmla="*/ 1 h 188"/>
                  <a:gd name="T36" fmla="*/ 2 w 237"/>
                  <a:gd name="T37" fmla="*/ 1 h 188"/>
                  <a:gd name="T38" fmla="*/ 3 w 237"/>
                  <a:gd name="T39" fmla="*/ 1 h 188"/>
                  <a:gd name="T40" fmla="*/ 4 w 237"/>
                  <a:gd name="T41" fmla="*/ 3 h 188"/>
                  <a:gd name="T42" fmla="*/ 4 w 237"/>
                  <a:gd name="T43" fmla="*/ 3 h 188"/>
                  <a:gd name="T44" fmla="*/ 5 w 237"/>
                  <a:gd name="T45" fmla="*/ 3 h 188"/>
                  <a:gd name="T46" fmla="*/ 6 w 237"/>
                  <a:gd name="T47" fmla="*/ 3 h 188"/>
                  <a:gd name="T48" fmla="*/ 7 w 237"/>
                  <a:gd name="T49" fmla="*/ 2 h 188"/>
                  <a:gd name="T50" fmla="*/ 8 w 237"/>
                  <a:gd name="T51" fmla="*/ 1 h 188"/>
                  <a:gd name="T52" fmla="*/ 9 w 237"/>
                  <a:gd name="T53" fmla="*/ 1 h 188"/>
                  <a:gd name="T54" fmla="*/ 10 w 237"/>
                  <a:gd name="T55" fmla="*/ 1 h 188"/>
                  <a:gd name="T56" fmla="*/ 10 w 237"/>
                  <a:gd name="T57" fmla="*/ 3 h 188"/>
                  <a:gd name="T58" fmla="*/ 13 w 237"/>
                  <a:gd name="T59" fmla="*/ 3 h 188"/>
                  <a:gd name="T60" fmla="*/ 14 w 237"/>
                  <a:gd name="T61" fmla="*/ 3 h 188"/>
                  <a:gd name="T62" fmla="*/ 14 w 237"/>
                  <a:gd name="T63" fmla="*/ 3 h 188"/>
                  <a:gd name="T64" fmla="*/ 14 w 237"/>
                  <a:gd name="T65" fmla="*/ 5 h 188"/>
                  <a:gd name="T66" fmla="*/ 14 w 237"/>
                  <a:gd name="T67" fmla="*/ 5 h 188"/>
                  <a:gd name="T68" fmla="*/ 14 w 237"/>
                  <a:gd name="T69" fmla="*/ 5 h 188"/>
                  <a:gd name="T70" fmla="*/ 14 w 237"/>
                  <a:gd name="T71" fmla="*/ 6 h 188"/>
                  <a:gd name="T72" fmla="*/ 14 w 237"/>
                  <a:gd name="T73" fmla="*/ 6 h 188"/>
                  <a:gd name="T74" fmla="*/ 13 w 237"/>
                  <a:gd name="T75" fmla="*/ 7 h 188"/>
                  <a:gd name="T76" fmla="*/ 13 w 237"/>
                  <a:gd name="T77" fmla="*/ 7 h 188"/>
                  <a:gd name="T78" fmla="*/ 13 w 237"/>
                  <a:gd name="T79" fmla="*/ 7 h 188"/>
                  <a:gd name="T80" fmla="*/ 12 w 237"/>
                  <a:gd name="T81" fmla="*/ 9 h 188"/>
                  <a:gd name="T82" fmla="*/ 12 w 237"/>
                  <a:gd name="T83" fmla="*/ 9 h 188"/>
                  <a:gd name="T84" fmla="*/ 12 w 237"/>
                  <a:gd name="T85" fmla="*/ 10 h 188"/>
                  <a:gd name="T86" fmla="*/ 12 w 237"/>
                  <a:gd name="T87" fmla="*/ 10 h 188"/>
                  <a:gd name="T88" fmla="*/ 12 w 237"/>
                  <a:gd name="T89" fmla="*/ 10 h 188"/>
                  <a:gd name="T90" fmla="*/ 11 w 237"/>
                  <a:gd name="T91" fmla="*/ 10 h 188"/>
                  <a:gd name="T92" fmla="*/ 11 w 237"/>
                  <a:gd name="T93" fmla="*/ 10 h 188"/>
                  <a:gd name="T94" fmla="*/ 10 w 237"/>
                  <a:gd name="T95" fmla="*/ 10 h 188"/>
                  <a:gd name="T96" fmla="*/ 10 w 237"/>
                  <a:gd name="T97" fmla="*/ 11 h 188"/>
                  <a:gd name="T98" fmla="*/ 9 w 237"/>
                  <a:gd name="T99" fmla="*/ 12 h 188"/>
                  <a:gd name="T100" fmla="*/ 8 w 237"/>
                  <a:gd name="T101" fmla="*/ 12 h 188"/>
                  <a:gd name="T102" fmla="*/ 8 w 237"/>
                  <a:gd name="T103" fmla="*/ 12 h 188"/>
                  <a:gd name="T104" fmla="*/ 7 w 237"/>
                  <a:gd name="T105" fmla="*/ 12 h 188"/>
                  <a:gd name="T106" fmla="*/ 4 w 237"/>
                  <a:gd name="T107" fmla="*/ 12 h 18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37"/>
                  <a:gd name="T163" fmla="*/ 0 h 188"/>
                  <a:gd name="T164" fmla="*/ 237 w 237"/>
                  <a:gd name="T165" fmla="*/ 188 h 18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37" h="188">
                    <a:moveTo>
                      <a:pt x="75" y="188"/>
                    </a:moveTo>
                    <a:lnTo>
                      <a:pt x="60" y="158"/>
                    </a:lnTo>
                    <a:lnTo>
                      <a:pt x="53" y="139"/>
                    </a:lnTo>
                    <a:lnTo>
                      <a:pt x="64" y="126"/>
                    </a:lnTo>
                    <a:lnTo>
                      <a:pt x="66" y="124"/>
                    </a:lnTo>
                    <a:lnTo>
                      <a:pt x="70" y="121"/>
                    </a:lnTo>
                    <a:lnTo>
                      <a:pt x="71" y="119"/>
                    </a:lnTo>
                    <a:lnTo>
                      <a:pt x="70" y="115"/>
                    </a:lnTo>
                    <a:lnTo>
                      <a:pt x="70" y="113"/>
                    </a:lnTo>
                    <a:lnTo>
                      <a:pt x="70" y="111"/>
                    </a:lnTo>
                    <a:lnTo>
                      <a:pt x="66" y="107"/>
                    </a:lnTo>
                    <a:lnTo>
                      <a:pt x="64" y="106"/>
                    </a:lnTo>
                    <a:lnTo>
                      <a:pt x="60" y="104"/>
                    </a:lnTo>
                    <a:lnTo>
                      <a:pt x="55" y="94"/>
                    </a:lnTo>
                    <a:lnTo>
                      <a:pt x="51" y="89"/>
                    </a:lnTo>
                    <a:lnTo>
                      <a:pt x="47" y="83"/>
                    </a:lnTo>
                    <a:lnTo>
                      <a:pt x="47" y="79"/>
                    </a:lnTo>
                    <a:lnTo>
                      <a:pt x="47" y="74"/>
                    </a:lnTo>
                    <a:lnTo>
                      <a:pt x="47" y="70"/>
                    </a:lnTo>
                    <a:lnTo>
                      <a:pt x="47" y="66"/>
                    </a:lnTo>
                    <a:lnTo>
                      <a:pt x="38" y="53"/>
                    </a:lnTo>
                    <a:lnTo>
                      <a:pt x="41" y="43"/>
                    </a:lnTo>
                    <a:lnTo>
                      <a:pt x="28" y="47"/>
                    </a:lnTo>
                    <a:lnTo>
                      <a:pt x="9" y="28"/>
                    </a:lnTo>
                    <a:lnTo>
                      <a:pt x="9" y="27"/>
                    </a:lnTo>
                    <a:lnTo>
                      <a:pt x="9" y="17"/>
                    </a:lnTo>
                    <a:lnTo>
                      <a:pt x="9" y="13"/>
                    </a:lnTo>
                    <a:lnTo>
                      <a:pt x="7" y="8"/>
                    </a:lnTo>
                    <a:lnTo>
                      <a:pt x="6" y="6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" y="2"/>
                    </a:lnTo>
                    <a:lnTo>
                      <a:pt x="23" y="2"/>
                    </a:lnTo>
                    <a:lnTo>
                      <a:pt x="38" y="8"/>
                    </a:lnTo>
                    <a:lnTo>
                      <a:pt x="41" y="13"/>
                    </a:lnTo>
                    <a:lnTo>
                      <a:pt x="55" y="25"/>
                    </a:lnTo>
                    <a:lnTo>
                      <a:pt x="58" y="28"/>
                    </a:lnTo>
                    <a:lnTo>
                      <a:pt x="64" y="32"/>
                    </a:lnTo>
                    <a:lnTo>
                      <a:pt x="70" y="34"/>
                    </a:lnTo>
                    <a:lnTo>
                      <a:pt x="73" y="36"/>
                    </a:lnTo>
                    <a:lnTo>
                      <a:pt x="79" y="38"/>
                    </a:lnTo>
                    <a:lnTo>
                      <a:pt x="85" y="40"/>
                    </a:lnTo>
                    <a:lnTo>
                      <a:pt x="90" y="42"/>
                    </a:lnTo>
                    <a:lnTo>
                      <a:pt x="98" y="42"/>
                    </a:lnTo>
                    <a:lnTo>
                      <a:pt x="100" y="40"/>
                    </a:lnTo>
                    <a:lnTo>
                      <a:pt x="105" y="36"/>
                    </a:lnTo>
                    <a:lnTo>
                      <a:pt x="115" y="32"/>
                    </a:lnTo>
                    <a:lnTo>
                      <a:pt x="126" y="28"/>
                    </a:lnTo>
                    <a:lnTo>
                      <a:pt x="132" y="28"/>
                    </a:lnTo>
                    <a:lnTo>
                      <a:pt x="139" y="27"/>
                    </a:lnTo>
                    <a:lnTo>
                      <a:pt x="147" y="27"/>
                    </a:lnTo>
                    <a:lnTo>
                      <a:pt x="154" y="27"/>
                    </a:lnTo>
                    <a:lnTo>
                      <a:pt x="160" y="28"/>
                    </a:lnTo>
                    <a:lnTo>
                      <a:pt x="167" y="30"/>
                    </a:lnTo>
                    <a:lnTo>
                      <a:pt x="175" y="34"/>
                    </a:lnTo>
                    <a:lnTo>
                      <a:pt x="182" y="38"/>
                    </a:lnTo>
                    <a:lnTo>
                      <a:pt x="214" y="49"/>
                    </a:lnTo>
                    <a:lnTo>
                      <a:pt x="218" y="51"/>
                    </a:lnTo>
                    <a:lnTo>
                      <a:pt x="226" y="55"/>
                    </a:lnTo>
                    <a:lnTo>
                      <a:pt x="231" y="59"/>
                    </a:lnTo>
                    <a:lnTo>
                      <a:pt x="235" y="62"/>
                    </a:lnTo>
                    <a:lnTo>
                      <a:pt x="235" y="64"/>
                    </a:lnTo>
                    <a:lnTo>
                      <a:pt x="237" y="66"/>
                    </a:lnTo>
                    <a:lnTo>
                      <a:pt x="237" y="68"/>
                    </a:lnTo>
                    <a:lnTo>
                      <a:pt x="235" y="72"/>
                    </a:lnTo>
                    <a:lnTo>
                      <a:pt x="235" y="79"/>
                    </a:lnTo>
                    <a:lnTo>
                      <a:pt x="231" y="87"/>
                    </a:lnTo>
                    <a:lnTo>
                      <a:pt x="229" y="98"/>
                    </a:lnTo>
                    <a:lnTo>
                      <a:pt x="228" y="100"/>
                    </a:lnTo>
                    <a:lnTo>
                      <a:pt x="224" y="107"/>
                    </a:lnTo>
                    <a:lnTo>
                      <a:pt x="222" y="111"/>
                    </a:lnTo>
                    <a:lnTo>
                      <a:pt x="220" y="115"/>
                    </a:lnTo>
                    <a:lnTo>
                      <a:pt x="218" y="117"/>
                    </a:lnTo>
                    <a:lnTo>
                      <a:pt x="216" y="119"/>
                    </a:lnTo>
                    <a:lnTo>
                      <a:pt x="213" y="121"/>
                    </a:lnTo>
                    <a:lnTo>
                      <a:pt x="209" y="126"/>
                    </a:lnTo>
                    <a:lnTo>
                      <a:pt x="205" y="132"/>
                    </a:lnTo>
                    <a:lnTo>
                      <a:pt x="205" y="136"/>
                    </a:lnTo>
                    <a:lnTo>
                      <a:pt x="205" y="138"/>
                    </a:lnTo>
                    <a:lnTo>
                      <a:pt x="205" y="141"/>
                    </a:lnTo>
                    <a:lnTo>
                      <a:pt x="205" y="143"/>
                    </a:lnTo>
                    <a:lnTo>
                      <a:pt x="207" y="145"/>
                    </a:lnTo>
                    <a:lnTo>
                      <a:pt x="205" y="145"/>
                    </a:lnTo>
                    <a:lnTo>
                      <a:pt x="201" y="145"/>
                    </a:lnTo>
                    <a:lnTo>
                      <a:pt x="197" y="145"/>
                    </a:lnTo>
                    <a:lnTo>
                      <a:pt x="194" y="145"/>
                    </a:lnTo>
                    <a:lnTo>
                      <a:pt x="190" y="147"/>
                    </a:lnTo>
                    <a:lnTo>
                      <a:pt x="186" y="149"/>
                    </a:lnTo>
                    <a:lnTo>
                      <a:pt x="181" y="151"/>
                    </a:lnTo>
                    <a:lnTo>
                      <a:pt x="177" y="153"/>
                    </a:lnTo>
                    <a:lnTo>
                      <a:pt x="173" y="156"/>
                    </a:lnTo>
                    <a:lnTo>
                      <a:pt x="169" y="160"/>
                    </a:lnTo>
                    <a:lnTo>
                      <a:pt x="165" y="166"/>
                    </a:lnTo>
                    <a:lnTo>
                      <a:pt x="162" y="171"/>
                    </a:lnTo>
                    <a:lnTo>
                      <a:pt x="160" y="179"/>
                    </a:lnTo>
                    <a:lnTo>
                      <a:pt x="156" y="186"/>
                    </a:lnTo>
                    <a:lnTo>
                      <a:pt x="152" y="186"/>
                    </a:lnTo>
                    <a:lnTo>
                      <a:pt x="141" y="188"/>
                    </a:lnTo>
                    <a:lnTo>
                      <a:pt x="134" y="188"/>
                    </a:lnTo>
                    <a:lnTo>
                      <a:pt x="128" y="188"/>
                    </a:lnTo>
                    <a:lnTo>
                      <a:pt x="124" y="188"/>
                    </a:lnTo>
                    <a:lnTo>
                      <a:pt x="120" y="186"/>
                    </a:lnTo>
                    <a:lnTo>
                      <a:pt x="117" y="181"/>
                    </a:lnTo>
                    <a:lnTo>
                      <a:pt x="75" y="188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01" name="Freeform 209"/>
              <p:cNvSpPr>
                <a:spLocks/>
              </p:cNvSpPr>
              <p:nvPr/>
            </p:nvSpPr>
            <p:spPr bwMode="auto">
              <a:xfrm>
                <a:off x="648" y="2031"/>
                <a:ext cx="118" cy="94"/>
              </a:xfrm>
              <a:custGeom>
                <a:avLst/>
                <a:gdLst>
                  <a:gd name="T0" fmla="*/ 3 w 237"/>
                  <a:gd name="T1" fmla="*/ 10 h 188"/>
                  <a:gd name="T2" fmla="*/ 4 w 237"/>
                  <a:gd name="T3" fmla="*/ 7 h 188"/>
                  <a:gd name="T4" fmla="*/ 4 w 237"/>
                  <a:gd name="T5" fmla="*/ 7 h 188"/>
                  <a:gd name="T6" fmla="*/ 4 w 237"/>
                  <a:gd name="T7" fmla="*/ 7 h 188"/>
                  <a:gd name="T8" fmla="*/ 4 w 237"/>
                  <a:gd name="T9" fmla="*/ 6 h 188"/>
                  <a:gd name="T10" fmla="*/ 4 w 237"/>
                  <a:gd name="T11" fmla="*/ 6 h 188"/>
                  <a:gd name="T12" fmla="*/ 3 w 237"/>
                  <a:gd name="T13" fmla="*/ 6 h 188"/>
                  <a:gd name="T14" fmla="*/ 2 w 237"/>
                  <a:gd name="T15" fmla="*/ 6 h 188"/>
                  <a:gd name="T16" fmla="*/ 2 w 237"/>
                  <a:gd name="T17" fmla="*/ 5 h 188"/>
                  <a:gd name="T18" fmla="*/ 2 w 237"/>
                  <a:gd name="T19" fmla="*/ 5 h 188"/>
                  <a:gd name="T20" fmla="*/ 2 w 237"/>
                  <a:gd name="T21" fmla="*/ 3 h 188"/>
                  <a:gd name="T22" fmla="*/ 0 w 237"/>
                  <a:gd name="T23" fmla="*/ 1 h 188"/>
                  <a:gd name="T24" fmla="*/ 0 w 237"/>
                  <a:gd name="T25" fmla="*/ 1 h 188"/>
                  <a:gd name="T26" fmla="*/ 0 w 237"/>
                  <a:gd name="T27" fmla="*/ 1 h 188"/>
                  <a:gd name="T28" fmla="*/ 0 w 237"/>
                  <a:gd name="T29" fmla="*/ 1 h 188"/>
                  <a:gd name="T30" fmla="*/ 0 w 237"/>
                  <a:gd name="T31" fmla="*/ 0 h 188"/>
                  <a:gd name="T32" fmla="*/ 0 w 237"/>
                  <a:gd name="T33" fmla="*/ 0 h 188"/>
                  <a:gd name="T34" fmla="*/ 1 w 237"/>
                  <a:gd name="T35" fmla="*/ 1 h 188"/>
                  <a:gd name="T36" fmla="*/ 2 w 237"/>
                  <a:gd name="T37" fmla="*/ 1 h 188"/>
                  <a:gd name="T38" fmla="*/ 3 w 237"/>
                  <a:gd name="T39" fmla="*/ 1 h 188"/>
                  <a:gd name="T40" fmla="*/ 4 w 237"/>
                  <a:gd name="T41" fmla="*/ 3 h 188"/>
                  <a:gd name="T42" fmla="*/ 4 w 237"/>
                  <a:gd name="T43" fmla="*/ 3 h 188"/>
                  <a:gd name="T44" fmla="*/ 5 w 237"/>
                  <a:gd name="T45" fmla="*/ 3 h 188"/>
                  <a:gd name="T46" fmla="*/ 6 w 237"/>
                  <a:gd name="T47" fmla="*/ 3 h 188"/>
                  <a:gd name="T48" fmla="*/ 7 w 237"/>
                  <a:gd name="T49" fmla="*/ 2 h 188"/>
                  <a:gd name="T50" fmla="*/ 8 w 237"/>
                  <a:gd name="T51" fmla="*/ 1 h 188"/>
                  <a:gd name="T52" fmla="*/ 9 w 237"/>
                  <a:gd name="T53" fmla="*/ 1 h 188"/>
                  <a:gd name="T54" fmla="*/ 10 w 237"/>
                  <a:gd name="T55" fmla="*/ 1 h 188"/>
                  <a:gd name="T56" fmla="*/ 10 w 237"/>
                  <a:gd name="T57" fmla="*/ 3 h 188"/>
                  <a:gd name="T58" fmla="*/ 13 w 237"/>
                  <a:gd name="T59" fmla="*/ 3 h 188"/>
                  <a:gd name="T60" fmla="*/ 14 w 237"/>
                  <a:gd name="T61" fmla="*/ 3 h 188"/>
                  <a:gd name="T62" fmla="*/ 14 w 237"/>
                  <a:gd name="T63" fmla="*/ 3 h 188"/>
                  <a:gd name="T64" fmla="*/ 14 w 237"/>
                  <a:gd name="T65" fmla="*/ 5 h 188"/>
                  <a:gd name="T66" fmla="*/ 14 w 237"/>
                  <a:gd name="T67" fmla="*/ 5 h 188"/>
                  <a:gd name="T68" fmla="*/ 14 w 237"/>
                  <a:gd name="T69" fmla="*/ 5 h 188"/>
                  <a:gd name="T70" fmla="*/ 14 w 237"/>
                  <a:gd name="T71" fmla="*/ 6 h 188"/>
                  <a:gd name="T72" fmla="*/ 14 w 237"/>
                  <a:gd name="T73" fmla="*/ 6 h 188"/>
                  <a:gd name="T74" fmla="*/ 13 w 237"/>
                  <a:gd name="T75" fmla="*/ 7 h 188"/>
                  <a:gd name="T76" fmla="*/ 13 w 237"/>
                  <a:gd name="T77" fmla="*/ 7 h 188"/>
                  <a:gd name="T78" fmla="*/ 13 w 237"/>
                  <a:gd name="T79" fmla="*/ 7 h 188"/>
                  <a:gd name="T80" fmla="*/ 12 w 237"/>
                  <a:gd name="T81" fmla="*/ 9 h 188"/>
                  <a:gd name="T82" fmla="*/ 12 w 237"/>
                  <a:gd name="T83" fmla="*/ 9 h 188"/>
                  <a:gd name="T84" fmla="*/ 12 w 237"/>
                  <a:gd name="T85" fmla="*/ 10 h 188"/>
                  <a:gd name="T86" fmla="*/ 12 w 237"/>
                  <a:gd name="T87" fmla="*/ 10 h 188"/>
                  <a:gd name="T88" fmla="*/ 12 w 237"/>
                  <a:gd name="T89" fmla="*/ 10 h 188"/>
                  <a:gd name="T90" fmla="*/ 11 w 237"/>
                  <a:gd name="T91" fmla="*/ 10 h 188"/>
                  <a:gd name="T92" fmla="*/ 11 w 237"/>
                  <a:gd name="T93" fmla="*/ 10 h 188"/>
                  <a:gd name="T94" fmla="*/ 10 w 237"/>
                  <a:gd name="T95" fmla="*/ 10 h 188"/>
                  <a:gd name="T96" fmla="*/ 10 w 237"/>
                  <a:gd name="T97" fmla="*/ 11 h 188"/>
                  <a:gd name="T98" fmla="*/ 9 w 237"/>
                  <a:gd name="T99" fmla="*/ 12 h 188"/>
                  <a:gd name="T100" fmla="*/ 8 w 237"/>
                  <a:gd name="T101" fmla="*/ 12 h 188"/>
                  <a:gd name="T102" fmla="*/ 8 w 237"/>
                  <a:gd name="T103" fmla="*/ 12 h 188"/>
                  <a:gd name="T104" fmla="*/ 7 w 237"/>
                  <a:gd name="T105" fmla="*/ 12 h 188"/>
                  <a:gd name="T106" fmla="*/ 4 w 237"/>
                  <a:gd name="T107" fmla="*/ 12 h 18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37"/>
                  <a:gd name="T163" fmla="*/ 0 h 188"/>
                  <a:gd name="T164" fmla="*/ 237 w 237"/>
                  <a:gd name="T165" fmla="*/ 188 h 18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37" h="188">
                    <a:moveTo>
                      <a:pt x="75" y="188"/>
                    </a:moveTo>
                    <a:lnTo>
                      <a:pt x="60" y="158"/>
                    </a:lnTo>
                    <a:lnTo>
                      <a:pt x="53" y="139"/>
                    </a:lnTo>
                    <a:lnTo>
                      <a:pt x="64" y="126"/>
                    </a:lnTo>
                    <a:lnTo>
                      <a:pt x="66" y="124"/>
                    </a:lnTo>
                    <a:lnTo>
                      <a:pt x="70" y="121"/>
                    </a:lnTo>
                    <a:lnTo>
                      <a:pt x="71" y="119"/>
                    </a:lnTo>
                    <a:lnTo>
                      <a:pt x="70" y="115"/>
                    </a:lnTo>
                    <a:lnTo>
                      <a:pt x="70" y="113"/>
                    </a:lnTo>
                    <a:lnTo>
                      <a:pt x="70" y="111"/>
                    </a:lnTo>
                    <a:lnTo>
                      <a:pt x="66" y="107"/>
                    </a:lnTo>
                    <a:lnTo>
                      <a:pt x="64" y="106"/>
                    </a:lnTo>
                    <a:lnTo>
                      <a:pt x="60" y="104"/>
                    </a:lnTo>
                    <a:lnTo>
                      <a:pt x="55" y="94"/>
                    </a:lnTo>
                    <a:lnTo>
                      <a:pt x="51" y="89"/>
                    </a:lnTo>
                    <a:lnTo>
                      <a:pt x="47" y="83"/>
                    </a:lnTo>
                    <a:lnTo>
                      <a:pt x="47" y="79"/>
                    </a:lnTo>
                    <a:lnTo>
                      <a:pt x="47" y="74"/>
                    </a:lnTo>
                    <a:lnTo>
                      <a:pt x="47" y="70"/>
                    </a:lnTo>
                    <a:lnTo>
                      <a:pt x="47" y="66"/>
                    </a:lnTo>
                    <a:lnTo>
                      <a:pt x="38" y="53"/>
                    </a:lnTo>
                    <a:lnTo>
                      <a:pt x="41" y="43"/>
                    </a:lnTo>
                    <a:lnTo>
                      <a:pt x="28" y="47"/>
                    </a:lnTo>
                    <a:lnTo>
                      <a:pt x="9" y="28"/>
                    </a:lnTo>
                    <a:lnTo>
                      <a:pt x="9" y="27"/>
                    </a:lnTo>
                    <a:lnTo>
                      <a:pt x="9" y="17"/>
                    </a:lnTo>
                    <a:lnTo>
                      <a:pt x="9" y="13"/>
                    </a:lnTo>
                    <a:lnTo>
                      <a:pt x="7" y="8"/>
                    </a:lnTo>
                    <a:lnTo>
                      <a:pt x="6" y="6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" y="2"/>
                    </a:lnTo>
                    <a:lnTo>
                      <a:pt x="23" y="2"/>
                    </a:lnTo>
                    <a:lnTo>
                      <a:pt x="38" y="8"/>
                    </a:lnTo>
                    <a:lnTo>
                      <a:pt x="41" y="13"/>
                    </a:lnTo>
                    <a:lnTo>
                      <a:pt x="55" y="25"/>
                    </a:lnTo>
                    <a:lnTo>
                      <a:pt x="58" y="28"/>
                    </a:lnTo>
                    <a:lnTo>
                      <a:pt x="64" y="32"/>
                    </a:lnTo>
                    <a:lnTo>
                      <a:pt x="70" y="34"/>
                    </a:lnTo>
                    <a:lnTo>
                      <a:pt x="73" y="36"/>
                    </a:lnTo>
                    <a:lnTo>
                      <a:pt x="79" y="38"/>
                    </a:lnTo>
                    <a:lnTo>
                      <a:pt x="85" y="40"/>
                    </a:lnTo>
                    <a:lnTo>
                      <a:pt x="90" y="42"/>
                    </a:lnTo>
                    <a:lnTo>
                      <a:pt x="98" y="42"/>
                    </a:lnTo>
                    <a:lnTo>
                      <a:pt x="100" y="40"/>
                    </a:lnTo>
                    <a:lnTo>
                      <a:pt x="105" y="36"/>
                    </a:lnTo>
                    <a:lnTo>
                      <a:pt x="115" y="32"/>
                    </a:lnTo>
                    <a:lnTo>
                      <a:pt x="126" y="28"/>
                    </a:lnTo>
                    <a:lnTo>
                      <a:pt x="132" y="28"/>
                    </a:lnTo>
                    <a:lnTo>
                      <a:pt x="139" y="27"/>
                    </a:lnTo>
                    <a:lnTo>
                      <a:pt x="147" y="27"/>
                    </a:lnTo>
                    <a:lnTo>
                      <a:pt x="154" y="27"/>
                    </a:lnTo>
                    <a:lnTo>
                      <a:pt x="160" y="28"/>
                    </a:lnTo>
                    <a:lnTo>
                      <a:pt x="167" y="30"/>
                    </a:lnTo>
                    <a:lnTo>
                      <a:pt x="175" y="34"/>
                    </a:lnTo>
                    <a:lnTo>
                      <a:pt x="182" y="38"/>
                    </a:lnTo>
                    <a:lnTo>
                      <a:pt x="214" y="49"/>
                    </a:lnTo>
                    <a:lnTo>
                      <a:pt x="218" y="51"/>
                    </a:lnTo>
                    <a:lnTo>
                      <a:pt x="226" y="55"/>
                    </a:lnTo>
                    <a:lnTo>
                      <a:pt x="231" y="59"/>
                    </a:lnTo>
                    <a:lnTo>
                      <a:pt x="235" y="62"/>
                    </a:lnTo>
                    <a:lnTo>
                      <a:pt x="235" y="64"/>
                    </a:lnTo>
                    <a:lnTo>
                      <a:pt x="237" y="66"/>
                    </a:lnTo>
                    <a:lnTo>
                      <a:pt x="237" y="68"/>
                    </a:lnTo>
                    <a:lnTo>
                      <a:pt x="235" y="72"/>
                    </a:lnTo>
                    <a:lnTo>
                      <a:pt x="235" y="79"/>
                    </a:lnTo>
                    <a:lnTo>
                      <a:pt x="231" y="87"/>
                    </a:lnTo>
                    <a:lnTo>
                      <a:pt x="229" y="98"/>
                    </a:lnTo>
                    <a:lnTo>
                      <a:pt x="228" y="100"/>
                    </a:lnTo>
                    <a:lnTo>
                      <a:pt x="224" y="107"/>
                    </a:lnTo>
                    <a:lnTo>
                      <a:pt x="222" y="111"/>
                    </a:lnTo>
                    <a:lnTo>
                      <a:pt x="220" y="115"/>
                    </a:lnTo>
                    <a:lnTo>
                      <a:pt x="218" y="117"/>
                    </a:lnTo>
                    <a:lnTo>
                      <a:pt x="216" y="119"/>
                    </a:lnTo>
                    <a:lnTo>
                      <a:pt x="213" y="121"/>
                    </a:lnTo>
                    <a:lnTo>
                      <a:pt x="209" y="126"/>
                    </a:lnTo>
                    <a:lnTo>
                      <a:pt x="205" y="132"/>
                    </a:lnTo>
                    <a:lnTo>
                      <a:pt x="205" y="136"/>
                    </a:lnTo>
                    <a:lnTo>
                      <a:pt x="205" y="138"/>
                    </a:lnTo>
                    <a:lnTo>
                      <a:pt x="205" y="141"/>
                    </a:lnTo>
                    <a:lnTo>
                      <a:pt x="205" y="143"/>
                    </a:lnTo>
                    <a:lnTo>
                      <a:pt x="207" y="145"/>
                    </a:lnTo>
                    <a:lnTo>
                      <a:pt x="205" y="145"/>
                    </a:lnTo>
                    <a:lnTo>
                      <a:pt x="201" y="145"/>
                    </a:lnTo>
                    <a:lnTo>
                      <a:pt x="197" y="145"/>
                    </a:lnTo>
                    <a:lnTo>
                      <a:pt x="194" y="145"/>
                    </a:lnTo>
                    <a:lnTo>
                      <a:pt x="190" y="147"/>
                    </a:lnTo>
                    <a:lnTo>
                      <a:pt x="186" y="149"/>
                    </a:lnTo>
                    <a:lnTo>
                      <a:pt x="181" y="151"/>
                    </a:lnTo>
                    <a:lnTo>
                      <a:pt x="177" y="153"/>
                    </a:lnTo>
                    <a:lnTo>
                      <a:pt x="173" y="156"/>
                    </a:lnTo>
                    <a:lnTo>
                      <a:pt x="169" y="160"/>
                    </a:lnTo>
                    <a:lnTo>
                      <a:pt x="165" y="166"/>
                    </a:lnTo>
                    <a:lnTo>
                      <a:pt x="162" y="171"/>
                    </a:lnTo>
                    <a:lnTo>
                      <a:pt x="160" y="179"/>
                    </a:lnTo>
                    <a:lnTo>
                      <a:pt x="156" y="186"/>
                    </a:lnTo>
                    <a:lnTo>
                      <a:pt x="152" y="186"/>
                    </a:lnTo>
                    <a:lnTo>
                      <a:pt x="141" y="188"/>
                    </a:lnTo>
                    <a:lnTo>
                      <a:pt x="134" y="188"/>
                    </a:lnTo>
                    <a:lnTo>
                      <a:pt x="128" y="188"/>
                    </a:lnTo>
                    <a:lnTo>
                      <a:pt x="124" y="188"/>
                    </a:lnTo>
                    <a:lnTo>
                      <a:pt x="120" y="186"/>
                    </a:lnTo>
                    <a:lnTo>
                      <a:pt x="117" y="181"/>
                    </a:lnTo>
                    <a:lnTo>
                      <a:pt x="75" y="188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31" name="Freeform 210"/>
            <p:cNvSpPr>
              <a:spLocks/>
            </p:cNvSpPr>
            <p:nvPr/>
          </p:nvSpPr>
          <p:spPr bwMode="auto">
            <a:xfrm>
              <a:off x="856" y="2353"/>
              <a:ext cx="95" cy="71"/>
            </a:xfrm>
            <a:custGeom>
              <a:avLst/>
              <a:gdLst>
                <a:gd name="T0" fmla="*/ 14 w 182"/>
                <a:gd name="T1" fmla="*/ 0 h 175"/>
                <a:gd name="T2" fmla="*/ 11 w 182"/>
                <a:gd name="T3" fmla="*/ 0 h 175"/>
                <a:gd name="T4" fmla="*/ 11 w 182"/>
                <a:gd name="T5" fmla="*/ 0 h 175"/>
                <a:gd name="T6" fmla="*/ 11 w 182"/>
                <a:gd name="T7" fmla="*/ 0 h 175"/>
                <a:gd name="T8" fmla="*/ 11 w 182"/>
                <a:gd name="T9" fmla="*/ 0 h 175"/>
                <a:gd name="T10" fmla="*/ 11 w 182"/>
                <a:gd name="T11" fmla="*/ 0 h 175"/>
                <a:gd name="T12" fmla="*/ 10 w 182"/>
                <a:gd name="T13" fmla="*/ 0 h 175"/>
                <a:gd name="T14" fmla="*/ 10 w 182"/>
                <a:gd name="T15" fmla="*/ 0 h 175"/>
                <a:gd name="T16" fmla="*/ 8 w 182"/>
                <a:gd name="T17" fmla="*/ 0 h 175"/>
                <a:gd name="T18" fmla="*/ 5 w 182"/>
                <a:gd name="T19" fmla="*/ 0 h 175"/>
                <a:gd name="T20" fmla="*/ 3 w 182"/>
                <a:gd name="T21" fmla="*/ 0 h 175"/>
                <a:gd name="T22" fmla="*/ 3 w 182"/>
                <a:gd name="T23" fmla="*/ 0 h 175"/>
                <a:gd name="T24" fmla="*/ 3 w 182"/>
                <a:gd name="T25" fmla="*/ 1 h 175"/>
                <a:gd name="T26" fmla="*/ 3 w 182"/>
                <a:gd name="T27" fmla="*/ 1 h 175"/>
                <a:gd name="T28" fmla="*/ 3 w 182"/>
                <a:gd name="T29" fmla="*/ 1 h 175"/>
                <a:gd name="T30" fmla="*/ 3 w 182"/>
                <a:gd name="T31" fmla="*/ 1 h 175"/>
                <a:gd name="T32" fmla="*/ 2 w 182"/>
                <a:gd name="T33" fmla="*/ 1 h 175"/>
                <a:gd name="T34" fmla="*/ 1 w 182"/>
                <a:gd name="T35" fmla="*/ 2 h 175"/>
                <a:gd name="T36" fmla="*/ 1 w 182"/>
                <a:gd name="T37" fmla="*/ 2 h 175"/>
                <a:gd name="T38" fmla="*/ 1 w 182"/>
                <a:gd name="T39" fmla="*/ 2 h 175"/>
                <a:gd name="T40" fmla="*/ 1 w 182"/>
                <a:gd name="T41" fmla="*/ 2 h 175"/>
                <a:gd name="T42" fmla="*/ 1 w 182"/>
                <a:gd name="T43" fmla="*/ 2 h 175"/>
                <a:gd name="T44" fmla="*/ 0 w 182"/>
                <a:gd name="T45" fmla="*/ 2 h 175"/>
                <a:gd name="T46" fmla="*/ 0 w 182"/>
                <a:gd name="T47" fmla="*/ 2 h 175"/>
                <a:gd name="T48" fmla="*/ 0 w 182"/>
                <a:gd name="T49" fmla="*/ 2 h 175"/>
                <a:gd name="T50" fmla="*/ 1 w 182"/>
                <a:gd name="T51" fmla="*/ 2 h 175"/>
                <a:gd name="T52" fmla="*/ 1 w 182"/>
                <a:gd name="T53" fmla="*/ 2 h 175"/>
                <a:gd name="T54" fmla="*/ 1 w 182"/>
                <a:gd name="T55" fmla="*/ 3 h 175"/>
                <a:gd name="T56" fmla="*/ 2 w 182"/>
                <a:gd name="T57" fmla="*/ 4 h 175"/>
                <a:gd name="T58" fmla="*/ 4 w 182"/>
                <a:gd name="T59" fmla="*/ 4 h 175"/>
                <a:gd name="T60" fmla="*/ 5 w 182"/>
                <a:gd name="T61" fmla="*/ 5 h 175"/>
                <a:gd name="T62" fmla="*/ 7 w 182"/>
                <a:gd name="T63" fmla="*/ 5 h 175"/>
                <a:gd name="T64" fmla="*/ 7 w 182"/>
                <a:gd name="T65" fmla="*/ 4 h 175"/>
                <a:gd name="T66" fmla="*/ 7 w 182"/>
                <a:gd name="T67" fmla="*/ 4 h 175"/>
                <a:gd name="T68" fmla="*/ 8 w 182"/>
                <a:gd name="T69" fmla="*/ 4 h 175"/>
                <a:gd name="T70" fmla="*/ 8 w 182"/>
                <a:gd name="T71" fmla="*/ 4 h 175"/>
                <a:gd name="T72" fmla="*/ 9 w 182"/>
                <a:gd name="T73" fmla="*/ 3 h 175"/>
                <a:gd name="T74" fmla="*/ 9 w 182"/>
                <a:gd name="T75" fmla="*/ 3 h 175"/>
                <a:gd name="T76" fmla="*/ 9 w 182"/>
                <a:gd name="T77" fmla="*/ 2 h 175"/>
                <a:gd name="T78" fmla="*/ 9 w 182"/>
                <a:gd name="T79" fmla="*/ 2 h 175"/>
                <a:gd name="T80" fmla="*/ 9 w 182"/>
                <a:gd name="T81" fmla="*/ 2 h 175"/>
                <a:gd name="T82" fmla="*/ 9 w 182"/>
                <a:gd name="T83" fmla="*/ 2 h 175"/>
                <a:gd name="T84" fmla="*/ 9 w 182"/>
                <a:gd name="T85" fmla="*/ 2 h 175"/>
                <a:gd name="T86" fmla="*/ 9 w 182"/>
                <a:gd name="T87" fmla="*/ 2 h 175"/>
                <a:gd name="T88" fmla="*/ 9 w 182"/>
                <a:gd name="T89" fmla="*/ 2 h 175"/>
                <a:gd name="T90" fmla="*/ 10 w 182"/>
                <a:gd name="T91" fmla="*/ 2 h 175"/>
                <a:gd name="T92" fmla="*/ 10 w 182"/>
                <a:gd name="T93" fmla="*/ 2 h 175"/>
                <a:gd name="T94" fmla="*/ 10 w 182"/>
                <a:gd name="T95" fmla="*/ 2 h 175"/>
                <a:gd name="T96" fmla="*/ 10 w 182"/>
                <a:gd name="T97" fmla="*/ 1 h 175"/>
                <a:gd name="T98" fmla="*/ 10 w 182"/>
                <a:gd name="T99" fmla="*/ 1 h 175"/>
                <a:gd name="T100" fmla="*/ 11 w 182"/>
                <a:gd name="T101" fmla="*/ 1 h 175"/>
                <a:gd name="T102" fmla="*/ 11 w 182"/>
                <a:gd name="T103" fmla="*/ 1 h 175"/>
                <a:gd name="T104" fmla="*/ 11 w 182"/>
                <a:gd name="T105" fmla="*/ 1 h 175"/>
                <a:gd name="T106" fmla="*/ 11 w 182"/>
                <a:gd name="T107" fmla="*/ 1 h 175"/>
                <a:gd name="T108" fmla="*/ 12 w 182"/>
                <a:gd name="T109" fmla="*/ 1 h 175"/>
                <a:gd name="T110" fmla="*/ 12 w 182"/>
                <a:gd name="T111" fmla="*/ 1 h 175"/>
                <a:gd name="T112" fmla="*/ 13 w 182"/>
                <a:gd name="T113" fmla="*/ 1 h 175"/>
                <a:gd name="T114" fmla="*/ 13 w 182"/>
                <a:gd name="T115" fmla="*/ 1 h 175"/>
                <a:gd name="T116" fmla="*/ 14 w 182"/>
                <a:gd name="T117" fmla="*/ 1 h 175"/>
                <a:gd name="T118" fmla="*/ 14 w 182"/>
                <a:gd name="T119" fmla="*/ 0 h 17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2"/>
                <a:gd name="T181" fmla="*/ 0 h 175"/>
                <a:gd name="T182" fmla="*/ 182 w 182"/>
                <a:gd name="T183" fmla="*/ 175 h 17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2" h="175">
                  <a:moveTo>
                    <a:pt x="182" y="5"/>
                  </a:moveTo>
                  <a:lnTo>
                    <a:pt x="156" y="7"/>
                  </a:lnTo>
                  <a:lnTo>
                    <a:pt x="154" y="7"/>
                  </a:lnTo>
                  <a:lnTo>
                    <a:pt x="152" y="7"/>
                  </a:lnTo>
                  <a:lnTo>
                    <a:pt x="150" y="5"/>
                  </a:lnTo>
                  <a:lnTo>
                    <a:pt x="146" y="5"/>
                  </a:lnTo>
                  <a:lnTo>
                    <a:pt x="144" y="4"/>
                  </a:lnTo>
                  <a:lnTo>
                    <a:pt x="142" y="0"/>
                  </a:lnTo>
                  <a:lnTo>
                    <a:pt x="101" y="7"/>
                  </a:lnTo>
                  <a:lnTo>
                    <a:pt x="71" y="13"/>
                  </a:lnTo>
                  <a:lnTo>
                    <a:pt x="43" y="19"/>
                  </a:lnTo>
                  <a:lnTo>
                    <a:pt x="43" y="20"/>
                  </a:lnTo>
                  <a:lnTo>
                    <a:pt x="43" y="24"/>
                  </a:lnTo>
                  <a:lnTo>
                    <a:pt x="41" y="28"/>
                  </a:lnTo>
                  <a:lnTo>
                    <a:pt x="41" y="34"/>
                  </a:lnTo>
                  <a:lnTo>
                    <a:pt x="35" y="37"/>
                  </a:lnTo>
                  <a:lnTo>
                    <a:pt x="24" y="45"/>
                  </a:lnTo>
                  <a:lnTo>
                    <a:pt x="16" y="51"/>
                  </a:lnTo>
                  <a:lnTo>
                    <a:pt x="9" y="58"/>
                  </a:lnTo>
                  <a:lnTo>
                    <a:pt x="7" y="62"/>
                  </a:lnTo>
                  <a:lnTo>
                    <a:pt x="5" y="66"/>
                  </a:lnTo>
                  <a:lnTo>
                    <a:pt x="1" y="69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1" y="84"/>
                  </a:lnTo>
                  <a:lnTo>
                    <a:pt x="7" y="94"/>
                  </a:lnTo>
                  <a:lnTo>
                    <a:pt x="13" y="103"/>
                  </a:lnTo>
                  <a:lnTo>
                    <a:pt x="30" y="126"/>
                  </a:lnTo>
                  <a:lnTo>
                    <a:pt x="50" y="152"/>
                  </a:lnTo>
                  <a:lnTo>
                    <a:pt x="67" y="175"/>
                  </a:lnTo>
                  <a:lnTo>
                    <a:pt x="90" y="175"/>
                  </a:lnTo>
                  <a:lnTo>
                    <a:pt x="95" y="137"/>
                  </a:lnTo>
                  <a:lnTo>
                    <a:pt x="99" y="135"/>
                  </a:lnTo>
                  <a:lnTo>
                    <a:pt x="107" y="131"/>
                  </a:lnTo>
                  <a:lnTo>
                    <a:pt x="110" y="126"/>
                  </a:lnTo>
                  <a:lnTo>
                    <a:pt x="116" y="120"/>
                  </a:lnTo>
                  <a:lnTo>
                    <a:pt x="122" y="111"/>
                  </a:lnTo>
                  <a:lnTo>
                    <a:pt x="127" y="99"/>
                  </a:lnTo>
                  <a:lnTo>
                    <a:pt x="127" y="98"/>
                  </a:lnTo>
                  <a:lnTo>
                    <a:pt x="126" y="88"/>
                  </a:lnTo>
                  <a:lnTo>
                    <a:pt x="126" y="83"/>
                  </a:lnTo>
                  <a:lnTo>
                    <a:pt x="127" y="73"/>
                  </a:lnTo>
                  <a:lnTo>
                    <a:pt x="129" y="69"/>
                  </a:lnTo>
                  <a:lnTo>
                    <a:pt x="131" y="64"/>
                  </a:lnTo>
                  <a:lnTo>
                    <a:pt x="133" y="60"/>
                  </a:lnTo>
                  <a:lnTo>
                    <a:pt x="137" y="54"/>
                  </a:lnTo>
                  <a:lnTo>
                    <a:pt x="137" y="52"/>
                  </a:lnTo>
                  <a:lnTo>
                    <a:pt x="139" y="49"/>
                  </a:lnTo>
                  <a:lnTo>
                    <a:pt x="142" y="45"/>
                  </a:lnTo>
                  <a:lnTo>
                    <a:pt x="148" y="39"/>
                  </a:lnTo>
                  <a:lnTo>
                    <a:pt x="152" y="37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1" y="34"/>
                  </a:lnTo>
                  <a:lnTo>
                    <a:pt x="167" y="34"/>
                  </a:lnTo>
                  <a:lnTo>
                    <a:pt x="171" y="34"/>
                  </a:lnTo>
                  <a:lnTo>
                    <a:pt x="174" y="37"/>
                  </a:lnTo>
                  <a:lnTo>
                    <a:pt x="180" y="39"/>
                  </a:lnTo>
                  <a:lnTo>
                    <a:pt x="182" y="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20" name="Group 211"/>
            <p:cNvGrpSpPr>
              <a:grpSpLocks/>
            </p:cNvGrpSpPr>
            <p:nvPr/>
          </p:nvGrpSpPr>
          <p:grpSpPr bwMode="auto">
            <a:xfrm>
              <a:off x="856" y="2353"/>
              <a:ext cx="95" cy="71"/>
              <a:chOff x="636" y="2121"/>
              <a:chExt cx="91" cy="88"/>
            </a:xfrm>
          </p:grpSpPr>
          <p:sp>
            <p:nvSpPr>
              <p:cNvPr id="21198" name="Freeform 212"/>
              <p:cNvSpPr>
                <a:spLocks/>
              </p:cNvSpPr>
              <p:nvPr/>
            </p:nvSpPr>
            <p:spPr bwMode="auto">
              <a:xfrm>
                <a:off x="636" y="2121"/>
                <a:ext cx="91" cy="88"/>
              </a:xfrm>
              <a:custGeom>
                <a:avLst/>
                <a:gdLst>
                  <a:gd name="T0" fmla="*/ 11 w 182"/>
                  <a:gd name="T1" fmla="*/ 1 h 175"/>
                  <a:gd name="T2" fmla="*/ 10 w 182"/>
                  <a:gd name="T3" fmla="*/ 1 h 175"/>
                  <a:gd name="T4" fmla="*/ 10 w 182"/>
                  <a:gd name="T5" fmla="*/ 1 h 175"/>
                  <a:gd name="T6" fmla="*/ 10 w 182"/>
                  <a:gd name="T7" fmla="*/ 1 h 175"/>
                  <a:gd name="T8" fmla="*/ 10 w 182"/>
                  <a:gd name="T9" fmla="*/ 1 h 175"/>
                  <a:gd name="T10" fmla="*/ 10 w 182"/>
                  <a:gd name="T11" fmla="*/ 1 h 175"/>
                  <a:gd name="T12" fmla="*/ 9 w 182"/>
                  <a:gd name="T13" fmla="*/ 1 h 175"/>
                  <a:gd name="T14" fmla="*/ 9 w 182"/>
                  <a:gd name="T15" fmla="*/ 0 h 175"/>
                  <a:gd name="T16" fmla="*/ 6 w 182"/>
                  <a:gd name="T17" fmla="*/ 1 h 175"/>
                  <a:gd name="T18" fmla="*/ 5 w 182"/>
                  <a:gd name="T19" fmla="*/ 1 h 175"/>
                  <a:gd name="T20" fmla="*/ 3 w 182"/>
                  <a:gd name="T21" fmla="*/ 2 h 175"/>
                  <a:gd name="T22" fmla="*/ 3 w 182"/>
                  <a:gd name="T23" fmla="*/ 2 h 175"/>
                  <a:gd name="T24" fmla="*/ 3 w 182"/>
                  <a:gd name="T25" fmla="*/ 2 h 175"/>
                  <a:gd name="T26" fmla="*/ 3 w 182"/>
                  <a:gd name="T27" fmla="*/ 2 h 175"/>
                  <a:gd name="T28" fmla="*/ 3 w 182"/>
                  <a:gd name="T29" fmla="*/ 3 h 175"/>
                  <a:gd name="T30" fmla="*/ 3 w 182"/>
                  <a:gd name="T31" fmla="*/ 3 h 175"/>
                  <a:gd name="T32" fmla="*/ 1 w 182"/>
                  <a:gd name="T33" fmla="*/ 3 h 175"/>
                  <a:gd name="T34" fmla="*/ 1 w 182"/>
                  <a:gd name="T35" fmla="*/ 4 h 175"/>
                  <a:gd name="T36" fmla="*/ 1 w 182"/>
                  <a:gd name="T37" fmla="*/ 4 h 175"/>
                  <a:gd name="T38" fmla="*/ 1 w 182"/>
                  <a:gd name="T39" fmla="*/ 4 h 175"/>
                  <a:gd name="T40" fmla="*/ 1 w 182"/>
                  <a:gd name="T41" fmla="*/ 5 h 175"/>
                  <a:gd name="T42" fmla="*/ 1 w 182"/>
                  <a:gd name="T43" fmla="*/ 5 h 175"/>
                  <a:gd name="T44" fmla="*/ 0 w 182"/>
                  <a:gd name="T45" fmla="*/ 5 h 175"/>
                  <a:gd name="T46" fmla="*/ 0 w 182"/>
                  <a:gd name="T47" fmla="*/ 5 h 175"/>
                  <a:gd name="T48" fmla="*/ 0 w 182"/>
                  <a:gd name="T49" fmla="*/ 5 h 175"/>
                  <a:gd name="T50" fmla="*/ 1 w 182"/>
                  <a:gd name="T51" fmla="*/ 6 h 175"/>
                  <a:gd name="T52" fmla="*/ 1 w 182"/>
                  <a:gd name="T53" fmla="*/ 6 h 175"/>
                  <a:gd name="T54" fmla="*/ 1 w 182"/>
                  <a:gd name="T55" fmla="*/ 7 h 175"/>
                  <a:gd name="T56" fmla="*/ 1 w 182"/>
                  <a:gd name="T57" fmla="*/ 8 h 175"/>
                  <a:gd name="T58" fmla="*/ 3 w 182"/>
                  <a:gd name="T59" fmla="*/ 10 h 175"/>
                  <a:gd name="T60" fmla="*/ 5 w 182"/>
                  <a:gd name="T61" fmla="*/ 11 h 175"/>
                  <a:gd name="T62" fmla="*/ 6 w 182"/>
                  <a:gd name="T63" fmla="*/ 11 h 175"/>
                  <a:gd name="T64" fmla="*/ 6 w 182"/>
                  <a:gd name="T65" fmla="*/ 9 h 175"/>
                  <a:gd name="T66" fmla="*/ 6 w 182"/>
                  <a:gd name="T67" fmla="*/ 9 h 175"/>
                  <a:gd name="T68" fmla="*/ 6 w 182"/>
                  <a:gd name="T69" fmla="*/ 9 h 175"/>
                  <a:gd name="T70" fmla="*/ 6 w 182"/>
                  <a:gd name="T71" fmla="*/ 8 h 175"/>
                  <a:gd name="T72" fmla="*/ 7 w 182"/>
                  <a:gd name="T73" fmla="*/ 8 h 175"/>
                  <a:gd name="T74" fmla="*/ 7 w 182"/>
                  <a:gd name="T75" fmla="*/ 7 h 175"/>
                  <a:gd name="T76" fmla="*/ 7 w 182"/>
                  <a:gd name="T77" fmla="*/ 7 h 175"/>
                  <a:gd name="T78" fmla="*/ 7 w 182"/>
                  <a:gd name="T79" fmla="*/ 7 h 175"/>
                  <a:gd name="T80" fmla="*/ 7 w 182"/>
                  <a:gd name="T81" fmla="*/ 6 h 175"/>
                  <a:gd name="T82" fmla="*/ 7 w 182"/>
                  <a:gd name="T83" fmla="*/ 6 h 175"/>
                  <a:gd name="T84" fmla="*/ 7 w 182"/>
                  <a:gd name="T85" fmla="*/ 5 h 175"/>
                  <a:gd name="T86" fmla="*/ 9 w 182"/>
                  <a:gd name="T87" fmla="*/ 5 h 175"/>
                  <a:gd name="T88" fmla="*/ 9 w 182"/>
                  <a:gd name="T89" fmla="*/ 4 h 175"/>
                  <a:gd name="T90" fmla="*/ 9 w 182"/>
                  <a:gd name="T91" fmla="*/ 4 h 175"/>
                  <a:gd name="T92" fmla="*/ 9 w 182"/>
                  <a:gd name="T93" fmla="*/ 4 h 175"/>
                  <a:gd name="T94" fmla="*/ 9 w 182"/>
                  <a:gd name="T95" fmla="*/ 4 h 175"/>
                  <a:gd name="T96" fmla="*/ 9 w 182"/>
                  <a:gd name="T97" fmla="*/ 4 h 175"/>
                  <a:gd name="T98" fmla="*/ 9 w 182"/>
                  <a:gd name="T99" fmla="*/ 3 h 175"/>
                  <a:gd name="T100" fmla="*/ 10 w 182"/>
                  <a:gd name="T101" fmla="*/ 3 h 175"/>
                  <a:gd name="T102" fmla="*/ 10 w 182"/>
                  <a:gd name="T103" fmla="*/ 3 h 175"/>
                  <a:gd name="T104" fmla="*/ 10 w 182"/>
                  <a:gd name="T105" fmla="*/ 3 h 175"/>
                  <a:gd name="T106" fmla="*/ 10 w 182"/>
                  <a:gd name="T107" fmla="*/ 3 h 175"/>
                  <a:gd name="T108" fmla="*/ 11 w 182"/>
                  <a:gd name="T109" fmla="*/ 3 h 175"/>
                  <a:gd name="T110" fmla="*/ 11 w 182"/>
                  <a:gd name="T111" fmla="*/ 3 h 175"/>
                  <a:gd name="T112" fmla="*/ 11 w 182"/>
                  <a:gd name="T113" fmla="*/ 3 h 175"/>
                  <a:gd name="T114" fmla="*/ 11 w 182"/>
                  <a:gd name="T115" fmla="*/ 3 h 175"/>
                  <a:gd name="T116" fmla="*/ 11 w 182"/>
                  <a:gd name="T117" fmla="*/ 3 h 175"/>
                  <a:gd name="T118" fmla="*/ 11 w 182"/>
                  <a:gd name="T119" fmla="*/ 1 h 17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82"/>
                  <a:gd name="T181" fmla="*/ 0 h 175"/>
                  <a:gd name="T182" fmla="*/ 182 w 182"/>
                  <a:gd name="T183" fmla="*/ 175 h 17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82" h="175">
                    <a:moveTo>
                      <a:pt x="182" y="5"/>
                    </a:moveTo>
                    <a:lnTo>
                      <a:pt x="156" y="7"/>
                    </a:lnTo>
                    <a:lnTo>
                      <a:pt x="154" y="7"/>
                    </a:lnTo>
                    <a:lnTo>
                      <a:pt x="152" y="7"/>
                    </a:lnTo>
                    <a:lnTo>
                      <a:pt x="150" y="5"/>
                    </a:lnTo>
                    <a:lnTo>
                      <a:pt x="146" y="5"/>
                    </a:lnTo>
                    <a:lnTo>
                      <a:pt x="144" y="4"/>
                    </a:lnTo>
                    <a:lnTo>
                      <a:pt x="142" y="0"/>
                    </a:lnTo>
                    <a:lnTo>
                      <a:pt x="101" y="7"/>
                    </a:lnTo>
                    <a:lnTo>
                      <a:pt x="71" y="13"/>
                    </a:lnTo>
                    <a:lnTo>
                      <a:pt x="43" y="19"/>
                    </a:lnTo>
                    <a:lnTo>
                      <a:pt x="43" y="20"/>
                    </a:lnTo>
                    <a:lnTo>
                      <a:pt x="43" y="24"/>
                    </a:lnTo>
                    <a:lnTo>
                      <a:pt x="41" y="28"/>
                    </a:lnTo>
                    <a:lnTo>
                      <a:pt x="41" y="34"/>
                    </a:lnTo>
                    <a:lnTo>
                      <a:pt x="35" y="37"/>
                    </a:lnTo>
                    <a:lnTo>
                      <a:pt x="24" y="45"/>
                    </a:lnTo>
                    <a:lnTo>
                      <a:pt x="16" y="51"/>
                    </a:lnTo>
                    <a:lnTo>
                      <a:pt x="9" y="58"/>
                    </a:lnTo>
                    <a:lnTo>
                      <a:pt x="7" y="62"/>
                    </a:lnTo>
                    <a:lnTo>
                      <a:pt x="5" y="66"/>
                    </a:lnTo>
                    <a:lnTo>
                      <a:pt x="1" y="69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1" y="84"/>
                    </a:lnTo>
                    <a:lnTo>
                      <a:pt x="7" y="94"/>
                    </a:lnTo>
                    <a:lnTo>
                      <a:pt x="13" y="103"/>
                    </a:lnTo>
                    <a:lnTo>
                      <a:pt x="30" y="126"/>
                    </a:lnTo>
                    <a:lnTo>
                      <a:pt x="50" y="152"/>
                    </a:lnTo>
                    <a:lnTo>
                      <a:pt x="67" y="175"/>
                    </a:lnTo>
                    <a:lnTo>
                      <a:pt x="90" y="175"/>
                    </a:lnTo>
                    <a:lnTo>
                      <a:pt x="95" y="137"/>
                    </a:lnTo>
                    <a:lnTo>
                      <a:pt x="99" y="135"/>
                    </a:lnTo>
                    <a:lnTo>
                      <a:pt x="107" y="131"/>
                    </a:lnTo>
                    <a:lnTo>
                      <a:pt x="110" y="126"/>
                    </a:lnTo>
                    <a:lnTo>
                      <a:pt x="116" y="120"/>
                    </a:lnTo>
                    <a:lnTo>
                      <a:pt x="122" y="111"/>
                    </a:lnTo>
                    <a:lnTo>
                      <a:pt x="127" y="99"/>
                    </a:lnTo>
                    <a:lnTo>
                      <a:pt x="127" y="98"/>
                    </a:lnTo>
                    <a:lnTo>
                      <a:pt x="126" y="88"/>
                    </a:lnTo>
                    <a:lnTo>
                      <a:pt x="126" y="83"/>
                    </a:lnTo>
                    <a:lnTo>
                      <a:pt x="127" y="73"/>
                    </a:lnTo>
                    <a:lnTo>
                      <a:pt x="129" y="69"/>
                    </a:lnTo>
                    <a:lnTo>
                      <a:pt x="131" y="64"/>
                    </a:lnTo>
                    <a:lnTo>
                      <a:pt x="133" y="60"/>
                    </a:lnTo>
                    <a:lnTo>
                      <a:pt x="137" y="54"/>
                    </a:lnTo>
                    <a:lnTo>
                      <a:pt x="137" y="52"/>
                    </a:lnTo>
                    <a:lnTo>
                      <a:pt x="139" y="49"/>
                    </a:lnTo>
                    <a:lnTo>
                      <a:pt x="142" y="45"/>
                    </a:lnTo>
                    <a:lnTo>
                      <a:pt x="148" y="39"/>
                    </a:lnTo>
                    <a:lnTo>
                      <a:pt x="152" y="37"/>
                    </a:lnTo>
                    <a:lnTo>
                      <a:pt x="154" y="36"/>
                    </a:lnTo>
                    <a:lnTo>
                      <a:pt x="158" y="34"/>
                    </a:lnTo>
                    <a:lnTo>
                      <a:pt x="161" y="34"/>
                    </a:lnTo>
                    <a:lnTo>
                      <a:pt x="167" y="34"/>
                    </a:lnTo>
                    <a:lnTo>
                      <a:pt x="171" y="34"/>
                    </a:lnTo>
                    <a:lnTo>
                      <a:pt x="174" y="37"/>
                    </a:lnTo>
                    <a:lnTo>
                      <a:pt x="180" y="39"/>
                    </a:lnTo>
                    <a:lnTo>
                      <a:pt x="182" y="5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99" name="Freeform 213"/>
              <p:cNvSpPr>
                <a:spLocks/>
              </p:cNvSpPr>
              <p:nvPr/>
            </p:nvSpPr>
            <p:spPr bwMode="auto">
              <a:xfrm>
                <a:off x="636" y="2121"/>
                <a:ext cx="91" cy="88"/>
              </a:xfrm>
              <a:custGeom>
                <a:avLst/>
                <a:gdLst>
                  <a:gd name="T0" fmla="*/ 11 w 182"/>
                  <a:gd name="T1" fmla="*/ 1 h 175"/>
                  <a:gd name="T2" fmla="*/ 10 w 182"/>
                  <a:gd name="T3" fmla="*/ 1 h 175"/>
                  <a:gd name="T4" fmla="*/ 10 w 182"/>
                  <a:gd name="T5" fmla="*/ 1 h 175"/>
                  <a:gd name="T6" fmla="*/ 10 w 182"/>
                  <a:gd name="T7" fmla="*/ 1 h 175"/>
                  <a:gd name="T8" fmla="*/ 10 w 182"/>
                  <a:gd name="T9" fmla="*/ 1 h 175"/>
                  <a:gd name="T10" fmla="*/ 10 w 182"/>
                  <a:gd name="T11" fmla="*/ 1 h 175"/>
                  <a:gd name="T12" fmla="*/ 9 w 182"/>
                  <a:gd name="T13" fmla="*/ 1 h 175"/>
                  <a:gd name="T14" fmla="*/ 9 w 182"/>
                  <a:gd name="T15" fmla="*/ 0 h 175"/>
                  <a:gd name="T16" fmla="*/ 6 w 182"/>
                  <a:gd name="T17" fmla="*/ 1 h 175"/>
                  <a:gd name="T18" fmla="*/ 5 w 182"/>
                  <a:gd name="T19" fmla="*/ 1 h 175"/>
                  <a:gd name="T20" fmla="*/ 3 w 182"/>
                  <a:gd name="T21" fmla="*/ 2 h 175"/>
                  <a:gd name="T22" fmla="*/ 3 w 182"/>
                  <a:gd name="T23" fmla="*/ 2 h 175"/>
                  <a:gd name="T24" fmla="*/ 3 w 182"/>
                  <a:gd name="T25" fmla="*/ 2 h 175"/>
                  <a:gd name="T26" fmla="*/ 3 w 182"/>
                  <a:gd name="T27" fmla="*/ 2 h 175"/>
                  <a:gd name="T28" fmla="*/ 3 w 182"/>
                  <a:gd name="T29" fmla="*/ 3 h 175"/>
                  <a:gd name="T30" fmla="*/ 3 w 182"/>
                  <a:gd name="T31" fmla="*/ 3 h 175"/>
                  <a:gd name="T32" fmla="*/ 1 w 182"/>
                  <a:gd name="T33" fmla="*/ 3 h 175"/>
                  <a:gd name="T34" fmla="*/ 1 w 182"/>
                  <a:gd name="T35" fmla="*/ 4 h 175"/>
                  <a:gd name="T36" fmla="*/ 1 w 182"/>
                  <a:gd name="T37" fmla="*/ 4 h 175"/>
                  <a:gd name="T38" fmla="*/ 1 w 182"/>
                  <a:gd name="T39" fmla="*/ 4 h 175"/>
                  <a:gd name="T40" fmla="*/ 1 w 182"/>
                  <a:gd name="T41" fmla="*/ 5 h 175"/>
                  <a:gd name="T42" fmla="*/ 1 w 182"/>
                  <a:gd name="T43" fmla="*/ 5 h 175"/>
                  <a:gd name="T44" fmla="*/ 0 w 182"/>
                  <a:gd name="T45" fmla="*/ 5 h 175"/>
                  <a:gd name="T46" fmla="*/ 0 w 182"/>
                  <a:gd name="T47" fmla="*/ 5 h 175"/>
                  <a:gd name="T48" fmla="*/ 0 w 182"/>
                  <a:gd name="T49" fmla="*/ 5 h 175"/>
                  <a:gd name="T50" fmla="*/ 1 w 182"/>
                  <a:gd name="T51" fmla="*/ 6 h 175"/>
                  <a:gd name="T52" fmla="*/ 1 w 182"/>
                  <a:gd name="T53" fmla="*/ 6 h 175"/>
                  <a:gd name="T54" fmla="*/ 1 w 182"/>
                  <a:gd name="T55" fmla="*/ 7 h 175"/>
                  <a:gd name="T56" fmla="*/ 1 w 182"/>
                  <a:gd name="T57" fmla="*/ 8 h 175"/>
                  <a:gd name="T58" fmla="*/ 3 w 182"/>
                  <a:gd name="T59" fmla="*/ 10 h 175"/>
                  <a:gd name="T60" fmla="*/ 5 w 182"/>
                  <a:gd name="T61" fmla="*/ 11 h 175"/>
                  <a:gd name="T62" fmla="*/ 6 w 182"/>
                  <a:gd name="T63" fmla="*/ 11 h 175"/>
                  <a:gd name="T64" fmla="*/ 6 w 182"/>
                  <a:gd name="T65" fmla="*/ 9 h 175"/>
                  <a:gd name="T66" fmla="*/ 6 w 182"/>
                  <a:gd name="T67" fmla="*/ 9 h 175"/>
                  <a:gd name="T68" fmla="*/ 6 w 182"/>
                  <a:gd name="T69" fmla="*/ 9 h 175"/>
                  <a:gd name="T70" fmla="*/ 6 w 182"/>
                  <a:gd name="T71" fmla="*/ 8 h 175"/>
                  <a:gd name="T72" fmla="*/ 7 w 182"/>
                  <a:gd name="T73" fmla="*/ 8 h 175"/>
                  <a:gd name="T74" fmla="*/ 7 w 182"/>
                  <a:gd name="T75" fmla="*/ 7 h 175"/>
                  <a:gd name="T76" fmla="*/ 7 w 182"/>
                  <a:gd name="T77" fmla="*/ 7 h 175"/>
                  <a:gd name="T78" fmla="*/ 7 w 182"/>
                  <a:gd name="T79" fmla="*/ 7 h 175"/>
                  <a:gd name="T80" fmla="*/ 7 w 182"/>
                  <a:gd name="T81" fmla="*/ 6 h 175"/>
                  <a:gd name="T82" fmla="*/ 7 w 182"/>
                  <a:gd name="T83" fmla="*/ 6 h 175"/>
                  <a:gd name="T84" fmla="*/ 7 w 182"/>
                  <a:gd name="T85" fmla="*/ 5 h 175"/>
                  <a:gd name="T86" fmla="*/ 9 w 182"/>
                  <a:gd name="T87" fmla="*/ 5 h 175"/>
                  <a:gd name="T88" fmla="*/ 9 w 182"/>
                  <a:gd name="T89" fmla="*/ 4 h 175"/>
                  <a:gd name="T90" fmla="*/ 9 w 182"/>
                  <a:gd name="T91" fmla="*/ 4 h 175"/>
                  <a:gd name="T92" fmla="*/ 9 w 182"/>
                  <a:gd name="T93" fmla="*/ 4 h 175"/>
                  <a:gd name="T94" fmla="*/ 9 w 182"/>
                  <a:gd name="T95" fmla="*/ 4 h 175"/>
                  <a:gd name="T96" fmla="*/ 9 w 182"/>
                  <a:gd name="T97" fmla="*/ 4 h 175"/>
                  <a:gd name="T98" fmla="*/ 9 w 182"/>
                  <a:gd name="T99" fmla="*/ 3 h 175"/>
                  <a:gd name="T100" fmla="*/ 10 w 182"/>
                  <a:gd name="T101" fmla="*/ 3 h 175"/>
                  <a:gd name="T102" fmla="*/ 10 w 182"/>
                  <a:gd name="T103" fmla="*/ 3 h 175"/>
                  <a:gd name="T104" fmla="*/ 10 w 182"/>
                  <a:gd name="T105" fmla="*/ 3 h 175"/>
                  <a:gd name="T106" fmla="*/ 10 w 182"/>
                  <a:gd name="T107" fmla="*/ 3 h 175"/>
                  <a:gd name="T108" fmla="*/ 11 w 182"/>
                  <a:gd name="T109" fmla="*/ 3 h 175"/>
                  <a:gd name="T110" fmla="*/ 11 w 182"/>
                  <a:gd name="T111" fmla="*/ 3 h 175"/>
                  <a:gd name="T112" fmla="*/ 11 w 182"/>
                  <a:gd name="T113" fmla="*/ 3 h 175"/>
                  <a:gd name="T114" fmla="*/ 11 w 182"/>
                  <a:gd name="T115" fmla="*/ 3 h 175"/>
                  <a:gd name="T116" fmla="*/ 11 w 182"/>
                  <a:gd name="T117" fmla="*/ 3 h 175"/>
                  <a:gd name="T118" fmla="*/ 11 w 182"/>
                  <a:gd name="T119" fmla="*/ 1 h 17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82"/>
                  <a:gd name="T181" fmla="*/ 0 h 175"/>
                  <a:gd name="T182" fmla="*/ 182 w 182"/>
                  <a:gd name="T183" fmla="*/ 175 h 17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82" h="175">
                    <a:moveTo>
                      <a:pt x="182" y="5"/>
                    </a:moveTo>
                    <a:lnTo>
                      <a:pt x="156" y="7"/>
                    </a:lnTo>
                    <a:lnTo>
                      <a:pt x="154" y="7"/>
                    </a:lnTo>
                    <a:lnTo>
                      <a:pt x="152" y="7"/>
                    </a:lnTo>
                    <a:lnTo>
                      <a:pt x="150" y="5"/>
                    </a:lnTo>
                    <a:lnTo>
                      <a:pt x="146" y="5"/>
                    </a:lnTo>
                    <a:lnTo>
                      <a:pt x="144" y="4"/>
                    </a:lnTo>
                    <a:lnTo>
                      <a:pt x="142" y="0"/>
                    </a:lnTo>
                    <a:lnTo>
                      <a:pt x="101" y="7"/>
                    </a:lnTo>
                    <a:lnTo>
                      <a:pt x="71" y="13"/>
                    </a:lnTo>
                    <a:lnTo>
                      <a:pt x="43" y="19"/>
                    </a:lnTo>
                    <a:lnTo>
                      <a:pt x="43" y="20"/>
                    </a:lnTo>
                    <a:lnTo>
                      <a:pt x="43" y="24"/>
                    </a:lnTo>
                    <a:lnTo>
                      <a:pt x="41" y="28"/>
                    </a:lnTo>
                    <a:lnTo>
                      <a:pt x="41" y="34"/>
                    </a:lnTo>
                    <a:lnTo>
                      <a:pt x="35" y="37"/>
                    </a:lnTo>
                    <a:lnTo>
                      <a:pt x="24" y="45"/>
                    </a:lnTo>
                    <a:lnTo>
                      <a:pt x="16" y="51"/>
                    </a:lnTo>
                    <a:lnTo>
                      <a:pt x="9" y="58"/>
                    </a:lnTo>
                    <a:lnTo>
                      <a:pt x="7" y="62"/>
                    </a:lnTo>
                    <a:lnTo>
                      <a:pt x="5" y="66"/>
                    </a:lnTo>
                    <a:lnTo>
                      <a:pt x="1" y="69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1" y="84"/>
                    </a:lnTo>
                    <a:lnTo>
                      <a:pt x="7" y="94"/>
                    </a:lnTo>
                    <a:lnTo>
                      <a:pt x="13" y="103"/>
                    </a:lnTo>
                    <a:lnTo>
                      <a:pt x="30" y="126"/>
                    </a:lnTo>
                    <a:lnTo>
                      <a:pt x="50" y="152"/>
                    </a:lnTo>
                    <a:lnTo>
                      <a:pt x="67" y="175"/>
                    </a:lnTo>
                    <a:lnTo>
                      <a:pt x="90" y="175"/>
                    </a:lnTo>
                    <a:lnTo>
                      <a:pt x="95" y="137"/>
                    </a:lnTo>
                    <a:lnTo>
                      <a:pt x="99" y="135"/>
                    </a:lnTo>
                    <a:lnTo>
                      <a:pt x="107" y="131"/>
                    </a:lnTo>
                    <a:lnTo>
                      <a:pt x="110" y="126"/>
                    </a:lnTo>
                    <a:lnTo>
                      <a:pt x="116" y="120"/>
                    </a:lnTo>
                    <a:lnTo>
                      <a:pt x="122" y="111"/>
                    </a:lnTo>
                    <a:lnTo>
                      <a:pt x="127" y="99"/>
                    </a:lnTo>
                    <a:lnTo>
                      <a:pt x="127" y="98"/>
                    </a:lnTo>
                    <a:lnTo>
                      <a:pt x="126" y="88"/>
                    </a:lnTo>
                    <a:lnTo>
                      <a:pt x="126" y="83"/>
                    </a:lnTo>
                    <a:lnTo>
                      <a:pt x="127" y="73"/>
                    </a:lnTo>
                    <a:lnTo>
                      <a:pt x="129" y="69"/>
                    </a:lnTo>
                    <a:lnTo>
                      <a:pt x="131" y="64"/>
                    </a:lnTo>
                    <a:lnTo>
                      <a:pt x="133" y="60"/>
                    </a:lnTo>
                    <a:lnTo>
                      <a:pt x="137" y="54"/>
                    </a:lnTo>
                    <a:lnTo>
                      <a:pt x="137" y="52"/>
                    </a:lnTo>
                    <a:lnTo>
                      <a:pt x="139" y="49"/>
                    </a:lnTo>
                    <a:lnTo>
                      <a:pt x="142" y="45"/>
                    </a:lnTo>
                    <a:lnTo>
                      <a:pt x="148" y="39"/>
                    </a:lnTo>
                    <a:lnTo>
                      <a:pt x="152" y="37"/>
                    </a:lnTo>
                    <a:lnTo>
                      <a:pt x="154" y="36"/>
                    </a:lnTo>
                    <a:lnTo>
                      <a:pt x="158" y="34"/>
                    </a:lnTo>
                    <a:lnTo>
                      <a:pt x="161" y="34"/>
                    </a:lnTo>
                    <a:lnTo>
                      <a:pt x="167" y="34"/>
                    </a:lnTo>
                    <a:lnTo>
                      <a:pt x="171" y="34"/>
                    </a:lnTo>
                    <a:lnTo>
                      <a:pt x="174" y="37"/>
                    </a:lnTo>
                    <a:lnTo>
                      <a:pt x="180" y="39"/>
                    </a:lnTo>
                    <a:lnTo>
                      <a:pt x="182" y="5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33" name="Freeform 214"/>
            <p:cNvSpPr>
              <a:spLocks/>
            </p:cNvSpPr>
            <p:nvPr/>
          </p:nvSpPr>
          <p:spPr bwMode="auto">
            <a:xfrm>
              <a:off x="847" y="2330"/>
              <a:ext cx="31" cy="54"/>
            </a:xfrm>
            <a:custGeom>
              <a:avLst/>
              <a:gdLst>
                <a:gd name="T0" fmla="*/ 0 w 60"/>
                <a:gd name="T1" fmla="*/ 1 h 134"/>
                <a:gd name="T2" fmla="*/ 2 w 60"/>
                <a:gd name="T3" fmla="*/ 2 h 134"/>
                <a:gd name="T4" fmla="*/ 2 w 60"/>
                <a:gd name="T5" fmla="*/ 2 h 134"/>
                <a:gd name="T6" fmla="*/ 2 w 60"/>
                <a:gd name="T7" fmla="*/ 2 h 134"/>
                <a:gd name="T8" fmla="*/ 2 w 60"/>
                <a:gd name="T9" fmla="*/ 2 h 134"/>
                <a:gd name="T10" fmla="*/ 2 w 60"/>
                <a:gd name="T11" fmla="*/ 2 h 134"/>
                <a:gd name="T12" fmla="*/ 2 w 60"/>
                <a:gd name="T13" fmla="*/ 2 h 134"/>
                <a:gd name="T14" fmla="*/ 2 w 60"/>
                <a:gd name="T15" fmla="*/ 2 h 134"/>
                <a:gd name="T16" fmla="*/ 2 w 60"/>
                <a:gd name="T17" fmla="*/ 2 h 134"/>
                <a:gd name="T18" fmla="*/ 2 w 60"/>
                <a:gd name="T19" fmla="*/ 2 h 134"/>
                <a:gd name="T20" fmla="*/ 2 w 60"/>
                <a:gd name="T21" fmla="*/ 2 h 134"/>
                <a:gd name="T22" fmla="*/ 2 w 60"/>
                <a:gd name="T23" fmla="*/ 2 h 134"/>
                <a:gd name="T24" fmla="*/ 2 w 60"/>
                <a:gd name="T25" fmla="*/ 2 h 134"/>
                <a:gd name="T26" fmla="*/ 2 w 60"/>
                <a:gd name="T27" fmla="*/ 3 h 134"/>
                <a:gd name="T28" fmla="*/ 2 w 60"/>
                <a:gd name="T29" fmla="*/ 3 h 134"/>
                <a:gd name="T30" fmla="*/ 2 w 60"/>
                <a:gd name="T31" fmla="*/ 3 h 134"/>
                <a:gd name="T32" fmla="*/ 2 w 60"/>
                <a:gd name="T33" fmla="*/ 3 h 134"/>
                <a:gd name="T34" fmla="*/ 1 w 60"/>
                <a:gd name="T35" fmla="*/ 3 h 134"/>
                <a:gd name="T36" fmla="*/ 1 w 60"/>
                <a:gd name="T37" fmla="*/ 3 h 134"/>
                <a:gd name="T38" fmla="*/ 1 w 60"/>
                <a:gd name="T39" fmla="*/ 3 h 134"/>
                <a:gd name="T40" fmla="*/ 1 w 60"/>
                <a:gd name="T41" fmla="*/ 4 h 134"/>
                <a:gd name="T42" fmla="*/ 2 w 60"/>
                <a:gd name="T43" fmla="*/ 3 h 134"/>
                <a:gd name="T44" fmla="*/ 2 w 60"/>
                <a:gd name="T45" fmla="*/ 3 h 134"/>
                <a:gd name="T46" fmla="*/ 2 w 60"/>
                <a:gd name="T47" fmla="*/ 3 h 134"/>
                <a:gd name="T48" fmla="*/ 3 w 60"/>
                <a:gd name="T49" fmla="*/ 3 h 134"/>
                <a:gd name="T50" fmla="*/ 3 w 60"/>
                <a:gd name="T51" fmla="*/ 3 h 134"/>
                <a:gd name="T52" fmla="*/ 4 w 60"/>
                <a:gd name="T53" fmla="*/ 2 h 134"/>
                <a:gd name="T54" fmla="*/ 4 w 60"/>
                <a:gd name="T55" fmla="*/ 2 h 134"/>
                <a:gd name="T56" fmla="*/ 4 w 60"/>
                <a:gd name="T57" fmla="*/ 2 h 134"/>
                <a:gd name="T58" fmla="*/ 4 w 60"/>
                <a:gd name="T59" fmla="*/ 2 h 134"/>
                <a:gd name="T60" fmla="*/ 4 w 60"/>
                <a:gd name="T61" fmla="*/ 2 h 134"/>
                <a:gd name="T62" fmla="*/ 4 w 60"/>
                <a:gd name="T63" fmla="*/ 2 h 134"/>
                <a:gd name="T64" fmla="*/ 4 w 60"/>
                <a:gd name="T65" fmla="*/ 2 h 134"/>
                <a:gd name="T66" fmla="*/ 4 w 60"/>
                <a:gd name="T67" fmla="*/ 2 h 134"/>
                <a:gd name="T68" fmla="*/ 4 w 60"/>
                <a:gd name="T69" fmla="*/ 2 h 134"/>
                <a:gd name="T70" fmla="*/ 4 w 60"/>
                <a:gd name="T71" fmla="*/ 2 h 134"/>
                <a:gd name="T72" fmla="*/ 4 w 60"/>
                <a:gd name="T73" fmla="*/ 2 h 134"/>
                <a:gd name="T74" fmla="*/ 4 w 60"/>
                <a:gd name="T75" fmla="*/ 2 h 134"/>
                <a:gd name="T76" fmla="*/ 4 w 60"/>
                <a:gd name="T77" fmla="*/ 2 h 134"/>
                <a:gd name="T78" fmla="*/ 4 w 60"/>
                <a:gd name="T79" fmla="*/ 1 h 134"/>
                <a:gd name="T80" fmla="*/ 4 w 60"/>
                <a:gd name="T81" fmla="*/ 1 h 134"/>
                <a:gd name="T82" fmla="*/ 4 w 60"/>
                <a:gd name="T83" fmla="*/ 1 h 134"/>
                <a:gd name="T84" fmla="*/ 4 w 60"/>
                <a:gd name="T85" fmla="*/ 1 h 134"/>
                <a:gd name="T86" fmla="*/ 4 w 60"/>
                <a:gd name="T87" fmla="*/ 1 h 134"/>
                <a:gd name="T88" fmla="*/ 4 w 60"/>
                <a:gd name="T89" fmla="*/ 0 h 134"/>
                <a:gd name="T90" fmla="*/ 3 w 60"/>
                <a:gd name="T91" fmla="*/ 0 h 134"/>
                <a:gd name="T92" fmla="*/ 3 w 60"/>
                <a:gd name="T93" fmla="*/ 0 h 134"/>
                <a:gd name="T94" fmla="*/ 3 w 60"/>
                <a:gd name="T95" fmla="*/ 0 h 134"/>
                <a:gd name="T96" fmla="*/ 3 w 60"/>
                <a:gd name="T97" fmla="*/ 0 h 134"/>
                <a:gd name="T98" fmla="*/ 3 w 60"/>
                <a:gd name="T99" fmla="*/ 0 h 134"/>
                <a:gd name="T100" fmla="*/ 2 w 60"/>
                <a:gd name="T101" fmla="*/ 0 h 134"/>
                <a:gd name="T102" fmla="*/ 2 w 60"/>
                <a:gd name="T103" fmla="*/ 0 h 134"/>
                <a:gd name="T104" fmla="*/ 2 w 60"/>
                <a:gd name="T105" fmla="*/ 0 h 134"/>
                <a:gd name="T106" fmla="*/ 2 w 60"/>
                <a:gd name="T107" fmla="*/ 0 h 134"/>
                <a:gd name="T108" fmla="*/ 1 w 60"/>
                <a:gd name="T109" fmla="*/ 0 h 134"/>
                <a:gd name="T110" fmla="*/ 1 w 60"/>
                <a:gd name="T111" fmla="*/ 0 h 134"/>
                <a:gd name="T112" fmla="*/ 1 w 60"/>
                <a:gd name="T113" fmla="*/ 0 h 134"/>
                <a:gd name="T114" fmla="*/ 0 w 60"/>
                <a:gd name="T115" fmla="*/ 1 h 1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0"/>
                <a:gd name="T175" fmla="*/ 0 h 134"/>
                <a:gd name="T176" fmla="*/ 60 w 60"/>
                <a:gd name="T177" fmla="*/ 134 h 13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0" h="134">
                  <a:moveTo>
                    <a:pt x="0" y="42"/>
                  </a:moveTo>
                  <a:lnTo>
                    <a:pt x="18" y="59"/>
                  </a:lnTo>
                  <a:lnTo>
                    <a:pt x="20" y="61"/>
                  </a:lnTo>
                  <a:lnTo>
                    <a:pt x="22" y="66"/>
                  </a:lnTo>
                  <a:lnTo>
                    <a:pt x="24" y="70"/>
                  </a:lnTo>
                  <a:lnTo>
                    <a:pt x="24" y="76"/>
                  </a:lnTo>
                  <a:lnTo>
                    <a:pt x="24" y="79"/>
                  </a:lnTo>
                  <a:lnTo>
                    <a:pt x="24" y="85"/>
                  </a:lnTo>
                  <a:lnTo>
                    <a:pt x="22" y="85"/>
                  </a:lnTo>
                  <a:lnTo>
                    <a:pt x="20" y="87"/>
                  </a:lnTo>
                  <a:lnTo>
                    <a:pt x="18" y="89"/>
                  </a:lnTo>
                  <a:lnTo>
                    <a:pt x="18" y="93"/>
                  </a:lnTo>
                  <a:lnTo>
                    <a:pt x="18" y="96"/>
                  </a:lnTo>
                  <a:lnTo>
                    <a:pt x="18" y="102"/>
                  </a:lnTo>
                  <a:lnTo>
                    <a:pt x="18" y="113"/>
                  </a:lnTo>
                  <a:lnTo>
                    <a:pt x="17" y="115"/>
                  </a:lnTo>
                  <a:lnTo>
                    <a:pt x="17" y="121"/>
                  </a:lnTo>
                  <a:lnTo>
                    <a:pt x="15" y="125"/>
                  </a:lnTo>
                  <a:lnTo>
                    <a:pt x="15" y="128"/>
                  </a:lnTo>
                  <a:lnTo>
                    <a:pt x="15" y="132"/>
                  </a:lnTo>
                  <a:lnTo>
                    <a:pt x="15" y="134"/>
                  </a:lnTo>
                  <a:lnTo>
                    <a:pt x="17" y="130"/>
                  </a:lnTo>
                  <a:lnTo>
                    <a:pt x="20" y="123"/>
                  </a:lnTo>
                  <a:lnTo>
                    <a:pt x="26" y="117"/>
                  </a:lnTo>
                  <a:lnTo>
                    <a:pt x="33" y="110"/>
                  </a:lnTo>
                  <a:lnTo>
                    <a:pt x="45" y="102"/>
                  </a:lnTo>
                  <a:lnTo>
                    <a:pt x="58" y="93"/>
                  </a:lnTo>
                  <a:lnTo>
                    <a:pt x="58" y="91"/>
                  </a:lnTo>
                  <a:lnTo>
                    <a:pt x="58" y="87"/>
                  </a:lnTo>
                  <a:lnTo>
                    <a:pt x="58" y="83"/>
                  </a:lnTo>
                  <a:lnTo>
                    <a:pt x="58" y="81"/>
                  </a:lnTo>
                  <a:lnTo>
                    <a:pt x="60" y="79"/>
                  </a:lnTo>
                  <a:lnTo>
                    <a:pt x="60" y="78"/>
                  </a:lnTo>
                  <a:lnTo>
                    <a:pt x="58" y="76"/>
                  </a:lnTo>
                  <a:lnTo>
                    <a:pt x="54" y="70"/>
                  </a:lnTo>
                  <a:lnTo>
                    <a:pt x="54" y="66"/>
                  </a:lnTo>
                  <a:lnTo>
                    <a:pt x="52" y="63"/>
                  </a:lnTo>
                  <a:lnTo>
                    <a:pt x="54" y="59"/>
                  </a:lnTo>
                  <a:lnTo>
                    <a:pt x="54" y="57"/>
                  </a:lnTo>
                  <a:lnTo>
                    <a:pt x="56" y="53"/>
                  </a:lnTo>
                  <a:lnTo>
                    <a:pt x="58" y="51"/>
                  </a:lnTo>
                  <a:lnTo>
                    <a:pt x="56" y="47"/>
                  </a:lnTo>
                  <a:lnTo>
                    <a:pt x="54" y="36"/>
                  </a:lnTo>
                  <a:lnTo>
                    <a:pt x="52" y="29"/>
                  </a:lnTo>
                  <a:lnTo>
                    <a:pt x="48" y="21"/>
                  </a:lnTo>
                  <a:lnTo>
                    <a:pt x="47" y="16"/>
                  </a:lnTo>
                  <a:lnTo>
                    <a:pt x="43" y="10"/>
                  </a:lnTo>
                  <a:lnTo>
                    <a:pt x="41" y="6"/>
                  </a:lnTo>
                  <a:lnTo>
                    <a:pt x="35" y="4"/>
                  </a:lnTo>
                  <a:lnTo>
                    <a:pt x="32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3" y="6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4" name="Freeform 215"/>
            <p:cNvSpPr>
              <a:spLocks/>
            </p:cNvSpPr>
            <p:nvPr/>
          </p:nvSpPr>
          <p:spPr bwMode="auto">
            <a:xfrm>
              <a:off x="847" y="2330"/>
              <a:ext cx="31" cy="54"/>
            </a:xfrm>
            <a:custGeom>
              <a:avLst/>
              <a:gdLst>
                <a:gd name="T0" fmla="*/ 0 w 60"/>
                <a:gd name="T1" fmla="*/ 1 h 134"/>
                <a:gd name="T2" fmla="*/ 2 w 60"/>
                <a:gd name="T3" fmla="*/ 2 h 134"/>
                <a:gd name="T4" fmla="*/ 2 w 60"/>
                <a:gd name="T5" fmla="*/ 2 h 134"/>
                <a:gd name="T6" fmla="*/ 2 w 60"/>
                <a:gd name="T7" fmla="*/ 2 h 134"/>
                <a:gd name="T8" fmla="*/ 2 w 60"/>
                <a:gd name="T9" fmla="*/ 2 h 134"/>
                <a:gd name="T10" fmla="*/ 2 w 60"/>
                <a:gd name="T11" fmla="*/ 2 h 134"/>
                <a:gd name="T12" fmla="*/ 2 w 60"/>
                <a:gd name="T13" fmla="*/ 2 h 134"/>
                <a:gd name="T14" fmla="*/ 2 w 60"/>
                <a:gd name="T15" fmla="*/ 2 h 134"/>
                <a:gd name="T16" fmla="*/ 2 w 60"/>
                <a:gd name="T17" fmla="*/ 2 h 134"/>
                <a:gd name="T18" fmla="*/ 2 w 60"/>
                <a:gd name="T19" fmla="*/ 2 h 134"/>
                <a:gd name="T20" fmla="*/ 2 w 60"/>
                <a:gd name="T21" fmla="*/ 2 h 134"/>
                <a:gd name="T22" fmla="*/ 2 w 60"/>
                <a:gd name="T23" fmla="*/ 2 h 134"/>
                <a:gd name="T24" fmla="*/ 2 w 60"/>
                <a:gd name="T25" fmla="*/ 2 h 134"/>
                <a:gd name="T26" fmla="*/ 2 w 60"/>
                <a:gd name="T27" fmla="*/ 3 h 134"/>
                <a:gd name="T28" fmla="*/ 2 w 60"/>
                <a:gd name="T29" fmla="*/ 3 h 134"/>
                <a:gd name="T30" fmla="*/ 2 w 60"/>
                <a:gd name="T31" fmla="*/ 3 h 134"/>
                <a:gd name="T32" fmla="*/ 2 w 60"/>
                <a:gd name="T33" fmla="*/ 3 h 134"/>
                <a:gd name="T34" fmla="*/ 1 w 60"/>
                <a:gd name="T35" fmla="*/ 3 h 134"/>
                <a:gd name="T36" fmla="*/ 1 w 60"/>
                <a:gd name="T37" fmla="*/ 3 h 134"/>
                <a:gd name="T38" fmla="*/ 1 w 60"/>
                <a:gd name="T39" fmla="*/ 3 h 134"/>
                <a:gd name="T40" fmla="*/ 1 w 60"/>
                <a:gd name="T41" fmla="*/ 4 h 134"/>
                <a:gd name="T42" fmla="*/ 2 w 60"/>
                <a:gd name="T43" fmla="*/ 3 h 134"/>
                <a:gd name="T44" fmla="*/ 2 w 60"/>
                <a:gd name="T45" fmla="*/ 3 h 134"/>
                <a:gd name="T46" fmla="*/ 2 w 60"/>
                <a:gd name="T47" fmla="*/ 3 h 134"/>
                <a:gd name="T48" fmla="*/ 3 w 60"/>
                <a:gd name="T49" fmla="*/ 3 h 134"/>
                <a:gd name="T50" fmla="*/ 3 w 60"/>
                <a:gd name="T51" fmla="*/ 3 h 134"/>
                <a:gd name="T52" fmla="*/ 4 w 60"/>
                <a:gd name="T53" fmla="*/ 2 h 134"/>
                <a:gd name="T54" fmla="*/ 4 w 60"/>
                <a:gd name="T55" fmla="*/ 2 h 134"/>
                <a:gd name="T56" fmla="*/ 4 w 60"/>
                <a:gd name="T57" fmla="*/ 2 h 134"/>
                <a:gd name="T58" fmla="*/ 4 w 60"/>
                <a:gd name="T59" fmla="*/ 2 h 134"/>
                <a:gd name="T60" fmla="*/ 4 w 60"/>
                <a:gd name="T61" fmla="*/ 2 h 134"/>
                <a:gd name="T62" fmla="*/ 4 w 60"/>
                <a:gd name="T63" fmla="*/ 2 h 134"/>
                <a:gd name="T64" fmla="*/ 4 w 60"/>
                <a:gd name="T65" fmla="*/ 2 h 134"/>
                <a:gd name="T66" fmla="*/ 4 w 60"/>
                <a:gd name="T67" fmla="*/ 2 h 134"/>
                <a:gd name="T68" fmla="*/ 4 w 60"/>
                <a:gd name="T69" fmla="*/ 2 h 134"/>
                <a:gd name="T70" fmla="*/ 4 w 60"/>
                <a:gd name="T71" fmla="*/ 2 h 134"/>
                <a:gd name="T72" fmla="*/ 4 w 60"/>
                <a:gd name="T73" fmla="*/ 2 h 134"/>
                <a:gd name="T74" fmla="*/ 4 w 60"/>
                <a:gd name="T75" fmla="*/ 2 h 134"/>
                <a:gd name="T76" fmla="*/ 4 w 60"/>
                <a:gd name="T77" fmla="*/ 2 h 134"/>
                <a:gd name="T78" fmla="*/ 4 w 60"/>
                <a:gd name="T79" fmla="*/ 1 h 134"/>
                <a:gd name="T80" fmla="*/ 4 w 60"/>
                <a:gd name="T81" fmla="*/ 1 h 134"/>
                <a:gd name="T82" fmla="*/ 4 w 60"/>
                <a:gd name="T83" fmla="*/ 1 h 134"/>
                <a:gd name="T84" fmla="*/ 4 w 60"/>
                <a:gd name="T85" fmla="*/ 1 h 134"/>
                <a:gd name="T86" fmla="*/ 4 w 60"/>
                <a:gd name="T87" fmla="*/ 1 h 134"/>
                <a:gd name="T88" fmla="*/ 4 w 60"/>
                <a:gd name="T89" fmla="*/ 0 h 134"/>
                <a:gd name="T90" fmla="*/ 3 w 60"/>
                <a:gd name="T91" fmla="*/ 0 h 134"/>
                <a:gd name="T92" fmla="*/ 3 w 60"/>
                <a:gd name="T93" fmla="*/ 0 h 134"/>
                <a:gd name="T94" fmla="*/ 3 w 60"/>
                <a:gd name="T95" fmla="*/ 0 h 134"/>
                <a:gd name="T96" fmla="*/ 3 w 60"/>
                <a:gd name="T97" fmla="*/ 0 h 134"/>
                <a:gd name="T98" fmla="*/ 3 w 60"/>
                <a:gd name="T99" fmla="*/ 0 h 134"/>
                <a:gd name="T100" fmla="*/ 2 w 60"/>
                <a:gd name="T101" fmla="*/ 0 h 134"/>
                <a:gd name="T102" fmla="*/ 2 w 60"/>
                <a:gd name="T103" fmla="*/ 0 h 134"/>
                <a:gd name="T104" fmla="*/ 2 w 60"/>
                <a:gd name="T105" fmla="*/ 0 h 134"/>
                <a:gd name="T106" fmla="*/ 2 w 60"/>
                <a:gd name="T107" fmla="*/ 0 h 134"/>
                <a:gd name="T108" fmla="*/ 1 w 60"/>
                <a:gd name="T109" fmla="*/ 0 h 134"/>
                <a:gd name="T110" fmla="*/ 1 w 60"/>
                <a:gd name="T111" fmla="*/ 0 h 134"/>
                <a:gd name="T112" fmla="*/ 1 w 60"/>
                <a:gd name="T113" fmla="*/ 0 h 134"/>
                <a:gd name="T114" fmla="*/ 0 w 60"/>
                <a:gd name="T115" fmla="*/ 1 h 1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0"/>
                <a:gd name="T175" fmla="*/ 0 h 134"/>
                <a:gd name="T176" fmla="*/ 60 w 60"/>
                <a:gd name="T177" fmla="*/ 134 h 13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0" h="134">
                  <a:moveTo>
                    <a:pt x="0" y="42"/>
                  </a:moveTo>
                  <a:lnTo>
                    <a:pt x="18" y="59"/>
                  </a:lnTo>
                  <a:lnTo>
                    <a:pt x="20" y="61"/>
                  </a:lnTo>
                  <a:lnTo>
                    <a:pt x="22" y="66"/>
                  </a:lnTo>
                  <a:lnTo>
                    <a:pt x="24" y="70"/>
                  </a:lnTo>
                  <a:lnTo>
                    <a:pt x="24" y="76"/>
                  </a:lnTo>
                  <a:lnTo>
                    <a:pt x="24" y="79"/>
                  </a:lnTo>
                  <a:lnTo>
                    <a:pt x="24" y="85"/>
                  </a:lnTo>
                  <a:lnTo>
                    <a:pt x="22" y="85"/>
                  </a:lnTo>
                  <a:lnTo>
                    <a:pt x="20" y="87"/>
                  </a:lnTo>
                  <a:lnTo>
                    <a:pt x="18" y="89"/>
                  </a:lnTo>
                  <a:lnTo>
                    <a:pt x="18" y="93"/>
                  </a:lnTo>
                  <a:lnTo>
                    <a:pt x="18" y="96"/>
                  </a:lnTo>
                  <a:lnTo>
                    <a:pt x="18" y="102"/>
                  </a:lnTo>
                  <a:lnTo>
                    <a:pt x="18" y="113"/>
                  </a:lnTo>
                  <a:lnTo>
                    <a:pt x="17" y="115"/>
                  </a:lnTo>
                  <a:lnTo>
                    <a:pt x="17" y="121"/>
                  </a:lnTo>
                  <a:lnTo>
                    <a:pt x="15" y="125"/>
                  </a:lnTo>
                  <a:lnTo>
                    <a:pt x="15" y="128"/>
                  </a:lnTo>
                  <a:lnTo>
                    <a:pt x="15" y="132"/>
                  </a:lnTo>
                  <a:lnTo>
                    <a:pt x="15" y="134"/>
                  </a:lnTo>
                  <a:lnTo>
                    <a:pt x="17" y="130"/>
                  </a:lnTo>
                  <a:lnTo>
                    <a:pt x="20" y="123"/>
                  </a:lnTo>
                  <a:lnTo>
                    <a:pt x="26" y="117"/>
                  </a:lnTo>
                  <a:lnTo>
                    <a:pt x="33" y="110"/>
                  </a:lnTo>
                  <a:lnTo>
                    <a:pt x="45" y="102"/>
                  </a:lnTo>
                  <a:lnTo>
                    <a:pt x="58" y="93"/>
                  </a:lnTo>
                  <a:lnTo>
                    <a:pt x="58" y="91"/>
                  </a:lnTo>
                  <a:lnTo>
                    <a:pt x="58" y="87"/>
                  </a:lnTo>
                  <a:lnTo>
                    <a:pt x="58" y="83"/>
                  </a:lnTo>
                  <a:lnTo>
                    <a:pt x="58" y="81"/>
                  </a:lnTo>
                  <a:lnTo>
                    <a:pt x="60" y="79"/>
                  </a:lnTo>
                  <a:lnTo>
                    <a:pt x="60" y="78"/>
                  </a:lnTo>
                  <a:lnTo>
                    <a:pt x="58" y="76"/>
                  </a:lnTo>
                  <a:lnTo>
                    <a:pt x="54" y="70"/>
                  </a:lnTo>
                  <a:lnTo>
                    <a:pt x="54" y="66"/>
                  </a:lnTo>
                  <a:lnTo>
                    <a:pt x="52" y="63"/>
                  </a:lnTo>
                  <a:lnTo>
                    <a:pt x="54" y="59"/>
                  </a:lnTo>
                  <a:lnTo>
                    <a:pt x="54" y="57"/>
                  </a:lnTo>
                  <a:lnTo>
                    <a:pt x="56" y="53"/>
                  </a:lnTo>
                  <a:lnTo>
                    <a:pt x="58" y="51"/>
                  </a:lnTo>
                  <a:lnTo>
                    <a:pt x="56" y="47"/>
                  </a:lnTo>
                  <a:lnTo>
                    <a:pt x="54" y="36"/>
                  </a:lnTo>
                  <a:lnTo>
                    <a:pt x="52" y="29"/>
                  </a:lnTo>
                  <a:lnTo>
                    <a:pt x="48" y="21"/>
                  </a:lnTo>
                  <a:lnTo>
                    <a:pt x="47" y="16"/>
                  </a:lnTo>
                  <a:lnTo>
                    <a:pt x="43" y="10"/>
                  </a:lnTo>
                  <a:lnTo>
                    <a:pt x="41" y="6"/>
                  </a:lnTo>
                  <a:lnTo>
                    <a:pt x="35" y="4"/>
                  </a:lnTo>
                  <a:lnTo>
                    <a:pt x="32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3" y="6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5" name="Freeform 216"/>
            <p:cNvSpPr>
              <a:spLocks/>
            </p:cNvSpPr>
            <p:nvPr/>
          </p:nvSpPr>
          <p:spPr bwMode="auto">
            <a:xfrm>
              <a:off x="751" y="2265"/>
              <a:ext cx="158" cy="97"/>
            </a:xfrm>
            <a:custGeom>
              <a:avLst/>
              <a:gdLst>
                <a:gd name="T0" fmla="*/ 3 w 305"/>
                <a:gd name="T1" fmla="*/ 2 h 240"/>
                <a:gd name="T2" fmla="*/ 3 w 305"/>
                <a:gd name="T3" fmla="*/ 2 h 240"/>
                <a:gd name="T4" fmla="*/ 3 w 305"/>
                <a:gd name="T5" fmla="*/ 2 h 240"/>
                <a:gd name="T6" fmla="*/ 3 w 305"/>
                <a:gd name="T7" fmla="*/ 2 h 240"/>
                <a:gd name="T8" fmla="*/ 3 w 305"/>
                <a:gd name="T9" fmla="*/ 2 h 240"/>
                <a:gd name="T10" fmla="*/ 2 w 305"/>
                <a:gd name="T11" fmla="*/ 2 h 240"/>
                <a:gd name="T12" fmla="*/ 1 w 305"/>
                <a:gd name="T13" fmla="*/ 2 h 240"/>
                <a:gd name="T14" fmla="*/ 0 w 305"/>
                <a:gd name="T15" fmla="*/ 1 h 240"/>
                <a:gd name="T16" fmla="*/ 1 w 305"/>
                <a:gd name="T17" fmla="*/ 1 h 240"/>
                <a:gd name="T18" fmla="*/ 2 w 305"/>
                <a:gd name="T19" fmla="*/ 1 h 240"/>
                <a:gd name="T20" fmla="*/ 4 w 305"/>
                <a:gd name="T21" fmla="*/ 1 h 240"/>
                <a:gd name="T22" fmla="*/ 9 w 305"/>
                <a:gd name="T23" fmla="*/ 0 h 240"/>
                <a:gd name="T24" fmla="*/ 9 w 305"/>
                <a:gd name="T25" fmla="*/ 0 h 240"/>
                <a:gd name="T26" fmla="*/ 9 w 305"/>
                <a:gd name="T27" fmla="*/ 0 h 240"/>
                <a:gd name="T28" fmla="*/ 9 w 305"/>
                <a:gd name="T29" fmla="*/ 0 h 240"/>
                <a:gd name="T30" fmla="*/ 9 w 305"/>
                <a:gd name="T31" fmla="*/ 0 h 240"/>
                <a:gd name="T32" fmla="*/ 10 w 305"/>
                <a:gd name="T33" fmla="*/ 1 h 240"/>
                <a:gd name="T34" fmla="*/ 13 w 305"/>
                <a:gd name="T35" fmla="*/ 1 h 240"/>
                <a:gd name="T36" fmla="*/ 15 w 305"/>
                <a:gd name="T37" fmla="*/ 1 h 240"/>
                <a:gd name="T38" fmla="*/ 16 w 305"/>
                <a:gd name="T39" fmla="*/ 1 h 240"/>
                <a:gd name="T40" fmla="*/ 17 w 305"/>
                <a:gd name="T41" fmla="*/ 1 h 240"/>
                <a:gd name="T42" fmla="*/ 17 w 305"/>
                <a:gd name="T43" fmla="*/ 1 h 240"/>
                <a:gd name="T44" fmla="*/ 17 w 305"/>
                <a:gd name="T45" fmla="*/ 1 h 240"/>
                <a:gd name="T46" fmla="*/ 17 w 305"/>
                <a:gd name="T47" fmla="*/ 1 h 240"/>
                <a:gd name="T48" fmla="*/ 17 w 305"/>
                <a:gd name="T49" fmla="*/ 2 h 240"/>
                <a:gd name="T50" fmla="*/ 19 w 305"/>
                <a:gd name="T51" fmla="*/ 2 h 240"/>
                <a:gd name="T52" fmla="*/ 19 w 305"/>
                <a:gd name="T53" fmla="*/ 2 h 240"/>
                <a:gd name="T54" fmla="*/ 20 w 305"/>
                <a:gd name="T55" fmla="*/ 3 h 240"/>
                <a:gd name="T56" fmla="*/ 20 w 305"/>
                <a:gd name="T57" fmla="*/ 3 h 240"/>
                <a:gd name="T58" fmla="*/ 20 w 305"/>
                <a:gd name="T59" fmla="*/ 3 h 240"/>
                <a:gd name="T60" fmla="*/ 21 w 305"/>
                <a:gd name="T61" fmla="*/ 4 h 240"/>
                <a:gd name="T62" fmla="*/ 21 w 305"/>
                <a:gd name="T63" fmla="*/ 4 h 240"/>
                <a:gd name="T64" fmla="*/ 21 w 305"/>
                <a:gd name="T65" fmla="*/ 4 h 240"/>
                <a:gd name="T66" fmla="*/ 21 w 305"/>
                <a:gd name="T67" fmla="*/ 4 h 240"/>
                <a:gd name="T68" fmla="*/ 21 w 305"/>
                <a:gd name="T69" fmla="*/ 4 h 240"/>
                <a:gd name="T70" fmla="*/ 20 w 305"/>
                <a:gd name="T71" fmla="*/ 5 h 240"/>
                <a:gd name="T72" fmla="*/ 22 w 305"/>
                <a:gd name="T73" fmla="*/ 6 h 240"/>
                <a:gd name="T74" fmla="*/ 18 w 305"/>
                <a:gd name="T75" fmla="*/ 6 h 240"/>
                <a:gd name="T76" fmla="*/ 18 w 305"/>
                <a:gd name="T77" fmla="*/ 6 h 240"/>
                <a:gd name="T78" fmla="*/ 18 w 305"/>
                <a:gd name="T79" fmla="*/ 6 h 240"/>
                <a:gd name="T80" fmla="*/ 18 w 305"/>
                <a:gd name="T81" fmla="*/ 6 h 240"/>
                <a:gd name="T82" fmla="*/ 18 w 305"/>
                <a:gd name="T83" fmla="*/ 6 h 240"/>
                <a:gd name="T84" fmla="*/ 18 w 305"/>
                <a:gd name="T85" fmla="*/ 5 h 240"/>
                <a:gd name="T86" fmla="*/ 17 w 305"/>
                <a:gd name="T87" fmla="*/ 5 h 240"/>
                <a:gd name="T88" fmla="*/ 17 w 305"/>
                <a:gd name="T89" fmla="*/ 4 h 240"/>
                <a:gd name="T90" fmla="*/ 16 w 305"/>
                <a:gd name="T91" fmla="*/ 4 h 240"/>
                <a:gd name="T92" fmla="*/ 16 w 305"/>
                <a:gd name="T93" fmla="*/ 4 h 240"/>
                <a:gd name="T94" fmla="*/ 15 w 305"/>
                <a:gd name="T95" fmla="*/ 4 h 240"/>
                <a:gd name="T96" fmla="*/ 15 w 305"/>
                <a:gd name="T97" fmla="*/ 4 h 240"/>
                <a:gd name="T98" fmla="*/ 15 w 305"/>
                <a:gd name="T99" fmla="*/ 4 h 240"/>
                <a:gd name="T100" fmla="*/ 15 w 305"/>
                <a:gd name="T101" fmla="*/ 4 h 240"/>
                <a:gd name="T102" fmla="*/ 10 w 305"/>
                <a:gd name="T103" fmla="*/ 4 h 240"/>
                <a:gd name="T104" fmla="*/ 9 w 305"/>
                <a:gd name="T105" fmla="*/ 4 h 240"/>
                <a:gd name="T106" fmla="*/ 8 w 305"/>
                <a:gd name="T107" fmla="*/ 4 h 240"/>
                <a:gd name="T108" fmla="*/ 7 w 305"/>
                <a:gd name="T109" fmla="*/ 3 h 240"/>
                <a:gd name="T110" fmla="*/ 7 w 305"/>
                <a:gd name="T111" fmla="*/ 3 h 240"/>
                <a:gd name="T112" fmla="*/ 6 w 305"/>
                <a:gd name="T113" fmla="*/ 3 h 2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5"/>
                <a:gd name="T172" fmla="*/ 0 h 240"/>
                <a:gd name="T173" fmla="*/ 305 w 305"/>
                <a:gd name="T174" fmla="*/ 240 h 2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5" h="240">
                  <a:moveTo>
                    <a:pt x="59" y="109"/>
                  </a:moveTo>
                  <a:lnTo>
                    <a:pt x="44" y="90"/>
                  </a:lnTo>
                  <a:lnTo>
                    <a:pt x="44" y="86"/>
                  </a:lnTo>
                  <a:lnTo>
                    <a:pt x="44" y="84"/>
                  </a:lnTo>
                  <a:lnTo>
                    <a:pt x="44" y="82"/>
                  </a:lnTo>
                  <a:lnTo>
                    <a:pt x="42" y="81"/>
                  </a:lnTo>
                  <a:lnTo>
                    <a:pt x="38" y="81"/>
                  </a:lnTo>
                  <a:lnTo>
                    <a:pt x="46" y="75"/>
                  </a:lnTo>
                  <a:lnTo>
                    <a:pt x="40" y="73"/>
                  </a:lnTo>
                  <a:lnTo>
                    <a:pt x="32" y="71"/>
                  </a:lnTo>
                  <a:lnTo>
                    <a:pt x="25" y="67"/>
                  </a:lnTo>
                  <a:lnTo>
                    <a:pt x="17" y="64"/>
                  </a:lnTo>
                  <a:lnTo>
                    <a:pt x="6" y="56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52"/>
                  </a:lnTo>
                  <a:lnTo>
                    <a:pt x="6" y="50"/>
                  </a:lnTo>
                  <a:lnTo>
                    <a:pt x="12" y="47"/>
                  </a:lnTo>
                  <a:lnTo>
                    <a:pt x="21" y="43"/>
                  </a:lnTo>
                  <a:lnTo>
                    <a:pt x="34" y="39"/>
                  </a:lnTo>
                  <a:lnTo>
                    <a:pt x="59" y="32"/>
                  </a:lnTo>
                  <a:lnTo>
                    <a:pt x="70" y="26"/>
                  </a:lnTo>
                  <a:lnTo>
                    <a:pt x="121" y="20"/>
                  </a:lnTo>
                  <a:lnTo>
                    <a:pt x="119" y="19"/>
                  </a:lnTo>
                  <a:lnTo>
                    <a:pt x="119" y="17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21" y="9"/>
                  </a:lnTo>
                  <a:lnTo>
                    <a:pt x="123" y="5"/>
                  </a:lnTo>
                  <a:lnTo>
                    <a:pt x="126" y="2"/>
                  </a:lnTo>
                  <a:lnTo>
                    <a:pt x="128" y="0"/>
                  </a:lnTo>
                  <a:lnTo>
                    <a:pt x="136" y="20"/>
                  </a:lnTo>
                  <a:lnTo>
                    <a:pt x="145" y="50"/>
                  </a:lnTo>
                  <a:lnTo>
                    <a:pt x="183" y="52"/>
                  </a:lnTo>
                  <a:lnTo>
                    <a:pt x="187" y="50"/>
                  </a:lnTo>
                  <a:lnTo>
                    <a:pt x="200" y="45"/>
                  </a:lnTo>
                  <a:lnTo>
                    <a:pt x="205" y="41"/>
                  </a:lnTo>
                  <a:lnTo>
                    <a:pt x="215" y="39"/>
                  </a:lnTo>
                  <a:lnTo>
                    <a:pt x="219" y="39"/>
                  </a:lnTo>
                  <a:lnTo>
                    <a:pt x="220" y="39"/>
                  </a:lnTo>
                  <a:lnTo>
                    <a:pt x="226" y="39"/>
                  </a:lnTo>
                  <a:lnTo>
                    <a:pt x="228" y="39"/>
                  </a:lnTo>
                  <a:lnTo>
                    <a:pt x="230" y="41"/>
                  </a:lnTo>
                  <a:lnTo>
                    <a:pt x="232" y="41"/>
                  </a:lnTo>
                  <a:lnTo>
                    <a:pt x="234" y="45"/>
                  </a:lnTo>
                  <a:lnTo>
                    <a:pt x="235" y="45"/>
                  </a:lnTo>
                  <a:lnTo>
                    <a:pt x="237" y="50"/>
                  </a:lnTo>
                  <a:lnTo>
                    <a:pt x="239" y="56"/>
                  </a:lnTo>
                  <a:lnTo>
                    <a:pt x="237" y="66"/>
                  </a:lnTo>
                  <a:lnTo>
                    <a:pt x="237" y="69"/>
                  </a:lnTo>
                  <a:lnTo>
                    <a:pt x="258" y="88"/>
                  </a:lnTo>
                  <a:lnTo>
                    <a:pt x="271" y="84"/>
                  </a:lnTo>
                  <a:lnTo>
                    <a:pt x="267" y="94"/>
                  </a:lnTo>
                  <a:lnTo>
                    <a:pt x="277" y="107"/>
                  </a:lnTo>
                  <a:lnTo>
                    <a:pt x="275" y="111"/>
                  </a:lnTo>
                  <a:lnTo>
                    <a:pt x="275" y="114"/>
                  </a:lnTo>
                  <a:lnTo>
                    <a:pt x="277" y="118"/>
                  </a:lnTo>
                  <a:lnTo>
                    <a:pt x="277" y="122"/>
                  </a:lnTo>
                  <a:lnTo>
                    <a:pt x="281" y="129"/>
                  </a:lnTo>
                  <a:lnTo>
                    <a:pt x="284" y="135"/>
                  </a:lnTo>
                  <a:lnTo>
                    <a:pt x="290" y="145"/>
                  </a:lnTo>
                  <a:lnTo>
                    <a:pt x="294" y="146"/>
                  </a:lnTo>
                  <a:lnTo>
                    <a:pt x="296" y="148"/>
                  </a:lnTo>
                  <a:lnTo>
                    <a:pt x="298" y="150"/>
                  </a:lnTo>
                  <a:lnTo>
                    <a:pt x="299" y="154"/>
                  </a:lnTo>
                  <a:lnTo>
                    <a:pt x="299" y="156"/>
                  </a:lnTo>
                  <a:lnTo>
                    <a:pt x="299" y="158"/>
                  </a:lnTo>
                  <a:lnTo>
                    <a:pt x="299" y="161"/>
                  </a:lnTo>
                  <a:lnTo>
                    <a:pt x="296" y="165"/>
                  </a:lnTo>
                  <a:lnTo>
                    <a:pt x="294" y="167"/>
                  </a:lnTo>
                  <a:lnTo>
                    <a:pt x="283" y="180"/>
                  </a:lnTo>
                  <a:lnTo>
                    <a:pt x="290" y="197"/>
                  </a:lnTo>
                  <a:lnTo>
                    <a:pt x="305" y="229"/>
                  </a:lnTo>
                  <a:lnTo>
                    <a:pt x="275" y="235"/>
                  </a:lnTo>
                  <a:lnTo>
                    <a:pt x="247" y="240"/>
                  </a:lnTo>
                  <a:lnTo>
                    <a:pt x="245" y="237"/>
                  </a:lnTo>
                  <a:lnTo>
                    <a:pt x="243" y="235"/>
                  </a:lnTo>
                  <a:lnTo>
                    <a:pt x="241" y="233"/>
                  </a:lnTo>
                  <a:lnTo>
                    <a:pt x="241" y="229"/>
                  </a:lnTo>
                  <a:lnTo>
                    <a:pt x="239" y="225"/>
                  </a:lnTo>
                  <a:lnTo>
                    <a:pt x="241" y="222"/>
                  </a:lnTo>
                  <a:lnTo>
                    <a:pt x="243" y="216"/>
                  </a:lnTo>
                  <a:lnTo>
                    <a:pt x="245" y="212"/>
                  </a:lnTo>
                  <a:lnTo>
                    <a:pt x="243" y="207"/>
                  </a:lnTo>
                  <a:lnTo>
                    <a:pt x="241" y="199"/>
                  </a:lnTo>
                  <a:lnTo>
                    <a:pt x="239" y="192"/>
                  </a:lnTo>
                  <a:lnTo>
                    <a:pt x="235" y="186"/>
                  </a:lnTo>
                  <a:lnTo>
                    <a:pt x="232" y="175"/>
                  </a:lnTo>
                  <a:lnTo>
                    <a:pt x="230" y="173"/>
                  </a:lnTo>
                  <a:lnTo>
                    <a:pt x="226" y="169"/>
                  </a:lnTo>
                  <a:lnTo>
                    <a:pt x="222" y="165"/>
                  </a:lnTo>
                  <a:lnTo>
                    <a:pt x="219" y="165"/>
                  </a:lnTo>
                  <a:lnTo>
                    <a:pt x="215" y="163"/>
                  </a:lnTo>
                  <a:lnTo>
                    <a:pt x="213" y="163"/>
                  </a:lnTo>
                  <a:lnTo>
                    <a:pt x="211" y="163"/>
                  </a:lnTo>
                  <a:lnTo>
                    <a:pt x="209" y="163"/>
                  </a:lnTo>
                  <a:lnTo>
                    <a:pt x="207" y="163"/>
                  </a:lnTo>
                  <a:lnTo>
                    <a:pt x="204" y="165"/>
                  </a:lnTo>
                  <a:lnTo>
                    <a:pt x="202" y="167"/>
                  </a:lnTo>
                  <a:lnTo>
                    <a:pt x="200" y="169"/>
                  </a:lnTo>
                  <a:lnTo>
                    <a:pt x="187" y="205"/>
                  </a:lnTo>
                  <a:lnTo>
                    <a:pt x="138" y="161"/>
                  </a:lnTo>
                  <a:lnTo>
                    <a:pt x="126" y="158"/>
                  </a:lnTo>
                  <a:lnTo>
                    <a:pt x="123" y="156"/>
                  </a:lnTo>
                  <a:lnTo>
                    <a:pt x="113" y="145"/>
                  </a:lnTo>
                  <a:lnTo>
                    <a:pt x="108" y="139"/>
                  </a:lnTo>
                  <a:lnTo>
                    <a:pt x="102" y="131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98" y="122"/>
                  </a:lnTo>
                  <a:lnTo>
                    <a:pt x="98" y="118"/>
                  </a:lnTo>
                  <a:lnTo>
                    <a:pt x="83" y="128"/>
                  </a:lnTo>
                  <a:lnTo>
                    <a:pt x="59" y="10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6" name="Freeform 217"/>
            <p:cNvSpPr>
              <a:spLocks/>
            </p:cNvSpPr>
            <p:nvPr/>
          </p:nvSpPr>
          <p:spPr bwMode="auto">
            <a:xfrm>
              <a:off x="751" y="2265"/>
              <a:ext cx="158" cy="97"/>
            </a:xfrm>
            <a:custGeom>
              <a:avLst/>
              <a:gdLst>
                <a:gd name="T0" fmla="*/ 3 w 305"/>
                <a:gd name="T1" fmla="*/ 2 h 240"/>
                <a:gd name="T2" fmla="*/ 3 w 305"/>
                <a:gd name="T3" fmla="*/ 2 h 240"/>
                <a:gd name="T4" fmla="*/ 3 w 305"/>
                <a:gd name="T5" fmla="*/ 2 h 240"/>
                <a:gd name="T6" fmla="*/ 3 w 305"/>
                <a:gd name="T7" fmla="*/ 2 h 240"/>
                <a:gd name="T8" fmla="*/ 3 w 305"/>
                <a:gd name="T9" fmla="*/ 2 h 240"/>
                <a:gd name="T10" fmla="*/ 2 w 305"/>
                <a:gd name="T11" fmla="*/ 2 h 240"/>
                <a:gd name="T12" fmla="*/ 1 w 305"/>
                <a:gd name="T13" fmla="*/ 2 h 240"/>
                <a:gd name="T14" fmla="*/ 0 w 305"/>
                <a:gd name="T15" fmla="*/ 1 h 240"/>
                <a:gd name="T16" fmla="*/ 1 w 305"/>
                <a:gd name="T17" fmla="*/ 1 h 240"/>
                <a:gd name="T18" fmla="*/ 2 w 305"/>
                <a:gd name="T19" fmla="*/ 1 h 240"/>
                <a:gd name="T20" fmla="*/ 4 w 305"/>
                <a:gd name="T21" fmla="*/ 1 h 240"/>
                <a:gd name="T22" fmla="*/ 9 w 305"/>
                <a:gd name="T23" fmla="*/ 0 h 240"/>
                <a:gd name="T24" fmla="*/ 9 w 305"/>
                <a:gd name="T25" fmla="*/ 0 h 240"/>
                <a:gd name="T26" fmla="*/ 9 w 305"/>
                <a:gd name="T27" fmla="*/ 0 h 240"/>
                <a:gd name="T28" fmla="*/ 9 w 305"/>
                <a:gd name="T29" fmla="*/ 0 h 240"/>
                <a:gd name="T30" fmla="*/ 9 w 305"/>
                <a:gd name="T31" fmla="*/ 0 h 240"/>
                <a:gd name="T32" fmla="*/ 10 w 305"/>
                <a:gd name="T33" fmla="*/ 1 h 240"/>
                <a:gd name="T34" fmla="*/ 13 w 305"/>
                <a:gd name="T35" fmla="*/ 1 h 240"/>
                <a:gd name="T36" fmla="*/ 15 w 305"/>
                <a:gd name="T37" fmla="*/ 1 h 240"/>
                <a:gd name="T38" fmla="*/ 16 w 305"/>
                <a:gd name="T39" fmla="*/ 1 h 240"/>
                <a:gd name="T40" fmla="*/ 17 w 305"/>
                <a:gd name="T41" fmla="*/ 1 h 240"/>
                <a:gd name="T42" fmla="*/ 17 w 305"/>
                <a:gd name="T43" fmla="*/ 1 h 240"/>
                <a:gd name="T44" fmla="*/ 17 w 305"/>
                <a:gd name="T45" fmla="*/ 1 h 240"/>
                <a:gd name="T46" fmla="*/ 17 w 305"/>
                <a:gd name="T47" fmla="*/ 1 h 240"/>
                <a:gd name="T48" fmla="*/ 17 w 305"/>
                <a:gd name="T49" fmla="*/ 2 h 240"/>
                <a:gd name="T50" fmla="*/ 19 w 305"/>
                <a:gd name="T51" fmla="*/ 2 h 240"/>
                <a:gd name="T52" fmla="*/ 19 w 305"/>
                <a:gd name="T53" fmla="*/ 2 h 240"/>
                <a:gd name="T54" fmla="*/ 20 w 305"/>
                <a:gd name="T55" fmla="*/ 3 h 240"/>
                <a:gd name="T56" fmla="*/ 20 w 305"/>
                <a:gd name="T57" fmla="*/ 3 h 240"/>
                <a:gd name="T58" fmla="*/ 20 w 305"/>
                <a:gd name="T59" fmla="*/ 3 h 240"/>
                <a:gd name="T60" fmla="*/ 21 w 305"/>
                <a:gd name="T61" fmla="*/ 4 h 240"/>
                <a:gd name="T62" fmla="*/ 21 w 305"/>
                <a:gd name="T63" fmla="*/ 4 h 240"/>
                <a:gd name="T64" fmla="*/ 21 w 305"/>
                <a:gd name="T65" fmla="*/ 4 h 240"/>
                <a:gd name="T66" fmla="*/ 21 w 305"/>
                <a:gd name="T67" fmla="*/ 4 h 240"/>
                <a:gd name="T68" fmla="*/ 21 w 305"/>
                <a:gd name="T69" fmla="*/ 4 h 240"/>
                <a:gd name="T70" fmla="*/ 20 w 305"/>
                <a:gd name="T71" fmla="*/ 5 h 240"/>
                <a:gd name="T72" fmla="*/ 22 w 305"/>
                <a:gd name="T73" fmla="*/ 6 h 240"/>
                <a:gd name="T74" fmla="*/ 18 w 305"/>
                <a:gd name="T75" fmla="*/ 6 h 240"/>
                <a:gd name="T76" fmla="*/ 18 w 305"/>
                <a:gd name="T77" fmla="*/ 6 h 240"/>
                <a:gd name="T78" fmla="*/ 18 w 305"/>
                <a:gd name="T79" fmla="*/ 6 h 240"/>
                <a:gd name="T80" fmla="*/ 18 w 305"/>
                <a:gd name="T81" fmla="*/ 6 h 240"/>
                <a:gd name="T82" fmla="*/ 18 w 305"/>
                <a:gd name="T83" fmla="*/ 6 h 240"/>
                <a:gd name="T84" fmla="*/ 18 w 305"/>
                <a:gd name="T85" fmla="*/ 5 h 240"/>
                <a:gd name="T86" fmla="*/ 17 w 305"/>
                <a:gd name="T87" fmla="*/ 5 h 240"/>
                <a:gd name="T88" fmla="*/ 17 w 305"/>
                <a:gd name="T89" fmla="*/ 4 h 240"/>
                <a:gd name="T90" fmla="*/ 16 w 305"/>
                <a:gd name="T91" fmla="*/ 4 h 240"/>
                <a:gd name="T92" fmla="*/ 16 w 305"/>
                <a:gd name="T93" fmla="*/ 4 h 240"/>
                <a:gd name="T94" fmla="*/ 15 w 305"/>
                <a:gd name="T95" fmla="*/ 4 h 240"/>
                <a:gd name="T96" fmla="*/ 15 w 305"/>
                <a:gd name="T97" fmla="*/ 4 h 240"/>
                <a:gd name="T98" fmla="*/ 15 w 305"/>
                <a:gd name="T99" fmla="*/ 4 h 240"/>
                <a:gd name="T100" fmla="*/ 15 w 305"/>
                <a:gd name="T101" fmla="*/ 4 h 240"/>
                <a:gd name="T102" fmla="*/ 10 w 305"/>
                <a:gd name="T103" fmla="*/ 4 h 240"/>
                <a:gd name="T104" fmla="*/ 9 w 305"/>
                <a:gd name="T105" fmla="*/ 4 h 240"/>
                <a:gd name="T106" fmla="*/ 8 w 305"/>
                <a:gd name="T107" fmla="*/ 4 h 240"/>
                <a:gd name="T108" fmla="*/ 7 w 305"/>
                <a:gd name="T109" fmla="*/ 3 h 240"/>
                <a:gd name="T110" fmla="*/ 7 w 305"/>
                <a:gd name="T111" fmla="*/ 3 h 240"/>
                <a:gd name="T112" fmla="*/ 6 w 305"/>
                <a:gd name="T113" fmla="*/ 3 h 2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5"/>
                <a:gd name="T172" fmla="*/ 0 h 240"/>
                <a:gd name="T173" fmla="*/ 305 w 305"/>
                <a:gd name="T174" fmla="*/ 240 h 2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5" h="240">
                  <a:moveTo>
                    <a:pt x="59" y="109"/>
                  </a:moveTo>
                  <a:lnTo>
                    <a:pt x="44" y="90"/>
                  </a:lnTo>
                  <a:lnTo>
                    <a:pt x="44" y="86"/>
                  </a:lnTo>
                  <a:lnTo>
                    <a:pt x="44" y="84"/>
                  </a:lnTo>
                  <a:lnTo>
                    <a:pt x="44" y="82"/>
                  </a:lnTo>
                  <a:lnTo>
                    <a:pt x="42" y="81"/>
                  </a:lnTo>
                  <a:lnTo>
                    <a:pt x="38" y="81"/>
                  </a:lnTo>
                  <a:lnTo>
                    <a:pt x="46" y="75"/>
                  </a:lnTo>
                  <a:lnTo>
                    <a:pt x="40" y="73"/>
                  </a:lnTo>
                  <a:lnTo>
                    <a:pt x="32" y="71"/>
                  </a:lnTo>
                  <a:lnTo>
                    <a:pt x="25" y="67"/>
                  </a:lnTo>
                  <a:lnTo>
                    <a:pt x="17" y="64"/>
                  </a:lnTo>
                  <a:lnTo>
                    <a:pt x="6" y="56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52"/>
                  </a:lnTo>
                  <a:lnTo>
                    <a:pt x="6" y="50"/>
                  </a:lnTo>
                  <a:lnTo>
                    <a:pt x="12" y="47"/>
                  </a:lnTo>
                  <a:lnTo>
                    <a:pt x="21" y="43"/>
                  </a:lnTo>
                  <a:lnTo>
                    <a:pt x="34" y="39"/>
                  </a:lnTo>
                  <a:lnTo>
                    <a:pt x="59" y="32"/>
                  </a:lnTo>
                  <a:lnTo>
                    <a:pt x="70" y="26"/>
                  </a:lnTo>
                  <a:lnTo>
                    <a:pt x="121" y="20"/>
                  </a:lnTo>
                  <a:lnTo>
                    <a:pt x="119" y="19"/>
                  </a:lnTo>
                  <a:lnTo>
                    <a:pt x="119" y="17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21" y="9"/>
                  </a:lnTo>
                  <a:lnTo>
                    <a:pt x="123" y="5"/>
                  </a:lnTo>
                  <a:lnTo>
                    <a:pt x="126" y="2"/>
                  </a:lnTo>
                  <a:lnTo>
                    <a:pt x="128" y="0"/>
                  </a:lnTo>
                  <a:lnTo>
                    <a:pt x="136" y="20"/>
                  </a:lnTo>
                  <a:lnTo>
                    <a:pt x="145" y="50"/>
                  </a:lnTo>
                  <a:lnTo>
                    <a:pt x="183" y="52"/>
                  </a:lnTo>
                  <a:lnTo>
                    <a:pt x="187" y="50"/>
                  </a:lnTo>
                  <a:lnTo>
                    <a:pt x="200" y="45"/>
                  </a:lnTo>
                  <a:lnTo>
                    <a:pt x="205" y="41"/>
                  </a:lnTo>
                  <a:lnTo>
                    <a:pt x="215" y="39"/>
                  </a:lnTo>
                  <a:lnTo>
                    <a:pt x="219" y="39"/>
                  </a:lnTo>
                  <a:lnTo>
                    <a:pt x="220" y="39"/>
                  </a:lnTo>
                  <a:lnTo>
                    <a:pt x="226" y="39"/>
                  </a:lnTo>
                  <a:lnTo>
                    <a:pt x="228" y="39"/>
                  </a:lnTo>
                  <a:lnTo>
                    <a:pt x="230" y="41"/>
                  </a:lnTo>
                  <a:lnTo>
                    <a:pt x="232" y="41"/>
                  </a:lnTo>
                  <a:lnTo>
                    <a:pt x="234" y="45"/>
                  </a:lnTo>
                  <a:lnTo>
                    <a:pt x="235" y="45"/>
                  </a:lnTo>
                  <a:lnTo>
                    <a:pt x="237" y="50"/>
                  </a:lnTo>
                  <a:lnTo>
                    <a:pt x="239" y="56"/>
                  </a:lnTo>
                  <a:lnTo>
                    <a:pt x="237" y="66"/>
                  </a:lnTo>
                  <a:lnTo>
                    <a:pt x="237" y="69"/>
                  </a:lnTo>
                  <a:lnTo>
                    <a:pt x="258" y="88"/>
                  </a:lnTo>
                  <a:lnTo>
                    <a:pt x="271" y="84"/>
                  </a:lnTo>
                  <a:lnTo>
                    <a:pt x="267" y="94"/>
                  </a:lnTo>
                  <a:lnTo>
                    <a:pt x="277" y="107"/>
                  </a:lnTo>
                  <a:lnTo>
                    <a:pt x="275" y="111"/>
                  </a:lnTo>
                  <a:lnTo>
                    <a:pt x="275" y="114"/>
                  </a:lnTo>
                  <a:lnTo>
                    <a:pt x="277" y="118"/>
                  </a:lnTo>
                  <a:lnTo>
                    <a:pt x="277" y="122"/>
                  </a:lnTo>
                  <a:lnTo>
                    <a:pt x="281" y="129"/>
                  </a:lnTo>
                  <a:lnTo>
                    <a:pt x="284" y="135"/>
                  </a:lnTo>
                  <a:lnTo>
                    <a:pt x="290" y="145"/>
                  </a:lnTo>
                  <a:lnTo>
                    <a:pt x="294" y="146"/>
                  </a:lnTo>
                  <a:lnTo>
                    <a:pt x="296" y="148"/>
                  </a:lnTo>
                  <a:lnTo>
                    <a:pt x="298" y="150"/>
                  </a:lnTo>
                  <a:lnTo>
                    <a:pt x="299" y="154"/>
                  </a:lnTo>
                  <a:lnTo>
                    <a:pt x="299" y="156"/>
                  </a:lnTo>
                  <a:lnTo>
                    <a:pt x="299" y="158"/>
                  </a:lnTo>
                  <a:lnTo>
                    <a:pt x="299" y="161"/>
                  </a:lnTo>
                  <a:lnTo>
                    <a:pt x="296" y="165"/>
                  </a:lnTo>
                  <a:lnTo>
                    <a:pt x="294" y="167"/>
                  </a:lnTo>
                  <a:lnTo>
                    <a:pt x="283" y="180"/>
                  </a:lnTo>
                  <a:lnTo>
                    <a:pt x="290" y="197"/>
                  </a:lnTo>
                  <a:lnTo>
                    <a:pt x="305" y="229"/>
                  </a:lnTo>
                  <a:lnTo>
                    <a:pt x="275" y="235"/>
                  </a:lnTo>
                  <a:lnTo>
                    <a:pt x="247" y="240"/>
                  </a:lnTo>
                  <a:lnTo>
                    <a:pt x="245" y="237"/>
                  </a:lnTo>
                  <a:lnTo>
                    <a:pt x="243" y="235"/>
                  </a:lnTo>
                  <a:lnTo>
                    <a:pt x="241" y="233"/>
                  </a:lnTo>
                  <a:lnTo>
                    <a:pt x="241" y="229"/>
                  </a:lnTo>
                  <a:lnTo>
                    <a:pt x="239" y="225"/>
                  </a:lnTo>
                  <a:lnTo>
                    <a:pt x="241" y="222"/>
                  </a:lnTo>
                  <a:lnTo>
                    <a:pt x="243" y="216"/>
                  </a:lnTo>
                  <a:lnTo>
                    <a:pt x="245" y="212"/>
                  </a:lnTo>
                  <a:lnTo>
                    <a:pt x="243" y="207"/>
                  </a:lnTo>
                  <a:lnTo>
                    <a:pt x="241" y="199"/>
                  </a:lnTo>
                  <a:lnTo>
                    <a:pt x="239" y="192"/>
                  </a:lnTo>
                  <a:lnTo>
                    <a:pt x="235" y="186"/>
                  </a:lnTo>
                  <a:lnTo>
                    <a:pt x="232" y="175"/>
                  </a:lnTo>
                  <a:lnTo>
                    <a:pt x="230" y="173"/>
                  </a:lnTo>
                  <a:lnTo>
                    <a:pt x="226" y="169"/>
                  </a:lnTo>
                  <a:lnTo>
                    <a:pt x="222" y="165"/>
                  </a:lnTo>
                  <a:lnTo>
                    <a:pt x="219" y="165"/>
                  </a:lnTo>
                  <a:lnTo>
                    <a:pt x="215" y="163"/>
                  </a:lnTo>
                  <a:lnTo>
                    <a:pt x="213" y="163"/>
                  </a:lnTo>
                  <a:lnTo>
                    <a:pt x="211" y="163"/>
                  </a:lnTo>
                  <a:lnTo>
                    <a:pt x="209" y="163"/>
                  </a:lnTo>
                  <a:lnTo>
                    <a:pt x="207" y="163"/>
                  </a:lnTo>
                  <a:lnTo>
                    <a:pt x="204" y="165"/>
                  </a:lnTo>
                  <a:lnTo>
                    <a:pt x="202" y="167"/>
                  </a:lnTo>
                  <a:lnTo>
                    <a:pt x="200" y="169"/>
                  </a:lnTo>
                  <a:lnTo>
                    <a:pt x="187" y="205"/>
                  </a:lnTo>
                  <a:lnTo>
                    <a:pt x="138" y="161"/>
                  </a:lnTo>
                  <a:lnTo>
                    <a:pt x="126" y="158"/>
                  </a:lnTo>
                  <a:lnTo>
                    <a:pt x="123" y="156"/>
                  </a:lnTo>
                  <a:lnTo>
                    <a:pt x="113" y="145"/>
                  </a:lnTo>
                  <a:lnTo>
                    <a:pt x="108" y="139"/>
                  </a:lnTo>
                  <a:lnTo>
                    <a:pt x="102" y="131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98" y="122"/>
                  </a:lnTo>
                  <a:lnTo>
                    <a:pt x="98" y="118"/>
                  </a:lnTo>
                  <a:lnTo>
                    <a:pt x="83" y="128"/>
                  </a:lnTo>
                  <a:lnTo>
                    <a:pt x="59" y="10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7" name="Freeform 218"/>
            <p:cNvSpPr>
              <a:spLocks/>
            </p:cNvSpPr>
            <p:nvPr/>
          </p:nvSpPr>
          <p:spPr bwMode="auto">
            <a:xfrm>
              <a:off x="817" y="2237"/>
              <a:ext cx="85" cy="50"/>
            </a:xfrm>
            <a:custGeom>
              <a:avLst/>
              <a:gdLst>
                <a:gd name="T0" fmla="*/ 6 w 164"/>
                <a:gd name="T1" fmla="*/ 1 h 124"/>
                <a:gd name="T2" fmla="*/ 6 w 164"/>
                <a:gd name="T3" fmla="*/ 1 h 124"/>
                <a:gd name="T4" fmla="*/ 5 w 164"/>
                <a:gd name="T5" fmla="*/ 1 h 124"/>
                <a:gd name="T6" fmla="*/ 5 w 164"/>
                <a:gd name="T7" fmla="*/ 1 h 124"/>
                <a:gd name="T8" fmla="*/ 4 w 164"/>
                <a:gd name="T9" fmla="*/ 1 h 124"/>
                <a:gd name="T10" fmla="*/ 2 w 164"/>
                <a:gd name="T11" fmla="*/ 1 h 124"/>
                <a:gd name="T12" fmla="*/ 2 w 164"/>
                <a:gd name="T13" fmla="*/ 1 h 124"/>
                <a:gd name="T14" fmla="*/ 1 w 164"/>
                <a:gd name="T15" fmla="*/ 1 h 124"/>
                <a:gd name="T16" fmla="*/ 1 w 164"/>
                <a:gd name="T17" fmla="*/ 1 h 124"/>
                <a:gd name="T18" fmla="*/ 1 w 164"/>
                <a:gd name="T19" fmla="*/ 1 h 124"/>
                <a:gd name="T20" fmla="*/ 1 w 164"/>
                <a:gd name="T21" fmla="*/ 1 h 124"/>
                <a:gd name="T22" fmla="*/ 0 w 164"/>
                <a:gd name="T23" fmla="*/ 2 h 124"/>
                <a:gd name="T24" fmla="*/ 1 w 164"/>
                <a:gd name="T25" fmla="*/ 2 h 124"/>
                <a:gd name="T26" fmla="*/ 1 w 164"/>
                <a:gd name="T27" fmla="*/ 2 h 124"/>
                <a:gd name="T28" fmla="*/ 1 w 164"/>
                <a:gd name="T29" fmla="*/ 3 h 124"/>
                <a:gd name="T30" fmla="*/ 4 w 164"/>
                <a:gd name="T31" fmla="*/ 3 h 124"/>
                <a:gd name="T32" fmla="*/ 5 w 164"/>
                <a:gd name="T33" fmla="*/ 3 h 124"/>
                <a:gd name="T34" fmla="*/ 6 w 164"/>
                <a:gd name="T35" fmla="*/ 3 h 124"/>
                <a:gd name="T36" fmla="*/ 8 w 164"/>
                <a:gd name="T37" fmla="*/ 3 h 124"/>
                <a:gd name="T38" fmla="*/ 9 w 164"/>
                <a:gd name="T39" fmla="*/ 3 h 124"/>
                <a:gd name="T40" fmla="*/ 9 w 164"/>
                <a:gd name="T41" fmla="*/ 3 h 124"/>
                <a:gd name="T42" fmla="*/ 9 w 164"/>
                <a:gd name="T43" fmla="*/ 3 h 124"/>
                <a:gd name="T44" fmla="*/ 9 w 164"/>
                <a:gd name="T45" fmla="*/ 3 h 124"/>
                <a:gd name="T46" fmla="*/ 10 w 164"/>
                <a:gd name="T47" fmla="*/ 3 h 124"/>
                <a:gd name="T48" fmla="*/ 10 w 164"/>
                <a:gd name="T49" fmla="*/ 2 h 124"/>
                <a:gd name="T50" fmla="*/ 10 w 164"/>
                <a:gd name="T51" fmla="*/ 2 h 124"/>
                <a:gd name="T52" fmla="*/ 11 w 164"/>
                <a:gd name="T53" fmla="*/ 2 h 124"/>
                <a:gd name="T54" fmla="*/ 11 w 164"/>
                <a:gd name="T55" fmla="*/ 2 h 124"/>
                <a:gd name="T56" fmla="*/ 11 w 164"/>
                <a:gd name="T57" fmla="*/ 2 h 124"/>
                <a:gd name="T58" fmla="*/ 11 w 164"/>
                <a:gd name="T59" fmla="*/ 1 h 124"/>
                <a:gd name="T60" fmla="*/ 11 w 164"/>
                <a:gd name="T61" fmla="*/ 1 h 124"/>
                <a:gd name="T62" fmla="*/ 12 w 164"/>
                <a:gd name="T63" fmla="*/ 1 h 124"/>
                <a:gd name="T64" fmla="*/ 11 w 164"/>
                <a:gd name="T65" fmla="*/ 0 h 124"/>
                <a:gd name="T66" fmla="*/ 10 w 164"/>
                <a:gd name="T67" fmla="*/ 0 h 124"/>
                <a:gd name="T68" fmla="*/ 10 w 164"/>
                <a:gd name="T69" fmla="*/ 0 h 124"/>
                <a:gd name="T70" fmla="*/ 9 w 164"/>
                <a:gd name="T71" fmla="*/ 0 h 124"/>
                <a:gd name="T72" fmla="*/ 8 w 164"/>
                <a:gd name="T73" fmla="*/ 0 h 124"/>
                <a:gd name="T74" fmla="*/ 7 w 164"/>
                <a:gd name="T75" fmla="*/ 1 h 124"/>
                <a:gd name="T76" fmla="*/ 7 w 164"/>
                <a:gd name="T77" fmla="*/ 1 h 124"/>
                <a:gd name="T78" fmla="*/ 7 w 164"/>
                <a:gd name="T79" fmla="*/ 1 h 124"/>
                <a:gd name="T80" fmla="*/ 7 w 164"/>
                <a:gd name="T81" fmla="*/ 1 h 1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"/>
                <a:gd name="T124" fmla="*/ 0 h 124"/>
                <a:gd name="T125" fmla="*/ 164 w 164"/>
                <a:gd name="T126" fmla="*/ 124 h 12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" h="124">
                  <a:moveTo>
                    <a:pt x="91" y="38"/>
                  </a:moveTo>
                  <a:lnTo>
                    <a:pt x="89" y="38"/>
                  </a:lnTo>
                  <a:lnTo>
                    <a:pt x="81" y="38"/>
                  </a:lnTo>
                  <a:lnTo>
                    <a:pt x="77" y="40"/>
                  </a:lnTo>
                  <a:lnTo>
                    <a:pt x="74" y="40"/>
                  </a:lnTo>
                  <a:lnTo>
                    <a:pt x="68" y="44"/>
                  </a:lnTo>
                  <a:lnTo>
                    <a:pt x="64" y="45"/>
                  </a:lnTo>
                  <a:lnTo>
                    <a:pt x="60" y="47"/>
                  </a:lnTo>
                  <a:lnTo>
                    <a:pt x="55" y="47"/>
                  </a:lnTo>
                  <a:lnTo>
                    <a:pt x="45" y="49"/>
                  </a:lnTo>
                  <a:lnTo>
                    <a:pt x="28" y="47"/>
                  </a:lnTo>
                  <a:lnTo>
                    <a:pt x="27" y="47"/>
                  </a:lnTo>
                  <a:lnTo>
                    <a:pt x="23" y="44"/>
                  </a:lnTo>
                  <a:lnTo>
                    <a:pt x="19" y="40"/>
                  </a:lnTo>
                  <a:lnTo>
                    <a:pt x="15" y="36"/>
                  </a:lnTo>
                  <a:lnTo>
                    <a:pt x="12" y="38"/>
                  </a:lnTo>
                  <a:lnTo>
                    <a:pt x="6" y="44"/>
                  </a:lnTo>
                  <a:lnTo>
                    <a:pt x="4" y="45"/>
                  </a:lnTo>
                  <a:lnTo>
                    <a:pt x="4" y="47"/>
                  </a:lnTo>
                  <a:lnTo>
                    <a:pt x="2" y="51"/>
                  </a:lnTo>
                  <a:lnTo>
                    <a:pt x="2" y="53"/>
                  </a:lnTo>
                  <a:lnTo>
                    <a:pt x="0" y="57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2" y="68"/>
                  </a:lnTo>
                  <a:lnTo>
                    <a:pt x="0" y="72"/>
                  </a:lnTo>
                  <a:lnTo>
                    <a:pt x="2" y="77"/>
                  </a:lnTo>
                  <a:lnTo>
                    <a:pt x="8" y="94"/>
                  </a:lnTo>
                  <a:lnTo>
                    <a:pt x="13" y="111"/>
                  </a:lnTo>
                  <a:lnTo>
                    <a:pt x="17" y="122"/>
                  </a:lnTo>
                  <a:lnTo>
                    <a:pt x="53" y="124"/>
                  </a:lnTo>
                  <a:lnTo>
                    <a:pt x="57" y="122"/>
                  </a:lnTo>
                  <a:lnTo>
                    <a:pt x="66" y="119"/>
                  </a:lnTo>
                  <a:lnTo>
                    <a:pt x="76" y="115"/>
                  </a:lnTo>
                  <a:lnTo>
                    <a:pt x="83" y="111"/>
                  </a:lnTo>
                  <a:lnTo>
                    <a:pt x="100" y="111"/>
                  </a:lnTo>
                  <a:lnTo>
                    <a:pt x="104" y="111"/>
                  </a:lnTo>
                  <a:lnTo>
                    <a:pt x="111" y="113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3" y="113"/>
                  </a:lnTo>
                  <a:lnTo>
                    <a:pt x="123" y="111"/>
                  </a:lnTo>
                  <a:lnTo>
                    <a:pt x="123" y="109"/>
                  </a:lnTo>
                  <a:lnTo>
                    <a:pt x="126" y="109"/>
                  </a:lnTo>
                  <a:lnTo>
                    <a:pt x="134" y="106"/>
                  </a:lnTo>
                  <a:lnTo>
                    <a:pt x="139" y="100"/>
                  </a:lnTo>
                  <a:lnTo>
                    <a:pt x="141" y="98"/>
                  </a:lnTo>
                  <a:lnTo>
                    <a:pt x="145" y="94"/>
                  </a:lnTo>
                  <a:lnTo>
                    <a:pt x="147" y="91"/>
                  </a:lnTo>
                  <a:lnTo>
                    <a:pt x="151" y="85"/>
                  </a:lnTo>
                  <a:lnTo>
                    <a:pt x="153" y="79"/>
                  </a:lnTo>
                  <a:lnTo>
                    <a:pt x="155" y="75"/>
                  </a:lnTo>
                  <a:lnTo>
                    <a:pt x="156" y="70"/>
                  </a:lnTo>
                  <a:lnTo>
                    <a:pt x="156" y="62"/>
                  </a:lnTo>
                  <a:lnTo>
                    <a:pt x="156" y="57"/>
                  </a:lnTo>
                  <a:lnTo>
                    <a:pt x="158" y="42"/>
                  </a:lnTo>
                  <a:lnTo>
                    <a:pt x="158" y="34"/>
                  </a:lnTo>
                  <a:lnTo>
                    <a:pt x="160" y="28"/>
                  </a:lnTo>
                  <a:lnTo>
                    <a:pt x="160" y="25"/>
                  </a:lnTo>
                  <a:lnTo>
                    <a:pt x="162" y="23"/>
                  </a:lnTo>
                  <a:lnTo>
                    <a:pt x="164" y="23"/>
                  </a:lnTo>
                  <a:lnTo>
                    <a:pt x="164" y="21"/>
                  </a:lnTo>
                  <a:lnTo>
                    <a:pt x="153" y="0"/>
                  </a:lnTo>
                  <a:lnTo>
                    <a:pt x="151" y="2"/>
                  </a:lnTo>
                  <a:lnTo>
                    <a:pt x="145" y="4"/>
                  </a:lnTo>
                  <a:lnTo>
                    <a:pt x="141" y="6"/>
                  </a:lnTo>
                  <a:lnTo>
                    <a:pt x="138" y="6"/>
                  </a:lnTo>
                  <a:lnTo>
                    <a:pt x="130" y="6"/>
                  </a:lnTo>
                  <a:lnTo>
                    <a:pt x="123" y="6"/>
                  </a:lnTo>
                  <a:lnTo>
                    <a:pt x="113" y="10"/>
                  </a:lnTo>
                  <a:lnTo>
                    <a:pt x="102" y="19"/>
                  </a:lnTo>
                  <a:lnTo>
                    <a:pt x="102" y="23"/>
                  </a:lnTo>
                  <a:lnTo>
                    <a:pt x="100" y="30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4" y="38"/>
                  </a:lnTo>
                  <a:lnTo>
                    <a:pt x="92" y="38"/>
                  </a:lnTo>
                  <a:lnTo>
                    <a:pt x="91" y="3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22" name="Group 219"/>
            <p:cNvGrpSpPr>
              <a:grpSpLocks/>
            </p:cNvGrpSpPr>
            <p:nvPr/>
          </p:nvGrpSpPr>
          <p:grpSpPr bwMode="auto">
            <a:xfrm>
              <a:off x="817" y="2237"/>
              <a:ext cx="85" cy="50"/>
              <a:chOff x="598" y="1976"/>
              <a:chExt cx="82" cy="62"/>
            </a:xfrm>
          </p:grpSpPr>
          <p:sp>
            <p:nvSpPr>
              <p:cNvPr id="21196" name="Freeform 220"/>
              <p:cNvSpPr>
                <a:spLocks/>
              </p:cNvSpPr>
              <p:nvPr/>
            </p:nvSpPr>
            <p:spPr bwMode="auto">
              <a:xfrm>
                <a:off x="598" y="1976"/>
                <a:ext cx="82" cy="62"/>
              </a:xfrm>
              <a:custGeom>
                <a:avLst/>
                <a:gdLst>
                  <a:gd name="T0" fmla="*/ 5 w 164"/>
                  <a:gd name="T1" fmla="*/ 3 h 124"/>
                  <a:gd name="T2" fmla="*/ 5 w 164"/>
                  <a:gd name="T3" fmla="*/ 3 h 124"/>
                  <a:gd name="T4" fmla="*/ 5 w 164"/>
                  <a:gd name="T5" fmla="*/ 3 h 124"/>
                  <a:gd name="T6" fmla="*/ 4 w 164"/>
                  <a:gd name="T7" fmla="*/ 3 h 124"/>
                  <a:gd name="T8" fmla="*/ 3 w 164"/>
                  <a:gd name="T9" fmla="*/ 3 h 124"/>
                  <a:gd name="T10" fmla="*/ 1 w 164"/>
                  <a:gd name="T11" fmla="*/ 3 h 124"/>
                  <a:gd name="T12" fmla="*/ 1 w 164"/>
                  <a:gd name="T13" fmla="*/ 3 h 124"/>
                  <a:gd name="T14" fmla="*/ 1 w 164"/>
                  <a:gd name="T15" fmla="*/ 3 h 124"/>
                  <a:gd name="T16" fmla="*/ 1 w 164"/>
                  <a:gd name="T17" fmla="*/ 3 h 124"/>
                  <a:gd name="T18" fmla="*/ 1 w 164"/>
                  <a:gd name="T19" fmla="*/ 3 h 124"/>
                  <a:gd name="T20" fmla="*/ 1 w 164"/>
                  <a:gd name="T21" fmla="*/ 4 h 124"/>
                  <a:gd name="T22" fmla="*/ 0 w 164"/>
                  <a:gd name="T23" fmla="*/ 4 h 124"/>
                  <a:gd name="T24" fmla="*/ 1 w 164"/>
                  <a:gd name="T25" fmla="*/ 5 h 124"/>
                  <a:gd name="T26" fmla="*/ 1 w 164"/>
                  <a:gd name="T27" fmla="*/ 5 h 124"/>
                  <a:gd name="T28" fmla="*/ 1 w 164"/>
                  <a:gd name="T29" fmla="*/ 7 h 124"/>
                  <a:gd name="T30" fmla="*/ 3 w 164"/>
                  <a:gd name="T31" fmla="*/ 8 h 124"/>
                  <a:gd name="T32" fmla="*/ 5 w 164"/>
                  <a:gd name="T33" fmla="*/ 8 h 124"/>
                  <a:gd name="T34" fmla="*/ 5 w 164"/>
                  <a:gd name="T35" fmla="*/ 7 h 124"/>
                  <a:gd name="T36" fmla="*/ 6 w 164"/>
                  <a:gd name="T37" fmla="*/ 7 h 124"/>
                  <a:gd name="T38" fmla="*/ 7 w 164"/>
                  <a:gd name="T39" fmla="*/ 8 h 124"/>
                  <a:gd name="T40" fmla="*/ 7 w 164"/>
                  <a:gd name="T41" fmla="*/ 8 h 124"/>
                  <a:gd name="T42" fmla="*/ 7 w 164"/>
                  <a:gd name="T43" fmla="*/ 7 h 124"/>
                  <a:gd name="T44" fmla="*/ 7 w 164"/>
                  <a:gd name="T45" fmla="*/ 7 h 124"/>
                  <a:gd name="T46" fmla="*/ 9 w 164"/>
                  <a:gd name="T47" fmla="*/ 7 h 124"/>
                  <a:gd name="T48" fmla="*/ 9 w 164"/>
                  <a:gd name="T49" fmla="*/ 7 h 124"/>
                  <a:gd name="T50" fmla="*/ 10 w 164"/>
                  <a:gd name="T51" fmla="*/ 6 h 124"/>
                  <a:gd name="T52" fmla="*/ 10 w 164"/>
                  <a:gd name="T53" fmla="*/ 5 h 124"/>
                  <a:gd name="T54" fmla="*/ 10 w 164"/>
                  <a:gd name="T55" fmla="*/ 5 h 124"/>
                  <a:gd name="T56" fmla="*/ 10 w 164"/>
                  <a:gd name="T57" fmla="*/ 4 h 124"/>
                  <a:gd name="T58" fmla="*/ 10 w 164"/>
                  <a:gd name="T59" fmla="*/ 3 h 124"/>
                  <a:gd name="T60" fmla="*/ 10 w 164"/>
                  <a:gd name="T61" fmla="*/ 2 h 124"/>
                  <a:gd name="T62" fmla="*/ 10 w 164"/>
                  <a:gd name="T63" fmla="*/ 2 h 124"/>
                  <a:gd name="T64" fmla="*/ 10 w 164"/>
                  <a:gd name="T65" fmla="*/ 0 h 124"/>
                  <a:gd name="T66" fmla="*/ 10 w 164"/>
                  <a:gd name="T67" fmla="*/ 1 h 124"/>
                  <a:gd name="T68" fmla="*/ 9 w 164"/>
                  <a:gd name="T69" fmla="*/ 1 h 124"/>
                  <a:gd name="T70" fmla="*/ 7 w 164"/>
                  <a:gd name="T71" fmla="*/ 1 h 124"/>
                  <a:gd name="T72" fmla="*/ 7 w 164"/>
                  <a:gd name="T73" fmla="*/ 1 h 124"/>
                  <a:gd name="T74" fmla="*/ 6 w 164"/>
                  <a:gd name="T75" fmla="*/ 2 h 124"/>
                  <a:gd name="T76" fmla="*/ 6 w 164"/>
                  <a:gd name="T77" fmla="*/ 3 h 124"/>
                  <a:gd name="T78" fmla="*/ 5 w 164"/>
                  <a:gd name="T79" fmla="*/ 3 h 124"/>
                  <a:gd name="T80" fmla="*/ 5 w 164"/>
                  <a:gd name="T81" fmla="*/ 3 h 12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64"/>
                  <a:gd name="T124" fmla="*/ 0 h 124"/>
                  <a:gd name="T125" fmla="*/ 164 w 164"/>
                  <a:gd name="T126" fmla="*/ 124 h 12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64" h="124">
                    <a:moveTo>
                      <a:pt x="91" y="38"/>
                    </a:moveTo>
                    <a:lnTo>
                      <a:pt x="89" y="38"/>
                    </a:lnTo>
                    <a:lnTo>
                      <a:pt x="81" y="38"/>
                    </a:lnTo>
                    <a:lnTo>
                      <a:pt x="77" y="40"/>
                    </a:lnTo>
                    <a:lnTo>
                      <a:pt x="74" y="40"/>
                    </a:lnTo>
                    <a:lnTo>
                      <a:pt x="68" y="44"/>
                    </a:lnTo>
                    <a:lnTo>
                      <a:pt x="64" y="45"/>
                    </a:lnTo>
                    <a:lnTo>
                      <a:pt x="60" y="47"/>
                    </a:lnTo>
                    <a:lnTo>
                      <a:pt x="55" y="47"/>
                    </a:lnTo>
                    <a:lnTo>
                      <a:pt x="45" y="49"/>
                    </a:lnTo>
                    <a:lnTo>
                      <a:pt x="28" y="47"/>
                    </a:lnTo>
                    <a:lnTo>
                      <a:pt x="27" y="47"/>
                    </a:lnTo>
                    <a:lnTo>
                      <a:pt x="23" y="44"/>
                    </a:lnTo>
                    <a:lnTo>
                      <a:pt x="19" y="40"/>
                    </a:lnTo>
                    <a:lnTo>
                      <a:pt x="15" y="36"/>
                    </a:lnTo>
                    <a:lnTo>
                      <a:pt x="12" y="38"/>
                    </a:lnTo>
                    <a:lnTo>
                      <a:pt x="6" y="44"/>
                    </a:lnTo>
                    <a:lnTo>
                      <a:pt x="4" y="45"/>
                    </a:lnTo>
                    <a:lnTo>
                      <a:pt x="4" y="47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0" y="57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2" y="68"/>
                    </a:lnTo>
                    <a:lnTo>
                      <a:pt x="0" y="72"/>
                    </a:lnTo>
                    <a:lnTo>
                      <a:pt x="2" y="77"/>
                    </a:lnTo>
                    <a:lnTo>
                      <a:pt x="8" y="94"/>
                    </a:lnTo>
                    <a:lnTo>
                      <a:pt x="13" y="111"/>
                    </a:lnTo>
                    <a:lnTo>
                      <a:pt x="17" y="122"/>
                    </a:lnTo>
                    <a:lnTo>
                      <a:pt x="53" y="124"/>
                    </a:lnTo>
                    <a:lnTo>
                      <a:pt x="57" y="122"/>
                    </a:lnTo>
                    <a:lnTo>
                      <a:pt x="66" y="119"/>
                    </a:lnTo>
                    <a:lnTo>
                      <a:pt x="76" y="115"/>
                    </a:lnTo>
                    <a:lnTo>
                      <a:pt x="83" y="111"/>
                    </a:lnTo>
                    <a:lnTo>
                      <a:pt x="100" y="111"/>
                    </a:lnTo>
                    <a:lnTo>
                      <a:pt x="104" y="111"/>
                    </a:lnTo>
                    <a:lnTo>
                      <a:pt x="111" y="113"/>
                    </a:lnTo>
                    <a:lnTo>
                      <a:pt x="117" y="113"/>
                    </a:lnTo>
                    <a:lnTo>
                      <a:pt x="121" y="113"/>
                    </a:lnTo>
                    <a:lnTo>
                      <a:pt x="123" y="113"/>
                    </a:lnTo>
                    <a:lnTo>
                      <a:pt x="123" y="111"/>
                    </a:lnTo>
                    <a:lnTo>
                      <a:pt x="123" y="109"/>
                    </a:lnTo>
                    <a:lnTo>
                      <a:pt x="126" y="109"/>
                    </a:lnTo>
                    <a:lnTo>
                      <a:pt x="134" y="106"/>
                    </a:lnTo>
                    <a:lnTo>
                      <a:pt x="139" y="100"/>
                    </a:lnTo>
                    <a:lnTo>
                      <a:pt x="141" y="98"/>
                    </a:lnTo>
                    <a:lnTo>
                      <a:pt x="145" y="94"/>
                    </a:lnTo>
                    <a:lnTo>
                      <a:pt x="147" y="91"/>
                    </a:lnTo>
                    <a:lnTo>
                      <a:pt x="151" y="85"/>
                    </a:lnTo>
                    <a:lnTo>
                      <a:pt x="153" y="79"/>
                    </a:lnTo>
                    <a:lnTo>
                      <a:pt x="155" y="75"/>
                    </a:lnTo>
                    <a:lnTo>
                      <a:pt x="156" y="70"/>
                    </a:lnTo>
                    <a:lnTo>
                      <a:pt x="156" y="62"/>
                    </a:lnTo>
                    <a:lnTo>
                      <a:pt x="156" y="57"/>
                    </a:lnTo>
                    <a:lnTo>
                      <a:pt x="158" y="42"/>
                    </a:lnTo>
                    <a:lnTo>
                      <a:pt x="158" y="34"/>
                    </a:lnTo>
                    <a:lnTo>
                      <a:pt x="160" y="28"/>
                    </a:lnTo>
                    <a:lnTo>
                      <a:pt x="160" y="25"/>
                    </a:lnTo>
                    <a:lnTo>
                      <a:pt x="162" y="23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53" y="0"/>
                    </a:lnTo>
                    <a:lnTo>
                      <a:pt x="151" y="2"/>
                    </a:lnTo>
                    <a:lnTo>
                      <a:pt x="145" y="4"/>
                    </a:lnTo>
                    <a:lnTo>
                      <a:pt x="141" y="6"/>
                    </a:lnTo>
                    <a:lnTo>
                      <a:pt x="138" y="6"/>
                    </a:lnTo>
                    <a:lnTo>
                      <a:pt x="130" y="6"/>
                    </a:lnTo>
                    <a:lnTo>
                      <a:pt x="123" y="6"/>
                    </a:lnTo>
                    <a:lnTo>
                      <a:pt x="113" y="10"/>
                    </a:lnTo>
                    <a:lnTo>
                      <a:pt x="102" y="19"/>
                    </a:lnTo>
                    <a:lnTo>
                      <a:pt x="102" y="23"/>
                    </a:lnTo>
                    <a:lnTo>
                      <a:pt x="100" y="30"/>
                    </a:lnTo>
                    <a:lnTo>
                      <a:pt x="98" y="34"/>
                    </a:lnTo>
                    <a:lnTo>
                      <a:pt x="96" y="36"/>
                    </a:lnTo>
                    <a:lnTo>
                      <a:pt x="94" y="38"/>
                    </a:lnTo>
                    <a:lnTo>
                      <a:pt x="92" y="38"/>
                    </a:lnTo>
                    <a:lnTo>
                      <a:pt x="91" y="38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97" name="Freeform 221"/>
              <p:cNvSpPr>
                <a:spLocks/>
              </p:cNvSpPr>
              <p:nvPr/>
            </p:nvSpPr>
            <p:spPr bwMode="auto">
              <a:xfrm>
                <a:off x="598" y="1976"/>
                <a:ext cx="82" cy="62"/>
              </a:xfrm>
              <a:custGeom>
                <a:avLst/>
                <a:gdLst>
                  <a:gd name="T0" fmla="*/ 5 w 164"/>
                  <a:gd name="T1" fmla="*/ 3 h 124"/>
                  <a:gd name="T2" fmla="*/ 5 w 164"/>
                  <a:gd name="T3" fmla="*/ 3 h 124"/>
                  <a:gd name="T4" fmla="*/ 5 w 164"/>
                  <a:gd name="T5" fmla="*/ 3 h 124"/>
                  <a:gd name="T6" fmla="*/ 4 w 164"/>
                  <a:gd name="T7" fmla="*/ 3 h 124"/>
                  <a:gd name="T8" fmla="*/ 3 w 164"/>
                  <a:gd name="T9" fmla="*/ 3 h 124"/>
                  <a:gd name="T10" fmla="*/ 1 w 164"/>
                  <a:gd name="T11" fmla="*/ 3 h 124"/>
                  <a:gd name="T12" fmla="*/ 1 w 164"/>
                  <a:gd name="T13" fmla="*/ 3 h 124"/>
                  <a:gd name="T14" fmla="*/ 1 w 164"/>
                  <a:gd name="T15" fmla="*/ 3 h 124"/>
                  <a:gd name="T16" fmla="*/ 1 w 164"/>
                  <a:gd name="T17" fmla="*/ 3 h 124"/>
                  <a:gd name="T18" fmla="*/ 1 w 164"/>
                  <a:gd name="T19" fmla="*/ 3 h 124"/>
                  <a:gd name="T20" fmla="*/ 1 w 164"/>
                  <a:gd name="T21" fmla="*/ 4 h 124"/>
                  <a:gd name="T22" fmla="*/ 0 w 164"/>
                  <a:gd name="T23" fmla="*/ 4 h 124"/>
                  <a:gd name="T24" fmla="*/ 1 w 164"/>
                  <a:gd name="T25" fmla="*/ 5 h 124"/>
                  <a:gd name="T26" fmla="*/ 1 w 164"/>
                  <a:gd name="T27" fmla="*/ 5 h 124"/>
                  <a:gd name="T28" fmla="*/ 1 w 164"/>
                  <a:gd name="T29" fmla="*/ 7 h 124"/>
                  <a:gd name="T30" fmla="*/ 3 w 164"/>
                  <a:gd name="T31" fmla="*/ 8 h 124"/>
                  <a:gd name="T32" fmla="*/ 5 w 164"/>
                  <a:gd name="T33" fmla="*/ 8 h 124"/>
                  <a:gd name="T34" fmla="*/ 5 w 164"/>
                  <a:gd name="T35" fmla="*/ 7 h 124"/>
                  <a:gd name="T36" fmla="*/ 6 w 164"/>
                  <a:gd name="T37" fmla="*/ 7 h 124"/>
                  <a:gd name="T38" fmla="*/ 7 w 164"/>
                  <a:gd name="T39" fmla="*/ 8 h 124"/>
                  <a:gd name="T40" fmla="*/ 7 w 164"/>
                  <a:gd name="T41" fmla="*/ 8 h 124"/>
                  <a:gd name="T42" fmla="*/ 7 w 164"/>
                  <a:gd name="T43" fmla="*/ 7 h 124"/>
                  <a:gd name="T44" fmla="*/ 7 w 164"/>
                  <a:gd name="T45" fmla="*/ 7 h 124"/>
                  <a:gd name="T46" fmla="*/ 9 w 164"/>
                  <a:gd name="T47" fmla="*/ 7 h 124"/>
                  <a:gd name="T48" fmla="*/ 9 w 164"/>
                  <a:gd name="T49" fmla="*/ 7 h 124"/>
                  <a:gd name="T50" fmla="*/ 10 w 164"/>
                  <a:gd name="T51" fmla="*/ 6 h 124"/>
                  <a:gd name="T52" fmla="*/ 10 w 164"/>
                  <a:gd name="T53" fmla="*/ 5 h 124"/>
                  <a:gd name="T54" fmla="*/ 10 w 164"/>
                  <a:gd name="T55" fmla="*/ 5 h 124"/>
                  <a:gd name="T56" fmla="*/ 10 w 164"/>
                  <a:gd name="T57" fmla="*/ 4 h 124"/>
                  <a:gd name="T58" fmla="*/ 10 w 164"/>
                  <a:gd name="T59" fmla="*/ 3 h 124"/>
                  <a:gd name="T60" fmla="*/ 10 w 164"/>
                  <a:gd name="T61" fmla="*/ 2 h 124"/>
                  <a:gd name="T62" fmla="*/ 10 w 164"/>
                  <a:gd name="T63" fmla="*/ 2 h 124"/>
                  <a:gd name="T64" fmla="*/ 10 w 164"/>
                  <a:gd name="T65" fmla="*/ 0 h 124"/>
                  <a:gd name="T66" fmla="*/ 10 w 164"/>
                  <a:gd name="T67" fmla="*/ 1 h 124"/>
                  <a:gd name="T68" fmla="*/ 9 w 164"/>
                  <a:gd name="T69" fmla="*/ 1 h 124"/>
                  <a:gd name="T70" fmla="*/ 7 w 164"/>
                  <a:gd name="T71" fmla="*/ 1 h 124"/>
                  <a:gd name="T72" fmla="*/ 7 w 164"/>
                  <a:gd name="T73" fmla="*/ 1 h 124"/>
                  <a:gd name="T74" fmla="*/ 6 w 164"/>
                  <a:gd name="T75" fmla="*/ 2 h 124"/>
                  <a:gd name="T76" fmla="*/ 6 w 164"/>
                  <a:gd name="T77" fmla="*/ 3 h 124"/>
                  <a:gd name="T78" fmla="*/ 5 w 164"/>
                  <a:gd name="T79" fmla="*/ 3 h 124"/>
                  <a:gd name="T80" fmla="*/ 5 w 164"/>
                  <a:gd name="T81" fmla="*/ 3 h 12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64"/>
                  <a:gd name="T124" fmla="*/ 0 h 124"/>
                  <a:gd name="T125" fmla="*/ 164 w 164"/>
                  <a:gd name="T126" fmla="*/ 124 h 12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64" h="124">
                    <a:moveTo>
                      <a:pt x="91" y="38"/>
                    </a:moveTo>
                    <a:lnTo>
                      <a:pt x="89" y="38"/>
                    </a:lnTo>
                    <a:lnTo>
                      <a:pt x="81" y="38"/>
                    </a:lnTo>
                    <a:lnTo>
                      <a:pt x="77" y="40"/>
                    </a:lnTo>
                    <a:lnTo>
                      <a:pt x="74" y="40"/>
                    </a:lnTo>
                    <a:lnTo>
                      <a:pt x="68" y="44"/>
                    </a:lnTo>
                    <a:lnTo>
                      <a:pt x="64" y="45"/>
                    </a:lnTo>
                    <a:lnTo>
                      <a:pt x="60" y="47"/>
                    </a:lnTo>
                    <a:lnTo>
                      <a:pt x="55" y="47"/>
                    </a:lnTo>
                    <a:lnTo>
                      <a:pt x="45" y="49"/>
                    </a:lnTo>
                    <a:lnTo>
                      <a:pt x="28" y="47"/>
                    </a:lnTo>
                    <a:lnTo>
                      <a:pt x="27" y="47"/>
                    </a:lnTo>
                    <a:lnTo>
                      <a:pt x="23" y="44"/>
                    </a:lnTo>
                    <a:lnTo>
                      <a:pt x="19" y="40"/>
                    </a:lnTo>
                    <a:lnTo>
                      <a:pt x="15" y="36"/>
                    </a:lnTo>
                    <a:lnTo>
                      <a:pt x="12" y="38"/>
                    </a:lnTo>
                    <a:lnTo>
                      <a:pt x="6" y="44"/>
                    </a:lnTo>
                    <a:lnTo>
                      <a:pt x="4" y="45"/>
                    </a:lnTo>
                    <a:lnTo>
                      <a:pt x="4" y="47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0" y="57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2" y="68"/>
                    </a:lnTo>
                    <a:lnTo>
                      <a:pt x="0" y="72"/>
                    </a:lnTo>
                    <a:lnTo>
                      <a:pt x="2" y="77"/>
                    </a:lnTo>
                    <a:lnTo>
                      <a:pt x="8" y="94"/>
                    </a:lnTo>
                    <a:lnTo>
                      <a:pt x="13" y="111"/>
                    </a:lnTo>
                    <a:lnTo>
                      <a:pt x="17" y="122"/>
                    </a:lnTo>
                    <a:lnTo>
                      <a:pt x="53" y="124"/>
                    </a:lnTo>
                    <a:lnTo>
                      <a:pt x="57" y="122"/>
                    </a:lnTo>
                    <a:lnTo>
                      <a:pt x="66" y="119"/>
                    </a:lnTo>
                    <a:lnTo>
                      <a:pt x="76" y="115"/>
                    </a:lnTo>
                    <a:lnTo>
                      <a:pt x="83" y="111"/>
                    </a:lnTo>
                    <a:lnTo>
                      <a:pt x="100" y="111"/>
                    </a:lnTo>
                    <a:lnTo>
                      <a:pt x="104" y="111"/>
                    </a:lnTo>
                    <a:lnTo>
                      <a:pt x="111" y="113"/>
                    </a:lnTo>
                    <a:lnTo>
                      <a:pt x="117" y="113"/>
                    </a:lnTo>
                    <a:lnTo>
                      <a:pt x="121" y="113"/>
                    </a:lnTo>
                    <a:lnTo>
                      <a:pt x="123" y="113"/>
                    </a:lnTo>
                    <a:lnTo>
                      <a:pt x="123" y="111"/>
                    </a:lnTo>
                    <a:lnTo>
                      <a:pt x="123" y="109"/>
                    </a:lnTo>
                    <a:lnTo>
                      <a:pt x="126" y="109"/>
                    </a:lnTo>
                    <a:lnTo>
                      <a:pt x="134" y="106"/>
                    </a:lnTo>
                    <a:lnTo>
                      <a:pt x="139" y="100"/>
                    </a:lnTo>
                    <a:lnTo>
                      <a:pt x="141" y="98"/>
                    </a:lnTo>
                    <a:lnTo>
                      <a:pt x="145" y="94"/>
                    </a:lnTo>
                    <a:lnTo>
                      <a:pt x="147" y="91"/>
                    </a:lnTo>
                    <a:lnTo>
                      <a:pt x="151" y="85"/>
                    </a:lnTo>
                    <a:lnTo>
                      <a:pt x="153" y="79"/>
                    </a:lnTo>
                    <a:lnTo>
                      <a:pt x="155" y="75"/>
                    </a:lnTo>
                    <a:lnTo>
                      <a:pt x="156" y="70"/>
                    </a:lnTo>
                    <a:lnTo>
                      <a:pt x="156" y="62"/>
                    </a:lnTo>
                    <a:lnTo>
                      <a:pt x="156" y="57"/>
                    </a:lnTo>
                    <a:lnTo>
                      <a:pt x="158" y="42"/>
                    </a:lnTo>
                    <a:lnTo>
                      <a:pt x="158" y="34"/>
                    </a:lnTo>
                    <a:lnTo>
                      <a:pt x="160" y="28"/>
                    </a:lnTo>
                    <a:lnTo>
                      <a:pt x="160" y="25"/>
                    </a:lnTo>
                    <a:lnTo>
                      <a:pt x="162" y="23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53" y="0"/>
                    </a:lnTo>
                    <a:lnTo>
                      <a:pt x="151" y="2"/>
                    </a:lnTo>
                    <a:lnTo>
                      <a:pt x="145" y="4"/>
                    </a:lnTo>
                    <a:lnTo>
                      <a:pt x="141" y="6"/>
                    </a:lnTo>
                    <a:lnTo>
                      <a:pt x="138" y="6"/>
                    </a:lnTo>
                    <a:lnTo>
                      <a:pt x="130" y="6"/>
                    </a:lnTo>
                    <a:lnTo>
                      <a:pt x="123" y="6"/>
                    </a:lnTo>
                    <a:lnTo>
                      <a:pt x="113" y="10"/>
                    </a:lnTo>
                    <a:lnTo>
                      <a:pt x="102" y="19"/>
                    </a:lnTo>
                    <a:lnTo>
                      <a:pt x="102" y="23"/>
                    </a:lnTo>
                    <a:lnTo>
                      <a:pt x="100" y="30"/>
                    </a:lnTo>
                    <a:lnTo>
                      <a:pt x="98" y="34"/>
                    </a:lnTo>
                    <a:lnTo>
                      <a:pt x="96" y="36"/>
                    </a:lnTo>
                    <a:lnTo>
                      <a:pt x="94" y="38"/>
                    </a:lnTo>
                    <a:lnTo>
                      <a:pt x="92" y="38"/>
                    </a:lnTo>
                    <a:lnTo>
                      <a:pt x="91" y="38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39" name="Freeform 222"/>
            <p:cNvSpPr>
              <a:spLocks/>
            </p:cNvSpPr>
            <p:nvPr/>
          </p:nvSpPr>
          <p:spPr bwMode="auto">
            <a:xfrm>
              <a:off x="754" y="2201"/>
              <a:ext cx="154" cy="56"/>
            </a:xfrm>
            <a:custGeom>
              <a:avLst/>
              <a:gdLst>
                <a:gd name="T0" fmla="*/ 21 w 297"/>
                <a:gd name="T1" fmla="*/ 1 h 139"/>
                <a:gd name="T2" fmla="*/ 20 w 297"/>
                <a:gd name="T3" fmla="*/ 1 h 139"/>
                <a:gd name="T4" fmla="*/ 19 w 297"/>
                <a:gd name="T5" fmla="*/ 1 h 139"/>
                <a:gd name="T6" fmla="*/ 18 w 297"/>
                <a:gd name="T7" fmla="*/ 1 h 139"/>
                <a:gd name="T8" fmla="*/ 18 w 297"/>
                <a:gd name="T9" fmla="*/ 1 h 139"/>
                <a:gd name="T10" fmla="*/ 16 w 297"/>
                <a:gd name="T11" fmla="*/ 1 h 139"/>
                <a:gd name="T12" fmla="*/ 16 w 297"/>
                <a:gd name="T13" fmla="*/ 1 h 139"/>
                <a:gd name="T14" fmla="*/ 16 w 297"/>
                <a:gd name="T15" fmla="*/ 1 h 139"/>
                <a:gd name="T16" fmla="*/ 16 w 297"/>
                <a:gd name="T17" fmla="*/ 1 h 139"/>
                <a:gd name="T18" fmla="*/ 14 w 297"/>
                <a:gd name="T19" fmla="*/ 1 h 139"/>
                <a:gd name="T20" fmla="*/ 13 w 297"/>
                <a:gd name="T21" fmla="*/ 1 h 139"/>
                <a:gd name="T22" fmla="*/ 10 w 297"/>
                <a:gd name="T23" fmla="*/ 1 h 139"/>
                <a:gd name="T24" fmla="*/ 7 w 297"/>
                <a:gd name="T25" fmla="*/ 0 h 139"/>
                <a:gd name="T26" fmla="*/ 5 w 297"/>
                <a:gd name="T27" fmla="*/ 0 h 139"/>
                <a:gd name="T28" fmla="*/ 5 w 297"/>
                <a:gd name="T29" fmla="*/ 0 h 139"/>
                <a:gd name="T30" fmla="*/ 5 w 297"/>
                <a:gd name="T31" fmla="*/ 0 h 139"/>
                <a:gd name="T32" fmla="*/ 4 w 297"/>
                <a:gd name="T33" fmla="*/ 0 h 139"/>
                <a:gd name="T34" fmla="*/ 4 w 297"/>
                <a:gd name="T35" fmla="*/ 0 h 139"/>
                <a:gd name="T36" fmla="*/ 4 w 297"/>
                <a:gd name="T37" fmla="*/ 0 h 139"/>
                <a:gd name="T38" fmla="*/ 3 w 297"/>
                <a:gd name="T39" fmla="*/ 0 h 139"/>
                <a:gd name="T40" fmla="*/ 3 w 297"/>
                <a:gd name="T41" fmla="*/ 0 h 139"/>
                <a:gd name="T42" fmla="*/ 3 w 297"/>
                <a:gd name="T43" fmla="*/ 0 h 139"/>
                <a:gd name="T44" fmla="*/ 2 w 297"/>
                <a:gd name="T45" fmla="*/ 0 h 139"/>
                <a:gd name="T46" fmla="*/ 1 w 297"/>
                <a:gd name="T47" fmla="*/ 0 h 139"/>
                <a:gd name="T48" fmla="*/ 1 w 297"/>
                <a:gd name="T49" fmla="*/ 0 h 139"/>
                <a:gd name="T50" fmla="*/ 0 w 297"/>
                <a:gd name="T51" fmla="*/ 0 h 139"/>
                <a:gd name="T52" fmla="*/ 2 w 297"/>
                <a:gd name="T53" fmla="*/ 2 h 139"/>
                <a:gd name="T54" fmla="*/ 3 w 297"/>
                <a:gd name="T55" fmla="*/ 2 h 139"/>
                <a:gd name="T56" fmla="*/ 3 w 297"/>
                <a:gd name="T57" fmla="*/ 2 h 139"/>
                <a:gd name="T58" fmla="*/ 3 w 297"/>
                <a:gd name="T59" fmla="*/ 2 h 139"/>
                <a:gd name="T60" fmla="*/ 5 w 297"/>
                <a:gd name="T61" fmla="*/ 2 h 139"/>
                <a:gd name="T62" fmla="*/ 5 w 297"/>
                <a:gd name="T63" fmla="*/ 2 h 139"/>
                <a:gd name="T64" fmla="*/ 6 w 297"/>
                <a:gd name="T65" fmla="*/ 2 h 139"/>
                <a:gd name="T66" fmla="*/ 6 w 297"/>
                <a:gd name="T67" fmla="*/ 2 h 139"/>
                <a:gd name="T68" fmla="*/ 6 w 297"/>
                <a:gd name="T69" fmla="*/ 3 h 139"/>
                <a:gd name="T70" fmla="*/ 7 w 297"/>
                <a:gd name="T71" fmla="*/ 3 h 139"/>
                <a:gd name="T72" fmla="*/ 9 w 297"/>
                <a:gd name="T73" fmla="*/ 3 h 139"/>
                <a:gd name="T74" fmla="*/ 10 w 297"/>
                <a:gd name="T75" fmla="*/ 3 h 139"/>
                <a:gd name="T76" fmla="*/ 10 w 297"/>
                <a:gd name="T77" fmla="*/ 4 h 139"/>
                <a:gd name="T78" fmla="*/ 12 w 297"/>
                <a:gd name="T79" fmla="*/ 4 h 139"/>
                <a:gd name="T80" fmla="*/ 13 w 297"/>
                <a:gd name="T81" fmla="*/ 4 h 139"/>
                <a:gd name="T82" fmla="*/ 13 w 297"/>
                <a:gd name="T83" fmla="*/ 3 h 139"/>
                <a:gd name="T84" fmla="*/ 15 w 297"/>
                <a:gd name="T85" fmla="*/ 3 h 139"/>
                <a:gd name="T86" fmla="*/ 16 w 297"/>
                <a:gd name="T87" fmla="*/ 3 h 139"/>
                <a:gd name="T88" fmla="*/ 16 w 297"/>
                <a:gd name="T89" fmla="*/ 3 h 139"/>
                <a:gd name="T90" fmla="*/ 16 w 297"/>
                <a:gd name="T91" fmla="*/ 3 h 139"/>
                <a:gd name="T92" fmla="*/ 17 w 297"/>
                <a:gd name="T93" fmla="*/ 2 h 139"/>
                <a:gd name="T94" fmla="*/ 18 w 297"/>
                <a:gd name="T95" fmla="*/ 2 h 139"/>
                <a:gd name="T96" fmla="*/ 19 w 297"/>
                <a:gd name="T97" fmla="*/ 2 h 139"/>
                <a:gd name="T98" fmla="*/ 19 w 297"/>
                <a:gd name="T99" fmla="*/ 2 h 139"/>
                <a:gd name="T100" fmla="*/ 20 w 297"/>
                <a:gd name="T101" fmla="*/ 2 h 139"/>
                <a:gd name="T102" fmla="*/ 21 w 297"/>
                <a:gd name="T103" fmla="*/ 2 h 139"/>
                <a:gd name="T104" fmla="*/ 21 w 297"/>
                <a:gd name="T105" fmla="*/ 2 h 139"/>
                <a:gd name="T106" fmla="*/ 21 w 297"/>
                <a:gd name="T107" fmla="*/ 2 h 139"/>
                <a:gd name="T108" fmla="*/ 21 w 297"/>
                <a:gd name="T109" fmla="*/ 2 h 139"/>
                <a:gd name="T110" fmla="*/ 21 w 297"/>
                <a:gd name="T111" fmla="*/ 2 h 13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7"/>
                <a:gd name="T169" fmla="*/ 0 h 139"/>
                <a:gd name="T170" fmla="*/ 297 w 297"/>
                <a:gd name="T171" fmla="*/ 139 h 13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7" h="139">
                  <a:moveTo>
                    <a:pt x="295" y="51"/>
                  </a:moveTo>
                  <a:lnTo>
                    <a:pt x="292" y="49"/>
                  </a:lnTo>
                  <a:lnTo>
                    <a:pt x="288" y="47"/>
                  </a:lnTo>
                  <a:lnTo>
                    <a:pt x="284" y="43"/>
                  </a:lnTo>
                  <a:lnTo>
                    <a:pt x="280" y="41"/>
                  </a:lnTo>
                  <a:lnTo>
                    <a:pt x="275" y="36"/>
                  </a:lnTo>
                  <a:lnTo>
                    <a:pt x="273" y="32"/>
                  </a:lnTo>
                  <a:lnTo>
                    <a:pt x="269" y="30"/>
                  </a:lnTo>
                  <a:lnTo>
                    <a:pt x="265" y="28"/>
                  </a:lnTo>
                  <a:lnTo>
                    <a:pt x="261" y="28"/>
                  </a:lnTo>
                  <a:lnTo>
                    <a:pt x="258" y="26"/>
                  </a:lnTo>
                  <a:lnTo>
                    <a:pt x="252" y="26"/>
                  </a:lnTo>
                  <a:lnTo>
                    <a:pt x="248" y="28"/>
                  </a:lnTo>
                  <a:lnTo>
                    <a:pt x="245" y="28"/>
                  </a:lnTo>
                  <a:lnTo>
                    <a:pt x="241" y="30"/>
                  </a:lnTo>
                  <a:lnTo>
                    <a:pt x="229" y="36"/>
                  </a:lnTo>
                  <a:lnTo>
                    <a:pt x="224" y="39"/>
                  </a:lnTo>
                  <a:lnTo>
                    <a:pt x="224" y="41"/>
                  </a:lnTo>
                  <a:lnTo>
                    <a:pt x="222" y="45"/>
                  </a:lnTo>
                  <a:lnTo>
                    <a:pt x="222" y="47"/>
                  </a:lnTo>
                  <a:lnTo>
                    <a:pt x="222" y="49"/>
                  </a:lnTo>
                  <a:lnTo>
                    <a:pt x="220" y="51"/>
                  </a:lnTo>
                  <a:lnTo>
                    <a:pt x="220" y="49"/>
                  </a:lnTo>
                  <a:lnTo>
                    <a:pt x="216" y="49"/>
                  </a:lnTo>
                  <a:lnTo>
                    <a:pt x="213" y="49"/>
                  </a:lnTo>
                  <a:lnTo>
                    <a:pt x="209" y="49"/>
                  </a:lnTo>
                  <a:lnTo>
                    <a:pt x="203" y="49"/>
                  </a:lnTo>
                  <a:lnTo>
                    <a:pt x="196" y="51"/>
                  </a:lnTo>
                  <a:lnTo>
                    <a:pt x="192" y="51"/>
                  </a:lnTo>
                  <a:lnTo>
                    <a:pt x="181" y="56"/>
                  </a:lnTo>
                  <a:lnTo>
                    <a:pt x="181" y="49"/>
                  </a:lnTo>
                  <a:lnTo>
                    <a:pt x="169" y="49"/>
                  </a:lnTo>
                  <a:lnTo>
                    <a:pt x="162" y="41"/>
                  </a:lnTo>
                  <a:lnTo>
                    <a:pt x="143" y="30"/>
                  </a:lnTo>
                  <a:lnTo>
                    <a:pt x="130" y="30"/>
                  </a:lnTo>
                  <a:lnTo>
                    <a:pt x="126" y="15"/>
                  </a:lnTo>
                  <a:lnTo>
                    <a:pt x="98" y="15"/>
                  </a:lnTo>
                  <a:lnTo>
                    <a:pt x="90" y="7"/>
                  </a:lnTo>
                  <a:lnTo>
                    <a:pt x="77" y="7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2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4" y="2"/>
                  </a:lnTo>
                  <a:lnTo>
                    <a:pt x="62" y="2"/>
                  </a:lnTo>
                  <a:lnTo>
                    <a:pt x="62" y="4"/>
                  </a:lnTo>
                  <a:lnTo>
                    <a:pt x="58" y="7"/>
                  </a:lnTo>
                  <a:lnTo>
                    <a:pt x="58" y="9"/>
                  </a:lnTo>
                  <a:lnTo>
                    <a:pt x="58" y="13"/>
                  </a:lnTo>
                  <a:lnTo>
                    <a:pt x="56" y="15"/>
                  </a:lnTo>
                  <a:lnTo>
                    <a:pt x="53" y="15"/>
                  </a:lnTo>
                  <a:lnTo>
                    <a:pt x="53" y="13"/>
                  </a:lnTo>
                  <a:lnTo>
                    <a:pt x="49" y="9"/>
                  </a:lnTo>
                  <a:lnTo>
                    <a:pt x="47" y="7"/>
                  </a:lnTo>
                  <a:lnTo>
                    <a:pt x="45" y="5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0" y="7"/>
                  </a:lnTo>
                  <a:lnTo>
                    <a:pt x="34" y="9"/>
                  </a:lnTo>
                  <a:lnTo>
                    <a:pt x="24" y="13"/>
                  </a:lnTo>
                  <a:lnTo>
                    <a:pt x="23" y="13"/>
                  </a:lnTo>
                  <a:lnTo>
                    <a:pt x="17" y="13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4" y="17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39"/>
                  </a:lnTo>
                  <a:lnTo>
                    <a:pt x="15" y="41"/>
                  </a:lnTo>
                  <a:lnTo>
                    <a:pt x="23" y="54"/>
                  </a:lnTo>
                  <a:lnTo>
                    <a:pt x="32" y="86"/>
                  </a:lnTo>
                  <a:lnTo>
                    <a:pt x="34" y="88"/>
                  </a:lnTo>
                  <a:lnTo>
                    <a:pt x="36" y="90"/>
                  </a:lnTo>
                  <a:lnTo>
                    <a:pt x="40" y="94"/>
                  </a:lnTo>
                  <a:lnTo>
                    <a:pt x="40" y="96"/>
                  </a:lnTo>
                  <a:lnTo>
                    <a:pt x="40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5" y="100"/>
                  </a:lnTo>
                  <a:lnTo>
                    <a:pt x="60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6"/>
                  </a:lnTo>
                  <a:lnTo>
                    <a:pt x="71" y="94"/>
                  </a:lnTo>
                  <a:lnTo>
                    <a:pt x="71" y="90"/>
                  </a:lnTo>
                  <a:lnTo>
                    <a:pt x="90" y="90"/>
                  </a:lnTo>
                  <a:lnTo>
                    <a:pt x="88" y="92"/>
                  </a:lnTo>
                  <a:lnTo>
                    <a:pt x="88" y="94"/>
                  </a:lnTo>
                  <a:lnTo>
                    <a:pt x="88" y="96"/>
                  </a:lnTo>
                  <a:lnTo>
                    <a:pt x="88" y="98"/>
                  </a:lnTo>
                  <a:lnTo>
                    <a:pt x="90" y="100"/>
                  </a:lnTo>
                  <a:lnTo>
                    <a:pt x="90" y="101"/>
                  </a:lnTo>
                  <a:lnTo>
                    <a:pt x="94" y="101"/>
                  </a:lnTo>
                  <a:lnTo>
                    <a:pt x="96" y="105"/>
                  </a:lnTo>
                  <a:lnTo>
                    <a:pt x="100" y="105"/>
                  </a:lnTo>
                  <a:lnTo>
                    <a:pt x="103" y="107"/>
                  </a:lnTo>
                  <a:lnTo>
                    <a:pt x="109" y="107"/>
                  </a:lnTo>
                  <a:lnTo>
                    <a:pt x="117" y="107"/>
                  </a:lnTo>
                  <a:lnTo>
                    <a:pt x="126" y="107"/>
                  </a:lnTo>
                  <a:lnTo>
                    <a:pt x="128" y="111"/>
                  </a:lnTo>
                  <a:lnTo>
                    <a:pt x="135" y="122"/>
                  </a:lnTo>
                  <a:lnTo>
                    <a:pt x="137" y="126"/>
                  </a:lnTo>
                  <a:lnTo>
                    <a:pt x="143" y="132"/>
                  </a:lnTo>
                  <a:lnTo>
                    <a:pt x="147" y="133"/>
                  </a:lnTo>
                  <a:lnTo>
                    <a:pt x="150" y="137"/>
                  </a:lnTo>
                  <a:lnTo>
                    <a:pt x="154" y="137"/>
                  </a:lnTo>
                  <a:lnTo>
                    <a:pt x="164" y="139"/>
                  </a:lnTo>
                  <a:lnTo>
                    <a:pt x="169" y="139"/>
                  </a:lnTo>
                  <a:lnTo>
                    <a:pt x="175" y="139"/>
                  </a:lnTo>
                  <a:lnTo>
                    <a:pt x="179" y="137"/>
                  </a:lnTo>
                  <a:lnTo>
                    <a:pt x="182" y="135"/>
                  </a:lnTo>
                  <a:lnTo>
                    <a:pt x="184" y="133"/>
                  </a:lnTo>
                  <a:lnTo>
                    <a:pt x="190" y="132"/>
                  </a:lnTo>
                  <a:lnTo>
                    <a:pt x="196" y="130"/>
                  </a:lnTo>
                  <a:lnTo>
                    <a:pt x="199" y="128"/>
                  </a:lnTo>
                  <a:lnTo>
                    <a:pt x="205" y="128"/>
                  </a:lnTo>
                  <a:lnTo>
                    <a:pt x="211" y="128"/>
                  </a:lnTo>
                  <a:lnTo>
                    <a:pt x="213" y="128"/>
                  </a:lnTo>
                  <a:lnTo>
                    <a:pt x="214" y="128"/>
                  </a:lnTo>
                  <a:lnTo>
                    <a:pt x="216" y="126"/>
                  </a:lnTo>
                  <a:lnTo>
                    <a:pt x="218" y="124"/>
                  </a:lnTo>
                  <a:lnTo>
                    <a:pt x="222" y="122"/>
                  </a:lnTo>
                  <a:lnTo>
                    <a:pt x="222" y="118"/>
                  </a:lnTo>
                  <a:lnTo>
                    <a:pt x="224" y="111"/>
                  </a:lnTo>
                  <a:lnTo>
                    <a:pt x="224" y="107"/>
                  </a:lnTo>
                  <a:lnTo>
                    <a:pt x="226" y="105"/>
                  </a:lnTo>
                  <a:lnTo>
                    <a:pt x="231" y="100"/>
                  </a:lnTo>
                  <a:lnTo>
                    <a:pt x="235" y="98"/>
                  </a:lnTo>
                  <a:lnTo>
                    <a:pt x="241" y="96"/>
                  </a:lnTo>
                  <a:lnTo>
                    <a:pt x="243" y="94"/>
                  </a:lnTo>
                  <a:lnTo>
                    <a:pt x="246" y="94"/>
                  </a:lnTo>
                  <a:lnTo>
                    <a:pt x="248" y="96"/>
                  </a:lnTo>
                  <a:lnTo>
                    <a:pt x="254" y="96"/>
                  </a:lnTo>
                  <a:lnTo>
                    <a:pt x="258" y="96"/>
                  </a:lnTo>
                  <a:lnTo>
                    <a:pt x="263" y="94"/>
                  </a:lnTo>
                  <a:lnTo>
                    <a:pt x="267" y="94"/>
                  </a:lnTo>
                  <a:lnTo>
                    <a:pt x="269" y="92"/>
                  </a:lnTo>
                  <a:lnTo>
                    <a:pt x="273" y="90"/>
                  </a:lnTo>
                  <a:lnTo>
                    <a:pt x="275" y="88"/>
                  </a:lnTo>
                  <a:lnTo>
                    <a:pt x="277" y="86"/>
                  </a:lnTo>
                  <a:lnTo>
                    <a:pt x="278" y="84"/>
                  </a:lnTo>
                  <a:lnTo>
                    <a:pt x="282" y="83"/>
                  </a:lnTo>
                  <a:lnTo>
                    <a:pt x="286" y="83"/>
                  </a:lnTo>
                  <a:lnTo>
                    <a:pt x="288" y="81"/>
                  </a:lnTo>
                  <a:lnTo>
                    <a:pt x="292" y="81"/>
                  </a:lnTo>
                  <a:lnTo>
                    <a:pt x="295" y="81"/>
                  </a:lnTo>
                  <a:lnTo>
                    <a:pt x="297" y="83"/>
                  </a:lnTo>
                  <a:lnTo>
                    <a:pt x="293" y="77"/>
                  </a:lnTo>
                  <a:lnTo>
                    <a:pt x="292" y="75"/>
                  </a:lnTo>
                  <a:lnTo>
                    <a:pt x="292" y="73"/>
                  </a:lnTo>
                  <a:lnTo>
                    <a:pt x="290" y="71"/>
                  </a:lnTo>
                  <a:lnTo>
                    <a:pt x="290" y="68"/>
                  </a:lnTo>
                  <a:lnTo>
                    <a:pt x="290" y="64"/>
                  </a:lnTo>
                  <a:lnTo>
                    <a:pt x="292" y="62"/>
                  </a:lnTo>
                  <a:lnTo>
                    <a:pt x="293" y="58"/>
                  </a:lnTo>
                  <a:lnTo>
                    <a:pt x="295" y="54"/>
                  </a:lnTo>
                  <a:lnTo>
                    <a:pt x="295" y="5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24" name="Group 223"/>
            <p:cNvGrpSpPr>
              <a:grpSpLocks/>
            </p:cNvGrpSpPr>
            <p:nvPr/>
          </p:nvGrpSpPr>
          <p:grpSpPr bwMode="auto">
            <a:xfrm>
              <a:off x="754" y="2201"/>
              <a:ext cx="154" cy="56"/>
              <a:chOff x="537" y="1931"/>
              <a:chExt cx="149" cy="70"/>
            </a:xfrm>
          </p:grpSpPr>
          <p:sp>
            <p:nvSpPr>
              <p:cNvPr id="21194" name="Freeform 224"/>
              <p:cNvSpPr>
                <a:spLocks/>
              </p:cNvSpPr>
              <p:nvPr/>
            </p:nvSpPr>
            <p:spPr bwMode="auto">
              <a:xfrm>
                <a:off x="537" y="1931"/>
                <a:ext cx="149" cy="70"/>
              </a:xfrm>
              <a:custGeom>
                <a:avLst/>
                <a:gdLst>
                  <a:gd name="T0" fmla="*/ 18 w 297"/>
                  <a:gd name="T1" fmla="*/ 3 h 139"/>
                  <a:gd name="T2" fmla="*/ 18 w 297"/>
                  <a:gd name="T3" fmla="*/ 3 h 139"/>
                  <a:gd name="T4" fmla="*/ 17 w 297"/>
                  <a:gd name="T5" fmla="*/ 2 h 139"/>
                  <a:gd name="T6" fmla="*/ 16 w 297"/>
                  <a:gd name="T7" fmla="*/ 2 h 139"/>
                  <a:gd name="T8" fmla="*/ 16 w 297"/>
                  <a:gd name="T9" fmla="*/ 2 h 139"/>
                  <a:gd name="T10" fmla="*/ 14 w 297"/>
                  <a:gd name="T11" fmla="*/ 3 h 139"/>
                  <a:gd name="T12" fmla="*/ 14 w 297"/>
                  <a:gd name="T13" fmla="*/ 4 h 139"/>
                  <a:gd name="T14" fmla="*/ 14 w 297"/>
                  <a:gd name="T15" fmla="*/ 4 h 139"/>
                  <a:gd name="T16" fmla="*/ 14 w 297"/>
                  <a:gd name="T17" fmla="*/ 4 h 139"/>
                  <a:gd name="T18" fmla="*/ 13 w 297"/>
                  <a:gd name="T19" fmla="*/ 4 h 139"/>
                  <a:gd name="T20" fmla="*/ 12 w 297"/>
                  <a:gd name="T21" fmla="*/ 4 h 139"/>
                  <a:gd name="T22" fmla="*/ 9 w 297"/>
                  <a:gd name="T23" fmla="*/ 2 h 139"/>
                  <a:gd name="T24" fmla="*/ 7 w 297"/>
                  <a:gd name="T25" fmla="*/ 1 h 139"/>
                  <a:gd name="T26" fmla="*/ 5 w 297"/>
                  <a:gd name="T27" fmla="*/ 1 h 139"/>
                  <a:gd name="T28" fmla="*/ 5 w 297"/>
                  <a:gd name="T29" fmla="*/ 1 h 139"/>
                  <a:gd name="T30" fmla="*/ 4 w 297"/>
                  <a:gd name="T31" fmla="*/ 1 h 139"/>
                  <a:gd name="T32" fmla="*/ 4 w 297"/>
                  <a:gd name="T33" fmla="*/ 1 h 139"/>
                  <a:gd name="T34" fmla="*/ 4 w 297"/>
                  <a:gd name="T35" fmla="*/ 1 h 139"/>
                  <a:gd name="T36" fmla="*/ 4 w 297"/>
                  <a:gd name="T37" fmla="*/ 1 h 139"/>
                  <a:gd name="T38" fmla="*/ 3 w 297"/>
                  <a:gd name="T39" fmla="*/ 1 h 139"/>
                  <a:gd name="T40" fmla="*/ 3 w 297"/>
                  <a:gd name="T41" fmla="*/ 0 h 139"/>
                  <a:gd name="T42" fmla="*/ 3 w 297"/>
                  <a:gd name="T43" fmla="*/ 1 h 139"/>
                  <a:gd name="T44" fmla="*/ 2 w 297"/>
                  <a:gd name="T45" fmla="*/ 1 h 139"/>
                  <a:gd name="T46" fmla="*/ 1 w 297"/>
                  <a:gd name="T47" fmla="*/ 1 h 139"/>
                  <a:gd name="T48" fmla="*/ 1 w 297"/>
                  <a:gd name="T49" fmla="*/ 2 h 139"/>
                  <a:gd name="T50" fmla="*/ 0 w 297"/>
                  <a:gd name="T51" fmla="*/ 1 h 139"/>
                  <a:gd name="T52" fmla="*/ 2 w 297"/>
                  <a:gd name="T53" fmla="*/ 4 h 139"/>
                  <a:gd name="T54" fmla="*/ 3 w 297"/>
                  <a:gd name="T55" fmla="*/ 6 h 139"/>
                  <a:gd name="T56" fmla="*/ 3 w 297"/>
                  <a:gd name="T57" fmla="*/ 6 h 139"/>
                  <a:gd name="T58" fmla="*/ 3 w 297"/>
                  <a:gd name="T59" fmla="*/ 7 h 139"/>
                  <a:gd name="T60" fmla="*/ 5 w 297"/>
                  <a:gd name="T61" fmla="*/ 7 h 139"/>
                  <a:gd name="T62" fmla="*/ 5 w 297"/>
                  <a:gd name="T63" fmla="*/ 6 h 139"/>
                  <a:gd name="T64" fmla="*/ 6 w 297"/>
                  <a:gd name="T65" fmla="*/ 6 h 139"/>
                  <a:gd name="T66" fmla="*/ 6 w 297"/>
                  <a:gd name="T67" fmla="*/ 6 h 139"/>
                  <a:gd name="T68" fmla="*/ 6 w 297"/>
                  <a:gd name="T69" fmla="*/ 7 h 139"/>
                  <a:gd name="T70" fmla="*/ 7 w 297"/>
                  <a:gd name="T71" fmla="*/ 7 h 139"/>
                  <a:gd name="T72" fmla="*/ 8 w 297"/>
                  <a:gd name="T73" fmla="*/ 7 h 139"/>
                  <a:gd name="T74" fmla="*/ 9 w 297"/>
                  <a:gd name="T75" fmla="*/ 8 h 139"/>
                  <a:gd name="T76" fmla="*/ 10 w 297"/>
                  <a:gd name="T77" fmla="*/ 9 h 139"/>
                  <a:gd name="T78" fmla="*/ 11 w 297"/>
                  <a:gd name="T79" fmla="*/ 9 h 139"/>
                  <a:gd name="T80" fmla="*/ 12 w 297"/>
                  <a:gd name="T81" fmla="*/ 9 h 139"/>
                  <a:gd name="T82" fmla="*/ 12 w 297"/>
                  <a:gd name="T83" fmla="*/ 9 h 139"/>
                  <a:gd name="T84" fmla="*/ 13 w 297"/>
                  <a:gd name="T85" fmla="*/ 8 h 139"/>
                  <a:gd name="T86" fmla="*/ 14 w 297"/>
                  <a:gd name="T87" fmla="*/ 8 h 139"/>
                  <a:gd name="T88" fmla="*/ 14 w 297"/>
                  <a:gd name="T89" fmla="*/ 8 h 139"/>
                  <a:gd name="T90" fmla="*/ 14 w 297"/>
                  <a:gd name="T91" fmla="*/ 7 h 139"/>
                  <a:gd name="T92" fmla="*/ 15 w 297"/>
                  <a:gd name="T93" fmla="*/ 7 h 139"/>
                  <a:gd name="T94" fmla="*/ 16 w 297"/>
                  <a:gd name="T95" fmla="*/ 6 h 139"/>
                  <a:gd name="T96" fmla="*/ 17 w 297"/>
                  <a:gd name="T97" fmla="*/ 6 h 139"/>
                  <a:gd name="T98" fmla="*/ 17 w 297"/>
                  <a:gd name="T99" fmla="*/ 6 h 139"/>
                  <a:gd name="T100" fmla="*/ 18 w 297"/>
                  <a:gd name="T101" fmla="*/ 6 h 139"/>
                  <a:gd name="T102" fmla="*/ 18 w 297"/>
                  <a:gd name="T103" fmla="*/ 6 h 139"/>
                  <a:gd name="T104" fmla="*/ 19 w 297"/>
                  <a:gd name="T105" fmla="*/ 6 h 139"/>
                  <a:gd name="T106" fmla="*/ 19 w 297"/>
                  <a:gd name="T107" fmla="*/ 5 h 139"/>
                  <a:gd name="T108" fmla="*/ 19 w 297"/>
                  <a:gd name="T109" fmla="*/ 5 h 139"/>
                  <a:gd name="T110" fmla="*/ 19 w 297"/>
                  <a:gd name="T111" fmla="*/ 4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97"/>
                  <a:gd name="T169" fmla="*/ 0 h 139"/>
                  <a:gd name="T170" fmla="*/ 297 w 297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97" h="139">
                    <a:moveTo>
                      <a:pt x="295" y="51"/>
                    </a:moveTo>
                    <a:lnTo>
                      <a:pt x="292" y="49"/>
                    </a:lnTo>
                    <a:lnTo>
                      <a:pt x="288" y="47"/>
                    </a:lnTo>
                    <a:lnTo>
                      <a:pt x="284" y="43"/>
                    </a:lnTo>
                    <a:lnTo>
                      <a:pt x="280" y="41"/>
                    </a:lnTo>
                    <a:lnTo>
                      <a:pt x="275" y="36"/>
                    </a:lnTo>
                    <a:lnTo>
                      <a:pt x="273" y="32"/>
                    </a:lnTo>
                    <a:lnTo>
                      <a:pt x="269" y="30"/>
                    </a:lnTo>
                    <a:lnTo>
                      <a:pt x="265" y="28"/>
                    </a:lnTo>
                    <a:lnTo>
                      <a:pt x="261" y="28"/>
                    </a:lnTo>
                    <a:lnTo>
                      <a:pt x="258" y="26"/>
                    </a:lnTo>
                    <a:lnTo>
                      <a:pt x="252" y="26"/>
                    </a:lnTo>
                    <a:lnTo>
                      <a:pt x="248" y="28"/>
                    </a:lnTo>
                    <a:lnTo>
                      <a:pt x="245" y="28"/>
                    </a:lnTo>
                    <a:lnTo>
                      <a:pt x="241" y="30"/>
                    </a:lnTo>
                    <a:lnTo>
                      <a:pt x="229" y="36"/>
                    </a:lnTo>
                    <a:lnTo>
                      <a:pt x="224" y="39"/>
                    </a:lnTo>
                    <a:lnTo>
                      <a:pt x="224" y="41"/>
                    </a:lnTo>
                    <a:lnTo>
                      <a:pt x="222" y="45"/>
                    </a:lnTo>
                    <a:lnTo>
                      <a:pt x="222" y="47"/>
                    </a:lnTo>
                    <a:lnTo>
                      <a:pt x="222" y="49"/>
                    </a:lnTo>
                    <a:lnTo>
                      <a:pt x="220" y="51"/>
                    </a:lnTo>
                    <a:lnTo>
                      <a:pt x="220" y="49"/>
                    </a:lnTo>
                    <a:lnTo>
                      <a:pt x="216" y="49"/>
                    </a:lnTo>
                    <a:lnTo>
                      <a:pt x="213" y="49"/>
                    </a:lnTo>
                    <a:lnTo>
                      <a:pt x="209" y="49"/>
                    </a:lnTo>
                    <a:lnTo>
                      <a:pt x="203" y="49"/>
                    </a:lnTo>
                    <a:lnTo>
                      <a:pt x="196" y="51"/>
                    </a:lnTo>
                    <a:lnTo>
                      <a:pt x="192" y="51"/>
                    </a:lnTo>
                    <a:lnTo>
                      <a:pt x="181" y="56"/>
                    </a:lnTo>
                    <a:lnTo>
                      <a:pt x="181" y="49"/>
                    </a:lnTo>
                    <a:lnTo>
                      <a:pt x="169" y="49"/>
                    </a:lnTo>
                    <a:lnTo>
                      <a:pt x="162" y="41"/>
                    </a:lnTo>
                    <a:lnTo>
                      <a:pt x="143" y="30"/>
                    </a:lnTo>
                    <a:lnTo>
                      <a:pt x="130" y="30"/>
                    </a:lnTo>
                    <a:lnTo>
                      <a:pt x="126" y="15"/>
                    </a:lnTo>
                    <a:lnTo>
                      <a:pt x="98" y="15"/>
                    </a:lnTo>
                    <a:lnTo>
                      <a:pt x="90" y="7"/>
                    </a:lnTo>
                    <a:lnTo>
                      <a:pt x="77" y="7"/>
                    </a:lnTo>
                    <a:lnTo>
                      <a:pt x="73" y="4"/>
                    </a:lnTo>
                    <a:lnTo>
                      <a:pt x="71" y="2"/>
                    </a:lnTo>
                    <a:lnTo>
                      <a:pt x="70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2" y="4"/>
                    </a:lnTo>
                    <a:lnTo>
                      <a:pt x="58" y="7"/>
                    </a:lnTo>
                    <a:lnTo>
                      <a:pt x="58" y="9"/>
                    </a:lnTo>
                    <a:lnTo>
                      <a:pt x="58" y="13"/>
                    </a:lnTo>
                    <a:lnTo>
                      <a:pt x="56" y="15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49" y="9"/>
                    </a:lnTo>
                    <a:lnTo>
                      <a:pt x="47" y="7"/>
                    </a:lnTo>
                    <a:lnTo>
                      <a:pt x="45" y="5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38" y="4"/>
                    </a:lnTo>
                    <a:lnTo>
                      <a:pt x="40" y="7"/>
                    </a:lnTo>
                    <a:lnTo>
                      <a:pt x="34" y="9"/>
                    </a:lnTo>
                    <a:lnTo>
                      <a:pt x="24" y="13"/>
                    </a:lnTo>
                    <a:lnTo>
                      <a:pt x="23" y="13"/>
                    </a:lnTo>
                    <a:lnTo>
                      <a:pt x="17" y="13"/>
                    </a:lnTo>
                    <a:lnTo>
                      <a:pt x="13" y="13"/>
                    </a:lnTo>
                    <a:lnTo>
                      <a:pt x="11" y="15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5"/>
                    </a:lnTo>
                    <a:lnTo>
                      <a:pt x="0" y="39"/>
                    </a:lnTo>
                    <a:lnTo>
                      <a:pt x="15" y="41"/>
                    </a:lnTo>
                    <a:lnTo>
                      <a:pt x="23" y="54"/>
                    </a:lnTo>
                    <a:lnTo>
                      <a:pt x="32" y="86"/>
                    </a:lnTo>
                    <a:lnTo>
                      <a:pt x="34" y="88"/>
                    </a:lnTo>
                    <a:lnTo>
                      <a:pt x="36" y="90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0" y="98"/>
                    </a:lnTo>
                    <a:lnTo>
                      <a:pt x="43" y="98"/>
                    </a:lnTo>
                    <a:lnTo>
                      <a:pt x="47" y="98"/>
                    </a:lnTo>
                    <a:lnTo>
                      <a:pt x="55" y="100"/>
                    </a:lnTo>
                    <a:lnTo>
                      <a:pt x="60" y="100"/>
                    </a:lnTo>
                    <a:lnTo>
                      <a:pt x="66" y="98"/>
                    </a:lnTo>
                    <a:lnTo>
                      <a:pt x="68" y="96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1" y="90"/>
                    </a:lnTo>
                    <a:lnTo>
                      <a:pt x="90" y="90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8" y="98"/>
                    </a:lnTo>
                    <a:lnTo>
                      <a:pt x="90" y="100"/>
                    </a:lnTo>
                    <a:lnTo>
                      <a:pt x="90" y="101"/>
                    </a:lnTo>
                    <a:lnTo>
                      <a:pt x="94" y="101"/>
                    </a:lnTo>
                    <a:lnTo>
                      <a:pt x="96" y="105"/>
                    </a:lnTo>
                    <a:lnTo>
                      <a:pt x="100" y="105"/>
                    </a:lnTo>
                    <a:lnTo>
                      <a:pt x="103" y="107"/>
                    </a:lnTo>
                    <a:lnTo>
                      <a:pt x="109" y="107"/>
                    </a:lnTo>
                    <a:lnTo>
                      <a:pt x="117" y="107"/>
                    </a:lnTo>
                    <a:lnTo>
                      <a:pt x="126" y="107"/>
                    </a:lnTo>
                    <a:lnTo>
                      <a:pt x="128" y="111"/>
                    </a:lnTo>
                    <a:lnTo>
                      <a:pt x="135" y="122"/>
                    </a:lnTo>
                    <a:lnTo>
                      <a:pt x="137" y="126"/>
                    </a:lnTo>
                    <a:lnTo>
                      <a:pt x="143" y="132"/>
                    </a:lnTo>
                    <a:lnTo>
                      <a:pt x="147" y="133"/>
                    </a:lnTo>
                    <a:lnTo>
                      <a:pt x="150" y="137"/>
                    </a:lnTo>
                    <a:lnTo>
                      <a:pt x="154" y="137"/>
                    </a:lnTo>
                    <a:lnTo>
                      <a:pt x="164" y="139"/>
                    </a:lnTo>
                    <a:lnTo>
                      <a:pt x="169" y="139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2" y="135"/>
                    </a:lnTo>
                    <a:lnTo>
                      <a:pt x="184" y="133"/>
                    </a:lnTo>
                    <a:lnTo>
                      <a:pt x="190" y="132"/>
                    </a:lnTo>
                    <a:lnTo>
                      <a:pt x="196" y="130"/>
                    </a:lnTo>
                    <a:lnTo>
                      <a:pt x="199" y="128"/>
                    </a:lnTo>
                    <a:lnTo>
                      <a:pt x="205" y="128"/>
                    </a:lnTo>
                    <a:lnTo>
                      <a:pt x="211" y="128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6" y="126"/>
                    </a:lnTo>
                    <a:lnTo>
                      <a:pt x="218" y="124"/>
                    </a:lnTo>
                    <a:lnTo>
                      <a:pt x="222" y="122"/>
                    </a:lnTo>
                    <a:lnTo>
                      <a:pt x="222" y="118"/>
                    </a:lnTo>
                    <a:lnTo>
                      <a:pt x="224" y="111"/>
                    </a:lnTo>
                    <a:lnTo>
                      <a:pt x="224" y="107"/>
                    </a:lnTo>
                    <a:lnTo>
                      <a:pt x="226" y="105"/>
                    </a:lnTo>
                    <a:lnTo>
                      <a:pt x="231" y="100"/>
                    </a:lnTo>
                    <a:lnTo>
                      <a:pt x="235" y="98"/>
                    </a:lnTo>
                    <a:lnTo>
                      <a:pt x="241" y="96"/>
                    </a:lnTo>
                    <a:lnTo>
                      <a:pt x="243" y="94"/>
                    </a:lnTo>
                    <a:lnTo>
                      <a:pt x="246" y="94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8" y="96"/>
                    </a:lnTo>
                    <a:lnTo>
                      <a:pt x="263" y="94"/>
                    </a:lnTo>
                    <a:lnTo>
                      <a:pt x="267" y="94"/>
                    </a:lnTo>
                    <a:lnTo>
                      <a:pt x="269" y="92"/>
                    </a:lnTo>
                    <a:lnTo>
                      <a:pt x="273" y="90"/>
                    </a:lnTo>
                    <a:lnTo>
                      <a:pt x="275" y="88"/>
                    </a:lnTo>
                    <a:lnTo>
                      <a:pt x="277" y="86"/>
                    </a:lnTo>
                    <a:lnTo>
                      <a:pt x="278" y="84"/>
                    </a:lnTo>
                    <a:lnTo>
                      <a:pt x="282" y="83"/>
                    </a:lnTo>
                    <a:lnTo>
                      <a:pt x="286" y="83"/>
                    </a:lnTo>
                    <a:lnTo>
                      <a:pt x="288" y="81"/>
                    </a:lnTo>
                    <a:lnTo>
                      <a:pt x="292" y="81"/>
                    </a:lnTo>
                    <a:lnTo>
                      <a:pt x="295" y="81"/>
                    </a:lnTo>
                    <a:lnTo>
                      <a:pt x="297" y="83"/>
                    </a:lnTo>
                    <a:lnTo>
                      <a:pt x="293" y="77"/>
                    </a:lnTo>
                    <a:lnTo>
                      <a:pt x="292" y="75"/>
                    </a:lnTo>
                    <a:lnTo>
                      <a:pt x="292" y="73"/>
                    </a:lnTo>
                    <a:lnTo>
                      <a:pt x="290" y="71"/>
                    </a:lnTo>
                    <a:lnTo>
                      <a:pt x="290" y="68"/>
                    </a:lnTo>
                    <a:lnTo>
                      <a:pt x="290" y="64"/>
                    </a:lnTo>
                    <a:lnTo>
                      <a:pt x="292" y="62"/>
                    </a:lnTo>
                    <a:lnTo>
                      <a:pt x="293" y="58"/>
                    </a:lnTo>
                    <a:lnTo>
                      <a:pt x="295" y="54"/>
                    </a:lnTo>
                    <a:lnTo>
                      <a:pt x="295" y="51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95" name="Freeform 225"/>
              <p:cNvSpPr>
                <a:spLocks/>
              </p:cNvSpPr>
              <p:nvPr/>
            </p:nvSpPr>
            <p:spPr bwMode="auto">
              <a:xfrm>
                <a:off x="537" y="1931"/>
                <a:ext cx="149" cy="70"/>
              </a:xfrm>
              <a:custGeom>
                <a:avLst/>
                <a:gdLst>
                  <a:gd name="T0" fmla="*/ 18 w 297"/>
                  <a:gd name="T1" fmla="*/ 3 h 139"/>
                  <a:gd name="T2" fmla="*/ 18 w 297"/>
                  <a:gd name="T3" fmla="*/ 3 h 139"/>
                  <a:gd name="T4" fmla="*/ 17 w 297"/>
                  <a:gd name="T5" fmla="*/ 2 h 139"/>
                  <a:gd name="T6" fmla="*/ 16 w 297"/>
                  <a:gd name="T7" fmla="*/ 2 h 139"/>
                  <a:gd name="T8" fmla="*/ 16 w 297"/>
                  <a:gd name="T9" fmla="*/ 2 h 139"/>
                  <a:gd name="T10" fmla="*/ 14 w 297"/>
                  <a:gd name="T11" fmla="*/ 3 h 139"/>
                  <a:gd name="T12" fmla="*/ 14 w 297"/>
                  <a:gd name="T13" fmla="*/ 4 h 139"/>
                  <a:gd name="T14" fmla="*/ 14 w 297"/>
                  <a:gd name="T15" fmla="*/ 4 h 139"/>
                  <a:gd name="T16" fmla="*/ 14 w 297"/>
                  <a:gd name="T17" fmla="*/ 4 h 139"/>
                  <a:gd name="T18" fmla="*/ 13 w 297"/>
                  <a:gd name="T19" fmla="*/ 4 h 139"/>
                  <a:gd name="T20" fmla="*/ 12 w 297"/>
                  <a:gd name="T21" fmla="*/ 4 h 139"/>
                  <a:gd name="T22" fmla="*/ 9 w 297"/>
                  <a:gd name="T23" fmla="*/ 2 h 139"/>
                  <a:gd name="T24" fmla="*/ 7 w 297"/>
                  <a:gd name="T25" fmla="*/ 1 h 139"/>
                  <a:gd name="T26" fmla="*/ 5 w 297"/>
                  <a:gd name="T27" fmla="*/ 1 h 139"/>
                  <a:gd name="T28" fmla="*/ 5 w 297"/>
                  <a:gd name="T29" fmla="*/ 1 h 139"/>
                  <a:gd name="T30" fmla="*/ 4 w 297"/>
                  <a:gd name="T31" fmla="*/ 1 h 139"/>
                  <a:gd name="T32" fmla="*/ 4 w 297"/>
                  <a:gd name="T33" fmla="*/ 1 h 139"/>
                  <a:gd name="T34" fmla="*/ 4 w 297"/>
                  <a:gd name="T35" fmla="*/ 1 h 139"/>
                  <a:gd name="T36" fmla="*/ 4 w 297"/>
                  <a:gd name="T37" fmla="*/ 1 h 139"/>
                  <a:gd name="T38" fmla="*/ 3 w 297"/>
                  <a:gd name="T39" fmla="*/ 1 h 139"/>
                  <a:gd name="T40" fmla="*/ 3 w 297"/>
                  <a:gd name="T41" fmla="*/ 0 h 139"/>
                  <a:gd name="T42" fmla="*/ 3 w 297"/>
                  <a:gd name="T43" fmla="*/ 1 h 139"/>
                  <a:gd name="T44" fmla="*/ 2 w 297"/>
                  <a:gd name="T45" fmla="*/ 1 h 139"/>
                  <a:gd name="T46" fmla="*/ 1 w 297"/>
                  <a:gd name="T47" fmla="*/ 1 h 139"/>
                  <a:gd name="T48" fmla="*/ 1 w 297"/>
                  <a:gd name="T49" fmla="*/ 2 h 139"/>
                  <a:gd name="T50" fmla="*/ 0 w 297"/>
                  <a:gd name="T51" fmla="*/ 1 h 139"/>
                  <a:gd name="T52" fmla="*/ 2 w 297"/>
                  <a:gd name="T53" fmla="*/ 4 h 139"/>
                  <a:gd name="T54" fmla="*/ 3 w 297"/>
                  <a:gd name="T55" fmla="*/ 6 h 139"/>
                  <a:gd name="T56" fmla="*/ 3 w 297"/>
                  <a:gd name="T57" fmla="*/ 6 h 139"/>
                  <a:gd name="T58" fmla="*/ 3 w 297"/>
                  <a:gd name="T59" fmla="*/ 7 h 139"/>
                  <a:gd name="T60" fmla="*/ 5 w 297"/>
                  <a:gd name="T61" fmla="*/ 7 h 139"/>
                  <a:gd name="T62" fmla="*/ 5 w 297"/>
                  <a:gd name="T63" fmla="*/ 6 h 139"/>
                  <a:gd name="T64" fmla="*/ 6 w 297"/>
                  <a:gd name="T65" fmla="*/ 6 h 139"/>
                  <a:gd name="T66" fmla="*/ 6 w 297"/>
                  <a:gd name="T67" fmla="*/ 6 h 139"/>
                  <a:gd name="T68" fmla="*/ 6 w 297"/>
                  <a:gd name="T69" fmla="*/ 7 h 139"/>
                  <a:gd name="T70" fmla="*/ 7 w 297"/>
                  <a:gd name="T71" fmla="*/ 7 h 139"/>
                  <a:gd name="T72" fmla="*/ 8 w 297"/>
                  <a:gd name="T73" fmla="*/ 7 h 139"/>
                  <a:gd name="T74" fmla="*/ 9 w 297"/>
                  <a:gd name="T75" fmla="*/ 8 h 139"/>
                  <a:gd name="T76" fmla="*/ 10 w 297"/>
                  <a:gd name="T77" fmla="*/ 9 h 139"/>
                  <a:gd name="T78" fmla="*/ 11 w 297"/>
                  <a:gd name="T79" fmla="*/ 9 h 139"/>
                  <a:gd name="T80" fmla="*/ 12 w 297"/>
                  <a:gd name="T81" fmla="*/ 9 h 139"/>
                  <a:gd name="T82" fmla="*/ 12 w 297"/>
                  <a:gd name="T83" fmla="*/ 9 h 139"/>
                  <a:gd name="T84" fmla="*/ 13 w 297"/>
                  <a:gd name="T85" fmla="*/ 8 h 139"/>
                  <a:gd name="T86" fmla="*/ 14 w 297"/>
                  <a:gd name="T87" fmla="*/ 8 h 139"/>
                  <a:gd name="T88" fmla="*/ 14 w 297"/>
                  <a:gd name="T89" fmla="*/ 8 h 139"/>
                  <a:gd name="T90" fmla="*/ 14 w 297"/>
                  <a:gd name="T91" fmla="*/ 7 h 139"/>
                  <a:gd name="T92" fmla="*/ 15 w 297"/>
                  <a:gd name="T93" fmla="*/ 7 h 139"/>
                  <a:gd name="T94" fmla="*/ 16 w 297"/>
                  <a:gd name="T95" fmla="*/ 6 h 139"/>
                  <a:gd name="T96" fmla="*/ 17 w 297"/>
                  <a:gd name="T97" fmla="*/ 6 h 139"/>
                  <a:gd name="T98" fmla="*/ 17 w 297"/>
                  <a:gd name="T99" fmla="*/ 6 h 139"/>
                  <a:gd name="T100" fmla="*/ 18 w 297"/>
                  <a:gd name="T101" fmla="*/ 6 h 139"/>
                  <a:gd name="T102" fmla="*/ 18 w 297"/>
                  <a:gd name="T103" fmla="*/ 6 h 139"/>
                  <a:gd name="T104" fmla="*/ 19 w 297"/>
                  <a:gd name="T105" fmla="*/ 6 h 139"/>
                  <a:gd name="T106" fmla="*/ 19 w 297"/>
                  <a:gd name="T107" fmla="*/ 5 h 139"/>
                  <a:gd name="T108" fmla="*/ 19 w 297"/>
                  <a:gd name="T109" fmla="*/ 5 h 139"/>
                  <a:gd name="T110" fmla="*/ 19 w 297"/>
                  <a:gd name="T111" fmla="*/ 4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97"/>
                  <a:gd name="T169" fmla="*/ 0 h 139"/>
                  <a:gd name="T170" fmla="*/ 297 w 297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97" h="139">
                    <a:moveTo>
                      <a:pt x="295" y="51"/>
                    </a:moveTo>
                    <a:lnTo>
                      <a:pt x="292" y="49"/>
                    </a:lnTo>
                    <a:lnTo>
                      <a:pt x="288" y="47"/>
                    </a:lnTo>
                    <a:lnTo>
                      <a:pt x="284" y="43"/>
                    </a:lnTo>
                    <a:lnTo>
                      <a:pt x="280" y="41"/>
                    </a:lnTo>
                    <a:lnTo>
                      <a:pt x="275" y="36"/>
                    </a:lnTo>
                    <a:lnTo>
                      <a:pt x="273" y="32"/>
                    </a:lnTo>
                    <a:lnTo>
                      <a:pt x="269" y="30"/>
                    </a:lnTo>
                    <a:lnTo>
                      <a:pt x="265" y="28"/>
                    </a:lnTo>
                    <a:lnTo>
                      <a:pt x="261" y="28"/>
                    </a:lnTo>
                    <a:lnTo>
                      <a:pt x="258" y="26"/>
                    </a:lnTo>
                    <a:lnTo>
                      <a:pt x="252" y="26"/>
                    </a:lnTo>
                    <a:lnTo>
                      <a:pt x="248" y="28"/>
                    </a:lnTo>
                    <a:lnTo>
                      <a:pt x="245" y="28"/>
                    </a:lnTo>
                    <a:lnTo>
                      <a:pt x="241" y="30"/>
                    </a:lnTo>
                    <a:lnTo>
                      <a:pt x="229" y="36"/>
                    </a:lnTo>
                    <a:lnTo>
                      <a:pt x="224" y="39"/>
                    </a:lnTo>
                    <a:lnTo>
                      <a:pt x="224" y="41"/>
                    </a:lnTo>
                    <a:lnTo>
                      <a:pt x="222" y="45"/>
                    </a:lnTo>
                    <a:lnTo>
                      <a:pt x="222" y="47"/>
                    </a:lnTo>
                    <a:lnTo>
                      <a:pt x="222" y="49"/>
                    </a:lnTo>
                    <a:lnTo>
                      <a:pt x="220" y="51"/>
                    </a:lnTo>
                    <a:lnTo>
                      <a:pt x="220" y="49"/>
                    </a:lnTo>
                    <a:lnTo>
                      <a:pt x="216" y="49"/>
                    </a:lnTo>
                    <a:lnTo>
                      <a:pt x="213" y="49"/>
                    </a:lnTo>
                    <a:lnTo>
                      <a:pt x="209" y="49"/>
                    </a:lnTo>
                    <a:lnTo>
                      <a:pt x="203" y="49"/>
                    </a:lnTo>
                    <a:lnTo>
                      <a:pt x="196" y="51"/>
                    </a:lnTo>
                    <a:lnTo>
                      <a:pt x="192" y="51"/>
                    </a:lnTo>
                    <a:lnTo>
                      <a:pt x="181" y="56"/>
                    </a:lnTo>
                    <a:lnTo>
                      <a:pt x="181" y="49"/>
                    </a:lnTo>
                    <a:lnTo>
                      <a:pt x="169" y="49"/>
                    </a:lnTo>
                    <a:lnTo>
                      <a:pt x="162" y="41"/>
                    </a:lnTo>
                    <a:lnTo>
                      <a:pt x="143" y="30"/>
                    </a:lnTo>
                    <a:lnTo>
                      <a:pt x="130" y="30"/>
                    </a:lnTo>
                    <a:lnTo>
                      <a:pt x="126" y="15"/>
                    </a:lnTo>
                    <a:lnTo>
                      <a:pt x="98" y="15"/>
                    </a:lnTo>
                    <a:lnTo>
                      <a:pt x="90" y="7"/>
                    </a:lnTo>
                    <a:lnTo>
                      <a:pt x="77" y="7"/>
                    </a:lnTo>
                    <a:lnTo>
                      <a:pt x="73" y="4"/>
                    </a:lnTo>
                    <a:lnTo>
                      <a:pt x="71" y="2"/>
                    </a:lnTo>
                    <a:lnTo>
                      <a:pt x="70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2" y="4"/>
                    </a:lnTo>
                    <a:lnTo>
                      <a:pt x="58" y="7"/>
                    </a:lnTo>
                    <a:lnTo>
                      <a:pt x="58" y="9"/>
                    </a:lnTo>
                    <a:lnTo>
                      <a:pt x="58" y="13"/>
                    </a:lnTo>
                    <a:lnTo>
                      <a:pt x="56" y="15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49" y="9"/>
                    </a:lnTo>
                    <a:lnTo>
                      <a:pt x="47" y="7"/>
                    </a:lnTo>
                    <a:lnTo>
                      <a:pt x="45" y="5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38" y="4"/>
                    </a:lnTo>
                    <a:lnTo>
                      <a:pt x="40" y="7"/>
                    </a:lnTo>
                    <a:lnTo>
                      <a:pt x="34" y="9"/>
                    </a:lnTo>
                    <a:lnTo>
                      <a:pt x="24" y="13"/>
                    </a:lnTo>
                    <a:lnTo>
                      <a:pt x="23" y="13"/>
                    </a:lnTo>
                    <a:lnTo>
                      <a:pt x="17" y="13"/>
                    </a:lnTo>
                    <a:lnTo>
                      <a:pt x="13" y="13"/>
                    </a:lnTo>
                    <a:lnTo>
                      <a:pt x="11" y="15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5"/>
                    </a:lnTo>
                    <a:lnTo>
                      <a:pt x="0" y="39"/>
                    </a:lnTo>
                    <a:lnTo>
                      <a:pt x="15" y="41"/>
                    </a:lnTo>
                    <a:lnTo>
                      <a:pt x="23" y="54"/>
                    </a:lnTo>
                    <a:lnTo>
                      <a:pt x="32" y="86"/>
                    </a:lnTo>
                    <a:lnTo>
                      <a:pt x="34" y="88"/>
                    </a:lnTo>
                    <a:lnTo>
                      <a:pt x="36" y="90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0" y="98"/>
                    </a:lnTo>
                    <a:lnTo>
                      <a:pt x="43" y="98"/>
                    </a:lnTo>
                    <a:lnTo>
                      <a:pt x="47" y="98"/>
                    </a:lnTo>
                    <a:lnTo>
                      <a:pt x="55" y="100"/>
                    </a:lnTo>
                    <a:lnTo>
                      <a:pt x="60" y="100"/>
                    </a:lnTo>
                    <a:lnTo>
                      <a:pt x="66" y="98"/>
                    </a:lnTo>
                    <a:lnTo>
                      <a:pt x="68" y="96"/>
                    </a:lnTo>
                    <a:lnTo>
                      <a:pt x="70" y="96"/>
                    </a:lnTo>
                    <a:lnTo>
                      <a:pt x="71" y="94"/>
                    </a:lnTo>
                    <a:lnTo>
                      <a:pt x="71" y="90"/>
                    </a:lnTo>
                    <a:lnTo>
                      <a:pt x="90" y="90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6"/>
                    </a:lnTo>
                    <a:lnTo>
                      <a:pt x="88" y="98"/>
                    </a:lnTo>
                    <a:lnTo>
                      <a:pt x="90" y="100"/>
                    </a:lnTo>
                    <a:lnTo>
                      <a:pt x="90" y="101"/>
                    </a:lnTo>
                    <a:lnTo>
                      <a:pt x="94" y="101"/>
                    </a:lnTo>
                    <a:lnTo>
                      <a:pt x="96" y="105"/>
                    </a:lnTo>
                    <a:lnTo>
                      <a:pt x="100" y="105"/>
                    </a:lnTo>
                    <a:lnTo>
                      <a:pt x="103" y="107"/>
                    </a:lnTo>
                    <a:lnTo>
                      <a:pt x="109" y="107"/>
                    </a:lnTo>
                    <a:lnTo>
                      <a:pt x="117" y="107"/>
                    </a:lnTo>
                    <a:lnTo>
                      <a:pt x="126" y="107"/>
                    </a:lnTo>
                    <a:lnTo>
                      <a:pt x="128" y="111"/>
                    </a:lnTo>
                    <a:lnTo>
                      <a:pt x="135" y="122"/>
                    </a:lnTo>
                    <a:lnTo>
                      <a:pt x="137" y="126"/>
                    </a:lnTo>
                    <a:lnTo>
                      <a:pt x="143" y="132"/>
                    </a:lnTo>
                    <a:lnTo>
                      <a:pt x="147" y="133"/>
                    </a:lnTo>
                    <a:lnTo>
                      <a:pt x="150" y="137"/>
                    </a:lnTo>
                    <a:lnTo>
                      <a:pt x="154" y="137"/>
                    </a:lnTo>
                    <a:lnTo>
                      <a:pt x="164" y="139"/>
                    </a:lnTo>
                    <a:lnTo>
                      <a:pt x="169" y="139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2" y="135"/>
                    </a:lnTo>
                    <a:lnTo>
                      <a:pt x="184" y="133"/>
                    </a:lnTo>
                    <a:lnTo>
                      <a:pt x="190" y="132"/>
                    </a:lnTo>
                    <a:lnTo>
                      <a:pt x="196" y="130"/>
                    </a:lnTo>
                    <a:lnTo>
                      <a:pt x="199" y="128"/>
                    </a:lnTo>
                    <a:lnTo>
                      <a:pt x="205" y="128"/>
                    </a:lnTo>
                    <a:lnTo>
                      <a:pt x="211" y="128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6" y="126"/>
                    </a:lnTo>
                    <a:lnTo>
                      <a:pt x="218" y="124"/>
                    </a:lnTo>
                    <a:lnTo>
                      <a:pt x="222" y="122"/>
                    </a:lnTo>
                    <a:lnTo>
                      <a:pt x="222" y="118"/>
                    </a:lnTo>
                    <a:lnTo>
                      <a:pt x="224" y="111"/>
                    </a:lnTo>
                    <a:lnTo>
                      <a:pt x="224" y="107"/>
                    </a:lnTo>
                    <a:lnTo>
                      <a:pt x="226" y="105"/>
                    </a:lnTo>
                    <a:lnTo>
                      <a:pt x="231" y="100"/>
                    </a:lnTo>
                    <a:lnTo>
                      <a:pt x="235" y="98"/>
                    </a:lnTo>
                    <a:lnTo>
                      <a:pt x="241" y="96"/>
                    </a:lnTo>
                    <a:lnTo>
                      <a:pt x="243" y="94"/>
                    </a:lnTo>
                    <a:lnTo>
                      <a:pt x="246" y="94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8" y="96"/>
                    </a:lnTo>
                    <a:lnTo>
                      <a:pt x="263" y="94"/>
                    </a:lnTo>
                    <a:lnTo>
                      <a:pt x="267" y="94"/>
                    </a:lnTo>
                    <a:lnTo>
                      <a:pt x="269" y="92"/>
                    </a:lnTo>
                    <a:lnTo>
                      <a:pt x="273" y="90"/>
                    </a:lnTo>
                    <a:lnTo>
                      <a:pt x="275" y="88"/>
                    </a:lnTo>
                    <a:lnTo>
                      <a:pt x="277" y="86"/>
                    </a:lnTo>
                    <a:lnTo>
                      <a:pt x="278" y="84"/>
                    </a:lnTo>
                    <a:lnTo>
                      <a:pt x="282" y="83"/>
                    </a:lnTo>
                    <a:lnTo>
                      <a:pt x="286" y="83"/>
                    </a:lnTo>
                    <a:lnTo>
                      <a:pt x="288" y="81"/>
                    </a:lnTo>
                    <a:lnTo>
                      <a:pt x="292" y="81"/>
                    </a:lnTo>
                    <a:lnTo>
                      <a:pt x="295" y="81"/>
                    </a:lnTo>
                    <a:lnTo>
                      <a:pt x="297" y="83"/>
                    </a:lnTo>
                    <a:lnTo>
                      <a:pt x="293" y="77"/>
                    </a:lnTo>
                    <a:lnTo>
                      <a:pt x="292" y="75"/>
                    </a:lnTo>
                    <a:lnTo>
                      <a:pt x="292" y="73"/>
                    </a:lnTo>
                    <a:lnTo>
                      <a:pt x="290" y="71"/>
                    </a:lnTo>
                    <a:lnTo>
                      <a:pt x="290" y="68"/>
                    </a:lnTo>
                    <a:lnTo>
                      <a:pt x="290" y="64"/>
                    </a:lnTo>
                    <a:lnTo>
                      <a:pt x="292" y="62"/>
                    </a:lnTo>
                    <a:lnTo>
                      <a:pt x="293" y="58"/>
                    </a:lnTo>
                    <a:lnTo>
                      <a:pt x="295" y="54"/>
                    </a:lnTo>
                    <a:lnTo>
                      <a:pt x="295" y="51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41" name="Freeform 226"/>
            <p:cNvSpPr>
              <a:spLocks/>
            </p:cNvSpPr>
            <p:nvPr/>
          </p:nvSpPr>
          <p:spPr bwMode="auto">
            <a:xfrm>
              <a:off x="771" y="2121"/>
              <a:ext cx="169" cy="103"/>
            </a:xfrm>
            <a:custGeom>
              <a:avLst/>
              <a:gdLst>
                <a:gd name="T0" fmla="*/ 13 w 325"/>
                <a:gd name="T1" fmla="*/ 0 h 256"/>
                <a:gd name="T2" fmla="*/ 12 w 325"/>
                <a:gd name="T3" fmla="*/ 1 h 256"/>
                <a:gd name="T4" fmla="*/ 8 w 325"/>
                <a:gd name="T5" fmla="*/ 1 h 256"/>
                <a:gd name="T6" fmla="*/ 8 w 325"/>
                <a:gd name="T7" fmla="*/ 1 h 256"/>
                <a:gd name="T8" fmla="*/ 7 w 325"/>
                <a:gd name="T9" fmla="*/ 1 h 256"/>
                <a:gd name="T10" fmla="*/ 5 w 325"/>
                <a:gd name="T11" fmla="*/ 1 h 256"/>
                <a:gd name="T12" fmla="*/ 1 w 325"/>
                <a:gd name="T13" fmla="*/ 2 h 256"/>
                <a:gd name="T14" fmla="*/ 1 w 325"/>
                <a:gd name="T15" fmla="*/ 2 h 256"/>
                <a:gd name="T16" fmla="*/ 1 w 325"/>
                <a:gd name="T17" fmla="*/ 3 h 256"/>
                <a:gd name="T18" fmla="*/ 0 w 325"/>
                <a:gd name="T19" fmla="*/ 3 h 256"/>
                <a:gd name="T20" fmla="*/ 1 w 325"/>
                <a:gd name="T21" fmla="*/ 3 h 256"/>
                <a:gd name="T22" fmla="*/ 2 w 325"/>
                <a:gd name="T23" fmla="*/ 4 h 256"/>
                <a:gd name="T24" fmla="*/ 2 w 325"/>
                <a:gd name="T25" fmla="*/ 4 h 256"/>
                <a:gd name="T26" fmla="*/ 1 w 325"/>
                <a:gd name="T27" fmla="*/ 4 h 256"/>
                <a:gd name="T28" fmla="*/ 1 w 325"/>
                <a:gd name="T29" fmla="*/ 4 h 256"/>
                <a:gd name="T30" fmla="*/ 1 w 325"/>
                <a:gd name="T31" fmla="*/ 4 h 256"/>
                <a:gd name="T32" fmla="*/ 1 w 325"/>
                <a:gd name="T33" fmla="*/ 5 h 256"/>
                <a:gd name="T34" fmla="*/ 1 w 325"/>
                <a:gd name="T35" fmla="*/ 5 h 256"/>
                <a:gd name="T36" fmla="*/ 1 w 325"/>
                <a:gd name="T37" fmla="*/ 5 h 256"/>
                <a:gd name="T38" fmla="*/ 1 w 325"/>
                <a:gd name="T39" fmla="*/ 5 h 256"/>
                <a:gd name="T40" fmla="*/ 2 w 325"/>
                <a:gd name="T41" fmla="*/ 6 h 256"/>
                <a:gd name="T42" fmla="*/ 2 w 325"/>
                <a:gd name="T43" fmla="*/ 6 h 256"/>
                <a:gd name="T44" fmla="*/ 2 w 325"/>
                <a:gd name="T45" fmla="*/ 5 h 256"/>
                <a:gd name="T46" fmla="*/ 3 w 325"/>
                <a:gd name="T47" fmla="*/ 5 h 256"/>
                <a:gd name="T48" fmla="*/ 3 w 325"/>
                <a:gd name="T49" fmla="*/ 5 h 256"/>
                <a:gd name="T50" fmla="*/ 7 w 325"/>
                <a:gd name="T51" fmla="*/ 6 h 256"/>
                <a:gd name="T52" fmla="*/ 11 w 325"/>
                <a:gd name="T53" fmla="*/ 6 h 256"/>
                <a:gd name="T54" fmla="*/ 12 w 325"/>
                <a:gd name="T55" fmla="*/ 6 h 256"/>
                <a:gd name="T56" fmla="*/ 14 w 325"/>
                <a:gd name="T57" fmla="*/ 6 h 256"/>
                <a:gd name="T58" fmla="*/ 14 w 325"/>
                <a:gd name="T59" fmla="*/ 6 h 256"/>
                <a:gd name="T60" fmla="*/ 14 w 325"/>
                <a:gd name="T61" fmla="*/ 6 h 256"/>
                <a:gd name="T62" fmla="*/ 16 w 325"/>
                <a:gd name="T63" fmla="*/ 6 h 256"/>
                <a:gd name="T64" fmla="*/ 17 w 325"/>
                <a:gd name="T65" fmla="*/ 6 h 256"/>
                <a:gd name="T66" fmla="*/ 18 w 325"/>
                <a:gd name="T67" fmla="*/ 6 h 256"/>
                <a:gd name="T68" fmla="*/ 19 w 325"/>
                <a:gd name="T69" fmla="*/ 6 h 256"/>
                <a:gd name="T70" fmla="*/ 20 w 325"/>
                <a:gd name="T71" fmla="*/ 6 h 256"/>
                <a:gd name="T72" fmla="*/ 23 w 325"/>
                <a:gd name="T73" fmla="*/ 6 h 256"/>
                <a:gd name="T74" fmla="*/ 24 w 325"/>
                <a:gd name="T75" fmla="*/ 6 h 256"/>
                <a:gd name="T76" fmla="*/ 23 w 325"/>
                <a:gd name="T77" fmla="*/ 4 h 256"/>
                <a:gd name="T78" fmla="*/ 21 w 325"/>
                <a:gd name="T79" fmla="*/ 3 h 256"/>
                <a:gd name="T80" fmla="*/ 20 w 325"/>
                <a:gd name="T81" fmla="*/ 3 h 256"/>
                <a:gd name="T82" fmla="*/ 21 w 325"/>
                <a:gd name="T83" fmla="*/ 3 h 256"/>
                <a:gd name="T84" fmla="*/ 21 w 325"/>
                <a:gd name="T85" fmla="*/ 2 h 256"/>
                <a:gd name="T86" fmla="*/ 21 w 325"/>
                <a:gd name="T87" fmla="*/ 2 h 256"/>
                <a:gd name="T88" fmla="*/ 20 w 325"/>
                <a:gd name="T89" fmla="*/ 1 h 256"/>
                <a:gd name="T90" fmla="*/ 19 w 325"/>
                <a:gd name="T91" fmla="*/ 1 h 256"/>
                <a:gd name="T92" fmla="*/ 18 w 325"/>
                <a:gd name="T93" fmla="*/ 0 h 256"/>
                <a:gd name="T94" fmla="*/ 17 w 325"/>
                <a:gd name="T95" fmla="*/ 0 h 256"/>
                <a:gd name="T96" fmla="*/ 16 w 325"/>
                <a:gd name="T97" fmla="*/ 0 h 256"/>
                <a:gd name="T98" fmla="*/ 15 w 325"/>
                <a:gd name="T99" fmla="*/ 0 h 2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25"/>
                <a:gd name="T151" fmla="*/ 0 h 256"/>
                <a:gd name="T152" fmla="*/ 325 w 325"/>
                <a:gd name="T153" fmla="*/ 256 h 2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25" h="256">
                  <a:moveTo>
                    <a:pt x="195" y="10"/>
                  </a:moveTo>
                  <a:lnTo>
                    <a:pt x="179" y="0"/>
                  </a:lnTo>
                  <a:lnTo>
                    <a:pt x="179" y="4"/>
                  </a:lnTo>
                  <a:lnTo>
                    <a:pt x="179" y="8"/>
                  </a:lnTo>
                  <a:lnTo>
                    <a:pt x="177" y="12"/>
                  </a:lnTo>
                  <a:lnTo>
                    <a:pt x="175" y="16"/>
                  </a:lnTo>
                  <a:lnTo>
                    <a:pt x="169" y="23"/>
                  </a:lnTo>
                  <a:lnTo>
                    <a:pt x="167" y="27"/>
                  </a:lnTo>
                  <a:lnTo>
                    <a:pt x="128" y="40"/>
                  </a:lnTo>
                  <a:lnTo>
                    <a:pt x="122" y="40"/>
                  </a:lnTo>
                  <a:lnTo>
                    <a:pt x="118" y="40"/>
                  </a:lnTo>
                  <a:lnTo>
                    <a:pt x="115" y="38"/>
                  </a:lnTo>
                  <a:lnTo>
                    <a:pt x="113" y="38"/>
                  </a:lnTo>
                  <a:lnTo>
                    <a:pt x="109" y="36"/>
                  </a:lnTo>
                  <a:lnTo>
                    <a:pt x="105" y="34"/>
                  </a:lnTo>
                  <a:lnTo>
                    <a:pt x="103" y="32"/>
                  </a:lnTo>
                  <a:lnTo>
                    <a:pt x="101" y="32"/>
                  </a:lnTo>
                  <a:lnTo>
                    <a:pt x="98" y="32"/>
                  </a:lnTo>
                  <a:lnTo>
                    <a:pt x="94" y="34"/>
                  </a:lnTo>
                  <a:lnTo>
                    <a:pt x="90" y="36"/>
                  </a:lnTo>
                  <a:lnTo>
                    <a:pt x="85" y="38"/>
                  </a:lnTo>
                  <a:lnTo>
                    <a:pt x="81" y="40"/>
                  </a:lnTo>
                  <a:lnTo>
                    <a:pt x="68" y="51"/>
                  </a:lnTo>
                  <a:lnTo>
                    <a:pt x="62" y="57"/>
                  </a:lnTo>
                  <a:lnTo>
                    <a:pt x="7" y="66"/>
                  </a:lnTo>
                  <a:lnTo>
                    <a:pt x="6" y="70"/>
                  </a:lnTo>
                  <a:lnTo>
                    <a:pt x="6" y="79"/>
                  </a:lnTo>
                  <a:lnTo>
                    <a:pt x="6" y="85"/>
                  </a:lnTo>
                  <a:lnTo>
                    <a:pt x="7" y="91"/>
                  </a:lnTo>
                  <a:lnTo>
                    <a:pt x="7" y="96"/>
                  </a:lnTo>
                  <a:lnTo>
                    <a:pt x="9" y="100"/>
                  </a:lnTo>
                  <a:lnTo>
                    <a:pt x="9" y="102"/>
                  </a:lnTo>
                  <a:lnTo>
                    <a:pt x="7" y="106"/>
                  </a:lnTo>
                  <a:lnTo>
                    <a:pt x="7" y="108"/>
                  </a:lnTo>
                  <a:lnTo>
                    <a:pt x="6" y="110"/>
                  </a:lnTo>
                  <a:lnTo>
                    <a:pt x="6" y="111"/>
                  </a:lnTo>
                  <a:lnTo>
                    <a:pt x="6" y="113"/>
                  </a:lnTo>
                  <a:lnTo>
                    <a:pt x="2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2" y="121"/>
                  </a:lnTo>
                  <a:lnTo>
                    <a:pt x="6" y="125"/>
                  </a:lnTo>
                  <a:lnTo>
                    <a:pt x="9" y="126"/>
                  </a:lnTo>
                  <a:lnTo>
                    <a:pt x="13" y="130"/>
                  </a:lnTo>
                  <a:lnTo>
                    <a:pt x="15" y="134"/>
                  </a:lnTo>
                  <a:lnTo>
                    <a:pt x="21" y="140"/>
                  </a:lnTo>
                  <a:lnTo>
                    <a:pt x="22" y="143"/>
                  </a:lnTo>
                  <a:lnTo>
                    <a:pt x="22" y="147"/>
                  </a:lnTo>
                  <a:lnTo>
                    <a:pt x="22" y="149"/>
                  </a:lnTo>
                  <a:lnTo>
                    <a:pt x="21" y="149"/>
                  </a:lnTo>
                  <a:lnTo>
                    <a:pt x="17" y="151"/>
                  </a:lnTo>
                  <a:lnTo>
                    <a:pt x="13" y="155"/>
                  </a:lnTo>
                  <a:lnTo>
                    <a:pt x="11" y="157"/>
                  </a:lnTo>
                  <a:lnTo>
                    <a:pt x="11" y="160"/>
                  </a:lnTo>
                  <a:lnTo>
                    <a:pt x="9" y="160"/>
                  </a:lnTo>
                  <a:lnTo>
                    <a:pt x="9" y="162"/>
                  </a:lnTo>
                  <a:lnTo>
                    <a:pt x="11" y="164"/>
                  </a:lnTo>
                  <a:lnTo>
                    <a:pt x="13" y="166"/>
                  </a:lnTo>
                  <a:lnTo>
                    <a:pt x="15" y="172"/>
                  </a:lnTo>
                  <a:lnTo>
                    <a:pt x="13" y="174"/>
                  </a:lnTo>
                  <a:lnTo>
                    <a:pt x="11" y="175"/>
                  </a:lnTo>
                  <a:lnTo>
                    <a:pt x="11" y="177"/>
                  </a:lnTo>
                  <a:lnTo>
                    <a:pt x="11" y="179"/>
                  </a:lnTo>
                  <a:lnTo>
                    <a:pt x="11" y="183"/>
                  </a:lnTo>
                  <a:lnTo>
                    <a:pt x="13" y="183"/>
                  </a:lnTo>
                  <a:lnTo>
                    <a:pt x="13" y="185"/>
                  </a:lnTo>
                  <a:lnTo>
                    <a:pt x="15" y="187"/>
                  </a:lnTo>
                  <a:lnTo>
                    <a:pt x="13" y="189"/>
                  </a:lnTo>
                  <a:lnTo>
                    <a:pt x="13" y="192"/>
                  </a:lnTo>
                  <a:lnTo>
                    <a:pt x="13" y="200"/>
                  </a:lnTo>
                  <a:lnTo>
                    <a:pt x="13" y="204"/>
                  </a:lnTo>
                  <a:lnTo>
                    <a:pt x="13" y="207"/>
                  </a:lnTo>
                  <a:lnTo>
                    <a:pt x="11" y="207"/>
                  </a:lnTo>
                  <a:lnTo>
                    <a:pt x="13" y="209"/>
                  </a:lnTo>
                  <a:lnTo>
                    <a:pt x="17" y="213"/>
                  </a:lnTo>
                  <a:lnTo>
                    <a:pt x="19" y="215"/>
                  </a:lnTo>
                  <a:lnTo>
                    <a:pt x="22" y="215"/>
                  </a:lnTo>
                  <a:lnTo>
                    <a:pt x="22" y="213"/>
                  </a:lnTo>
                  <a:lnTo>
                    <a:pt x="24" y="213"/>
                  </a:lnTo>
                  <a:lnTo>
                    <a:pt x="24" y="211"/>
                  </a:lnTo>
                  <a:lnTo>
                    <a:pt x="24" y="207"/>
                  </a:lnTo>
                  <a:lnTo>
                    <a:pt x="28" y="204"/>
                  </a:lnTo>
                  <a:lnTo>
                    <a:pt x="28" y="202"/>
                  </a:lnTo>
                  <a:lnTo>
                    <a:pt x="30" y="202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6" y="202"/>
                  </a:lnTo>
                  <a:lnTo>
                    <a:pt x="36" y="204"/>
                  </a:lnTo>
                  <a:lnTo>
                    <a:pt x="39" y="204"/>
                  </a:lnTo>
                  <a:lnTo>
                    <a:pt x="43" y="207"/>
                  </a:lnTo>
                  <a:lnTo>
                    <a:pt x="56" y="207"/>
                  </a:lnTo>
                  <a:lnTo>
                    <a:pt x="62" y="215"/>
                  </a:lnTo>
                  <a:lnTo>
                    <a:pt x="90" y="215"/>
                  </a:lnTo>
                  <a:lnTo>
                    <a:pt x="96" y="232"/>
                  </a:lnTo>
                  <a:lnTo>
                    <a:pt x="109" y="232"/>
                  </a:lnTo>
                  <a:lnTo>
                    <a:pt x="128" y="241"/>
                  </a:lnTo>
                  <a:lnTo>
                    <a:pt x="135" y="249"/>
                  </a:lnTo>
                  <a:lnTo>
                    <a:pt x="147" y="249"/>
                  </a:lnTo>
                  <a:lnTo>
                    <a:pt x="147" y="256"/>
                  </a:lnTo>
                  <a:lnTo>
                    <a:pt x="158" y="251"/>
                  </a:lnTo>
                  <a:lnTo>
                    <a:pt x="162" y="251"/>
                  </a:lnTo>
                  <a:lnTo>
                    <a:pt x="169" y="249"/>
                  </a:lnTo>
                  <a:lnTo>
                    <a:pt x="175" y="249"/>
                  </a:lnTo>
                  <a:lnTo>
                    <a:pt x="179" y="249"/>
                  </a:lnTo>
                  <a:lnTo>
                    <a:pt x="182" y="249"/>
                  </a:lnTo>
                  <a:lnTo>
                    <a:pt x="184" y="249"/>
                  </a:lnTo>
                  <a:lnTo>
                    <a:pt x="186" y="249"/>
                  </a:lnTo>
                  <a:lnTo>
                    <a:pt x="186" y="251"/>
                  </a:lnTo>
                  <a:lnTo>
                    <a:pt x="186" y="249"/>
                  </a:lnTo>
                  <a:lnTo>
                    <a:pt x="188" y="249"/>
                  </a:lnTo>
                  <a:lnTo>
                    <a:pt x="188" y="247"/>
                  </a:lnTo>
                  <a:lnTo>
                    <a:pt x="188" y="245"/>
                  </a:lnTo>
                  <a:lnTo>
                    <a:pt x="190" y="241"/>
                  </a:lnTo>
                  <a:lnTo>
                    <a:pt x="190" y="239"/>
                  </a:lnTo>
                  <a:lnTo>
                    <a:pt x="195" y="236"/>
                  </a:lnTo>
                  <a:lnTo>
                    <a:pt x="207" y="230"/>
                  </a:lnTo>
                  <a:lnTo>
                    <a:pt x="211" y="228"/>
                  </a:lnTo>
                  <a:lnTo>
                    <a:pt x="214" y="228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27" y="228"/>
                  </a:lnTo>
                  <a:lnTo>
                    <a:pt x="231" y="228"/>
                  </a:lnTo>
                  <a:lnTo>
                    <a:pt x="235" y="230"/>
                  </a:lnTo>
                  <a:lnTo>
                    <a:pt x="239" y="232"/>
                  </a:lnTo>
                  <a:lnTo>
                    <a:pt x="241" y="236"/>
                  </a:lnTo>
                  <a:lnTo>
                    <a:pt x="246" y="241"/>
                  </a:lnTo>
                  <a:lnTo>
                    <a:pt x="250" y="243"/>
                  </a:lnTo>
                  <a:lnTo>
                    <a:pt x="254" y="247"/>
                  </a:lnTo>
                  <a:lnTo>
                    <a:pt x="258" y="249"/>
                  </a:lnTo>
                  <a:lnTo>
                    <a:pt x="261" y="251"/>
                  </a:lnTo>
                  <a:lnTo>
                    <a:pt x="267" y="253"/>
                  </a:lnTo>
                  <a:lnTo>
                    <a:pt x="271" y="253"/>
                  </a:lnTo>
                  <a:lnTo>
                    <a:pt x="273" y="253"/>
                  </a:lnTo>
                  <a:lnTo>
                    <a:pt x="274" y="251"/>
                  </a:lnTo>
                  <a:lnTo>
                    <a:pt x="276" y="249"/>
                  </a:lnTo>
                  <a:lnTo>
                    <a:pt x="276" y="247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5" y="215"/>
                  </a:lnTo>
                  <a:lnTo>
                    <a:pt x="325" y="209"/>
                  </a:lnTo>
                  <a:lnTo>
                    <a:pt x="323" y="204"/>
                  </a:lnTo>
                  <a:lnTo>
                    <a:pt x="320" y="194"/>
                  </a:lnTo>
                  <a:lnTo>
                    <a:pt x="314" y="179"/>
                  </a:lnTo>
                  <a:lnTo>
                    <a:pt x="310" y="172"/>
                  </a:lnTo>
                  <a:lnTo>
                    <a:pt x="299" y="153"/>
                  </a:lnTo>
                  <a:lnTo>
                    <a:pt x="293" y="142"/>
                  </a:lnTo>
                  <a:lnTo>
                    <a:pt x="286" y="134"/>
                  </a:lnTo>
                  <a:lnTo>
                    <a:pt x="282" y="130"/>
                  </a:lnTo>
                  <a:lnTo>
                    <a:pt x="278" y="126"/>
                  </a:lnTo>
                  <a:lnTo>
                    <a:pt x="274" y="125"/>
                  </a:lnTo>
                  <a:lnTo>
                    <a:pt x="271" y="123"/>
                  </a:lnTo>
                  <a:lnTo>
                    <a:pt x="274" y="121"/>
                  </a:lnTo>
                  <a:lnTo>
                    <a:pt x="278" y="119"/>
                  </a:lnTo>
                  <a:lnTo>
                    <a:pt x="284" y="115"/>
                  </a:lnTo>
                  <a:lnTo>
                    <a:pt x="286" y="111"/>
                  </a:lnTo>
                  <a:lnTo>
                    <a:pt x="288" y="110"/>
                  </a:lnTo>
                  <a:lnTo>
                    <a:pt x="290" y="106"/>
                  </a:lnTo>
                  <a:lnTo>
                    <a:pt x="290" y="102"/>
                  </a:lnTo>
                  <a:lnTo>
                    <a:pt x="290" y="98"/>
                  </a:lnTo>
                  <a:lnTo>
                    <a:pt x="290" y="95"/>
                  </a:lnTo>
                  <a:lnTo>
                    <a:pt x="290" y="91"/>
                  </a:lnTo>
                  <a:lnTo>
                    <a:pt x="288" y="85"/>
                  </a:lnTo>
                  <a:lnTo>
                    <a:pt x="286" y="78"/>
                  </a:lnTo>
                  <a:lnTo>
                    <a:pt x="280" y="63"/>
                  </a:lnTo>
                  <a:lnTo>
                    <a:pt x="274" y="53"/>
                  </a:lnTo>
                  <a:lnTo>
                    <a:pt x="271" y="46"/>
                  </a:lnTo>
                  <a:lnTo>
                    <a:pt x="269" y="44"/>
                  </a:lnTo>
                  <a:lnTo>
                    <a:pt x="267" y="40"/>
                  </a:lnTo>
                  <a:lnTo>
                    <a:pt x="265" y="36"/>
                  </a:lnTo>
                  <a:lnTo>
                    <a:pt x="263" y="36"/>
                  </a:lnTo>
                  <a:lnTo>
                    <a:pt x="259" y="34"/>
                  </a:lnTo>
                  <a:lnTo>
                    <a:pt x="256" y="31"/>
                  </a:lnTo>
                  <a:lnTo>
                    <a:pt x="250" y="27"/>
                  </a:lnTo>
                  <a:lnTo>
                    <a:pt x="246" y="23"/>
                  </a:lnTo>
                  <a:lnTo>
                    <a:pt x="243" y="16"/>
                  </a:lnTo>
                  <a:lnTo>
                    <a:pt x="241" y="14"/>
                  </a:lnTo>
                  <a:lnTo>
                    <a:pt x="237" y="16"/>
                  </a:lnTo>
                  <a:lnTo>
                    <a:pt x="231" y="16"/>
                  </a:lnTo>
                  <a:lnTo>
                    <a:pt x="227" y="16"/>
                  </a:lnTo>
                  <a:lnTo>
                    <a:pt x="222" y="17"/>
                  </a:lnTo>
                  <a:lnTo>
                    <a:pt x="216" y="17"/>
                  </a:lnTo>
                  <a:lnTo>
                    <a:pt x="211" y="16"/>
                  </a:lnTo>
                  <a:lnTo>
                    <a:pt x="209" y="16"/>
                  </a:lnTo>
                  <a:lnTo>
                    <a:pt x="203" y="16"/>
                  </a:lnTo>
                  <a:lnTo>
                    <a:pt x="199" y="16"/>
                  </a:lnTo>
                  <a:lnTo>
                    <a:pt x="197" y="16"/>
                  </a:lnTo>
                  <a:lnTo>
                    <a:pt x="195" y="14"/>
                  </a:lnTo>
                  <a:lnTo>
                    <a:pt x="195" y="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26" name="Group 227"/>
            <p:cNvGrpSpPr>
              <a:grpSpLocks/>
            </p:cNvGrpSpPr>
            <p:nvPr/>
          </p:nvGrpSpPr>
          <p:grpSpPr bwMode="auto">
            <a:xfrm>
              <a:off x="771" y="2121"/>
              <a:ext cx="169" cy="103"/>
              <a:chOff x="554" y="1832"/>
              <a:chExt cx="163" cy="128"/>
            </a:xfrm>
          </p:grpSpPr>
          <p:sp>
            <p:nvSpPr>
              <p:cNvPr id="21192" name="Freeform 228"/>
              <p:cNvSpPr>
                <a:spLocks/>
              </p:cNvSpPr>
              <p:nvPr/>
            </p:nvSpPr>
            <p:spPr bwMode="auto">
              <a:xfrm>
                <a:off x="554" y="1832"/>
                <a:ext cx="163" cy="128"/>
              </a:xfrm>
              <a:custGeom>
                <a:avLst/>
                <a:gdLst>
                  <a:gd name="T0" fmla="*/ 12 w 325"/>
                  <a:gd name="T1" fmla="*/ 1 h 256"/>
                  <a:gd name="T2" fmla="*/ 11 w 325"/>
                  <a:gd name="T3" fmla="*/ 1 h 256"/>
                  <a:gd name="T4" fmla="*/ 8 w 325"/>
                  <a:gd name="T5" fmla="*/ 2 h 256"/>
                  <a:gd name="T6" fmla="*/ 7 w 325"/>
                  <a:gd name="T7" fmla="*/ 2 h 256"/>
                  <a:gd name="T8" fmla="*/ 6 w 325"/>
                  <a:gd name="T9" fmla="*/ 2 h 256"/>
                  <a:gd name="T10" fmla="*/ 5 w 325"/>
                  <a:gd name="T11" fmla="*/ 3 h 256"/>
                  <a:gd name="T12" fmla="*/ 1 w 325"/>
                  <a:gd name="T13" fmla="*/ 4 h 256"/>
                  <a:gd name="T14" fmla="*/ 1 w 325"/>
                  <a:gd name="T15" fmla="*/ 6 h 256"/>
                  <a:gd name="T16" fmla="*/ 1 w 325"/>
                  <a:gd name="T17" fmla="*/ 6 h 256"/>
                  <a:gd name="T18" fmla="*/ 0 w 325"/>
                  <a:gd name="T19" fmla="*/ 7 h 256"/>
                  <a:gd name="T20" fmla="*/ 1 w 325"/>
                  <a:gd name="T21" fmla="*/ 7 h 256"/>
                  <a:gd name="T22" fmla="*/ 2 w 325"/>
                  <a:gd name="T23" fmla="*/ 8 h 256"/>
                  <a:gd name="T24" fmla="*/ 2 w 325"/>
                  <a:gd name="T25" fmla="*/ 9 h 256"/>
                  <a:gd name="T26" fmla="*/ 1 w 325"/>
                  <a:gd name="T27" fmla="*/ 9 h 256"/>
                  <a:gd name="T28" fmla="*/ 1 w 325"/>
                  <a:gd name="T29" fmla="*/ 10 h 256"/>
                  <a:gd name="T30" fmla="*/ 1 w 325"/>
                  <a:gd name="T31" fmla="*/ 10 h 256"/>
                  <a:gd name="T32" fmla="*/ 1 w 325"/>
                  <a:gd name="T33" fmla="*/ 11 h 256"/>
                  <a:gd name="T34" fmla="*/ 1 w 325"/>
                  <a:gd name="T35" fmla="*/ 11 h 256"/>
                  <a:gd name="T36" fmla="*/ 1 w 325"/>
                  <a:gd name="T37" fmla="*/ 12 h 256"/>
                  <a:gd name="T38" fmla="*/ 1 w 325"/>
                  <a:gd name="T39" fmla="*/ 12 h 256"/>
                  <a:gd name="T40" fmla="*/ 2 w 325"/>
                  <a:gd name="T41" fmla="*/ 13 h 256"/>
                  <a:gd name="T42" fmla="*/ 2 w 325"/>
                  <a:gd name="T43" fmla="*/ 13 h 256"/>
                  <a:gd name="T44" fmla="*/ 2 w 325"/>
                  <a:gd name="T45" fmla="*/ 12 h 256"/>
                  <a:gd name="T46" fmla="*/ 3 w 325"/>
                  <a:gd name="T47" fmla="*/ 12 h 256"/>
                  <a:gd name="T48" fmla="*/ 3 w 325"/>
                  <a:gd name="T49" fmla="*/ 12 h 256"/>
                  <a:gd name="T50" fmla="*/ 6 w 325"/>
                  <a:gd name="T51" fmla="*/ 14 h 256"/>
                  <a:gd name="T52" fmla="*/ 10 w 325"/>
                  <a:gd name="T53" fmla="*/ 15 h 256"/>
                  <a:gd name="T54" fmla="*/ 11 w 325"/>
                  <a:gd name="T55" fmla="*/ 15 h 256"/>
                  <a:gd name="T56" fmla="*/ 12 w 325"/>
                  <a:gd name="T57" fmla="*/ 15 h 256"/>
                  <a:gd name="T58" fmla="*/ 12 w 325"/>
                  <a:gd name="T59" fmla="*/ 15 h 256"/>
                  <a:gd name="T60" fmla="*/ 12 w 325"/>
                  <a:gd name="T61" fmla="*/ 14 h 256"/>
                  <a:gd name="T62" fmla="*/ 14 w 325"/>
                  <a:gd name="T63" fmla="*/ 14 h 256"/>
                  <a:gd name="T64" fmla="*/ 15 w 325"/>
                  <a:gd name="T65" fmla="*/ 14 h 256"/>
                  <a:gd name="T66" fmla="*/ 16 w 325"/>
                  <a:gd name="T67" fmla="*/ 15 h 256"/>
                  <a:gd name="T68" fmla="*/ 17 w 325"/>
                  <a:gd name="T69" fmla="*/ 15 h 256"/>
                  <a:gd name="T70" fmla="*/ 18 w 325"/>
                  <a:gd name="T71" fmla="*/ 15 h 256"/>
                  <a:gd name="T72" fmla="*/ 21 w 325"/>
                  <a:gd name="T73" fmla="*/ 13 h 256"/>
                  <a:gd name="T74" fmla="*/ 21 w 325"/>
                  <a:gd name="T75" fmla="*/ 13 h 256"/>
                  <a:gd name="T76" fmla="*/ 20 w 325"/>
                  <a:gd name="T77" fmla="*/ 10 h 256"/>
                  <a:gd name="T78" fmla="*/ 18 w 325"/>
                  <a:gd name="T79" fmla="*/ 8 h 256"/>
                  <a:gd name="T80" fmla="*/ 17 w 325"/>
                  <a:gd name="T81" fmla="*/ 7 h 256"/>
                  <a:gd name="T82" fmla="*/ 18 w 325"/>
                  <a:gd name="T83" fmla="*/ 6 h 256"/>
                  <a:gd name="T84" fmla="*/ 19 w 325"/>
                  <a:gd name="T85" fmla="*/ 6 h 256"/>
                  <a:gd name="T86" fmla="*/ 18 w 325"/>
                  <a:gd name="T87" fmla="*/ 4 h 256"/>
                  <a:gd name="T88" fmla="*/ 17 w 325"/>
                  <a:gd name="T89" fmla="*/ 2 h 256"/>
                  <a:gd name="T90" fmla="*/ 17 w 325"/>
                  <a:gd name="T91" fmla="*/ 2 h 256"/>
                  <a:gd name="T92" fmla="*/ 16 w 325"/>
                  <a:gd name="T93" fmla="*/ 1 h 256"/>
                  <a:gd name="T94" fmla="*/ 15 w 325"/>
                  <a:gd name="T95" fmla="*/ 1 h 256"/>
                  <a:gd name="T96" fmla="*/ 14 w 325"/>
                  <a:gd name="T97" fmla="*/ 1 h 256"/>
                  <a:gd name="T98" fmla="*/ 13 w 325"/>
                  <a:gd name="T99" fmla="*/ 1 h 2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25"/>
                  <a:gd name="T151" fmla="*/ 0 h 256"/>
                  <a:gd name="T152" fmla="*/ 325 w 325"/>
                  <a:gd name="T153" fmla="*/ 256 h 2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25" h="256">
                    <a:moveTo>
                      <a:pt x="195" y="10"/>
                    </a:moveTo>
                    <a:lnTo>
                      <a:pt x="179" y="0"/>
                    </a:lnTo>
                    <a:lnTo>
                      <a:pt x="179" y="4"/>
                    </a:lnTo>
                    <a:lnTo>
                      <a:pt x="179" y="8"/>
                    </a:lnTo>
                    <a:lnTo>
                      <a:pt x="177" y="12"/>
                    </a:lnTo>
                    <a:lnTo>
                      <a:pt x="175" y="16"/>
                    </a:lnTo>
                    <a:lnTo>
                      <a:pt x="169" y="23"/>
                    </a:lnTo>
                    <a:lnTo>
                      <a:pt x="167" y="27"/>
                    </a:lnTo>
                    <a:lnTo>
                      <a:pt x="128" y="40"/>
                    </a:lnTo>
                    <a:lnTo>
                      <a:pt x="122" y="40"/>
                    </a:lnTo>
                    <a:lnTo>
                      <a:pt x="118" y="40"/>
                    </a:lnTo>
                    <a:lnTo>
                      <a:pt x="115" y="38"/>
                    </a:lnTo>
                    <a:lnTo>
                      <a:pt x="113" y="38"/>
                    </a:lnTo>
                    <a:lnTo>
                      <a:pt x="109" y="36"/>
                    </a:lnTo>
                    <a:lnTo>
                      <a:pt x="105" y="34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8" y="3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5" y="38"/>
                    </a:lnTo>
                    <a:lnTo>
                      <a:pt x="81" y="40"/>
                    </a:lnTo>
                    <a:lnTo>
                      <a:pt x="68" y="51"/>
                    </a:lnTo>
                    <a:lnTo>
                      <a:pt x="62" y="57"/>
                    </a:lnTo>
                    <a:lnTo>
                      <a:pt x="7" y="66"/>
                    </a:lnTo>
                    <a:lnTo>
                      <a:pt x="6" y="70"/>
                    </a:lnTo>
                    <a:lnTo>
                      <a:pt x="6" y="79"/>
                    </a:lnTo>
                    <a:lnTo>
                      <a:pt x="6" y="85"/>
                    </a:lnTo>
                    <a:lnTo>
                      <a:pt x="7" y="91"/>
                    </a:lnTo>
                    <a:lnTo>
                      <a:pt x="7" y="96"/>
                    </a:lnTo>
                    <a:lnTo>
                      <a:pt x="9" y="100"/>
                    </a:lnTo>
                    <a:lnTo>
                      <a:pt x="9" y="102"/>
                    </a:lnTo>
                    <a:lnTo>
                      <a:pt x="7" y="106"/>
                    </a:lnTo>
                    <a:lnTo>
                      <a:pt x="7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2" y="113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2" y="119"/>
                    </a:lnTo>
                    <a:lnTo>
                      <a:pt x="2" y="121"/>
                    </a:lnTo>
                    <a:lnTo>
                      <a:pt x="6" y="125"/>
                    </a:lnTo>
                    <a:lnTo>
                      <a:pt x="9" y="126"/>
                    </a:lnTo>
                    <a:lnTo>
                      <a:pt x="13" y="130"/>
                    </a:lnTo>
                    <a:lnTo>
                      <a:pt x="15" y="134"/>
                    </a:lnTo>
                    <a:lnTo>
                      <a:pt x="21" y="140"/>
                    </a:lnTo>
                    <a:lnTo>
                      <a:pt x="22" y="143"/>
                    </a:lnTo>
                    <a:lnTo>
                      <a:pt x="22" y="147"/>
                    </a:lnTo>
                    <a:lnTo>
                      <a:pt x="22" y="149"/>
                    </a:lnTo>
                    <a:lnTo>
                      <a:pt x="21" y="149"/>
                    </a:lnTo>
                    <a:lnTo>
                      <a:pt x="17" y="151"/>
                    </a:lnTo>
                    <a:lnTo>
                      <a:pt x="13" y="155"/>
                    </a:lnTo>
                    <a:lnTo>
                      <a:pt x="11" y="157"/>
                    </a:lnTo>
                    <a:lnTo>
                      <a:pt x="11" y="160"/>
                    </a:lnTo>
                    <a:lnTo>
                      <a:pt x="9" y="160"/>
                    </a:lnTo>
                    <a:lnTo>
                      <a:pt x="9" y="162"/>
                    </a:lnTo>
                    <a:lnTo>
                      <a:pt x="11" y="164"/>
                    </a:lnTo>
                    <a:lnTo>
                      <a:pt x="13" y="166"/>
                    </a:lnTo>
                    <a:lnTo>
                      <a:pt x="15" y="172"/>
                    </a:lnTo>
                    <a:lnTo>
                      <a:pt x="13" y="174"/>
                    </a:lnTo>
                    <a:lnTo>
                      <a:pt x="11" y="175"/>
                    </a:lnTo>
                    <a:lnTo>
                      <a:pt x="11" y="177"/>
                    </a:lnTo>
                    <a:lnTo>
                      <a:pt x="11" y="179"/>
                    </a:lnTo>
                    <a:lnTo>
                      <a:pt x="11" y="183"/>
                    </a:lnTo>
                    <a:lnTo>
                      <a:pt x="13" y="183"/>
                    </a:lnTo>
                    <a:lnTo>
                      <a:pt x="13" y="185"/>
                    </a:lnTo>
                    <a:lnTo>
                      <a:pt x="15" y="187"/>
                    </a:lnTo>
                    <a:lnTo>
                      <a:pt x="13" y="189"/>
                    </a:lnTo>
                    <a:lnTo>
                      <a:pt x="13" y="192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7"/>
                    </a:lnTo>
                    <a:lnTo>
                      <a:pt x="11" y="207"/>
                    </a:lnTo>
                    <a:lnTo>
                      <a:pt x="13" y="209"/>
                    </a:lnTo>
                    <a:lnTo>
                      <a:pt x="17" y="213"/>
                    </a:lnTo>
                    <a:lnTo>
                      <a:pt x="19" y="215"/>
                    </a:lnTo>
                    <a:lnTo>
                      <a:pt x="22" y="215"/>
                    </a:lnTo>
                    <a:lnTo>
                      <a:pt x="22" y="213"/>
                    </a:lnTo>
                    <a:lnTo>
                      <a:pt x="24" y="213"/>
                    </a:lnTo>
                    <a:lnTo>
                      <a:pt x="24" y="211"/>
                    </a:lnTo>
                    <a:lnTo>
                      <a:pt x="24" y="207"/>
                    </a:lnTo>
                    <a:lnTo>
                      <a:pt x="28" y="204"/>
                    </a:lnTo>
                    <a:lnTo>
                      <a:pt x="28" y="202"/>
                    </a:lnTo>
                    <a:lnTo>
                      <a:pt x="30" y="202"/>
                    </a:lnTo>
                    <a:lnTo>
                      <a:pt x="32" y="202"/>
                    </a:lnTo>
                    <a:lnTo>
                      <a:pt x="34" y="202"/>
                    </a:lnTo>
                    <a:lnTo>
                      <a:pt x="36" y="202"/>
                    </a:lnTo>
                    <a:lnTo>
                      <a:pt x="36" y="204"/>
                    </a:lnTo>
                    <a:lnTo>
                      <a:pt x="39" y="204"/>
                    </a:lnTo>
                    <a:lnTo>
                      <a:pt x="43" y="207"/>
                    </a:lnTo>
                    <a:lnTo>
                      <a:pt x="56" y="207"/>
                    </a:lnTo>
                    <a:lnTo>
                      <a:pt x="62" y="215"/>
                    </a:lnTo>
                    <a:lnTo>
                      <a:pt x="90" y="215"/>
                    </a:lnTo>
                    <a:lnTo>
                      <a:pt x="96" y="232"/>
                    </a:lnTo>
                    <a:lnTo>
                      <a:pt x="109" y="232"/>
                    </a:lnTo>
                    <a:lnTo>
                      <a:pt x="128" y="241"/>
                    </a:lnTo>
                    <a:lnTo>
                      <a:pt x="135" y="249"/>
                    </a:lnTo>
                    <a:lnTo>
                      <a:pt x="147" y="249"/>
                    </a:lnTo>
                    <a:lnTo>
                      <a:pt x="147" y="256"/>
                    </a:lnTo>
                    <a:lnTo>
                      <a:pt x="158" y="251"/>
                    </a:lnTo>
                    <a:lnTo>
                      <a:pt x="162" y="251"/>
                    </a:lnTo>
                    <a:lnTo>
                      <a:pt x="169" y="249"/>
                    </a:lnTo>
                    <a:lnTo>
                      <a:pt x="175" y="249"/>
                    </a:lnTo>
                    <a:lnTo>
                      <a:pt x="179" y="249"/>
                    </a:lnTo>
                    <a:lnTo>
                      <a:pt x="182" y="249"/>
                    </a:lnTo>
                    <a:lnTo>
                      <a:pt x="184" y="249"/>
                    </a:lnTo>
                    <a:lnTo>
                      <a:pt x="186" y="249"/>
                    </a:lnTo>
                    <a:lnTo>
                      <a:pt x="186" y="251"/>
                    </a:lnTo>
                    <a:lnTo>
                      <a:pt x="186" y="249"/>
                    </a:lnTo>
                    <a:lnTo>
                      <a:pt x="188" y="249"/>
                    </a:lnTo>
                    <a:lnTo>
                      <a:pt x="188" y="247"/>
                    </a:lnTo>
                    <a:lnTo>
                      <a:pt x="188" y="245"/>
                    </a:lnTo>
                    <a:lnTo>
                      <a:pt x="190" y="241"/>
                    </a:lnTo>
                    <a:lnTo>
                      <a:pt x="190" y="239"/>
                    </a:lnTo>
                    <a:lnTo>
                      <a:pt x="195" y="236"/>
                    </a:lnTo>
                    <a:lnTo>
                      <a:pt x="207" y="230"/>
                    </a:lnTo>
                    <a:lnTo>
                      <a:pt x="211" y="228"/>
                    </a:lnTo>
                    <a:lnTo>
                      <a:pt x="214" y="228"/>
                    </a:lnTo>
                    <a:lnTo>
                      <a:pt x="218" y="226"/>
                    </a:lnTo>
                    <a:lnTo>
                      <a:pt x="222" y="226"/>
                    </a:lnTo>
                    <a:lnTo>
                      <a:pt x="227" y="228"/>
                    </a:lnTo>
                    <a:lnTo>
                      <a:pt x="231" y="228"/>
                    </a:lnTo>
                    <a:lnTo>
                      <a:pt x="235" y="230"/>
                    </a:lnTo>
                    <a:lnTo>
                      <a:pt x="239" y="232"/>
                    </a:lnTo>
                    <a:lnTo>
                      <a:pt x="241" y="236"/>
                    </a:lnTo>
                    <a:lnTo>
                      <a:pt x="246" y="241"/>
                    </a:lnTo>
                    <a:lnTo>
                      <a:pt x="250" y="243"/>
                    </a:lnTo>
                    <a:lnTo>
                      <a:pt x="254" y="247"/>
                    </a:lnTo>
                    <a:lnTo>
                      <a:pt x="258" y="249"/>
                    </a:lnTo>
                    <a:lnTo>
                      <a:pt x="261" y="251"/>
                    </a:lnTo>
                    <a:lnTo>
                      <a:pt x="267" y="253"/>
                    </a:lnTo>
                    <a:lnTo>
                      <a:pt x="271" y="253"/>
                    </a:lnTo>
                    <a:lnTo>
                      <a:pt x="273" y="253"/>
                    </a:lnTo>
                    <a:lnTo>
                      <a:pt x="274" y="251"/>
                    </a:lnTo>
                    <a:lnTo>
                      <a:pt x="276" y="249"/>
                    </a:lnTo>
                    <a:lnTo>
                      <a:pt x="276" y="247"/>
                    </a:lnTo>
                    <a:lnTo>
                      <a:pt x="322" y="219"/>
                    </a:lnTo>
                    <a:lnTo>
                      <a:pt x="323" y="219"/>
                    </a:lnTo>
                    <a:lnTo>
                      <a:pt x="323" y="217"/>
                    </a:lnTo>
                    <a:lnTo>
                      <a:pt x="325" y="215"/>
                    </a:lnTo>
                    <a:lnTo>
                      <a:pt x="325" y="209"/>
                    </a:lnTo>
                    <a:lnTo>
                      <a:pt x="323" y="204"/>
                    </a:lnTo>
                    <a:lnTo>
                      <a:pt x="320" y="194"/>
                    </a:lnTo>
                    <a:lnTo>
                      <a:pt x="314" y="179"/>
                    </a:lnTo>
                    <a:lnTo>
                      <a:pt x="310" y="172"/>
                    </a:lnTo>
                    <a:lnTo>
                      <a:pt x="299" y="153"/>
                    </a:lnTo>
                    <a:lnTo>
                      <a:pt x="293" y="142"/>
                    </a:lnTo>
                    <a:lnTo>
                      <a:pt x="286" y="134"/>
                    </a:lnTo>
                    <a:lnTo>
                      <a:pt x="282" y="130"/>
                    </a:lnTo>
                    <a:lnTo>
                      <a:pt x="278" y="126"/>
                    </a:lnTo>
                    <a:lnTo>
                      <a:pt x="274" y="125"/>
                    </a:lnTo>
                    <a:lnTo>
                      <a:pt x="271" y="123"/>
                    </a:lnTo>
                    <a:lnTo>
                      <a:pt x="274" y="121"/>
                    </a:lnTo>
                    <a:lnTo>
                      <a:pt x="278" y="119"/>
                    </a:lnTo>
                    <a:lnTo>
                      <a:pt x="284" y="115"/>
                    </a:lnTo>
                    <a:lnTo>
                      <a:pt x="286" y="111"/>
                    </a:lnTo>
                    <a:lnTo>
                      <a:pt x="288" y="110"/>
                    </a:lnTo>
                    <a:lnTo>
                      <a:pt x="290" y="106"/>
                    </a:lnTo>
                    <a:lnTo>
                      <a:pt x="290" y="102"/>
                    </a:lnTo>
                    <a:lnTo>
                      <a:pt x="290" y="98"/>
                    </a:lnTo>
                    <a:lnTo>
                      <a:pt x="290" y="95"/>
                    </a:lnTo>
                    <a:lnTo>
                      <a:pt x="290" y="91"/>
                    </a:lnTo>
                    <a:lnTo>
                      <a:pt x="288" y="85"/>
                    </a:lnTo>
                    <a:lnTo>
                      <a:pt x="286" y="78"/>
                    </a:lnTo>
                    <a:lnTo>
                      <a:pt x="280" y="63"/>
                    </a:lnTo>
                    <a:lnTo>
                      <a:pt x="274" y="53"/>
                    </a:lnTo>
                    <a:lnTo>
                      <a:pt x="271" y="46"/>
                    </a:lnTo>
                    <a:lnTo>
                      <a:pt x="269" y="44"/>
                    </a:lnTo>
                    <a:lnTo>
                      <a:pt x="267" y="40"/>
                    </a:lnTo>
                    <a:lnTo>
                      <a:pt x="265" y="36"/>
                    </a:lnTo>
                    <a:lnTo>
                      <a:pt x="263" y="36"/>
                    </a:lnTo>
                    <a:lnTo>
                      <a:pt x="259" y="34"/>
                    </a:lnTo>
                    <a:lnTo>
                      <a:pt x="256" y="31"/>
                    </a:lnTo>
                    <a:lnTo>
                      <a:pt x="250" y="27"/>
                    </a:lnTo>
                    <a:lnTo>
                      <a:pt x="246" y="23"/>
                    </a:lnTo>
                    <a:lnTo>
                      <a:pt x="243" y="16"/>
                    </a:lnTo>
                    <a:lnTo>
                      <a:pt x="241" y="14"/>
                    </a:lnTo>
                    <a:lnTo>
                      <a:pt x="237" y="16"/>
                    </a:lnTo>
                    <a:lnTo>
                      <a:pt x="231" y="16"/>
                    </a:lnTo>
                    <a:lnTo>
                      <a:pt x="227" y="16"/>
                    </a:lnTo>
                    <a:lnTo>
                      <a:pt x="222" y="17"/>
                    </a:lnTo>
                    <a:lnTo>
                      <a:pt x="216" y="17"/>
                    </a:lnTo>
                    <a:lnTo>
                      <a:pt x="211" y="16"/>
                    </a:lnTo>
                    <a:lnTo>
                      <a:pt x="209" y="16"/>
                    </a:lnTo>
                    <a:lnTo>
                      <a:pt x="203" y="16"/>
                    </a:lnTo>
                    <a:lnTo>
                      <a:pt x="199" y="16"/>
                    </a:lnTo>
                    <a:lnTo>
                      <a:pt x="197" y="16"/>
                    </a:lnTo>
                    <a:lnTo>
                      <a:pt x="195" y="14"/>
                    </a:lnTo>
                    <a:lnTo>
                      <a:pt x="195" y="1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93" name="Freeform 229"/>
              <p:cNvSpPr>
                <a:spLocks/>
              </p:cNvSpPr>
              <p:nvPr/>
            </p:nvSpPr>
            <p:spPr bwMode="auto">
              <a:xfrm>
                <a:off x="554" y="1832"/>
                <a:ext cx="163" cy="128"/>
              </a:xfrm>
              <a:custGeom>
                <a:avLst/>
                <a:gdLst>
                  <a:gd name="T0" fmla="*/ 12 w 325"/>
                  <a:gd name="T1" fmla="*/ 1 h 256"/>
                  <a:gd name="T2" fmla="*/ 11 w 325"/>
                  <a:gd name="T3" fmla="*/ 1 h 256"/>
                  <a:gd name="T4" fmla="*/ 8 w 325"/>
                  <a:gd name="T5" fmla="*/ 2 h 256"/>
                  <a:gd name="T6" fmla="*/ 7 w 325"/>
                  <a:gd name="T7" fmla="*/ 2 h 256"/>
                  <a:gd name="T8" fmla="*/ 6 w 325"/>
                  <a:gd name="T9" fmla="*/ 2 h 256"/>
                  <a:gd name="T10" fmla="*/ 5 w 325"/>
                  <a:gd name="T11" fmla="*/ 3 h 256"/>
                  <a:gd name="T12" fmla="*/ 1 w 325"/>
                  <a:gd name="T13" fmla="*/ 4 h 256"/>
                  <a:gd name="T14" fmla="*/ 1 w 325"/>
                  <a:gd name="T15" fmla="*/ 6 h 256"/>
                  <a:gd name="T16" fmla="*/ 1 w 325"/>
                  <a:gd name="T17" fmla="*/ 6 h 256"/>
                  <a:gd name="T18" fmla="*/ 0 w 325"/>
                  <a:gd name="T19" fmla="*/ 7 h 256"/>
                  <a:gd name="T20" fmla="*/ 1 w 325"/>
                  <a:gd name="T21" fmla="*/ 7 h 256"/>
                  <a:gd name="T22" fmla="*/ 2 w 325"/>
                  <a:gd name="T23" fmla="*/ 8 h 256"/>
                  <a:gd name="T24" fmla="*/ 2 w 325"/>
                  <a:gd name="T25" fmla="*/ 9 h 256"/>
                  <a:gd name="T26" fmla="*/ 1 w 325"/>
                  <a:gd name="T27" fmla="*/ 9 h 256"/>
                  <a:gd name="T28" fmla="*/ 1 w 325"/>
                  <a:gd name="T29" fmla="*/ 10 h 256"/>
                  <a:gd name="T30" fmla="*/ 1 w 325"/>
                  <a:gd name="T31" fmla="*/ 10 h 256"/>
                  <a:gd name="T32" fmla="*/ 1 w 325"/>
                  <a:gd name="T33" fmla="*/ 11 h 256"/>
                  <a:gd name="T34" fmla="*/ 1 w 325"/>
                  <a:gd name="T35" fmla="*/ 11 h 256"/>
                  <a:gd name="T36" fmla="*/ 1 w 325"/>
                  <a:gd name="T37" fmla="*/ 12 h 256"/>
                  <a:gd name="T38" fmla="*/ 1 w 325"/>
                  <a:gd name="T39" fmla="*/ 12 h 256"/>
                  <a:gd name="T40" fmla="*/ 2 w 325"/>
                  <a:gd name="T41" fmla="*/ 13 h 256"/>
                  <a:gd name="T42" fmla="*/ 2 w 325"/>
                  <a:gd name="T43" fmla="*/ 13 h 256"/>
                  <a:gd name="T44" fmla="*/ 2 w 325"/>
                  <a:gd name="T45" fmla="*/ 12 h 256"/>
                  <a:gd name="T46" fmla="*/ 3 w 325"/>
                  <a:gd name="T47" fmla="*/ 12 h 256"/>
                  <a:gd name="T48" fmla="*/ 3 w 325"/>
                  <a:gd name="T49" fmla="*/ 12 h 256"/>
                  <a:gd name="T50" fmla="*/ 6 w 325"/>
                  <a:gd name="T51" fmla="*/ 14 h 256"/>
                  <a:gd name="T52" fmla="*/ 10 w 325"/>
                  <a:gd name="T53" fmla="*/ 15 h 256"/>
                  <a:gd name="T54" fmla="*/ 11 w 325"/>
                  <a:gd name="T55" fmla="*/ 15 h 256"/>
                  <a:gd name="T56" fmla="*/ 12 w 325"/>
                  <a:gd name="T57" fmla="*/ 15 h 256"/>
                  <a:gd name="T58" fmla="*/ 12 w 325"/>
                  <a:gd name="T59" fmla="*/ 15 h 256"/>
                  <a:gd name="T60" fmla="*/ 12 w 325"/>
                  <a:gd name="T61" fmla="*/ 14 h 256"/>
                  <a:gd name="T62" fmla="*/ 14 w 325"/>
                  <a:gd name="T63" fmla="*/ 14 h 256"/>
                  <a:gd name="T64" fmla="*/ 15 w 325"/>
                  <a:gd name="T65" fmla="*/ 14 h 256"/>
                  <a:gd name="T66" fmla="*/ 16 w 325"/>
                  <a:gd name="T67" fmla="*/ 15 h 256"/>
                  <a:gd name="T68" fmla="*/ 17 w 325"/>
                  <a:gd name="T69" fmla="*/ 15 h 256"/>
                  <a:gd name="T70" fmla="*/ 18 w 325"/>
                  <a:gd name="T71" fmla="*/ 15 h 256"/>
                  <a:gd name="T72" fmla="*/ 21 w 325"/>
                  <a:gd name="T73" fmla="*/ 13 h 256"/>
                  <a:gd name="T74" fmla="*/ 21 w 325"/>
                  <a:gd name="T75" fmla="*/ 13 h 256"/>
                  <a:gd name="T76" fmla="*/ 20 w 325"/>
                  <a:gd name="T77" fmla="*/ 10 h 256"/>
                  <a:gd name="T78" fmla="*/ 18 w 325"/>
                  <a:gd name="T79" fmla="*/ 8 h 256"/>
                  <a:gd name="T80" fmla="*/ 17 w 325"/>
                  <a:gd name="T81" fmla="*/ 7 h 256"/>
                  <a:gd name="T82" fmla="*/ 18 w 325"/>
                  <a:gd name="T83" fmla="*/ 6 h 256"/>
                  <a:gd name="T84" fmla="*/ 19 w 325"/>
                  <a:gd name="T85" fmla="*/ 6 h 256"/>
                  <a:gd name="T86" fmla="*/ 18 w 325"/>
                  <a:gd name="T87" fmla="*/ 4 h 256"/>
                  <a:gd name="T88" fmla="*/ 17 w 325"/>
                  <a:gd name="T89" fmla="*/ 2 h 256"/>
                  <a:gd name="T90" fmla="*/ 17 w 325"/>
                  <a:gd name="T91" fmla="*/ 2 h 256"/>
                  <a:gd name="T92" fmla="*/ 16 w 325"/>
                  <a:gd name="T93" fmla="*/ 1 h 256"/>
                  <a:gd name="T94" fmla="*/ 15 w 325"/>
                  <a:gd name="T95" fmla="*/ 1 h 256"/>
                  <a:gd name="T96" fmla="*/ 14 w 325"/>
                  <a:gd name="T97" fmla="*/ 1 h 256"/>
                  <a:gd name="T98" fmla="*/ 13 w 325"/>
                  <a:gd name="T99" fmla="*/ 1 h 2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25"/>
                  <a:gd name="T151" fmla="*/ 0 h 256"/>
                  <a:gd name="T152" fmla="*/ 325 w 325"/>
                  <a:gd name="T153" fmla="*/ 256 h 2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25" h="256">
                    <a:moveTo>
                      <a:pt x="195" y="10"/>
                    </a:moveTo>
                    <a:lnTo>
                      <a:pt x="179" y="0"/>
                    </a:lnTo>
                    <a:lnTo>
                      <a:pt x="179" y="4"/>
                    </a:lnTo>
                    <a:lnTo>
                      <a:pt x="179" y="8"/>
                    </a:lnTo>
                    <a:lnTo>
                      <a:pt x="177" y="12"/>
                    </a:lnTo>
                    <a:lnTo>
                      <a:pt x="175" y="16"/>
                    </a:lnTo>
                    <a:lnTo>
                      <a:pt x="169" y="23"/>
                    </a:lnTo>
                    <a:lnTo>
                      <a:pt x="167" y="27"/>
                    </a:lnTo>
                    <a:lnTo>
                      <a:pt x="128" y="40"/>
                    </a:lnTo>
                    <a:lnTo>
                      <a:pt x="122" y="40"/>
                    </a:lnTo>
                    <a:lnTo>
                      <a:pt x="118" y="40"/>
                    </a:lnTo>
                    <a:lnTo>
                      <a:pt x="115" y="38"/>
                    </a:lnTo>
                    <a:lnTo>
                      <a:pt x="113" y="38"/>
                    </a:lnTo>
                    <a:lnTo>
                      <a:pt x="109" y="36"/>
                    </a:lnTo>
                    <a:lnTo>
                      <a:pt x="105" y="34"/>
                    </a:lnTo>
                    <a:lnTo>
                      <a:pt x="103" y="32"/>
                    </a:lnTo>
                    <a:lnTo>
                      <a:pt x="101" y="32"/>
                    </a:lnTo>
                    <a:lnTo>
                      <a:pt x="98" y="3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5" y="38"/>
                    </a:lnTo>
                    <a:lnTo>
                      <a:pt x="81" y="40"/>
                    </a:lnTo>
                    <a:lnTo>
                      <a:pt x="68" y="51"/>
                    </a:lnTo>
                    <a:lnTo>
                      <a:pt x="62" y="57"/>
                    </a:lnTo>
                    <a:lnTo>
                      <a:pt x="7" y="66"/>
                    </a:lnTo>
                    <a:lnTo>
                      <a:pt x="6" y="70"/>
                    </a:lnTo>
                    <a:lnTo>
                      <a:pt x="6" y="79"/>
                    </a:lnTo>
                    <a:lnTo>
                      <a:pt x="6" y="85"/>
                    </a:lnTo>
                    <a:lnTo>
                      <a:pt x="7" y="91"/>
                    </a:lnTo>
                    <a:lnTo>
                      <a:pt x="7" y="96"/>
                    </a:lnTo>
                    <a:lnTo>
                      <a:pt x="9" y="100"/>
                    </a:lnTo>
                    <a:lnTo>
                      <a:pt x="9" y="102"/>
                    </a:lnTo>
                    <a:lnTo>
                      <a:pt x="7" y="106"/>
                    </a:lnTo>
                    <a:lnTo>
                      <a:pt x="7" y="108"/>
                    </a:lnTo>
                    <a:lnTo>
                      <a:pt x="6" y="110"/>
                    </a:lnTo>
                    <a:lnTo>
                      <a:pt x="6" y="111"/>
                    </a:lnTo>
                    <a:lnTo>
                      <a:pt x="6" y="113"/>
                    </a:lnTo>
                    <a:lnTo>
                      <a:pt x="2" y="113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2" y="119"/>
                    </a:lnTo>
                    <a:lnTo>
                      <a:pt x="2" y="121"/>
                    </a:lnTo>
                    <a:lnTo>
                      <a:pt x="6" y="125"/>
                    </a:lnTo>
                    <a:lnTo>
                      <a:pt x="9" y="126"/>
                    </a:lnTo>
                    <a:lnTo>
                      <a:pt x="13" y="130"/>
                    </a:lnTo>
                    <a:lnTo>
                      <a:pt x="15" y="134"/>
                    </a:lnTo>
                    <a:lnTo>
                      <a:pt x="21" y="140"/>
                    </a:lnTo>
                    <a:lnTo>
                      <a:pt x="22" y="143"/>
                    </a:lnTo>
                    <a:lnTo>
                      <a:pt x="22" y="147"/>
                    </a:lnTo>
                    <a:lnTo>
                      <a:pt x="22" y="149"/>
                    </a:lnTo>
                    <a:lnTo>
                      <a:pt x="21" y="149"/>
                    </a:lnTo>
                    <a:lnTo>
                      <a:pt x="17" y="151"/>
                    </a:lnTo>
                    <a:lnTo>
                      <a:pt x="13" y="155"/>
                    </a:lnTo>
                    <a:lnTo>
                      <a:pt x="11" y="157"/>
                    </a:lnTo>
                    <a:lnTo>
                      <a:pt x="11" y="160"/>
                    </a:lnTo>
                    <a:lnTo>
                      <a:pt x="9" y="160"/>
                    </a:lnTo>
                    <a:lnTo>
                      <a:pt x="9" y="162"/>
                    </a:lnTo>
                    <a:lnTo>
                      <a:pt x="11" y="164"/>
                    </a:lnTo>
                    <a:lnTo>
                      <a:pt x="13" y="166"/>
                    </a:lnTo>
                    <a:lnTo>
                      <a:pt x="15" y="172"/>
                    </a:lnTo>
                    <a:lnTo>
                      <a:pt x="13" y="174"/>
                    </a:lnTo>
                    <a:lnTo>
                      <a:pt x="11" y="175"/>
                    </a:lnTo>
                    <a:lnTo>
                      <a:pt x="11" y="177"/>
                    </a:lnTo>
                    <a:lnTo>
                      <a:pt x="11" y="179"/>
                    </a:lnTo>
                    <a:lnTo>
                      <a:pt x="11" y="183"/>
                    </a:lnTo>
                    <a:lnTo>
                      <a:pt x="13" y="183"/>
                    </a:lnTo>
                    <a:lnTo>
                      <a:pt x="13" y="185"/>
                    </a:lnTo>
                    <a:lnTo>
                      <a:pt x="15" y="187"/>
                    </a:lnTo>
                    <a:lnTo>
                      <a:pt x="13" y="189"/>
                    </a:lnTo>
                    <a:lnTo>
                      <a:pt x="13" y="192"/>
                    </a:lnTo>
                    <a:lnTo>
                      <a:pt x="13" y="200"/>
                    </a:lnTo>
                    <a:lnTo>
                      <a:pt x="13" y="204"/>
                    </a:lnTo>
                    <a:lnTo>
                      <a:pt x="13" y="207"/>
                    </a:lnTo>
                    <a:lnTo>
                      <a:pt x="11" y="207"/>
                    </a:lnTo>
                    <a:lnTo>
                      <a:pt x="13" y="209"/>
                    </a:lnTo>
                    <a:lnTo>
                      <a:pt x="17" y="213"/>
                    </a:lnTo>
                    <a:lnTo>
                      <a:pt x="19" y="215"/>
                    </a:lnTo>
                    <a:lnTo>
                      <a:pt x="22" y="215"/>
                    </a:lnTo>
                    <a:lnTo>
                      <a:pt x="22" y="213"/>
                    </a:lnTo>
                    <a:lnTo>
                      <a:pt x="24" y="213"/>
                    </a:lnTo>
                    <a:lnTo>
                      <a:pt x="24" y="211"/>
                    </a:lnTo>
                    <a:lnTo>
                      <a:pt x="24" y="207"/>
                    </a:lnTo>
                    <a:lnTo>
                      <a:pt x="28" y="204"/>
                    </a:lnTo>
                    <a:lnTo>
                      <a:pt x="28" y="202"/>
                    </a:lnTo>
                    <a:lnTo>
                      <a:pt x="30" y="202"/>
                    </a:lnTo>
                    <a:lnTo>
                      <a:pt x="32" y="202"/>
                    </a:lnTo>
                    <a:lnTo>
                      <a:pt x="34" y="202"/>
                    </a:lnTo>
                    <a:lnTo>
                      <a:pt x="36" y="202"/>
                    </a:lnTo>
                    <a:lnTo>
                      <a:pt x="36" y="204"/>
                    </a:lnTo>
                    <a:lnTo>
                      <a:pt x="39" y="204"/>
                    </a:lnTo>
                    <a:lnTo>
                      <a:pt x="43" y="207"/>
                    </a:lnTo>
                    <a:lnTo>
                      <a:pt x="56" y="207"/>
                    </a:lnTo>
                    <a:lnTo>
                      <a:pt x="62" y="215"/>
                    </a:lnTo>
                    <a:lnTo>
                      <a:pt x="90" y="215"/>
                    </a:lnTo>
                    <a:lnTo>
                      <a:pt x="96" y="232"/>
                    </a:lnTo>
                    <a:lnTo>
                      <a:pt x="109" y="232"/>
                    </a:lnTo>
                    <a:lnTo>
                      <a:pt x="128" y="241"/>
                    </a:lnTo>
                    <a:lnTo>
                      <a:pt x="135" y="249"/>
                    </a:lnTo>
                    <a:lnTo>
                      <a:pt x="147" y="249"/>
                    </a:lnTo>
                    <a:lnTo>
                      <a:pt x="147" y="256"/>
                    </a:lnTo>
                    <a:lnTo>
                      <a:pt x="158" y="251"/>
                    </a:lnTo>
                    <a:lnTo>
                      <a:pt x="162" y="251"/>
                    </a:lnTo>
                    <a:lnTo>
                      <a:pt x="169" y="249"/>
                    </a:lnTo>
                    <a:lnTo>
                      <a:pt x="175" y="249"/>
                    </a:lnTo>
                    <a:lnTo>
                      <a:pt x="179" y="249"/>
                    </a:lnTo>
                    <a:lnTo>
                      <a:pt x="182" y="249"/>
                    </a:lnTo>
                    <a:lnTo>
                      <a:pt x="184" y="249"/>
                    </a:lnTo>
                    <a:lnTo>
                      <a:pt x="186" y="249"/>
                    </a:lnTo>
                    <a:lnTo>
                      <a:pt x="186" y="251"/>
                    </a:lnTo>
                    <a:lnTo>
                      <a:pt x="186" y="249"/>
                    </a:lnTo>
                    <a:lnTo>
                      <a:pt x="188" y="249"/>
                    </a:lnTo>
                    <a:lnTo>
                      <a:pt x="188" y="247"/>
                    </a:lnTo>
                    <a:lnTo>
                      <a:pt x="188" y="245"/>
                    </a:lnTo>
                    <a:lnTo>
                      <a:pt x="190" y="241"/>
                    </a:lnTo>
                    <a:lnTo>
                      <a:pt x="190" y="239"/>
                    </a:lnTo>
                    <a:lnTo>
                      <a:pt x="195" y="236"/>
                    </a:lnTo>
                    <a:lnTo>
                      <a:pt x="207" y="230"/>
                    </a:lnTo>
                    <a:lnTo>
                      <a:pt x="211" y="228"/>
                    </a:lnTo>
                    <a:lnTo>
                      <a:pt x="214" y="228"/>
                    </a:lnTo>
                    <a:lnTo>
                      <a:pt x="218" y="226"/>
                    </a:lnTo>
                    <a:lnTo>
                      <a:pt x="222" y="226"/>
                    </a:lnTo>
                    <a:lnTo>
                      <a:pt x="227" y="228"/>
                    </a:lnTo>
                    <a:lnTo>
                      <a:pt x="231" y="228"/>
                    </a:lnTo>
                    <a:lnTo>
                      <a:pt x="235" y="230"/>
                    </a:lnTo>
                    <a:lnTo>
                      <a:pt x="239" y="232"/>
                    </a:lnTo>
                    <a:lnTo>
                      <a:pt x="241" y="236"/>
                    </a:lnTo>
                    <a:lnTo>
                      <a:pt x="246" y="241"/>
                    </a:lnTo>
                    <a:lnTo>
                      <a:pt x="250" y="243"/>
                    </a:lnTo>
                    <a:lnTo>
                      <a:pt x="254" y="247"/>
                    </a:lnTo>
                    <a:lnTo>
                      <a:pt x="258" y="249"/>
                    </a:lnTo>
                    <a:lnTo>
                      <a:pt x="261" y="251"/>
                    </a:lnTo>
                    <a:lnTo>
                      <a:pt x="267" y="253"/>
                    </a:lnTo>
                    <a:lnTo>
                      <a:pt x="271" y="253"/>
                    </a:lnTo>
                    <a:lnTo>
                      <a:pt x="273" y="253"/>
                    </a:lnTo>
                    <a:lnTo>
                      <a:pt x="274" y="251"/>
                    </a:lnTo>
                    <a:lnTo>
                      <a:pt x="276" y="249"/>
                    </a:lnTo>
                    <a:lnTo>
                      <a:pt x="276" y="247"/>
                    </a:lnTo>
                    <a:lnTo>
                      <a:pt x="322" y="219"/>
                    </a:lnTo>
                    <a:lnTo>
                      <a:pt x="323" y="219"/>
                    </a:lnTo>
                    <a:lnTo>
                      <a:pt x="323" y="217"/>
                    </a:lnTo>
                    <a:lnTo>
                      <a:pt x="325" y="215"/>
                    </a:lnTo>
                    <a:lnTo>
                      <a:pt x="325" y="209"/>
                    </a:lnTo>
                    <a:lnTo>
                      <a:pt x="323" y="204"/>
                    </a:lnTo>
                    <a:lnTo>
                      <a:pt x="320" y="194"/>
                    </a:lnTo>
                    <a:lnTo>
                      <a:pt x="314" y="179"/>
                    </a:lnTo>
                    <a:lnTo>
                      <a:pt x="310" y="172"/>
                    </a:lnTo>
                    <a:lnTo>
                      <a:pt x="299" y="153"/>
                    </a:lnTo>
                    <a:lnTo>
                      <a:pt x="293" y="142"/>
                    </a:lnTo>
                    <a:lnTo>
                      <a:pt x="286" y="134"/>
                    </a:lnTo>
                    <a:lnTo>
                      <a:pt x="282" y="130"/>
                    </a:lnTo>
                    <a:lnTo>
                      <a:pt x="278" y="126"/>
                    </a:lnTo>
                    <a:lnTo>
                      <a:pt x="274" y="125"/>
                    </a:lnTo>
                    <a:lnTo>
                      <a:pt x="271" y="123"/>
                    </a:lnTo>
                    <a:lnTo>
                      <a:pt x="274" y="121"/>
                    </a:lnTo>
                    <a:lnTo>
                      <a:pt x="278" y="119"/>
                    </a:lnTo>
                    <a:lnTo>
                      <a:pt x="284" y="115"/>
                    </a:lnTo>
                    <a:lnTo>
                      <a:pt x="286" y="111"/>
                    </a:lnTo>
                    <a:lnTo>
                      <a:pt x="288" y="110"/>
                    </a:lnTo>
                    <a:lnTo>
                      <a:pt x="290" y="106"/>
                    </a:lnTo>
                    <a:lnTo>
                      <a:pt x="290" y="102"/>
                    </a:lnTo>
                    <a:lnTo>
                      <a:pt x="290" y="98"/>
                    </a:lnTo>
                    <a:lnTo>
                      <a:pt x="290" y="95"/>
                    </a:lnTo>
                    <a:lnTo>
                      <a:pt x="290" y="91"/>
                    </a:lnTo>
                    <a:lnTo>
                      <a:pt x="288" y="85"/>
                    </a:lnTo>
                    <a:lnTo>
                      <a:pt x="286" y="78"/>
                    </a:lnTo>
                    <a:lnTo>
                      <a:pt x="280" y="63"/>
                    </a:lnTo>
                    <a:lnTo>
                      <a:pt x="274" y="53"/>
                    </a:lnTo>
                    <a:lnTo>
                      <a:pt x="271" y="46"/>
                    </a:lnTo>
                    <a:lnTo>
                      <a:pt x="269" y="44"/>
                    </a:lnTo>
                    <a:lnTo>
                      <a:pt x="267" y="40"/>
                    </a:lnTo>
                    <a:lnTo>
                      <a:pt x="265" y="36"/>
                    </a:lnTo>
                    <a:lnTo>
                      <a:pt x="263" y="36"/>
                    </a:lnTo>
                    <a:lnTo>
                      <a:pt x="259" y="34"/>
                    </a:lnTo>
                    <a:lnTo>
                      <a:pt x="256" y="31"/>
                    </a:lnTo>
                    <a:lnTo>
                      <a:pt x="250" y="27"/>
                    </a:lnTo>
                    <a:lnTo>
                      <a:pt x="246" y="23"/>
                    </a:lnTo>
                    <a:lnTo>
                      <a:pt x="243" y="16"/>
                    </a:lnTo>
                    <a:lnTo>
                      <a:pt x="241" y="14"/>
                    </a:lnTo>
                    <a:lnTo>
                      <a:pt x="237" y="16"/>
                    </a:lnTo>
                    <a:lnTo>
                      <a:pt x="231" y="16"/>
                    </a:lnTo>
                    <a:lnTo>
                      <a:pt x="227" y="16"/>
                    </a:lnTo>
                    <a:lnTo>
                      <a:pt x="222" y="17"/>
                    </a:lnTo>
                    <a:lnTo>
                      <a:pt x="216" y="17"/>
                    </a:lnTo>
                    <a:lnTo>
                      <a:pt x="211" y="16"/>
                    </a:lnTo>
                    <a:lnTo>
                      <a:pt x="209" y="16"/>
                    </a:lnTo>
                    <a:lnTo>
                      <a:pt x="203" y="16"/>
                    </a:lnTo>
                    <a:lnTo>
                      <a:pt x="199" y="16"/>
                    </a:lnTo>
                    <a:lnTo>
                      <a:pt x="197" y="16"/>
                    </a:lnTo>
                    <a:lnTo>
                      <a:pt x="195" y="14"/>
                    </a:lnTo>
                    <a:lnTo>
                      <a:pt x="195" y="1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43" name="Freeform 230"/>
            <p:cNvSpPr>
              <a:spLocks/>
            </p:cNvSpPr>
            <p:nvPr/>
          </p:nvSpPr>
          <p:spPr bwMode="auto">
            <a:xfrm>
              <a:off x="880" y="2238"/>
              <a:ext cx="114" cy="69"/>
            </a:xfrm>
            <a:custGeom>
              <a:avLst/>
              <a:gdLst>
                <a:gd name="T0" fmla="*/ 3 w 220"/>
                <a:gd name="T1" fmla="*/ 0 h 173"/>
                <a:gd name="T2" fmla="*/ 4 w 220"/>
                <a:gd name="T3" fmla="*/ 0 h 173"/>
                <a:gd name="T4" fmla="*/ 5 w 220"/>
                <a:gd name="T5" fmla="*/ 0 h 173"/>
                <a:gd name="T6" fmla="*/ 6 w 220"/>
                <a:gd name="T7" fmla="*/ 0 h 173"/>
                <a:gd name="T8" fmla="*/ 6 w 220"/>
                <a:gd name="T9" fmla="*/ 0 h 173"/>
                <a:gd name="T10" fmla="*/ 7 w 220"/>
                <a:gd name="T11" fmla="*/ 0 h 173"/>
                <a:gd name="T12" fmla="*/ 8 w 220"/>
                <a:gd name="T13" fmla="*/ 0 h 173"/>
                <a:gd name="T14" fmla="*/ 10 w 220"/>
                <a:gd name="T15" fmla="*/ 0 h 173"/>
                <a:gd name="T16" fmla="*/ 10 w 220"/>
                <a:gd name="T17" fmla="*/ 0 h 173"/>
                <a:gd name="T18" fmla="*/ 11 w 220"/>
                <a:gd name="T19" fmla="*/ 0 h 173"/>
                <a:gd name="T20" fmla="*/ 11 w 220"/>
                <a:gd name="T21" fmla="*/ 0 h 173"/>
                <a:gd name="T22" fmla="*/ 11 w 220"/>
                <a:gd name="T23" fmla="*/ 0 h 173"/>
                <a:gd name="T24" fmla="*/ 11 w 220"/>
                <a:gd name="T25" fmla="*/ 0 h 173"/>
                <a:gd name="T26" fmla="*/ 12 w 220"/>
                <a:gd name="T27" fmla="*/ 0 h 173"/>
                <a:gd name="T28" fmla="*/ 13 w 220"/>
                <a:gd name="T29" fmla="*/ 0 h 173"/>
                <a:gd name="T30" fmla="*/ 13 w 220"/>
                <a:gd name="T31" fmla="*/ 0 h 173"/>
                <a:gd name="T32" fmla="*/ 14 w 220"/>
                <a:gd name="T33" fmla="*/ 1 h 173"/>
                <a:gd name="T34" fmla="*/ 15 w 220"/>
                <a:gd name="T35" fmla="*/ 1 h 173"/>
                <a:gd name="T36" fmla="*/ 15 w 220"/>
                <a:gd name="T37" fmla="*/ 2 h 173"/>
                <a:gd name="T38" fmla="*/ 15 w 220"/>
                <a:gd name="T39" fmla="*/ 2 h 173"/>
                <a:gd name="T40" fmla="*/ 15 w 220"/>
                <a:gd name="T41" fmla="*/ 2 h 173"/>
                <a:gd name="T42" fmla="*/ 15 w 220"/>
                <a:gd name="T43" fmla="*/ 2 h 173"/>
                <a:gd name="T44" fmla="*/ 15 w 220"/>
                <a:gd name="T45" fmla="*/ 3 h 173"/>
                <a:gd name="T46" fmla="*/ 15 w 220"/>
                <a:gd name="T47" fmla="*/ 3 h 173"/>
                <a:gd name="T48" fmla="*/ 16 w 220"/>
                <a:gd name="T49" fmla="*/ 3 h 173"/>
                <a:gd name="T50" fmla="*/ 16 w 220"/>
                <a:gd name="T51" fmla="*/ 3 h 173"/>
                <a:gd name="T52" fmla="*/ 16 w 220"/>
                <a:gd name="T53" fmla="*/ 4 h 173"/>
                <a:gd name="T54" fmla="*/ 16 w 220"/>
                <a:gd name="T55" fmla="*/ 4 h 173"/>
                <a:gd name="T56" fmla="*/ 16 w 220"/>
                <a:gd name="T57" fmla="*/ 4 h 173"/>
                <a:gd name="T58" fmla="*/ 16 w 220"/>
                <a:gd name="T59" fmla="*/ 4 h 173"/>
                <a:gd name="T60" fmla="*/ 16 w 220"/>
                <a:gd name="T61" fmla="*/ 4 h 173"/>
                <a:gd name="T62" fmla="*/ 16 w 220"/>
                <a:gd name="T63" fmla="*/ 4 h 173"/>
                <a:gd name="T64" fmla="*/ 15 w 220"/>
                <a:gd name="T65" fmla="*/ 4 h 173"/>
                <a:gd name="T66" fmla="*/ 14 w 220"/>
                <a:gd name="T67" fmla="*/ 4 h 173"/>
                <a:gd name="T68" fmla="*/ 13 w 220"/>
                <a:gd name="T69" fmla="*/ 4 h 173"/>
                <a:gd name="T70" fmla="*/ 11 w 220"/>
                <a:gd name="T71" fmla="*/ 4 h 173"/>
                <a:gd name="T72" fmla="*/ 10 w 220"/>
                <a:gd name="T73" fmla="*/ 4 h 173"/>
                <a:gd name="T74" fmla="*/ 10 w 220"/>
                <a:gd name="T75" fmla="*/ 4 h 173"/>
                <a:gd name="T76" fmla="*/ 9 w 220"/>
                <a:gd name="T77" fmla="*/ 4 h 173"/>
                <a:gd name="T78" fmla="*/ 7 w 220"/>
                <a:gd name="T79" fmla="*/ 4 h 173"/>
                <a:gd name="T80" fmla="*/ 6 w 220"/>
                <a:gd name="T81" fmla="*/ 4 h 173"/>
                <a:gd name="T82" fmla="*/ 6 w 220"/>
                <a:gd name="T83" fmla="*/ 4 h 173"/>
                <a:gd name="T84" fmla="*/ 5 w 220"/>
                <a:gd name="T85" fmla="*/ 4 h 173"/>
                <a:gd name="T86" fmla="*/ 5 w 220"/>
                <a:gd name="T87" fmla="*/ 4 h 173"/>
                <a:gd name="T88" fmla="*/ 4 w 220"/>
                <a:gd name="T89" fmla="*/ 4 h 173"/>
                <a:gd name="T90" fmla="*/ 4 w 220"/>
                <a:gd name="T91" fmla="*/ 4 h 173"/>
                <a:gd name="T92" fmla="*/ 3 w 220"/>
                <a:gd name="T93" fmla="*/ 4 h 173"/>
                <a:gd name="T94" fmla="*/ 2 w 220"/>
                <a:gd name="T95" fmla="*/ 3 h 173"/>
                <a:gd name="T96" fmla="*/ 1 w 220"/>
                <a:gd name="T97" fmla="*/ 3 h 173"/>
                <a:gd name="T98" fmla="*/ 1 w 220"/>
                <a:gd name="T99" fmla="*/ 3 h 173"/>
                <a:gd name="T100" fmla="*/ 1 w 220"/>
                <a:gd name="T101" fmla="*/ 3 h 173"/>
                <a:gd name="T102" fmla="*/ 1 w 220"/>
                <a:gd name="T103" fmla="*/ 3 h 173"/>
                <a:gd name="T104" fmla="*/ 2 w 220"/>
                <a:gd name="T105" fmla="*/ 2 h 173"/>
                <a:gd name="T106" fmla="*/ 2 w 220"/>
                <a:gd name="T107" fmla="*/ 2 h 173"/>
                <a:gd name="T108" fmla="*/ 3 w 220"/>
                <a:gd name="T109" fmla="*/ 2 h 173"/>
                <a:gd name="T110" fmla="*/ 3 w 220"/>
                <a:gd name="T111" fmla="*/ 2 h 173"/>
                <a:gd name="T112" fmla="*/ 3 w 220"/>
                <a:gd name="T113" fmla="*/ 1 h 173"/>
                <a:gd name="T114" fmla="*/ 3 w 220"/>
                <a:gd name="T115" fmla="*/ 1 h 173"/>
                <a:gd name="T116" fmla="*/ 3 w 220"/>
                <a:gd name="T117" fmla="*/ 0 h 173"/>
                <a:gd name="T118" fmla="*/ 3 w 220"/>
                <a:gd name="T119" fmla="*/ 0 h 1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0"/>
                <a:gd name="T181" fmla="*/ 0 h 173"/>
                <a:gd name="T182" fmla="*/ 220 w 220"/>
                <a:gd name="T183" fmla="*/ 173 h 1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0" h="173">
                  <a:moveTo>
                    <a:pt x="41" y="11"/>
                  </a:moveTo>
                  <a:lnTo>
                    <a:pt x="43" y="11"/>
                  </a:lnTo>
                  <a:lnTo>
                    <a:pt x="47" y="8"/>
                  </a:lnTo>
                  <a:lnTo>
                    <a:pt x="54" y="6"/>
                  </a:lnTo>
                  <a:lnTo>
                    <a:pt x="62" y="4"/>
                  </a:lnTo>
                  <a:lnTo>
                    <a:pt x="67" y="2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2"/>
                  </a:lnTo>
                  <a:lnTo>
                    <a:pt x="94" y="4"/>
                  </a:lnTo>
                  <a:lnTo>
                    <a:pt x="97" y="6"/>
                  </a:lnTo>
                  <a:lnTo>
                    <a:pt x="103" y="8"/>
                  </a:lnTo>
                  <a:lnTo>
                    <a:pt x="112" y="10"/>
                  </a:lnTo>
                  <a:lnTo>
                    <a:pt x="129" y="10"/>
                  </a:lnTo>
                  <a:lnTo>
                    <a:pt x="135" y="10"/>
                  </a:lnTo>
                  <a:lnTo>
                    <a:pt x="141" y="10"/>
                  </a:lnTo>
                  <a:lnTo>
                    <a:pt x="144" y="10"/>
                  </a:lnTo>
                  <a:lnTo>
                    <a:pt x="148" y="8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4"/>
                  </a:lnTo>
                  <a:lnTo>
                    <a:pt x="154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9" y="0"/>
                  </a:lnTo>
                  <a:lnTo>
                    <a:pt x="171" y="6"/>
                  </a:lnTo>
                  <a:lnTo>
                    <a:pt x="174" y="6"/>
                  </a:lnTo>
                  <a:lnTo>
                    <a:pt x="178" y="8"/>
                  </a:lnTo>
                  <a:lnTo>
                    <a:pt x="182" y="11"/>
                  </a:lnTo>
                  <a:lnTo>
                    <a:pt x="186" y="13"/>
                  </a:lnTo>
                  <a:lnTo>
                    <a:pt x="190" y="17"/>
                  </a:lnTo>
                  <a:lnTo>
                    <a:pt x="193" y="21"/>
                  </a:lnTo>
                  <a:lnTo>
                    <a:pt x="195" y="25"/>
                  </a:lnTo>
                  <a:lnTo>
                    <a:pt x="197" y="28"/>
                  </a:lnTo>
                  <a:lnTo>
                    <a:pt x="201" y="34"/>
                  </a:lnTo>
                  <a:lnTo>
                    <a:pt x="205" y="47"/>
                  </a:lnTo>
                  <a:lnTo>
                    <a:pt x="208" y="57"/>
                  </a:lnTo>
                  <a:lnTo>
                    <a:pt x="210" y="66"/>
                  </a:lnTo>
                  <a:lnTo>
                    <a:pt x="210" y="70"/>
                  </a:lnTo>
                  <a:lnTo>
                    <a:pt x="210" y="73"/>
                  </a:lnTo>
                  <a:lnTo>
                    <a:pt x="210" y="79"/>
                  </a:lnTo>
                  <a:lnTo>
                    <a:pt x="208" y="83"/>
                  </a:lnTo>
                  <a:lnTo>
                    <a:pt x="206" y="92"/>
                  </a:lnTo>
                  <a:lnTo>
                    <a:pt x="205" y="102"/>
                  </a:lnTo>
                  <a:lnTo>
                    <a:pt x="205" y="109"/>
                  </a:lnTo>
                  <a:lnTo>
                    <a:pt x="205" y="115"/>
                  </a:lnTo>
                  <a:lnTo>
                    <a:pt x="206" y="120"/>
                  </a:lnTo>
                  <a:lnTo>
                    <a:pt x="208" y="122"/>
                  </a:lnTo>
                  <a:lnTo>
                    <a:pt x="212" y="126"/>
                  </a:lnTo>
                  <a:lnTo>
                    <a:pt x="214" y="128"/>
                  </a:lnTo>
                  <a:lnTo>
                    <a:pt x="220" y="130"/>
                  </a:lnTo>
                  <a:lnTo>
                    <a:pt x="220" y="132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4" y="139"/>
                  </a:lnTo>
                  <a:lnTo>
                    <a:pt x="214" y="143"/>
                  </a:lnTo>
                  <a:lnTo>
                    <a:pt x="214" y="145"/>
                  </a:lnTo>
                  <a:lnTo>
                    <a:pt x="214" y="149"/>
                  </a:lnTo>
                  <a:lnTo>
                    <a:pt x="216" y="158"/>
                  </a:lnTo>
                  <a:lnTo>
                    <a:pt x="216" y="162"/>
                  </a:lnTo>
                  <a:lnTo>
                    <a:pt x="216" y="168"/>
                  </a:lnTo>
                  <a:lnTo>
                    <a:pt x="216" y="171"/>
                  </a:lnTo>
                  <a:lnTo>
                    <a:pt x="214" y="173"/>
                  </a:lnTo>
                  <a:lnTo>
                    <a:pt x="212" y="169"/>
                  </a:lnTo>
                  <a:lnTo>
                    <a:pt x="203" y="164"/>
                  </a:lnTo>
                  <a:lnTo>
                    <a:pt x="197" y="160"/>
                  </a:lnTo>
                  <a:lnTo>
                    <a:pt x="193" y="158"/>
                  </a:lnTo>
                  <a:lnTo>
                    <a:pt x="186" y="156"/>
                  </a:lnTo>
                  <a:lnTo>
                    <a:pt x="182" y="154"/>
                  </a:lnTo>
                  <a:lnTo>
                    <a:pt x="159" y="147"/>
                  </a:lnTo>
                  <a:lnTo>
                    <a:pt x="158" y="145"/>
                  </a:lnTo>
                  <a:lnTo>
                    <a:pt x="150" y="141"/>
                  </a:lnTo>
                  <a:lnTo>
                    <a:pt x="144" y="139"/>
                  </a:lnTo>
                  <a:lnTo>
                    <a:pt x="141" y="137"/>
                  </a:lnTo>
                  <a:lnTo>
                    <a:pt x="135" y="136"/>
                  </a:lnTo>
                  <a:lnTo>
                    <a:pt x="129" y="136"/>
                  </a:lnTo>
                  <a:lnTo>
                    <a:pt x="126" y="136"/>
                  </a:lnTo>
                  <a:lnTo>
                    <a:pt x="112" y="137"/>
                  </a:lnTo>
                  <a:lnTo>
                    <a:pt x="103" y="137"/>
                  </a:lnTo>
                  <a:lnTo>
                    <a:pt x="94" y="141"/>
                  </a:lnTo>
                  <a:lnTo>
                    <a:pt x="88" y="143"/>
                  </a:lnTo>
                  <a:lnTo>
                    <a:pt x="84" y="145"/>
                  </a:lnTo>
                  <a:lnTo>
                    <a:pt x="79" y="147"/>
                  </a:lnTo>
                  <a:lnTo>
                    <a:pt x="75" y="149"/>
                  </a:lnTo>
                  <a:lnTo>
                    <a:pt x="73" y="149"/>
                  </a:lnTo>
                  <a:lnTo>
                    <a:pt x="71" y="151"/>
                  </a:lnTo>
                  <a:lnTo>
                    <a:pt x="67" y="149"/>
                  </a:lnTo>
                  <a:lnTo>
                    <a:pt x="60" y="149"/>
                  </a:lnTo>
                  <a:lnTo>
                    <a:pt x="56" y="147"/>
                  </a:lnTo>
                  <a:lnTo>
                    <a:pt x="52" y="145"/>
                  </a:lnTo>
                  <a:lnTo>
                    <a:pt x="48" y="143"/>
                  </a:lnTo>
                  <a:lnTo>
                    <a:pt x="43" y="139"/>
                  </a:lnTo>
                  <a:lnTo>
                    <a:pt x="37" y="136"/>
                  </a:lnTo>
                  <a:lnTo>
                    <a:pt x="32" y="132"/>
                  </a:lnTo>
                  <a:lnTo>
                    <a:pt x="24" y="126"/>
                  </a:lnTo>
                  <a:lnTo>
                    <a:pt x="16" y="120"/>
                  </a:lnTo>
                  <a:lnTo>
                    <a:pt x="16" y="119"/>
                  </a:lnTo>
                  <a:lnTo>
                    <a:pt x="13" y="115"/>
                  </a:lnTo>
                  <a:lnTo>
                    <a:pt x="11" y="115"/>
                  </a:lnTo>
                  <a:lnTo>
                    <a:pt x="7" y="113"/>
                  </a:lnTo>
                  <a:lnTo>
                    <a:pt x="3" y="111"/>
                  </a:lnTo>
                  <a:lnTo>
                    <a:pt x="0" y="111"/>
                  </a:lnTo>
                  <a:lnTo>
                    <a:pt x="3" y="107"/>
                  </a:lnTo>
                  <a:lnTo>
                    <a:pt x="15" y="98"/>
                  </a:lnTo>
                  <a:lnTo>
                    <a:pt x="20" y="92"/>
                  </a:lnTo>
                  <a:lnTo>
                    <a:pt x="26" y="87"/>
                  </a:lnTo>
                  <a:lnTo>
                    <a:pt x="28" y="85"/>
                  </a:lnTo>
                  <a:lnTo>
                    <a:pt x="30" y="81"/>
                  </a:lnTo>
                  <a:lnTo>
                    <a:pt x="32" y="77"/>
                  </a:lnTo>
                  <a:lnTo>
                    <a:pt x="33" y="73"/>
                  </a:lnTo>
                  <a:lnTo>
                    <a:pt x="33" y="66"/>
                  </a:lnTo>
                  <a:lnTo>
                    <a:pt x="35" y="45"/>
                  </a:lnTo>
                  <a:lnTo>
                    <a:pt x="37" y="36"/>
                  </a:lnTo>
                  <a:lnTo>
                    <a:pt x="37" y="26"/>
                  </a:lnTo>
                  <a:lnTo>
                    <a:pt x="39" y="25"/>
                  </a:lnTo>
                  <a:lnTo>
                    <a:pt x="39" y="21"/>
                  </a:lnTo>
                  <a:lnTo>
                    <a:pt x="41" y="19"/>
                  </a:lnTo>
                  <a:lnTo>
                    <a:pt x="41" y="1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4" name="Freeform 231"/>
            <p:cNvSpPr>
              <a:spLocks/>
            </p:cNvSpPr>
            <p:nvPr/>
          </p:nvSpPr>
          <p:spPr bwMode="auto">
            <a:xfrm>
              <a:off x="880" y="2238"/>
              <a:ext cx="114" cy="69"/>
            </a:xfrm>
            <a:custGeom>
              <a:avLst/>
              <a:gdLst>
                <a:gd name="T0" fmla="*/ 3 w 220"/>
                <a:gd name="T1" fmla="*/ 0 h 173"/>
                <a:gd name="T2" fmla="*/ 4 w 220"/>
                <a:gd name="T3" fmla="*/ 0 h 173"/>
                <a:gd name="T4" fmla="*/ 5 w 220"/>
                <a:gd name="T5" fmla="*/ 0 h 173"/>
                <a:gd name="T6" fmla="*/ 6 w 220"/>
                <a:gd name="T7" fmla="*/ 0 h 173"/>
                <a:gd name="T8" fmla="*/ 6 w 220"/>
                <a:gd name="T9" fmla="*/ 0 h 173"/>
                <a:gd name="T10" fmla="*/ 7 w 220"/>
                <a:gd name="T11" fmla="*/ 0 h 173"/>
                <a:gd name="T12" fmla="*/ 8 w 220"/>
                <a:gd name="T13" fmla="*/ 0 h 173"/>
                <a:gd name="T14" fmla="*/ 10 w 220"/>
                <a:gd name="T15" fmla="*/ 0 h 173"/>
                <a:gd name="T16" fmla="*/ 10 w 220"/>
                <a:gd name="T17" fmla="*/ 0 h 173"/>
                <a:gd name="T18" fmla="*/ 11 w 220"/>
                <a:gd name="T19" fmla="*/ 0 h 173"/>
                <a:gd name="T20" fmla="*/ 11 w 220"/>
                <a:gd name="T21" fmla="*/ 0 h 173"/>
                <a:gd name="T22" fmla="*/ 11 w 220"/>
                <a:gd name="T23" fmla="*/ 0 h 173"/>
                <a:gd name="T24" fmla="*/ 11 w 220"/>
                <a:gd name="T25" fmla="*/ 0 h 173"/>
                <a:gd name="T26" fmla="*/ 12 w 220"/>
                <a:gd name="T27" fmla="*/ 0 h 173"/>
                <a:gd name="T28" fmla="*/ 13 w 220"/>
                <a:gd name="T29" fmla="*/ 0 h 173"/>
                <a:gd name="T30" fmla="*/ 13 w 220"/>
                <a:gd name="T31" fmla="*/ 0 h 173"/>
                <a:gd name="T32" fmla="*/ 14 w 220"/>
                <a:gd name="T33" fmla="*/ 1 h 173"/>
                <a:gd name="T34" fmla="*/ 15 w 220"/>
                <a:gd name="T35" fmla="*/ 1 h 173"/>
                <a:gd name="T36" fmla="*/ 15 w 220"/>
                <a:gd name="T37" fmla="*/ 2 h 173"/>
                <a:gd name="T38" fmla="*/ 15 w 220"/>
                <a:gd name="T39" fmla="*/ 2 h 173"/>
                <a:gd name="T40" fmla="*/ 15 w 220"/>
                <a:gd name="T41" fmla="*/ 2 h 173"/>
                <a:gd name="T42" fmla="*/ 15 w 220"/>
                <a:gd name="T43" fmla="*/ 2 h 173"/>
                <a:gd name="T44" fmla="*/ 15 w 220"/>
                <a:gd name="T45" fmla="*/ 3 h 173"/>
                <a:gd name="T46" fmla="*/ 15 w 220"/>
                <a:gd name="T47" fmla="*/ 3 h 173"/>
                <a:gd name="T48" fmla="*/ 16 w 220"/>
                <a:gd name="T49" fmla="*/ 3 h 173"/>
                <a:gd name="T50" fmla="*/ 16 w 220"/>
                <a:gd name="T51" fmla="*/ 3 h 173"/>
                <a:gd name="T52" fmla="*/ 16 w 220"/>
                <a:gd name="T53" fmla="*/ 4 h 173"/>
                <a:gd name="T54" fmla="*/ 16 w 220"/>
                <a:gd name="T55" fmla="*/ 4 h 173"/>
                <a:gd name="T56" fmla="*/ 16 w 220"/>
                <a:gd name="T57" fmla="*/ 4 h 173"/>
                <a:gd name="T58" fmla="*/ 16 w 220"/>
                <a:gd name="T59" fmla="*/ 4 h 173"/>
                <a:gd name="T60" fmla="*/ 16 w 220"/>
                <a:gd name="T61" fmla="*/ 4 h 173"/>
                <a:gd name="T62" fmla="*/ 16 w 220"/>
                <a:gd name="T63" fmla="*/ 4 h 173"/>
                <a:gd name="T64" fmla="*/ 15 w 220"/>
                <a:gd name="T65" fmla="*/ 4 h 173"/>
                <a:gd name="T66" fmla="*/ 14 w 220"/>
                <a:gd name="T67" fmla="*/ 4 h 173"/>
                <a:gd name="T68" fmla="*/ 13 w 220"/>
                <a:gd name="T69" fmla="*/ 4 h 173"/>
                <a:gd name="T70" fmla="*/ 11 w 220"/>
                <a:gd name="T71" fmla="*/ 4 h 173"/>
                <a:gd name="T72" fmla="*/ 10 w 220"/>
                <a:gd name="T73" fmla="*/ 4 h 173"/>
                <a:gd name="T74" fmla="*/ 10 w 220"/>
                <a:gd name="T75" fmla="*/ 4 h 173"/>
                <a:gd name="T76" fmla="*/ 9 w 220"/>
                <a:gd name="T77" fmla="*/ 4 h 173"/>
                <a:gd name="T78" fmla="*/ 7 w 220"/>
                <a:gd name="T79" fmla="*/ 4 h 173"/>
                <a:gd name="T80" fmla="*/ 6 w 220"/>
                <a:gd name="T81" fmla="*/ 4 h 173"/>
                <a:gd name="T82" fmla="*/ 6 w 220"/>
                <a:gd name="T83" fmla="*/ 4 h 173"/>
                <a:gd name="T84" fmla="*/ 5 w 220"/>
                <a:gd name="T85" fmla="*/ 4 h 173"/>
                <a:gd name="T86" fmla="*/ 5 w 220"/>
                <a:gd name="T87" fmla="*/ 4 h 173"/>
                <a:gd name="T88" fmla="*/ 4 w 220"/>
                <a:gd name="T89" fmla="*/ 4 h 173"/>
                <a:gd name="T90" fmla="*/ 4 w 220"/>
                <a:gd name="T91" fmla="*/ 4 h 173"/>
                <a:gd name="T92" fmla="*/ 3 w 220"/>
                <a:gd name="T93" fmla="*/ 4 h 173"/>
                <a:gd name="T94" fmla="*/ 2 w 220"/>
                <a:gd name="T95" fmla="*/ 3 h 173"/>
                <a:gd name="T96" fmla="*/ 1 w 220"/>
                <a:gd name="T97" fmla="*/ 3 h 173"/>
                <a:gd name="T98" fmla="*/ 1 w 220"/>
                <a:gd name="T99" fmla="*/ 3 h 173"/>
                <a:gd name="T100" fmla="*/ 1 w 220"/>
                <a:gd name="T101" fmla="*/ 3 h 173"/>
                <a:gd name="T102" fmla="*/ 1 w 220"/>
                <a:gd name="T103" fmla="*/ 3 h 173"/>
                <a:gd name="T104" fmla="*/ 2 w 220"/>
                <a:gd name="T105" fmla="*/ 2 h 173"/>
                <a:gd name="T106" fmla="*/ 2 w 220"/>
                <a:gd name="T107" fmla="*/ 2 h 173"/>
                <a:gd name="T108" fmla="*/ 3 w 220"/>
                <a:gd name="T109" fmla="*/ 2 h 173"/>
                <a:gd name="T110" fmla="*/ 3 w 220"/>
                <a:gd name="T111" fmla="*/ 2 h 173"/>
                <a:gd name="T112" fmla="*/ 3 w 220"/>
                <a:gd name="T113" fmla="*/ 1 h 173"/>
                <a:gd name="T114" fmla="*/ 3 w 220"/>
                <a:gd name="T115" fmla="*/ 1 h 173"/>
                <a:gd name="T116" fmla="*/ 3 w 220"/>
                <a:gd name="T117" fmla="*/ 0 h 173"/>
                <a:gd name="T118" fmla="*/ 3 w 220"/>
                <a:gd name="T119" fmla="*/ 0 h 1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0"/>
                <a:gd name="T181" fmla="*/ 0 h 173"/>
                <a:gd name="T182" fmla="*/ 220 w 220"/>
                <a:gd name="T183" fmla="*/ 173 h 1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0" h="173">
                  <a:moveTo>
                    <a:pt x="41" y="11"/>
                  </a:moveTo>
                  <a:lnTo>
                    <a:pt x="43" y="11"/>
                  </a:lnTo>
                  <a:lnTo>
                    <a:pt x="47" y="8"/>
                  </a:lnTo>
                  <a:lnTo>
                    <a:pt x="54" y="6"/>
                  </a:lnTo>
                  <a:lnTo>
                    <a:pt x="62" y="4"/>
                  </a:lnTo>
                  <a:lnTo>
                    <a:pt x="67" y="2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2"/>
                  </a:lnTo>
                  <a:lnTo>
                    <a:pt x="94" y="4"/>
                  </a:lnTo>
                  <a:lnTo>
                    <a:pt x="97" y="6"/>
                  </a:lnTo>
                  <a:lnTo>
                    <a:pt x="103" y="8"/>
                  </a:lnTo>
                  <a:lnTo>
                    <a:pt x="112" y="10"/>
                  </a:lnTo>
                  <a:lnTo>
                    <a:pt x="129" y="10"/>
                  </a:lnTo>
                  <a:lnTo>
                    <a:pt x="135" y="10"/>
                  </a:lnTo>
                  <a:lnTo>
                    <a:pt x="141" y="10"/>
                  </a:lnTo>
                  <a:lnTo>
                    <a:pt x="144" y="10"/>
                  </a:lnTo>
                  <a:lnTo>
                    <a:pt x="148" y="8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4"/>
                  </a:lnTo>
                  <a:lnTo>
                    <a:pt x="154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9" y="0"/>
                  </a:lnTo>
                  <a:lnTo>
                    <a:pt x="171" y="6"/>
                  </a:lnTo>
                  <a:lnTo>
                    <a:pt x="174" y="6"/>
                  </a:lnTo>
                  <a:lnTo>
                    <a:pt x="178" y="8"/>
                  </a:lnTo>
                  <a:lnTo>
                    <a:pt x="182" y="11"/>
                  </a:lnTo>
                  <a:lnTo>
                    <a:pt x="186" y="13"/>
                  </a:lnTo>
                  <a:lnTo>
                    <a:pt x="190" y="17"/>
                  </a:lnTo>
                  <a:lnTo>
                    <a:pt x="193" y="21"/>
                  </a:lnTo>
                  <a:lnTo>
                    <a:pt x="195" y="25"/>
                  </a:lnTo>
                  <a:lnTo>
                    <a:pt x="197" y="28"/>
                  </a:lnTo>
                  <a:lnTo>
                    <a:pt x="201" y="34"/>
                  </a:lnTo>
                  <a:lnTo>
                    <a:pt x="205" y="47"/>
                  </a:lnTo>
                  <a:lnTo>
                    <a:pt x="208" y="57"/>
                  </a:lnTo>
                  <a:lnTo>
                    <a:pt x="210" y="66"/>
                  </a:lnTo>
                  <a:lnTo>
                    <a:pt x="210" y="70"/>
                  </a:lnTo>
                  <a:lnTo>
                    <a:pt x="210" y="73"/>
                  </a:lnTo>
                  <a:lnTo>
                    <a:pt x="210" y="79"/>
                  </a:lnTo>
                  <a:lnTo>
                    <a:pt x="208" y="83"/>
                  </a:lnTo>
                  <a:lnTo>
                    <a:pt x="206" y="92"/>
                  </a:lnTo>
                  <a:lnTo>
                    <a:pt x="205" y="102"/>
                  </a:lnTo>
                  <a:lnTo>
                    <a:pt x="205" y="109"/>
                  </a:lnTo>
                  <a:lnTo>
                    <a:pt x="205" y="115"/>
                  </a:lnTo>
                  <a:lnTo>
                    <a:pt x="206" y="120"/>
                  </a:lnTo>
                  <a:lnTo>
                    <a:pt x="208" y="122"/>
                  </a:lnTo>
                  <a:lnTo>
                    <a:pt x="212" y="126"/>
                  </a:lnTo>
                  <a:lnTo>
                    <a:pt x="214" y="128"/>
                  </a:lnTo>
                  <a:lnTo>
                    <a:pt x="220" y="130"/>
                  </a:lnTo>
                  <a:lnTo>
                    <a:pt x="220" y="132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4" y="139"/>
                  </a:lnTo>
                  <a:lnTo>
                    <a:pt x="214" y="143"/>
                  </a:lnTo>
                  <a:lnTo>
                    <a:pt x="214" y="145"/>
                  </a:lnTo>
                  <a:lnTo>
                    <a:pt x="214" y="149"/>
                  </a:lnTo>
                  <a:lnTo>
                    <a:pt x="216" y="158"/>
                  </a:lnTo>
                  <a:lnTo>
                    <a:pt x="216" y="162"/>
                  </a:lnTo>
                  <a:lnTo>
                    <a:pt x="216" y="168"/>
                  </a:lnTo>
                  <a:lnTo>
                    <a:pt x="216" y="171"/>
                  </a:lnTo>
                  <a:lnTo>
                    <a:pt x="214" y="173"/>
                  </a:lnTo>
                  <a:lnTo>
                    <a:pt x="212" y="169"/>
                  </a:lnTo>
                  <a:lnTo>
                    <a:pt x="203" y="164"/>
                  </a:lnTo>
                  <a:lnTo>
                    <a:pt x="197" y="160"/>
                  </a:lnTo>
                  <a:lnTo>
                    <a:pt x="193" y="158"/>
                  </a:lnTo>
                  <a:lnTo>
                    <a:pt x="186" y="156"/>
                  </a:lnTo>
                  <a:lnTo>
                    <a:pt x="182" y="154"/>
                  </a:lnTo>
                  <a:lnTo>
                    <a:pt x="159" y="147"/>
                  </a:lnTo>
                  <a:lnTo>
                    <a:pt x="158" y="145"/>
                  </a:lnTo>
                  <a:lnTo>
                    <a:pt x="150" y="141"/>
                  </a:lnTo>
                  <a:lnTo>
                    <a:pt x="144" y="139"/>
                  </a:lnTo>
                  <a:lnTo>
                    <a:pt x="141" y="137"/>
                  </a:lnTo>
                  <a:lnTo>
                    <a:pt x="135" y="136"/>
                  </a:lnTo>
                  <a:lnTo>
                    <a:pt x="129" y="136"/>
                  </a:lnTo>
                  <a:lnTo>
                    <a:pt x="126" y="136"/>
                  </a:lnTo>
                  <a:lnTo>
                    <a:pt x="112" y="137"/>
                  </a:lnTo>
                  <a:lnTo>
                    <a:pt x="103" y="137"/>
                  </a:lnTo>
                  <a:lnTo>
                    <a:pt x="94" y="141"/>
                  </a:lnTo>
                  <a:lnTo>
                    <a:pt x="88" y="143"/>
                  </a:lnTo>
                  <a:lnTo>
                    <a:pt x="84" y="145"/>
                  </a:lnTo>
                  <a:lnTo>
                    <a:pt x="79" y="147"/>
                  </a:lnTo>
                  <a:lnTo>
                    <a:pt x="75" y="149"/>
                  </a:lnTo>
                  <a:lnTo>
                    <a:pt x="73" y="149"/>
                  </a:lnTo>
                  <a:lnTo>
                    <a:pt x="71" y="151"/>
                  </a:lnTo>
                  <a:lnTo>
                    <a:pt x="67" y="149"/>
                  </a:lnTo>
                  <a:lnTo>
                    <a:pt x="60" y="149"/>
                  </a:lnTo>
                  <a:lnTo>
                    <a:pt x="56" y="147"/>
                  </a:lnTo>
                  <a:lnTo>
                    <a:pt x="52" y="145"/>
                  </a:lnTo>
                  <a:lnTo>
                    <a:pt x="48" y="143"/>
                  </a:lnTo>
                  <a:lnTo>
                    <a:pt x="43" y="139"/>
                  </a:lnTo>
                  <a:lnTo>
                    <a:pt x="37" y="136"/>
                  </a:lnTo>
                  <a:lnTo>
                    <a:pt x="32" y="132"/>
                  </a:lnTo>
                  <a:lnTo>
                    <a:pt x="24" y="126"/>
                  </a:lnTo>
                  <a:lnTo>
                    <a:pt x="16" y="120"/>
                  </a:lnTo>
                  <a:lnTo>
                    <a:pt x="16" y="119"/>
                  </a:lnTo>
                  <a:lnTo>
                    <a:pt x="13" y="115"/>
                  </a:lnTo>
                  <a:lnTo>
                    <a:pt x="11" y="115"/>
                  </a:lnTo>
                  <a:lnTo>
                    <a:pt x="7" y="113"/>
                  </a:lnTo>
                  <a:lnTo>
                    <a:pt x="3" y="111"/>
                  </a:lnTo>
                  <a:lnTo>
                    <a:pt x="0" y="111"/>
                  </a:lnTo>
                  <a:lnTo>
                    <a:pt x="3" y="107"/>
                  </a:lnTo>
                  <a:lnTo>
                    <a:pt x="15" y="98"/>
                  </a:lnTo>
                  <a:lnTo>
                    <a:pt x="20" y="92"/>
                  </a:lnTo>
                  <a:lnTo>
                    <a:pt x="26" y="87"/>
                  </a:lnTo>
                  <a:lnTo>
                    <a:pt x="28" y="85"/>
                  </a:lnTo>
                  <a:lnTo>
                    <a:pt x="30" y="81"/>
                  </a:lnTo>
                  <a:lnTo>
                    <a:pt x="32" y="77"/>
                  </a:lnTo>
                  <a:lnTo>
                    <a:pt x="33" y="73"/>
                  </a:lnTo>
                  <a:lnTo>
                    <a:pt x="33" y="66"/>
                  </a:lnTo>
                  <a:lnTo>
                    <a:pt x="35" y="45"/>
                  </a:lnTo>
                  <a:lnTo>
                    <a:pt x="37" y="36"/>
                  </a:lnTo>
                  <a:lnTo>
                    <a:pt x="37" y="26"/>
                  </a:lnTo>
                  <a:lnTo>
                    <a:pt x="39" y="25"/>
                  </a:lnTo>
                  <a:lnTo>
                    <a:pt x="39" y="21"/>
                  </a:lnTo>
                  <a:lnTo>
                    <a:pt x="41" y="19"/>
                  </a:lnTo>
                  <a:lnTo>
                    <a:pt x="41" y="1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5" name="Freeform 232"/>
            <p:cNvSpPr>
              <a:spLocks/>
            </p:cNvSpPr>
            <p:nvPr/>
          </p:nvSpPr>
          <p:spPr bwMode="auto">
            <a:xfrm>
              <a:off x="948" y="2339"/>
              <a:ext cx="44" cy="37"/>
            </a:xfrm>
            <a:custGeom>
              <a:avLst/>
              <a:gdLst>
                <a:gd name="T0" fmla="*/ 4 w 85"/>
                <a:gd name="T1" fmla="*/ 0 h 90"/>
                <a:gd name="T2" fmla="*/ 4 w 85"/>
                <a:gd name="T3" fmla="*/ 0 h 90"/>
                <a:gd name="T4" fmla="*/ 4 w 85"/>
                <a:gd name="T5" fmla="*/ 0 h 90"/>
                <a:gd name="T6" fmla="*/ 5 w 85"/>
                <a:gd name="T7" fmla="*/ 1 h 90"/>
                <a:gd name="T8" fmla="*/ 6 w 85"/>
                <a:gd name="T9" fmla="*/ 1 h 90"/>
                <a:gd name="T10" fmla="*/ 6 w 85"/>
                <a:gd name="T11" fmla="*/ 1 h 90"/>
                <a:gd name="T12" fmla="*/ 6 w 85"/>
                <a:gd name="T13" fmla="*/ 2 h 90"/>
                <a:gd name="T14" fmla="*/ 6 w 85"/>
                <a:gd name="T15" fmla="*/ 2 h 90"/>
                <a:gd name="T16" fmla="*/ 5 w 85"/>
                <a:gd name="T17" fmla="*/ 2 h 90"/>
                <a:gd name="T18" fmla="*/ 5 w 85"/>
                <a:gd name="T19" fmla="*/ 2 h 90"/>
                <a:gd name="T20" fmla="*/ 5 w 85"/>
                <a:gd name="T21" fmla="*/ 2 h 90"/>
                <a:gd name="T22" fmla="*/ 5 w 85"/>
                <a:gd name="T23" fmla="*/ 2 h 90"/>
                <a:gd name="T24" fmla="*/ 4 w 85"/>
                <a:gd name="T25" fmla="*/ 2 h 90"/>
                <a:gd name="T26" fmla="*/ 4 w 85"/>
                <a:gd name="T27" fmla="*/ 2 h 90"/>
                <a:gd name="T28" fmla="*/ 4 w 85"/>
                <a:gd name="T29" fmla="*/ 2 h 90"/>
                <a:gd name="T30" fmla="*/ 3 w 85"/>
                <a:gd name="T31" fmla="*/ 2 h 90"/>
                <a:gd name="T32" fmla="*/ 3 w 85"/>
                <a:gd name="T33" fmla="*/ 2 h 90"/>
                <a:gd name="T34" fmla="*/ 3 w 85"/>
                <a:gd name="T35" fmla="*/ 2 h 90"/>
                <a:gd name="T36" fmla="*/ 3 w 85"/>
                <a:gd name="T37" fmla="*/ 2 h 90"/>
                <a:gd name="T38" fmla="*/ 3 w 85"/>
                <a:gd name="T39" fmla="*/ 2 h 90"/>
                <a:gd name="T40" fmla="*/ 3 w 85"/>
                <a:gd name="T41" fmla="*/ 2 h 90"/>
                <a:gd name="T42" fmla="*/ 3 w 85"/>
                <a:gd name="T43" fmla="*/ 2 h 90"/>
                <a:gd name="T44" fmla="*/ 3 w 85"/>
                <a:gd name="T45" fmla="*/ 2 h 90"/>
                <a:gd name="T46" fmla="*/ 2 w 85"/>
                <a:gd name="T47" fmla="*/ 2 h 90"/>
                <a:gd name="T48" fmla="*/ 2 w 85"/>
                <a:gd name="T49" fmla="*/ 2 h 90"/>
                <a:gd name="T50" fmla="*/ 2 w 85"/>
                <a:gd name="T51" fmla="*/ 2 h 90"/>
                <a:gd name="T52" fmla="*/ 1 w 85"/>
                <a:gd name="T53" fmla="*/ 2 h 90"/>
                <a:gd name="T54" fmla="*/ 1 w 85"/>
                <a:gd name="T55" fmla="*/ 2 h 90"/>
                <a:gd name="T56" fmla="*/ 1 w 85"/>
                <a:gd name="T57" fmla="*/ 2 h 90"/>
                <a:gd name="T58" fmla="*/ 1 w 85"/>
                <a:gd name="T59" fmla="*/ 2 h 90"/>
                <a:gd name="T60" fmla="*/ 1 w 85"/>
                <a:gd name="T61" fmla="*/ 2 h 90"/>
                <a:gd name="T62" fmla="*/ 1 w 85"/>
                <a:gd name="T63" fmla="*/ 2 h 90"/>
                <a:gd name="T64" fmla="*/ 0 w 85"/>
                <a:gd name="T65" fmla="*/ 2 h 90"/>
                <a:gd name="T66" fmla="*/ 1 w 85"/>
                <a:gd name="T67" fmla="*/ 2 h 90"/>
                <a:gd name="T68" fmla="*/ 1 w 85"/>
                <a:gd name="T69" fmla="*/ 1 h 90"/>
                <a:gd name="T70" fmla="*/ 1 w 85"/>
                <a:gd name="T71" fmla="*/ 1 h 90"/>
                <a:gd name="T72" fmla="*/ 1 w 85"/>
                <a:gd name="T73" fmla="*/ 1 h 90"/>
                <a:gd name="T74" fmla="*/ 1 w 85"/>
                <a:gd name="T75" fmla="*/ 1 h 90"/>
                <a:gd name="T76" fmla="*/ 1 w 85"/>
                <a:gd name="T77" fmla="*/ 0 h 90"/>
                <a:gd name="T78" fmla="*/ 1 w 85"/>
                <a:gd name="T79" fmla="*/ 0 h 90"/>
                <a:gd name="T80" fmla="*/ 2 w 85"/>
                <a:gd name="T81" fmla="*/ 0 h 90"/>
                <a:gd name="T82" fmla="*/ 2 w 85"/>
                <a:gd name="T83" fmla="*/ 0 h 90"/>
                <a:gd name="T84" fmla="*/ 2 w 85"/>
                <a:gd name="T85" fmla="*/ 0 h 90"/>
                <a:gd name="T86" fmla="*/ 2 w 85"/>
                <a:gd name="T87" fmla="*/ 0 h 90"/>
                <a:gd name="T88" fmla="*/ 3 w 85"/>
                <a:gd name="T89" fmla="*/ 0 h 90"/>
                <a:gd name="T90" fmla="*/ 3 w 85"/>
                <a:gd name="T91" fmla="*/ 0 h 90"/>
                <a:gd name="T92" fmla="*/ 3 w 85"/>
                <a:gd name="T93" fmla="*/ 0 h 90"/>
                <a:gd name="T94" fmla="*/ 3 w 85"/>
                <a:gd name="T95" fmla="*/ 0 h 90"/>
                <a:gd name="T96" fmla="*/ 4 w 85"/>
                <a:gd name="T97" fmla="*/ 0 h 9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"/>
                <a:gd name="T148" fmla="*/ 0 h 90"/>
                <a:gd name="T149" fmla="*/ 85 w 85"/>
                <a:gd name="T150" fmla="*/ 90 h 9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" h="90">
                  <a:moveTo>
                    <a:pt x="53" y="0"/>
                  </a:moveTo>
                  <a:lnTo>
                    <a:pt x="53" y="2"/>
                  </a:lnTo>
                  <a:lnTo>
                    <a:pt x="57" y="7"/>
                  </a:lnTo>
                  <a:lnTo>
                    <a:pt x="66" y="21"/>
                  </a:lnTo>
                  <a:lnTo>
                    <a:pt x="85" y="43"/>
                  </a:lnTo>
                  <a:lnTo>
                    <a:pt x="83" y="45"/>
                  </a:lnTo>
                  <a:lnTo>
                    <a:pt x="79" y="51"/>
                  </a:lnTo>
                  <a:lnTo>
                    <a:pt x="77" y="54"/>
                  </a:lnTo>
                  <a:lnTo>
                    <a:pt x="75" y="58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68" y="60"/>
                  </a:lnTo>
                  <a:lnTo>
                    <a:pt x="60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47" y="64"/>
                  </a:lnTo>
                  <a:lnTo>
                    <a:pt x="45" y="64"/>
                  </a:lnTo>
                  <a:lnTo>
                    <a:pt x="43" y="66"/>
                  </a:lnTo>
                  <a:lnTo>
                    <a:pt x="40" y="68"/>
                  </a:lnTo>
                  <a:lnTo>
                    <a:pt x="38" y="68"/>
                  </a:lnTo>
                  <a:lnTo>
                    <a:pt x="36" y="71"/>
                  </a:lnTo>
                  <a:lnTo>
                    <a:pt x="34" y="73"/>
                  </a:lnTo>
                  <a:lnTo>
                    <a:pt x="34" y="75"/>
                  </a:lnTo>
                  <a:lnTo>
                    <a:pt x="28" y="79"/>
                  </a:lnTo>
                  <a:lnTo>
                    <a:pt x="19" y="85"/>
                  </a:lnTo>
                  <a:lnTo>
                    <a:pt x="17" y="86"/>
                  </a:lnTo>
                  <a:lnTo>
                    <a:pt x="11" y="88"/>
                  </a:lnTo>
                  <a:lnTo>
                    <a:pt x="10" y="90"/>
                  </a:lnTo>
                  <a:lnTo>
                    <a:pt x="6" y="90"/>
                  </a:lnTo>
                  <a:lnTo>
                    <a:pt x="4" y="90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2" y="73"/>
                  </a:lnTo>
                  <a:lnTo>
                    <a:pt x="4" y="41"/>
                  </a:lnTo>
                  <a:lnTo>
                    <a:pt x="4" y="38"/>
                  </a:lnTo>
                  <a:lnTo>
                    <a:pt x="8" y="28"/>
                  </a:lnTo>
                  <a:lnTo>
                    <a:pt x="10" y="22"/>
                  </a:lnTo>
                  <a:lnTo>
                    <a:pt x="13" y="17"/>
                  </a:lnTo>
                  <a:lnTo>
                    <a:pt x="15" y="15"/>
                  </a:lnTo>
                  <a:lnTo>
                    <a:pt x="17" y="11"/>
                  </a:lnTo>
                  <a:lnTo>
                    <a:pt x="21" y="9"/>
                  </a:lnTo>
                  <a:lnTo>
                    <a:pt x="25" y="6"/>
                  </a:lnTo>
                  <a:lnTo>
                    <a:pt x="27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6" name="Freeform 233"/>
            <p:cNvSpPr>
              <a:spLocks/>
            </p:cNvSpPr>
            <p:nvPr/>
          </p:nvSpPr>
          <p:spPr bwMode="auto">
            <a:xfrm>
              <a:off x="948" y="2339"/>
              <a:ext cx="44" cy="37"/>
            </a:xfrm>
            <a:custGeom>
              <a:avLst/>
              <a:gdLst>
                <a:gd name="T0" fmla="*/ 4 w 85"/>
                <a:gd name="T1" fmla="*/ 0 h 90"/>
                <a:gd name="T2" fmla="*/ 4 w 85"/>
                <a:gd name="T3" fmla="*/ 0 h 90"/>
                <a:gd name="T4" fmla="*/ 4 w 85"/>
                <a:gd name="T5" fmla="*/ 0 h 90"/>
                <a:gd name="T6" fmla="*/ 5 w 85"/>
                <a:gd name="T7" fmla="*/ 1 h 90"/>
                <a:gd name="T8" fmla="*/ 6 w 85"/>
                <a:gd name="T9" fmla="*/ 1 h 90"/>
                <a:gd name="T10" fmla="*/ 6 w 85"/>
                <a:gd name="T11" fmla="*/ 1 h 90"/>
                <a:gd name="T12" fmla="*/ 6 w 85"/>
                <a:gd name="T13" fmla="*/ 2 h 90"/>
                <a:gd name="T14" fmla="*/ 6 w 85"/>
                <a:gd name="T15" fmla="*/ 2 h 90"/>
                <a:gd name="T16" fmla="*/ 5 w 85"/>
                <a:gd name="T17" fmla="*/ 2 h 90"/>
                <a:gd name="T18" fmla="*/ 5 w 85"/>
                <a:gd name="T19" fmla="*/ 2 h 90"/>
                <a:gd name="T20" fmla="*/ 5 w 85"/>
                <a:gd name="T21" fmla="*/ 2 h 90"/>
                <a:gd name="T22" fmla="*/ 5 w 85"/>
                <a:gd name="T23" fmla="*/ 2 h 90"/>
                <a:gd name="T24" fmla="*/ 4 w 85"/>
                <a:gd name="T25" fmla="*/ 2 h 90"/>
                <a:gd name="T26" fmla="*/ 4 w 85"/>
                <a:gd name="T27" fmla="*/ 2 h 90"/>
                <a:gd name="T28" fmla="*/ 4 w 85"/>
                <a:gd name="T29" fmla="*/ 2 h 90"/>
                <a:gd name="T30" fmla="*/ 3 w 85"/>
                <a:gd name="T31" fmla="*/ 2 h 90"/>
                <a:gd name="T32" fmla="*/ 3 w 85"/>
                <a:gd name="T33" fmla="*/ 2 h 90"/>
                <a:gd name="T34" fmla="*/ 3 w 85"/>
                <a:gd name="T35" fmla="*/ 2 h 90"/>
                <a:gd name="T36" fmla="*/ 3 w 85"/>
                <a:gd name="T37" fmla="*/ 2 h 90"/>
                <a:gd name="T38" fmla="*/ 3 w 85"/>
                <a:gd name="T39" fmla="*/ 2 h 90"/>
                <a:gd name="T40" fmla="*/ 3 w 85"/>
                <a:gd name="T41" fmla="*/ 2 h 90"/>
                <a:gd name="T42" fmla="*/ 3 w 85"/>
                <a:gd name="T43" fmla="*/ 2 h 90"/>
                <a:gd name="T44" fmla="*/ 3 w 85"/>
                <a:gd name="T45" fmla="*/ 2 h 90"/>
                <a:gd name="T46" fmla="*/ 2 w 85"/>
                <a:gd name="T47" fmla="*/ 2 h 90"/>
                <a:gd name="T48" fmla="*/ 2 w 85"/>
                <a:gd name="T49" fmla="*/ 2 h 90"/>
                <a:gd name="T50" fmla="*/ 2 w 85"/>
                <a:gd name="T51" fmla="*/ 2 h 90"/>
                <a:gd name="T52" fmla="*/ 1 w 85"/>
                <a:gd name="T53" fmla="*/ 2 h 90"/>
                <a:gd name="T54" fmla="*/ 1 w 85"/>
                <a:gd name="T55" fmla="*/ 2 h 90"/>
                <a:gd name="T56" fmla="*/ 1 w 85"/>
                <a:gd name="T57" fmla="*/ 2 h 90"/>
                <a:gd name="T58" fmla="*/ 1 w 85"/>
                <a:gd name="T59" fmla="*/ 2 h 90"/>
                <a:gd name="T60" fmla="*/ 1 w 85"/>
                <a:gd name="T61" fmla="*/ 2 h 90"/>
                <a:gd name="T62" fmla="*/ 1 w 85"/>
                <a:gd name="T63" fmla="*/ 2 h 90"/>
                <a:gd name="T64" fmla="*/ 0 w 85"/>
                <a:gd name="T65" fmla="*/ 2 h 90"/>
                <a:gd name="T66" fmla="*/ 1 w 85"/>
                <a:gd name="T67" fmla="*/ 2 h 90"/>
                <a:gd name="T68" fmla="*/ 1 w 85"/>
                <a:gd name="T69" fmla="*/ 1 h 90"/>
                <a:gd name="T70" fmla="*/ 1 w 85"/>
                <a:gd name="T71" fmla="*/ 1 h 90"/>
                <a:gd name="T72" fmla="*/ 1 w 85"/>
                <a:gd name="T73" fmla="*/ 1 h 90"/>
                <a:gd name="T74" fmla="*/ 1 w 85"/>
                <a:gd name="T75" fmla="*/ 1 h 90"/>
                <a:gd name="T76" fmla="*/ 1 w 85"/>
                <a:gd name="T77" fmla="*/ 0 h 90"/>
                <a:gd name="T78" fmla="*/ 1 w 85"/>
                <a:gd name="T79" fmla="*/ 0 h 90"/>
                <a:gd name="T80" fmla="*/ 2 w 85"/>
                <a:gd name="T81" fmla="*/ 0 h 90"/>
                <a:gd name="T82" fmla="*/ 2 w 85"/>
                <a:gd name="T83" fmla="*/ 0 h 90"/>
                <a:gd name="T84" fmla="*/ 2 w 85"/>
                <a:gd name="T85" fmla="*/ 0 h 90"/>
                <a:gd name="T86" fmla="*/ 2 w 85"/>
                <a:gd name="T87" fmla="*/ 0 h 90"/>
                <a:gd name="T88" fmla="*/ 3 w 85"/>
                <a:gd name="T89" fmla="*/ 0 h 90"/>
                <a:gd name="T90" fmla="*/ 3 w 85"/>
                <a:gd name="T91" fmla="*/ 0 h 90"/>
                <a:gd name="T92" fmla="*/ 3 w 85"/>
                <a:gd name="T93" fmla="*/ 0 h 90"/>
                <a:gd name="T94" fmla="*/ 3 w 85"/>
                <a:gd name="T95" fmla="*/ 0 h 90"/>
                <a:gd name="T96" fmla="*/ 4 w 85"/>
                <a:gd name="T97" fmla="*/ 0 h 9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5"/>
                <a:gd name="T148" fmla="*/ 0 h 90"/>
                <a:gd name="T149" fmla="*/ 85 w 85"/>
                <a:gd name="T150" fmla="*/ 90 h 9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5" h="90">
                  <a:moveTo>
                    <a:pt x="53" y="0"/>
                  </a:moveTo>
                  <a:lnTo>
                    <a:pt x="53" y="2"/>
                  </a:lnTo>
                  <a:lnTo>
                    <a:pt x="57" y="7"/>
                  </a:lnTo>
                  <a:lnTo>
                    <a:pt x="66" y="21"/>
                  </a:lnTo>
                  <a:lnTo>
                    <a:pt x="85" y="43"/>
                  </a:lnTo>
                  <a:lnTo>
                    <a:pt x="83" y="45"/>
                  </a:lnTo>
                  <a:lnTo>
                    <a:pt x="79" y="51"/>
                  </a:lnTo>
                  <a:lnTo>
                    <a:pt x="77" y="54"/>
                  </a:lnTo>
                  <a:lnTo>
                    <a:pt x="75" y="58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68" y="60"/>
                  </a:lnTo>
                  <a:lnTo>
                    <a:pt x="60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47" y="64"/>
                  </a:lnTo>
                  <a:lnTo>
                    <a:pt x="45" y="64"/>
                  </a:lnTo>
                  <a:lnTo>
                    <a:pt x="43" y="66"/>
                  </a:lnTo>
                  <a:lnTo>
                    <a:pt x="40" y="68"/>
                  </a:lnTo>
                  <a:lnTo>
                    <a:pt x="38" y="68"/>
                  </a:lnTo>
                  <a:lnTo>
                    <a:pt x="36" y="71"/>
                  </a:lnTo>
                  <a:lnTo>
                    <a:pt x="34" y="73"/>
                  </a:lnTo>
                  <a:lnTo>
                    <a:pt x="34" y="75"/>
                  </a:lnTo>
                  <a:lnTo>
                    <a:pt x="28" y="79"/>
                  </a:lnTo>
                  <a:lnTo>
                    <a:pt x="19" y="85"/>
                  </a:lnTo>
                  <a:lnTo>
                    <a:pt x="17" y="86"/>
                  </a:lnTo>
                  <a:lnTo>
                    <a:pt x="11" y="88"/>
                  </a:lnTo>
                  <a:lnTo>
                    <a:pt x="10" y="90"/>
                  </a:lnTo>
                  <a:lnTo>
                    <a:pt x="6" y="90"/>
                  </a:lnTo>
                  <a:lnTo>
                    <a:pt x="4" y="90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2" y="73"/>
                  </a:lnTo>
                  <a:lnTo>
                    <a:pt x="4" y="41"/>
                  </a:lnTo>
                  <a:lnTo>
                    <a:pt x="4" y="38"/>
                  </a:lnTo>
                  <a:lnTo>
                    <a:pt x="8" y="28"/>
                  </a:lnTo>
                  <a:lnTo>
                    <a:pt x="10" y="22"/>
                  </a:lnTo>
                  <a:lnTo>
                    <a:pt x="13" y="17"/>
                  </a:lnTo>
                  <a:lnTo>
                    <a:pt x="15" y="15"/>
                  </a:lnTo>
                  <a:lnTo>
                    <a:pt x="17" y="11"/>
                  </a:lnTo>
                  <a:lnTo>
                    <a:pt x="21" y="9"/>
                  </a:lnTo>
                  <a:lnTo>
                    <a:pt x="25" y="6"/>
                  </a:lnTo>
                  <a:lnTo>
                    <a:pt x="27" y="6"/>
                  </a:lnTo>
                  <a:lnTo>
                    <a:pt x="32" y="4"/>
                  </a:lnTo>
                  <a:lnTo>
                    <a:pt x="36" y="2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7" name="Freeform 234"/>
            <p:cNvSpPr>
              <a:spLocks/>
            </p:cNvSpPr>
            <p:nvPr/>
          </p:nvSpPr>
          <p:spPr bwMode="auto">
            <a:xfrm>
              <a:off x="1065" y="2488"/>
              <a:ext cx="302" cy="194"/>
            </a:xfrm>
            <a:custGeom>
              <a:avLst/>
              <a:gdLst>
                <a:gd name="T0" fmla="*/ 6 w 581"/>
                <a:gd name="T1" fmla="*/ 1 h 485"/>
                <a:gd name="T2" fmla="*/ 6 w 581"/>
                <a:gd name="T3" fmla="*/ 1 h 485"/>
                <a:gd name="T4" fmla="*/ 5 w 581"/>
                <a:gd name="T5" fmla="*/ 2 h 485"/>
                <a:gd name="T6" fmla="*/ 0 w 581"/>
                <a:gd name="T7" fmla="*/ 2 h 485"/>
                <a:gd name="T8" fmla="*/ 1 w 581"/>
                <a:gd name="T9" fmla="*/ 3 h 485"/>
                <a:gd name="T10" fmla="*/ 3 w 581"/>
                <a:gd name="T11" fmla="*/ 4 h 485"/>
                <a:gd name="T12" fmla="*/ 6 w 581"/>
                <a:gd name="T13" fmla="*/ 6 h 485"/>
                <a:gd name="T14" fmla="*/ 7 w 581"/>
                <a:gd name="T15" fmla="*/ 7 h 485"/>
                <a:gd name="T16" fmla="*/ 11 w 581"/>
                <a:gd name="T17" fmla="*/ 9 h 485"/>
                <a:gd name="T18" fmla="*/ 12 w 581"/>
                <a:gd name="T19" fmla="*/ 10 h 485"/>
                <a:gd name="T20" fmla="*/ 14 w 581"/>
                <a:gd name="T21" fmla="*/ 11 h 485"/>
                <a:gd name="T22" fmla="*/ 15 w 581"/>
                <a:gd name="T23" fmla="*/ 12 h 485"/>
                <a:gd name="T24" fmla="*/ 16 w 581"/>
                <a:gd name="T25" fmla="*/ 11 h 485"/>
                <a:gd name="T26" fmla="*/ 16 w 581"/>
                <a:gd name="T27" fmla="*/ 11 h 485"/>
                <a:gd name="T28" fmla="*/ 17 w 581"/>
                <a:gd name="T29" fmla="*/ 11 h 485"/>
                <a:gd name="T30" fmla="*/ 17 w 581"/>
                <a:gd name="T31" fmla="*/ 11 h 485"/>
                <a:gd name="T32" fmla="*/ 21 w 581"/>
                <a:gd name="T33" fmla="*/ 12 h 485"/>
                <a:gd name="T34" fmla="*/ 23 w 581"/>
                <a:gd name="T35" fmla="*/ 12 h 485"/>
                <a:gd name="T36" fmla="*/ 25 w 581"/>
                <a:gd name="T37" fmla="*/ 11 h 485"/>
                <a:gd name="T38" fmla="*/ 27 w 581"/>
                <a:gd name="T39" fmla="*/ 10 h 485"/>
                <a:gd name="T40" fmla="*/ 31 w 581"/>
                <a:gd name="T41" fmla="*/ 10 h 485"/>
                <a:gd name="T42" fmla="*/ 33 w 581"/>
                <a:gd name="T43" fmla="*/ 10 h 485"/>
                <a:gd name="T44" fmla="*/ 35 w 581"/>
                <a:gd name="T45" fmla="*/ 10 h 485"/>
                <a:gd name="T46" fmla="*/ 37 w 581"/>
                <a:gd name="T47" fmla="*/ 10 h 485"/>
                <a:gd name="T48" fmla="*/ 39 w 581"/>
                <a:gd name="T49" fmla="*/ 9 h 485"/>
                <a:gd name="T50" fmla="*/ 41 w 581"/>
                <a:gd name="T51" fmla="*/ 9 h 485"/>
                <a:gd name="T52" fmla="*/ 42 w 581"/>
                <a:gd name="T53" fmla="*/ 8 h 485"/>
                <a:gd name="T54" fmla="*/ 42 w 581"/>
                <a:gd name="T55" fmla="*/ 8 h 485"/>
                <a:gd name="T56" fmla="*/ 43 w 581"/>
                <a:gd name="T57" fmla="*/ 7 h 485"/>
                <a:gd name="T58" fmla="*/ 42 w 581"/>
                <a:gd name="T59" fmla="*/ 7 h 485"/>
                <a:gd name="T60" fmla="*/ 42 w 581"/>
                <a:gd name="T61" fmla="*/ 7 h 485"/>
                <a:gd name="T62" fmla="*/ 40 w 581"/>
                <a:gd name="T63" fmla="*/ 6 h 485"/>
                <a:gd name="T64" fmla="*/ 36 w 581"/>
                <a:gd name="T65" fmla="*/ 6 h 485"/>
                <a:gd name="T66" fmla="*/ 36 w 581"/>
                <a:gd name="T67" fmla="*/ 6 h 485"/>
                <a:gd name="T68" fmla="*/ 36 w 581"/>
                <a:gd name="T69" fmla="*/ 6 h 485"/>
                <a:gd name="T70" fmla="*/ 36 w 581"/>
                <a:gd name="T71" fmla="*/ 6 h 485"/>
                <a:gd name="T72" fmla="*/ 34 w 581"/>
                <a:gd name="T73" fmla="*/ 6 h 485"/>
                <a:gd name="T74" fmla="*/ 33 w 581"/>
                <a:gd name="T75" fmla="*/ 6 h 485"/>
                <a:gd name="T76" fmla="*/ 32 w 581"/>
                <a:gd name="T77" fmla="*/ 6 h 485"/>
                <a:gd name="T78" fmla="*/ 32 w 581"/>
                <a:gd name="T79" fmla="*/ 5 h 485"/>
                <a:gd name="T80" fmla="*/ 30 w 581"/>
                <a:gd name="T81" fmla="*/ 4 h 485"/>
                <a:gd name="T82" fmla="*/ 24 w 581"/>
                <a:gd name="T83" fmla="*/ 3 h 485"/>
                <a:gd name="T84" fmla="*/ 23 w 581"/>
                <a:gd name="T85" fmla="*/ 3 h 485"/>
                <a:gd name="T86" fmla="*/ 23 w 581"/>
                <a:gd name="T87" fmla="*/ 2 h 485"/>
                <a:gd name="T88" fmla="*/ 20 w 581"/>
                <a:gd name="T89" fmla="*/ 2 h 485"/>
                <a:gd name="T90" fmla="*/ 19 w 581"/>
                <a:gd name="T91" fmla="*/ 2 h 485"/>
                <a:gd name="T92" fmla="*/ 16 w 581"/>
                <a:gd name="T93" fmla="*/ 1 h 485"/>
                <a:gd name="T94" fmla="*/ 10 w 581"/>
                <a:gd name="T95" fmla="*/ 0 h 485"/>
                <a:gd name="T96" fmla="*/ 9 w 581"/>
                <a:gd name="T97" fmla="*/ 0 h 485"/>
                <a:gd name="T98" fmla="*/ 9 w 581"/>
                <a:gd name="T99" fmla="*/ 0 h 48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81"/>
                <a:gd name="T151" fmla="*/ 0 h 485"/>
                <a:gd name="T152" fmla="*/ 581 w 581"/>
                <a:gd name="T153" fmla="*/ 485 h 48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81" h="485">
                  <a:moveTo>
                    <a:pt x="117" y="7"/>
                  </a:moveTo>
                  <a:lnTo>
                    <a:pt x="73" y="16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8" y="50"/>
                  </a:lnTo>
                  <a:lnTo>
                    <a:pt x="86" y="52"/>
                  </a:lnTo>
                  <a:lnTo>
                    <a:pt x="85" y="56"/>
                  </a:lnTo>
                  <a:lnTo>
                    <a:pt x="79" y="62"/>
                  </a:lnTo>
                  <a:lnTo>
                    <a:pt x="73" y="69"/>
                  </a:lnTo>
                  <a:lnTo>
                    <a:pt x="60" y="80"/>
                  </a:lnTo>
                  <a:lnTo>
                    <a:pt x="53" y="86"/>
                  </a:lnTo>
                  <a:lnTo>
                    <a:pt x="0" y="86"/>
                  </a:lnTo>
                  <a:lnTo>
                    <a:pt x="4" y="97"/>
                  </a:lnTo>
                  <a:lnTo>
                    <a:pt x="11" y="116"/>
                  </a:lnTo>
                  <a:lnTo>
                    <a:pt x="15" y="124"/>
                  </a:lnTo>
                  <a:lnTo>
                    <a:pt x="24" y="139"/>
                  </a:lnTo>
                  <a:lnTo>
                    <a:pt x="36" y="156"/>
                  </a:lnTo>
                  <a:lnTo>
                    <a:pt x="45" y="171"/>
                  </a:lnTo>
                  <a:lnTo>
                    <a:pt x="56" y="186"/>
                  </a:lnTo>
                  <a:lnTo>
                    <a:pt x="71" y="210"/>
                  </a:lnTo>
                  <a:lnTo>
                    <a:pt x="83" y="229"/>
                  </a:lnTo>
                  <a:lnTo>
                    <a:pt x="88" y="237"/>
                  </a:lnTo>
                  <a:lnTo>
                    <a:pt x="90" y="246"/>
                  </a:lnTo>
                  <a:lnTo>
                    <a:pt x="100" y="267"/>
                  </a:lnTo>
                  <a:lnTo>
                    <a:pt x="111" y="291"/>
                  </a:lnTo>
                  <a:lnTo>
                    <a:pt x="124" y="317"/>
                  </a:lnTo>
                  <a:lnTo>
                    <a:pt x="147" y="353"/>
                  </a:lnTo>
                  <a:lnTo>
                    <a:pt x="152" y="363"/>
                  </a:lnTo>
                  <a:lnTo>
                    <a:pt x="160" y="376"/>
                  </a:lnTo>
                  <a:lnTo>
                    <a:pt x="169" y="391"/>
                  </a:lnTo>
                  <a:lnTo>
                    <a:pt x="179" y="410"/>
                  </a:lnTo>
                  <a:lnTo>
                    <a:pt x="186" y="425"/>
                  </a:lnTo>
                  <a:lnTo>
                    <a:pt x="194" y="440"/>
                  </a:lnTo>
                  <a:lnTo>
                    <a:pt x="199" y="449"/>
                  </a:lnTo>
                  <a:lnTo>
                    <a:pt x="201" y="453"/>
                  </a:lnTo>
                  <a:lnTo>
                    <a:pt x="203" y="449"/>
                  </a:lnTo>
                  <a:lnTo>
                    <a:pt x="207" y="445"/>
                  </a:lnTo>
                  <a:lnTo>
                    <a:pt x="211" y="443"/>
                  </a:lnTo>
                  <a:lnTo>
                    <a:pt x="212" y="442"/>
                  </a:lnTo>
                  <a:lnTo>
                    <a:pt x="216" y="440"/>
                  </a:lnTo>
                  <a:lnTo>
                    <a:pt x="218" y="440"/>
                  </a:lnTo>
                  <a:lnTo>
                    <a:pt x="224" y="432"/>
                  </a:lnTo>
                  <a:lnTo>
                    <a:pt x="224" y="423"/>
                  </a:lnTo>
                  <a:lnTo>
                    <a:pt x="226" y="425"/>
                  </a:lnTo>
                  <a:lnTo>
                    <a:pt x="229" y="427"/>
                  </a:lnTo>
                  <a:lnTo>
                    <a:pt x="231" y="427"/>
                  </a:lnTo>
                  <a:lnTo>
                    <a:pt x="235" y="427"/>
                  </a:lnTo>
                  <a:lnTo>
                    <a:pt x="241" y="427"/>
                  </a:lnTo>
                  <a:lnTo>
                    <a:pt x="248" y="427"/>
                  </a:lnTo>
                  <a:lnTo>
                    <a:pt x="293" y="485"/>
                  </a:lnTo>
                  <a:lnTo>
                    <a:pt x="301" y="477"/>
                  </a:lnTo>
                  <a:lnTo>
                    <a:pt x="307" y="470"/>
                  </a:lnTo>
                  <a:lnTo>
                    <a:pt x="320" y="451"/>
                  </a:lnTo>
                  <a:lnTo>
                    <a:pt x="327" y="442"/>
                  </a:lnTo>
                  <a:lnTo>
                    <a:pt x="335" y="432"/>
                  </a:lnTo>
                  <a:lnTo>
                    <a:pt x="342" y="425"/>
                  </a:lnTo>
                  <a:lnTo>
                    <a:pt x="346" y="421"/>
                  </a:lnTo>
                  <a:lnTo>
                    <a:pt x="350" y="419"/>
                  </a:lnTo>
                  <a:lnTo>
                    <a:pt x="361" y="415"/>
                  </a:lnTo>
                  <a:lnTo>
                    <a:pt x="378" y="408"/>
                  </a:lnTo>
                  <a:lnTo>
                    <a:pt x="399" y="400"/>
                  </a:lnTo>
                  <a:lnTo>
                    <a:pt x="419" y="395"/>
                  </a:lnTo>
                  <a:lnTo>
                    <a:pt x="440" y="389"/>
                  </a:lnTo>
                  <a:lnTo>
                    <a:pt x="449" y="385"/>
                  </a:lnTo>
                  <a:lnTo>
                    <a:pt x="457" y="385"/>
                  </a:lnTo>
                  <a:lnTo>
                    <a:pt x="466" y="383"/>
                  </a:lnTo>
                  <a:lnTo>
                    <a:pt x="470" y="383"/>
                  </a:lnTo>
                  <a:lnTo>
                    <a:pt x="474" y="383"/>
                  </a:lnTo>
                  <a:lnTo>
                    <a:pt x="481" y="379"/>
                  </a:lnTo>
                  <a:lnTo>
                    <a:pt x="493" y="376"/>
                  </a:lnTo>
                  <a:lnTo>
                    <a:pt x="502" y="372"/>
                  </a:lnTo>
                  <a:lnTo>
                    <a:pt x="512" y="368"/>
                  </a:lnTo>
                  <a:lnTo>
                    <a:pt x="523" y="363"/>
                  </a:lnTo>
                  <a:lnTo>
                    <a:pt x="534" y="357"/>
                  </a:lnTo>
                  <a:lnTo>
                    <a:pt x="544" y="349"/>
                  </a:lnTo>
                  <a:lnTo>
                    <a:pt x="555" y="342"/>
                  </a:lnTo>
                  <a:lnTo>
                    <a:pt x="559" y="338"/>
                  </a:lnTo>
                  <a:lnTo>
                    <a:pt x="562" y="332"/>
                  </a:lnTo>
                  <a:lnTo>
                    <a:pt x="566" y="329"/>
                  </a:lnTo>
                  <a:lnTo>
                    <a:pt x="572" y="323"/>
                  </a:lnTo>
                  <a:lnTo>
                    <a:pt x="574" y="317"/>
                  </a:lnTo>
                  <a:lnTo>
                    <a:pt x="575" y="314"/>
                  </a:lnTo>
                  <a:lnTo>
                    <a:pt x="577" y="308"/>
                  </a:lnTo>
                  <a:lnTo>
                    <a:pt x="579" y="302"/>
                  </a:lnTo>
                  <a:lnTo>
                    <a:pt x="581" y="297"/>
                  </a:lnTo>
                  <a:lnTo>
                    <a:pt x="581" y="289"/>
                  </a:lnTo>
                  <a:lnTo>
                    <a:pt x="581" y="284"/>
                  </a:lnTo>
                  <a:lnTo>
                    <a:pt x="579" y="276"/>
                  </a:lnTo>
                  <a:lnTo>
                    <a:pt x="579" y="274"/>
                  </a:lnTo>
                  <a:lnTo>
                    <a:pt x="577" y="269"/>
                  </a:lnTo>
                  <a:lnTo>
                    <a:pt x="577" y="265"/>
                  </a:lnTo>
                  <a:lnTo>
                    <a:pt x="577" y="261"/>
                  </a:lnTo>
                  <a:lnTo>
                    <a:pt x="577" y="257"/>
                  </a:lnTo>
                  <a:lnTo>
                    <a:pt x="579" y="255"/>
                  </a:lnTo>
                  <a:lnTo>
                    <a:pt x="547" y="257"/>
                  </a:lnTo>
                  <a:lnTo>
                    <a:pt x="504" y="257"/>
                  </a:lnTo>
                  <a:lnTo>
                    <a:pt x="502" y="257"/>
                  </a:lnTo>
                  <a:lnTo>
                    <a:pt x="500" y="257"/>
                  </a:lnTo>
                  <a:lnTo>
                    <a:pt x="498" y="255"/>
                  </a:lnTo>
                  <a:lnTo>
                    <a:pt x="495" y="253"/>
                  </a:lnTo>
                  <a:lnTo>
                    <a:pt x="493" y="252"/>
                  </a:lnTo>
                  <a:lnTo>
                    <a:pt x="491" y="250"/>
                  </a:lnTo>
                  <a:lnTo>
                    <a:pt x="491" y="248"/>
                  </a:lnTo>
                  <a:lnTo>
                    <a:pt x="491" y="246"/>
                  </a:lnTo>
                  <a:lnTo>
                    <a:pt x="491" y="242"/>
                  </a:lnTo>
                  <a:lnTo>
                    <a:pt x="491" y="238"/>
                  </a:lnTo>
                  <a:lnTo>
                    <a:pt x="493" y="237"/>
                  </a:lnTo>
                  <a:lnTo>
                    <a:pt x="495" y="233"/>
                  </a:lnTo>
                  <a:lnTo>
                    <a:pt x="472" y="227"/>
                  </a:lnTo>
                  <a:lnTo>
                    <a:pt x="468" y="227"/>
                  </a:lnTo>
                  <a:lnTo>
                    <a:pt x="459" y="229"/>
                  </a:lnTo>
                  <a:lnTo>
                    <a:pt x="453" y="229"/>
                  </a:lnTo>
                  <a:lnTo>
                    <a:pt x="448" y="229"/>
                  </a:lnTo>
                  <a:lnTo>
                    <a:pt x="446" y="227"/>
                  </a:lnTo>
                  <a:lnTo>
                    <a:pt x="444" y="227"/>
                  </a:lnTo>
                  <a:lnTo>
                    <a:pt x="442" y="225"/>
                  </a:lnTo>
                  <a:lnTo>
                    <a:pt x="442" y="222"/>
                  </a:lnTo>
                  <a:lnTo>
                    <a:pt x="438" y="216"/>
                  </a:lnTo>
                  <a:lnTo>
                    <a:pt x="434" y="206"/>
                  </a:lnTo>
                  <a:lnTo>
                    <a:pt x="431" y="197"/>
                  </a:lnTo>
                  <a:lnTo>
                    <a:pt x="425" y="188"/>
                  </a:lnTo>
                  <a:lnTo>
                    <a:pt x="416" y="173"/>
                  </a:lnTo>
                  <a:lnTo>
                    <a:pt x="412" y="165"/>
                  </a:lnTo>
                  <a:lnTo>
                    <a:pt x="370" y="111"/>
                  </a:lnTo>
                  <a:lnTo>
                    <a:pt x="331" y="111"/>
                  </a:lnTo>
                  <a:lnTo>
                    <a:pt x="327" y="105"/>
                  </a:lnTo>
                  <a:lnTo>
                    <a:pt x="323" y="105"/>
                  </a:lnTo>
                  <a:lnTo>
                    <a:pt x="322" y="101"/>
                  </a:lnTo>
                  <a:lnTo>
                    <a:pt x="316" y="99"/>
                  </a:lnTo>
                  <a:lnTo>
                    <a:pt x="310" y="97"/>
                  </a:lnTo>
                  <a:lnTo>
                    <a:pt x="305" y="92"/>
                  </a:lnTo>
                  <a:lnTo>
                    <a:pt x="290" y="77"/>
                  </a:lnTo>
                  <a:lnTo>
                    <a:pt x="278" y="71"/>
                  </a:lnTo>
                  <a:lnTo>
                    <a:pt x="267" y="64"/>
                  </a:lnTo>
                  <a:lnTo>
                    <a:pt x="261" y="62"/>
                  </a:lnTo>
                  <a:lnTo>
                    <a:pt x="256" y="58"/>
                  </a:lnTo>
                  <a:lnTo>
                    <a:pt x="252" y="56"/>
                  </a:lnTo>
                  <a:lnTo>
                    <a:pt x="248" y="56"/>
                  </a:lnTo>
                  <a:lnTo>
                    <a:pt x="220" y="35"/>
                  </a:lnTo>
                  <a:lnTo>
                    <a:pt x="203" y="35"/>
                  </a:lnTo>
                  <a:lnTo>
                    <a:pt x="147" y="7"/>
                  </a:lnTo>
                  <a:lnTo>
                    <a:pt x="132" y="0"/>
                  </a:lnTo>
                  <a:lnTo>
                    <a:pt x="130" y="1"/>
                  </a:lnTo>
                  <a:lnTo>
                    <a:pt x="128" y="3"/>
                  </a:lnTo>
                  <a:lnTo>
                    <a:pt x="126" y="5"/>
                  </a:lnTo>
                  <a:lnTo>
                    <a:pt x="122" y="5"/>
                  </a:lnTo>
                  <a:lnTo>
                    <a:pt x="117" y="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8" name="Freeform 235"/>
            <p:cNvSpPr>
              <a:spLocks/>
            </p:cNvSpPr>
            <p:nvPr/>
          </p:nvSpPr>
          <p:spPr bwMode="auto">
            <a:xfrm>
              <a:off x="1065" y="2488"/>
              <a:ext cx="302" cy="194"/>
            </a:xfrm>
            <a:custGeom>
              <a:avLst/>
              <a:gdLst>
                <a:gd name="T0" fmla="*/ 6 w 581"/>
                <a:gd name="T1" fmla="*/ 1 h 485"/>
                <a:gd name="T2" fmla="*/ 6 w 581"/>
                <a:gd name="T3" fmla="*/ 1 h 485"/>
                <a:gd name="T4" fmla="*/ 5 w 581"/>
                <a:gd name="T5" fmla="*/ 2 h 485"/>
                <a:gd name="T6" fmla="*/ 0 w 581"/>
                <a:gd name="T7" fmla="*/ 2 h 485"/>
                <a:gd name="T8" fmla="*/ 1 w 581"/>
                <a:gd name="T9" fmla="*/ 3 h 485"/>
                <a:gd name="T10" fmla="*/ 3 w 581"/>
                <a:gd name="T11" fmla="*/ 4 h 485"/>
                <a:gd name="T12" fmla="*/ 6 w 581"/>
                <a:gd name="T13" fmla="*/ 6 h 485"/>
                <a:gd name="T14" fmla="*/ 7 w 581"/>
                <a:gd name="T15" fmla="*/ 7 h 485"/>
                <a:gd name="T16" fmla="*/ 11 w 581"/>
                <a:gd name="T17" fmla="*/ 9 h 485"/>
                <a:gd name="T18" fmla="*/ 12 w 581"/>
                <a:gd name="T19" fmla="*/ 10 h 485"/>
                <a:gd name="T20" fmla="*/ 14 w 581"/>
                <a:gd name="T21" fmla="*/ 11 h 485"/>
                <a:gd name="T22" fmla="*/ 15 w 581"/>
                <a:gd name="T23" fmla="*/ 12 h 485"/>
                <a:gd name="T24" fmla="*/ 16 w 581"/>
                <a:gd name="T25" fmla="*/ 11 h 485"/>
                <a:gd name="T26" fmla="*/ 16 w 581"/>
                <a:gd name="T27" fmla="*/ 11 h 485"/>
                <a:gd name="T28" fmla="*/ 17 w 581"/>
                <a:gd name="T29" fmla="*/ 11 h 485"/>
                <a:gd name="T30" fmla="*/ 17 w 581"/>
                <a:gd name="T31" fmla="*/ 11 h 485"/>
                <a:gd name="T32" fmla="*/ 21 w 581"/>
                <a:gd name="T33" fmla="*/ 12 h 485"/>
                <a:gd name="T34" fmla="*/ 23 w 581"/>
                <a:gd name="T35" fmla="*/ 12 h 485"/>
                <a:gd name="T36" fmla="*/ 25 w 581"/>
                <a:gd name="T37" fmla="*/ 11 h 485"/>
                <a:gd name="T38" fmla="*/ 27 w 581"/>
                <a:gd name="T39" fmla="*/ 10 h 485"/>
                <a:gd name="T40" fmla="*/ 31 w 581"/>
                <a:gd name="T41" fmla="*/ 10 h 485"/>
                <a:gd name="T42" fmla="*/ 33 w 581"/>
                <a:gd name="T43" fmla="*/ 10 h 485"/>
                <a:gd name="T44" fmla="*/ 35 w 581"/>
                <a:gd name="T45" fmla="*/ 10 h 485"/>
                <a:gd name="T46" fmla="*/ 37 w 581"/>
                <a:gd name="T47" fmla="*/ 10 h 485"/>
                <a:gd name="T48" fmla="*/ 39 w 581"/>
                <a:gd name="T49" fmla="*/ 9 h 485"/>
                <a:gd name="T50" fmla="*/ 41 w 581"/>
                <a:gd name="T51" fmla="*/ 9 h 485"/>
                <a:gd name="T52" fmla="*/ 42 w 581"/>
                <a:gd name="T53" fmla="*/ 8 h 485"/>
                <a:gd name="T54" fmla="*/ 42 w 581"/>
                <a:gd name="T55" fmla="*/ 8 h 485"/>
                <a:gd name="T56" fmla="*/ 43 w 581"/>
                <a:gd name="T57" fmla="*/ 7 h 485"/>
                <a:gd name="T58" fmla="*/ 42 w 581"/>
                <a:gd name="T59" fmla="*/ 7 h 485"/>
                <a:gd name="T60" fmla="*/ 42 w 581"/>
                <a:gd name="T61" fmla="*/ 7 h 485"/>
                <a:gd name="T62" fmla="*/ 40 w 581"/>
                <a:gd name="T63" fmla="*/ 6 h 485"/>
                <a:gd name="T64" fmla="*/ 36 w 581"/>
                <a:gd name="T65" fmla="*/ 6 h 485"/>
                <a:gd name="T66" fmla="*/ 36 w 581"/>
                <a:gd name="T67" fmla="*/ 6 h 485"/>
                <a:gd name="T68" fmla="*/ 36 w 581"/>
                <a:gd name="T69" fmla="*/ 6 h 485"/>
                <a:gd name="T70" fmla="*/ 36 w 581"/>
                <a:gd name="T71" fmla="*/ 6 h 485"/>
                <a:gd name="T72" fmla="*/ 34 w 581"/>
                <a:gd name="T73" fmla="*/ 6 h 485"/>
                <a:gd name="T74" fmla="*/ 33 w 581"/>
                <a:gd name="T75" fmla="*/ 6 h 485"/>
                <a:gd name="T76" fmla="*/ 32 w 581"/>
                <a:gd name="T77" fmla="*/ 6 h 485"/>
                <a:gd name="T78" fmla="*/ 32 w 581"/>
                <a:gd name="T79" fmla="*/ 5 h 485"/>
                <a:gd name="T80" fmla="*/ 30 w 581"/>
                <a:gd name="T81" fmla="*/ 4 h 485"/>
                <a:gd name="T82" fmla="*/ 24 w 581"/>
                <a:gd name="T83" fmla="*/ 3 h 485"/>
                <a:gd name="T84" fmla="*/ 23 w 581"/>
                <a:gd name="T85" fmla="*/ 3 h 485"/>
                <a:gd name="T86" fmla="*/ 23 w 581"/>
                <a:gd name="T87" fmla="*/ 2 h 485"/>
                <a:gd name="T88" fmla="*/ 20 w 581"/>
                <a:gd name="T89" fmla="*/ 2 h 485"/>
                <a:gd name="T90" fmla="*/ 19 w 581"/>
                <a:gd name="T91" fmla="*/ 2 h 485"/>
                <a:gd name="T92" fmla="*/ 16 w 581"/>
                <a:gd name="T93" fmla="*/ 1 h 485"/>
                <a:gd name="T94" fmla="*/ 10 w 581"/>
                <a:gd name="T95" fmla="*/ 0 h 485"/>
                <a:gd name="T96" fmla="*/ 9 w 581"/>
                <a:gd name="T97" fmla="*/ 0 h 485"/>
                <a:gd name="T98" fmla="*/ 9 w 581"/>
                <a:gd name="T99" fmla="*/ 0 h 48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81"/>
                <a:gd name="T151" fmla="*/ 0 h 485"/>
                <a:gd name="T152" fmla="*/ 581 w 581"/>
                <a:gd name="T153" fmla="*/ 485 h 48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81" h="485">
                  <a:moveTo>
                    <a:pt x="117" y="7"/>
                  </a:moveTo>
                  <a:lnTo>
                    <a:pt x="73" y="16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8" y="50"/>
                  </a:lnTo>
                  <a:lnTo>
                    <a:pt x="86" y="52"/>
                  </a:lnTo>
                  <a:lnTo>
                    <a:pt x="85" y="56"/>
                  </a:lnTo>
                  <a:lnTo>
                    <a:pt x="79" y="62"/>
                  </a:lnTo>
                  <a:lnTo>
                    <a:pt x="73" y="69"/>
                  </a:lnTo>
                  <a:lnTo>
                    <a:pt x="60" y="80"/>
                  </a:lnTo>
                  <a:lnTo>
                    <a:pt x="53" y="86"/>
                  </a:lnTo>
                  <a:lnTo>
                    <a:pt x="0" y="86"/>
                  </a:lnTo>
                  <a:lnTo>
                    <a:pt x="4" y="97"/>
                  </a:lnTo>
                  <a:lnTo>
                    <a:pt x="11" y="116"/>
                  </a:lnTo>
                  <a:lnTo>
                    <a:pt x="15" y="124"/>
                  </a:lnTo>
                  <a:lnTo>
                    <a:pt x="24" y="139"/>
                  </a:lnTo>
                  <a:lnTo>
                    <a:pt x="36" y="156"/>
                  </a:lnTo>
                  <a:lnTo>
                    <a:pt x="45" y="171"/>
                  </a:lnTo>
                  <a:lnTo>
                    <a:pt x="56" y="186"/>
                  </a:lnTo>
                  <a:lnTo>
                    <a:pt x="71" y="210"/>
                  </a:lnTo>
                  <a:lnTo>
                    <a:pt x="83" y="229"/>
                  </a:lnTo>
                  <a:lnTo>
                    <a:pt x="88" y="237"/>
                  </a:lnTo>
                  <a:lnTo>
                    <a:pt x="90" y="246"/>
                  </a:lnTo>
                  <a:lnTo>
                    <a:pt x="100" y="267"/>
                  </a:lnTo>
                  <a:lnTo>
                    <a:pt x="111" y="291"/>
                  </a:lnTo>
                  <a:lnTo>
                    <a:pt x="124" y="317"/>
                  </a:lnTo>
                  <a:lnTo>
                    <a:pt x="147" y="353"/>
                  </a:lnTo>
                  <a:lnTo>
                    <a:pt x="152" y="363"/>
                  </a:lnTo>
                  <a:lnTo>
                    <a:pt x="160" y="376"/>
                  </a:lnTo>
                  <a:lnTo>
                    <a:pt x="169" y="391"/>
                  </a:lnTo>
                  <a:lnTo>
                    <a:pt x="179" y="410"/>
                  </a:lnTo>
                  <a:lnTo>
                    <a:pt x="186" y="425"/>
                  </a:lnTo>
                  <a:lnTo>
                    <a:pt x="194" y="440"/>
                  </a:lnTo>
                  <a:lnTo>
                    <a:pt x="199" y="449"/>
                  </a:lnTo>
                  <a:lnTo>
                    <a:pt x="201" y="453"/>
                  </a:lnTo>
                  <a:lnTo>
                    <a:pt x="203" y="449"/>
                  </a:lnTo>
                  <a:lnTo>
                    <a:pt x="207" y="445"/>
                  </a:lnTo>
                  <a:lnTo>
                    <a:pt x="211" y="443"/>
                  </a:lnTo>
                  <a:lnTo>
                    <a:pt x="212" y="442"/>
                  </a:lnTo>
                  <a:lnTo>
                    <a:pt x="216" y="440"/>
                  </a:lnTo>
                  <a:lnTo>
                    <a:pt x="218" y="440"/>
                  </a:lnTo>
                  <a:lnTo>
                    <a:pt x="224" y="432"/>
                  </a:lnTo>
                  <a:lnTo>
                    <a:pt x="224" y="423"/>
                  </a:lnTo>
                  <a:lnTo>
                    <a:pt x="226" y="425"/>
                  </a:lnTo>
                  <a:lnTo>
                    <a:pt x="229" y="427"/>
                  </a:lnTo>
                  <a:lnTo>
                    <a:pt x="231" y="427"/>
                  </a:lnTo>
                  <a:lnTo>
                    <a:pt x="235" y="427"/>
                  </a:lnTo>
                  <a:lnTo>
                    <a:pt x="241" y="427"/>
                  </a:lnTo>
                  <a:lnTo>
                    <a:pt x="248" y="427"/>
                  </a:lnTo>
                  <a:lnTo>
                    <a:pt x="293" y="485"/>
                  </a:lnTo>
                  <a:lnTo>
                    <a:pt x="301" y="477"/>
                  </a:lnTo>
                  <a:lnTo>
                    <a:pt x="307" y="470"/>
                  </a:lnTo>
                  <a:lnTo>
                    <a:pt x="320" y="451"/>
                  </a:lnTo>
                  <a:lnTo>
                    <a:pt x="327" y="442"/>
                  </a:lnTo>
                  <a:lnTo>
                    <a:pt x="335" y="432"/>
                  </a:lnTo>
                  <a:lnTo>
                    <a:pt x="342" y="425"/>
                  </a:lnTo>
                  <a:lnTo>
                    <a:pt x="346" y="421"/>
                  </a:lnTo>
                  <a:lnTo>
                    <a:pt x="350" y="419"/>
                  </a:lnTo>
                  <a:lnTo>
                    <a:pt x="361" y="415"/>
                  </a:lnTo>
                  <a:lnTo>
                    <a:pt x="378" y="408"/>
                  </a:lnTo>
                  <a:lnTo>
                    <a:pt x="399" y="400"/>
                  </a:lnTo>
                  <a:lnTo>
                    <a:pt x="419" y="395"/>
                  </a:lnTo>
                  <a:lnTo>
                    <a:pt x="440" y="389"/>
                  </a:lnTo>
                  <a:lnTo>
                    <a:pt x="449" y="385"/>
                  </a:lnTo>
                  <a:lnTo>
                    <a:pt x="457" y="385"/>
                  </a:lnTo>
                  <a:lnTo>
                    <a:pt x="466" y="383"/>
                  </a:lnTo>
                  <a:lnTo>
                    <a:pt x="470" y="383"/>
                  </a:lnTo>
                  <a:lnTo>
                    <a:pt x="474" y="383"/>
                  </a:lnTo>
                  <a:lnTo>
                    <a:pt x="481" y="379"/>
                  </a:lnTo>
                  <a:lnTo>
                    <a:pt x="493" y="376"/>
                  </a:lnTo>
                  <a:lnTo>
                    <a:pt x="502" y="372"/>
                  </a:lnTo>
                  <a:lnTo>
                    <a:pt x="512" y="368"/>
                  </a:lnTo>
                  <a:lnTo>
                    <a:pt x="523" y="363"/>
                  </a:lnTo>
                  <a:lnTo>
                    <a:pt x="534" y="357"/>
                  </a:lnTo>
                  <a:lnTo>
                    <a:pt x="544" y="349"/>
                  </a:lnTo>
                  <a:lnTo>
                    <a:pt x="555" y="342"/>
                  </a:lnTo>
                  <a:lnTo>
                    <a:pt x="559" y="338"/>
                  </a:lnTo>
                  <a:lnTo>
                    <a:pt x="562" y="332"/>
                  </a:lnTo>
                  <a:lnTo>
                    <a:pt x="566" y="329"/>
                  </a:lnTo>
                  <a:lnTo>
                    <a:pt x="572" y="323"/>
                  </a:lnTo>
                  <a:lnTo>
                    <a:pt x="574" y="317"/>
                  </a:lnTo>
                  <a:lnTo>
                    <a:pt x="575" y="314"/>
                  </a:lnTo>
                  <a:lnTo>
                    <a:pt x="577" y="308"/>
                  </a:lnTo>
                  <a:lnTo>
                    <a:pt x="579" y="302"/>
                  </a:lnTo>
                  <a:lnTo>
                    <a:pt x="581" y="297"/>
                  </a:lnTo>
                  <a:lnTo>
                    <a:pt x="581" y="289"/>
                  </a:lnTo>
                  <a:lnTo>
                    <a:pt x="581" y="284"/>
                  </a:lnTo>
                  <a:lnTo>
                    <a:pt x="579" y="276"/>
                  </a:lnTo>
                  <a:lnTo>
                    <a:pt x="579" y="274"/>
                  </a:lnTo>
                  <a:lnTo>
                    <a:pt x="577" y="269"/>
                  </a:lnTo>
                  <a:lnTo>
                    <a:pt x="577" y="265"/>
                  </a:lnTo>
                  <a:lnTo>
                    <a:pt x="577" y="261"/>
                  </a:lnTo>
                  <a:lnTo>
                    <a:pt x="577" y="257"/>
                  </a:lnTo>
                  <a:lnTo>
                    <a:pt x="579" y="255"/>
                  </a:lnTo>
                  <a:lnTo>
                    <a:pt x="547" y="257"/>
                  </a:lnTo>
                  <a:lnTo>
                    <a:pt x="504" y="257"/>
                  </a:lnTo>
                  <a:lnTo>
                    <a:pt x="502" y="257"/>
                  </a:lnTo>
                  <a:lnTo>
                    <a:pt x="500" y="257"/>
                  </a:lnTo>
                  <a:lnTo>
                    <a:pt x="498" y="255"/>
                  </a:lnTo>
                  <a:lnTo>
                    <a:pt x="495" y="253"/>
                  </a:lnTo>
                  <a:lnTo>
                    <a:pt x="493" y="252"/>
                  </a:lnTo>
                  <a:lnTo>
                    <a:pt x="491" y="250"/>
                  </a:lnTo>
                  <a:lnTo>
                    <a:pt x="491" y="248"/>
                  </a:lnTo>
                  <a:lnTo>
                    <a:pt x="491" y="246"/>
                  </a:lnTo>
                  <a:lnTo>
                    <a:pt x="491" y="242"/>
                  </a:lnTo>
                  <a:lnTo>
                    <a:pt x="491" y="238"/>
                  </a:lnTo>
                  <a:lnTo>
                    <a:pt x="493" y="237"/>
                  </a:lnTo>
                  <a:lnTo>
                    <a:pt x="495" y="233"/>
                  </a:lnTo>
                  <a:lnTo>
                    <a:pt x="472" y="227"/>
                  </a:lnTo>
                  <a:lnTo>
                    <a:pt x="468" y="227"/>
                  </a:lnTo>
                  <a:lnTo>
                    <a:pt x="459" y="229"/>
                  </a:lnTo>
                  <a:lnTo>
                    <a:pt x="453" y="229"/>
                  </a:lnTo>
                  <a:lnTo>
                    <a:pt x="448" y="229"/>
                  </a:lnTo>
                  <a:lnTo>
                    <a:pt x="446" y="227"/>
                  </a:lnTo>
                  <a:lnTo>
                    <a:pt x="444" y="227"/>
                  </a:lnTo>
                  <a:lnTo>
                    <a:pt x="442" y="225"/>
                  </a:lnTo>
                  <a:lnTo>
                    <a:pt x="442" y="222"/>
                  </a:lnTo>
                  <a:lnTo>
                    <a:pt x="438" y="216"/>
                  </a:lnTo>
                  <a:lnTo>
                    <a:pt x="434" y="206"/>
                  </a:lnTo>
                  <a:lnTo>
                    <a:pt x="431" y="197"/>
                  </a:lnTo>
                  <a:lnTo>
                    <a:pt x="425" y="188"/>
                  </a:lnTo>
                  <a:lnTo>
                    <a:pt x="416" y="173"/>
                  </a:lnTo>
                  <a:lnTo>
                    <a:pt x="412" y="165"/>
                  </a:lnTo>
                  <a:lnTo>
                    <a:pt x="370" y="111"/>
                  </a:lnTo>
                  <a:lnTo>
                    <a:pt x="331" y="111"/>
                  </a:lnTo>
                  <a:lnTo>
                    <a:pt x="327" y="105"/>
                  </a:lnTo>
                  <a:lnTo>
                    <a:pt x="323" y="105"/>
                  </a:lnTo>
                  <a:lnTo>
                    <a:pt x="322" y="101"/>
                  </a:lnTo>
                  <a:lnTo>
                    <a:pt x="316" y="99"/>
                  </a:lnTo>
                  <a:lnTo>
                    <a:pt x="310" y="97"/>
                  </a:lnTo>
                  <a:lnTo>
                    <a:pt x="305" y="92"/>
                  </a:lnTo>
                  <a:lnTo>
                    <a:pt x="290" y="77"/>
                  </a:lnTo>
                  <a:lnTo>
                    <a:pt x="278" y="71"/>
                  </a:lnTo>
                  <a:lnTo>
                    <a:pt x="267" y="64"/>
                  </a:lnTo>
                  <a:lnTo>
                    <a:pt x="261" y="62"/>
                  </a:lnTo>
                  <a:lnTo>
                    <a:pt x="256" y="58"/>
                  </a:lnTo>
                  <a:lnTo>
                    <a:pt x="252" y="56"/>
                  </a:lnTo>
                  <a:lnTo>
                    <a:pt x="248" y="56"/>
                  </a:lnTo>
                  <a:lnTo>
                    <a:pt x="220" y="35"/>
                  </a:lnTo>
                  <a:lnTo>
                    <a:pt x="203" y="35"/>
                  </a:lnTo>
                  <a:lnTo>
                    <a:pt x="147" y="7"/>
                  </a:lnTo>
                  <a:lnTo>
                    <a:pt x="132" y="0"/>
                  </a:lnTo>
                  <a:lnTo>
                    <a:pt x="130" y="1"/>
                  </a:lnTo>
                  <a:lnTo>
                    <a:pt x="128" y="3"/>
                  </a:lnTo>
                  <a:lnTo>
                    <a:pt x="126" y="5"/>
                  </a:lnTo>
                  <a:lnTo>
                    <a:pt x="122" y="5"/>
                  </a:lnTo>
                  <a:lnTo>
                    <a:pt x="117" y="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9" name="Freeform 236"/>
            <p:cNvSpPr>
              <a:spLocks/>
            </p:cNvSpPr>
            <p:nvPr/>
          </p:nvSpPr>
          <p:spPr bwMode="auto">
            <a:xfrm>
              <a:off x="1170" y="2657"/>
              <a:ext cx="48" cy="55"/>
            </a:xfrm>
            <a:custGeom>
              <a:avLst/>
              <a:gdLst>
                <a:gd name="T0" fmla="*/ 3 w 92"/>
                <a:gd name="T1" fmla="*/ 3 h 137"/>
                <a:gd name="T2" fmla="*/ 2 w 92"/>
                <a:gd name="T3" fmla="*/ 3 h 137"/>
                <a:gd name="T4" fmla="*/ 2 w 92"/>
                <a:gd name="T5" fmla="*/ 2 h 137"/>
                <a:gd name="T6" fmla="*/ 1 w 92"/>
                <a:gd name="T7" fmla="*/ 2 h 137"/>
                <a:gd name="T8" fmla="*/ 1 w 92"/>
                <a:gd name="T9" fmla="*/ 2 h 137"/>
                <a:gd name="T10" fmla="*/ 1 w 92"/>
                <a:gd name="T11" fmla="*/ 1 h 137"/>
                <a:gd name="T12" fmla="*/ 1 w 92"/>
                <a:gd name="T13" fmla="*/ 1 h 137"/>
                <a:gd name="T14" fmla="*/ 1 w 92"/>
                <a:gd name="T15" fmla="*/ 0 h 137"/>
                <a:gd name="T16" fmla="*/ 1 w 92"/>
                <a:gd name="T17" fmla="*/ 0 h 137"/>
                <a:gd name="T18" fmla="*/ 2 w 92"/>
                <a:gd name="T19" fmla="*/ 0 h 137"/>
                <a:gd name="T20" fmla="*/ 2 w 92"/>
                <a:gd name="T21" fmla="*/ 0 h 137"/>
                <a:gd name="T22" fmla="*/ 2 w 92"/>
                <a:gd name="T23" fmla="*/ 0 h 137"/>
                <a:gd name="T24" fmla="*/ 2 w 92"/>
                <a:gd name="T25" fmla="*/ 0 h 137"/>
                <a:gd name="T26" fmla="*/ 3 w 92"/>
                <a:gd name="T27" fmla="*/ 0 h 137"/>
                <a:gd name="T28" fmla="*/ 3 w 92"/>
                <a:gd name="T29" fmla="*/ 0 h 137"/>
                <a:gd name="T30" fmla="*/ 7 w 92"/>
                <a:gd name="T31" fmla="*/ 2 h 137"/>
                <a:gd name="T32" fmla="*/ 6 w 92"/>
                <a:gd name="T33" fmla="*/ 2 h 137"/>
                <a:gd name="T34" fmla="*/ 6 w 92"/>
                <a:gd name="T35" fmla="*/ 2 h 137"/>
                <a:gd name="T36" fmla="*/ 6 w 92"/>
                <a:gd name="T37" fmla="*/ 2 h 137"/>
                <a:gd name="T38" fmla="*/ 6 w 92"/>
                <a:gd name="T39" fmla="*/ 2 h 137"/>
                <a:gd name="T40" fmla="*/ 7 w 92"/>
                <a:gd name="T41" fmla="*/ 2 h 137"/>
                <a:gd name="T42" fmla="*/ 7 w 92"/>
                <a:gd name="T43" fmla="*/ 2 h 137"/>
                <a:gd name="T44" fmla="*/ 7 w 92"/>
                <a:gd name="T45" fmla="*/ 2 h 137"/>
                <a:gd name="T46" fmla="*/ 6 w 92"/>
                <a:gd name="T47" fmla="*/ 2 h 137"/>
                <a:gd name="T48" fmla="*/ 6 w 92"/>
                <a:gd name="T49" fmla="*/ 2 h 137"/>
                <a:gd name="T50" fmla="*/ 6 w 92"/>
                <a:gd name="T51" fmla="*/ 2 h 137"/>
                <a:gd name="T52" fmla="*/ 5 w 92"/>
                <a:gd name="T53" fmla="*/ 2 h 137"/>
                <a:gd name="T54" fmla="*/ 5 w 92"/>
                <a:gd name="T55" fmla="*/ 3 h 137"/>
                <a:gd name="T56" fmla="*/ 5 w 92"/>
                <a:gd name="T57" fmla="*/ 3 h 137"/>
                <a:gd name="T58" fmla="*/ 4 w 92"/>
                <a:gd name="T59" fmla="*/ 3 h 137"/>
                <a:gd name="T60" fmla="*/ 4 w 92"/>
                <a:gd name="T61" fmla="*/ 3 h 137"/>
                <a:gd name="T62" fmla="*/ 4 w 92"/>
                <a:gd name="T63" fmla="*/ 3 h 137"/>
                <a:gd name="T64" fmla="*/ 3 w 92"/>
                <a:gd name="T65" fmla="*/ 4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2"/>
                <a:gd name="T100" fmla="*/ 0 h 137"/>
                <a:gd name="T101" fmla="*/ 92 w 92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2" h="137">
                  <a:moveTo>
                    <a:pt x="42" y="137"/>
                  </a:moveTo>
                  <a:lnTo>
                    <a:pt x="34" y="133"/>
                  </a:lnTo>
                  <a:lnTo>
                    <a:pt x="28" y="130"/>
                  </a:lnTo>
                  <a:lnTo>
                    <a:pt x="23" y="128"/>
                  </a:lnTo>
                  <a:lnTo>
                    <a:pt x="23" y="126"/>
                  </a:lnTo>
                  <a:lnTo>
                    <a:pt x="19" y="96"/>
                  </a:lnTo>
                  <a:lnTo>
                    <a:pt x="8" y="79"/>
                  </a:lnTo>
                  <a:lnTo>
                    <a:pt x="8" y="73"/>
                  </a:lnTo>
                  <a:lnTo>
                    <a:pt x="6" y="62"/>
                  </a:lnTo>
                  <a:lnTo>
                    <a:pt x="6" y="54"/>
                  </a:lnTo>
                  <a:lnTo>
                    <a:pt x="4" y="45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5" y="17"/>
                  </a:lnTo>
                  <a:lnTo>
                    <a:pt x="17" y="19"/>
                  </a:lnTo>
                  <a:lnTo>
                    <a:pt x="19" y="13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40" y="5"/>
                  </a:lnTo>
                  <a:lnTo>
                    <a:pt x="47" y="4"/>
                  </a:lnTo>
                  <a:lnTo>
                    <a:pt x="92" y="62"/>
                  </a:lnTo>
                  <a:lnTo>
                    <a:pt x="90" y="64"/>
                  </a:lnTo>
                  <a:lnTo>
                    <a:pt x="85" y="66"/>
                  </a:lnTo>
                  <a:lnTo>
                    <a:pt x="83" y="69"/>
                  </a:lnTo>
                  <a:lnTo>
                    <a:pt x="83" y="73"/>
                  </a:lnTo>
                  <a:lnTo>
                    <a:pt x="83" y="77"/>
                  </a:lnTo>
                  <a:lnTo>
                    <a:pt x="83" y="79"/>
                  </a:lnTo>
                  <a:lnTo>
                    <a:pt x="85" y="81"/>
                  </a:lnTo>
                  <a:lnTo>
                    <a:pt x="87" y="83"/>
                  </a:lnTo>
                  <a:lnTo>
                    <a:pt x="89" y="88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89" y="94"/>
                  </a:lnTo>
                  <a:lnTo>
                    <a:pt x="89" y="96"/>
                  </a:lnTo>
                  <a:lnTo>
                    <a:pt x="87" y="98"/>
                  </a:lnTo>
                  <a:lnTo>
                    <a:pt x="85" y="98"/>
                  </a:lnTo>
                  <a:lnTo>
                    <a:pt x="81" y="98"/>
                  </a:lnTo>
                  <a:lnTo>
                    <a:pt x="79" y="98"/>
                  </a:lnTo>
                  <a:lnTo>
                    <a:pt x="77" y="98"/>
                  </a:lnTo>
                  <a:lnTo>
                    <a:pt x="75" y="99"/>
                  </a:lnTo>
                  <a:lnTo>
                    <a:pt x="6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2" y="128"/>
                  </a:lnTo>
                  <a:lnTo>
                    <a:pt x="60" y="126"/>
                  </a:lnTo>
                  <a:lnTo>
                    <a:pt x="58" y="126"/>
                  </a:lnTo>
                  <a:lnTo>
                    <a:pt x="57" y="126"/>
                  </a:lnTo>
                  <a:lnTo>
                    <a:pt x="55" y="126"/>
                  </a:lnTo>
                  <a:lnTo>
                    <a:pt x="53" y="126"/>
                  </a:lnTo>
                  <a:lnTo>
                    <a:pt x="51" y="128"/>
                  </a:lnTo>
                  <a:lnTo>
                    <a:pt x="45" y="133"/>
                  </a:lnTo>
                  <a:lnTo>
                    <a:pt x="42" y="13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0" name="Freeform 237"/>
            <p:cNvSpPr>
              <a:spLocks/>
            </p:cNvSpPr>
            <p:nvPr/>
          </p:nvSpPr>
          <p:spPr bwMode="auto">
            <a:xfrm>
              <a:off x="1170" y="2657"/>
              <a:ext cx="48" cy="55"/>
            </a:xfrm>
            <a:custGeom>
              <a:avLst/>
              <a:gdLst>
                <a:gd name="T0" fmla="*/ 3 w 92"/>
                <a:gd name="T1" fmla="*/ 3 h 137"/>
                <a:gd name="T2" fmla="*/ 2 w 92"/>
                <a:gd name="T3" fmla="*/ 3 h 137"/>
                <a:gd name="T4" fmla="*/ 2 w 92"/>
                <a:gd name="T5" fmla="*/ 2 h 137"/>
                <a:gd name="T6" fmla="*/ 1 w 92"/>
                <a:gd name="T7" fmla="*/ 2 h 137"/>
                <a:gd name="T8" fmla="*/ 1 w 92"/>
                <a:gd name="T9" fmla="*/ 2 h 137"/>
                <a:gd name="T10" fmla="*/ 1 w 92"/>
                <a:gd name="T11" fmla="*/ 1 h 137"/>
                <a:gd name="T12" fmla="*/ 1 w 92"/>
                <a:gd name="T13" fmla="*/ 1 h 137"/>
                <a:gd name="T14" fmla="*/ 1 w 92"/>
                <a:gd name="T15" fmla="*/ 0 h 137"/>
                <a:gd name="T16" fmla="*/ 1 w 92"/>
                <a:gd name="T17" fmla="*/ 0 h 137"/>
                <a:gd name="T18" fmla="*/ 2 w 92"/>
                <a:gd name="T19" fmla="*/ 0 h 137"/>
                <a:gd name="T20" fmla="*/ 2 w 92"/>
                <a:gd name="T21" fmla="*/ 0 h 137"/>
                <a:gd name="T22" fmla="*/ 2 w 92"/>
                <a:gd name="T23" fmla="*/ 0 h 137"/>
                <a:gd name="T24" fmla="*/ 2 w 92"/>
                <a:gd name="T25" fmla="*/ 0 h 137"/>
                <a:gd name="T26" fmla="*/ 3 w 92"/>
                <a:gd name="T27" fmla="*/ 0 h 137"/>
                <a:gd name="T28" fmla="*/ 3 w 92"/>
                <a:gd name="T29" fmla="*/ 0 h 137"/>
                <a:gd name="T30" fmla="*/ 7 w 92"/>
                <a:gd name="T31" fmla="*/ 2 h 137"/>
                <a:gd name="T32" fmla="*/ 6 w 92"/>
                <a:gd name="T33" fmla="*/ 2 h 137"/>
                <a:gd name="T34" fmla="*/ 6 w 92"/>
                <a:gd name="T35" fmla="*/ 2 h 137"/>
                <a:gd name="T36" fmla="*/ 6 w 92"/>
                <a:gd name="T37" fmla="*/ 2 h 137"/>
                <a:gd name="T38" fmla="*/ 6 w 92"/>
                <a:gd name="T39" fmla="*/ 2 h 137"/>
                <a:gd name="T40" fmla="*/ 7 w 92"/>
                <a:gd name="T41" fmla="*/ 2 h 137"/>
                <a:gd name="T42" fmla="*/ 7 w 92"/>
                <a:gd name="T43" fmla="*/ 2 h 137"/>
                <a:gd name="T44" fmla="*/ 7 w 92"/>
                <a:gd name="T45" fmla="*/ 2 h 137"/>
                <a:gd name="T46" fmla="*/ 6 w 92"/>
                <a:gd name="T47" fmla="*/ 2 h 137"/>
                <a:gd name="T48" fmla="*/ 6 w 92"/>
                <a:gd name="T49" fmla="*/ 2 h 137"/>
                <a:gd name="T50" fmla="*/ 6 w 92"/>
                <a:gd name="T51" fmla="*/ 2 h 137"/>
                <a:gd name="T52" fmla="*/ 5 w 92"/>
                <a:gd name="T53" fmla="*/ 2 h 137"/>
                <a:gd name="T54" fmla="*/ 5 w 92"/>
                <a:gd name="T55" fmla="*/ 3 h 137"/>
                <a:gd name="T56" fmla="*/ 5 w 92"/>
                <a:gd name="T57" fmla="*/ 3 h 137"/>
                <a:gd name="T58" fmla="*/ 4 w 92"/>
                <a:gd name="T59" fmla="*/ 3 h 137"/>
                <a:gd name="T60" fmla="*/ 4 w 92"/>
                <a:gd name="T61" fmla="*/ 3 h 137"/>
                <a:gd name="T62" fmla="*/ 4 w 92"/>
                <a:gd name="T63" fmla="*/ 3 h 137"/>
                <a:gd name="T64" fmla="*/ 3 w 92"/>
                <a:gd name="T65" fmla="*/ 4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2"/>
                <a:gd name="T100" fmla="*/ 0 h 137"/>
                <a:gd name="T101" fmla="*/ 92 w 92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2" h="137">
                  <a:moveTo>
                    <a:pt x="42" y="137"/>
                  </a:moveTo>
                  <a:lnTo>
                    <a:pt x="34" y="133"/>
                  </a:lnTo>
                  <a:lnTo>
                    <a:pt x="28" y="130"/>
                  </a:lnTo>
                  <a:lnTo>
                    <a:pt x="23" y="128"/>
                  </a:lnTo>
                  <a:lnTo>
                    <a:pt x="23" y="126"/>
                  </a:lnTo>
                  <a:lnTo>
                    <a:pt x="19" y="96"/>
                  </a:lnTo>
                  <a:lnTo>
                    <a:pt x="8" y="79"/>
                  </a:lnTo>
                  <a:lnTo>
                    <a:pt x="8" y="73"/>
                  </a:lnTo>
                  <a:lnTo>
                    <a:pt x="6" y="62"/>
                  </a:lnTo>
                  <a:lnTo>
                    <a:pt x="6" y="54"/>
                  </a:lnTo>
                  <a:lnTo>
                    <a:pt x="4" y="45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5" y="17"/>
                  </a:lnTo>
                  <a:lnTo>
                    <a:pt x="17" y="19"/>
                  </a:lnTo>
                  <a:lnTo>
                    <a:pt x="19" y="13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40" y="5"/>
                  </a:lnTo>
                  <a:lnTo>
                    <a:pt x="47" y="4"/>
                  </a:lnTo>
                  <a:lnTo>
                    <a:pt x="92" y="62"/>
                  </a:lnTo>
                  <a:lnTo>
                    <a:pt x="90" y="64"/>
                  </a:lnTo>
                  <a:lnTo>
                    <a:pt x="85" y="66"/>
                  </a:lnTo>
                  <a:lnTo>
                    <a:pt x="83" y="69"/>
                  </a:lnTo>
                  <a:lnTo>
                    <a:pt x="83" y="73"/>
                  </a:lnTo>
                  <a:lnTo>
                    <a:pt x="83" y="77"/>
                  </a:lnTo>
                  <a:lnTo>
                    <a:pt x="83" y="79"/>
                  </a:lnTo>
                  <a:lnTo>
                    <a:pt x="85" y="81"/>
                  </a:lnTo>
                  <a:lnTo>
                    <a:pt x="87" y="83"/>
                  </a:lnTo>
                  <a:lnTo>
                    <a:pt x="89" y="88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89" y="94"/>
                  </a:lnTo>
                  <a:lnTo>
                    <a:pt x="89" y="96"/>
                  </a:lnTo>
                  <a:lnTo>
                    <a:pt x="87" y="98"/>
                  </a:lnTo>
                  <a:lnTo>
                    <a:pt x="85" y="98"/>
                  </a:lnTo>
                  <a:lnTo>
                    <a:pt x="81" y="98"/>
                  </a:lnTo>
                  <a:lnTo>
                    <a:pt x="79" y="98"/>
                  </a:lnTo>
                  <a:lnTo>
                    <a:pt x="77" y="98"/>
                  </a:lnTo>
                  <a:lnTo>
                    <a:pt x="75" y="99"/>
                  </a:lnTo>
                  <a:lnTo>
                    <a:pt x="6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2" y="128"/>
                  </a:lnTo>
                  <a:lnTo>
                    <a:pt x="60" y="126"/>
                  </a:lnTo>
                  <a:lnTo>
                    <a:pt x="58" y="126"/>
                  </a:lnTo>
                  <a:lnTo>
                    <a:pt x="57" y="126"/>
                  </a:lnTo>
                  <a:lnTo>
                    <a:pt x="55" y="126"/>
                  </a:lnTo>
                  <a:lnTo>
                    <a:pt x="53" y="126"/>
                  </a:lnTo>
                  <a:lnTo>
                    <a:pt x="51" y="128"/>
                  </a:lnTo>
                  <a:lnTo>
                    <a:pt x="45" y="133"/>
                  </a:lnTo>
                  <a:lnTo>
                    <a:pt x="42" y="13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1" name="Freeform 238"/>
            <p:cNvSpPr>
              <a:spLocks/>
            </p:cNvSpPr>
            <p:nvPr/>
          </p:nvSpPr>
          <p:spPr bwMode="auto">
            <a:xfrm>
              <a:off x="1192" y="2642"/>
              <a:ext cx="132" cy="72"/>
            </a:xfrm>
            <a:custGeom>
              <a:avLst/>
              <a:gdLst>
                <a:gd name="T0" fmla="*/ 18 w 256"/>
                <a:gd name="T1" fmla="*/ 2 h 181"/>
                <a:gd name="T2" fmla="*/ 16 w 256"/>
                <a:gd name="T3" fmla="*/ 2 h 181"/>
                <a:gd name="T4" fmla="*/ 15 w 256"/>
                <a:gd name="T5" fmla="*/ 2 h 181"/>
                <a:gd name="T6" fmla="*/ 14 w 256"/>
                <a:gd name="T7" fmla="*/ 2 h 181"/>
                <a:gd name="T8" fmla="*/ 13 w 256"/>
                <a:gd name="T9" fmla="*/ 2 h 181"/>
                <a:gd name="T10" fmla="*/ 12 w 256"/>
                <a:gd name="T11" fmla="*/ 3 h 181"/>
                <a:gd name="T12" fmla="*/ 11 w 256"/>
                <a:gd name="T13" fmla="*/ 3 h 181"/>
                <a:gd name="T14" fmla="*/ 10 w 256"/>
                <a:gd name="T15" fmla="*/ 3 h 181"/>
                <a:gd name="T16" fmla="*/ 9 w 256"/>
                <a:gd name="T17" fmla="*/ 3 h 181"/>
                <a:gd name="T18" fmla="*/ 6 w 256"/>
                <a:gd name="T19" fmla="*/ 4 h 181"/>
                <a:gd name="T20" fmla="*/ 1 w 256"/>
                <a:gd name="T21" fmla="*/ 4 h 181"/>
                <a:gd name="T22" fmla="*/ 0 w 256"/>
                <a:gd name="T23" fmla="*/ 4 h 181"/>
                <a:gd name="T24" fmla="*/ 1 w 256"/>
                <a:gd name="T25" fmla="*/ 4 h 181"/>
                <a:gd name="T26" fmla="*/ 1 w 256"/>
                <a:gd name="T27" fmla="*/ 4 h 181"/>
                <a:gd name="T28" fmla="*/ 1 w 256"/>
                <a:gd name="T29" fmla="*/ 4 h 181"/>
                <a:gd name="T30" fmla="*/ 1 w 256"/>
                <a:gd name="T31" fmla="*/ 4 h 181"/>
                <a:gd name="T32" fmla="*/ 2 w 256"/>
                <a:gd name="T33" fmla="*/ 4 h 181"/>
                <a:gd name="T34" fmla="*/ 2 w 256"/>
                <a:gd name="T35" fmla="*/ 4 h 181"/>
                <a:gd name="T36" fmla="*/ 2 w 256"/>
                <a:gd name="T37" fmla="*/ 4 h 181"/>
                <a:gd name="T38" fmla="*/ 3 w 256"/>
                <a:gd name="T39" fmla="*/ 4 h 181"/>
                <a:gd name="T40" fmla="*/ 3 w 256"/>
                <a:gd name="T41" fmla="*/ 4 h 181"/>
                <a:gd name="T42" fmla="*/ 3 w 256"/>
                <a:gd name="T43" fmla="*/ 4 h 181"/>
                <a:gd name="T44" fmla="*/ 3 w 256"/>
                <a:gd name="T45" fmla="*/ 4 h 181"/>
                <a:gd name="T46" fmla="*/ 3 w 256"/>
                <a:gd name="T47" fmla="*/ 3 h 181"/>
                <a:gd name="T48" fmla="*/ 3 w 256"/>
                <a:gd name="T49" fmla="*/ 3 h 181"/>
                <a:gd name="T50" fmla="*/ 3 w 256"/>
                <a:gd name="T51" fmla="*/ 3 h 181"/>
                <a:gd name="T52" fmla="*/ 3 w 256"/>
                <a:gd name="T53" fmla="*/ 3 h 181"/>
                <a:gd name="T54" fmla="*/ 3 w 256"/>
                <a:gd name="T55" fmla="*/ 3 h 181"/>
                <a:gd name="T56" fmla="*/ 3 w 256"/>
                <a:gd name="T57" fmla="*/ 3 h 181"/>
                <a:gd name="T58" fmla="*/ 4 w 256"/>
                <a:gd name="T59" fmla="*/ 2 h 181"/>
                <a:gd name="T60" fmla="*/ 4 w 256"/>
                <a:gd name="T61" fmla="*/ 2 h 181"/>
                <a:gd name="T62" fmla="*/ 6 w 256"/>
                <a:gd name="T63" fmla="*/ 2 h 181"/>
                <a:gd name="T64" fmla="*/ 7 w 256"/>
                <a:gd name="T65" fmla="*/ 1 h 181"/>
                <a:gd name="T66" fmla="*/ 7 w 256"/>
                <a:gd name="T67" fmla="*/ 1 h 181"/>
                <a:gd name="T68" fmla="*/ 8 w 256"/>
                <a:gd name="T69" fmla="*/ 1 h 181"/>
                <a:gd name="T70" fmla="*/ 9 w 256"/>
                <a:gd name="T71" fmla="*/ 1 h 181"/>
                <a:gd name="T72" fmla="*/ 11 w 256"/>
                <a:gd name="T73" fmla="*/ 0 h 181"/>
                <a:gd name="T74" fmla="*/ 14 w 256"/>
                <a:gd name="T75" fmla="*/ 0 h 181"/>
                <a:gd name="T76" fmla="*/ 15 w 256"/>
                <a:gd name="T77" fmla="*/ 0 h 181"/>
                <a:gd name="T78" fmla="*/ 16 w 256"/>
                <a:gd name="T79" fmla="*/ 0 h 181"/>
                <a:gd name="T80" fmla="*/ 16 w 256"/>
                <a:gd name="T81" fmla="*/ 0 h 181"/>
                <a:gd name="T82" fmla="*/ 16 w 256"/>
                <a:gd name="T83" fmla="*/ 0 h 181"/>
                <a:gd name="T84" fmla="*/ 17 w 256"/>
                <a:gd name="T85" fmla="*/ 0 h 1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56"/>
                <a:gd name="T130" fmla="*/ 0 h 181"/>
                <a:gd name="T131" fmla="*/ 256 w 256"/>
                <a:gd name="T132" fmla="*/ 181 h 1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56" h="181">
                  <a:moveTo>
                    <a:pt x="256" y="62"/>
                  </a:moveTo>
                  <a:lnTo>
                    <a:pt x="247" y="62"/>
                  </a:lnTo>
                  <a:lnTo>
                    <a:pt x="237" y="64"/>
                  </a:lnTo>
                  <a:lnTo>
                    <a:pt x="230" y="66"/>
                  </a:lnTo>
                  <a:lnTo>
                    <a:pt x="222" y="70"/>
                  </a:lnTo>
                  <a:lnTo>
                    <a:pt x="217" y="72"/>
                  </a:lnTo>
                  <a:lnTo>
                    <a:pt x="211" y="75"/>
                  </a:lnTo>
                  <a:lnTo>
                    <a:pt x="207" y="79"/>
                  </a:lnTo>
                  <a:lnTo>
                    <a:pt x="202" y="83"/>
                  </a:lnTo>
                  <a:lnTo>
                    <a:pt x="187" y="98"/>
                  </a:lnTo>
                  <a:lnTo>
                    <a:pt x="172" y="113"/>
                  </a:lnTo>
                  <a:lnTo>
                    <a:pt x="168" y="117"/>
                  </a:lnTo>
                  <a:lnTo>
                    <a:pt x="162" y="121"/>
                  </a:lnTo>
                  <a:lnTo>
                    <a:pt x="158" y="123"/>
                  </a:lnTo>
                  <a:lnTo>
                    <a:pt x="153" y="126"/>
                  </a:lnTo>
                  <a:lnTo>
                    <a:pt x="143" y="128"/>
                  </a:lnTo>
                  <a:lnTo>
                    <a:pt x="134" y="132"/>
                  </a:lnTo>
                  <a:lnTo>
                    <a:pt x="121" y="136"/>
                  </a:lnTo>
                  <a:lnTo>
                    <a:pt x="115" y="136"/>
                  </a:lnTo>
                  <a:lnTo>
                    <a:pt x="81" y="166"/>
                  </a:lnTo>
                  <a:lnTo>
                    <a:pt x="15" y="181"/>
                  </a:lnTo>
                  <a:lnTo>
                    <a:pt x="8" y="179"/>
                  </a:lnTo>
                  <a:lnTo>
                    <a:pt x="0" y="177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6" y="175"/>
                  </a:lnTo>
                  <a:lnTo>
                    <a:pt x="8" y="171"/>
                  </a:lnTo>
                  <a:lnTo>
                    <a:pt x="10" y="168"/>
                  </a:lnTo>
                  <a:lnTo>
                    <a:pt x="12" y="168"/>
                  </a:lnTo>
                  <a:lnTo>
                    <a:pt x="14" y="166"/>
                  </a:lnTo>
                  <a:lnTo>
                    <a:pt x="15" y="168"/>
                  </a:lnTo>
                  <a:lnTo>
                    <a:pt x="17" y="168"/>
                  </a:lnTo>
                  <a:lnTo>
                    <a:pt x="19" y="168"/>
                  </a:lnTo>
                  <a:lnTo>
                    <a:pt x="23" y="164"/>
                  </a:lnTo>
                  <a:lnTo>
                    <a:pt x="19" y="158"/>
                  </a:lnTo>
                  <a:lnTo>
                    <a:pt x="31" y="145"/>
                  </a:lnTo>
                  <a:lnTo>
                    <a:pt x="31" y="143"/>
                  </a:lnTo>
                  <a:lnTo>
                    <a:pt x="32" y="141"/>
                  </a:lnTo>
                  <a:lnTo>
                    <a:pt x="34" y="139"/>
                  </a:lnTo>
                  <a:lnTo>
                    <a:pt x="36" y="139"/>
                  </a:lnTo>
                  <a:lnTo>
                    <a:pt x="40" y="138"/>
                  </a:lnTo>
                  <a:lnTo>
                    <a:pt x="44" y="139"/>
                  </a:lnTo>
                  <a:lnTo>
                    <a:pt x="46" y="138"/>
                  </a:lnTo>
                  <a:lnTo>
                    <a:pt x="47" y="138"/>
                  </a:lnTo>
                  <a:lnTo>
                    <a:pt x="47" y="136"/>
                  </a:lnTo>
                  <a:lnTo>
                    <a:pt x="47" y="132"/>
                  </a:lnTo>
                  <a:lnTo>
                    <a:pt x="47" y="128"/>
                  </a:lnTo>
                  <a:lnTo>
                    <a:pt x="44" y="126"/>
                  </a:lnTo>
                  <a:lnTo>
                    <a:pt x="42" y="119"/>
                  </a:lnTo>
                  <a:lnTo>
                    <a:pt x="40" y="117"/>
                  </a:lnTo>
                  <a:lnTo>
                    <a:pt x="40" y="115"/>
                  </a:lnTo>
                  <a:lnTo>
                    <a:pt x="40" y="113"/>
                  </a:lnTo>
                  <a:lnTo>
                    <a:pt x="42" y="109"/>
                  </a:lnTo>
                  <a:lnTo>
                    <a:pt x="42" y="107"/>
                  </a:lnTo>
                  <a:lnTo>
                    <a:pt x="44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0"/>
                  </a:lnTo>
                  <a:lnTo>
                    <a:pt x="57" y="96"/>
                  </a:lnTo>
                  <a:lnTo>
                    <a:pt x="63" y="87"/>
                  </a:lnTo>
                  <a:lnTo>
                    <a:pt x="78" y="66"/>
                  </a:lnTo>
                  <a:lnTo>
                    <a:pt x="87" y="57"/>
                  </a:lnTo>
                  <a:lnTo>
                    <a:pt x="94" y="45"/>
                  </a:lnTo>
                  <a:lnTo>
                    <a:pt x="98" y="42"/>
                  </a:lnTo>
                  <a:lnTo>
                    <a:pt x="102" y="40"/>
                  </a:lnTo>
                  <a:lnTo>
                    <a:pt x="106" y="36"/>
                  </a:lnTo>
                  <a:lnTo>
                    <a:pt x="110" y="36"/>
                  </a:lnTo>
                  <a:lnTo>
                    <a:pt x="113" y="34"/>
                  </a:lnTo>
                  <a:lnTo>
                    <a:pt x="125" y="28"/>
                  </a:lnTo>
                  <a:lnTo>
                    <a:pt x="140" y="25"/>
                  </a:lnTo>
                  <a:lnTo>
                    <a:pt x="158" y="17"/>
                  </a:lnTo>
                  <a:lnTo>
                    <a:pt x="177" y="10"/>
                  </a:lnTo>
                  <a:lnTo>
                    <a:pt x="196" y="6"/>
                  </a:lnTo>
                  <a:lnTo>
                    <a:pt x="205" y="4"/>
                  </a:lnTo>
                  <a:lnTo>
                    <a:pt x="213" y="2"/>
                  </a:lnTo>
                  <a:lnTo>
                    <a:pt x="221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0" y="2"/>
                  </a:lnTo>
                  <a:lnTo>
                    <a:pt x="232" y="2"/>
                  </a:lnTo>
                  <a:lnTo>
                    <a:pt x="232" y="4"/>
                  </a:lnTo>
                  <a:lnTo>
                    <a:pt x="256" y="6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30" name="Group 239"/>
            <p:cNvGrpSpPr>
              <a:grpSpLocks/>
            </p:cNvGrpSpPr>
            <p:nvPr/>
          </p:nvGrpSpPr>
          <p:grpSpPr bwMode="auto">
            <a:xfrm>
              <a:off x="1192" y="2642"/>
              <a:ext cx="132" cy="72"/>
              <a:chOff x="960" y="2481"/>
              <a:chExt cx="128" cy="90"/>
            </a:xfrm>
          </p:grpSpPr>
          <p:sp>
            <p:nvSpPr>
              <p:cNvPr id="21190" name="Freeform 240"/>
              <p:cNvSpPr>
                <a:spLocks/>
              </p:cNvSpPr>
              <p:nvPr/>
            </p:nvSpPr>
            <p:spPr bwMode="auto">
              <a:xfrm>
                <a:off x="960" y="2481"/>
                <a:ext cx="128" cy="90"/>
              </a:xfrm>
              <a:custGeom>
                <a:avLst/>
                <a:gdLst>
                  <a:gd name="T0" fmla="*/ 15 w 256"/>
                  <a:gd name="T1" fmla="*/ 3 h 181"/>
                  <a:gd name="T2" fmla="*/ 14 w 256"/>
                  <a:gd name="T3" fmla="*/ 4 h 181"/>
                  <a:gd name="T4" fmla="*/ 13 w 256"/>
                  <a:gd name="T5" fmla="*/ 4 h 181"/>
                  <a:gd name="T6" fmla="*/ 12 w 256"/>
                  <a:gd name="T7" fmla="*/ 4 h 181"/>
                  <a:gd name="T8" fmla="*/ 11 w 256"/>
                  <a:gd name="T9" fmla="*/ 6 h 181"/>
                  <a:gd name="T10" fmla="*/ 10 w 256"/>
                  <a:gd name="T11" fmla="*/ 7 h 181"/>
                  <a:gd name="T12" fmla="*/ 9 w 256"/>
                  <a:gd name="T13" fmla="*/ 7 h 181"/>
                  <a:gd name="T14" fmla="*/ 8 w 256"/>
                  <a:gd name="T15" fmla="*/ 8 h 181"/>
                  <a:gd name="T16" fmla="*/ 7 w 256"/>
                  <a:gd name="T17" fmla="*/ 8 h 181"/>
                  <a:gd name="T18" fmla="*/ 5 w 256"/>
                  <a:gd name="T19" fmla="*/ 10 h 181"/>
                  <a:gd name="T20" fmla="*/ 1 w 256"/>
                  <a:gd name="T21" fmla="*/ 11 h 181"/>
                  <a:gd name="T22" fmla="*/ 0 w 256"/>
                  <a:gd name="T23" fmla="*/ 11 h 181"/>
                  <a:gd name="T24" fmla="*/ 1 w 256"/>
                  <a:gd name="T25" fmla="*/ 10 h 181"/>
                  <a:gd name="T26" fmla="*/ 1 w 256"/>
                  <a:gd name="T27" fmla="*/ 10 h 181"/>
                  <a:gd name="T28" fmla="*/ 1 w 256"/>
                  <a:gd name="T29" fmla="*/ 10 h 181"/>
                  <a:gd name="T30" fmla="*/ 1 w 256"/>
                  <a:gd name="T31" fmla="*/ 10 h 181"/>
                  <a:gd name="T32" fmla="*/ 1 w 256"/>
                  <a:gd name="T33" fmla="*/ 10 h 181"/>
                  <a:gd name="T34" fmla="*/ 1 w 256"/>
                  <a:gd name="T35" fmla="*/ 10 h 181"/>
                  <a:gd name="T36" fmla="*/ 1 w 256"/>
                  <a:gd name="T37" fmla="*/ 9 h 181"/>
                  <a:gd name="T38" fmla="*/ 2 w 256"/>
                  <a:gd name="T39" fmla="*/ 8 h 181"/>
                  <a:gd name="T40" fmla="*/ 2 w 256"/>
                  <a:gd name="T41" fmla="*/ 8 h 181"/>
                  <a:gd name="T42" fmla="*/ 2 w 256"/>
                  <a:gd name="T43" fmla="*/ 8 h 181"/>
                  <a:gd name="T44" fmla="*/ 2 w 256"/>
                  <a:gd name="T45" fmla="*/ 8 h 181"/>
                  <a:gd name="T46" fmla="*/ 2 w 256"/>
                  <a:gd name="T47" fmla="*/ 8 h 181"/>
                  <a:gd name="T48" fmla="*/ 2 w 256"/>
                  <a:gd name="T49" fmla="*/ 8 h 181"/>
                  <a:gd name="T50" fmla="*/ 2 w 256"/>
                  <a:gd name="T51" fmla="*/ 7 h 181"/>
                  <a:gd name="T52" fmla="*/ 2 w 256"/>
                  <a:gd name="T53" fmla="*/ 7 h 181"/>
                  <a:gd name="T54" fmla="*/ 2 w 256"/>
                  <a:gd name="T55" fmla="*/ 6 h 181"/>
                  <a:gd name="T56" fmla="*/ 2 w 256"/>
                  <a:gd name="T57" fmla="*/ 6 h 181"/>
                  <a:gd name="T58" fmla="*/ 3 w 256"/>
                  <a:gd name="T59" fmla="*/ 6 h 181"/>
                  <a:gd name="T60" fmla="*/ 3 w 256"/>
                  <a:gd name="T61" fmla="*/ 6 h 181"/>
                  <a:gd name="T62" fmla="*/ 4 w 256"/>
                  <a:gd name="T63" fmla="*/ 4 h 181"/>
                  <a:gd name="T64" fmla="*/ 5 w 256"/>
                  <a:gd name="T65" fmla="*/ 2 h 181"/>
                  <a:gd name="T66" fmla="*/ 6 w 256"/>
                  <a:gd name="T67" fmla="*/ 2 h 181"/>
                  <a:gd name="T68" fmla="*/ 6 w 256"/>
                  <a:gd name="T69" fmla="*/ 2 h 181"/>
                  <a:gd name="T70" fmla="*/ 7 w 256"/>
                  <a:gd name="T71" fmla="*/ 1 h 181"/>
                  <a:gd name="T72" fmla="*/ 9 w 256"/>
                  <a:gd name="T73" fmla="*/ 1 h 181"/>
                  <a:gd name="T74" fmla="*/ 12 w 256"/>
                  <a:gd name="T75" fmla="*/ 0 h 181"/>
                  <a:gd name="T76" fmla="*/ 13 w 256"/>
                  <a:gd name="T77" fmla="*/ 0 h 181"/>
                  <a:gd name="T78" fmla="*/ 14 w 256"/>
                  <a:gd name="T79" fmla="*/ 0 h 181"/>
                  <a:gd name="T80" fmla="*/ 14 w 256"/>
                  <a:gd name="T81" fmla="*/ 0 h 181"/>
                  <a:gd name="T82" fmla="*/ 14 w 256"/>
                  <a:gd name="T83" fmla="*/ 0 h 181"/>
                  <a:gd name="T84" fmla="*/ 14 w 256"/>
                  <a:gd name="T85" fmla="*/ 0 h 1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56"/>
                  <a:gd name="T130" fmla="*/ 0 h 181"/>
                  <a:gd name="T131" fmla="*/ 256 w 256"/>
                  <a:gd name="T132" fmla="*/ 181 h 1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56" h="181">
                    <a:moveTo>
                      <a:pt x="256" y="62"/>
                    </a:moveTo>
                    <a:lnTo>
                      <a:pt x="247" y="62"/>
                    </a:lnTo>
                    <a:lnTo>
                      <a:pt x="237" y="64"/>
                    </a:lnTo>
                    <a:lnTo>
                      <a:pt x="230" y="66"/>
                    </a:lnTo>
                    <a:lnTo>
                      <a:pt x="222" y="70"/>
                    </a:lnTo>
                    <a:lnTo>
                      <a:pt x="217" y="72"/>
                    </a:lnTo>
                    <a:lnTo>
                      <a:pt x="211" y="75"/>
                    </a:lnTo>
                    <a:lnTo>
                      <a:pt x="207" y="79"/>
                    </a:lnTo>
                    <a:lnTo>
                      <a:pt x="202" y="83"/>
                    </a:lnTo>
                    <a:lnTo>
                      <a:pt x="187" y="98"/>
                    </a:lnTo>
                    <a:lnTo>
                      <a:pt x="172" y="113"/>
                    </a:lnTo>
                    <a:lnTo>
                      <a:pt x="168" y="117"/>
                    </a:lnTo>
                    <a:lnTo>
                      <a:pt x="162" y="121"/>
                    </a:lnTo>
                    <a:lnTo>
                      <a:pt x="158" y="123"/>
                    </a:lnTo>
                    <a:lnTo>
                      <a:pt x="153" y="126"/>
                    </a:lnTo>
                    <a:lnTo>
                      <a:pt x="143" y="128"/>
                    </a:lnTo>
                    <a:lnTo>
                      <a:pt x="134" y="132"/>
                    </a:lnTo>
                    <a:lnTo>
                      <a:pt x="121" y="136"/>
                    </a:lnTo>
                    <a:lnTo>
                      <a:pt x="115" y="136"/>
                    </a:lnTo>
                    <a:lnTo>
                      <a:pt x="81" y="166"/>
                    </a:lnTo>
                    <a:lnTo>
                      <a:pt x="15" y="181"/>
                    </a:lnTo>
                    <a:lnTo>
                      <a:pt x="8" y="179"/>
                    </a:lnTo>
                    <a:lnTo>
                      <a:pt x="0" y="177"/>
                    </a:lnTo>
                    <a:lnTo>
                      <a:pt x="4" y="177"/>
                    </a:lnTo>
                    <a:lnTo>
                      <a:pt x="4" y="175"/>
                    </a:lnTo>
                    <a:lnTo>
                      <a:pt x="6" y="175"/>
                    </a:lnTo>
                    <a:lnTo>
                      <a:pt x="8" y="171"/>
                    </a:lnTo>
                    <a:lnTo>
                      <a:pt x="10" y="168"/>
                    </a:lnTo>
                    <a:lnTo>
                      <a:pt x="12" y="168"/>
                    </a:lnTo>
                    <a:lnTo>
                      <a:pt x="14" y="166"/>
                    </a:lnTo>
                    <a:lnTo>
                      <a:pt x="15" y="168"/>
                    </a:lnTo>
                    <a:lnTo>
                      <a:pt x="17" y="168"/>
                    </a:lnTo>
                    <a:lnTo>
                      <a:pt x="19" y="168"/>
                    </a:lnTo>
                    <a:lnTo>
                      <a:pt x="23" y="164"/>
                    </a:lnTo>
                    <a:lnTo>
                      <a:pt x="19" y="158"/>
                    </a:lnTo>
                    <a:lnTo>
                      <a:pt x="31" y="145"/>
                    </a:lnTo>
                    <a:lnTo>
                      <a:pt x="31" y="143"/>
                    </a:lnTo>
                    <a:lnTo>
                      <a:pt x="32" y="141"/>
                    </a:lnTo>
                    <a:lnTo>
                      <a:pt x="34" y="139"/>
                    </a:lnTo>
                    <a:lnTo>
                      <a:pt x="36" y="139"/>
                    </a:lnTo>
                    <a:lnTo>
                      <a:pt x="40" y="138"/>
                    </a:lnTo>
                    <a:lnTo>
                      <a:pt x="44" y="139"/>
                    </a:lnTo>
                    <a:lnTo>
                      <a:pt x="46" y="138"/>
                    </a:lnTo>
                    <a:lnTo>
                      <a:pt x="47" y="138"/>
                    </a:lnTo>
                    <a:lnTo>
                      <a:pt x="47" y="136"/>
                    </a:lnTo>
                    <a:lnTo>
                      <a:pt x="47" y="132"/>
                    </a:lnTo>
                    <a:lnTo>
                      <a:pt x="47" y="128"/>
                    </a:lnTo>
                    <a:lnTo>
                      <a:pt x="44" y="126"/>
                    </a:lnTo>
                    <a:lnTo>
                      <a:pt x="42" y="119"/>
                    </a:lnTo>
                    <a:lnTo>
                      <a:pt x="40" y="117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2" y="109"/>
                    </a:lnTo>
                    <a:lnTo>
                      <a:pt x="42" y="107"/>
                    </a:lnTo>
                    <a:lnTo>
                      <a:pt x="44" y="106"/>
                    </a:lnTo>
                    <a:lnTo>
                      <a:pt x="46" y="104"/>
                    </a:lnTo>
                    <a:lnTo>
                      <a:pt x="49" y="104"/>
                    </a:lnTo>
                    <a:lnTo>
                      <a:pt x="53" y="100"/>
                    </a:lnTo>
                    <a:lnTo>
                      <a:pt x="57" y="96"/>
                    </a:lnTo>
                    <a:lnTo>
                      <a:pt x="63" y="87"/>
                    </a:lnTo>
                    <a:lnTo>
                      <a:pt x="78" y="66"/>
                    </a:lnTo>
                    <a:lnTo>
                      <a:pt x="87" y="57"/>
                    </a:lnTo>
                    <a:lnTo>
                      <a:pt x="94" y="45"/>
                    </a:lnTo>
                    <a:lnTo>
                      <a:pt x="98" y="42"/>
                    </a:lnTo>
                    <a:lnTo>
                      <a:pt x="102" y="40"/>
                    </a:lnTo>
                    <a:lnTo>
                      <a:pt x="106" y="36"/>
                    </a:lnTo>
                    <a:lnTo>
                      <a:pt x="110" y="36"/>
                    </a:lnTo>
                    <a:lnTo>
                      <a:pt x="113" y="34"/>
                    </a:lnTo>
                    <a:lnTo>
                      <a:pt x="125" y="28"/>
                    </a:lnTo>
                    <a:lnTo>
                      <a:pt x="140" y="25"/>
                    </a:lnTo>
                    <a:lnTo>
                      <a:pt x="158" y="17"/>
                    </a:lnTo>
                    <a:lnTo>
                      <a:pt x="177" y="10"/>
                    </a:lnTo>
                    <a:lnTo>
                      <a:pt x="196" y="6"/>
                    </a:lnTo>
                    <a:lnTo>
                      <a:pt x="205" y="4"/>
                    </a:lnTo>
                    <a:lnTo>
                      <a:pt x="213" y="2"/>
                    </a:lnTo>
                    <a:lnTo>
                      <a:pt x="221" y="0"/>
                    </a:lnTo>
                    <a:lnTo>
                      <a:pt x="226" y="0"/>
                    </a:lnTo>
                    <a:lnTo>
                      <a:pt x="228" y="0"/>
                    </a:lnTo>
                    <a:lnTo>
                      <a:pt x="230" y="0"/>
                    </a:lnTo>
                    <a:lnTo>
                      <a:pt x="230" y="2"/>
                    </a:lnTo>
                    <a:lnTo>
                      <a:pt x="232" y="2"/>
                    </a:lnTo>
                    <a:lnTo>
                      <a:pt x="232" y="4"/>
                    </a:lnTo>
                    <a:lnTo>
                      <a:pt x="256" y="6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91" name="Freeform 241"/>
              <p:cNvSpPr>
                <a:spLocks/>
              </p:cNvSpPr>
              <p:nvPr/>
            </p:nvSpPr>
            <p:spPr bwMode="auto">
              <a:xfrm>
                <a:off x="960" y="2481"/>
                <a:ext cx="128" cy="90"/>
              </a:xfrm>
              <a:custGeom>
                <a:avLst/>
                <a:gdLst>
                  <a:gd name="T0" fmla="*/ 15 w 256"/>
                  <a:gd name="T1" fmla="*/ 3 h 181"/>
                  <a:gd name="T2" fmla="*/ 14 w 256"/>
                  <a:gd name="T3" fmla="*/ 4 h 181"/>
                  <a:gd name="T4" fmla="*/ 13 w 256"/>
                  <a:gd name="T5" fmla="*/ 4 h 181"/>
                  <a:gd name="T6" fmla="*/ 12 w 256"/>
                  <a:gd name="T7" fmla="*/ 4 h 181"/>
                  <a:gd name="T8" fmla="*/ 11 w 256"/>
                  <a:gd name="T9" fmla="*/ 6 h 181"/>
                  <a:gd name="T10" fmla="*/ 10 w 256"/>
                  <a:gd name="T11" fmla="*/ 7 h 181"/>
                  <a:gd name="T12" fmla="*/ 9 w 256"/>
                  <a:gd name="T13" fmla="*/ 7 h 181"/>
                  <a:gd name="T14" fmla="*/ 8 w 256"/>
                  <a:gd name="T15" fmla="*/ 8 h 181"/>
                  <a:gd name="T16" fmla="*/ 7 w 256"/>
                  <a:gd name="T17" fmla="*/ 8 h 181"/>
                  <a:gd name="T18" fmla="*/ 5 w 256"/>
                  <a:gd name="T19" fmla="*/ 10 h 181"/>
                  <a:gd name="T20" fmla="*/ 1 w 256"/>
                  <a:gd name="T21" fmla="*/ 11 h 181"/>
                  <a:gd name="T22" fmla="*/ 0 w 256"/>
                  <a:gd name="T23" fmla="*/ 11 h 181"/>
                  <a:gd name="T24" fmla="*/ 1 w 256"/>
                  <a:gd name="T25" fmla="*/ 10 h 181"/>
                  <a:gd name="T26" fmla="*/ 1 w 256"/>
                  <a:gd name="T27" fmla="*/ 10 h 181"/>
                  <a:gd name="T28" fmla="*/ 1 w 256"/>
                  <a:gd name="T29" fmla="*/ 10 h 181"/>
                  <a:gd name="T30" fmla="*/ 1 w 256"/>
                  <a:gd name="T31" fmla="*/ 10 h 181"/>
                  <a:gd name="T32" fmla="*/ 1 w 256"/>
                  <a:gd name="T33" fmla="*/ 10 h 181"/>
                  <a:gd name="T34" fmla="*/ 1 w 256"/>
                  <a:gd name="T35" fmla="*/ 10 h 181"/>
                  <a:gd name="T36" fmla="*/ 1 w 256"/>
                  <a:gd name="T37" fmla="*/ 9 h 181"/>
                  <a:gd name="T38" fmla="*/ 2 w 256"/>
                  <a:gd name="T39" fmla="*/ 8 h 181"/>
                  <a:gd name="T40" fmla="*/ 2 w 256"/>
                  <a:gd name="T41" fmla="*/ 8 h 181"/>
                  <a:gd name="T42" fmla="*/ 2 w 256"/>
                  <a:gd name="T43" fmla="*/ 8 h 181"/>
                  <a:gd name="T44" fmla="*/ 2 w 256"/>
                  <a:gd name="T45" fmla="*/ 8 h 181"/>
                  <a:gd name="T46" fmla="*/ 2 w 256"/>
                  <a:gd name="T47" fmla="*/ 8 h 181"/>
                  <a:gd name="T48" fmla="*/ 2 w 256"/>
                  <a:gd name="T49" fmla="*/ 8 h 181"/>
                  <a:gd name="T50" fmla="*/ 2 w 256"/>
                  <a:gd name="T51" fmla="*/ 7 h 181"/>
                  <a:gd name="T52" fmla="*/ 2 w 256"/>
                  <a:gd name="T53" fmla="*/ 7 h 181"/>
                  <a:gd name="T54" fmla="*/ 2 w 256"/>
                  <a:gd name="T55" fmla="*/ 6 h 181"/>
                  <a:gd name="T56" fmla="*/ 2 w 256"/>
                  <a:gd name="T57" fmla="*/ 6 h 181"/>
                  <a:gd name="T58" fmla="*/ 3 w 256"/>
                  <a:gd name="T59" fmla="*/ 6 h 181"/>
                  <a:gd name="T60" fmla="*/ 3 w 256"/>
                  <a:gd name="T61" fmla="*/ 6 h 181"/>
                  <a:gd name="T62" fmla="*/ 4 w 256"/>
                  <a:gd name="T63" fmla="*/ 4 h 181"/>
                  <a:gd name="T64" fmla="*/ 5 w 256"/>
                  <a:gd name="T65" fmla="*/ 2 h 181"/>
                  <a:gd name="T66" fmla="*/ 6 w 256"/>
                  <a:gd name="T67" fmla="*/ 2 h 181"/>
                  <a:gd name="T68" fmla="*/ 6 w 256"/>
                  <a:gd name="T69" fmla="*/ 2 h 181"/>
                  <a:gd name="T70" fmla="*/ 7 w 256"/>
                  <a:gd name="T71" fmla="*/ 1 h 181"/>
                  <a:gd name="T72" fmla="*/ 9 w 256"/>
                  <a:gd name="T73" fmla="*/ 1 h 181"/>
                  <a:gd name="T74" fmla="*/ 12 w 256"/>
                  <a:gd name="T75" fmla="*/ 0 h 181"/>
                  <a:gd name="T76" fmla="*/ 13 w 256"/>
                  <a:gd name="T77" fmla="*/ 0 h 181"/>
                  <a:gd name="T78" fmla="*/ 14 w 256"/>
                  <a:gd name="T79" fmla="*/ 0 h 181"/>
                  <a:gd name="T80" fmla="*/ 14 w 256"/>
                  <a:gd name="T81" fmla="*/ 0 h 181"/>
                  <a:gd name="T82" fmla="*/ 14 w 256"/>
                  <a:gd name="T83" fmla="*/ 0 h 181"/>
                  <a:gd name="T84" fmla="*/ 14 w 256"/>
                  <a:gd name="T85" fmla="*/ 0 h 1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56"/>
                  <a:gd name="T130" fmla="*/ 0 h 181"/>
                  <a:gd name="T131" fmla="*/ 256 w 256"/>
                  <a:gd name="T132" fmla="*/ 181 h 1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56" h="181">
                    <a:moveTo>
                      <a:pt x="256" y="62"/>
                    </a:moveTo>
                    <a:lnTo>
                      <a:pt x="247" y="62"/>
                    </a:lnTo>
                    <a:lnTo>
                      <a:pt x="237" y="64"/>
                    </a:lnTo>
                    <a:lnTo>
                      <a:pt x="230" y="66"/>
                    </a:lnTo>
                    <a:lnTo>
                      <a:pt x="222" y="70"/>
                    </a:lnTo>
                    <a:lnTo>
                      <a:pt x="217" y="72"/>
                    </a:lnTo>
                    <a:lnTo>
                      <a:pt x="211" y="75"/>
                    </a:lnTo>
                    <a:lnTo>
                      <a:pt x="207" y="79"/>
                    </a:lnTo>
                    <a:lnTo>
                      <a:pt x="202" y="83"/>
                    </a:lnTo>
                    <a:lnTo>
                      <a:pt x="187" y="98"/>
                    </a:lnTo>
                    <a:lnTo>
                      <a:pt x="172" y="113"/>
                    </a:lnTo>
                    <a:lnTo>
                      <a:pt x="168" y="117"/>
                    </a:lnTo>
                    <a:lnTo>
                      <a:pt x="162" y="121"/>
                    </a:lnTo>
                    <a:lnTo>
                      <a:pt x="158" y="123"/>
                    </a:lnTo>
                    <a:lnTo>
                      <a:pt x="153" y="126"/>
                    </a:lnTo>
                    <a:lnTo>
                      <a:pt x="143" y="128"/>
                    </a:lnTo>
                    <a:lnTo>
                      <a:pt x="134" y="132"/>
                    </a:lnTo>
                    <a:lnTo>
                      <a:pt x="121" y="136"/>
                    </a:lnTo>
                    <a:lnTo>
                      <a:pt x="115" y="136"/>
                    </a:lnTo>
                    <a:lnTo>
                      <a:pt x="81" y="166"/>
                    </a:lnTo>
                    <a:lnTo>
                      <a:pt x="15" y="181"/>
                    </a:lnTo>
                    <a:lnTo>
                      <a:pt x="8" y="179"/>
                    </a:lnTo>
                    <a:lnTo>
                      <a:pt x="0" y="177"/>
                    </a:lnTo>
                    <a:lnTo>
                      <a:pt x="4" y="177"/>
                    </a:lnTo>
                    <a:lnTo>
                      <a:pt x="4" y="175"/>
                    </a:lnTo>
                    <a:lnTo>
                      <a:pt x="6" y="175"/>
                    </a:lnTo>
                    <a:lnTo>
                      <a:pt x="8" y="171"/>
                    </a:lnTo>
                    <a:lnTo>
                      <a:pt x="10" y="168"/>
                    </a:lnTo>
                    <a:lnTo>
                      <a:pt x="12" y="168"/>
                    </a:lnTo>
                    <a:lnTo>
                      <a:pt x="14" y="166"/>
                    </a:lnTo>
                    <a:lnTo>
                      <a:pt x="15" y="168"/>
                    </a:lnTo>
                    <a:lnTo>
                      <a:pt x="17" y="168"/>
                    </a:lnTo>
                    <a:lnTo>
                      <a:pt x="19" y="168"/>
                    </a:lnTo>
                    <a:lnTo>
                      <a:pt x="23" y="164"/>
                    </a:lnTo>
                    <a:lnTo>
                      <a:pt x="19" y="158"/>
                    </a:lnTo>
                    <a:lnTo>
                      <a:pt x="31" y="145"/>
                    </a:lnTo>
                    <a:lnTo>
                      <a:pt x="31" y="143"/>
                    </a:lnTo>
                    <a:lnTo>
                      <a:pt x="32" y="141"/>
                    </a:lnTo>
                    <a:lnTo>
                      <a:pt x="34" y="139"/>
                    </a:lnTo>
                    <a:lnTo>
                      <a:pt x="36" y="139"/>
                    </a:lnTo>
                    <a:lnTo>
                      <a:pt x="40" y="138"/>
                    </a:lnTo>
                    <a:lnTo>
                      <a:pt x="44" y="139"/>
                    </a:lnTo>
                    <a:lnTo>
                      <a:pt x="46" y="138"/>
                    </a:lnTo>
                    <a:lnTo>
                      <a:pt x="47" y="138"/>
                    </a:lnTo>
                    <a:lnTo>
                      <a:pt x="47" y="136"/>
                    </a:lnTo>
                    <a:lnTo>
                      <a:pt x="47" y="132"/>
                    </a:lnTo>
                    <a:lnTo>
                      <a:pt x="47" y="128"/>
                    </a:lnTo>
                    <a:lnTo>
                      <a:pt x="44" y="126"/>
                    </a:lnTo>
                    <a:lnTo>
                      <a:pt x="42" y="119"/>
                    </a:lnTo>
                    <a:lnTo>
                      <a:pt x="40" y="117"/>
                    </a:lnTo>
                    <a:lnTo>
                      <a:pt x="40" y="115"/>
                    </a:lnTo>
                    <a:lnTo>
                      <a:pt x="40" y="113"/>
                    </a:lnTo>
                    <a:lnTo>
                      <a:pt x="42" y="109"/>
                    </a:lnTo>
                    <a:lnTo>
                      <a:pt x="42" y="107"/>
                    </a:lnTo>
                    <a:lnTo>
                      <a:pt x="44" y="106"/>
                    </a:lnTo>
                    <a:lnTo>
                      <a:pt x="46" y="104"/>
                    </a:lnTo>
                    <a:lnTo>
                      <a:pt x="49" y="104"/>
                    </a:lnTo>
                    <a:lnTo>
                      <a:pt x="53" y="100"/>
                    </a:lnTo>
                    <a:lnTo>
                      <a:pt x="57" y="96"/>
                    </a:lnTo>
                    <a:lnTo>
                      <a:pt x="63" y="87"/>
                    </a:lnTo>
                    <a:lnTo>
                      <a:pt x="78" y="66"/>
                    </a:lnTo>
                    <a:lnTo>
                      <a:pt x="87" y="57"/>
                    </a:lnTo>
                    <a:lnTo>
                      <a:pt x="94" y="45"/>
                    </a:lnTo>
                    <a:lnTo>
                      <a:pt x="98" y="42"/>
                    </a:lnTo>
                    <a:lnTo>
                      <a:pt x="102" y="40"/>
                    </a:lnTo>
                    <a:lnTo>
                      <a:pt x="106" y="36"/>
                    </a:lnTo>
                    <a:lnTo>
                      <a:pt x="110" y="36"/>
                    </a:lnTo>
                    <a:lnTo>
                      <a:pt x="113" y="34"/>
                    </a:lnTo>
                    <a:lnTo>
                      <a:pt x="125" y="28"/>
                    </a:lnTo>
                    <a:lnTo>
                      <a:pt x="140" y="25"/>
                    </a:lnTo>
                    <a:lnTo>
                      <a:pt x="158" y="17"/>
                    </a:lnTo>
                    <a:lnTo>
                      <a:pt x="177" y="10"/>
                    </a:lnTo>
                    <a:lnTo>
                      <a:pt x="196" y="6"/>
                    </a:lnTo>
                    <a:lnTo>
                      <a:pt x="205" y="4"/>
                    </a:lnTo>
                    <a:lnTo>
                      <a:pt x="213" y="2"/>
                    </a:lnTo>
                    <a:lnTo>
                      <a:pt x="221" y="0"/>
                    </a:lnTo>
                    <a:lnTo>
                      <a:pt x="226" y="0"/>
                    </a:lnTo>
                    <a:lnTo>
                      <a:pt x="228" y="0"/>
                    </a:lnTo>
                    <a:lnTo>
                      <a:pt x="230" y="0"/>
                    </a:lnTo>
                    <a:lnTo>
                      <a:pt x="230" y="2"/>
                    </a:lnTo>
                    <a:lnTo>
                      <a:pt x="232" y="2"/>
                    </a:lnTo>
                    <a:lnTo>
                      <a:pt x="232" y="4"/>
                    </a:lnTo>
                    <a:lnTo>
                      <a:pt x="256" y="6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53" name="Freeform 242"/>
            <p:cNvSpPr>
              <a:spLocks/>
            </p:cNvSpPr>
            <p:nvPr/>
          </p:nvSpPr>
          <p:spPr bwMode="auto">
            <a:xfrm>
              <a:off x="1310" y="2580"/>
              <a:ext cx="103" cy="86"/>
            </a:xfrm>
            <a:custGeom>
              <a:avLst/>
              <a:gdLst>
                <a:gd name="T0" fmla="*/ 11 w 199"/>
                <a:gd name="T1" fmla="*/ 0 h 214"/>
                <a:gd name="T2" fmla="*/ 11 w 199"/>
                <a:gd name="T3" fmla="*/ 0 h 214"/>
                <a:gd name="T4" fmla="*/ 11 w 199"/>
                <a:gd name="T5" fmla="*/ 0 h 214"/>
                <a:gd name="T6" fmla="*/ 12 w 199"/>
                <a:gd name="T7" fmla="*/ 1 h 214"/>
                <a:gd name="T8" fmla="*/ 12 w 199"/>
                <a:gd name="T9" fmla="*/ 1 h 214"/>
                <a:gd name="T10" fmla="*/ 13 w 199"/>
                <a:gd name="T11" fmla="*/ 1 h 214"/>
                <a:gd name="T12" fmla="*/ 13 w 199"/>
                <a:gd name="T13" fmla="*/ 1 h 214"/>
                <a:gd name="T14" fmla="*/ 14 w 199"/>
                <a:gd name="T15" fmla="*/ 1 h 214"/>
                <a:gd name="T16" fmla="*/ 14 w 199"/>
                <a:gd name="T17" fmla="*/ 2 h 214"/>
                <a:gd name="T18" fmla="*/ 14 w 199"/>
                <a:gd name="T19" fmla="*/ 2 h 214"/>
                <a:gd name="T20" fmla="*/ 14 w 199"/>
                <a:gd name="T21" fmla="*/ 2 h 214"/>
                <a:gd name="T22" fmla="*/ 13 w 199"/>
                <a:gd name="T23" fmla="*/ 2 h 214"/>
                <a:gd name="T24" fmla="*/ 13 w 199"/>
                <a:gd name="T25" fmla="*/ 2 h 214"/>
                <a:gd name="T26" fmla="*/ 12 w 199"/>
                <a:gd name="T27" fmla="*/ 2 h 214"/>
                <a:gd name="T28" fmla="*/ 11 w 199"/>
                <a:gd name="T29" fmla="*/ 3 h 214"/>
                <a:gd name="T30" fmla="*/ 11 w 199"/>
                <a:gd name="T31" fmla="*/ 3 h 214"/>
                <a:gd name="T32" fmla="*/ 11 w 199"/>
                <a:gd name="T33" fmla="*/ 3 h 214"/>
                <a:gd name="T34" fmla="*/ 10 w 199"/>
                <a:gd name="T35" fmla="*/ 3 h 214"/>
                <a:gd name="T36" fmla="*/ 9 w 199"/>
                <a:gd name="T37" fmla="*/ 4 h 214"/>
                <a:gd name="T38" fmla="*/ 9 w 199"/>
                <a:gd name="T39" fmla="*/ 4 h 214"/>
                <a:gd name="T40" fmla="*/ 9 w 199"/>
                <a:gd name="T41" fmla="*/ 4 h 214"/>
                <a:gd name="T42" fmla="*/ 8 w 199"/>
                <a:gd name="T43" fmla="*/ 4 h 214"/>
                <a:gd name="T44" fmla="*/ 8 w 199"/>
                <a:gd name="T45" fmla="*/ 4 h 214"/>
                <a:gd name="T46" fmla="*/ 8 w 199"/>
                <a:gd name="T47" fmla="*/ 4 h 214"/>
                <a:gd name="T48" fmla="*/ 7 w 199"/>
                <a:gd name="T49" fmla="*/ 4 h 214"/>
                <a:gd name="T50" fmla="*/ 7 w 199"/>
                <a:gd name="T51" fmla="*/ 4 h 214"/>
                <a:gd name="T52" fmla="*/ 7 w 199"/>
                <a:gd name="T53" fmla="*/ 5 h 214"/>
                <a:gd name="T54" fmla="*/ 6 w 199"/>
                <a:gd name="T55" fmla="*/ 5 h 214"/>
                <a:gd name="T56" fmla="*/ 5 w 199"/>
                <a:gd name="T57" fmla="*/ 5 h 214"/>
                <a:gd name="T58" fmla="*/ 4 w 199"/>
                <a:gd name="T59" fmla="*/ 6 h 214"/>
                <a:gd name="T60" fmla="*/ 3 w 199"/>
                <a:gd name="T61" fmla="*/ 6 h 214"/>
                <a:gd name="T62" fmla="*/ 1 w 199"/>
                <a:gd name="T63" fmla="*/ 4 h 214"/>
                <a:gd name="T64" fmla="*/ 0 w 199"/>
                <a:gd name="T65" fmla="*/ 4 h 214"/>
                <a:gd name="T66" fmla="*/ 2 w 199"/>
                <a:gd name="T67" fmla="*/ 4 h 214"/>
                <a:gd name="T68" fmla="*/ 3 w 199"/>
                <a:gd name="T69" fmla="*/ 4 h 214"/>
                <a:gd name="T70" fmla="*/ 4 w 199"/>
                <a:gd name="T71" fmla="*/ 3 h 214"/>
                <a:gd name="T72" fmla="*/ 6 w 199"/>
                <a:gd name="T73" fmla="*/ 3 h 214"/>
                <a:gd name="T74" fmla="*/ 6 w 199"/>
                <a:gd name="T75" fmla="*/ 3 h 214"/>
                <a:gd name="T76" fmla="*/ 7 w 199"/>
                <a:gd name="T77" fmla="*/ 2 h 214"/>
                <a:gd name="T78" fmla="*/ 7 w 199"/>
                <a:gd name="T79" fmla="*/ 2 h 214"/>
                <a:gd name="T80" fmla="*/ 7 w 199"/>
                <a:gd name="T81" fmla="*/ 2 h 214"/>
                <a:gd name="T82" fmla="*/ 7 w 199"/>
                <a:gd name="T83" fmla="*/ 2 h 214"/>
                <a:gd name="T84" fmla="*/ 8 w 199"/>
                <a:gd name="T85" fmla="*/ 2 h 214"/>
                <a:gd name="T86" fmla="*/ 7 w 199"/>
                <a:gd name="T87" fmla="*/ 1 h 214"/>
                <a:gd name="T88" fmla="*/ 7 w 199"/>
                <a:gd name="T89" fmla="*/ 1 h 214"/>
                <a:gd name="T90" fmla="*/ 7 w 199"/>
                <a:gd name="T91" fmla="*/ 1 h 214"/>
                <a:gd name="T92" fmla="*/ 7 w 199"/>
                <a:gd name="T93" fmla="*/ 1 h 214"/>
                <a:gd name="T94" fmla="*/ 8 w 199"/>
                <a:gd name="T95" fmla="*/ 1 h 214"/>
                <a:gd name="T96" fmla="*/ 9 w 199"/>
                <a:gd name="T97" fmla="*/ 0 h 214"/>
                <a:gd name="T98" fmla="*/ 9 w 199"/>
                <a:gd name="T99" fmla="*/ 0 h 214"/>
                <a:gd name="T100" fmla="*/ 9 w 199"/>
                <a:gd name="T101" fmla="*/ 0 h 214"/>
                <a:gd name="T102" fmla="*/ 10 w 199"/>
                <a:gd name="T103" fmla="*/ 0 h 214"/>
                <a:gd name="T104" fmla="*/ 10 w 199"/>
                <a:gd name="T105" fmla="*/ 0 h 214"/>
                <a:gd name="T106" fmla="*/ 10 w 199"/>
                <a:gd name="T107" fmla="*/ 0 h 214"/>
                <a:gd name="T108" fmla="*/ 10 w 199"/>
                <a:gd name="T109" fmla="*/ 0 h 21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9"/>
                <a:gd name="T166" fmla="*/ 0 h 214"/>
                <a:gd name="T167" fmla="*/ 199 w 199"/>
                <a:gd name="T168" fmla="*/ 214 h 21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9" h="214">
                  <a:moveTo>
                    <a:pt x="156" y="0"/>
                  </a:moveTo>
                  <a:lnTo>
                    <a:pt x="158" y="6"/>
                  </a:lnTo>
                  <a:lnTo>
                    <a:pt x="158" y="11"/>
                  </a:lnTo>
                  <a:lnTo>
                    <a:pt x="158" y="15"/>
                  </a:lnTo>
                  <a:lnTo>
                    <a:pt x="160" y="21"/>
                  </a:lnTo>
                  <a:lnTo>
                    <a:pt x="162" y="24"/>
                  </a:lnTo>
                  <a:lnTo>
                    <a:pt x="166" y="30"/>
                  </a:lnTo>
                  <a:lnTo>
                    <a:pt x="169" y="32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7" y="39"/>
                  </a:lnTo>
                  <a:lnTo>
                    <a:pt x="181" y="43"/>
                  </a:lnTo>
                  <a:lnTo>
                    <a:pt x="192" y="47"/>
                  </a:lnTo>
                  <a:lnTo>
                    <a:pt x="196" y="49"/>
                  </a:lnTo>
                  <a:lnTo>
                    <a:pt x="198" y="51"/>
                  </a:lnTo>
                  <a:lnTo>
                    <a:pt x="198" y="54"/>
                  </a:lnTo>
                  <a:lnTo>
                    <a:pt x="199" y="56"/>
                  </a:lnTo>
                  <a:lnTo>
                    <a:pt x="199" y="60"/>
                  </a:lnTo>
                  <a:lnTo>
                    <a:pt x="199" y="66"/>
                  </a:lnTo>
                  <a:lnTo>
                    <a:pt x="198" y="71"/>
                  </a:lnTo>
                  <a:lnTo>
                    <a:pt x="196" y="75"/>
                  </a:lnTo>
                  <a:lnTo>
                    <a:pt x="194" y="81"/>
                  </a:lnTo>
                  <a:lnTo>
                    <a:pt x="190" y="85"/>
                  </a:lnTo>
                  <a:lnTo>
                    <a:pt x="184" y="88"/>
                  </a:lnTo>
                  <a:lnTo>
                    <a:pt x="177" y="96"/>
                  </a:lnTo>
                  <a:lnTo>
                    <a:pt x="169" y="101"/>
                  </a:lnTo>
                  <a:lnTo>
                    <a:pt x="164" y="103"/>
                  </a:lnTo>
                  <a:lnTo>
                    <a:pt x="162" y="105"/>
                  </a:lnTo>
                  <a:lnTo>
                    <a:pt x="162" y="109"/>
                  </a:lnTo>
                  <a:lnTo>
                    <a:pt x="162" y="111"/>
                  </a:lnTo>
                  <a:lnTo>
                    <a:pt x="162" y="115"/>
                  </a:lnTo>
                  <a:lnTo>
                    <a:pt x="160" y="118"/>
                  </a:lnTo>
                  <a:lnTo>
                    <a:pt x="156" y="122"/>
                  </a:lnTo>
                  <a:lnTo>
                    <a:pt x="151" y="128"/>
                  </a:lnTo>
                  <a:lnTo>
                    <a:pt x="143" y="133"/>
                  </a:lnTo>
                  <a:lnTo>
                    <a:pt x="137" y="135"/>
                  </a:lnTo>
                  <a:lnTo>
                    <a:pt x="132" y="137"/>
                  </a:lnTo>
                  <a:lnTo>
                    <a:pt x="126" y="137"/>
                  </a:lnTo>
                  <a:lnTo>
                    <a:pt x="122" y="139"/>
                  </a:lnTo>
                  <a:lnTo>
                    <a:pt x="119" y="141"/>
                  </a:lnTo>
                  <a:lnTo>
                    <a:pt x="117" y="143"/>
                  </a:lnTo>
                  <a:lnTo>
                    <a:pt x="113" y="147"/>
                  </a:lnTo>
                  <a:lnTo>
                    <a:pt x="111" y="148"/>
                  </a:lnTo>
                  <a:lnTo>
                    <a:pt x="111" y="152"/>
                  </a:lnTo>
                  <a:lnTo>
                    <a:pt x="109" y="156"/>
                  </a:lnTo>
                  <a:lnTo>
                    <a:pt x="109" y="160"/>
                  </a:lnTo>
                  <a:lnTo>
                    <a:pt x="109" y="164"/>
                  </a:lnTo>
                  <a:lnTo>
                    <a:pt x="107" y="165"/>
                  </a:lnTo>
                  <a:lnTo>
                    <a:pt x="105" y="173"/>
                  </a:lnTo>
                  <a:lnTo>
                    <a:pt x="102" y="175"/>
                  </a:lnTo>
                  <a:lnTo>
                    <a:pt x="100" y="179"/>
                  </a:lnTo>
                  <a:lnTo>
                    <a:pt x="96" y="184"/>
                  </a:lnTo>
                  <a:lnTo>
                    <a:pt x="92" y="188"/>
                  </a:lnTo>
                  <a:lnTo>
                    <a:pt x="87" y="192"/>
                  </a:lnTo>
                  <a:lnTo>
                    <a:pt x="81" y="197"/>
                  </a:lnTo>
                  <a:lnTo>
                    <a:pt x="73" y="201"/>
                  </a:lnTo>
                  <a:lnTo>
                    <a:pt x="68" y="205"/>
                  </a:lnTo>
                  <a:lnTo>
                    <a:pt x="58" y="209"/>
                  </a:lnTo>
                  <a:lnTo>
                    <a:pt x="51" y="211"/>
                  </a:lnTo>
                  <a:lnTo>
                    <a:pt x="40" y="212"/>
                  </a:lnTo>
                  <a:lnTo>
                    <a:pt x="28" y="214"/>
                  </a:lnTo>
                  <a:lnTo>
                    <a:pt x="6" y="156"/>
                  </a:lnTo>
                  <a:lnTo>
                    <a:pt x="4" y="154"/>
                  </a:lnTo>
                  <a:lnTo>
                    <a:pt x="0" y="152"/>
                  </a:lnTo>
                  <a:lnTo>
                    <a:pt x="6" y="152"/>
                  </a:lnTo>
                  <a:lnTo>
                    <a:pt x="19" y="147"/>
                  </a:lnTo>
                  <a:lnTo>
                    <a:pt x="26" y="143"/>
                  </a:lnTo>
                  <a:lnTo>
                    <a:pt x="36" y="139"/>
                  </a:lnTo>
                  <a:lnTo>
                    <a:pt x="47" y="135"/>
                  </a:lnTo>
                  <a:lnTo>
                    <a:pt x="56" y="130"/>
                  </a:lnTo>
                  <a:lnTo>
                    <a:pt x="68" y="122"/>
                  </a:lnTo>
                  <a:lnTo>
                    <a:pt x="77" y="117"/>
                  </a:lnTo>
                  <a:lnTo>
                    <a:pt x="81" y="111"/>
                  </a:lnTo>
                  <a:lnTo>
                    <a:pt x="85" y="107"/>
                  </a:lnTo>
                  <a:lnTo>
                    <a:pt x="90" y="103"/>
                  </a:lnTo>
                  <a:lnTo>
                    <a:pt x="94" y="100"/>
                  </a:lnTo>
                  <a:lnTo>
                    <a:pt x="98" y="94"/>
                  </a:lnTo>
                  <a:lnTo>
                    <a:pt x="100" y="90"/>
                  </a:lnTo>
                  <a:lnTo>
                    <a:pt x="103" y="85"/>
                  </a:lnTo>
                  <a:lnTo>
                    <a:pt x="105" y="79"/>
                  </a:lnTo>
                  <a:lnTo>
                    <a:pt x="107" y="73"/>
                  </a:lnTo>
                  <a:lnTo>
                    <a:pt x="107" y="70"/>
                  </a:lnTo>
                  <a:lnTo>
                    <a:pt x="109" y="62"/>
                  </a:lnTo>
                  <a:lnTo>
                    <a:pt x="109" y="56"/>
                  </a:lnTo>
                  <a:lnTo>
                    <a:pt x="109" y="53"/>
                  </a:lnTo>
                  <a:lnTo>
                    <a:pt x="107" y="47"/>
                  </a:lnTo>
                  <a:lnTo>
                    <a:pt x="107" y="39"/>
                  </a:lnTo>
                  <a:lnTo>
                    <a:pt x="105" y="34"/>
                  </a:lnTo>
                  <a:lnTo>
                    <a:pt x="105" y="32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7" y="24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3" y="22"/>
                  </a:lnTo>
                  <a:lnTo>
                    <a:pt x="119" y="21"/>
                  </a:lnTo>
                  <a:lnTo>
                    <a:pt x="122" y="21"/>
                  </a:lnTo>
                  <a:lnTo>
                    <a:pt x="126" y="19"/>
                  </a:lnTo>
                  <a:lnTo>
                    <a:pt x="128" y="17"/>
                  </a:lnTo>
                  <a:lnTo>
                    <a:pt x="130" y="15"/>
                  </a:lnTo>
                  <a:lnTo>
                    <a:pt x="130" y="13"/>
                  </a:lnTo>
                  <a:lnTo>
                    <a:pt x="134" y="7"/>
                  </a:lnTo>
                  <a:lnTo>
                    <a:pt x="135" y="6"/>
                  </a:lnTo>
                  <a:lnTo>
                    <a:pt x="137" y="6"/>
                  </a:lnTo>
                  <a:lnTo>
                    <a:pt x="139" y="6"/>
                  </a:lnTo>
                  <a:lnTo>
                    <a:pt x="141" y="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4" name="Freeform 243"/>
            <p:cNvSpPr>
              <a:spLocks/>
            </p:cNvSpPr>
            <p:nvPr/>
          </p:nvSpPr>
          <p:spPr bwMode="auto">
            <a:xfrm>
              <a:off x="1310" y="2580"/>
              <a:ext cx="103" cy="86"/>
            </a:xfrm>
            <a:custGeom>
              <a:avLst/>
              <a:gdLst>
                <a:gd name="T0" fmla="*/ 11 w 199"/>
                <a:gd name="T1" fmla="*/ 0 h 214"/>
                <a:gd name="T2" fmla="*/ 11 w 199"/>
                <a:gd name="T3" fmla="*/ 0 h 214"/>
                <a:gd name="T4" fmla="*/ 11 w 199"/>
                <a:gd name="T5" fmla="*/ 0 h 214"/>
                <a:gd name="T6" fmla="*/ 12 w 199"/>
                <a:gd name="T7" fmla="*/ 1 h 214"/>
                <a:gd name="T8" fmla="*/ 12 w 199"/>
                <a:gd name="T9" fmla="*/ 1 h 214"/>
                <a:gd name="T10" fmla="*/ 13 w 199"/>
                <a:gd name="T11" fmla="*/ 1 h 214"/>
                <a:gd name="T12" fmla="*/ 13 w 199"/>
                <a:gd name="T13" fmla="*/ 1 h 214"/>
                <a:gd name="T14" fmla="*/ 14 w 199"/>
                <a:gd name="T15" fmla="*/ 1 h 214"/>
                <a:gd name="T16" fmla="*/ 14 w 199"/>
                <a:gd name="T17" fmla="*/ 2 h 214"/>
                <a:gd name="T18" fmla="*/ 14 w 199"/>
                <a:gd name="T19" fmla="*/ 2 h 214"/>
                <a:gd name="T20" fmla="*/ 14 w 199"/>
                <a:gd name="T21" fmla="*/ 2 h 214"/>
                <a:gd name="T22" fmla="*/ 13 w 199"/>
                <a:gd name="T23" fmla="*/ 2 h 214"/>
                <a:gd name="T24" fmla="*/ 13 w 199"/>
                <a:gd name="T25" fmla="*/ 2 h 214"/>
                <a:gd name="T26" fmla="*/ 12 w 199"/>
                <a:gd name="T27" fmla="*/ 2 h 214"/>
                <a:gd name="T28" fmla="*/ 11 w 199"/>
                <a:gd name="T29" fmla="*/ 3 h 214"/>
                <a:gd name="T30" fmla="*/ 11 w 199"/>
                <a:gd name="T31" fmla="*/ 3 h 214"/>
                <a:gd name="T32" fmla="*/ 11 w 199"/>
                <a:gd name="T33" fmla="*/ 3 h 214"/>
                <a:gd name="T34" fmla="*/ 10 w 199"/>
                <a:gd name="T35" fmla="*/ 3 h 214"/>
                <a:gd name="T36" fmla="*/ 9 w 199"/>
                <a:gd name="T37" fmla="*/ 4 h 214"/>
                <a:gd name="T38" fmla="*/ 9 w 199"/>
                <a:gd name="T39" fmla="*/ 4 h 214"/>
                <a:gd name="T40" fmla="*/ 9 w 199"/>
                <a:gd name="T41" fmla="*/ 4 h 214"/>
                <a:gd name="T42" fmla="*/ 8 w 199"/>
                <a:gd name="T43" fmla="*/ 4 h 214"/>
                <a:gd name="T44" fmla="*/ 8 w 199"/>
                <a:gd name="T45" fmla="*/ 4 h 214"/>
                <a:gd name="T46" fmla="*/ 8 w 199"/>
                <a:gd name="T47" fmla="*/ 4 h 214"/>
                <a:gd name="T48" fmla="*/ 7 w 199"/>
                <a:gd name="T49" fmla="*/ 4 h 214"/>
                <a:gd name="T50" fmla="*/ 7 w 199"/>
                <a:gd name="T51" fmla="*/ 4 h 214"/>
                <a:gd name="T52" fmla="*/ 7 w 199"/>
                <a:gd name="T53" fmla="*/ 5 h 214"/>
                <a:gd name="T54" fmla="*/ 6 w 199"/>
                <a:gd name="T55" fmla="*/ 5 h 214"/>
                <a:gd name="T56" fmla="*/ 5 w 199"/>
                <a:gd name="T57" fmla="*/ 5 h 214"/>
                <a:gd name="T58" fmla="*/ 4 w 199"/>
                <a:gd name="T59" fmla="*/ 6 h 214"/>
                <a:gd name="T60" fmla="*/ 3 w 199"/>
                <a:gd name="T61" fmla="*/ 6 h 214"/>
                <a:gd name="T62" fmla="*/ 1 w 199"/>
                <a:gd name="T63" fmla="*/ 4 h 214"/>
                <a:gd name="T64" fmla="*/ 0 w 199"/>
                <a:gd name="T65" fmla="*/ 4 h 214"/>
                <a:gd name="T66" fmla="*/ 2 w 199"/>
                <a:gd name="T67" fmla="*/ 4 h 214"/>
                <a:gd name="T68" fmla="*/ 3 w 199"/>
                <a:gd name="T69" fmla="*/ 4 h 214"/>
                <a:gd name="T70" fmla="*/ 4 w 199"/>
                <a:gd name="T71" fmla="*/ 3 h 214"/>
                <a:gd name="T72" fmla="*/ 6 w 199"/>
                <a:gd name="T73" fmla="*/ 3 h 214"/>
                <a:gd name="T74" fmla="*/ 6 w 199"/>
                <a:gd name="T75" fmla="*/ 3 h 214"/>
                <a:gd name="T76" fmla="*/ 7 w 199"/>
                <a:gd name="T77" fmla="*/ 2 h 214"/>
                <a:gd name="T78" fmla="*/ 7 w 199"/>
                <a:gd name="T79" fmla="*/ 2 h 214"/>
                <a:gd name="T80" fmla="*/ 7 w 199"/>
                <a:gd name="T81" fmla="*/ 2 h 214"/>
                <a:gd name="T82" fmla="*/ 7 w 199"/>
                <a:gd name="T83" fmla="*/ 2 h 214"/>
                <a:gd name="T84" fmla="*/ 8 w 199"/>
                <a:gd name="T85" fmla="*/ 2 h 214"/>
                <a:gd name="T86" fmla="*/ 7 w 199"/>
                <a:gd name="T87" fmla="*/ 1 h 214"/>
                <a:gd name="T88" fmla="*/ 7 w 199"/>
                <a:gd name="T89" fmla="*/ 1 h 214"/>
                <a:gd name="T90" fmla="*/ 7 w 199"/>
                <a:gd name="T91" fmla="*/ 1 h 214"/>
                <a:gd name="T92" fmla="*/ 7 w 199"/>
                <a:gd name="T93" fmla="*/ 1 h 214"/>
                <a:gd name="T94" fmla="*/ 8 w 199"/>
                <a:gd name="T95" fmla="*/ 1 h 214"/>
                <a:gd name="T96" fmla="*/ 9 w 199"/>
                <a:gd name="T97" fmla="*/ 0 h 214"/>
                <a:gd name="T98" fmla="*/ 9 w 199"/>
                <a:gd name="T99" fmla="*/ 0 h 214"/>
                <a:gd name="T100" fmla="*/ 9 w 199"/>
                <a:gd name="T101" fmla="*/ 0 h 214"/>
                <a:gd name="T102" fmla="*/ 10 w 199"/>
                <a:gd name="T103" fmla="*/ 0 h 214"/>
                <a:gd name="T104" fmla="*/ 10 w 199"/>
                <a:gd name="T105" fmla="*/ 0 h 214"/>
                <a:gd name="T106" fmla="*/ 10 w 199"/>
                <a:gd name="T107" fmla="*/ 0 h 214"/>
                <a:gd name="T108" fmla="*/ 10 w 199"/>
                <a:gd name="T109" fmla="*/ 0 h 21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9"/>
                <a:gd name="T166" fmla="*/ 0 h 214"/>
                <a:gd name="T167" fmla="*/ 199 w 199"/>
                <a:gd name="T168" fmla="*/ 214 h 21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9" h="214">
                  <a:moveTo>
                    <a:pt x="156" y="0"/>
                  </a:moveTo>
                  <a:lnTo>
                    <a:pt x="158" y="6"/>
                  </a:lnTo>
                  <a:lnTo>
                    <a:pt x="158" y="11"/>
                  </a:lnTo>
                  <a:lnTo>
                    <a:pt x="158" y="15"/>
                  </a:lnTo>
                  <a:lnTo>
                    <a:pt x="160" y="21"/>
                  </a:lnTo>
                  <a:lnTo>
                    <a:pt x="162" y="24"/>
                  </a:lnTo>
                  <a:lnTo>
                    <a:pt x="166" y="30"/>
                  </a:lnTo>
                  <a:lnTo>
                    <a:pt x="169" y="32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7" y="39"/>
                  </a:lnTo>
                  <a:lnTo>
                    <a:pt x="181" y="43"/>
                  </a:lnTo>
                  <a:lnTo>
                    <a:pt x="192" y="47"/>
                  </a:lnTo>
                  <a:lnTo>
                    <a:pt x="196" y="49"/>
                  </a:lnTo>
                  <a:lnTo>
                    <a:pt x="198" y="51"/>
                  </a:lnTo>
                  <a:lnTo>
                    <a:pt x="198" y="54"/>
                  </a:lnTo>
                  <a:lnTo>
                    <a:pt x="199" y="56"/>
                  </a:lnTo>
                  <a:lnTo>
                    <a:pt x="199" y="60"/>
                  </a:lnTo>
                  <a:lnTo>
                    <a:pt x="199" y="66"/>
                  </a:lnTo>
                  <a:lnTo>
                    <a:pt x="198" y="71"/>
                  </a:lnTo>
                  <a:lnTo>
                    <a:pt x="196" y="75"/>
                  </a:lnTo>
                  <a:lnTo>
                    <a:pt x="194" y="81"/>
                  </a:lnTo>
                  <a:lnTo>
                    <a:pt x="190" y="85"/>
                  </a:lnTo>
                  <a:lnTo>
                    <a:pt x="184" y="88"/>
                  </a:lnTo>
                  <a:lnTo>
                    <a:pt x="177" y="96"/>
                  </a:lnTo>
                  <a:lnTo>
                    <a:pt x="169" y="101"/>
                  </a:lnTo>
                  <a:lnTo>
                    <a:pt x="164" y="103"/>
                  </a:lnTo>
                  <a:lnTo>
                    <a:pt x="162" y="105"/>
                  </a:lnTo>
                  <a:lnTo>
                    <a:pt x="162" y="109"/>
                  </a:lnTo>
                  <a:lnTo>
                    <a:pt x="162" y="111"/>
                  </a:lnTo>
                  <a:lnTo>
                    <a:pt x="162" y="115"/>
                  </a:lnTo>
                  <a:lnTo>
                    <a:pt x="160" y="118"/>
                  </a:lnTo>
                  <a:lnTo>
                    <a:pt x="156" y="122"/>
                  </a:lnTo>
                  <a:lnTo>
                    <a:pt x="151" y="128"/>
                  </a:lnTo>
                  <a:lnTo>
                    <a:pt x="143" y="133"/>
                  </a:lnTo>
                  <a:lnTo>
                    <a:pt x="137" y="135"/>
                  </a:lnTo>
                  <a:lnTo>
                    <a:pt x="132" y="137"/>
                  </a:lnTo>
                  <a:lnTo>
                    <a:pt x="126" y="137"/>
                  </a:lnTo>
                  <a:lnTo>
                    <a:pt x="122" y="139"/>
                  </a:lnTo>
                  <a:lnTo>
                    <a:pt x="119" y="141"/>
                  </a:lnTo>
                  <a:lnTo>
                    <a:pt x="117" y="143"/>
                  </a:lnTo>
                  <a:lnTo>
                    <a:pt x="113" y="147"/>
                  </a:lnTo>
                  <a:lnTo>
                    <a:pt x="111" y="148"/>
                  </a:lnTo>
                  <a:lnTo>
                    <a:pt x="111" y="152"/>
                  </a:lnTo>
                  <a:lnTo>
                    <a:pt x="109" y="156"/>
                  </a:lnTo>
                  <a:lnTo>
                    <a:pt x="109" y="160"/>
                  </a:lnTo>
                  <a:lnTo>
                    <a:pt x="109" y="164"/>
                  </a:lnTo>
                  <a:lnTo>
                    <a:pt x="107" y="165"/>
                  </a:lnTo>
                  <a:lnTo>
                    <a:pt x="105" y="173"/>
                  </a:lnTo>
                  <a:lnTo>
                    <a:pt x="102" y="175"/>
                  </a:lnTo>
                  <a:lnTo>
                    <a:pt x="100" y="179"/>
                  </a:lnTo>
                  <a:lnTo>
                    <a:pt x="96" y="184"/>
                  </a:lnTo>
                  <a:lnTo>
                    <a:pt x="92" y="188"/>
                  </a:lnTo>
                  <a:lnTo>
                    <a:pt x="87" y="192"/>
                  </a:lnTo>
                  <a:lnTo>
                    <a:pt x="81" y="197"/>
                  </a:lnTo>
                  <a:lnTo>
                    <a:pt x="73" y="201"/>
                  </a:lnTo>
                  <a:lnTo>
                    <a:pt x="68" y="205"/>
                  </a:lnTo>
                  <a:lnTo>
                    <a:pt x="58" y="209"/>
                  </a:lnTo>
                  <a:lnTo>
                    <a:pt x="51" y="211"/>
                  </a:lnTo>
                  <a:lnTo>
                    <a:pt x="40" y="212"/>
                  </a:lnTo>
                  <a:lnTo>
                    <a:pt x="28" y="214"/>
                  </a:lnTo>
                  <a:lnTo>
                    <a:pt x="6" y="156"/>
                  </a:lnTo>
                  <a:lnTo>
                    <a:pt x="4" y="154"/>
                  </a:lnTo>
                  <a:lnTo>
                    <a:pt x="0" y="152"/>
                  </a:lnTo>
                  <a:lnTo>
                    <a:pt x="6" y="152"/>
                  </a:lnTo>
                  <a:lnTo>
                    <a:pt x="19" y="147"/>
                  </a:lnTo>
                  <a:lnTo>
                    <a:pt x="26" y="143"/>
                  </a:lnTo>
                  <a:lnTo>
                    <a:pt x="36" y="139"/>
                  </a:lnTo>
                  <a:lnTo>
                    <a:pt x="47" y="135"/>
                  </a:lnTo>
                  <a:lnTo>
                    <a:pt x="56" y="130"/>
                  </a:lnTo>
                  <a:lnTo>
                    <a:pt x="68" y="122"/>
                  </a:lnTo>
                  <a:lnTo>
                    <a:pt x="77" y="117"/>
                  </a:lnTo>
                  <a:lnTo>
                    <a:pt x="81" y="111"/>
                  </a:lnTo>
                  <a:lnTo>
                    <a:pt x="85" y="107"/>
                  </a:lnTo>
                  <a:lnTo>
                    <a:pt x="90" y="103"/>
                  </a:lnTo>
                  <a:lnTo>
                    <a:pt x="94" y="100"/>
                  </a:lnTo>
                  <a:lnTo>
                    <a:pt x="98" y="94"/>
                  </a:lnTo>
                  <a:lnTo>
                    <a:pt x="100" y="90"/>
                  </a:lnTo>
                  <a:lnTo>
                    <a:pt x="103" y="85"/>
                  </a:lnTo>
                  <a:lnTo>
                    <a:pt x="105" y="79"/>
                  </a:lnTo>
                  <a:lnTo>
                    <a:pt x="107" y="73"/>
                  </a:lnTo>
                  <a:lnTo>
                    <a:pt x="107" y="70"/>
                  </a:lnTo>
                  <a:lnTo>
                    <a:pt x="109" y="62"/>
                  </a:lnTo>
                  <a:lnTo>
                    <a:pt x="109" y="56"/>
                  </a:lnTo>
                  <a:lnTo>
                    <a:pt x="109" y="53"/>
                  </a:lnTo>
                  <a:lnTo>
                    <a:pt x="107" y="47"/>
                  </a:lnTo>
                  <a:lnTo>
                    <a:pt x="107" y="39"/>
                  </a:lnTo>
                  <a:lnTo>
                    <a:pt x="105" y="34"/>
                  </a:lnTo>
                  <a:lnTo>
                    <a:pt x="105" y="32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7" y="24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3" y="22"/>
                  </a:lnTo>
                  <a:lnTo>
                    <a:pt x="119" y="21"/>
                  </a:lnTo>
                  <a:lnTo>
                    <a:pt x="122" y="21"/>
                  </a:lnTo>
                  <a:lnTo>
                    <a:pt x="126" y="19"/>
                  </a:lnTo>
                  <a:lnTo>
                    <a:pt x="128" y="17"/>
                  </a:lnTo>
                  <a:lnTo>
                    <a:pt x="130" y="15"/>
                  </a:lnTo>
                  <a:lnTo>
                    <a:pt x="130" y="13"/>
                  </a:lnTo>
                  <a:lnTo>
                    <a:pt x="134" y="7"/>
                  </a:lnTo>
                  <a:lnTo>
                    <a:pt x="135" y="6"/>
                  </a:lnTo>
                  <a:lnTo>
                    <a:pt x="137" y="6"/>
                  </a:lnTo>
                  <a:lnTo>
                    <a:pt x="139" y="6"/>
                  </a:lnTo>
                  <a:lnTo>
                    <a:pt x="141" y="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5" name="Freeform 244"/>
            <p:cNvSpPr>
              <a:spLocks/>
            </p:cNvSpPr>
            <p:nvPr/>
          </p:nvSpPr>
          <p:spPr bwMode="auto">
            <a:xfrm>
              <a:off x="1115" y="2405"/>
              <a:ext cx="129" cy="112"/>
            </a:xfrm>
            <a:custGeom>
              <a:avLst/>
              <a:gdLst>
                <a:gd name="T0" fmla="*/ 14 w 248"/>
                <a:gd name="T1" fmla="*/ 7 h 278"/>
                <a:gd name="T2" fmla="*/ 12 w 248"/>
                <a:gd name="T3" fmla="*/ 7 h 278"/>
                <a:gd name="T4" fmla="*/ 11 w 248"/>
                <a:gd name="T5" fmla="*/ 7 h 278"/>
                <a:gd name="T6" fmla="*/ 9 w 248"/>
                <a:gd name="T7" fmla="*/ 6 h 278"/>
                <a:gd name="T8" fmla="*/ 4 w 248"/>
                <a:gd name="T9" fmla="*/ 6 h 278"/>
                <a:gd name="T10" fmla="*/ 3 w 248"/>
                <a:gd name="T11" fmla="*/ 5 h 278"/>
                <a:gd name="T12" fmla="*/ 1 w 248"/>
                <a:gd name="T13" fmla="*/ 4 h 278"/>
                <a:gd name="T14" fmla="*/ 4 w 248"/>
                <a:gd name="T15" fmla="*/ 2 h 278"/>
                <a:gd name="T16" fmla="*/ 4 w 248"/>
                <a:gd name="T17" fmla="*/ 2 h 278"/>
                <a:gd name="T18" fmla="*/ 4 w 248"/>
                <a:gd name="T19" fmla="*/ 2 h 278"/>
                <a:gd name="T20" fmla="*/ 4 w 248"/>
                <a:gd name="T21" fmla="*/ 2 h 278"/>
                <a:gd name="T22" fmla="*/ 4 w 248"/>
                <a:gd name="T23" fmla="*/ 2 h 278"/>
                <a:gd name="T24" fmla="*/ 4 w 248"/>
                <a:gd name="T25" fmla="*/ 2 h 278"/>
                <a:gd name="T26" fmla="*/ 4 w 248"/>
                <a:gd name="T27" fmla="*/ 2 h 278"/>
                <a:gd name="T28" fmla="*/ 5 w 248"/>
                <a:gd name="T29" fmla="*/ 2 h 278"/>
                <a:gd name="T30" fmla="*/ 5 w 248"/>
                <a:gd name="T31" fmla="*/ 1 h 278"/>
                <a:gd name="T32" fmla="*/ 6 w 248"/>
                <a:gd name="T33" fmla="*/ 1 h 278"/>
                <a:gd name="T34" fmla="*/ 6 w 248"/>
                <a:gd name="T35" fmla="*/ 1 h 278"/>
                <a:gd name="T36" fmla="*/ 6 w 248"/>
                <a:gd name="T37" fmla="*/ 0 h 278"/>
                <a:gd name="T38" fmla="*/ 7 w 248"/>
                <a:gd name="T39" fmla="*/ 0 h 278"/>
                <a:gd name="T40" fmla="*/ 8 w 248"/>
                <a:gd name="T41" fmla="*/ 0 h 278"/>
                <a:gd name="T42" fmla="*/ 9 w 248"/>
                <a:gd name="T43" fmla="*/ 0 h 278"/>
                <a:gd name="T44" fmla="*/ 9 w 248"/>
                <a:gd name="T45" fmla="*/ 0 h 278"/>
                <a:gd name="T46" fmla="*/ 11 w 248"/>
                <a:gd name="T47" fmla="*/ 0 h 278"/>
                <a:gd name="T48" fmla="*/ 11 w 248"/>
                <a:gd name="T49" fmla="*/ 0 h 278"/>
                <a:gd name="T50" fmla="*/ 11 w 248"/>
                <a:gd name="T51" fmla="*/ 0 h 278"/>
                <a:gd name="T52" fmla="*/ 12 w 248"/>
                <a:gd name="T53" fmla="*/ 0 h 278"/>
                <a:gd name="T54" fmla="*/ 12 w 248"/>
                <a:gd name="T55" fmla="*/ 0 h 278"/>
                <a:gd name="T56" fmla="*/ 12 w 248"/>
                <a:gd name="T57" fmla="*/ 0 h 278"/>
                <a:gd name="T58" fmla="*/ 12 w 248"/>
                <a:gd name="T59" fmla="*/ 0 h 278"/>
                <a:gd name="T60" fmla="*/ 13 w 248"/>
                <a:gd name="T61" fmla="*/ 0 h 278"/>
                <a:gd name="T62" fmla="*/ 13 w 248"/>
                <a:gd name="T63" fmla="*/ 1 h 278"/>
                <a:gd name="T64" fmla="*/ 13 w 248"/>
                <a:gd name="T65" fmla="*/ 1 h 278"/>
                <a:gd name="T66" fmla="*/ 12 w 248"/>
                <a:gd name="T67" fmla="*/ 1 h 278"/>
                <a:gd name="T68" fmla="*/ 13 w 248"/>
                <a:gd name="T69" fmla="*/ 1 h 278"/>
                <a:gd name="T70" fmla="*/ 14 w 248"/>
                <a:gd name="T71" fmla="*/ 1 h 278"/>
                <a:gd name="T72" fmla="*/ 15 w 248"/>
                <a:gd name="T73" fmla="*/ 2 h 278"/>
                <a:gd name="T74" fmla="*/ 16 w 248"/>
                <a:gd name="T75" fmla="*/ 2 h 278"/>
                <a:gd name="T76" fmla="*/ 16 w 248"/>
                <a:gd name="T77" fmla="*/ 2 h 278"/>
                <a:gd name="T78" fmla="*/ 15 w 248"/>
                <a:gd name="T79" fmla="*/ 2 h 278"/>
                <a:gd name="T80" fmla="*/ 15 w 248"/>
                <a:gd name="T81" fmla="*/ 3 h 278"/>
                <a:gd name="T82" fmla="*/ 15 w 248"/>
                <a:gd name="T83" fmla="*/ 3 h 278"/>
                <a:gd name="T84" fmla="*/ 15 w 248"/>
                <a:gd name="T85" fmla="*/ 3 h 278"/>
                <a:gd name="T86" fmla="*/ 15 w 248"/>
                <a:gd name="T87" fmla="*/ 4 h 278"/>
                <a:gd name="T88" fmla="*/ 16 w 248"/>
                <a:gd name="T89" fmla="*/ 4 h 278"/>
                <a:gd name="T90" fmla="*/ 16 w 248"/>
                <a:gd name="T91" fmla="*/ 4 h 278"/>
                <a:gd name="T92" fmla="*/ 17 w 248"/>
                <a:gd name="T93" fmla="*/ 5 h 278"/>
                <a:gd name="T94" fmla="*/ 17 w 248"/>
                <a:gd name="T95" fmla="*/ 5 h 278"/>
                <a:gd name="T96" fmla="*/ 17 w 248"/>
                <a:gd name="T97" fmla="*/ 5 h 278"/>
                <a:gd name="T98" fmla="*/ 18 w 248"/>
                <a:gd name="T99" fmla="*/ 6 h 278"/>
                <a:gd name="T100" fmla="*/ 18 w 248"/>
                <a:gd name="T101" fmla="*/ 6 h 278"/>
                <a:gd name="T102" fmla="*/ 18 w 248"/>
                <a:gd name="T103" fmla="*/ 6 h 278"/>
                <a:gd name="T104" fmla="*/ 18 w 248"/>
                <a:gd name="T105" fmla="*/ 7 h 278"/>
                <a:gd name="T106" fmla="*/ 18 w 248"/>
                <a:gd name="T107" fmla="*/ 7 h 278"/>
                <a:gd name="T108" fmla="*/ 17 w 248"/>
                <a:gd name="T109" fmla="*/ 7 h 278"/>
                <a:gd name="T110" fmla="*/ 17 w 248"/>
                <a:gd name="T111" fmla="*/ 7 h 2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8"/>
                <a:gd name="T169" fmla="*/ 0 h 278"/>
                <a:gd name="T170" fmla="*/ 248 w 248"/>
                <a:gd name="T171" fmla="*/ 278 h 2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8" h="278">
                  <a:moveTo>
                    <a:pt x="188" y="278"/>
                  </a:moveTo>
                  <a:lnTo>
                    <a:pt x="184" y="276"/>
                  </a:lnTo>
                  <a:lnTo>
                    <a:pt x="177" y="272"/>
                  </a:lnTo>
                  <a:lnTo>
                    <a:pt x="173" y="269"/>
                  </a:lnTo>
                  <a:lnTo>
                    <a:pt x="165" y="265"/>
                  </a:lnTo>
                  <a:lnTo>
                    <a:pt x="160" y="263"/>
                  </a:lnTo>
                  <a:lnTo>
                    <a:pt x="152" y="261"/>
                  </a:lnTo>
                  <a:lnTo>
                    <a:pt x="126" y="240"/>
                  </a:lnTo>
                  <a:lnTo>
                    <a:pt x="109" y="240"/>
                  </a:lnTo>
                  <a:lnTo>
                    <a:pt x="51" y="212"/>
                  </a:lnTo>
                  <a:lnTo>
                    <a:pt x="37" y="205"/>
                  </a:lnTo>
                  <a:lnTo>
                    <a:pt x="37" y="201"/>
                  </a:lnTo>
                  <a:lnTo>
                    <a:pt x="34" y="193"/>
                  </a:lnTo>
                  <a:lnTo>
                    <a:pt x="9" y="158"/>
                  </a:lnTo>
                  <a:lnTo>
                    <a:pt x="0" y="141"/>
                  </a:lnTo>
                  <a:lnTo>
                    <a:pt x="53" y="95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6" y="86"/>
                  </a:lnTo>
                  <a:lnTo>
                    <a:pt x="56" y="84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3"/>
                  </a:lnTo>
                  <a:lnTo>
                    <a:pt x="54" y="69"/>
                  </a:lnTo>
                  <a:lnTo>
                    <a:pt x="54" y="67"/>
                  </a:lnTo>
                  <a:lnTo>
                    <a:pt x="56" y="65"/>
                  </a:lnTo>
                  <a:lnTo>
                    <a:pt x="58" y="62"/>
                  </a:lnTo>
                  <a:lnTo>
                    <a:pt x="62" y="60"/>
                  </a:lnTo>
                  <a:lnTo>
                    <a:pt x="66" y="56"/>
                  </a:lnTo>
                  <a:lnTo>
                    <a:pt x="69" y="48"/>
                  </a:lnTo>
                  <a:lnTo>
                    <a:pt x="71" y="45"/>
                  </a:lnTo>
                  <a:lnTo>
                    <a:pt x="77" y="35"/>
                  </a:lnTo>
                  <a:lnTo>
                    <a:pt x="79" y="30"/>
                  </a:lnTo>
                  <a:lnTo>
                    <a:pt x="83" y="24"/>
                  </a:lnTo>
                  <a:lnTo>
                    <a:pt x="83" y="20"/>
                  </a:lnTo>
                  <a:lnTo>
                    <a:pt x="83" y="16"/>
                  </a:lnTo>
                  <a:lnTo>
                    <a:pt x="86" y="15"/>
                  </a:lnTo>
                  <a:lnTo>
                    <a:pt x="98" y="9"/>
                  </a:lnTo>
                  <a:lnTo>
                    <a:pt x="103" y="7"/>
                  </a:lnTo>
                  <a:lnTo>
                    <a:pt x="111" y="5"/>
                  </a:lnTo>
                  <a:lnTo>
                    <a:pt x="115" y="5"/>
                  </a:lnTo>
                  <a:lnTo>
                    <a:pt x="118" y="5"/>
                  </a:lnTo>
                  <a:lnTo>
                    <a:pt x="122" y="5"/>
                  </a:lnTo>
                  <a:lnTo>
                    <a:pt x="126" y="5"/>
                  </a:lnTo>
                  <a:lnTo>
                    <a:pt x="148" y="0"/>
                  </a:lnTo>
                  <a:lnTo>
                    <a:pt x="150" y="1"/>
                  </a:lnTo>
                  <a:lnTo>
                    <a:pt x="152" y="3"/>
                  </a:lnTo>
                  <a:lnTo>
                    <a:pt x="154" y="5"/>
                  </a:lnTo>
                  <a:lnTo>
                    <a:pt x="156" y="7"/>
                  </a:lnTo>
                  <a:lnTo>
                    <a:pt x="158" y="7"/>
                  </a:lnTo>
                  <a:lnTo>
                    <a:pt x="160" y="7"/>
                  </a:lnTo>
                  <a:lnTo>
                    <a:pt x="162" y="7"/>
                  </a:lnTo>
                  <a:lnTo>
                    <a:pt x="165" y="7"/>
                  </a:lnTo>
                  <a:lnTo>
                    <a:pt x="169" y="7"/>
                  </a:lnTo>
                  <a:lnTo>
                    <a:pt x="171" y="7"/>
                  </a:lnTo>
                  <a:lnTo>
                    <a:pt x="173" y="7"/>
                  </a:lnTo>
                  <a:lnTo>
                    <a:pt x="175" y="9"/>
                  </a:lnTo>
                  <a:lnTo>
                    <a:pt x="175" y="11"/>
                  </a:lnTo>
                  <a:lnTo>
                    <a:pt x="177" y="16"/>
                  </a:lnTo>
                  <a:lnTo>
                    <a:pt x="177" y="18"/>
                  </a:lnTo>
                  <a:lnTo>
                    <a:pt x="179" y="20"/>
                  </a:lnTo>
                  <a:lnTo>
                    <a:pt x="179" y="22"/>
                  </a:lnTo>
                  <a:lnTo>
                    <a:pt x="177" y="22"/>
                  </a:lnTo>
                  <a:lnTo>
                    <a:pt x="177" y="24"/>
                  </a:lnTo>
                  <a:lnTo>
                    <a:pt x="175" y="28"/>
                  </a:lnTo>
                  <a:lnTo>
                    <a:pt x="173" y="32"/>
                  </a:lnTo>
                  <a:lnTo>
                    <a:pt x="173" y="33"/>
                  </a:lnTo>
                  <a:lnTo>
                    <a:pt x="180" y="39"/>
                  </a:lnTo>
                  <a:lnTo>
                    <a:pt x="188" y="48"/>
                  </a:lnTo>
                  <a:lnTo>
                    <a:pt x="192" y="50"/>
                  </a:lnTo>
                  <a:lnTo>
                    <a:pt x="199" y="58"/>
                  </a:lnTo>
                  <a:lnTo>
                    <a:pt x="205" y="64"/>
                  </a:lnTo>
                  <a:lnTo>
                    <a:pt x="209" y="69"/>
                  </a:lnTo>
                  <a:lnTo>
                    <a:pt x="209" y="71"/>
                  </a:lnTo>
                  <a:lnTo>
                    <a:pt x="211" y="75"/>
                  </a:lnTo>
                  <a:lnTo>
                    <a:pt x="211" y="77"/>
                  </a:lnTo>
                  <a:lnTo>
                    <a:pt x="211" y="79"/>
                  </a:lnTo>
                  <a:lnTo>
                    <a:pt x="207" y="86"/>
                  </a:lnTo>
                  <a:lnTo>
                    <a:pt x="201" y="103"/>
                  </a:lnTo>
                  <a:lnTo>
                    <a:pt x="197" y="112"/>
                  </a:lnTo>
                  <a:lnTo>
                    <a:pt x="195" y="120"/>
                  </a:lnTo>
                  <a:lnTo>
                    <a:pt x="195" y="124"/>
                  </a:lnTo>
                  <a:lnTo>
                    <a:pt x="195" y="127"/>
                  </a:lnTo>
                  <a:lnTo>
                    <a:pt x="195" y="131"/>
                  </a:lnTo>
                  <a:lnTo>
                    <a:pt x="195" y="133"/>
                  </a:lnTo>
                  <a:lnTo>
                    <a:pt x="199" y="141"/>
                  </a:lnTo>
                  <a:lnTo>
                    <a:pt x="207" y="156"/>
                  </a:lnTo>
                  <a:lnTo>
                    <a:pt x="212" y="165"/>
                  </a:lnTo>
                  <a:lnTo>
                    <a:pt x="216" y="173"/>
                  </a:lnTo>
                  <a:lnTo>
                    <a:pt x="218" y="174"/>
                  </a:lnTo>
                  <a:lnTo>
                    <a:pt x="222" y="178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8"/>
                  </a:lnTo>
                  <a:lnTo>
                    <a:pt x="229" y="199"/>
                  </a:lnTo>
                  <a:lnTo>
                    <a:pt x="231" y="201"/>
                  </a:lnTo>
                  <a:lnTo>
                    <a:pt x="235" y="206"/>
                  </a:lnTo>
                  <a:lnTo>
                    <a:pt x="241" y="212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7"/>
                  </a:lnTo>
                  <a:lnTo>
                    <a:pt x="248" y="235"/>
                  </a:lnTo>
                  <a:lnTo>
                    <a:pt x="248" y="240"/>
                  </a:lnTo>
                  <a:lnTo>
                    <a:pt x="246" y="257"/>
                  </a:lnTo>
                  <a:lnTo>
                    <a:pt x="244" y="257"/>
                  </a:lnTo>
                  <a:lnTo>
                    <a:pt x="241" y="259"/>
                  </a:lnTo>
                  <a:lnTo>
                    <a:pt x="239" y="259"/>
                  </a:lnTo>
                  <a:lnTo>
                    <a:pt x="237" y="261"/>
                  </a:lnTo>
                  <a:lnTo>
                    <a:pt x="235" y="265"/>
                  </a:lnTo>
                  <a:lnTo>
                    <a:pt x="233" y="267"/>
                  </a:lnTo>
                  <a:lnTo>
                    <a:pt x="188" y="27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6" name="Freeform 245"/>
            <p:cNvSpPr>
              <a:spLocks/>
            </p:cNvSpPr>
            <p:nvPr/>
          </p:nvSpPr>
          <p:spPr bwMode="auto">
            <a:xfrm>
              <a:off x="1115" y="2405"/>
              <a:ext cx="129" cy="112"/>
            </a:xfrm>
            <a:custGeom>
              <a:avLst/>
              <a:gdLst>
                <a:gd name="T0" fmla="*/ 14 w 248"/>
                <a:gd name="T1" fmla="*/ 7 h 278"/>
                <a:gd name="T2" fmla="*/ 12 w 248"/>
                <a:gd name="T3" fmla="*/ 7 h 278"/>
                <a:gd name="T4" fmla="*/ 11 w 248"/>
                <a:gd name="T5" fmla="*/ 7 h 278"/>
                <a:gd name="T6" fmla="*/ 9 w 248"/>
                <a:gd name="T7" fmla="*/ 6 h 278"/>
                <a:gd name="T8" fmla="*/ 4 w 248"/>
                <a:gd name="T9" fmla="*/ 6 h 278"/>
                <a:gd name="T10" fmla="*/ 3 w 248"/>
                <a:gd name="T11" fmla="*/ 5 h 278"/>
                <a:gd name="T12" fmla="*/ 1 w 248"/>
                <a:gd name="T13" fmla="*/ 4 h 278"/>
                <a:gd name="T14" fmla="*/ 4 w 248"/>
                <a:gd name="T15" fmla="*/ 2 h 278"/>
                <a:gd name="T16" fmla="*/ 4 w 248"/>
                <a:gd name="T17" fmla="*/ 2 h 278"/>
                <a:gd name="T18" fmla="*/ 4 w 248"/>
                <a:gd name="T19" fmla="*/ 2 h 278"/>
                <a:gd name="T20" fmla="*/ 4 w 248"/>
                <a:gd name="T21" fmla="*/ 2 h 278"/>
                <a:gd name="T22" fmla="*/ 4 w 248"/>
                <a:gd name="T23" fmla="*/ 2 h 278"/>
                <a:gd name="T24" fmla="*/ 4 w 248"/>
                <a:gd name="T25" fmla="*/ 2 h 278"/>
                <a:gd name="T26" fmla="*/ 4 w 248"/>
                <a:gd name="T27" fmla="*/ 2 h 278"/>
                <a:gd name="T28" fmla="*/ 5 w 248"/>
                <a:gd name="T29" fmla="*/ 2 h 278"/>
                <a:gd name="T30" fmla="*/ 5 w 248"/>
                <a:gd name="T31" fmla="*/ 1 h 278"/>
                <a:gd name="T32" fmla="*/ 6 w 248"/>
                <a:gd name="T33" fmla="*/ 1 h 278"/>
                <a:gd name="T34" fmla="*/ 6 w 248"/>
                <a:gd name="T35" fmla="*/ 1 h 278"/>
                <a:gd name="T36" fmla="*/ 6 w 248"/>
                <a:gd name="T37" fmla="*/ 0 h 278"/>
                <a:gd name="T38" fmla="*/ 7 w 248"/>
                <a:gd name="T39" fmla="*/ 0 h 278"/>
                <a:gd name="T40" fmla="*/ 8 w 248"/>
                <a:gd name="T41" fmla="*/ 0 h 278"/>
                <a:gd name="T42" fmla="*/ 9 w 248"/>
                <a:gd name="T43" fmla="*/ 0 h 278"/>
                <a:gd name="T44" fmla="*/ 9 w 248"/>
                <a:gd name="T45" fmla="*/ 0 h 278"/>
                <a:gd name="T46" fmla="*/ 11 w 248"/>
                <a:gd name="T47" fmla="*/ 0 h 278"/>
                <a:gd name="T48" fmla="*/ 11 w 248"/>
                <a:gd name="T49" fmla="*/ 0 h 278"/>
                <a:gd name="T50" fmla="*/ 11 w 248"/>
                <a:gd name="T51" fmla="*/ 0 h 278"/>
                <a:gd name="T52" fmla="*/ 12 w 248"/>
                <a:gd name="T53" fmla="*/ 0 h 278"/>
                <a:gd name="T54" fmla="*/ 12 w 248"/>
                <a:gd name="T55" fmla="*/ 0 h 278"/>
                <a:gd name="T56" fmla="*/ 12 w 248"/>
                <a:gd name="T57" fmla="*/ 0 h 278"/>
                <a:gd name="T58" fmla="*/ 12 w 248"/>
                <a:gd name="T59" fmla="*/ 0 h 278"/>
                <a:gd name="T60" fmla="*/ 13 w 248"/>
                <a:gd name="T61" fmla="*/ 0 h 278"/>
                <a:gd name="T62" fmla="*/ 13 w 248"/>
                <a:gd name="T63" fmla="*/ 1 h 278"/>
                <a:gd name="T64" fmla="*/ 13 w 248"/>
                <a:gd name="T65" fmla="*/ 1 h 278"/>
                <a:gd name="T66" fmla="*/ 12 w 248"/>
                <a:gd name="T67" fmla="*/ 1 h 278"/>
                <a:gd name="T68" fmla="*/ 13 w 248"/>
                <a:gd name="T69" fmla="*/ 1 h 278"/>
                <a:gd name="T70" fmla="*/ 14 w 248"/>
                <a:gd name="T71" fmla="*/ 1 h 278"/>
                <a:gd name="T72" fmla="*/ 15 w 248"/>
                <a:gd name="T73" fmla="*/ 2 h 278"/>
                <a:gd name="T74" fmla="*/ 16 w 248"/>
                <a:gd name="T75" fmla="*/ 2 h 278"/>
                <a:gd name="T76" fmla="*/ 16 w 248"/>
                <a:gd name="T77" fmla="*/ 2 h 278"/>
                <a:gd name="T78" fmla="*/ 15 w 248"/>
                <a:gd name="T79" fmla="*/ 2 h 278"/>
                <a:gd name="T80" fmla="*/ 15 w 248"/>
                <a:gd name="T81" fmla="*/ 3 h 278"/>
                <a:gd name="T82" fmla="*/ 15 w 248"/>
                <a:gd name="T83" fmla="*/ 3 h 278"/>
                <a:gd name="T84" fmla="*/ 15 w 248"/>
                <a:gd name="T85" fmla="*/ 3 h 278"/>
                <a:gd name="T86" fmla="*/ 15 w 248"/>
                <a:gd name="T87" fmla="*/ 4 h 278"/>
                <a:gd name="T88" fmla="*/ 16 w 248"/>
                <a:gd name="T89" fmla="*/ 4 h 278"/>
                <a:gd name="T90" fmla="*/ 16 w 248"/>
                <a:gd name="T91" fmla="*/ 4 h 278"/>
                <a:gd name="T92" fmla="*/ 17 w 248"/>
                <a:gd name="T93" fmla="*/ 5 h 278"/>
                <a:gd name="T94" fmla="*/ 17 w 248"/>
                <a:gd name="T95" fmla="*/ 5 h 278"/>
                <a:gd name="T96" fmla="*/ 17 w 248"/>
                <a:gd name="T97" fmla="*/ 5 h 278"/>
                <a:gd name="T98" fmla="*/ 18 w 248"/>
                <a:gd name="T99" fmla="*/ 6 h 278"/>
                <a:gd name="T100" fmla="*/ 18 w 248"/>
                <a:gd name="T101" fmla="*/ 6 h 278"/>
                <a:gd name="T102" fmla="*/ 18 w 248"/>
                <a:gd name="T103" fmla="*/ 6 h 278"/>
                <a:gd name="T104" fmla="*/ 18 w 248"/>
                <a:gd name="T105" fmla="*/ 7 h 278"/>
                <a:gd name="T106" fmla="*/ 18 w 248"/>
                <a:gd name="T107" fmla="*/ 7 h 278"/>
                <a:gd name="T108" fmla="*/ 17 w 248"/>
                <a:gd name="T109" fmla="*/ 7 h 278"/>
                <a:gd name="T110" fmla="*/ 17 w 248"/>
                <a:gd name="T111" fmla="*/ 7 h 2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8"/>
                <a:gd name="T169" fmla="*/ 0 h 278"/>
                <a:gd name="T170" fmla="*/ 248 w 248"/>
                <a:gd name="T171" fmla="*/ 278 h 2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8" h="278">
                  <a:moveTo>
                    <a:pt x="188" y="278"/>
                  </a:moveTo>
                  <a:lnTo>
                    <a:pt x="184" y="276"/>
                  </a:lnTo>
                  <a:lnTo>
                    <a:pt x="177" y="272"/>
                  </a:lnTo>
                  <a:lnTo>
                    <a:pt x="173" y="269"/>
                  </a:lnTo>
                  <a:lnTo>
                    <a:pt x="165" y="265"/>
                  </a:lnTo>
                  <a:lnTo>
                    <a:pt x="160" y="263"/>
                  </a:lnTo>
                  <a:lnTo>
                    <a:pt x="152" y="261"/>
                  </a:lnTo>
                  <a:lnTo>
                    <a:pt x="126" y="240"/>
                  </a:lnTo>
                  <a:lnTo>
                    <a:pt x="109" y="240"/>
                  </a:lnTo>
                  <a:lnTo>
                    <a:pt x="51" y="212"/>
                  </a:lnTo>
                  <a:lnTo>
                    <a:pt x="37" y="205"/>
                  </a:lnTo>
                  <a:lnTo>
                    <a:pt x="37" y="201"/>
                  </a:lnTo>
                  <a:lnTo>
                    <a:pt x="34" y="193"/>
                  </a:lnTo>
                  <a:lnTo>
                    <a:pt x="9" y="158"/>
                  </a:lnTo>
                  <a:lnTo>
                    <a:pt x="0" y="141"/>
                  </a:lnTo>
                  <a:lnTo>
                    <a:pt x="53" y="95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6" y="86"/>
                  </a:lnTo>
                  <a:lnTo>
                    <a:pt x="56" y="84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3"/>
                  </a:lnTo>
                  <a:lnTo>
                    <a:pt x="54" y="69"/>
                  </a:lnTo>
                  <a:lnTo>
                    <a:pt x="54" y="67"/>
                  </a:lnTo>
                  <a:lnTo>
                    <a:pt x="56" y="65"/>
                  </a:lnTo>
                  <a:lnTo>
                    <a:pt x="58" y="62"/>
                  </a:lnTo>
                  <a:lnTo>
                    <a:pt x="62" y="60"/>
                  </a:lnTo>
                  <a:lnTo>
                    <a:pt x="66" y="56"/>
                  </a:lnTo>
                  <a:lnTo>
                    <a:pt x="69" y="48"/>
                  </a:lnTo>
                  <a:lnTo>
                    <a:pt x="71" y="45"/>
                  </a:lnTo>
                  <a:lnTo>
                    <a:pt x="77" y="35"/>
                  </a:lnTo>
                  <a:lnTo>
                    <a:pt x="79" y="30"/>
                  </a:lnTo>
                  <a:lnTo>
                    <a:pt x="83" y="24"/>
                  </a:lnTo>
                  <a:lnTo>
                    <a:pt x="83" y="20"/>
                  </a:lnTo>
                  <a:lnTo>
                    <a:pt x="83" y="16"/>
                  </a:lnTo>
                  <a:lnTo>
                    <a:pt x="86" y="15"/>
                  </a:lnTo>
                  <a:lnTo>
                    <a:pt x="98" y="9"/>
                  </a:lnTo>
                  <a:lnTo>
                    <a:pt x="103" y="7"/>
                  </a:lnTo>
                  <a:lnTo>
                    <a:pt x="111" y="5"/>
                  </a:lnTo>
                  <a:lnTo>
                    <a:pt x="115" y="5"/>
                  </a:lnTo>
                  <a:lnTo>
                    <a:pt x="118" y="5"/>
                  </a:lnTo>
                  <a:lnTo>
                    <a:pt x="122" y="5"/>
                  </a:lnTo>
                  <a:lnTo>
                    <a:pt x="126" y="5"/>
                  </a:lnTo>
                  <a:lnTo>
                    <a:pt x="148" y="0"/>
                  </a:lnTo>
                  <a:lnTo>
                    <a:pt x="150" y="1"/>
                  </a:lnTo>
                  <a:lnTo>
                    <a:pt x="152" y="3"/>
                  </a:lnTo>
                  <a:lnTo>
                    <a:pt x="154" y="5"/>
                  </a:lnTo>
                  <a:lnTo>
                    <a:pt x="156" y="7"/>
                  </a:lnTo>
                  <a:lnTo>
                    <a:pt x="158" y="7"/>
                  </a:lnTo>
                  <a:lnTo>
                    <a:pt x="160" y="7"/>
                  </a:lnTo>
                  <a:lnTo>
                    <a:pt x="162" y="7"/>
                  </a:lnTo>
                  <a:lnTo>
                    <a:pt x="165" y="7"/>
                  </a:lnTo>
                  <a:lnTo>
                    <a:pt x="169" y="7"/>
                  </a:lnTo>
                  <a:lnTo>
                    <a:pt x="171" y="7"/>
                  </a:lnTo>
                  <a:lnTo>
                    <a:pt x="173" y="7"/>
                  </a:lnTo>
                  <a:lnTo>
                    <a:pt x="175" y="9"/>
                  </a:lnTo>
                  <a:lnTo>
                    <a:pt x="175" y="11"/>
                  </a:lnTo>
                  <a:lnTo>
                    <a:pt x="177" y="16"/>
                  </a:lnTo>
                  <a:lnTo>
                    <a:pt x="177" y="18"/>
                  </a:lnTo>
                  <a:lnTo>
                    <a:pt x="179" y="20"/>
                  </a:lnTo>
                  <a:lnTo>
                    <a:pt x="179" y="22"/>
                  </a:lnTo>
                  <a:lnTo>
                    <a:pt x="177" y="22"/>
                  </a:lnTo>
                  <a:lnTo>
                    <a:pt x="177" y="24"/>
                  </a:lnTo>
                  <a:lnTo>
                    <a:pt x="175" y="28"/>
                  </a:lnTo>
                  <a:lnTo>
                    <a:pt x="173" y="32"/>
                  </a:lnTo>
                  <a:lnTo>
                    <a:pt x="173" y="33"/>
                  </a:lnTo>
                  <a:lnTo>
                    <a:pt x="180" y="39"/>
                  </a:lnTo>
                  <a:lnTo>
                    <a:pt x="188" y="48"/>
                  </a:lnTo>
                  <a:lnTo>
                    <a:pt x="192" y="50"/>
                  </a:lnTo>
                  <a:lnTo>
                    <a:pt x="199" y="58"/>
                  </a:lnTo>
                  <a:lnTo>
                    <a:pt x="205" y="64"/>
                  </a:lnTo>
                  <a:lnTo>
                    <a:pt x="209" y="69"/>
                  </a:lnTo>
                  <a:lnTo>
                    <a:pt x="209" y="71"/>
                  </a:lnTo>
                  <a:lnTo>
                    <a:pt x="211" y="75"/>
                  </a:lnTo>
                  <a:lnTo>
                    <a:pt x="211" y="77"/>
                  </a:lnTo>
                  <a:lnTo>
                    <a:pt x="211" y="79"/>
                  </a:lnTo>
                  <a:lnTo>
                    <a:pt x="207" y="86"/>
                  </a:lnTo>
                  <a:lnTo>
                    <a:pt x="201" y="103"/>
                  </a:lnTo>
                  <a:lnTo>
                    <a:pt x="197" y="112"/>
                  </a:lnTo>
                  <a:lnTo>
                    <a:pt x="195" y="120"/>
                  </a:lnTo>
                  <a:lnTo>
                    <a:pt x="195" y="124"/>
                  </a:lnTo>
                  <a:lnTo>
                    <a:pt x="195" y="127"/>
                  </a:lnTo>
                  <a:lnTo>
                    <a:pt x="195" y="131"/>
                  </a:lnTo>
                  <a:lnTo>
                    <a:pt x="195" y="133"/>
                  </a:lnTo>
                  <a:lnTo>
                    <a:pt x="199" y="141"/>
                  </a:lnTo>
                  <a:lnTo>
                    <a:pt x="207" y="156"/>
                  </a:lnTo>
                  <a:lnTo>
                    <a:pt x="212" y="165"/>
                  </a:lnTo>
                  <a:lnTo>
                    <a:pt x="216" y="173"/>
                  </a:lnTo>
                  <a:lnTo>
                    <a:pt x="218" y="174"/>
                  </a:lnTo>
                  <a:lnTo>
                    <a:pt x="222" y="178"/>
                  </a:lnTo>
                  <a:lnTo>
                    <a:pt x="226" y="180"/>
                  </a:lnTo>
                  <a:lnTo>
                    <a:pt x="227" y="182"/>
                  </a:lnTo>
                  <a:lnTo>
                    <a:pt x="229" y="188"/>
                  </a:lnTo>
                  <a:lnTo>
                    <a:pt x="229" y="199"/>
                  </a:lnTo>
                  <a:lnTo>
                    <a:pt x="231" y="201"/>
                  </a:lnTo>
                  <a:lnTo>
                    <a:pt x="235" y="206"/>
                  </a:lnTo>
                  <a:lnTo>
                    <a:pt x="241" y="212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7"/>
                  </a:lnTo>
                  <a:lnTo>
                    <a:pt x="248" y="235"/>
                  </a:lnTo>
                  <a:lnTo>
                    <a:pt x="248" y="240"/>
                  </a:lnTo>
                  <a:lnTo>
                    <a:pt x="246" y="257"/>
                  </a:lnTo>
                  <a:lnTo>
                    <a:pt x="244" y="257"/>
                  </a:lnTo>
                  <a:lnTo>
                    <a:pt x="241" y="259"/>
                  </a:lnTo>
                  <a:lnTo>
                    <a:pt x="239" y="259"/>
                  </a:lnTo>
                  <a:lnTo>
                    <a:pt x="237" y="261"/>
                  </a:lnTo>
                  <a:lnTo>
                    <a:pt x="235" y="265"/>
                  </a:lnTo>
                  <a:lnTo>
                    <a:pt x="233" y="267"/>
                  </a:lnTo>
                  <a:lnTo>
                    <a:pt x="188" y="27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7" name="Freeform 246"/>
            <p:cNvSpPr>
              <a:spLocks/>
            </p:cNvSpPr>
            <p:nvPr/>
          </p:nvSpPr>
          <p:spPr bwMode="auto">
            <a:xfrm>
              <a:off x="1065" y="2462"/>
              <a:ext cx="70" cy="60"/>
            </a:xfrm>
            <a:custGeom>
              <a:avLst/>
              <a:gdLst>
                <a:gd name="T0" fmla="*/ 1 w 133"/>
                <a:gd name="T1" fmla="*/ 2 h 150"/>
                <a:gd name="T2" fmla="*/ 1 w 133"/>
                <a:gd name="T3" fmla="*/ 0 h 150"/>
                <a:gd name="T4" fmla="*/ 1 w 133"/>
                <a:gd name="T5" fmla="*/ 0 h 150"/>
                <a:gd name="T6" fmla="*/ 1 w 133"/>
                <a:gd name="T7" fmla="*/ 0 h 150"/>
                <a:gd name="T8" fmla="*/ 1 w 133"/>
                <a:gd name="T9" fmla="*/ 1 h 150"/>
                <a:gd name="T10" fmla="*/ 2 w 133"/>
                <a:gd name="T11" fmla="*/ 1 h 150"/>
                <a:gd name="T12" fmla="*/ 2 w 133"/>
                <a:gd name="T13" fmla="*/ 1 h 150"/>
                <a:gd name="T14" fmla="*/ 2 w 133"/>
                <a:gd name="T15" fmla="*/ 1 h 150"/>
                <a:gd name="T16" fmla="*/ 2 w 133"/>
                <a:gd name="T17" fmla="*/ 1 h 150"/>
                <a:gd name="T18" fmla="*/ 2 w 133"/>
                <a:gd name="T19" fmla="*/ 1 h 150"/>
                <a:gd name="T20" fmla="*/ 2 w 133"/>
                <a:gd name="T21" fmla="*/ 1 h 150"/>
                <a:gd name="T22" fmla="*/ 2 w 133"/>
                <a:gd name="T23" fmla="*/ 1 h 150"/>
                <a:gd name="T24" fmla="*/ 3 w 133"/>
                <a:gd name="T25" fmla="*/ 1 h 150"/>
                <a:gd name="T26" fmla="*/ 3 w 133"/>
                <a:gd name="T27" fmla="*/ 1 h 150"/>
                <a:gd name="T28" fmla="*/ 3 w 133"/>
                <a:gd name="T29" fmla="*/ 1 h 150"/>
                <a:gd name="T30" fmla="*/ 4 w 133"/>
                <a:gd name="T31" fmla="*/ 1 h 150"/>
                <a:gd name="T32" fmla="*/ 4 w 133"/>
                <a:gd name="T33" fmla="*/ 1 h 150"/>
                <a:gd name="T34" fmla="*/ 4 w 133"/>
                <a:gd name="T35" fmla="*/ 1 h 150"/>
                <a:gd name="T36" fmla="*/ 7 w 133"/>
                <a:gd name="T37" fmla="*/ 0 h 150"/>
                <a:gd name="T38" fmla="*/ 7 w 133"/>
                <a:gd name="T39" fmla="*/ 0 h 150"/>
                <a:gd name="T40" fmla="*/ 8 w 133"/>
                <a:gd name="T41" fmla="*/ 0 h 150"/>
                <a:gd name="T42" fmla="*/ 8 w 133"/>
                <a:gd name="T43" fmla="*/ 1 h 150"/>
                <a:gd name="T44" fmla="*/ 9 w 133"/>
                <a:gd name="T45" fmla="*/ 1 h 150"/>
                <a:gd name="T46" fmla="*/ 9 w 133"/>
                <a:gd name="T47" fmla="*/ 1 h 150"/>
                <a:gd name="T48" fmla="*/ 10 w 133"/>
                <a:gd name="T49" fmla="*/ 2 h 150"/>
                <a:gd name="T50" fmla="*/ 10 w 133"/>
                <a:gd name="T51" fmla="*/ 2 h 150"/>
                <a:gd name="T52" fmla="*/ 10 w 133"/>
                <a:gd name="T53" fmla="*/ 2 h 150"/>
                <a:gd name="T54" fmla="*/ 10 w 133"/>
                <a:gd name="T55" fmla="*/ 2 h 150"/>
                <a:gd name="T56" fmla="*/ 10 w 133"/>
                <a:gd name="T57" fmla="*/ 2 h 150"/>
                <a:gd name="T58" fmla="*/ 9 w 133"/>
                <a:gd name="T59" fmla="*/ 2 h 150"/>
                <a:gd name="T60" fmla="*/ 9 w 133"/>
                <a:gd name="T61" fmla="*/ 2 h 150"/>
                <a:gd name="T62" fmla="*/ 8 w 133"/>
                <a:gd name="T63" fmla="*/ 2 h 150"/>
                <a:gd name="T64" fmla="*/ 7 w 133"/>
                <a:gd name="T65" fmla="*/ 2 h 150"/>
                <a:gd name="T66" fmla="*/ 7 w 133"/>
                <a:gd name="T67" fmla="*/ 2 h 150"/>
                <a:gd name="T68" fmla="*/ 6 w 133"/>
                <a:gd name="T69" fmla="*/ 2 h 150"/>
                <a:gd name="T70" fmla="*/ 6 w 133"/>
                <a:gd name="T71" fmla="*/ 2 h 150"/>
                <a:gd name="T72" fmla="*/ 6 w 133"/>
                <a:gd name="T73" fmla="*/ 2 h 150"/>
                <a:gd name="T74" fmla="*/ 7 w 133"/>
                <a:gd name="T75" fmla="*/ 2 h 150"/>
                <a:gd name="T76" fmla="*/ 7 w 133"/>
                <a:gd name="T77" fmla="*/ 3 h 150"/>
                <a:gd name="T78" fmla="*/ 7 w 133"/>
                <a:gd name="T79" fmla="*/ 3 h 150"/>
                <a:gd name="T80" fmla="*/ 7 w 133"/>
                <a:gd name="T81" fmla="*/ 3 h 150"/>
                <a:gd name="T82" fmla="*/ 7 w 133"/>
                <a:gd name="T83" fmla="*/ 3 h 150"/>
                <a:gd name="T84" fmla="*/ 7 w 133"/>
                <a:gd name="T85" fmla="*/ 3 h 150"/>
                <a:gd name="T86" fmla="*/ 7 w 133"/>
                <a:gd name="T87" fmla="*/ 3 h 150"/>
                <a:gd name="T88" fmla="*/ 6 w 133"/>
                <a:gd name="T89" fmla="*/ 3 h 150"/>
                <a:gd name="T90" fmla="*/ 6 w 133"/>
                <a:gd name="T91" fmla="*/ 4 h 150"/>
                <a:gd name="T92" fmla="*/ 5 w 133"/>
                <a:gd name="T93" fmla="*/ 4 h 150"/>
                <a:gd name="T94" fmla="*/ 5 w 133"/>
                <a:gd name="T95" fmla="*/ 4 h 150"/>
                <a:gd name="T96" fmla="*/ 4 w 133"/>
                <a:gd name="T97" fmla="*/ 4 h 150"/>
                <a:gd name="T98" fmla="*/ 4 w 133"/>
                <a:gd name="T99" fmla="*/ 4 h 150"/>
                <a:gd name="T100" fmla="*/ 4 w 133"/>
                <a:gd name="T101" fmla="*/ 4 h 150"/>
                <a:gd name="T102" fmla="*/ 4 w 133"/>
                <a:gd name="T103" fmla="*/ 4 h 150"/>
                <a:gd name="T104" fmla="*/ 4 w 133"/>
                <a:gd name="T105" fmla="*/ 4 h 150"/>
                <a:gd name="T106" fmla="*/ 4 w 133"/>
                <a:gd name="T107" fmla="*/ 4 h 150"/>
                <a:gd name="T108" fmla="*/ 3 w 133"/>
                <a:gd name="T109" fmla="*/ 4 h 150"/>
                <a:gd name="T110" fmla="*/ 2 w 133"/>
                <a:gd name="T111" fmla="*/ 4 h 150"/>
                <a:gd name="T112" fmla="*/ 1 w 133"/>
                <a:gd name="T113" fmla="*/ 4 h 150"/>
                <a:gd name="T114" fmla="*/ 0 w 133"/>
                <a:gd name="T115" fmla="*/ 4 h 150"/>
                <a:gd name="T116" fmla="*/ 1 w 133"/>
                <a:gd name="T117" fmla="*/ 2 h 15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3"/>
                <a:gd name="T178" fmla="*/ 0 h 150"/>
                <a:gd name="T179" fmla="*/ 133 w 133"/>
                <a:gd name="T180" fmla="*/ 150 h 15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3" h="150">
                  <a:moveTo>
                    <a:pt x="9" y="86"/>
                  </a:moveTo>
                  <a:lnTo>
                    <a:pt x="11" y="18"/>
                  </a:lnTo>
                  <a:lnTo>
                    <a:pt x="11" y="20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19" y="26"/>
                  </a:lnTo>
                  <a:lnTo>
                    <a:pt x="21" y="30"/>
                  </a:lnTo>
                  <a:lnTo>
                    <a:pt x="24" y="32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5"/>
                  </a:lnTo>
                  <a:lnTo>
                    <a:pt x="38" y="35"/>
                  </a:lnTo>
                  <a:lnTo>
                    <a:pt x="41" y="35"/>
                  </a:lnTo>
                  <a:lnTo>
                    <a:pt x="47" y="35"/>
                  </a:lnTo>
                  <a:lnTo>
                    <a:pt x="53" y="33"/>
                  </a:lnTo>
                  <a:lnTo>
                    <a:pt x="58" y="32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103" y="17"/>
                  </a:lnTo>
                  <a:lnTo>
                    <a:pt x="109" y="22"/>
                  </a:lnTo>
                  <a:lnTo>
                    <a:pt x="118" y="37"/>
                  </a:lnTo>
                  <a:lnTo>
                    <a:pt x="128" y="50"/>
                  </a:lnTo>
                  <a:lnTo>
                    <a:pt x="133" y="60"/>
                  </a:lnTo>
                  <a:lnTo>
                    <a:pt x="133" y="64"/>
                  </a:lnTo>
                  <a:lnTo>
                    <a:pt x="132" y="65"/>
                  </a:lnTo>
                  <a:lnTo>
                    <a:pt x="130" y="67"/>
                  </a:lnTo>
                  <a:lnTo>
                    <a:pt x="126" y="69"/>
                  </a:lnTo>
                  <a:lnTo>
                    <a:pt x="118" y="71"/>
                  </a:lnTo>
                  <a:lnTo>
                    <a:pt x="107" y="73"/>
                  </a:lnTo>
                  <a:lnTo>
                    <a:pt x="94" y="75"/>
                  </a:lnTo>
                  <a:lnTo>
                    <a:pt x="85" y="77"/>
                  </a:lnTo>
                  <a:lnTo>
                    <a:pt x="73" y="80"/>
                  </a:lnTo>
                  <a:lnTo>
                    <a:pt x="77" y="84"/>
                  </a:lnTo>
                  <a:lnTo>
                    <a:pt x="83" y="96"/>
                  </a:lnTo>
                  <a:lnTo>
                    <a:pt x="86" y="103"/>
                  </a:lnTo>
                  <a:lnTo>
                    <a:pt x="88" y="107"/>
                  </a:lnTo>
                  <a:lnTo>
                    <a:pt x="90" y="111"/>
                  </a:lnTo>
                  <a:lnTo>
                    <a:pt x="90" y="112"/>
                  </a:lnTo>
                  <a:lnTo>
                    <a:pt x="90" y="114"/>
                  </a:lnTo>
                  <a:lnTo>
                    <a:pt x="88" y="116"/>
                  </a:lnTo>
                  <a:lnTo>
                    <a:pt x="86" y="120"/>
                  </a:lnTo>
                  <a:lnTo>
                    <a:pt x="77" y="129"/>
                  </a:lnTo>
                  <a:lnTo>
                    <a:pt x="73" y="135"/>
                  </a:lnTo>
                  <a:lnTo>
                    <a:pt x="68" y="141"/>
                  </a:lnTo>
                  <a:lnTo>
                    <a:pt x="62" y="143"/>
                  </a:lnTo>
                  <a:lnTo>
                    <a:pt x="58" y="144"/>
                  </a:lnTo>
                  <a:lnTo>
                    <a:pt x="56" y="146"/>
                  </a:lnTo>
                  <a:lnTo>
                    <a:pt x="56" y="150"/>
                  </a:lnTo>
                  <a:lnTo>
                    <a:pt x="53" y="150"/>
                  </a:lnTo>
                  <a:lnTo>
                    <a:pt x="39" y="150"/>
                  </a:lnTo>
                  <a:lnTo>
                    <a:pt x="22" y="148"/>
                  </a:lnTo>
                  <a:lnTo>
                    <a:pt x="4" y="148"/>
                  </a:lnTo>
                  <a:lnTo>
                    <a:pt x="0" y="146"/>
                  </a:lnTo>
                  <a:lnTo>
                    <a:pt x="9" y="8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32" name="Group 247"/>
            <p:cNvGrpSpPr>
              <a:grpSpLocks/>
            </p:cNvGrpSpPr>
            <p:nvPr/>
          </p:nvGrpSpPr>
          <p:grpSpPr bwMode="auto">
            <a:xfrm>
              <a:off x="1065" y="2462"/>
              <a:ext cx="70" cy="60"/>
              <a:chOff x="838" y="2257"/>
              <a:chExt cx="67" cy="75"/>
            </a:xfrm>
          </p:grpSpPr>
          <p:sp>
            <p:nvSpPr>
              <p:cNvPr id="21188" name="Freeform 248"/>
              <p:cNvSpPr>
                <a:spLocks/>
              </p:cNvSpPr>
              <p:nvPr/>
            </p:nvSpPr>
            <p:spPr bwMode="auto">
              <a:xfrm>
                <a:off x="838" y="2257"/>
                <a:ext cx="67" cy="75"/>
              </a:xfrm>
              <a:custGeom>
                <a:avLst/>
                <a:gdLst>
                  <a:gd name="T0" fmla="*/ 1 w 133"/>
                  <a:gd name="T1" fmla="*/ 5 h 150"/>
                  <a:gd name="T2" fmla="*/ 1 w 133"/>
                  <a:gd name="T3" fmla="*/ 1 h 150"/>
                  <a:gd name="T4" fmla="*/ 1 w 133"/>
                  <a:gd name="T5" fmla="*/ 1 h 150"/>
                  <a:gd name="T6" fmla="*/ 1 w 133"/>
                  <a:gd name="T7" fmla="*/ 1 h 150"/>
                  <a:gd name="T8" fmla="*/ 1 w 133"/>
                  <a:gd name="T9" fmla="*/ 1 h 150"/>
                  <a:gd name="T10" fmla="*/ 2 w 133"/>
                  <a:gd name="T11" fmla="*/ 1 h 150"/>
                  <a:gd name="T12" fmla="*/ 2 w 133"/>
                  <a:gd name="T13" fmla="*/ 1 h 150"/>
                  <a:gd name="T14" fmla="*/ 2 w 133"/>
                  <a:gd name="T15" fmla="*/ 1 h 150"/>
                  <a:gd name="T16" fmla="*/ 2 w 133"/>
                  <a:gd name="T17" fmla="*/ 1 h 150"/>
                  <a:gd name="T18" fmla="*/ 2 w 133"/>
                  <a:gd name="T19" fmla="*/ 2 h 150"/>
                  <a:gd name="T20" fmla="*/ 2 w 133"/>
                  <a:gd name="T21" fmla="*/ 2 h 150"/>
                  <a:gd name="T22" fmla="*/ 2 w 133"/>
                  <a:gd name="T23" fmla="*/ 2 h 150"/>
                  <a:gd name="T24" fmla="*/ 3 w 133"/>
                  <a:gd name="T25" fmla="*/ 2 h 150"/>
                  <a:gd name="T26" fmla="*/ 3 w 133"/>
                  <a:gd name="T27" fmla="*/ 2 h 150"/>
                  <a:gd name="T28" fmla="*/ 3 w 133"/>
                  <a:gd name="T29" fmla="*/ 2 h 150"/>
                  <a:gd name="T30" fmla="*/ 3 w 133"/>
                  <a:gd name="T31" fmla="*/ 2 h 150"/>
                  <a:gd name="T32" fmla="*/ 4 w 133"/>
                  <a:gd name="T33" fmla="*/ 2 h 150"/>
                  <a:gd name="T34" fmla="*/ 4 w 133"/>
                  <a:gd name="T35" fmla="*/ 2 h 150"/>
                  <a:gd name="T36" fmla="*/ 6 w 133"/>
                  <a:gd name="T37" fmla="*/ 0 h 150"/>
                  <a:gd name="T38" fmla="*/ 6 w 133"/>
                  <a:gd name="T39" fmla="*/ 1 h 150"/>
                  <a:gd name="T40" fmla="*/ 7 w 133"/>
                  <a:gd name="T41" fmla="*/ 1 h 150"/>
                  <a:gd name="T42" fmla="*/ 7 w 133"/>
                  <a:gd name="T43" fmla="*/ 1 h 150"/>
                  <a:gd name="T44" fmla="*/ 8 w 133"/>
                  <a:gd name="T45" fmla="*/ 2 h 150"/>
                  <a:gd name="T46" fmla="*/ 8 w 133"/>
                  <a:gd name="T47" fmla="*/ 3 h 150"/>
                  <a:gd name="T48" fmla="*/ 9 w 133"/>
                  <a:gd name="T49" fmla="*/ 3 h 150"/>
                  <a:gd name="T50" fmla="*/ 9 w 133"/>
                  <a:gd name="T51" fmla="*/ 3 h 150"/>
                  <a:gd name="T52" fmla="*/ 9 w 133"/>
                  <a:gd name="T53" fmla="*/ 4 h 150"/>
                  <a:gd name="T54" fmla="*/ 9 w 133"/>
                  <a:gd name="T55" fmla="*/ 5 h 150"/>
                  <a:gd name="T56" fmla="*/ 9 w 133"/>
                  <a:gd name="T57" fmla="*/ 5 h 150"/>
                  <a:gd name="T58" fmla="*/ 8 w 133"/>
                  <a:gd name="T59" fmla="*/ 5 h 150"/>
                  <a:gd name="T60" fmla="*/ 8 w 133"/>
                  <a:gd name="T61" fmla="*/ 5 h 150"/>
                  <a:gd name="T62" fmla="*/ 7 w 133"/>
                  <a:gd name="T63" fmla="*/ 5 h 150"/>
                  <a:gd name="T64" fmla="*/ 6 w 133"/>
                  <a:gd name="T65" fmla="*/ 5 h 150"/>
                  <a:gd name="T66" fmla="*/ 6 w 133"/>
                  <a:gd name="T67" fmla="*/ 5 h 150"/>
                  <a:gd name="T68" fmla="*/ 5 w 133"/>
                  <a:gd name="T69" fmla="*/ 5 h 150"/>
                  <a:gd name="T70" fmla="*/ 5 w 133"/>
                  <a:gd name="T71" fmla="*/ 5 h 150"/>
                  <a:gd name="T72" fmla="*/ 6 w 133"/>
                  <a:gd name="T73" fmla="*/ 6 h 150"/>
                  <a:gd name="T74" fmla="*/ 6 w 133"/>
                  <a:gd name="T75" fmla="*/ 6 h 150"/>
                  <a:gd name="T76" fmla="*/ 6 w 133"/>
                  <a:gd name="T77" fmla="*/ 6 h 150"/>
                  <a:gd name="T78" fmla="*/ 6 w 133"/>
                  <a:gd name="T79" fmla="*/ 6 h 150"/>
                  <a:gd name="T80" fmla="*/ 6 w 133"/>
                  <a:gd name="T81" fmla="*/ 7 h 150"/>
                  <a:gd name="T82" fmla="*/ 6 w 133"/>
                  <a:gd name="T83" fmla="*/ 7 h 150"/>
                  <a:gd name="T84" fmla="*/ 6 w 133"/>
                  <a:gd name="T85" fmla="*/ 7 h 150"/>
                  <a:gd name="T86" fmla="*/ 6 w 133"/>
                  <a:gd name="T87" fmla="*/ 7 h 150"/>
                  <a:gd name="T88" fmla="*/ 5 w 133"/>
                  <a:gd name="T89" fmla="*/ 9 h 150"/>
                  <a:gd name="T90" fmla="*/ 5 w 133"/>
                  <a:gd name="T91" fmla="*/ 9 h 150"/>
                  <a:gd name="T92" fmla="*/ 5 w 133"/>
                  <a:gd name="T93" fmla="*/ 9 h 150"/>
                  <a:gd name="T94" fmla="*/ 4 w 133"/>
                  <a:gd name="T95" fmla="*/ 9 h 150"/>
                  <a:gd name="T96" fmla="*/ 4 w 133"/>
                  <a:gd name="T97" fmla="*/ 9 h 150"/>
                  <a:gd name="T98" fmla="*/ 4 w 133"/>
                  <a:gd name="T99" fmla="*/ 9 h 150"/>
                  <a:gd name="T100" fmla="*/ 4 w 133"/>
                  <a:gd name="T101" fmla="*/ 9 h 150"/>
                  <a:gd name="T102" fmla="*/ 4 w 133"/>
                  <a:gd name="T103" fmla="*/ 9 h 150"/>
                  <a:gd name="T104" fmla="*/ 4 w 133"/>
                  <a:gd name="T105" fmla="*/ 9 h 150"/>
                  <a:gd name="T106" fmla="*/ 4 w 133"/>
                  <a:gd name="T107" fmla="*/ 9 h 150"/>
                  <a:gd name="T108" fmla="*/ 3 w 133"/>
                  <a:gd name="T109" fmla="*/ 9 h 150"/>
                  <a:gd name="T110" fmla="*/ 2 w 133"/>
                  <a:gd name="T111" fmla="*/ 9 h 150"/>
                  <a:gd name="T112" fmla="*/ 1 w 133"/>
                  <a:gd name="T113" fmla="*/ 9 h 150"/>
                  <a:gd name="T114" fmla="*/ 0 w 133"/>
                  <a:gd name="T115" fmla="*/ 9 h 150"/>
                  <a:gd name="T116" fmla="*/ 1 w 133"/>
                  <a:gd name="T117" fmla="*/ 5 h 15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33"/>
                  <a:gd name="T178" fmla="*/ 0 h 150"/>
                  <a:gd name="T179" fmla="*/ 133 w 133"/>
                  <a:gd name="T180" fmla="*/ 150 h 15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33" h="150">
                    <a:moveTo>
                      <a:pt x="9" y="86"/>
                    </a:move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7" y="22"/>
                    </a:lnTo>
                    <a:lnTo>
                      <a:pt x="19" y="26"/>
                    </a:lnTo>
                    <a:lnTo>
                      <a:pt x="21" y="30"/>
                    </a:lnTo>
                    <a:lnTo>
                      <a:pt x="24" y="32"/>
                    </a:lnTo>
                    <a:lnTo>
                      <a:pt x="26" y="33"/>
                    </a:lnTo>
                    <a:lnTo>
                      <a:pt x="30" y="33"/>
                    </a:lnTo>
                    <a:lnTo>
                      <a:pt x="34" y="35"/>
                    </a:lnTo>
                    <a:lnTo>
                      <a:pt x="38" y="35"/>
                    </a:lnTo>
                    <a:lnTo>
                      <a:pt x="41" y="35"/>
                    </a:lnTo>
                    <a:lnTo>
                      <a:pt x="47" y="35"/>
                    </a:lnTo>
                    <a:lnTo>
                      <a:pt x="53" y="33"/>
                    </a:lnTo>
                    <a:lnTo>
                      <a:pt x="58" y="32"/>
                    </a:lnTo>
                    <a:lnTo>
                      <a:pt x="96" y="0"/>
                    </a:lnTo>
                    <a:lnTo>
                      <a:pt x="96" y="3"/>
                    </a:lnTo>
                    <a:lnTo>
                      <a:pt x="103" y="17"/>
                    </a:lnTo>
                    <a:lnTo>
                      <a:pt x="109" y="22"/>
                    </a:lnTo>
                    <a:lnTo>
                      <a:pt x="118" y="37"/>
                    </a:lnTo>
                    <a:lnTo>
                      <a:pt x="128" y="50"/>
                    </a:lnTo>
                    <a:lnTo>
                      <a:pt x="133" y="60"/>
                    </a:lnTo>
                    <a:lnTo>
                      <a:pt x="133" y="64"/>
                    </a:lnTo>
                    <a:lnTo>
                      <a:pt x="132" y="65"/>
                    </a:lnTo>
                    <a:lnTo>
                      <a:pt x="130" y="67"/>
                    </a:lnTo>
                    <a:lnTo>
                      <a:pt x="126" y="69"/>
                    </a:lnTo>
                    <a:lnTo>
                      <a:pt x="118" y="71"/>
                    </a:lnTo>
                    <a:lnTo>
                      <a:pt x="107" y="73"/>
                    </a:lnTo>
                    <a:lnTo>
                      <a:pt x="94" y="75"/>
                    </a:lnTo>
                    <a:lnTo>
                      <a:pt x="85" y="77"/>
                    </a:lnTo>
                    <a:lnTo>
                      <a:pt x="73" y="80"/>
                    </a:lnTo>
                    <a:lnTo>
                      <a:pt x="77" y="84"/>
                    </a:lnTo>
                    <a:lnTo>
                      <a:pt x="83" y="96"/>
                    </a:lnTo>
                    <a:lnTo>
                      <a:pt x="86" y="103"/>
                    </a:lnTo>
                    <a:lnTo>
                      <a:pt x="88" y="107"/>
                    </a:lnTo>
                    <a:lnTo>
                      <a:pt x="90" y="111"/>
                    </a:lnTo>
                    <a:lnTo>
                      <a:pt x="90" y="112"/>
                    </a:lnTo>
                    <a:lnTo>
                      <a:pt x="90" y="114"/>
                    </a:lnTo>
                    <a:lnTo>
                      <a:pt x="88" y="116"/>
                    </a:lnTo>
                    <a:lnTo>
                      <a:pt x="86" y="120"/>
                    </a:lnTo>
                    <a:lnTo>
                      <a:pt x="77" y="129"/>
                    </a:lnTo>
                    <a:lnTo>
                      <a:pt x="73" y="135"/>
                    </a:lnTo>
                    <a:lnTo>
                      <a:pt x="68" y="141"/>
                    </a:lnTo>
                    <a:lnTo>
                      <a:pt x="62" y="143"/>
                    </a:lnTo>
                    <a:lnTo>
                      <a:pt x="58" y="144"/>
                    </a:lnTo>
                    <a:lnTo>
                      <a:pt x="56" y="146"/>
                    </a:lnTo>
                    <a:lnTo>
                      <a:pt x="56" y="150"/>
                    </a:lnTo>
                    <a:lnTo>
                      <a:pt x="53" y="150"/>
                    </a:lnTo>
                    <a:lnTo>
                      <a:pt x="39" y="150"/>
                    </a:lnTo>
                    <a:lnTo>
                      <a:pt x="22" y="148"/>
                    </a:lnTo>
                    <a:lnTo>
                      <a:pt x="4" y="148"/>
                    </a:lnTo>
                    <a:lnTo>
                      <a:pt x="0" y="146"/>
                    </a:lnTo>
                    <a:lnTo>
                      <a:pt x="9" y="8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89" name="Freeform 249"/>
              <p:cNvSpPr>
                <a:spLocks/>
              </p:cNvSpPr>
              <p:nvPr/>
            </p:nvSpPr>
            <p:spPr bwMode="auto">
              <a:xfrm>
                <a:off x="838" y="2257"/>
                <a:ext cx="67" cy="75"/>
              </a:xfrm>
              <a:custGeom>
                <a:avLst/>
                <a:gdLst>
                  <a:gd name="T0" fmla="*/ 1 w 133"/>
                  <a:gd name="T1" fmla="*/ 5 h 150"/>
                  <a:gd name="T2" fmla="*/ 1 w 133"/>
                  <a:gd name="T3" fmla="*/ 1 h 150"/>
                  <a:gd name="T4" fmla="*/ 1 w 133"/>
                  <a:gd name="T5" fmla="*/ 1 h 150"/>
                  <a:gd name="T6" fmla="*/ 1 w 133"/>
                  <a:gd name="T7" fmla="*/ 1 h 150"/>
                  <a:gd name="T8" fmla="*/ 1 w 133"/>
                  <a:gd name="T9" fmla="*/ 1 h 150"/>
                  <a:gd name="T10" fmla="*/ 2 w 133"/>
                  <a:gd name="T11" fmla="*/ 1 h 150"/>
                  <a:gd name="T12" fmla="*/ 2 w 133"/>
                  <a:gd name="T13" fmla="*/ 1 h 150"/>
                  <a:gd name="T14" fmla="*/ 2 w 133"/>
                  <a:gd name="T15" fmla="*/ 1 h 150"/>
                  <a:gd name="T16" fmla="*/ 2 w 133"/>
                  <a:gd name="T17" fmla="*/ 1 h 150"/>
                  <a:gd name="T18" fmla="*/ 2 w 133"/>
                  <a:gd name="T19" fmla="*/ 2 h 150"/>
                  <a:gd name="T20" fmla="*/ 2 w 133"/>
                  <a:gd name="T21" fmla="*/ 2 h 150"/>
                  <a:gd name="T22" fmla="*/ 2 w 133"/>
                  <a:gd name="T23" fmla="*/ 2 h 150"/>
                  <a:gd name="T24" fmla="*/ 3 w 133"/>
                  <a:gd name="T25" fmla="*/ 2 h 150"/>
                  <a:gd name="T26" fmla="*/ 3 w 133"/>
                  <a:gd name="T27" fmla="*/ 2 h 150"/>
                  <a:gd name="T28" fmla="*/ 3 w 133"/>
                  <a:gd name="T29" fmla="*/ 2 h 150"/>
                  <a:gd name="T30" fmla="*/ 3 w 133"/>
                  <a:gd name="T31" fmla="*/ 2 h 150"/>
                  <a:gd name="T32" fmla="*/ 4 w 133"/>
                  <a:gd name="T33" fmla="*/ 2 h 150"/>
                  <a:gd name="T34" fmla="*/ 4 w 133"/>
                  <a:gd name="T35" fmla="*/ 2 h 150"/>
                  <a:gd name="T36" fmla="*/ 6 w 133"/>
                  <a:gd name="T37" fmla="*/ 0 h 150"/>
                  <a:gd name="T38" fmla="*/ 6 w 133"/>
                  <a:gd name="T39" fmla="*/ 1 h 150"/>
                  <a:gd name="T40" fmla="*/ 7 w 133"/>
                  <a:gd name="T41" fmla="*/ 1 h 150"/>
                  <a:gd name="T42" fmla="*/ 7 w 133"/>
                  <a:gd name="T43" fmla="*/ 1 h 150"/>
                  <a:gd name="T44" fmla="*/ 8 w 133"/>
                  <a:gd name="T45" fmla="*/ 2 h 150"/>
                  <a:gd name="T46" fmla="*/ 8 w 133"/>
                  <a:gd name="T47" fmla="*/ 3 h 150"/>
                  <a:gd name="T48" fmla="*/ 9 w 133"/>
                  <a:gd name="T49" fmla="*/ 3 h 150"/>
                  <a:gd name="T50" fmla="*/ 9 w 133"/>
                  <a:gd name="T51" fmla="*/ 3 h 150"/>
                  <a:gd name="T52" fmla="*/ 9 w 133"/>
                  <a:gd name="T53" fmla="*/ 4 h 150"/>
                  <a:gd name="T54" fmla="*/ 9 w 133"/>
                  <a:gd name="T55" fmla="*/ 5 h 150"/>
                  <a:gd name="T56" fmla="*/ 9 w 133"/>
                  <a:gd name="T57" fmla="*/ 5 h 150"/>
                  <a:gd name="T58" fmla="*/ 8 w 133"/>
                  <a:gd name="T59" fmla="*/ 5 h 150"/>
                  <a:gd name="T60" fmla="*/ 8 w 133"/>
                  <a:gd name="T61" fmla="*/ 5 h 150"/>
                  <a:gd name="T62" fmla="*/ 7 w 133"/>
                  <a:gd name="T63" fmla="*/ 5 h 150"/>
                  <a:gd name="T64" fmla="*/ 6 w 133"/>
                  <a:gd name="T65" fmla="*/ 5 h 150"/>
                  <a:gd name="T66" fmla="*/ 6 w 133"/>
                  <a:gd name="T67" fmla="*/ 5 h 150"/>
                  <a:gd name="T68" fmla="*/ 5 w 133"/>
                  <a:gd name="T69" fmla="*/ 5 h 150"/>
                  <a:gd name="T70" fmla="*/ 5 w 133"/>
                  <a:gd name="T71" fmla="*/ 5 h 150"/>
                  <a:gd name="T72" fmla="*/ 6 w 133"/>
                  <a:gd name="T73" fmla="*/ 6 h 150"/>
                  <a:gd name="T74" fmla="*/ 6 w 133"/>
                  <a:gd name="T75" fmla="*/ 6 h 150"/>
                  <a:gd name="T76" fmla="*/ 6 w 133"/>
                  <a:gd name="T77" fmla="*/ 6 h 150"/>
                  <a:gd name="T78" fmla="*/ 6 w 133"/>
                  <a:gd name="T79" fmla="*/ 6 h 150"/>
                  <a:gd name="T80" fmla="*/ 6 w 133"/>
                  <a:gd name="T81" fmla="*/ 7 h 150"/>
                  <a:gd name="T82" fmla="*/ 6 w 133"/>
                  <a:gd name="T83" fmla="*/ 7 h 150"/>
                  <a:gd name="T84" fmla="*/ 6 w 133"/>
                  <a:gd name="T85" fmla="*/ 7 h 150"/>
                  <a:gd name="T86" fmla="*/ 6 w 133"/>
                  <a:gd name="T87" fmla="*/ 7 h 150"/>
                  <a:gd name="T88" fmla="*/ 5 w 133"/>
                  <a:gd name="T89" fmla="*/ 9 h 150"/>
                  <a:gd name="T90" fmla="*/ 5 w 133"/>
                  <a:gd name="T91" fmla="*/ 9 h 150"/>
                  <a:gd name="T92" fmla="*/ 5 w 133"/>
                  <a:gd name="T93" fmla="*/ 9 h 150"/>
                  <a:gd name="T94" fmla="*/ 4 w 133"/>
                  <a:gd name="T95" fmla="*/ 9 h 150"/>
                  <a:gd name="T96" fmla="*/ 4 w 133"/>
                  <a:gd name="T97" fmla="*/ 9 h 150"/>
                  <a:gd name="T98" fmla="*/ 4 w 133"/>
                  <a:gd name="T99" fmla="*/ 9 h 150"/>
                  <a:gd name="T100" fmla="*/ 4 w 133"/>
                  <a:gd name="T101" fmla="*/ 9 h 150"/>
                  <a:gd name="T102" fmla="*/ 4 w 133"/>
                  <a:gd name="T103" fmla="*/ 9 h 150"/>
                  <a:gd name="T104" fmla="*/ 4 w 133"/>
                  <a:gd name="T105" fmla="*/ 9 h 150"/>
                  <a:gd name="T106" fmla="*/ 4 w 133"/>
                  <a:gd name="T107" fmla="*/ 9 h 150"/>
                  <a:gd name="T108" fmla="*/ 3 w 133"/>
                  <a:gd name="T109" fmla="*/ 9 h 150"/>
                  <a:gd name="T110" fmla="*/ 2 w 133"/>
                  <a:gd name="T111" fmla="*/ 9 h 150"/>
                  <a:gd name="T112" fmla="*/ 1 w 133"/>
                  <a:gd name="T113" fmla="*/ 9 h 150"/>
                  <a:gd name="T114" fmla="*/ 0 w 133"/>
                  <a:gd name="T115" fmla="*/ 9 h 15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3"/>
                  <a:gd name="T175" fmla="*/ 0 h 150"/>
                  <a:gd name="T176" fmla="*/ 133 w 133"/>
                  <a:gd name="T177" fmla="*/ 150 h 15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3" h="150">
                    <a:moveTo>
                      <a:pt x="9" y="86"/>
                    </a:moveTo>
                    <a:lnTo>
                      <a:pt x="11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7" y="22"/>
                    </a:lnTo>
                    <a:lnTo>
                      <a:pt x="19" y="26"/>
                    </a:lnTo>
                    <a:lnTo>
                      <a:pt x="21" y="30"/>
                    </a:lnTo>
                    <a:lnTo>
                      <a:pt x="24" y="32"/>
                    </a:lnTo>
                    <a:lnTo>
                      <a:pt x="26" y="33"/>
                    </a:lnTo>
                    <a:lnTo>
                      <a:pt x="30" y="33"/>
                    </a:lnTo>
                    <a:lnTo>
                      <a:pt x="34" y="35"/>
                    </a:lnTo>
                    <a:lnTo>
                      <a:pt x="38" y="35"/>
                    </a:lnTo>
                    <a:lnTo>
                      <a:pt x="41" y="35"/>
                    </a:lnTo>
                    <a:lnTo>
                      <a:pt x="47" y="35"/>
                    </a:lnTo>
                    <a:lnTo>
                      <a:pt x="53" y="33"/>
                    </a:lnTo>
                    <a:lnTo>
                      <a:pt x="58" y="32"/>
                    </a:lnTo>
                    <a:lnTo>
                      <a:pt x="96" y="0"/>
                    </a:lnTo>
                    <a:lnTo>
                      <a:pt x="96" y="3"/>
                    </a:lnTo>
                    <a:lnTo>
                      <a:pt x="103" y="17"/>
                    </a:lnTo>
                    <a:lnTo>
                      <a:pt x="109" y="22"/>
                    </a:lnTo>
                    <a:lnTo>
                      <a:pt x="118" y="37"/>
                    </a:lnTo>
                    <a:lnTo>
                      <a:pt x="128" y="50"/>
                    </a:lnTo>
                    <a:lnTo>
                      <a:pt x="133" y="60"/>
                    </a:lnTo>
                    <a:lnTo>
                      <a:pt x="133" y="64"/>
                    </a:lnTo>
                    <a:lnTo>
                      <a:pt x="132" y="65"/>
                    </a:lnTo>
                    <a:lnTo>
                      <a:pt x="130" y="67"/>
                    </a:lnTo>
                    <a:lnTo>
                      <a:pt x="126" y="69"/>
                    </a:lnTo>
                    <a:lnTo>
                      <a:pt x="118" y="71"/>
                    </a:lnTo>
                    <a:lnTo>
                      <a:pt x="107" y="73"/>
                    </a:lnTo>
                    <a:lnTo>
                      <a:pt x="94" y="75"/>
                    </a:lnTo>
                    <a:lnTo>
                      <a:pt x="85" y="77"/>
                    </a:lnTo>
                    <a:lnTo>
                      <a:pt x="73" y="80"/>
                    </a:lnTo>
                    <a:lnTo>
                      <a:pt x="77" y="84"/>
                    </a:lnTo>
                    <a:lnTo>
                      <a:pt x="83" y="96"/>
                    </a:lnTo>
                    <a:lnTo>
                      <a:pt x="86" y="103"/>
                    </a:lnTo>
                    <a:lnTo>
                      <a:pt x="88" y="107"/>
                    </a:lnTo>
                    <a:lnTo>
                      <a:pt x="90" y="111"/>
                    </a:lnTo>
                    <a:lnTo>
                      <a:pt x="90" y="112"/>
                    </a:lnTo>
                    <a:lnTo>
                      <a:pt x="90" y="114"/>
                    </a:lnTo>
                    <a:lnTo>
                      <a:pt x="88" y="116"/>
                    </a:lnTo>
                    <a:lnTo>
                      <a:pt x="86" y="120"/>
                    </a:lnTo>
                    <a:lnTo>
                      <a:pt x="77" y="129"/>
                    </a:lnTo>
                    <a:lnTo>
                      <a:pt x="73" y="135"/>
                    </a:lnTo>
                    <a:lnTo>
                      <a:pt x="68" y="141"/>
                    </a:lnTo>
                    <a:lnTo>
                      <a:pt x="62" y="143"/>
                    </a:lnTo>
                    <a:lnTo>
                      <a:pt x="58" y="144"/>
                    </a:lnTo>
                    <a:lnTo>
                      <a:pt x="56" y="146"/>
                    </a:lnTo>
                    <a:lnTo>
                      <a:pt x="56" y="150"/>
                    </a:lnTo>
                    <a:lnTo>
                      <a:pt x="53" y="150"/>
                    </a:lnTo>
                    <a:lnTo>
                      <a:pt x="39" y="150"/>
                    </a:lnTo>
                    <a:lnTo>
                      <a:pt x="22" y="148"/>
                    </a:lnTo>
                    <a:lnTo>
                      <a:pt x="4" y="148"/>
                    </a:lnTo>
                    <a:lnTo>
                      <a:pt x="0" y="14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59" name="Freeform 250"/>
            <p:cNvSpPr>
              <a:spLocks/>
            </p:cNvSpPr>
            <p:nvPr/>
          </p:nvSpPr>
          <p:spPr bwMode="auto">
            <a:xfrm>
              <a:off x="1046" y="2469"/>
              <a:ext cx="26" cy="52"/>
            </a:xfrm>
            <a:custGeom>
              <a:avLst/>
              <a:gdLst>
                <a:gd name="T0" fmla="*/ 4 w 49"/>
                <a:gd name="T1" fmla="*/ 0 h 128"/>
                <a:gd name="T2" fmla="*/ 3 w 49"/>
                <a:gd name="T3" fmla="*/ 0 h 128"/>
                <a:gd name="T4" fmla="*/ 3 w 49"/>
                <a:gd name="T5" fmla="*/ 0 h 128"/>
                <a:gd name="T6" fmla="*/ 3 w 49"/>
                <a:gd name="T7" fmla="*/ 0 h 128"/>
                <a:gd name="T8" fmla="*/ 3 w 49"/>
                <a:gd name="T9" fmla="*/ 1 h 128"/>
                <a:gd name="T10" fmla="*/ 2 w 49"/>
                <a:gd name="T11" fmla="*/ 1 h 128"/>
                <a:gd name="T12" fmla="*/ 2 w 49"/>
                <a:gd name="T13" fmla="*/ 1 h 128"/>
                <a:gd name="T14" fmla="*/ 2 w 49"/>
                <a:gd name="T15" fmla="*/ 1 h 128"/>
                <a:gd name="T16" fmla="*/ 2 w 49"/>
                <a:gd name="T17" fmla="*/ 1 h 128"/>
                <a:gd name="T18" fmla="*/ 2 w 49"/>
                <a:gd name="T19" fmla="*/ 1 h 128"/>
                <a:gd name="T20" fmla="*/ 1 w 49"/>
                <a:gd name="T21" fmla="*/ 2 h 128"/>
                <a:gd name="T22" fmla="*/ 0 w 49"/>
                <a:gd name="T23" fmla="*/ 2 h 128"/>
                <a:gd name="T24" fmla="*/ 0 w 49"/>
                <a:gd name="T25" fmla="*/ 2 h 128"/>
                <a:gd name="T26" fmla="*/ 1 w 49"/>
                <a:gd name="T27" fmla="*/ 2 h 128"/>
                <a:gd name="T28" fmla="*/ 1 w 49"/>
                <a:gd name="T29" fmla="*/ 2 h 128"/>
                <a:gd name="T30" fmla="*/ 1 w 49"/>
                <a:gd name="T31" fmla="*/ 2 h 128"/>
                <a:gd name="T32" fmla="*/ 2 w 49"/>
                <a:gd name="T33" fmla="*/ 3 h 128"/>
                <a:gd name="T34" fmla="*/ 3 w 49"/>
                <a:gd name="T35" fmla="*/ 4 h 128"/>
                <a:gd name="T36" fmla="*/ 3 w 49"/>
                <a:gd name="T37" fmla="*/ 3 h 128"/>
                <a:gd name="T38" fmla="*/ 3 w 49"/>
                <a:gd name="T39" fmla="*/ 3 h 128"/>
                <a:gd name="T40" fmla="*/ 3 w 49"/>
                <a:gd name="T41" fmla="*/ 2 h 128"/>
                <a:gd name="T42" fmla="*/ 3 w 49"/>
                <a:gd name="T43" fmla="*/ 2 h 128"/>
                <a:gd name="T44" fmla="*/ 3 w 49"/>
                <a:gd name="T45" fmla="*/ 2 h 128"/>
                <a:gd name="T46" fmla="*/ 4 w 49"/>
                <a:gd name="T47" fmla="*/ 2 h 128"/>
                <a:gd name="T48" fmla="*/ 4 w 49"/>
                <a:gd name="T49" fmla="*/ 2 h 128"/>
                <a:gd name="T50" fmla="*/ 4 w 49"/>
                <a:gd name="T51" fmla="*/ 2 h 128"/>
                <a:gd name="T52" fmla="*/ 4 w 49"/>
                <a:gd name="T53" fmla="*/ 2 h 128"/>
                <a:gd name="T54" fmla="*/ 4 w 49"/>
                <a:gd name="T55" fmla="*/ 1 h 128"/>
                <a:gd name="T56" fmla="*/ 4 w 49"/>
                <a:gd name="T57" fmla="*/ 1 h 128"/>
                <a:gd name="T58" fmla="*/ 4 w 49"/>
                <a:gd name="T59" fmla="*/ 0 h 1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9"/>
                <a:gd name="T91" fmla="*/ 0 h 128"/>
                <a:gd name="T92" fmla="*/ 49 w 49"/>
                <a:gd name="T93" fmla="*/ 128 h 1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9" h="128">
                  <a:moveTo>
                    <a:pt x="49" y="0"/>
                  </a:moveTo>
                  <a:lnTo>
                    <a:pt x="36" y="4"/>
                  </a:lnTo>
                  <a:lnTo>
                    <a:pt x="36" y="8"/>
                  </a:lnTo>
                  <a:lnTo>
                    <a:pt x="34" y="15"/>
                  </a:lnTo>
                  <a:lnTo>
                    <a:pt x="32" y="23"/>
                  </a:lnTo>
                  <a:lnTo>
                    <a:pt x="30" y="29"/>
                  </a:lnTo>
                  <a:lnTo>
                    <a:pt x="29" y="32"/>
                  </a:lnTo>
                  <a:lnTo>
                    <a:pt x="27" y="38"/>
                  </a:lnTo>
                  <a:lnTo>
                    <a:pt x="21" y="44"/>
                  </a:lnTo>
                  <a:lnTo>
                    <a:pt x="17" y="49"/>
                  </a:lnTo>
                  <a:lnTo>
                    <a:pt x="10" y="55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1"/>
                  </a:lnTo>
                  <a:lnTo>
                    <a:pt x="15" y="93"/>
                  </a:lnTo>
                  <a:lnTo>
                    <a:pt x="25" y="108"/>
                  </a:lnTo>
                  <a:lnTo>
                    <a:pt x="38" y="128"/>
                  </a:lnTo>
                  <a:lnTo>
                    <a:pt x="38" y="119"/>
                  </a:lnTo>
                  <a:lnTo>
                    <a:pt x="40" y="100"/>
                  </a:lnTo>
                  <a:lnTo>
                    <a:pt x="40" y="89"/>
                  </a:lnTo>
                  <a:lnTo>
                    <a:pt x="42" y="79"/>
                  </a:lnTo>
                  <a:lnTo>
                    <a:pt x="44" y="76"/>
                  </a:lnTo>
                  <a:lnTo>
                    <a:pt x="45" y="72"/>
                  </a:lnTo>
                  <a:lnTo>
                    <a:pt x="45" y="70"/>
                  </a:lnTo>
                  <a:lnTo>
                    <a:pt x="47" y="68"/>
                  </a:lnTo>
                  <a:lnTo>
                    <a:pt x="47" y="61"/>
                  </a:lnTo>
                  <a:lnTo>
                    <a:pt x="47" y="44"/>
                  </a:lnTo>
                  <a:lnTo>
                    <a:pt x="49" y="2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0" name="Freeform 251"/>
            <p:cNvSpPr>
              <a:spLocks/>
            </p:cNvSpPr>
            <p:nvPr/>
          </p:nvSpPr>
          <p:spPr bwMode="auto">
            <a:xfrm>
              <a:off x="1046" y="2469"/>
              <a:ext cx="26" cy="52"/>
            </a:xfrm>
            <a:custGeom>
              <a:avLst/>
              <a:gdLst>
                <a:gd name="T0" fmla="*/ 4 w 49"/>
                <a:gd name="T1" fmla="*/ 0 h 128"/>
                <a:gd name="T2" fmla="*/ 3 w 49"/>
                <a:gd name="T3" fmla="*/ 0 h 128"/>
                <a:gd name="T4" fmla="*/ 3 w 49"/>
                <a:gd name="T5" fmla="*/ 0 h 128"/>
                <a:gd name="T6" fmla="*/ 3 w 49"/>
                <a:gd name="T7" fmla="*/ 0 h 128"/>
                <a:gd name="T8" fmla="*/ 3 w 49"/>
                <a:gd name="T9" fmla="*/ 1 h 128"/>
                <a:gd name="T10" fmla="*/ 2 w 49"/>
                <a:gd name="T11" fmla="*/ 1 h 128"/>
                <a:gd name="T12" fmla="*/ 2 w 49"/>
                <a:gd name="T13" fmla="*/ 1 h 128"/>
                <a:gd name="T14" fmla="*/ 2 w 49"/>
                <a:gd name="T15" fmla="*/ 1 h 128"/>
                <a:gd name="T16" fmla="*/ 2 w 49"/>
                <a:gd name="T17" fmla="*/ 1 h 128"/>
                <a:gd name="T18" fmla="*/ 2 w 49"/>
                <a:gd name="T19" fmla="*/ 1 h 128"/>
                <a:gd name="T20" fmla="*/ 1 w 49"/>
                <a:gd name="T21" fmla="*/ 2 h 128"/>
                <a:gd name="T22" fmla="*/ 0 w 49"/>
                <a:gd name="T23" fmla="*/ 2 h 128"/>
                <a:gd name="T24" fmla="*/ 0 w 49"/>
                <a:gd name="T25" fmla="*/ 2 h 128"/>
                <a:gd name="T26" fmla="*/ 1 w 49"/>
                <a:gd name="T27" fmla="*/ 2 h 128"/>
                <a:gd name="T28" fmla="*/ 1 w 49"/>
                <a:gd name="T29" fmla="*/ 2 h 128"/>
                <a:gd name="T30" fmla="*/ 1 w 49"/>
                <a:gd name="T31" fmla="*/ 2 h 128"/>
                <a:gd name="T32" fmla="*/ 2 w 49"/>
                <a:gd name="T33" fmla="*/ 3 h 128"/>
                <a:gd name="T34" fmla="*/ 3 w 49"/>
                <a:gd name="T35" fmla="*/ 4 h 128"/>
                <a:gd name="T36" fmla="*/ 3 w 49"/>
                <a:gd name="T37" fmla="*/ 3 h 128"/>
                <a:gd name="T38" fmla="*/ 3 w 49"/>
                <a:gd name="T39" fmla="*/ 3 h 128"/>
                <a:gd name="T40" fmla="*/ 3 w 49"/>
                <a:gd name="T41" fmla="*/ 2 h 128"/>
                <a:gd name="T42" fmla="*/ 3 w 49"/>
                <a:gd name="T43" fmla="*/ 2 h 128"/>
                <a:gd name="T44" fmla="*/ 3 w 49"/>
                <a:gd name="T45" fmla="*/ 2 h 128"/>
                <a:gd name="T46" fmla="*/ 4 w 49"/>
                <a:gd name="T47" fmla="*/ 2 h 128"/>
                <a:gd name="T48" fmla="*/ 4 w 49"/>
                <a:gd name="T49" fmla="*/ 2 h 128"/>
                <a:gd name="T50" fmla="*/ 4 w 49"/>
                <a:gd name="T51" fmla="*/ 2 h 128"/>
                <a:gd name="T52" fmla="*/ 4 w 49"/>
                <a:gd name="T53" fmla="*/ 2 h 128"/>
                <a:gd name="T54" fmla="*/ 4 w 49"/>
                <a:gd name="T55" fmla="*/ 1 h 128"/>
                <a:gd name="T56" fmla="*/ 4 w 49"/>
                <a:gd name="T57" fmla="*/ 1 h 128"/>
                <a:gd name="T58" fmla="*/ 4 w 49"/>
                <a:gd name="T59" fmla="*/ 0 h 1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9"/>
                <a:gd name="T91" fmla="*/ 0 h 128"/>
                <a:gd name="T92" fmla="*/ 49 w 49"/>
                <a:gd name="T93" fmla="*/ 128 h 1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9" h="128">
                  <a:moveTo>
                    <a:pt x="49" y="0"/>
                  </a:moveTo>
                  <a:lnTo>
                    <a:pt x="36" y="4"/>
                  </a:lnTo>
                  <a:lnTo>
                    <a:pt x="36" y="8"/>
                  </a:lnTo>
                  <a:lnTo>
                    <a:pt x="34" y="15"/>
                  </a:lnTo>
                  <a:lnTo>
                    <a:pt x="32" y="23"/>
                  </a:lnTo>
                  <a:lnTo>
                    <a:pt x="30" y="29"/>
                  </a:lnTo>
                  <a:lnTo>
                    <a:pt x="29" y="32"/>
                  </a:lnTo>
                  <a:lnTo>
                    <a:pt x="27" y="38"/>
                  </a:lnTo>
                  <a:lnTo>
                    <a:pt x="21" y="44"/>
                  </a:lnTo>
                  <a:lnTo>
                    <a:pt x="17" y="49"/>
                  </a:lnTo>
                  <a:lnTo>
                    <a:pt x="10" y="55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1"/>
                  </a:lnTo>
                  <a:lnTo>
                    <a:pt x="15" y="93"/>
                  </a:lnTo>
                  <a:lnTo>
                    <a:pt x="25" y="108"/>
                  </a:lnTo>
                  <a:lnTo>
                    <a:pt x="38" y="128"/>
                  </a:lnTo>
                  <a:lnTo>
                    <a:pt x="38" y="119"/>
                  </a:lnTo>
                  <a:lnTo>
                    <a:pt x="40" y="100"/>
                  </a:lnTo>
                  <a:lnTo>
                    <a:pt x="40" y="89"/>
                  </a:lnTo>
                  <a:lnTo>
                    <a:pt x="42" y="79"/>
                  </a:lnTo>
                  <a:lnTo>
                    <a:pt x="44" y="76"/>
                  </a:lnTo>
                  <a:lnTo>
                    <a:pt x="45" y="72"/>
                  </a:lnTo>
                  <a:lnTo>
                    <a:pt x="45" y="70"/>
                  </a:lnTo>
                  <a:lnTo>
                    <a:pt x="47" y="68"/>
                  </a:lnTo>
                  <a:lnTo>
                    <a:pt x="47" y="61"/>
                  </a:lnTo>
                  <a:lnTo>
                    <a:pt x="47" y="44"/>
                  </a:lnTo>
                  <a:lnTo>
                    <a:pt x="49" y="2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1" name="Freeform 252"/>
            <p:cNvSpPr>
              <a:spLocks/>
            </p:cNvSpPr>
            <p:nvPr/>
          </p:nvSpPr>
          <p:spPr bwMode="auto">
            <a:xfrm>
              <a:off x="1072" y="2412"/>
              <a:ext cx="86" cy="64"/>
            </a:xfrm>
            <a:custGeom>
              <a:avLst/>
              <a:gdLst>
                <a:gd name="T0" fmla="*/ 10 w 168"/>
                <a:gd name="T1" fmla="*/ 0 h 161"/>
                <a:gd name="T2" fmla="*/ 10 w 168"/>
                <a:gd name="T3" fmla="*/ 0 h 161"/>
                <a:gd name="T4" fmla="*/ 9 w 168"/>
                <a:gd name="T5" fmla="*/ 0 h 161"/>
                <a:gd name="T6" fmla="*/ 9 w 168"/>
                <a:gd name="T7" fmla="*/ 0 h 161"/>
                <a:gd name="T8" fmla="*/ 9 w 168"/>
                <a:gd name="T9" fmla="*/ 0 h 161"/>
                <a:gd name="T10" fmla="*/ 8 w 168"/>
                <a:gd name="T11" fmla="*/ 0 h 161"/>
                <a:gd name="T12" fmla="*/ 8 w 168"/>
                <a:gd name="T13" fmla="*/ 1 h 161"/>
                <a:gd name="T14" fmla="*/ 8 w 168"/>
                <a:gd name="T15" fmla="*/ 1 h 161"/>
                <a:gd name="T16" fmla="*/ 7 w 168"/>
                <a:gd name="T17" fmla="*/ 1 h 161"/>
                <a:gd name="T18" fmla="*/ 6 w 168"/>
                <a:gd name="T19" fmla="*/ 1 h 161"/>
                <a:gd name="T20" fmla="*/ 4 w 168"/>
                <a:gd name="T21" fmla="*/ 1 h 161"/>
                <a:gd name="T22" fmla="*/ 3 w 168"/>
                <a:gd name="T23" fmla="*/ 1 h 161"/>
                <a:gd name="T24" fmla="*/ 3 w 168"/>
                <a:gd name="T25" fmla="*/ 1 h 161"/>
                <a:gd name="T26" fmla="*/ 3 w 168"/>
                <a:gd name="T27" fmla="*/ 1 h 161"/>
                <a:gd name="T28" fmla="*/ 2 w 168"/>
                <a:gd name="T29" fmla="*/ 1 h 161"/>
                <a:gd name="T30" fmla="*/ 2 w 168"/>
                <a:gd name="T31" fmla="*/ 1 h 161"/>
                <a:gd name="T32" fmla="*/ 2 w 168"/>
                <a:gd name="T33" fmla="*/ 1 h 161"/>
                <a:gd name="T34" fmla="*/ 2 w 168"/>
                <a:gd name="T35" fmla="*/ 1 h 161"/>
                <a:gd name="T36" fmla="*/ 1 w 168"/>
                <a:gd name="T37" fmla="*/ 1 h 161"/>
                <a:gd name="T38" fmla="*/ 1 w 168"/>
                <a:gd name="T39" fmla="*/ 1 h 161"/>
                <a:gd name="T40" fmla="*/ 1 w 168"/>
                <a:gd name="T41" fmla="*/ 1 h 161"/>
                <a:gd name="T42" fmla="*/ 1 w 168"/>
                <a:gd name="T43" fmla="*/ 1 h 161"/>
                <a:gd name="T44" fmla="*/ 1 w 168"/>
                <a:gd name="T45" fmla="*/ 2 h 161"/>
                <a:gd name="T46" fmla="*/ 1 w 168"/>
                <a:gd name="T47" fmla="*/ 2 h 161"/>
                <a:gd name="T48" fmla="*/ 1 w 168"/>
                <a:gd name="T49" fmla="*/ 2 h 161"/>
                <a:gd name="T50" fmla="*/ 1 w 168"/>
                <a:gd name="T51" fmla="*/ 2 h 161"/>
                <a:gd name="T52" fmla="*/ 1 w 168"/>
                <a:gd name="T53" fmla="*/ 2 h 161"/>
                <a:gd name="T54" fmla="*/ 1 w 168"/>
                <a:gd name="T55" fmla="*/ 2 h 161"/>
                <a:gd name="T56" fmla="*/ 1 w 168"/>
                <a:gd name="T57" fmla="*/ 2 h 161"/>
                <a:gd name="T58" fmla="*/ 1 w 168"/>
                <a:gd name="T59" fmla="*/ 2 h 161"/>
                <a:gd name="T60" fmla="*/ 1 w 168"/>
                <a:gd name="T61" fmla="*/ 2 h 161"/>
                <a:gd name="T62" fmla="*/ 2 w 168"/>
                <a:gd name="T63" fmla="*/ 2 h 161"/>
                <a:gd name="T64" fmla="*/ 2 w 168"/>
                <a:gd name="T65" fmla="*/ 2 h 161"/>
                <a:gd name="T66" fmla="*/ 2 w 168"/>
                <a:gd name="T67" fmla="*/ 2 h 161"/>
                <a:gd name="T68" fmla="*/ 2 w 168"/>
                <a:gd name="T69" fmla="*/ 2 h 161"/>
                <a:gd name="T70" fmla="*/ 2 w 168"/>
                <a:gd name="T71" fmla="*/ 3 h 161"/>
                <a:gd name="T72" fmla="*/ 2 w 168"/>
                <a:gd name="T73" fmla="*/ 3 h 161"/>
                <a:gd name="T74" fmla="*/ 1 w 168"/>
                <a:gd name="T75" fmla="*/ 3 h 161"/>
                <a:gd name="T76" fmla="*/ 1 w 168"/>
                <a:gd name="T77" fmla="*/ 3 h 161"/>
                <a:gd name="T78" fmla="*/ 1 w 168"/>
                <a:gd name="T79" fmla="*/ 4 h 161"/>
                <a:gd name="T80" fmla="*/ 1 w 168"/>
                <a:gd name="T81" fmla="*/ 4 h 161"/>
                <a:gd name="T82" fmla="*/ 0 w 168"/>
                <a:gd name="T83" fmla="*/ 4 h 161"/>
                <a:gd name="T84" fmla="*/ 1 w 168"/>
                <a:gd name="T85" fmla="*/ 4 h 161"/>
                <a:gd name="T86" fmla="*/ 1 w 168"/>
                <a:gd name="T87" fmla="*/ 4 h 161"/>
                <a:gd name="T88" fmla="*/ 1 w 168"/>
                <a:gd name="T89" fmla="*/ 4 h 161"/>
                <a:gd name="T90" fmla="*/ 2 w 168"/>
                <a:gd name="T91" fmla="*/ 4 h 161"/>
                <a:gd name="T92" fmla="*/ 2 w 168"/>
                <a:gd name="T93" fmla="*/ 4 h 161"/>
                <a:gd name="T94" fmla="*/ 2 w 168"/>
                <a:gd name="T95" fmla="*/ 4 h 161"/>
                <a:gd name="T96" fmla="*/ 3 w 168"/>
                <a:gd name="T97" fmla="*/ 4 h 161"/>
                <a:gd name="T98" fmla="*/ 9 w 168"/>
                <a:gd name="T99" fmla="*/ 2 h 161"/>
                <a:gd name="T100" fmla="*/ 9 w 168"/>
                <a:gd name="T101" fmla="*/ 2 h 161"/>
                <a:gd name="T102" fmla="*/ 10 w 168"/>
                <a:gd name="T103" fmla="*/ 2 h 161"/>
                <a:gd name="T104" fmla="*/ 9 w 168"/>
                <a:gd name="T105" fmla="*/ 2 h 161"/>
                <a:gd name="T106" fmla="*/ 9 w 168"/>
                <a:gd name="T107" fmla="*/ 2 h 161"/>
                <a:gd name="T108" fmla="*/ 9 w 168"/>
                <a:gd name="T109" fmla="*/ 1 h 161"/>
                <a:gd name="T110" fmla="*/ 10 w 168"/>
                <a:gd name="T111" fmla="*/ 1 h 161"/>
                <a:gd name="T112" fmla="*/ 10 w 168"/>
                <a:gd name="T113" fmla="*/ 1 h 161"/>
                <a:gd name="T114" fmla="*/ 10 w 168"/>
                <a:gd name="T115" fmla="*/ 1 h 161"/>
                <a:gd name="T116" fmla="*/ 10 w 168"/>
                <a:gd name="T117" fmla="*/ 1 h 161"/>
                <a:gd name="T118" fmla="*/ 11 w 168"/>
                <a:gd name="T119" fmla="*/ 0 h 161"/>
                <a:gd name="T120" fmla="*/ 12 w 168"/>
                <a:gd name="T121" fmla="*/ 0 h 161"/>
                <a:gd name="T122" fmla="*/ 12 w 168"/>
                <a:gd name="T123" fmla="*/ 0 h 1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8"/>
                <a:gd name="T187" fmla="*/ 0 h 161"/>
                <a:gd name="T188" fmla="*/ 168 w 168"/>
                <a:gd name="T189" fmla="*/ 161 h 16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8" h="161">
                  <a:moveTo>
                    <a:pt x="154" y="5"/>
                  </a:moveTo>
                  <a:lnTo>
                    <a:pt x="151" y="7"/>
                  </a:lnTo>
                  <a:lnTo>
                    <a:pt x="147" y="11"/>
                  </a:lnTo>
                  <a:lnTo>
                    <a:pt x="145" y="13"/>
                  </a:lnTo>
                  <a:lnTo>
                    <a:pt x="141" y="15"/>
                  </a:lnTo>
                  <a:lnTo>
                    <a:pt x="136" y="15"/>
                  </a:lnTo>
                  <a:lnTo>
                    <a:pt x="134" y="17"/>
                  </a:lnTo>
                  <a:lnTo>
                    <a:pt x="132" y="15"/>
                  </a:lnTo>
                  <a:lnTo>
                    <a:pt x="130" y="15"/>
                  </a:lnTo>
                  <a:lnTo>
                    <a:pt x="128" y="17"/>
                  </a:lnTo>
                  <a:lnTo>
                    <a:pt x="126" y="17"/>
                  </a:lnTo>
                  <a:lnTo>
                    <a:pt x="122" y="18"/>
                  </a:lnTo>
                  <a:lnTo>
                    <a:pt x="121" y="20"/>
                  </a:lnTo>
                  <a:lnTo>
                    <a:pt x="117" y="26"/>
                  </a:lnTo>
                  <a:lnTo>
                    <a:pt x="115" y="28"/>
                  </a:lnTo>
                  <a:lnTo>
                    <a:pt x="111" y="30"/>
                  </a:lnTo>
                  <a:lnTo>
                    <a:pt x="104" y="32"/>
                  </a:lnTo>
                  <a:lnTo>
                    <a:pt x="100" y="33"/>
                  </a:lnTo>
                  <a:lnTo>
                    <a:pt x="94" y="35"/>
                  </a:lnTo>
                  <a:lnTo>
                    <a:pt x="83" y="35"/>
                  </a:lnTo>
                  <a:lnTo>
                    <a:pt x="72" y="35"/>
                  </a:lnTo>
                  <a:lnTo>
                    <a:pt x="57" y="33"/>
                  </a:lnTo>
                  <a:lnTo>
                    <a:pt x="49" y="32"/>
                  </a:lnTo>
                  <a:lnTo>
                    <a:pt x="47" y="30"/>
                  </a:lnTo>
                  <a:lnTo>
                    <a:pt x="45" y="28"/>
                  </a:lnTo>
                  <a:lnTo>
                    <a:pt x="43" y="26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36" y="28"/>
                  </a:lnTo>
                  <a:lnTo>
                    <a:pt x="32" y="33"/>
                  </a:lnTo>
                  <a:lnTo>
                    <a:pt x="30" y="37"/>
                  </a:lnTo>
                  <a:lnTo>
                    <a:pt x="28" y="41"/>
                  </a:lnTo>
                  <a:lnTo>
                    <a:pt x="25" y="45"/>
                  </a:lnTo>
                  <a:lnTo>
                    <a:pt x="23" y="49"/>
                  </a:lnTo>
                  <a:lnTo>
                    <a:pt x="21" y="50"/>
                  </a:lnTo>
                  <a:lnTo>
                    <a:pt x="19" y="52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3" y="52"/>
                  </a:lnTo>
                  <a:lnTo>
                    <a:pt x="11" y="52"/>
                  </a:lnTo>
                  <a:lnTo>
                    <a:pt x="10" y="50"/>
                  </a:lnTo>
                  <a:lnTo>
                    <a:pt x="10" y="49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1" y="58"/>
                  </a:lnTo>
                  <a:lnTo>
                    <a:pt x="13" y="60"/>
                  </a:lnTo>
                  <a:lnTo>
                    <a:pt x="13" y="62"/>
                  </a:lnTo>
                  <a:lnTo>
                    <a:pt x="13" y="65"/>
                  </a:lnTo>
                  <a:lnTo>
                    <a:pt x="11" y="67"/>
                  </a:lnTo>
                  <a:lnTo>
                    <a:pt x="11" y="69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6" y="79"/>
                  </a:lnTo>
                  <a:lnTo>
                    <a:pt x="6" y="80"/>
                  </a:lnTo>
                  <a:lnTo>
                    <a:pt x="6" y="84"/>
                  </a:lnTo>
                  <a:lnTo>
                    <a:pt x="4" y="90"/>
                  </a:lnTo>
                  <a:lnTo>
                    <a:pt x="8" y="88"/>
                  </a:lnTo>
                  <a:lnTo>
                    <a:pt x="15" y="88"/>
                  </a:lnTo>
                  <a:lnTo>
                    <a:pt x="17" y="88"/>
                  </a:lnTo>
                  <a:lnTo>
                    <a:pt x="19" y="88"/>
                  </a:lnTo>
                  <a:lnTo>
                    <a:pt x="21" y="90"/>
                  </a:lnTo>
                  <a:lnTo>
                    <a:pt x="23" y="90"/>
                  </a:lnTo>
                  <a:lnTo>
                    <a:pt x="23" y="92"/>
                  </a:lnTo>
                  <a:lnTo>
                    <a:pt x="25" y="94"/>
                  </a:lnTo>
                  <a:lnTo>
                    <a:pt x="25" y="96"/>
                  </a:lnTo>
                  <a:lnTo>
                    <a:pt x="23" y="99"/>
                  </a:lnTo>
                  <a:lnTo>
                    <a:pt x="17" y="107"/>
                  </a:lnTo>
                  <a:lnTo>
                    <a:pt x="17" y="112"/>
                  </a:lnTo>
                  <a:lnTo>
                    <a:pt x="17" y="116"/>
                  </a:lnTo>
                  <a:lnTo>
                    <a:pt x="15" y="120"/>
                  </a:lnTo>
                  <a:lnTo>
                    <a:pt x="10" y="127"/>
                  </a:lnTo>
                  <a:lnTo>
                    <a:pt x="8" y="131"/>
                  </a:lnTo>
                  <a:lnTo>
                    <a:pt x="6" y="133"/>
                  </a:lnTo>
                  <a:lnTo>
                    <a:pt x="6" y="137"/>
                  </a:lnTo>
                  <a:lnTo>
                    <a:pt x="4" y="141"/>
                  </a:lnTo>
                  <a:lnTo>
                    <a:pt x="4" y="143"/>
                  </a:lnTo>
                  <a:lnTo>
                    <a:pt x="2" y="143"/>
                  </a:lnTo>
                  <a:lnTo>
                    <a:pt x="0" y="144"/>
                  </a:lnTo>
                  <a:lnTo>
                    <a:pt x="4" y="146"/>
                  </a:lnTo>
                  <a:lnTo>
                    <a:pt x="8" y="148"/>
                  </a:lnTo>
                  <a:lnTo>
                    <a:pt x="8" y="152"/>
                  </a:lnTo>
                  <a:lnTo>
                    <a:pt x="11" y="156"/>
                  </a:lnTo>
                  <a:lnTo>
                    <a:pt x="15" y="158"/>
                  </a:lnTo>
                  <a:lnTo>
                    <a:pt x="17" y="159"/>
                  </a:lnTo>
                  <a:lnTo>
                    <a:pt x="21" y="159"/>
                  </a:lnTo>
                  <a:lnTo>
                    <a:pt x="23" y="161"/>
                  </a:lnTo>
                  <a:lnTo>
                    <a:pt x="27" y="161"/>
                  </a:lnTo>
                  <a:lnTo>
                    <a:pt x="32" y="161"/>
                  </a:lnTo>
                  <a:lnTo>
                    <a:pt x="36" y="161"/>
                  </a:lnTo>
                  <a:lnTo>
                    <a:pt x="42" y="159"/>
                  </a:lnTo>
                  <a:lnTo>
                    <a:pt x="47" y="158"/>
                  </a:lnTo>
                  <a:lnTo>
                    <a:pt x="138" y="80"/>
                  </a:lnTo>
                  <a:lnTo>
                    <a:pt x="139" y="79"/>
                  </a:lnTo>
                  <a:lnTo>
                    <a:pt x="139" y="73"/>
                  </a:lnTo>
                  <a:lnTo>
                    <a:pt x="141" y="69"/>
                  </a:lnTo>
                  <a:lnTo>
                    <a:pt x="141" y="67"/>
                  </a:lnTo>
                  <a:lnTo>
                    <a:pt x="139" y="65"/>
                  </a:lnTo>
                  <a:lnTo>
                    <a:pt x="139" y="64"/>
                  </a:lnTo>
                  <a:lnTo>
                    <a:pt x="139" y="62"/>
                  </a:lnTo>
                  <a:lnTo>
                    <a:pt x="139" y="56"/>
                  </a:lnTo>
                  <a:lnTo>
                    <a:pt x="139" y="52"/>
                  </a:lnTo>
                  <a:lnTo>
                    <a:pt x="139" y="50"/>
                  </a:lnTo>
                  <a:lnTo>
                    <a:pt x="141" y="49"/>
                  </a:lnTo>
                  <a:lnTo>
                    <a:pt x="143" y="47"/>
                  </a:lnTo>
                  <a:lnTo>
                    <a:pt x="145" y="47"/>
                  </a:lnTo>
                  <a:lnTo>
                    <a:pt x="145" y="45"/>
                  </a:lnTo>
                  <a:lnTo>
                    <a:pt x="147" y="43"/>
                  </a:lnTo>
                  <a:lnTo>
                    <a:pt x="149" y="41"/>
                  </a:lnTo>
                  <a:lnTo>
                    <a:pt x="153" y="37"/>
                  </a:lnTo>
                  <a:lnTo>
                    <a:pt x="154" y="33"/>
                  </a:lnTo>
                  <a:lnTo>
                    <a:pt x="156" y="28"/>
                  </a:lnTo>
                  <a:lnTo>
                    <a:pt x="160" y="18"/>
                  </a:lnTo>
                  <a:lnTo>
                    <a:pt x="164" y="13"/>
                  </a:lnTo>
                  <a:lnTo>
                    <a:pt x="166" y="7"/>
                  </a:lnTo>
                  <a:lnTo>
                    <a:pt x="168" y="3"/>
                  </a:lnTo>
                  <a:lnTo>
                    <a:pt x="168" y="0"/>
                  </a:lnTo>
                  <a:lnTo>
                    <a:pt x="154" y="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2" name="Freeform 253"/>
            <p:cNvSpPr>
              <a:spLocks/>
            </p:cNvSpPr>
            <p:nvPr/>
          </p:nvSpPr>
          <p:spPr bwMode="auto">
            <a:xfrm>
              <a:off x="1072" y="2412"/>
              <a:ext cx="86" cy="64"/>
            </a:xfrm>
            <a:custGeom>
              <a:avLst/>
              <a:gdLst>
                <a:gd name="T0" fmla="*/ 10 w 168"/>
                <a:gd name="T1" fmla="*/ 0 h 161"/>
                <a:gd name="T2" fmla="*/ 10 w 168"/>
                <a:gd name="T3" fmla="*/ 0 h 161"/>
                <a:gd name="T4" fmla="*/ 9 w 168"/>
                <a:gd name="T5" fmla="*/ 0 h 161"/>
                <a:gd name="T6" fmla="*/ 9 w 168"/>
                <a:gd name="T7" fmla="*/ 0 h 161"/>
                <a:gd name="T8" fmla="*/ 9 w 168"/>
                <a:gd name="T9" fmla="*/ 0 h 161"/>
                <a:gd name="T10" fmla="*/ 8 w 168"/>
                <a:gd name="T11" fmla="*/ 0 h 161"/>
                <a:gd name="T12" fmla="*/ 8 w 168"/>
                <a:gd name="T13" fmla="*/ 1 h 161"/>
                <a:gd name="T14" fmla="*/ 8 w 168"/>
                <a:gd name="T15" fmla="*/ 1 h 161"/>
                <a:gd name="T16" fmla="*/ 7 w 168"/>
                <a:gd name="T17" fmla="*/ 1 h 161"/>
                <a:gd name="T18" fmla="*/ 6 w 168"/>
                <a:gd name="T19" fmla="*/ 1 h 161"/>
                <a:gd name="T20" fmla="*/ 4 w 168"/>
                <a:gd name="T21" fmla="*/ 1 h 161"/>
                <a:gd name="T22" fmla="*/ 3 w 168"/>
                <a:gd name="T23" fmla="*/ 1 h 161"/>
                <a:gd name="T24" fmla="*/ 3 w 168"/>
                <a:gd name="T25" fmla="*/ 1 h 161"/>
                <a:gd name="T26" fmla="*/ 3 w 168"/>
                <a:gd name="T27" fmla="*/ 1 h 161"/>
                <a:gd name="T28" fmla="*/ 2 w 168"/>
                <a:gd name="T29" fmla="*/ 1 h 161"/>
                <a:gd name="T30" fmla="*/ 2 w 168"/>
                <a:gd name="T31" fmla="*/ 1 h 161"/>
                <a:gd name="T32" fmla="*/ 2 w 168"/>
                <a:gd name="T33" fmla="*/ 1 h 161"/>
                <a:gd name="T34" fmla="*/ 2 w 168"/>
                <a:gd name="T35" fmla="*/ 1 h 161"/>
                <a:gd name="T36" fmla="*/ 1 w 168"/>
                <a:gd name="T37" fmla="*/ 1 h 161"/>
                <a:gd name="T38" fmla="*/ 1 w 168"/>
                <a:gd name="T39" fmla="*/ 1 h 161"/>
                <a:gd name="T40" fmla="*/ 1 w 168"/>
                <a:gd name="T41" fmla="*/ 1 h 161"/>
                <a:gd name="T42" fmla="*/ 1 w 168"/>
                <a:gd name="T43" fmla="*/ 1 h 161"/>
                <a:gd name="T44" fmla="*/ 1 w 168"/>
                <a:gd name="T45" fmla="*/ 2 h 161"/>
                <a:gd name="T46" fmla="*/ 1 w 168"/>
                <a:gd name="T47" fmla="*/ 2 h 161"/>
                <a:gd name="T48" fmla="*/ 1 w 168"/>
                <a:gd name="T49" fmla="*/ 2 h 161"/>
                <a:gd name="T50" fmla="*/ 1 w 168"/>
                <a:gd name="T51" fmla="*/ 2 h 161"/>
                <a:gd name="T52" fmla="*/ 1 w 168"/>
                <a:gd name="T53" fmla="*/ 2 h 161"/>
                <a:gd name="T54" fmla="*/ 1 w 168"/>
                <a:gd name="T55" fmla="*/ 2 h 161"/>
                <a:gd name="T56" fmla="*/ 1 w 168"/>
                <a:gd name="T57" fmla="*/ 2 h 161"/>
                <a:gd name="T58" fmla="*/ 1 w 168"/>
                <a:gd name="T59" fmla="*/ 2 h 161"/>
                <a:gd name="T60" fmla="*/ 1 w 168"/>
                <a:gd name="T61" fmla="*/ 2 h 161"/>
                <a:gd name="T62" fmla="*/ 2 w 168"/>
                <a:gd name="T63" fmla="*/ 2 h 161"/>
                <a:gd name="T64" fmla="*/ 2 w 168"/>
                <a:gd name="T65" fmla="*/ 2 h 161"/>
                <a:gd name="T66" fmla="*/ 2 w 168"/>
                <a:gd name="T67" fmla="*/ 2 h 161"/>
                <a:gd name="T68" fmla="*/ 2 w 168"/>
                <a:gd name="T69" fmla="*/ 2 h 161"/>
                <a:gd name="T70" fmla="*/ 2 w 168"/>
                <a:gd name="T71" fmla="*/ 3 h 161"/>
                <a:gd name="T72" fmla="*/ 2 w 168"/>
                <a:gd name="T73" fmla="*/ 3 h 161"/>
                <a:gd name="T74" fmla="*/ 1 w 168"/>
                <a:gd name="T75" fmla="*/ 3 h 161"/>
                <a:gd name="T76" fmla="*/ 1 w 168"/>
                <a:gd name="T77" fmla="*/ 3 h 161"/>
                <a:gd name="T78" fmla="*/ 1 w 168"/>
                <a:gd name="T79" fmla="*/ 4 h 161"/>
                <a:gd name="T80" fmla="*/ 1 w 168"/>
                <a:gd name="T81" fmla="*/ 4 h 161"/>
                <a:gd name="T82" fmla="*/ 0 w 168"/>
                <a:gd name="T83" fmla="*/ 4 h 161"/>
                <a:gd name="T84" fmla="*/ 1 w 168"/>
                <a:gd name="T85" fmla="*/ 4 h 161"/>
                <a:gd name="T86" fmla="*/ 1 w 168"/>
                <a:gd name="T87" fmla="*/ 4 h 161"/>
                <a:gd name="T88" fmla="*/ 1 w 168"/>
                <a:gd name="T89" fmla="*/ 4 h 161"/>
                <a:gd name="T90" fmla="*/ 2 w 168"/>
                <a:gd name="T91" fmla="*/ 4 h 161"/>
                <a:gd name="T92" fmla="*/ 2 w 168"/>
                <a:gd name="T93" fmla="*/ 4 h 161"/>
                <a:gd name="T94" fmla="*/ 2 w 168"/>
                <a:gd name="T95" fmla="*/ 4 h 161"/>
                <a:gd name="T96" fmla="*/ 3 w 168"/>
                <a:gd name="T97" fmla="*/ 4 h 161"/>
                <a:gd name="T98" fmla="*/ 9 w 168"/>
                <a:gd name="T99" fmla="*/ 2 h 161"/>
                <a:gd name="T100" fmla="*/ 9 w 168"/>
                <a:gd name="T101" fmla="*/ 2 h 161"/>
                <a:gd name="T102" fmla="*/ 10 w 168"/>
                <a:gd name="T103" fmla="*/ 2 h 161"/>
                <a:gd name="T104" fmla="*/ 9 w 168"/>
                <a:gd name="T105" fmla="*/ 2 h 161"/>
                <a:gd name="T106" fmla="*/ 9 w 168"/>
                <a:gd name="T107" fmla="*/ 2 h 161"/>
                <a:gd name="T108" fmla="*/ 9 w 168"/>
                <a:gd name="T109" fmla="*/ 1 h 161"/>
                <a:gd name="T110" fmla="*/ 10 w 168"/>
                <a:gd name="T111" fmla="*/ 1 h 161"/>
                <a:gd name="T112" fmla="*/ 10 w 168"/>
                <a:gd name="T113" fmla="*/ 1 h 161"/>
                <a:gd name="T114" fmla="*/ 10 w 168"/>
                <a:gd name="T115" fmla="*/ 1 h 161"/>
                <a:gd name="T116" fmla="*/ 10 w 168"/>
                <a:gd name="T117" fmla="*/ 1 h 161"/>
                <a:gd name="T118" fmla="*/ 11 w 168"/>
                <a:gd name="T119" fmla="*/ 0 h 161"/>
                <a:gd name="T120" fmla="*/ 12 w 168"/>
                <a:gd name="T121" fmla="*/ 0 h 161"/>
                <a:gd name="T122" fmla="*/ 12 w 168"/>
                <a:gd name="T123" fmla="*/ 0 h 1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8"/>
                <a:gd name="T187" fmla="*/ 0 h 161"/>
                <a:gd name="T188" fmla="*/ 168 w 168"/>
                <a:gd name="T189" fmla="*/ 161 h 16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8" h="161">
                  <a:moveTo>
                    <a:pt x="154" y="5"/>
                  </a:moveTo>
                  <a:lnTo>
                    <a:pt x="151" y="7"/>
                  </a:lnTo>
                  <a:lnTo>
                    <a:pt x="147" y="11"/>
                  </a:lnTo>
                  <a:lnTo>
                    <a:pt x="145" y="13"/>
                  </a:lnTo>
                  <a:lnTo>
                    <a:pt x="141" y="15"/>
                  </a:lnTo>
                  <a:lnTo>
                    <a:pt x="136" y="15"/>
                  </a:lnTo>
                  <a:lnTo>
                    <a:pt x="134" y="17"/>
                  </a:lnTo>
                  <a:lnTo>
                    <a:pt x="132" y="15"/>
                  </a:lnTo>
                  <a:lnTo>
                    <a:pt x="130" y="15"/>
                  </a:lnTo>
                  <a:lnTo>
                    <a:pt x="128" y="17"/>
                  </a:lnTo>
                  <a:lnTo>
                    <a:pt x="126" y="17"/>
                  </a:lnTo>
                  <a:lnTo>
                    <a:pt x="122" y="18"/>
                  </a:lnTo>
                  <a:lnTo>
                    <a:pt x="121" y="20"/>
                  </a:lnTo>
                  <a:lnTo>
                    <a:pt x="117" y="26"/>
                  </a:lnTo>
                  <a:lnTo>
                    <a:pt x="115" y="28"/>
                  </a:lnTo>
                  <a:lnTo>
                    <a:pt x="111" y="30"/>
                  </a:lnTo>
                  <a:lnTo>
                    <a:pt x="104" y="32"/>
                  </a:lnTo>
                  <a:lnTo>
                    <a:pt x="100" y="33"/>
                  </a:lnTo>
                  <a:lnTo>
                    <a:pt x="94" y="35"/>
                  </a:lnTo>
                  <a:lnTo>
                    <a:pt x="83" y="35"/>
                  </a:lnTo>
                  <a:lnTo>
                    <a:pt x="72" y="35"/>
                  </a:lnTo>
                  <a:lnTo>
                    <a:pt x="57" y="33"/>
                  </a:lnTo>
                  <a:lnTo>
                    <a:pt x="49" y="32"/>
                  </a:lnTo>
                  <a:lnTo>
                    <a:pt x="47" y="30"/>
                  </a:lnTo>
                  <a:lnTo>
                    <a:pt x="45" y="28"/>
                  </a:lnTo>
                  <a:lnTo>
                    <a:pt x="43" y="26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36" y="28"/>
                  </a:lnTo>
                  <a:lnTo>
                    <a:pt x="32" y="33"/>
                  </a:lnTo>
                  <a:lnTo>
                    <a:pt x="30" y="37"/>
                  </a:lnTo>
                  <a:lnTo>
                    <a:pt x="28" y="41"/>
                  </a:lnTo>
                  <a:lnTo>
                    <a:pt x="25" y="45"/>
                  </a:lnTo>
                  <a:lnTo>
                    <a:pt x="23" y="49"/>
                  </a:lnTo>
                  <a:lnTo>
                    <a:pt x="21" y="50"/>
                  </a:lnTo>
                  <a:lnTo>
                    <a:pt x="19" y="52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3" y="52"/>
                  </a:lnTo>
                  <a:lnTo>
                    <a:pt x="11" y="52"/>
                  </a:lnTo>
                  <a:lnTo>
                    <a:pt x="10" y="50"/>
                  </a:lnTo>
                  <a:lnTo>
                    <a:pt x="10" y="49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1" y="58"/>
                  </a:lnTo>
                  <a:lnTo>
                    <a:pt x="13" y="60"/>
                  </a:lnTo>
                  <a:lnTo>
                    <a:pt x="13" y="62"/>
                  </a:lnTo>
                  <a:lnTo>
                    <a:pt x="13" y="65"/>
                  </a:lnTo>
                  <a:lnTo>
                    <a:pt x="11" y="67"/>
                  </a:lnTo>
                  <a:lnTo>
                    <a:pt x="11" y="69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6" y="79"/>
                  </a:lnTo>
                  <a:lnTo>
                    <a:pt x="6" y="80"/>
                  </a:lnTo>
                  <a:lnTo>
                    <a:pt x="6" y="84"/>
                  </a:lnTo>
                  <a:lnTo>
                    <a:pt x="4" y="90"/>
                  </a:lnTo>
                  <a:lnTo>
                    <a:pt x="8" y="88"/>
                  </a:lnTo>
                  <a:lnTo>
                    <a:pt x="15" y="88"/>
                  </a:lnTo>
                  <a:lnTo>
                    <a:pt x="17" y="88"/>
                  </a:lnTo>
                  <a:lnTo>
                    <a:pt x="19" y="88"/>
                  </a:lnTo>
                  <a:lnTo>
                    <a:pt x="21" y="90"/>
                  </a:lnTo>
                  <a:lnTo>
                    <a:pt x="23" y="90"/>
                  </a:lnTo>
                  <a:lnTo>
                    <a:pt x="23" y="92"/>
                  </a:lnTo>
                  <a:lnTo>
                    <a:pt x="25" y="94"/>
                  </a:lnTo>
                  <a:lnTo>
                    <a:pt x="25" y="96"/>
                  </a:lnTo>
                  <a:lnTo>
                    <a:pt x="23" y="99"/>
                  </a:lnTo>
                  <a:lnTo>
                    <a:pt x="17" y="107"/>
                  </a:lnTo>
                  <a:lnTo>
                    <a:pt x="17" y="112"/>
                  </a:lnTo>
                  <a:lnTo>
                    <a:pt x="17" y="116"/>
                  </a:lnTo>
                  <a:lnTo>
                    <a:pt x="15" y="120"/>
                  </a:lnTo>
                  <a:lnTo>
                    <a:pt x="10" y="127"/>
                  </a:lnTo>
                  <a:lnTo>
                    <a:pt x="8" y="131"/>
                  </a:lnTo>
                  <a:lnTo>
                    <a:pt x="6" y="133"/>
                  </a:lnTo>
                  <a:lnTo>
                    <a:pt x="6" y="137"/>
                  </a:lnTo>
                  <a:lnTo>
                    <a:pt x="4" y="141"/>
                  </a:lnTo>
                  <a:lnTo>
                    <a:pt x="4" y="143"/>
                  </a:lnTo>
                  <a:lnTo>
                    <a:pt x="2" y="143"/>
                  </a:lnTo>
                  <a:lnTo>
                    <a:pt x="0" y="144"/>
                  </a:lnTo>
                  <a:lnTo>
                    <a:pt x="4" y="146"/>
                  </a:lnTo>
                  <a:lnTo>
                    <a:pt x="8" y="148"/>
                  </a:lnTo>
                  <a:lnTo>
                    <a:pt x="8" y="152"/>
                  </a:lnTo>
                  <a:lnTo>
                    <a:pt x="11" y="156"/>
                  </a:lnTo>
                  <a:lnTo>
                    <a:pt x="15" y="158"/>
                  </a:lnTo>
                  <a:lnTo>
                    <a:pt x="17" y="159"/>
                  </a:lnTo>
                  <a:lnTo>
                    <a:pt x="21" y="159"/>
                  </a:lnTo>
                  <a:lnTo>
                    <a:pt x="23" y="161"/>
                  </a:lnTo>
                  <a:lnTo>
                    <a:pt x="27" y="161"/>
                  </a:lnTo>
                  <a:lnTo>
                    <a:pt x="32" y="161"/>
                  </a:lnTo>
                  <a:lnTo>
                    <a:pt x="36" y="161"/>
                  </a:lnTo>
                  <a:lnTo>
                    <a:pt x="42" y="159"/>
                  </a:lnTo>
                  <a:lnTo>
                    <a:pt x="47" y="158"/>
                  </a:lnTo>
                  <a:lnTo>
                    <a:pt x="138" y="80"/>
                  </a:lnTo>
                  <a:lnTo>
                    <a:pt x="139" y="79"/>
                  </a:lnTo>
                  <a:lnTo>
                    <a:pt x="139" y="73"/>
                  </a:lnTo>
                  <a:lnTo>
                    <a:pt x="141" y="69"/>
                  </a:lnTo>
                  <a:lnTo>
                    <a:pt x="141" y="67"/>
                  </a:lnTo>
                  <a:lnTo>
                    <a:pt x="139" y="65"/>
                  </a:lnTo>
                  <a:lnTo>
                    <a:pt x="139" y="64"/>
                  </a:lnTo>
                  <a:lnTo>
                    <a:pt x="139" y="62"/>
                  </a:lnTo>
                  <a:lnTo>
                    <a:pt x="139" y="56"/>
                  </a:lnTo>
                  <a:lnTo>
                    <a:pt x="139" y="52"/>
                  </a:lnTo>
                  <a:lnTo>
                    <a:pt x="139" y="50"/>
                  </a:lnTo>
                  <a:lnTo>
                    <a:pt x="141" y="49"/>
                  </a:lnTo>
                  <a:lnTo>
                    <a:pt x="143" y="47"/>
                  </a:lnTo>
                  <a:lnTo>
                    <a:pt x="145" y="47"/>
                  </a:lnTo>
                  <a:lnTo>
                    <a:pt x="145" y="45"/>
                  </a:lnTo>
                  <a:lnTo>
                    <a:pt x="147" y="43"/>
                  </a:lnTo>
                  <a:lnTo>
                    <a:pt x="149" y="41"/>
                  </a:lnTo>
                  <a:lnTo>
                    <a:pt x="153" y="37"/>
                  </a:lnTo>
                  <a:lnTo>
                    <a:pt x="154" y="33"/>
                  </a:lnTo>
                  <a:lnTo>
                    <a:pt x="156" y="28"/>
                  </a:lnTo>
                  <a:lnTo>
                    <a:pt x="160" y="18"/>
                  </a:lnTo>
                  <a:lnTo>
                    <a:pt x="164" y="13"/>
                  </a:lnTo>
                  <a:lnTo>
                    <a:pt x="166" y="7"/>
                  </a:lnTo>
                  <a:lnTo>
                    <a:pt x="168" y="3"/>
                  </a:lnTo>
                  <a:lnTo>
                    <a:pt x="168" y="0"/>
                  </a:lnTo>
                  <a:lnTo>
                    <a:pt x="154" y="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3" name="Freeform 254"/>
            <p:cNvSpPr>
              <a:spLocks/>
            </p:cNvSpPr>
            <p:nvPr/>
          </p:nvSpPr>
          <p:spPr bwMode="auto">
            <a:xfrm>
              <a:off x="1186" y="2374"/>
              <a:ext cx="259" cy="207"/>
            </a:xfrm>
            <a:custGeom>
              <a:avLst/>
              <a:gdLst>
                <a:gd name="T0" fmla="*/ 3 w 502"/>
                <a:gd name="T1" fmla="*/ 2 h 519"/>
                <a:gd name="T2" fmla="*/ 3 w 502"/>
                <a:gd name="T3" fmla="*/ 2 h 519"/>
                <a:gd name="T4" fmla="*/ 3 w 502"/>
                <a:gd name="T5" fmla="*/ 3 h 519"/>
                <a:gd name="T6" fmla="*/ 4 w 502"/>
                <a:gd name="T7" fmla="*/ 3 h 519"/>
                <a:gd name="T8" fmla="*/ 5 w 502"/>
                <a:gd name="T9" fmla="*/ 4 h 519"/>
                <a:gd name="T10" fmla="*/ 5 w 502"/>
                <a:gd name="T11" fmla="*/ 4 h 519"/>
                <a:gd name="T12" fmla="*/ 4 w 502"/>
                <a:gd name="T13" fmla="*/ 5 h 519"/>
                <a:gd name="T14" fmla="*/ 5 w 502"/>
                <a:gd name="T15" fmla="*/ 6 h 519"/>
                <a:gd name="T16" fmla="*/ 6 w 502"/>
                <a:gd name="T17" fmla="*/ 6 h 519"/>
                <a:gd name="T18" fmla="*/ 6 w 502"/>
                <a:gd name="T19" fmla="*/ 7 h 519"/>
                <a:gd name="T20" fmla="*/ 7 w 502"/>
                <a:gd name="T21" fmla="*/ 8 h 519"/>
                <a:gd name="T22" fmla="*/ 8 w 502"/>
                <a:gd name="T23" fmla="*/ 8 h 519"/>
                <a:gd name="T24" fmla="*/ 12 w 502"/>
                <a:gd name="T25" fmla="*/ 9 h 519"/>
                <a:gd name="T26" fmla="*/ 14 w 502"/>
                <a:gd name="T27" fmla="*/ 10 h 519"/>
                <a:gd name="T28" fmla="*/ 20 w 502"/>
                <a:gd name="T29" fmla="*/ 11 h 519"/>
                <a:gd name="T30" fmla="*/ 22 w 502"/>
                <a:gd name="T31" fmla="*/ 11 h 519"/>
                <a:gd name="T32" fmla="*/ 24 w 502"/>
                <a:gd name="T33" fmla="*/ 11 h 519"/>
                <a:gd name="T34" fmla="*/ 27 w 502"/>
                <a:gd name="T35" fmla="*/ 12 h 519"/>
                <a:gd name="T36" fmla="*/ 29 w 502"/>
                <a:gd name="T37" fmla="*/ 12 h 519"/>
                <a:gd name="T38" fmla="*/ 30 w 502"/>
                <a:gd name="T39" fmla="*/ 12 h 519"/>
                <a:gd name="T40" fmla="*/ 30 w 502"/>
                <a:gd name="T41" fmla="*/ 12 h 519"/>
                <a:gd name="T42" fmla="*/ 31 w 502"/>
                <a:gd name="T43" fmla="*/ 13 h 519"/>
                <a:gd name="T44" fmla="*/ 34 w 502"/>
                <a:gd name="T45" fmla="*/ 12 h 519"/>
                <a:gd name="T46" fmla="*/ 34 w 502"/>
                <a:gd name="T47" fmla="*/ 12 h 519"/>
                <a:gd name="T48" fmla="*/ 35 w 502"/>
                <a:gd name="T49" fmla="*/ 11 h 519"/>
                <a:gd name="T50" fmla="*/ 36 w 502"/>
                <a:gd name="T51" fmla="*/ 11 h 519"/>
                <a:gd name="T52" fmla="*/ 36 w 502"/>
                <a:gd name="T53" fmla="*/ 10 h 519"/>
                <a:gd name="T54" fmla="*/ 33 w 502"/>
                <a:gd name="T55" fmla="*/ 9 h 519"/>
                <a:gd name="T56" fmla="*/ 33 w 502"/>
                <a:gd name="T57" fmla="*/ 4 h 519"/>
                <a:gd name="T58" fmla="*/ 33 w 502"/>
                <a:gd name="T59" fmla="*/ 4 h 519"/>
                <a:gd name="T60" fmla="*/ 31 w 502"/>
                <a:gd name="T61" fmla="*/ 3 h 519"/>
                <a:gd name="T62" fmla="*/ 29 w 502"/>
                <a:gd name="T63" fmla="*/ 3 h 519"/>
                <a:gd name="T64" fmla="*/ 28 w 502"/>
                <a:gd name="T65" fmla="*/ 3 h 519"/>
                <a:gd name="T66" fmla="*/ 27 w 502"/>
                <a:gd name="T67" fmla="*/ 2 h 519"/>
                <a:gd name="T68" fmla="*/ 25 w 502"/>
                <a:gd name="T69" fmla="*/ 2 h 519"/>
                <a:gd name="T70" fmla="*/ 23 w 502"/>
                <a:gd name="T71" fmla="*/ 2 h 519"/>
                <a:gd name="T72" fmla="*/ 21 w 502"/>
                <a:gd name="T73" fmla="*/ 2 h 519"/>
                <a:gd name="T74" fmla="*/ 20 w 502"/>
                <a:gd name="T75" fmla="*/ 3 h 519"/>
                <a:gd name="T76" fmla="*/ 19 w 502"/>
                <a:gd name="T77" fmla="*/ 3 h 519"/>
                <a:gd name="T78" fmla="*/ 15 w 502"/>
                <a:gd name="T79" fmla="*/ 3 h 519"/>
                <a:gd name="T80" fmla="*/ 14 w 502"/>
                <a:gd name="T81" fmla="*/ 3 h 519"/>
                <a:gd name="T82" fmla="*/ 13 w 502"/>
                <a:gd name="T83" fmla="*/ 3 h 519"/>
                <a:gd name="T84" fmla="*/ 12 w 502"/>
                <a:gd name="T85" fmla="*/ 2 h 519"/>
                <a:gd name="T86" fmla="*/ 11 w 502"/>
                <a:gd name="T87" fmla="*/ 2 h 519"/>
                <a:gd name="T88" fmla="*/ 9 w 502"/>
                <a:gd name="T89" fmla="*/ 0 h 519"/>
                <a:gd name="T90" fmla="*/ 6 w 502"/>
                <a:gd name="T91" fmla="*/ 1 h 519"/>
                <a:gd name="T92" fmla="*/ 4 w 502"/>
                <a:gd name="T93" fmla="*/ 1 h 519"/>
                <a:gd name="T94" fmla="*/ 3 w 502"/>
                <a:gd name="T95" fmla="*/ 1 h 519"/>
                <a:gd name="T96" fmla="*/ 1 w 502"/>
                <a:gd name="T97" fmla="*/ 1 h 519"/>
                <a:gd name="T98" fmla="*/ 2 w 502"/>
                <a:gd name="T99" fmla="*/ 2 h 519"/>
                <a:gd name="T100" fmla="*/ 2 w 502"/>
                <a:gd name="T101" fmla="*/ 2 h 5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2"/>
                <a:gd name="T154" fmla="*/ 0 h 519"/>
                <a:gd name="T155" fmla="*/ 502 w 502"/>
                <a:gd name="T156" fmla="*/ 519 h 5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2" h="519">
                  <a:moveTo>
                    <a:pt x="30" y="86"/>
                  </a:moveTo>
                  <a:lnTo>
                    <a:pt x="36" y="86"/>
                  </a:lnTo>
                  <a:lnTo>
                    <a:pt x="38" y="88"/>
                  </a:lnTo>
                  <a:lnTo>
                    <a:pt x="40" y="90"/>
                  </a:lnTo>
                  <a:lnTo>
                    <a:pt x="42" y="94"/>
                  </a:lnTo>
                  <a:lnTo>
                    <a:pt x="42" y="97"/>
                  </a:lnTo>
                  <a:lnTo>
                    <a:pt x="44" y="99"/>
                  </a:lnTo>
                  <a:lnTo>
                    <a:pt x="44" y="101"/>
                  </a:lnTo>
                  <a:lnTo>
                    <a:pt x="42" y="101"/>
                  </a:lnTo>
                  <a:lnTo>
                    <a:pt x="42" y="103"/>
                  </a:lnTo>
                  <a:lnTo>
                    <a:pt x="40" y="107"/>
                  </a:lnTo>
                  <a:lnTo>
                    <a:pt x="38" y="111"/>
                  </a:lnTo>
                  <a:lnTo>
                    <a:pt x="38" y="112"/>
                  </a:lnTo>
                  <a:lnTo>
                    <a:pt x="45" y="118"/>
                  </a:lnTo>
                  <a:lnTo>
                    <a:pt x="53" y="126"/>
                  </a:lnTo>
                  <a:lnTo>
                    <a:pt x="57" y="129"/>
                  </a:lnTo>
                  <a:lnTo>
                    <a:pt x="64" y="137"/>
                  </a:lnTo>
                  <a:lnTo>
                    <a:pt x="68" y="143"/>
                  </a:lnTo>
                  <a:lnTo>
                    <a:pt x="72" y="148"/>
                  </a:lnTo>
                  <a:lnTo>
                    <a:pt x="74" y="150"/>
                  </a:lnTo>
                  <a:lnTo>
                    <a:pt x="74" y="152"/>
                  </a:lnTo>
                  <a:lnTo>
                    <a:pt x="74" y="156"/>
                  </a:lnTo>
                  <a:lnTo>
                    <a:pt x="74" y="158"/>
                  </a:lnTo>
                  <a:lnTo>
                    <a:pt x="72" y="165"/>
                  </a:lnTo>
                  <a:lnTo>
                    <a:pt x="66" y="182"/>
                  </a:lnTo>
                  <a:lnTo>
                    <a:pt x="62" y="191"/>
                  </a:lnTo>
                  <a:lnTo>
                    <a:pt x="60" y="199"/>
                  </a:lnTo>
                  <a:lnTo>
                    <a:pt x="60" y="203"/>
                  </a:lnTo>
                  <a:lnTo>
                    <a:pt x="60" y="206"/>
                  </a:lnTo>
                  <a:lnTo>
                    <a:pt x="60" y="210"/>
                  </a:lnTo>
                  <a:lnTo>
                    <a:pt x="60" y="212"/>
                  </a:lnTo>
                  <a:lnTo>
                    <a:pt x="64" y="220"/>
                  </a:lnTo>
                  <a:lnTo>
                    <a:pt x="72" y="235"/>
                  </a:lnTo>
                  <a:lnTo>
                    <a:pt x="76" y="242"/>
                  </a:lnTo>
                  <a:lnTo>
                    <a:pt x="81" y="252"/>
                  </a:lnTo>
                  <a:lnTo>
                    <a:pt x="83" y="253"/>
                  </a:lnTo>
                  <a:lnTo>
                    <a:pt x="85" y="257"/>
                  </a:lnTo>
                  <a:lnTo>
                    <a:pt x="89" y="259"/>
                  </a:lnTo>
                  <a:lnTo>
                    <a:pt x="92" y="261"/>
                  </a:lnTo>
                  <a:lnTo>
                    <a:pt x="92" y="269"/>
                  </a:lnTo>
                  <a:lnTo>
                    <a:pt x="94" y="278"/>
                  </a:lnTo>
                  <a:lnTo>
                    <a:pt x="96" y="280"/>
                  </a:lnTo>
                  <a:lnTo>
                    <a:pt x="100" y="287"/>
                  </a:lnTo>
                  <a:lnTo>
                    <a:pt x="106" y="293"/>
                  </a:lnTo>
                  <a:lnTo>
                    <a:pt x="109" y="297"/>
                  </a:lnTo>
                  <a:lnTo>
                    <a:pt x="111" y="300"/>
                  </a:lnTo>
                  <a:lnTo>
                    <a:pt x="111" y="306"/>
                  </a:lnTo>
                  <a:lnTo>
                    <a:pt x="111" y="314"/>
                  </a:lnTo>
                  <a:lnTo>
                    <a:pt x="113" y="319"/>
                  </a:lnTo>
                  <a:lnTo>
                    <a:pt x="109" y="338"/>
                  </a:lnTo>
                  <a:lnTo>
                    <a:pt x="141" y="342"/>
                  </a:lnTo>
                  <a:lnTo>
                    <a:pt x="168" y="338"/>
                  </a:lnTo>
                  <a:lnTo>
                    <a:pt x="170" y="340"/>
                  </a:lnTo>
                  <a:lnTo>
                    <a:pt x="177" y="348"/>
                  </a:lnTo>
                  <a:lnTo>
                    <a:pt x="188" y="361"/>
                  </a:lnTo>
                  <a:lnTo>
                    <a:pt x="203" y="379"/>
                  </a:lnTo>
                  <a:lnTo>
                    <a:pt x="245" y="423"/>
                  </a:lnTo>
                  <a:lnTo>
                    <a:pt x="250" y="425"/>
                  </a:lnTo>
                  <a:lnTo>
                    <a:pt x="264" y="430"/>
                  </a:lnTo>
                  <a:lnTo>
                    <a:pt x="273" y="432"/>
                  </a:lnTo>
                  <a:lnTo>
                    <a:pt x="281" y="436"/>
                  </a:lnTo>
                  <a:lnTo>
                    <a:pt x="288" y="436"/>
                  </a:lnTo>
                  <a:lnTo>
                    <a:pt x="294" y="436"/>
                  </a:lnTo>
                  <a:lnTo>
                    <a:pt x="307" y="436"/>
                  </a:lnTo>
                  <a:lnTo>
                    <a:pt x="318" y="436"/>
                  </a:lnTo>
                  <a:lnTo>
                    <a:pt x="326" y="436"/>
                  </a:lnTo>
                  <a:lnTo>
                    <a:pt x="329" y="436"/>
                  </a:lnTo>
                  <a:lnTo>
                    <a:pt x="344" y="430"/>
                  </a:lnTo>
                  <a:lnTo>
                    <a:pt x="360" y="445"/>
                  </a:lnTo>
                  <a:lnTo>
                    <a:pt x="363" y="472"/>
                  </a:lnTo>
                  <a:lnTo>
                    <a:pt x="378" y="487"/>
                  </a:lnTo>
                  <a:lnTo>
                    <a:pt x="382" y="485"/>
                  </a:lnTo>
                  <a:lnTo>
                    <a:pt x="386" y="483"/>
                  </a:lnTo>
                  <a:lnTo>
                    <a:pt x="395" y="479"/>
                  </a:lnTo>
                  <a:lnTo>
                    <a:pt x="403" y="477"/>
                  </a:lnTo>
                  <a:lnTo>
                    <a:pt x="408" y="477"/>
                  </a:lnTo>
                  <a:lnTo>
                    <a:pt x="414" y="477"/>
                  </a:lnTo>
                  <a:lnTo>
                    <a:pt x="418" y="477"/>
                  </a:lnTo>
                  <a:lnTo>
                    <a:pt x="422" y="479"/>
                  </a:lnTo>
                  <a:lnTo>
                    <a:pt x="423" y="481"/>
                  </a:lnTo>
                  <a:lnTo>
                    <a:pt x="425" y="483"/>
                  </a:lnTo>
                  <a:lnTo>
                    <a:pt x="427" y="485"/>
                  </a:lnTo>
                  <a:lnTo>
                    <a:pt x="429" y="487"/>
                  </a:lnTo>
                  <a:lnTo>
                    <a:pt x="431" y="490"/>
                  </a:lnTo>
                  <a:lnTo>
                    <a:pt x="431" y="494"/>
                  </a:lnTo>
                  <a:lnTo>
                    <a:pt x="431" y="496"/>
                  </a:lnTo>
                  <a:lnTo>
                    <a:pt x="433" y="502"/>
                  </a:lnTo>
                  <a:lnTo>
                    <a:pt x="448" y="519"/>
                  </a:lnTo>
                  <a:lnTo>
                    <a:pt x="482" y="502"/>
                  </a:lnTo>
                  <a:lnTo>
                    <a:pt x="482" y="496"/>
                  </a:lnTo>
                  <a:lnTo>
                    <a:pt x="480" y="487"/>
                  </a:lnTo>
                  <a:lnTo>
                    <a:pt x="478" y="475"/>
                  </a:lnTo>
                  <a:lnTo>
                    <a:pt x="478" y="468"/>
                  </a:lnTo>
                  <a:lnTo>
                    <a:pt x="478" y="464"/>
                  </a:lnTo>
                  <a:lnTo>
                    <a:pt x="478" y="460"/>
                  </a:lnTo>
                  <a:lnTo>
                    <a:pt x="480" y="457"/>
                  </a:lnTo>
                  <a:lnTo>
                    <a:pt x="484" y="451"/>
                  </a:lnTo>
                  <a:lnTo>
                    <a:pt x="486" y="445"/>
                  </a:lnTo>
                  <a:lnTo>
                    <a:pt x="489" y="442"/>
                  </a:lnTo>
                  <a:lnTo>
                    <a:pt x="493" y="440"/>
                  </a:lnTo>
                  <a:lnTo>
                    <a:pt x="495" y="436"/>
                  </a:lnTo>
                  <a:lnTo>
                    <a:pt x="497" y="436"/>
                  </a:lnTo>
                  <a:lnTo>
                    <a:pt x="502" y="434"/>
                  </a:lnTo>
                  <a:lnTo>
                    <a:pt x="502" y="430"/>
                  </a:lnTo>
                  <a:lnTo>
                    <a:pt x="502" y="419"/>
                  </a:lnTo>
                  <a:lnTo>
                    <a:pt x="502" y="415"/>
                  </a:lnTo>
                  <a:lnTo>
                    <a:pt x="501" y="410"/>
                  </a:lnTo>
                  <a:lnTo>
                    <a:pt x="501" y="408"/>
                  </a:lnTo>
                  <a:lnTo>
                    <a:pt x="499" y="406"/>
                  </a:lnTo>
                  <a:lnTo>
                    <a:pt x="497" y="406"/>
                  </a:lnTo>
                  <a:lnTo>
                    <a:pt x="495" y="406"/>
                  </a:lnTo>
                  <a:lnTo>
                    <a:pt x="469" y="361"/>
                  </a:lnTo>
                  <a:lnTo>
                    <a:pt x="446" y="317"/>
                  </a:lnTo>
                  <a:lnTo>
                    <a:pt x="444" y="250"/>
                  </a:lnTo>
                  <a:lnTo>
                    <a:pt x="465" y="218"/>
                  </a:lnTo>
                  <a:lnTo>
                    <a:pt x="469" y="167"/>
                  </a:lnTo>
                  <a:lnTo>
                    <a:pt x="467" y="165"/>
                  </a:lnTo>
                  <a:lnTo>
                    <a:pt x="465" y="158"/>
                  </a:lnTo>
                  <a:lnTo>
                    <a:pt x="461" y="152"/>
                  </a:lnTo>
                  <a:lnTo>
                    <a:pt x="459" y="148"/>
                  </a:lnTo>
                  <a:lnTo>
                    <a:pt x="455" y="143"/>
                  </a:lnTo>
                  <a:lnTo>
                    <a:pt x="454" y="137"/>
                  </a:lnTo>
                  <a:lnTo>
                    <a:pt x="448" y="131"/>
                  </a:lnTo>
                  <a:lnTo>
                    <a:pt x="442" y="126"/>
                  </a:lnTo>
                  <a:lnTo>
                    <a:pt x="437" y="122"/>
                  </a:lnTo>
                  <a:lnTo>
                    <a:pt x="431" y="116"/>
                  </a:lnTo>
                  <a:lnTo>
                    <a:pt x="423" y="112"/>
                  </a:lnTo>
                  <a:lnTo>
                    <a:pt x="416" y="111"/>
                  </a:lnTo>
                  <a:lnTo>
                    <a:pt x="410" y="109"/>
                  </a:lnTo>
                  <a:lnTo>
                    <a:pt x="405" y="109"/>
                  </a:lnTo>
                  <a:lnTo>
                    <a:pt x="401" y="107"/>
                  </a:lnTo>
                  <a:lnTo>
                    <a:pt x="397" y="107"/>
                  </a:lnTo>
                  <a:lnTo>
                    <a:pt x="393" y="105"/>
                  </a:lnTo>
                  <a:lnTo>
                    <a:pt x="384" y="103"/>
                  </a:lnTo>
                  <a:lnTo>
                    <a:pt x="380" y="101"/>
                  </a:lnTo>
                  <a:lnTo>
                    <a:pt x="375" y="99"/>
                  </a:lnTo>
                  <a:lnTo>
                    <a:pt x="371" y="97"/>
                  </a:lnTo>
                  <a:lnTo>
                    <a:pt x="367" y="95"/>
                  </a:lnTo>
                  <a:lnTo>
                    <a:pt x="361" y="94"/>
                  </a:lnTo>
                  <a:lnTo>
                    <a:pt x="354" y="92"/>
                  </a:lnTo>
                  <a:lnTo>
                    <a:pt x="348" y="92"/>
                  </a:lnTo>
                  <a:lnTo>
                    <a:pt x="343" y="90"/>
                  </a:lnTo>
                  <a:lnTo>
                    <a:pt x="337" y="90"/>
                  </a:lnTo>
                  <a:lnTo>
                    <a:pt x="331" y="90"/>
                  </a:lnTo>
                  <a:lnTo>
                    <a:pt x="324" y="92"/>
                  </a:lnTo>
                  <a:lnTo>
                    <a:pt x="316" y="92"/>
                  </a:lnTo>
                  <a:lnTo>
                    <a:pt x="309" y="94"/>
                  </a:lnTo>
                  <a:lnTo>
                    <a:pt x="303" y="95"/>
                  </a:lnTo>
                  <a:lnTo>
                    <a:pt x="296" y="99"/>
                  </a:lnTo>
                  <a:lnTo>
                    <a:pt x="288" y="103"/>
                  </a:lnTo>
                  <a:lnTo>
                    <a:pt x="281" y="107"/>
                  </a:lnTo>
                  <a:lnTo>
                    <a:pt x="273" y="112"/>
                  </a:lnTo>
                  <a:lnTo>
                    <a:pt x="273" y="114"/>
                  </a:lnTo>
                  <a:lnTo>
                    <a:pt x="271" y="116"/>
                  </a:lnTo>
                  <a:lnTo>
                    <a:pt x="267" y="118"/>
                  </a:lnTo>
                  <a:lnTo>
                    <a:pt x="260" y="120"/>
                  </a:lnTo>
                  <a:lnTo>
                    <a:pt x="252" y="120"/>
                  </a:lnTo>
                  <a:lnTo>
                    <a:pt x="239" y="122"/>
                  </a:lnTo>
                  <a:lnTo>
                    <a:pt x="222" y="122"/>
                  </a:lnTo>
                  <a:lnTo>
                    <a:pt x="217" y="124"/>
                  </a:lnTo>
                  <a:lnTo>
                    <a:pt x="215" y="126"/>
                  </a:lnTo>
                  <a:lnTo>
                    <a:pt x="211" y="124"/>
                  </a:lnTo>
                  <a:lnTo>
                    <a:pt x="205" y="122"/>
                  </a:lnTo>
                  <a:lnTo>
                    <a:pt x="202" y="120"/>
                  </a:lnTo>
                  <a:lnTo>
                    <a:pt x="196" y="118"/>
                  </a:lnTo>
                  <a:lnTo>
                    <a:pt x="192" y="114"/>
                  </a:lnTo>
                  <a:lnTo>
                    <a:pt x="186" y="112"/>
                  </a:lnTo>
                  <a:lnTo>
                    <a:pt x="181" y="109"/>
                  </a:lnTo>
                  <a:lnTo>
                    <a:pt x="175" y="103"/>
                  </a:lnTo>
                  <a:lnTo>
                    <a:pt x="171" y="97"/>
                  </a:lnTo>
                  <a:lnTo>
                    <a:pt x="166" y="92"/>
                  </a:lnTo>
                  <a:lnTo>
                    <a:pt x="162" y="82"/>
                  </a:lnTo>
                  <a:lnTo>
                    <a:pt x="158" y="75"/>
                  </a:lnTo>
                  <a:lnTo>
                    <a:pt x="156" y="65"/>
                  </a:lnTo>
                  <a:lnTo>
                    <a:pt x="156" y="56"/>
                  </a:lnTo>
                  <a:lnTo>
                    <a:pt x="136" y="24"/>
                  </a:lnTo>
                  <a:lnTo>
                    <a:pt x="134" y="22"/>
                  </a:lnTo>
                  <a:lnTo>
                    <a:pt x="126" y="16"/>
                  </a:lnTo>
                  <a:lnTo>
                    <a:pt x="123" y="13"/>
                  </a:lnTo>
                  <a:lnTo>
                    <a:pt x="119" y="9"/>
                  </a:lnTo>
                  <a:lnTo>
                    <a:pt x="117" y="5"/>
                  </a:lnTo>
                  <a:lnTo>
                    <a:pt x="115" y="0"/>
                  </a:lnTo>
                  <a:lnTo>
                    <a:pt x="83" y="33"/>
                  </a:lnTo>
                  <a:lnTo>
                    <a:pt x="79" y="33"/>
                  </a:lnTo>
                  <a:lnTo>
                    <a:pt x="70" y="35"/>
                  </a:lnTo>
                  <a:lnTo>
                    <a:pt x="64" y="37"/>
                  </a:lnTo>
                  <a:lnTo>
                    <a:pt x="59" y="35"/>
                  </a:lnTo>
                  <a:lnTo>
                    <a:pt x="55" y="35"/>
                  </a:lnTo>
                  <a:lnTo>
                    <a:pt x="53" y="33"/>
                  </a:lnTo>
                  <a:lnTo>
                    <a:pt x="51" y="33"/>
                  </a:lnTo>
                  <a:lnTo>
                    <a:pt x="47" y="3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8" y="35"/>
                  </a:lnTo>
                  <a:lnTo>
                    <a:pt x="12" y="41"/>
                  </a:lnTo>
                  <a:lnTo>
                    <a:pt x="13" y="47"/>
                  </a:lnTo>
                  <a:lnTo>
                    <a:pt x="17" y="52"/>
                  </a:lnTo>
                  <a:lnTo>
                    <a:pt x="17" y="56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7" y="82"/>
                  </a:lnTo>
                  <a:lnTo>
                    <a:pt x="27" y="84"/>
                  </a:lnTo>
                  <a:lnTo>
                    <a:pt x="25" y="86"/>
                  </a:lnTo>
                  <a:lnTo>
                    <a:pt x="30" y="8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38" name="Group 255"/>
            <p:cNvGrpSpPr>
              <a:grpSpLocks/>
            </p:cNvGrpSpPr>
            <p:nvPr/>
          </p:nvGrpSpPr>
          <p:grpSpPr bwMode="auto">
            <a:xfrm>
              <a:off x="1186" y="2374"/>
              <a:ext cx="259" cy="207"/>
              <a:chOff x="954" y="2147"/>
              <a:chExt cx="251" cy="259"/>
            </a:xfrm>
          </p:grpSpPr>
          <p:sp>
            <p:nvSpPr>
              <p:cNvPr id="21186" name="Freeform 256"/>
              <p:cNvSpPr>
                <a:spLocks/>
              </p:cNvSpPr>
              <p:nvPr/>
            </p:nvSpPr>
            <p:spPr bwMode="auto">
              <a:xfrm>
                <a:off x="954" y="2147"/>
                <a:ext cx="251" cy="259"/>
              </a:xfrm>
              <a:custGeom>
                <a:avLst/>
                <a:gdLst>
                  <a:gd name="T0" fmla="*/ 3 w 502"/>
                  <a:gd name="T1" fmla="*/ 5 h 519"/>
                  <a:gd name="T2" fmla="*/ 3 w 502"/>
                  <a:gd name="T3" fmla="*/ 6 h 519"/>
                  <a:gd name="T4" fmla="*/ 3 w 502"/>
                  <a:gd name="T5" fmla="*/ 6 h 519"/>
                  <a:gd name="T6" fmla="*/ 4 w 502"/>
                  <a:gd name="T7" fmla="*/ 8 h 519"/>
                  <a:gd name="T8" fmla="*/ 5 w 502"/>
                  <a:gd name="T9" fmla="*/ 9 h 519"/>
                  <a:gd name="T10" fmla="*/ 5 w 502"/>
                  <a:gd name="T11" fmla="*/ 10 h 519"/>
                  <a:gd name="T12" fmla="*/ 4 w 502"/>
                  <a:gd name="T13" fmla="*/ 12 h 519"/>
                  <a:gd name="T14" fmla="*/ 4 w 502"/>
                  <a:gd name="T15" fmla="*/ 13 h 519"/>
                  <a:gd name="T16" fmla="*/ 6 w 502"/>
                  <a:gd name="T17" fmla="*/ 15 h 519"/>
                  <a:gd name="T18" fmla="*/ 6 w 502"/>
                  <a:gd name="T19" fmla="*/ 16 h 519"/>
                  <a:gd name="T20" fmla="*/ 7 w 502"/>
                  <a:gd name="T21" fmla="*/ 18 h 519"/>
                  <a:gd name="T22" fmla="*/ 7 w 502"/>
                  <a:gd name="T23" fmla="*/ 19 h 519"/>
                  <a:gd name="T24" fmla="*/ 11 w 502"/>
                  <a:gd name="T25" fmla="*/ 21 h 519"/>
                  <a:gd name="T26" fmla="*/ 13 w 502"/>
                  <a:gd name="T27" fmla="*/ 23 h 519"/>
                  <a:gd name="T28" fmla="*/ 18 w 502"/>
                  <a:gd name="T29" fmla="*/ 27 h 519"/>
                  <a:gd name="T30" fmla="*/ 20 w 502"/>
                  <a:gd name="T31" fmla="*/ 27 h 519"/>
                  <a:gd name="T32" fmla="*/ 22 w 502"/>
                  <a:gd name="T33" fmla="*/ 26 h 519"/>
                  <a:gd name="T34" fmla="*/ 24 w 502"/>
                  <a:gd name="T35" fmla="*/ 30 h 519"/>
                  <a:gd name="T36" fmla="*/ 26 w 502"/>
                  <a:gd name="T37" fmla="*/ 29 h 519"/>
                  <a:gd name="T38" fmla="*/ 27 w 502"/>
                  <a:gd name="T39" fmla="*/ 30 h 519"/>
                  <a:gd name="T40" fmla="*/ 27 w 502"/>
                  <a:gd name="T41" fmla="*/ 30 h 519"/>
                  <a:gd name="T42" fmla="*/ 28 w 502"/>
                  <a:gd name="T43" fmla="*/ 32 h 519"/>
                  <a:gd name="T44" fmla="*/ 30 w 502"/>
                  <a:gd name="T45" fmla="*/ 29 h 519"/>
                  <a:gd name="T46" fmla="*/ 30 w 502"/>
                  <a:gd name="T47" fmla="*/ 28 h 519"/>
                  <a:gd name="T48" fmla="*/ 31 w 502"/>
                  <a:gd name="T49" fmla="*/ 27 h 519"/>
                  <a:gd name="T50" fmla="*/ 31 w 502"/>
                  <a:gd name="T51" fmla="*/ 26 h 519"/>
                  <a:gd name="T52" fmla="*/ 31 w 502"/>
                  <a:gd name="T53" fmla="*/ 25 h 519"/>
                  <a:gd name="T54" fmla="*/ 30 w 502"/>
                  <a:gd name="T55" fmla="*/ 22 h 519"/>
                  <a:gd name="T56" fmla="*/ 30 w 502"/>
                  <a:gd name="T57" fmla="*/ 10 h 519"/>
                  <a:gd name="T58" fmla="*/ 29 w 502"/>
                  <a:gd name="T59" fmla="*/ 9 h 519"/>
                  <a:gd name="T60" fmla="*/ 28 w 502"/>
                  <a:gd name="T61" fmla="*/ 7 h 519"/>
                  <a:gd name="T62" fmla="*/ 26 w 502"/>
                  <a:gd name="T63" fmla="*/ 6 h 519"/>
                  <a:gd name="T64" fmla="*/ 25 w 502"/>
                  <a:gd name="T65" fmla="*/ 6 h 519"/>
                  <a:gd name="T66" fmla="*/ 24 w 502"/>
                  <a:gd name="T67" fmla="*/ 6 h 519"/>
                  <a:gd name="T68" fmla="*/ 23 w 502"/>
                  <a:gd name="T69" fmla="*/ 5 h 519"/>
                  <a:gd name="T70" fmla="*/ 21 w 502"/>
                  <a:gd name="T71" fmla="*/ 5 h 519"/>
                  <a:gd name="T72" fmla="*/ 19 w 502"/>
                  <a:gd name="T73" fmla="*/ 5 h 519"/>
                  <a:gd name="T74" fmla="*/ 18 w 502"/>
                  <a:gd name="T75" fmla="*/ 7 h 519"/>
                  <a:gd name="T76" fmla="*/ 17 w 502"/>
                  <a:gd name="T77" fmla="*/ 7 h 519"/>
                  <a:gd name="T78" fmla="*/ 14 w 502"/>
                  <a:gd name="T79" fmla="*/ 7 h 519"/>
                  <a:gd name="T80" fmla="*/ 13 w 502"/>
                  <a:gd name="T81" fmla="*/ 7 h 519"/>
                  <a:gd name="T82" fmla="*/ 12 w 502"/>
                  <a:gd name="T83" fmla="*/ 7 h 519"/>
                  <a:gd name="T84" fmla="*/ 11 w 502"/>
                  <a:gd name="T85" fmla="*/ 5 h 519"/>
                  <a:gd name="T86" fmla="*/ 10 w 502"/>
                  <a:gd name="T87" fmla="*/ 3 h 519"/>
                  <a:gd name="T88" fmla="*/ 8 w 502"/>
                  <a:gd name="T89" fmla="*/ 0 h 519"/>
                  <a:gd name="T90" fmla="*/ 6 w 502"/>
                  <a:gd name="T91" fmla="*/ 2 h 519"/>
                  <a:gd name="T92" fmla="*/ 4 w 502"/>
                  <a:gd name="T93" fmla="*/ 2 h 519"/>
                  <a:gd name="T94" fmla="*/ 3 w 502"/>
                  <a:gd name="T95" fmla="*/ 2 h 519"/>
                  <a:gd name="T96" fmla="*/ 1 w 502"/>
                  <a:gd name="T97" fmla="*/ 2 h 519"/>
                  <a:gd name="T98" fmla="*/ 2 w 502"/>
                  <a:gd name="T99" fmla="*/ 4 h 519"/>
                  <a:gd name="T100" fmla="*/ 2 w 502"/>
                  <a:gd name="T101" fmla="*/ 5 h 51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02"/>
                  <a:gd name="T154" fmla="*/ 0 h 519"/>
                  <a:gd name="T155" fmla="*/ 502 w 502"/>
                  <a:gd name="T156" fmla="*/ 519 h 51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02" h="519">
                    <a:moveTo>
                      <a:pt x="30" y="86"/>
                    </a:moveTo>
                    <a:lnTo>
                      <a:pt x="36" y="86"/>
                    </a:lnTo>
                    <a:lnTo>
                      <a:pt x="38" y="88"/>
                    </a:lnTo>
                    <a:lnTo>
                      <a:pt x="40" y="90"/>
                    </a:lnTo>
                    <a:lnTo>
                      <a:pt x="42" y="94"/>
                    </a:lnTo>
                    <a:lnTo>
                      <a:pt x="42" y="97"/>
                    </a:lnTo>
                    <a:lnTo>
                      <a:pt x="44" y="99"/>
                    </a:lnTo>
                    <a:lnTo>
                      <a:pt x="44" y="101"/>
                    </a:lnTo>
                    <a:lnTo>
                      <a:pt x="42" y="101"/>
                    </a:lnTo>
                    <a:lnTo>
                      <a:pt x="42" y="103"/>
                    </a:lnTo>
                    <a:lnTo>
                      <a:pt x="40" y="107"/>
                    </a:lnTo>
                    <a:lnTo>
                      <a:pt x="38" y="111"/>
                    </a:lnTo>
                    <a:lnTo>
                      <a:pt x="38" y="112"/>
                    </a:lnTo>
                    <a:lnTo>
                      <a:pt x="45" y="118"/>
                    </a:lnTo>
                    <a:lnTo>
                      <a:pt x="53" y="126"/>
                    </a:lnTo>
                    <a:lnTo>
                      <a:pt x="57" y="129"/>
                    </a:lnTo>
                    <a:lnTo>
                      <a:pt x="64" y="137"/>
                    </a:lnTo>
                    <a:lnTo>
                      <a:pt x="68" y="143"/>
                    </a:lnTo>
                    <a:lnTo>
                      <a:pt x="72" y="148"/>
                    </a:lnTo>
                    <a:lnTo>
                      <a:pt x="74" y="150"/>
                    </a:lnTo>
                    <a:lnTo>
                      <a:pt x="74" y="152"/>
                    </a:lnTo>
                    <a:lnTo>
                      <a:pt x="74" y="156"/>
                    </a:lnTo>
                    <a:lnTo>
                      <a:pt x="74" y="158"/>
                    </a:lnTo>
                    <a:lnTo>
                      <a:pt x="72" y="165"/>
                    </a:lnTo>
                    <a:lnTo>
                      <a:pt x="66" y="182"/>
                    </a:lnTo>
                    <a:lnTo>
                      <a:pt x="62" y="191"/>
                    </a:lnTo>
                    <a:lnTo>
                      <a:pt x="60" y="199"/>
                    </a:lnTo>
                    <a:lnTo>
                      <a:pt x="60" y="203"/>
                    </a:lnTo>
                    <a:lnTo>
                      <a:pt x="60" y="206"/>
                    </a:lnTo>
                    <a:lnTo>
                      <a:pt x="60" y="210"/>
                    </a:lnTo>
                    <a:lnTo>
                      <a:pt x="60" y="212"/>
                    </a:lnTo>
                    <a:lnTo>
                      <a:pt x="64" y="220"/>
                    </a:lnTo>
                    <a:lnTo>
                      <a:pt x="72" y="235"/>
                    </a:lnTo>
                    <a:lnTo>
                      <a:pt x="76" y="242"/>
                    </a:lnTo>
                    <a:lnTo>
                      <a:pt x="81" y="252"/>
                    </a:lnTo>
                    <a:lnTo>
                      <a:pt x="83" y="253"/>
                    </a:lnTo>
                    <a:lnTo>
                      <a:pt x="85" y="257"/>
                    </a:lnTo>
                    <a:lnTo>
                      <a:pt x="89" y="259"/>
                    </a:lnTo>
                    <a:lnTo>
                      <a:pt x="92" y="261"/>
                    </a:lnTo>
                    <a:lnTo>
                      <a:pt x="92" y="269"/>
                    </a:lnTo>
                    <a:lnTo>
                      <a:pt x="94" y="278"/>
                    </a:lnTo>
                    <a:lnTo>
                      <a:pt x="96" y="280"/>
                    </a:lnTo>
                    <a:lnTo>
                      <a:pt x="100" y="287"/>
                    </a:lnTo>
                    <a:lnTo>
                      <a:pt x="106" y="293"/>
                    </a:lnTo>
                    <a:lnTo>
                      <a:pt x="109" y="297"/>
                    </a:lnTo>
                    <a:lnTo>
                      <a:pt x="111" y="300"/>
                    </a:lnTo>
                    <a:lnTo>
                      <a:pt x="111" y="306"/>
                    </a:lnTo>
                    <a:lnTo>
                      <a:pt x="111" y="314"/>
                    </a:lnTo>
                    <a:lnTo>
                      <a:pt x="113" y="319"/>
                    </a:lnTo>
                    <a:lnTo>
                      <a:pt x="109" y="338"/>
                    </a:lnTo>
                    <a:lnTo>
                      <a:pt x="141" y="342"/>
                    </a:lnTo>
                    <a:lnTo>
                      <a:pt x="168" y="338"/>
                    </a:lnTo>
                    <a:lnTo>
                      <a:pt x="170" y="340"/>
                    </a:lnTo>
                    <a:lnTo>
                      <a:pt x="177" y="348"/>
                    </a:lnTo>
                    <a:lnTo>
                      <a:pt x="188" y="361"/>
                    </a:lnTo>
                    <a:lnTo>
                      <a:pt x="203" y="379"/>
                    </a:lnTo>
                    <a:lnTo>
                      <a:pt x="245" y="423"/>
                    </a:lnTo>
                    <a:lnTo>
                      <a:pt x="250" y="425"/>
                    </a:lnTo>
                    <a:lnTo>
                      <a:pt x="264" y="430"/>
                    </a:lnTo>
                    <a:lnTo>
                      <a:pt x="273" y="432"/>
                    </a:lnTo>
                    <a:lnTo>
                      <a:pt x="281" y="436"/>
                    </a:lnTo>
                    <a:lnTo>
                      <a:pt x="288" y="436"/>
                    </a:lnTo>
                    <a:lnTo>
                      <a:pt x="294" y="436"/>
                    </a:lnTo>
                    <a:lnTo>
                      <a:pt x="307" y="436"/>
                    </a:lnTo>
                    <a:lnTo>
                      <a:pt x="318" y="436"/>
                    </a:lnTo>
                    <a:lnTo>
                      <a:pt x="326" y="436"/>
                    </a:lnTo>
                    <a:lnTo>
                      <a:pt x="329" y="436"/>
                    </a:lnTo>
                    <a:lnTo>
                      <a:pt x="344" y="430"/>
                    </a:lnTo>
                    <a:lnTo>
                      <a:pt x="360" y="445"/>
                    </a:lnTo>
                    <a:lnTo>
                      <a:pt x="363" y="472"/>
                    </a:lnTo>
                    <a:lnTo>
                      <a:pt x="378" y="487"/>
                    </a:lnTo>
                    <a:lnTo>
                      <a:pt x="382" y="485"/>
                    </a:lnTo>
                    <a:lnTo>
                      <a:pt x="386" y="483"/>
                    </a:lnTo>
                    <a:lnTo>
                      <a:pt x="395" y="479"/>
                    </a:lnTo>
                    <a:lnTo>
                      <a:pt x="403" y="477"/>
                    </a:lnTo>
                    <a:lnTo>
                      <a:pt x="408" y="477"/>
                    </a:lnTo>
                    <a:lnTo>
                      <a:pt x="414" y="477"/>
                    </a:lnTo>
                    <a:lnTo>
                      <a:pt x="418" y="477"/>
                    </a:lnTo>
                    <a:lnTo>
                      <a:pt x="422" y="479"/>
                    </a:lnTo>
                    <a:lnTo>
                      <a:pt x="423" y="481"/>
                    </a:lnTo>
                    <a:lnTo>
                      <a:pt x="425" y="483"/>
                    </a:lnTo>
                    <a:lnTo>
                      <a:pt x="427" y="485"/>
                    </a:lnTo>
                    <a:lnTo>
                      <a:pt x="429" y="487"/>
                    </a:lnTo>
                    <a:lnTo>
                      <a:pt x="431" y="490"/>
                    </a:lnTo>
                    <a:lnTo>
                      <a:pt x="431" y="494"/>
                    </a:lnTo>
                    <a:lnTo>
                      <a:pt x="431" y="496"/>
                    </a:lnTo>
                    <a:lnTo>
                      <a:pt x="433" y="502"/>
                    </a:lnTo>
                    <a:lnTo>
                      <a:pt x="448" y="519"/>
                    </a:lnTo>
                    <a:lnTo>
                      <a:pt x="482" y="502"/>
                    </a:lnTo>
                    <a:lnTo>
                      <a:pt x="482" y="496"/>
                    </a:lnTo>
                    <a:lnTo>
                      <a:pt x="480" y="487"/>
                    </a:lnTo>
                    <a:lnTo>
                      <a:pt x="478" y="475"/>
                    </a:lnTo>
                    <a:lnTo>
                      <a:pt x="478" y="468"/>
                    </a:lnTo>
                    <a:lnTo>
                      <a:pt x="478" y="464"/>
                    </a:lnTo>
                    <a:lnTo>
                      <a:pt x="478" y="460"/>
                    </a:lnTo>
                    <a:lnTo>
                      <a:pt x="480" y="457"/>
                    </a:lnTo>
                    <a:lnTo>
                      <a:pt x="484" y="451"/>
                    </a:lnTo>
                    <a:lnTo>
                      <a:pt x="486" y="445"/>
                    </a:lnTo>
                    <a:lnTo>
                      <a:pt x="489" y="442"/>
                    </a:lnTo>
                    <a:lnTo>
                      <a:pt x="493" y="440"/>
                    </a:lnTo>
                    <a:lnTo>
                      <a:pt x="495" y="436"/>
                    </a:lnTo>
                    <a:lnTo>
                      <a:pt x="497" y="436"/>
                    </a:lnTo>
                    <a:lnTo>
                      <a:pt x="502" y="434"/>
                    </a:lnTo>
                    <a:lnTo>
                      <a:pt x="502" y="430"/>
                    </a:lnTo>
                    <a:lnTo>
                      <a:pt x="502" y="419"/>
                    </a:lnTo>
                    <a:lnTo>
                      <a:pt x="502" y="415"/>
                    </a:lnTo>
                    <a:lnTo>
                      <a:pt x="501" y="410"/>
                    </a:lnTo>
                    <a:lnTo>
                      <a:pt x="501" y="408"/>
                    </a:lnTo>
                    <a:lnTo>
                      <a:pt x="499" y="406"/>
                    </a:lnTo>
                    <a:lnTo>
                      <a:pt x="497" y="406"/>
                    </a:lnTo>
                    <a:lnTo>
                      <a:pt x="495" y="406"/>
                    </a:lnTo>
                    <a:lnTo>
                      <a:pt x="469" y="361"/>
                    </a:lnTo>
                    <a:lnTo>
                      <a:pt x="446" y="317"/>
                    </a:lnTo>
                    <a:lnTo>
                      <a:pt x="444" y="250"/>
                    </a:lnTo>
                    <a:lnTo>
                      <a:pt x="465" y="218"/>
                    </a:lnTo>
                    <a:lnTo>
                      <a:pt x="469" y="167"/>
                    </a:lnTo>
                    <a:lnTo>
                      <a:pt x="467" y="165"/>
                    </a:lnTo>
                    <a:lnTo>
                      <a:pt x="465" y="158"/>
                    </a:lnTo>
                    <a:lnTo>
                      <a:pt x="461" y="152"/>
                    </a:lnTo>
                    <a:lnTo>
                      <a:pt x="459" y="148"/>
                    </a:lnTo>
                    <a:lnTo>
                      <a:pt x="455" y="143"/>
                    </a:lnTo>
                    <a:lnTo>
                      <a:pt x="454" y="137"/>
                    </a:lnTo>
                    <a:lnTo>
                      <a:pt x="448" y="131"/>
                    </a:lnTo>
                    <a:lnTo>
                      <a:pt x="442" y="126"/>
                    </a:lnTo>
                    <a:lnTo>
                      <a:pt x="437" y="122"/>
                    </a:lnTo>
                    <a:lnTo>
                      <a:pt x="431" y="116"/>
                    </a:lnTo>
                    <a:lnTo>
                      <a:pt x="423" y="112"/>
                    </a:lnTo>
                    <a:lnTo>
                      <a:pt x="416" y="111"/>
                    </a:lnTo>
                    <a:lnTo>
                      <a:pt x="410" y="109"/>
                    </a:lnTo>
                    <a:lnTo>
                      <a:pt x="405" y="109"/>
                    </a:lnTo>
                    <a:lnTo>
                      <a:pt x="401" y="107"/>
                    </a:lnTo>
                    <a:lnTo>
                      <a:pt x="397" y="107"/>
                    </a:lnTo>
                    <a:lnTo>
                      <a:pt x="393" y="105"/>
                    </a:lnTo>
                    <a:lnTo>
                      <a:pt x="384" y="103"/>
                    </a:lnTo>
                    <a:lnTo>
                      <a:pt x="380" y="101"/>
                    </a:lnTo>
                    <a:lnTo>
                      <a:pt x="375" y="99"/>
                    </a:lnTo>
                    <a:lnTo>
                      <a:pt x="371" y="97"/>
                    </a:lnTo>
                    <a:lnTo>
                      <a:pt x="367" y="95"/>
                    </a:lnTo>
                    <a:lnTo>
                      <a:pt x="361" y="94"/>
                    </a:lnTo>
                    <a:lnTo>
                      <a:pt x="354" y="92"/>
                    </a:lnTo>
                    <a:lnTo>
                      <a:pt x="348" y="92"/>
                    </a:lnTo>
                    <a:lnTo>
                      <a:pt x="343" y="90"/>
                    </a:lnTo>
                    <a:lnTo>
                      <a:pt x="337" y="90"/>
                    </a:lnTo>
                    <a:lnTo>
                      <a:pt x="331" y="90"/>
                    </a:lnTo>
                    <a:lnTo>
                      <a:pt x="324" y="92"/>
                    </a:lnTo>
                    <a:lnTo>
                      <a:pt x="316" y="92"/>
                    </a:lnTo>
                    <a:lnTo>
                      <a:pt x="309" y="94"/>
                    </a:lnTo>
                    <a:lnTo>
                      <a:pt x="303" y="95"/>
                    </a:lnTo>
                    <a:lnTo>
                      <a:pt x="296" y="99"/>
                    </a:lnTo>
                    <a:lnTo>
                      <a:pt x="288" y="103"/>
                    </a:lnTo>
                    <a:lnTo>
                      <a:pt x="281" y="107"/>
                    </a:lnTo>
                    <a:lnTo>
                      <a:pt x="273" y="112"/>
                    </a:lnTo>
                    <a:lnTo>
                      <a:pt x="273" y="114"/>
                    </a:lnTo>
                    <a:lnTo>
                      <a:pt x="271" y="116"/>
                    </a:lnTo>
                    <a:lnTo>
                      <a:pt x="267" y="118"/>
                    </a:lnTo>
                    <a:lnTo>
                      <a:pt x="260" y="120"/>
                    </a:lnTo>
                    <a:lnTo>
                      <a:pt x="252" y="120"/>
                    </a:lnTo>
                    <a:lnTo>
                      <a:pt x="239" y="122"/>
                    </a:lnTo>
                    <a:lnTo>
                      <a:pt x="222" y="122"/>
                    </a:lnTo>
                    <a:lnTo>
                      <a:pt x="217" y="124"/>
                    </a:lnTo>
                    <a:lnTo>
                      <a:pt x="215" y="126"/>
                    </a:lnTo>
                    <a:lnTo>
                      <a:pt x="211" y="124"/>
                    </a:lnTo>
                    <a:lnTo>
                      <a:pt x="205" y="122"/>
                    </a:lnTo>
                    <a:lnTo>
                      <a:pt x="202" y="120"/>
                    </a:lnTo>
                    <a:lnTo>
                      <a:pt x="196" y="118"/>
                    </a:lnTo>
                    <a:lnTo>
                      <a:pt x="192" y="114"/>
                    </a:lnTo>
                    <a:lnTo>
                      <a:pt x="186" y="112"/>
                    </a:lnTo>
                    <a:lnTo>
                      <a:pt x="181" y="109"/>
                    </a:lnTo>
                    <a:lnTo>
                      <a:pt x="175" y="103"/>
                    </a:lnTo>
                    <a:lnTo>
                      <a:pt x="171" y="97"/>
                    </a:lnTo>
                    <a:lnTo>
                      <a:pt x="166" y="92"/>
                    </a:lnTo>
                    <a:lnTo>
                      <a:pt x="162" y="82"/>
                    </a:lnTo>
                    <a:lnTo>
                      <a:pt x="158" y="75"/>
                    </a:lnTo>
                    <a:lnTo>
                      <a:pt x="156" y="65"/>
                    </a:lnTo>
                    <a:lnTo>
                      <a:pt x="156" y="56"/>
                    </a:lnTo>
                    <a:lnTo>
                      <a:pt x="136" y="24"/>
                    </a:lnTo>
                    <a:lnTo>
                      <a:pt x="134" y="22"/>
                    </a:lnTo>
                    <a:lnTo>
                      <a:pt x="126" y="16"/>
                    </a:lnTo>
                    <a:lnTo>
                      <a:pt x="123" y="13"/>
                    </a:lnTo>
                    <a:lnTo>
                      <a:pt x="119" y="9"/>
                    </a:lnTo>
                    <a:lnTo>
                      <a:pt x="117" y="5"/>
                    </a:lnTo>
                    <a:lnTo>
                      <a:pt x="115" y="0"/>
                    </a:lnTo>
                    <a:lnTo>
                      <a:pt x="83" y="33"/>
                    </a:lnTo>
                    <a:lnTo>
                      <a:pt x="79" y="33"/>
                    </a:lnTo>
                    <a:lnTo>
                      <a:pt x="70" y="35"/>
                    </a:lnTo>
                    <a:lnTo>
                      <a:pt x="64" y="37"/>
                    </a:lnTo>
                    <a:lnTo>
                      <a:pt x="59" y="35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1" y="33"/>
                    </a:lnTo>
                    <a:lnTo>
                      <a:pt x="47" y="32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8" y="35"/>
                    </a:lnTo>
                    <a:lnTo>
                      <a:pt x="12" y="41"/>
                    </a:lnTo>
                    <a:lnTo>
                      <a:pt x="13" y="47"/>
                    </a:lnTo>
                    <a:lnTo>
                      <a:pt x="17" y="52"/>
                    </a:lnTo>
                    <a:lnTo>
                      <a:pt x="17" y="56"/>
                    </a:lnTo>
                    <a:lnTo>
                      <a:pt x="27" y="79"/>
                    </a:lnTo>
                    <a:lnTo>
                      <a:pt x="27" y="80"/>
                    </a:lnTo>
                    <a:lnTo>
                      <a:pt x="27" y="82"/>
                    </a:lnTo>
                    <a:lnTo>
                      <a:pt x="27" y="84"/>
                    </a:lnTo>
                    <a:lnTo>
                      <a:pt x="25" y="86"/>
                    </a:lnTo>
                    <a:lnTo>
                      <a:pt x="30" y="8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87" name="Freeform 257"/>
              <p:cNvSpPr>
                <a:spLocks/>
              </p:cNvSpPr>
              <p:nvPr/>
            </p:nvSpPr>
            <p:spPr bwMode="auto">
              <a:xfrm>
                <a:off x="954" y="2147"/>
                <a:ext cx="251" cy="259"/>
              </a:xfrm>
              <a:custGeom>
                <a:avLst/>
                <a:gdLst>
                  <a:gd name="T0" fmla="*/ 3 w 502"/>
                  <a:gd name="T1" fmla="*/ 5 h 519"/>
                  <a:gd name="T2" fmla="*/ 3 w 502"/>
                  <a:gd name="T3" fmla="*/ 6 h 519"/>
                  <a:gd name="T4" fmla="*/ 3 w 502"/>
                  <a:gd name="T5" fmla="*/ 6 h 519"/>
                  <a:gd name="T6" fmla="*/ 4 w 502"/>
                  <a:gd name="T7" fmla="*/ 8 h 519"/>
                  <a:gd name="T8" fmla="*/ 5 w 502"/>
                  <a:gd name="T9" fmla="*/ 9 h 519"/>
                  <a:gd name="T10" fmla="*/ 5 w 502"/>
                  <a:gd name="T11" fmla="*/ 10 h 519"/>
                  <a:gd name="T12" fmla="*/ 4 w 502"/>
                  <a:gd name="T13" fmla="*/ 12 h 519"/>
                  <a:gd name="T14" fmla="*/ 4 w 502"/>
                  <a:gd name="T15" fmla="*/ 13 h 519"/>
                  <a:gd name="T16" fmla="*/ 6 w 502"/>
                  <a:gd name="T17" fmla="*/ 15 h 519"/>
                  <a:gd name="T18" fmla="*/ 6 w 502"/>
                  <a:gd name="T19" fmla="*/ 16 h 519"/>
                  <a:gd name="T20" fmla="*/ 7 w 502"/>
                  <a:gd name="T21" fmla="*/ 18 h 519"/>
                  <a:gd name="T22" fmla="*/ 7 w 502"/>
                  <a:gd name="T23" fmla="*/ 19 h 519"/>
                  <a:gd name="T24" fmla="*/ 11 w 502"/>
                  <a:gd name="T25" fmla="*/ 21 h 519"/>
                  <a:gd name="T26" fmla="*/ 13 w 502"/>
                  <a:gd name="T27" fmla="*/ 23 h 519"/>
                  <a:gd name="T28" fmla="*/ 18 w 502"/>
                  <a:gd name="T29" fmla="*/ 27 h 519"/>
                  <a:gd name="T30" fmla="*/ 20 w 502"/>
                  <a:gd name="T31" fmla="*/ 27 h 519"/>
                  <a:gd name="T32" fmla="*/ 22 w 502"/>
                  <a:gd name="T33" fmla="*/ 26 h 519"/>
                  <a:gd name="T34" fmla="*/ 24 w 502"/>
                  <a:gd name="T35" fmla="*/ 30 h 519"/>
                  <a:gd name="T36" fmla="*/ 26 w 502"/>
                  <a:gd name="T37" fmla="*/ 29 h 519"/>
                  <a:gd name="T38" fmla="*/ 27 w 502"/>
                  <a:gd name="T39" fmla="*/ 30 h 519"/>
                  <a:gd name="T40" fmla="*/ 27 w 502"/>
                  <a:gd name="T41" fmla="*/ 30 h 519"/>
                  <a:gd name="T42" fmla="*/ 28 w 502"/>
                  <a:gd name="T43" fmla="*/ 32 h 519"/>
                  <a:gd name="T44" fmla="*/ 30 w 502"/>
                  <a:gd name="T45" fmla="*/ 29 h 519"/>
                  <a:gd name="T46" fmla="*/ 30 w 502"/>
                  <a:gd name="T47" fmla="*/ 28 h 519"/>
                  <a:gd name="T48" fmla="*/ 31 w 502"/>
                  <a:gd name="T49" fmla="*/ 27 h 519"/>
                  <a:gd name="T50" fmla="*/ 31 w 502"/>
                  <a:gd name="T51" fmla="*/ 26 h 519"/>
                  <a:gd name="T52" fmla="*/ 31 w 502"/>
                  <a:gd name="T53" fmla="*/ 25 h 519"/>
                  <a:gd name="T54" fmla="*/ 30 w 502"/>
                  <a:gd name="T55" fmla="*/ 22 h 519"/>
                  <a:gd name="T56" fmla="*/ 30 w 502"/>
                  <a:gd name="T57" fmla="*/ 10 h 519"/>
                  <a:gd name="T58" fmla="*/ 29 w 502"/>
                  <a:gd name="T59" fmla="*/ 9 h 519"/>
                  <a:gd name="T60" fmla="*/ 28 w 502"/>
                  <a:gd name="T61" fmla="*/ 7 h 519"/>
                  <a:gd name="T62" fmla="*/ 26 w 502"/>
                  <a:gd name="T63" fmla="*/ 6 h 519"/>
                  <a:gd name="T64" fmla="*/ 25 w 502"/>
                  <a:gd name="T65" fmla="*/ 6 h 519"/>
                  <a:gd name="T66" fmla="*/ 24 w 502"/>
                  <a:gd name="T67" fmla="*/ 6 h 519"/>
                  <a:gd name="T68" fmla="*/ 23 w 502"/>
                  <a:gd name="T69" fmla="*/ 5 h 519"/>
                  <a:gd name="T70" fmla="*/ 21 w 502"/>
                  <a:gd name="T71" fmla="*/ 5 h 519"/>
                  <a:gd name="T72" fmla="*/ 19 w 502"/>
                  <a:gd name="T73" fmla="*/ 5 h 519"/>
                  <a:gd name="T74" fmla="*/ 18 w 502"/>
                  <a:gd name="T75" fmla="*/ 7 h 519"/>
                  <a:gd name="T76" fmla="*/ 17 w 502"/>
                  <a:gd name="T77" fmla="*/ 7 h 519"/>
                  <a:gd name="T78" fmla="*/ 14 w 502"/>
                  <a:gd name="T79" fmla="*/ 7 h 519"/>
                  <a:gd name="T80" fmla="*/ 13 w 502"/>
                  <a:gd name="T81" fmla="*/ 7 h 519"/>
                  <a:gd name="T82" fmla="*/ 12 w 502"/>
                  <a:gd name="T83" fmla="*/ 7 h 519"/>
                  <a:gd name="T84" fmla="*/ 11 w 502"/>
                  <a:gd name="T85" fmla="*/ 5 h 519"/>
                  <a:gd name="T86" fmla="*/ 10 w 502"/>
                  <a:gd name="T87" fmla="*/ 3 h 519"/>
                  <a:gd name="T88" fmla="*/ 8 w 502"/>
                  <a:gd name="T89" fmla="*/ 0 h 519"/>
                  <a:gd name="T90" fmla="*/ 6 w 502"/>
                  <a:gd name="T91" fmla="*/ 2 h 519"/>
                  <a:gd name="T92" fmla="*/ 4 w 502"/>
                  <a:gd name="T93" fmla="*/ 2 h 519"/>
                  <a:gd name="T94" fmla="*/ 3 w 502"/>
                  <a:gd name="T95" fmla="*/ 2 h 519"/>
                  <a:gd name="T96" fmla="*/ 1 w 502"/>
                  <a:gd name="T97" fmla="*/ 2 h 519"/>
                  <a:gd name="T98" fmla="*/ 2 w 502"/>
                  <a:gd name="T99" fmla="*/ 4 h 519"/>
                  <a:gd name="T100" fmla="*/ 2 w 502"/>
                  <a:gd name="T101" fmla="*/ 5 h 51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02"/>
                  <a:gd name="T154" fmla="*/ 0 h 519"/>
                  <a:gd name="T155" fmla="*/ 502 w 502"/>
                  <a:gd name="T156" fmla="*/ 519 h 51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02" h="519">
                    <a:moveTo>
                      <a:pt x="30" y="86"/>
                    </a:moveTo>
                    <a:lnTo>
                      <a:pt x="36" y="86"/>
                    </a:lnTo>
                    <a:lnTo>
                      <a:pt x="38" y="88"/>
                    </a:lnTo>
                    <a:lnTo>
                      <a:pt x="40" y="90"/>
                    </a:lnTo>
                    <a:lnTo>
                      <a:pt x="42" y="94"/>
                    </a:lnTo>
                    <a:lnTo>
                      <a:pt x="42" y="97"/>
                    </a:lnTo>
                    <a:lnTo>
                      <a:pt x="44" y="99"/>
                    </a:lnTo>
                    <a:lnTo>
                      <a:pt x="44" y="101"/>
                    </a:lnTo>
                    <a:lnTo>
                      <a:pt x="42" y="101"/>
                    </a:lnTo>
                    <a:lnTo>
                      <a:pt x="42" y="103"/>
                    </a:lnTo>
                    <a:lnTo>
                      <a:pt x="40" y="107"/>
                    </a:lnTo>
                    <a:lnTo>
                      <a:pt x="38" y="111"/>
                    </a:lnTo>
                    <a:lnTo>
                      <a:pt x="38" y="112"/>
                    </a:lnTo>
                    <a:lnTo>
                      <a:pt x="45" y="118"/>
                    </a:lnTo>
                    <a:lnTo>
                      <a:pt x="53" y="126"/>
                    </a:lnTo>
                    <a:lnTo>
                      <a:pt x="57" y="129"/>
                    </a:lnTo>
                    <a:lnTo>
                      <a:pt x="64" y="137"/>
                    </a:lnTo>
                    <a:lnTo>
                      <a:pt x="68" y="143"/>
                    </a:lnTo>
                    <a:lnTo>
                      <a:pt x="72" y="148"/>
                    </a:lnTo>
                    <a:lnTo>
                      <a:pt x="74" y="150"/>
                    </a:lnTo>
                    <a:lnTo>
                      <a:pt x="74" y="152"/>
                    </a:lnTo>
                    <a:lnTo>
                      <a:pt x="74" y="156"/>
                    </a:lnTo>
                    <a:lnTo>
                      <a:pt x="74" y="158"/>
                    </a:lnTo>
                    <a:lnTo>
                      <a:pt x="72" y="165"/>
                    </a:lnTo>
                    <a:lnTo>
                      <a:pt x="66" y="182"/>
                    </a:lnTo>
                    <a:lnTo>
                      <a:pt x="62" y="191"/>
                    </a:lnTo>
                    <a:lnTo>
                      <a:pt x="60" y="199"/>
                    </a:lnTo>
                    <a:lnTo>
                      <a:pt x="60" y="203"/>
                    </a:lnTo>
                    <a:lnTo>
                      <a:pt x="60" y="206"/>
                    </a:lnTo>
                    <a:lnTo>
                      <a:pt x="60" y="210"/>
                    </a:lnTo>
                    <a:lnTo>
                      <a:pt x="60" y="212"/>
                    </a:lnTo>
                    <a:lnTo>
                      <a:pt x="64" y="220"/>
                    </a:lnTo>
                    <a:lnTo>
                      <a:pt x="72" y="235"/>
                    </a:lnTo>
                    <a:lnTo>
                      <a:pt x="76" y="242"/>
                    </a:lnTo>
                    <a:lnTo>
                      <a:pt x="81" y="252"/>
                    </a:lnTo>
                    <a:lnTo>
                      <a:pt x="83" y="253"/>
                    </a:lnTo>
                    <a:lnTo>
                      <a:pt x="85" y="257"/>
                    </a:lnTo>
                    <a:lnTo>
                      <a:pt x="89" y="259"/>
                    </a:lnTo>
                    <a:lnTo>
                      <a:pt x="92" y="261"/>
                    </a:lnTo>
                    <a:lnTo>
                      <a:pt x="92" y="269"/>
                    </a:lnTo>
                    <a:lnTo>
                      <a:pt x="94" y="278"/>
                    </a:lnTo>
                    <a:lnTo>
                      <a:pt x="96" y="280"/>
                    </a:lnTo>
                    <a:lnTo>
                      <a:pt x="100" y="287"/>
                    </a:lnTo>
                    <a:lnTo>
                      <a:pt x="106" y="293"/>
                    </a:lnTo>
                    <a:lnTo>
                      <a:pt x="109" y="297"/>
                    </a:lnTo>
                    <a:lnTo>
                      <a:pt x="111" y="300"/>
                    </a:lnTo>
                    <a:lnTo>
                      <a:pt x="111" y="306"/>
                    </a:lnTo>
                    <a:lnTo>
                      <a:pt x="111" y="314"/>
                    </a:lnTo>
                    <a:lnTo>
                      <a:pt x="113" y="319"/>
                    </a:lnTo>
                    <a:lnTo>
                      <a:pt x="109" y="338"/>
                    </a:lnTo>
                    <a:lnTo>
                      <a:pt x="141" y="342"/>
                    </a:lnTo>
                    <a:lnTo>
                      <a:pt x="168" y="338"/>
                    </a:lnTo>
                    <a:lnTo>
                      <a:pt x="170" y="340"/>
                    </a:lnTo>
                    <a:lnTo>
                      <a:pt x="177" y="348"/>
                    </a:lnTo>
                    <a:lnTo>
                      <a:pt x="188" y="361"/>
                    </a:lnTo>
                    <a:lnTo>
                      <a:pt x="203" y="379"/>
                    </a:lnTo>
                    <a:lnTo>
                      <a:pt x="245" y="423"/>
                    </a:lnTo>
                    <a:lnTo>
                      <a:pt x="250" y="425"/>
                    </a:lnTo>
                    <a:lnTo>
                      <a:pt x="264" y="430"/>
                    </a:lnTo>
                    <a:lnTo>
                      <a:pt x="273" y="432"/>
                    </a:lnTo>
                    <a:lnTo>
                      <a:pt x="281" y="436"/>
                    </a:lnTo>
                    <a:lnTo>
                      <a:pt x="288" y="436"/>
                    </a:lnTo>
                    <a:lnTo>
                      <a:pt x="294" y="436"/>
                    </a:lnTo>
                    <a:lnTo>
                      <a:pt x="307" y="436"/>
                    </a:lnTo>
                    <a:lnTo>
                      <a:pt x="318" y="436"/>
                    </a:lnTo>
                    <a:lnTo>
                      <a:pt x="326" y="436"/>
                    </a:lnTo>
                    <a:lnTo>
                      <a:pt x="329" y="436"/>
                    </a:lnTo>
                    <a:lnTo>
                      <a:pt x="344" y="430"/>
                    </a:lnTo>
                    <a:lnTo>
                      <a:pt x="360" y="445"/>
                    </a:lnTo>
                    <a:lnTo>
                      <a:pt x="363" y="472"/>
                    </a:lnTo>
                    <a:lnTo>
                      <a:pt x="378" y="487"/>
                    </a:lnTo>
                    <a:lnTo>
                      <a:pt x="382" y="485"/>
                    </a:lnTo>
                    <a:lnTo>
                      <a:pt x="386" y="483"/>
                    </a:lnTo>
                    <a:lnTo>
                      <a:pt x="395" y="479"/>
                    </a:lnTo>
                    <a:lnTo>
                      <a:pt x="403" y="477"/>
                    </a:lnTo>
                    <a:lnTo>
                      <a:pt x="408" y="477"/>
                    </a:lnTo>
                    <a:lnTo>
                      <a:pt x="414" y="477"/>
                    </a:lnTo>
                    <a:lnTo>
                      <a:pt x="418" y="477"/>
                    </a:lnTo>
                    <a:lnTo>
                      <a:pt x="422" y="479"/>
                    </a:lnTo>
                    <a:lnTo>
                      <a:pt x="423" y="481"/>
                    </a:lnTo>
                    <a:lnTo>
                      <a:pt x="425" y="483"/>
                    </a:lnTo>
                    <a:lnTo>
                      <a:pt x="427" y="485"/>
                    </a:lnTo>
                    <a:lnTo>
                      <a:pt x="429" y="487"/>
                    </a:lnTo>
                    <a:lnTo>
                      <a:pt x="431" y="490"/>
                    </a:lnTo>
                    <a:lnTo>
                      <a:pt x="431" y="494"/>
                    </a:lnTo>
                    <a:lnTo>
                      <a:pt x="431" y="496"/>
                    </a:lnTo>
                    <a:lnTo>
                      <a:pt x="433" y="502"/>
                    </a:lnTo>
                    <a:lnTo>
                      <a:pt x="448" y="519"/>
                    </a:lnTo>
                    <a:lnTo>
                      <a:pt x="482" y="502"/>
                    </a:lnTo>
                    <a:lnTo>
                      <a:pt x="482" y="496"/>
                    </a:lnTo>
                    <a:lnTo>
                      <a:pt x="480" y="487"/>
                    </a:lnTo>
                    <a:lnTo>
                      <a:pt x="478" y="475"/>
                    </a:lnTo>
                    <a:lnTo>
                      <a:pt x="478" y="468"/>
                    </a:lnTo>
                    <a:lnTo>
                      <a:pt x="478" y="464"/>
                    </a:lnTo>
                    <a:lnTo>
                      <a:pt x="478" y="460"/>
                    </a:lnTo>
                    <a:lnTo>
                      <a:pt x="480" y="457"/>
                    </a:lnTo>
                    <a:lnTo>
                      <a:pt x="484" y="451"/>
                    </a:lnTo>
                    <a:lnTo>
                      <a:pt x="486" y="445"/>
                    </a:lnTo>
                    <a:lnTo>
                      <a:pt x="489" y="442"/>
                    </a:lnTo>
                    <a:lnTo>
                      <a:pt x="493" y="440"/>
                    </a:lnTo>
                    <a:lnTo>
                      <a:pt x="495" y="436"/>
                    </a:lnTo>
                    <a:lnTo>
                      <a:pt x="497" y="436"/>
                    </a:lnTo>
                    <a:lnTo>
                      <a:pt x="502" y="434"/>
                    </a:lnTo>
                    <a:lnTo>
                      <a:pt x="502" y="430"/>
                    </a:lnTo>
                    <a:lnTo>
                      <a:pt x="502" y="419"/>
                    </a:lnTo>
                    <a:lnTo>
                      <a:pt x="502" y="415"/>
                    </a:lnTo>
                    <a:lnTo>
                      <a:pt x="501" y="410"/>
                    </a:lnTo>
                    <a:lnTo>
                      <a:pt x="501" y="408"/>
                    </a:lnTo>
                    <a:lnTo>
                      <a:pt x="499" y="406"/>
                    </a:lnTo>
                    <a:lnTo>
                      <a:pt x="497" y="406"/>
                    </a:lnTo>
                    <a:lnTo>
                      <a:pt x="495" y="406"/>
                    </a:lnTo>
                    <a:lnTo>
                      <a:pt x="469" y="361"/>
                    </a:lnTo>
                    <a:lnTo>
                      <a:pt x="446" y="317"/>
                    </a:lnTo>
                    <a:lnTo>
                      <a:pt x="444" y="250"/>
                    </a:lnTo>
                    <a:lnTo>
                      <a:pt x="465" y="218"/>
                    </a:lnTo>
                    <a:lnTo>
                      <a:pt x="469" y="167"/>
                    </a:lnTo>
                    <a:lnTo>
                      <a:pt x="467" y="165"/>
                    </a:lnTo>
                    <a:lnTo>
                      <a:pt x="465" y="158"/>
                    </a:lnTo>
                    <a:lnTo>
                      <a:pt x="461" y="152"/>
                    </a:lnTo>
                    <a:lnTo>
                      <a:pt x="459" y="148"/>
                    </a:lnTo>
                    <a:lnTo>
                      <a:pt x="455" y="143"/>
                    </a:lnTo>
                    <a:lnTo>
                      <a:pt x="454" y="137"/>
                    </a:lnTo>
                    <a:lnTo>
                      <a:pt x="448" y="131"/>
                    </a:lnTo>
                    <a:lnTo>
                      <a:pt x="442" y="126"/>
                    </a:lnTo>
                    <a:lnTo>
                      <a:pt x="437" y="122"/>
                    </a:lnTo>
                    <a:lnTo>
                      <a:pt x="431" y="116"/>
                    </a:lnTo>
                    <a:lnTo>
                      <a:pt x="423" y="112"/>
                    </a:lnTo>
                    <a:lnTo>
                      <a:pt x="416" y="111"/>
                    </a:lnTo>
                    <a:lnTo>
                      <a:pt x="410" y="109"/>
                    </a:lnTo>
                    <a:lnTo>
                      <a:pt x="405" y="109"/>
                    </a:lnTo>
                    <a:lnTo>
                      <a:pt x="401" y="107"/>
                    </a:lnTo>
                    <a:lnTo>
                      <a:pt x="397" y="107"/>
                    </a:lnTo>
                    <a:lnTo>
                      <a:pt x="393" y="105"/>
                    </a:lnTo>
                    <a:lnTo>
                      <a:pt x="384" y="103"/>
                    </a:lnTo>
                    <a:lnTo>
                      <a:pt x="380" y="101"/>
                    </a:lnTo>
                    <a:lnTo>
                      <a:pt x="375" y="99"/>
                    </a:lnTo>
                    <a:lnTo>
                      <a:pt x="371" y="97"/>
                    </a:lnTo>
                    <a:lnTo>
                      <a:pt x="367" y="95"/>
                    </a:lnTo>
                    <a:lnTo>
                      <a:pt x="361" y="94"/>
                    </a:lnTo>
                    <a:lnTo>
                      <a:pt x="354" y="92"/>
                    </a:lnTo>
                    <a:lnTo>
                      <a:pt x="348" y="92"/>
                    </a:lnTo>
                    <a:lnTo>
                      <a:pt x="343" y="90"/>
                    </a:lnTo>
                    <a:lnTo>
                      <a:pt x="337" y="90"/>
                    </a:lnTo>
                    <a:lnTo>
                      <a:pt x="331" y="90"/>
                    </a:lnTo>
                    <a:lnTo>
                      <a:pt x="324" y="92"/>
                    </a:lnTo>
                    <a:lnTo>
                      <a:pt x="316" y="92"/>
                    </a:lnTo>
                    <a:lnTo>
                      <a:pt x="309" y="94"/>
                    </a:lnTo>
                    <a:lnTo>
                      <a:pt x="303" y="95"/>
                    </a:lnTo>
                    <a:lnTo>
                      <a:pt x="296" y="99"/>
                    </a:lnTo>
                    <a:lnTo>
                      <a:pt x="288" y="103"/>
                    </a:lnTo>
                    <a:lnTo>
                      <a:pt x="281" y="107"/>
                    </a:lnTo>
                    <a:lnTo>
                      <a:pt x="273" y="112"/>
                    </a:lnTo>
                    <a:lnTo>
                      <a:pt x="273" y="114"/>
                    </a:lnTo>
                    <a:lnTo>
                      <a:pt x="271" y="116"/>
                    </a:lnTo>
                    <a:lnTo>
                      <a:pt x="267" y="118"/>
                    </a:lnTo>
                    <a:lnTo>
                      <a:pt x="260" y="120"/>
                    </a:lnTo>
                    <a:lnTo>
                      <a:pt x="252" y="120"/>
                    </a:lnTo>
                    <a:lnTo>
                      <a:pt x="239" y="122"/>
                    </a:lnTo>
                    <a:lnTo>
                      <a:pt x="222" y="122"/>
                    </a:lnTo>
                    <a:lnTo>
                      <a:pt x="217" y="124"/>
                    </a:lnTo>
                    <a:lnTo>
                      <a:pt x="215" y="126"/>
                    </a:lnTo>
                    <a:lnTo>
                      <a:pt x="211" y="124"/>
                    </a:lnTo>
                    <a:lnTo>
                      <a:pt x="205" y="122"/>
                    </a:lnTo>
                    <a:lnTo>
                      <a:pt x="202" y="120"/>
                    </a:lnTo>
                    <a:lnTo>
                      <a:pt x="196" y="118"/>
                    </a:lnTo>
                    <a:lnTo>
                      <a:pt x="192" y="114"/>
                    </a:lnTo>
                    <a:lnTo>
                      <a:pt x="186" y="112"/>
                    </a:lnTo>
                    <a:lnTo>
                      <a:pt x="181" y="109"/>
                    </a:lnTo>
                    <a:lnTo>
                      <a:pt x="175" y="103"/>
                    </a:lnTo>
                    <a:lnTo>
                      <a:pt x="171" y="97"/>
                    </a:lnTo>
                    <a:lnTo>
                      <a:pt x="166" y="92"/>
                    </a:lnTo>
                    <a:lnTo>
                      <a:pt x="162" y="82"/>
                    </a:lnTo>
                    <a:lnTo>
                      <a:pt x="158" y="75"/>
                    </a:lnTo>
                    <a:lnTo>
                      <a:pt x="156" y="65"/>
                    </a:lnTo>
                    <a:lnTo>
                      <a:pt x="156" y="56"/>
                    </a:lnTo>
                    <a:lnTo>
                      <a:pt x="136" y="24"/>
                    </a:lnTo>
                    <a:lnTo>
                      <a:pt x="134" y="22"/>
                    </a:lnTo>
                    <a:lnTo>
                      <a:pt x="126" y="16"/>
                    </a:lnTo>
                    <a:lnTo>
                      <a:pt x="123" y="13"/>
                    </a:lnTo>
                    <a:lnTo>
                      <a:pt x="119" y="9"/>
                    </a:lnTo>
                    <a:lnTo>
                      <a:pt x="117" y="5"/>
                    </a:lnTo>
                    <a:lnTo>
                      <a:pt x="115" y="0"/>
                    </a:lnTo>
                    <a:lnTo>
                      <a:pt x="83" y="33"/>
                    </a:lnTo>
                    <a:lnTo>
                      <a:pt x="79" y="33"/>
                    </a:lnTo>
                    <a:lnTo>
                      <a:pt x="70" y="35"/>
                    </a:lnTo>
                    <a:lnTo>
                      <a:pt x="64" y="37"/>
                    </a:lnTo>
                    <a:lnTo>
                      <a:pt x="59" y="35"/>
                    </a:lnTo>
                    <a:lnTo>
                      <a:pt x="55" y="35"/>
                    </a:lnTo>
                    <a:lnTo>
                      <a:pt x="53" y="33"/>
                    </a:lnTo>
                    <a:lnTo>
                      <a:pt x="51" y="33"/>
                    </a:lnTo>
                    <a:lnTo>
                      <a:pt x="47" y="32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8" y="35"/>
                    </a:lnTo>
                    <a:lnTo>
                      <a:pt x="12" y="41"/>
                    </a:lnTo>
                    <a:lnTo>
                      <a:pt x="13" y="47"/>
                    </a:lnTo>
                    <a:lnTo>
                      <a:pt x="17" y="52"/>
                    </a:lnTo>
                    <a:lnTo>
                      <a:pt x="17" y="56"/>
                    </a:lnTo>
                    <a:lnTo>
                      <a:pt x="27" y="79"/>
                    </a:lnTo>
                    <a:lnTo>
                      <a:pt x="27" y="80"/>
                    </a:lnTo>
                    <a:lnTo>
                      <a:pt x="27" y="82"/>
                    </a:lnTo>
                    <a:lnTo>
                      <a:pt x="27" y="84"/>
                    </a:lnTo>
                    <a:lnTo>
                      <a:pt x="25" y="86"/>
                    </a:lnTo>
                    <a:lnTo>
                      <a:pt x="30" y="8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65" name="Freeform 258"/>
            <p:cNvSpPr>
              <a:spLocks/>
            </p:cNvSpPr>
            <p:nvPr/>
          </p:nvSpPr>
          <p:spPr bwMode="auto">
            <a:xfrm>
              <a:off x="204" y="2597"/>
              <a:ext cx="19" cy="23"/>
            </a:xfrm>
            <a:custGeom>
              <a:avLst/>
              <a:gdLst>
                <a:gd name="T0" fmla="*/ 1 w 36"/>
                <a:gd name="T1" fmla="*/ 1 h 59"/>
                <a:gd name="T2" fmla="*/ 1 w 36"/>
                <a:gd name="T3" fmla="*/ 1 h 59"/>
                <a:gd name="T4" fmla="*/ 1 w 36"/>
                <a:gd name="T5" fmla="*/ 1 h 59"/>
                <a:gd name="T6" fmla="*/ 2 w 36"/>
                <a:gd name="T7" fmla="*/ 1 h 59"/>
                <a:gd name="T8" fmla="*/ 2 w 36"/>
                <a:gd name="T9" fmla="*/ 1 h 59"/>
                <a:gd name="T10" fmla="*/ 2 w 36"/>
                <a:gd name="T11" fmla="*/ 1 h 59"/>
                <a:gd name="T12" fmla="*/ 2 w 36"/>
                <a:gd name="T13" fmla="*/ 1 h 59"/>
                <a:gd name="T14" fmla="*/ 2 w 36"/>
                <a:gd name="T15" fmla="*/ 1 h 59"/>
                <a:gd name="T16" fmla="*/ 2 w 36"/>
                <a:gd name="T17" fmla="*/ 1 h 59"/>
                <a:gd name="T18" fmla="*/ 2 w 36"/>
                <a:gd name="T19" fmla="*/ 1 h 59"/>
                <a:gd name="T20" fmla="*/ 2 w 36"/>
                <a:gd name="T21" fmla="*/ 1 h 59"/>
                <a:gd name="T22" fmla="*/ 2 w 36"/>
                <a:gd name="T23" fmla="*/ 1 h 59"/>
                <a:gd name="T24" fmla="*/ 2 w 36"/>
                <a:gd name="T25" fmla="*/ 1 h 59"/>
                <a:gd name="T26" fmla="*/ 2 w 36"/>
                <a:gd name="T27" fmla="*/ 0 h 59"/>
                <a:gd name="T28" fmla="*/ 2 w 36"/>
                <a:gd name="T29" fmla="*/ 0 h 59"/>
                <a:gd name="T30" fmla="*/ 3 w 36"/>
                <a:gd name="T31" fmla="*/ 0 h 59"/>
                <a:gd name="T32" fmla="*/ 3 w 36"/>
                <a:gd name="T33" fmla="*/ 0 h 59"/>
                <a:gd name="T34" fmla="*/ 3 w 36"/>
                <a:gd name="T35" fmla="*/ 0 h 59"/>
                <a:gd name="T36" fmla="*/ 3 w 36"/>
                <a:gd name="T37" fmla="*/ 0 h 59"/>
                <a:gd name="T38" fmla="*/ 3 w 36"/>
                <a:gd name="T39" fmla="*/ 0 h 59"/>
                <a:gd name="T40" fmla="*/ 3 w 36"/>
                <a:gd name="T41" fmla="*/ 0 h 59"/>
                <a:gd name="T42" fmla="*/ 2 w 36"/>
                <a:gd name="T43" fmla="*/ 0 h 59"/>
                <a:gd name="T44" fmla="*/ 2 w 36"/>
                <a:gd name="T45" fmla="*/ 0 h 59"/>
                <a:gd name="T46" fmla="*/ 2 w 36"/>
                <a:gd name="T47" fmla="*/ 0 h 59"/>
                <a:gd name="T48" fmla="*/ 2 w 36"/>
                <a:gd name="T49" fmla="*/ 0 h 59"/>
                <a:gd name="T50" fmla="*/ 2 w 36"/>
                <a:gd name="T51" fmla="*/ 0 h 59"/>
                <a:gd name="T52" fmla="*/ 2 w 36"/>
                <a:gd name="T53" fmla="*/ 0 h 59"/>
                <a:gd name="T54" fmla="*/ 1 w 36"/>
                <a:gd name="T55" fmla="*/ 0 h 59"/>
                <a:gd name="T56" fmla="*/ 1 w 36"/>
                <a:gd name="T57" fmla="*/ 0 h 59"/>
                <a:gd name="T58" fmla="*/ 1 w 36"/>
                <a:gd name="T59" fmla="*/ 1 h 59"/>
                <a:gd name="T60" fmla="*/ 1 w 36"/>
                <a:gd name="T61" fmla="*/ 1 h 59"/>
                <a:gd name="T62" fmla="*/ 0 w 36"/>
                <a:gd name="T63" fmla="*/ 2 h 59"/>
                <a:gd name="T64" fmla="*/ 1 w 36"/>
                <a:gd name="T65" fmla="*/ 2 h 59"/>
                <a:gd name="T66" fmla="*/ 1 w 36"/>
                <a:gd name="T67" fmla="*/ 1 h 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59"/>
                <a:gd name="T104" fmla="*/ 36 w 36"/>
                <a:gd name="T105" fmla="*/ 59 h 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59">
                  <a:moveTo>
                    <a:pt x="13" y="55"/>
                  </a:moveTo>
                  <a:lnTo>
                    <a:pt x="13" y="55"/>
                  </a:lnTo>
                  <a:lnTo>
                    <a:pt x="15" y="53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7" y="32"/>
                  </a:lnTo>
                  <a:lnTo>
                    <a:pt x="28" y="30"/>
                  </a:lnTo>
                  <a:lnTo>
                    <a:pt x="30" y="29"/>
                  </a:lnTo>
                  <a:lnTo>
                    <a:pt x="30" y="27"/>
                  </a:lnTo>
                  <a:lnTo>
                    <a:pt x="30" y="25"/>
                  </a:lnTo>
                  <a:lnTo>
                    <a:pt x="30" y="19"/>
                  </a:lnTo>
                  <a:lnTo>
                    <a:pt x="30" y="17"/>
                  </a:lnTo>
                  <a:lnTo>
                    <a:pt x="36" y="12"/>
                  </a:lnTo>
                  <a:lnTo>
                    <a:pt x="36" y="8"/>
                  </a:lnTo>
                  <a:lnTo>
                    <a:pt x="36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3" y="19"/>
                  </a:lnTo>
                  <a:lnTo>
                    <a:pt x="12" y="23"/>
                  </a:lnTo>
                  <a:lnTo>
                    <a:pt x="6" y="29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13" y="5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6" name="Freeform 259"/>
            <p:cNvSpPr>
              <a:spLocks/>
            </p:cNvSpPr>
            <p:nvPr/>
          </p:nvSpPr>
          <p:spPr bwMode="auto">
            <a:xfrm>
              <a:off x="204" y="2597"/>
              <a:ext cx="19" cy="23"/>
            </a:xfrm>
            <a:custGeom>
              <a:avLst/>
              <a:gdLst>
                <a:gd name="T0" fmla="*/ 1 w 36"/>
                <a:gd name="T1" fmla="*/ 1 h 59"/>
                <a:gd name="T2" fmla="*/ 1 w 36"/>
                <a:gd name="T3" fmla="*/ 1 h 59"/>
                <a:gd name="T4" fmla="*/ 1 w 36"/>
                <a:gd name="T5" fmla="*/ 1 h 59"/>
                <a:gd name="T6" fmla="*/ 2 w 36"/>
                <a:gd name="T7" fmla="*/ 1 h 59"/>
                <a:gd name="T8" fmla="*/ 2 w 36"/>
                <a:gd name="T9" fmla="*/ 1 h 59"/>
                <a:gd name="T10" fmla="*/ 2 w 36"/>
                <a:gd name="T11" fmla="*/ 1 h 59"/>
                <a:gd name="T12" fmla="*/ 2 w 36"/>
                <a:gd name="T13" fmla="*/ 1 h 59"/>
                <a:gd name="T14" fmla="*/ 2 w 36"/>
                <a:gd name="T15" fmla="*/ 1 h 59"/>
                <a:gd name="T16" fmla="*/ 2 w 36"/>
                <a:gd name="T17" fmla="*/ 1 h 59"/>
                <a:gd name="T18" fmla="*/ 2 w 36"/>
                <a:gd name="T19" fmla="*/ 1 h 59"/>
                <a:gd name="T20" fmla="*/ 2 w 36"/>
                <a:gd name="T21" fmla="*/ 1 h 59"/>
                <a:gd name="T22" fmla="*/ 2 w 36"/>
                <a:gd name="T23" fmla="*/ 1 h 59"/>
                <a:gd name="T24" fmla="*/ 2 w 36"/>
                <a:gd name="T25" fmla="*/ 1 h 59"/>
                <a:gd name="T26" fmla="*/ 2 w 36"/>
                <a:gd name="T27" fmla="*/ 0 h 59"/>
                <a:gd name="T28" fmla="*/ 2 w 36"/>
                <a:gd name="T29" fmla="*/ 0 h 59"/>
                <a:gd name="T30" fmla="*/ 3 w 36"/>
                <a:gd name="T31" fmla="*/ 0 h 59"/>
                <a:gd name="T32" fmla="*/ 3 w 36"/>
                <a:gd name="T33" fmla="*/ 0 h 59"/>
                <a:gd name="T34" fmla="*/ 3 w 36"/>
                <a:gd name="T35" fmla="*/ 0 h 59"/>
                <a:gd name="T36" fmla="*/ 3 w 36"/>
                <a:gd name="T37" fmla="*/ 0 h 59"/>
                <a:gd name="T38" fmla="*/ 3 w 36"/>
                <a:gd name="T39" fmla="*/ 0 h 59"/>
                <a:gd name="T40" fmla="*/ 3 w 36"/>
                <a:gd name="T41" fmla="*/ 0 h 59"/>
                <a:gd name="T42" fmla="*/ 2 w 36"/>
                <a:gd name="T43" fmla="*/ 0 h 59"/>
                <a:gd name="T44" fmla="*/ 2 w 36"/>
                <a:gd name="T45" fmla="*/ 0 h 59"/>
                <a:gd name="T46" fmla="*/ 2 w 36"/>
                <a:gd name="T47" fmla="*/ 0 h 59"/>
                <a:gd name="T48" fmla="*/ 2 w 36"/>
                <a:gd name="T49" fmla="*/ 0 h 59"/>
                <a:gd name="T50" fmla="*/ 2 w 36"/>
                <a:gd name="T51" fmla="*/ 0 h 59"/>
                <a:gd name="T52" fmla="*/ 2 w 36"/>
                <a:gd name="T53" fmla="*/ 0 h 59"/>
                <a:gd name="T54" fmla="*/ 1 w 36"/>
                <a:gd name="T55" fmla="*/ 0 h 59"/>
                <a:gd name="T56" fmla="*/ 1 w 36"/>
                <a:gd name="T57" fmla="*/ 0 h 59"/>
                <a:gd name="T58" fmla="*/ 1 w 36"/>
                <a:gd name="T59" fmla="*/ 1 h 59"/>
                <a:gd name="T60" fmla="*/ 1 w 36"/>
                <a:gd name="T61" fmla="*/ 1 h 59"/>
                <a:gd name="T62" fmla="*/ 0 w 36"/>
                <a:gd name="T63" fmla="*/ 2 h 59"/>
                <a:gd name="T64" fmla="*/ 1 w 36"/>
                <a:gd name="T65" fmla="*/ 2 h 59"/>
                <a:gd name="T66" fmla="*/ 1 w 36"/>
                <a:gd name="T67" fmla="*/ 1 h 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59"/>
                <a:gd name="T104" fmla="*/ 36 w 36"/>
                <a:gd name="T105" fmla="*/ 59 h 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59">
                  <a:moveTo>
                    <a:pt x="13" y="55"/>
                  </a:moveTo>
                  <a:lnTo>
                    <a:pt x="13" y="55"/>
                  </a:lnTo>
                  <a:lnTo>
                    <a:pt x="15" y="53"/>
                  </a:lnTo>
                  <a:lnTo>
                    <a:pt x="17" y="51"/>
                  </a:lnTo>
                  <a:lnTo>
                    <a:pt x="17" y="49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7" y="32"/>
                  </a:lnTo>
                  <a:lnTo>
                    <a:pt x="28" y="30"/>
                  </a:lnTo>
                  <a:lnTo>
                    <a:pt x="30" y="29"/>
                  </a:lnTo>
                  <a:lnTo>
                    <a:pt x="30" y="27"/>
                  </a:lnTo>
                  <a:lnTo>
                    <a:pt x="30" y="25"/>
                  </a:lnTo>
                  <a:lnTo>
                    <a:pt x="30" y="19"/>
                  </a:lnTo>
                  <a:lnTo>
                    <a:pt x="30" y="17"/>
                  </a:lnTo>
                  <a:lnTo>
                    <a:pt x="36" y="12"/>
                  </a:lnTo>
                  <a:lnTo>
                    <a:pt x="36" y="8"/>
                  </a:lnTo>
                  <a:lnTo>
                    <a:pt x="36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3" y="19"/>
                  </a:lnTo>
                  <a:lnTo>
                    <a:pt x="12" y="23"/>
                  </a:lnTo>
                  <a:lnTo>
                    <a:pt x="6" y="29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13" y="5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7" name="Freeform 260"/>
            <p:cNvSpPr>
              <a:spLocks/>
            </p:cNvSpPr>
            <p:nvPr/>
          </p:nvSpPr>
          <p:spPr bwMode="auto">
            <a:xfrm>
              <a:off x="723" y="2896"/>
              <a:ext cx="29" cy="19"/>
            </a:xfrm>
            <a:custGeom>
              <a:avLst/>
              <a:gdLst>
                <a:gd name="T0" fmla="*/ 1 w 56"/>
                <a:gd name="T1" fmla="*/ 0 h 49"/>
                <a:gd name="T2" fmla="*/ 1 w 56"/>
                <a:gd name="T3" fmla="*/ 1 h 49"/>
                <a:gd name="T4" fmla="*/ 4 w 56"/>
                <a:gd name="T5" fmla="*/ 0 h 49"/>
                <a:gd name="T6" fmla="*/ 4 w 56"/>
                <a:gd name="T7" fmla="*/ 0 h 49"/>
                <a:gd name="T8" fmla="*/ 4 w 56"/>
                <a:gd name="T9" fmla="*/ 0 h 49"/>
                <a:gd name="T10" fmla="*/ 4 w 56"/>
                <a:gd name="T11" fmla="*/ 0 h 49"/>
                <a:gd name="T12" fmla="*/ 3 w 56"/>
                <a:gd name="T13" fmla="*/ 0 h 49"/>
                <a:gd name="T14" fmla="*/ 3 w 56"/>
                <a:gd name="T15" fmla="*/ 0 h 49"/>
                <a:gd name="T16" fmla="*/ 3 w 56"/>
                <a:gd name="T17" fmla="*/ 0 h 49"/>
                <a:gd name="T18" fmla="*/ 3 w 56"/>
                <a:gd name="T19" fmla="*/ 0 h 49"/>
                <a:gd name="T20" fmla="*/ 2 w 56"/>
                <a:gd name="T21" fmla="*/ 0 h 49"/>
                <a:gd name="T22" fmla="*/ 0 w 56"/>
                <a:gd name="T23" fmla="*/ 0 h 49"/>
                <a:gd name="T24" fmla="*/ 1 w 56"/>
                <a:gd name="T25" fmla="*/ 0 h 4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49"/>
                <a:gd name="T41" fmla="*/ 56 w 56"/>
                <a:gd name="T42" fmla="*/ 49 h 4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49">
                  <a:moveTo>
                    <a:pt x="4" y="23"/>
                  </a:moveTo>
                  <a:lnTo>
                    <a:pt x="7" y="49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51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37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0" y="19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8" name="Freeform 261"/>
            <p:cNvSpPr>
              <a:spLocks/>
            </p:cNvSpPr>
            <p:nvPr/>
          </p:nvSpPr>
          <p:spPr bwMode="auto">
            <a:xfrm>
              <a:off x="723" y="2896"/>
              <a:ext cx="29" cy="19"/>
            </a:xfrm>
            <a:custGeom>
              <a:avLst/>
              <a:gdLst>
                <a:gd name="T0" fmla="*/ 1 w 56"/>
                <a:gd name="T1" fmla="*/ 0 h 49"/>
                <a:gd name="T2" fmla="*/ 1 w 56"/>
                <a:gd name="T3" fmla="*/ 1 h 49"/>
                <a:gd name="T4" fmla="*/ 4 w 56"/>
                <a:gd name="T5" fmla="*/ 0 h 49"/>
                <a:gd name="T6" fmla="*/ 4 w 56"/>
                <a:gd name="T7" fmla="*/ 0 h 49"/>
                <a:gd name="T8" fmla="*/ 4 w 56"/>
                <a:gd name="T9" fmla="*/ 0 h 49"/>
                <a:gd name="T10" fmla="*/ 4 w 56"/>
                <a:gd name="T11" fmla="*/ 0 h 49"/>
                <a:gd name="T12" fmla="*/ 3 w 56"/>
                <a:gd name="T13" fmla="*/ 0 h 49"/>
                <a:gd name="T14" fmla="*/ 3 w 56"/>
                <a:gd name="T15" fmla="*/ 0 h 49"/>
                <a:gd name="T16" fmla="*/ 3 w 56"/>
                <a:gd name="T17" fmla="*/ 0 h 49"/>
                <a:gd name="T18" fmla="*/ 3 w 56"/>
                <a:gd name="T19" fmla="*/ 0 h 49"/>
                <a:gd name="T20" fmla="*/ 2 w 56"/>
                <a:gd name="T21" fmla="*/ 0 h 49"/>
                <a:gd name="T22" fmla="*/ 0 w 56"/>
                <a:gd name="T23" fmla="*/ 0 h 49"/>
                <a:gd name="T24" fmla="*/ 1 w 56"/>
                <a:gd name="T25" fmla="*/ 0 h 4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49"/>
                <a:gd name="T41" fmla="*/ 56 w 56"/>
                <a:gd name="T42" fmla="*/ 49 h 4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49">
                  <a:moveTo>
                    <a:pt x="4" y="23"/>
                  </a:moveTo>
                  <a:lnTo>
                    <a:pt x="7" y="49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51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37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0" y="19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9" name="Freeform 262"/>
            <p:cNvSpPr>
              <a:spLocks/>
            </p:cNvSpPr>
            <p:nvPr/>
          </p:nvSpPr>
          <p:spPr bwMode="auto">
            <a:xfrm>
              <a:off x="436" y="2415"/>
              <a:ext cx="291" cy="204"/>
            </a:xfrm>
            <a:custGeom>
              <a:avLst/>
              <a:gdLst>
                <a:gd name="T0" fmla="*/ 2 w 560"/>
                <a:gd name="T1" fmla="*/ 6 h 512"/>
                <a:gd name="T2" fmla="*/ 14 w 560"/>
                <a:gd name="T3" fmla="*/ 5 h 512"/>
                <a:gd name="T4" fmla="*/ 14 w 560"/>
                <a:gd name="T5" fmla="*/ 4 h 512"/>
                <a:gd name="T6" fmla="*/ 15 w 560"/>
                <a:gd name="T7" fmla="*/ 4 h 512"/>
                <a:gd name="T8" fmla="*/ 16 w 560"/>
                <a:gd name="T9" fmla="*/ 4 h 512"/>
                <a:gd name="T10" fmla="*/ 16 w 560"/>
                <a:gd name="T11" fmla="*/ 3 h 512"/>
                <a:gd name="T12" fmla="*/ 16 w 560"/>
                <a:gd name="T13" fmla="*/ 3 h 512"/>
                <a:gd name="T14" fmla="*/ 16 w 560"/>
                <a:gd name="T15" fmla="*/ 3 h 512"/>
                <a:gd name="T16" fmla="*/ 16 w 560"/>
                <a:gd name="T17" fmla="*/ 2 h 512"/>
                <a:gd name="T18" fmla="*/ 16 w 560"/>
                <a:gd name="T19" fmla="*/ 2 h 512"/>
                <a:gd name="T20" fmla="*/ 15 w 560"/>
                <a:gd name="T21" fmla="*/ 2 h 512"/>
                <a:gd name="T22" fmla="*/ 14 w 560"/>
                <a:gd name="T23" fmla="*/ 2 h 512"/>
                <a:gd name="T24" fmla="*/ 15 w 560"/>
                <a:gd name="T25" fmla="*/ 1 h 512"/>
                <a:gd name="T26" fmla="*/ 19 w 560"/>
                <a:gd name="T27" fmla="*/ 1 h 512"/>
                <a:gd name="T28" fmla="*/ 22 w 560"/>
                <a:gd name="T29" fmla="*/ 0 h 512"/>
                <a:gd name="T30" fmla="*/ 25 w 560"/>
                <a:gd name="T31" fmla="*/ 0 h 512"/>
                <a:gd name="T32" fmla="*/ 27 w 560"/>
                <a:gd name="T33" fmla="*/ 0 h 512"/>
                <a:gd name="T34" fmla="*/ 28 w 560"/>
                <a:gd name="T35" fmla="*/ 0 h 512"/>
                <a:gd name="T36" fmla="*/ 33 w 560"/>
                <a:gd name="T37" fmla="*/ 0 h 512"/>
                <a:gd name="T38" fmla="*/ 33 w 560"/>
                <a:gd name="T39" fmla="*/ 0 h 512"/>
                <a:gd name="T40" fmla="*/ 34 w 560"/>
                <a:gd name="T41" fmla="*/ 0 h 512"/>
                <a:gd name="T42" fmla="*/ 34 w 560"/>
                <a:gd name="T43" fmla="*/ 0 h 512"/>
                <a:gd name="T44" fmla="*/ 34 w 560"/>
                <a:gd name="T45" fmla="*/ 1 h 512"/>
                <a:gd name="T46" fmla="*/ 34 w 560"/>
                <a:gd name="T47" fmla="*/ 1 h 512"/>
                <a:gd name="T48" fmla="*/ 34 w 560"/>
                <a:gd name="T49" fmla="*/ 2 h 512"/>
                <a:gd name="T50" fmla="*/ 33 w 560"/>
                <a:gd name="T51" fmla="*/ 2 h 512"/>
                <a:gd name="T52" fmla="*/ 33 w 560"/>
                <a:gd name="T53" fmla="*/ 2 h 512"/>
                <a:gd name="T54" fmla="*/ 33 w 560"/>
                <a:gd name="T55" fmla="*/ 2 h 512"/>
                <a:gd name="T56" fmla="*/ 33 w 560"/>
                <a:gd name="T57" fmla="*/ 2 h 512"/>
                <a:gd name="T58" fmla="*/ 34 w 560"/>
                <a:gd name="T59" fmla="*/ 3 h 512"/>
                <a:gd name="T60" fmla="*/ 34 w 560"/>
                <a:gd name="T61" fmla="*/ 3 h 512"/>
                <a:gd name="T62" fmla="*/ 34 w 560"/>
                <a:gd name="T63" fmla="*/ 3 h 512"/>
                <a:gd name="T64" fmla="*/ 35 w 560"/>
                <a:gd name="T65" fmla="*/ 3 h 512"/>
                <a:gd name="T66" fmla="*/ 35 w 560"/>
                <a:gd name="T67" fmla="*/ 4 h 512"/>
                <a:gd name="T68" fmla="*/ 35 w 560"/>
                <a:gd name="T69" fmla="*/ 5 h 512"/>
                <a:gd name="T70" fmla="*/ 36 w 560"/>
                <a:gd name="T71" fmla="*/ 6 h 512"/>
                <a:gd name="T72" fmla="*/ 36 w 560"/>
                <a:gd name="T73" fmla="*/ 6 h 512"/>
                <a:gd name="T74" fmla="*/ 37 w 560"/>
                <a:gd name="T75" fmla="*/ 6 h 512"/>
                <a:gd name="T76" fmla="*/ 37 w 560"/>
                <a:gd name="T77" fmla="*/ 6 h 512"/>
                <a:gd name="T78" fmla="*/ 37 w 560"/>
                <a:gd name="T79" fmla="*/ 6 h 512"/>
                <a:gd name="T80" fmla="*/ 37 w 560"/>
                <a:gd name="T81" fmla="*/ 7 h 512"/>
                <a:gd name="T82" fmla="*/ 37 w 560"/>
                <a:gd name="T83" fmla="*/ 7 h 512"/>
                <a:gd name="T84" fmla="*/ 38 w 560"/>
                <a:gd name="T85" fmla="*/ 8 h 512"/>
                <a:gd name="T86" fmla="*/ 38 w 560"/>
                <a:gd name="T87" fmla="*/ 8 h 512"/>
                <a:gd name="T88" fmla="*/ 38 w 560"/>
                <a:gd name="T89" fmla="*/ 9 h 512"/>
                <a:gd name="T90" fmla="*/ 38 w 560"/>
                <a:gd name="T91" fmla="*/ 9 h 512"/>
                <a:gd name="T92" fmla="*/ 38 w 560"/>
                <a:gd name="T93" fmla="*/ 10 h 512"/>
                <a:gd name="T94" fmla="*/ 39 w 560"/>
                <a:gd name="T95" fmla="*/ 10 h 512"/>
                <a:gd name="T96" fmla="*/ 30 w 560"/>
                <a:gd name="T97" fmla="*/ 12 h 512"/>
                <a:gd name="T98" fmla="*/ 19 w 560"/>
                <a:gd name="T99" fmla="*/ 12 h 5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60"/>
                <a:gd name="T151" fmla="*/ 0 h 512"/>
                <a:gd name="T152" fmla="*/ 560 w 560"/>
                <a:gd name="T153" fmla="*/ 512 h 5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60" h="512">
                  <a:moveTo>
                    <a:pt x="9" y="297"/>
                  </a:moveTo>
                  <a:lnTo>
                    <a:pt x="0" y="265"/>
                  </a:lnTo>
                  <a:lnTo>
                    <a:pt x="24" y="254"/>
                  </a:lnTo>
                  <a:lnTo>
                    <a:pt x="43" y="239"/>
                  </a:lnTo>
                  <a:lnTo>
                    <a:pt x="73" y="228"/>
                  </a:lnTo>
                  <a:lnTo>
                    <a:pt x="184" y="190"/>
                  </a:lnTo>
                  <a:lnTo>
                    <a:pt x="188" y="166"/>
                  </a:lnTo>
                  <a:lnTo>
                    <a:pt x="190" y="160"/>
                  </a:lnTo>
                  <a:lnTo>
                    <a:pt x="192" y="158"/>
                  </a:lnTo>
                  <a:lnTo>
                    <a:pt x="194" y="154"/>
                  </a:lnTo>
                  <a:lnTo>
                    <a:pt x="195" y="152"/>
                  </a:lnTo>
                  <a:lnTo>
                    <a:pt x="199" y="151"/>
                  </a:lnTo>
                  <a:lnTo>
                    <a:pt x="203" y="151"/>
                  </a:lnTo>
                  <a:lnTo>
                    <a:pt x="207" y="149"/>
                  </a:lnTo>
                  <a:lnTo>
                    <a:pt x="212" y="149"/>
                  </a:lnTo>
                  <a:lnTo>
                    <a:pt x="227" y="149"/>
                  </a:lnTo>
                  <a:lnTo>
                    <a:pt x="235" y="149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4" y="128"/>
                  </a:lnTo>
                  <a:lnTo>
                    <a:pt x="214" y="126"/>
                  </a:lnTo>
                  <a:lnTo>
                    <a:pt x="212" y="122"/>
                  </a:lnTo>
                  <a:lnTo>
                    <a:pt x="212" y="117"/>
                  </a:lnTo>
                  <a:lnTo>
                    <a:pt x="212" y="111"/>
                  </a:lnTo>
                  <a:lnTo>
                    <a:pt x="212" y="104"/>
                  </a:lnTo>
                  <a:lnTo>
                    <a:pt x="212" y="96"/>
                  </a:lnTo>
                  <a:lnTo>
                    <a:pt x="212" y="90"/>
                  </a:lnTo>
                  <a:lnTo>
                    <a:pt x="210" y="83"/>
                  </a:lnTo>
                  <a:lnTo>
                    <a:pt x="210" y="79"/>
                  </a:lnTo>
                  <a:lnTo>
                    <a:pt x="209" y="77"/>
                  </a:lnTo>
                  <a:lnTo>
                    <a:pt x="207" y="73"/>
                  </a:lnTo>
                  <a:lnTo>
                    <a:pt x="205" y="72"/>
                  </a:lnTo>
                  <a:lnTo>
                    <a:pt x="201" y="68"/>
                  </a:lnTo>
                  <a:lnTo>
                    <a:pt x="197" y="64"/>
                  </a:lnTo>
                  <a:lnTo>
                    <a:pt x="188" y="60"/>
                  </a:lnTo>
                  <a:lnTo>
                    <a:pt x="184" y="60"/>
                  </a:lnTo>
                  <a:lnTo>
                    <a:pt x="190" y="57"/>
                  </a:lnTo>
                  <a:lnTo>
                    <a:pt x="195" y="53"/>
                  </a:lnTo>
                  <a:lnTo>
                    <a:pt x="205" y="47"/>
                  </a:lnTo>
                  <a:lnTo>
                    <a:pt x="250" y="30"/>
                  </a:lnTo>
                  <a:lnTo>
                    <a:pt x="258" y="30"/>
                  </a:lnTo>
                  <a:lnTo>
                    <a:pt x="267" y="28"/>
                  </a:lnTo>
                  <a:lnTo>
                    <a:pt x="276" y="25"/>
                  </a:lnTo>
                  <a:lnTo>
                    <a:pt x="286" y="23"/>
                  </a:lnTo>
                  <a:lnTo>
                    <a:pt x="303" y="17"/>
                  </a:lnTo>
                  <a:lnTo>
                    <a:pt x="308" y="15"/>
                  </a:lnTo>
                  <a:lnTo>
                    <a:pt x="318" y="13"/>
                  </a:lnTo>
                  <a:lnTo>
                    <a:pt x="340" y="10"/>
                  </a:lnTo>
                  <a:lnTo>
                    <a:pt x="353" y="6"/>
                  </a:lnTo>
                  <a:lnTo>
                    <a:pt x="365" y="4"/>
                  </a:lnTo>
                  <a:lnTo>
                    <a:pt x="370" y="4"/>
                  </a:lnTo>
                  <a:lnTo>
                    <a:pt x="374" y="4"/>
                  </a:lnTo>
                  <a:lnTo>
                    <a:pt x="378" y="4"/>
                  </a:lnTo>
                  <a:lnTo>
                    <a:pt x="380" y="4"/>
                  </a:lnTo>
                  <a:lnTo>
                    <a:pt x="427" y="0"/>
                  </a:lnTo>
                  <a:lnTo>
                    <a:pt x="432" y="0"/>
                  </a:lnTo>
                  <a:lnTo>
                    <a:pt x="446" y="0"/>
                  </a:lnTo>
                  <a:lnTo>
                    <a:pt x="449" y="0"/>
                  </a:lnTo>
                  <a:lnTo>
                    <a:pt x="455" y="2"/>
                  </a:lnTo>
                  <a:lnTo>
                    <a:pt x="459" y="2"/>
                  </a:lnTo>
                  <a:lnTo>
                    <a:pt x="463" y="4"/>
                  </a:lnTo>
                  <a:lnTo>
                    <a:pt x="464" y="6"/>
                  </a:lnTo>
                  <a:lnTo>
                    <a:pt x="468" y="10"/>
                  </a:lnTo>
                  <a:lnTo>
                    <a:pt x="470" y="11"/>
                  </a:lnTo>
                  <a:lnTo>
                    <a:pt x="472" y="15"/>
                  </a:lnTo>
                  <a:lnTo>
                    <a:pt x="470" y="17"/>
                  </a:lnTo>
                  <a:lnTo>
                    <a:pt x="468" y="21"/>
                  </a:lnTo>
                  <a:lnTo>
                    <a:pt x="466" y="25"/>
                  </a:lnTo>
                  <a:lnTo>
                    <a:pt x="464" y="26"/>
                  </a:lnTo>
                  <a:lnTo>
                    <a:pt x="464" y="32"/>
                  </a:lnTo>
                  <a:lnTo>
                    <a:pt x="463" y="36"/>
                  </a:lnTo>
                  <a:lnTo>
                    <a:pt x="463" y="47"/>
                  </a:lnTo>
                  <a:lnTo>
                    <a:pt x="463" y="51"/>
                  </a:lnTo>
                  <a:lnTo>
                    <a:pt x="463" y="60"/>
                  </a:lnTo>
                  <a:lnTo>
                    <a:pt x="461" y="64"/>
                  </a:lnTo>
                  <a:lnTo>
                    <a:pt x="459" y="68"/>
                  </a:lnTo>
                  <a:lnTo>
                    <a:pt x="457" y="70"/>
                  </a:lnTo>
                  <a:lnTo>
                    <a:pt x="455" y="70"/>
                  </a:lnTo>
                  <a:lnTo>
                    <a:pt x="453" y="72"/>
                  </a:lnTo>
                  <a:lnTo>
                    <a:pt x="451" y="77"/>
                  </a:lnTo>
                  <a:lnTo>
                    <a:pt x="451" y="81"/>
                  </a:lnTo>
                  <a:lnTo>
                    <a:pt x="451" y="83"/>
                  </a:lnTo>
                  <a:lnTo>
                    <a:pt x="453" y="87"/>
                  </a:lnTo>
                  <a:lnTo>
                    <a:pt x="455" y="90"/>
                  </a:lnTo>
                  <a:lnTo>
                    <a:pt x="457" y="96"/>
                  </a:lnTo>
                  <a:lnTo>
                    <a:pt x="461" y="102"/>
                  </a:lnTo>
                  <a:lnTo>
                    <a:pt x="461" y="105"/>
                  </a:lnTo>
                  <a:lnTo>
                    <a:pt x="461" y="111"/>
                  </a:lnTo>
                  <a:lnTo>
                    <a:pt x="461" y="115"/>
                  </a:lnTo>
                  <a:lnTo>
                    <a:pt x="463" y="117"/>
                  </a:lnTo>
                  <a:lnTo>
                    <a:pt x="463" y="120"/>
                  </a:lnTo>
                  <a:lnTo>
                    <a:pt x="466" y="124"/>
                  </a:lnTo>
                  <a:lnTo>
                    <a:pt x="468" y="124"/>
                  </a:lnTo>
                  <a:lnTo>
                    <a:pt x="470" y="124"/>
                  </a:lnTo>
                  <a:lnTo>
                    <a:pt x="474" y="126"/>
                  </a:lnTo>
                  <a:lnTo>
                    <a:pt x="476" y="130"/>
                  </a:lnTo>
                  <a:lnTo>
                    <a:pt x="476" y="132"/>
                  </a:lnTo>
                  <a:lnTo>
                    <a:pt x="478" y="139"/>
                  </a:lnTo>
                  <a:lnTo>
                    <a:pt x="478" y="152"/>
                  </a:lnTo>
                  <a:lnTo>
                    <a:pt x="481" y="168"/>
                  </a:lnTo>
                  <a:lnTo>
                    <a:pt x="483" y="184"/>
                  </a:lnTo>
                  <a:lnTo>
                    <a:pt x="485" y="192"/>
                  </a:lnTo>
                  <a:lnTo>
                    <a:pt x="487" y="199"/>
                  </a:lnTo>
                  <a:lnTo>
                    <a:pt x="491" y="207"/>
                  </a:lnTo>
                  <a:lnTo>
                    <a:pt x="493" y="213"/>
                  </a:lnTo>
                  <a:lnTo>
                    <a:pt x="496" y="218"/>
                  </a:lnTo>
                  <a:lnTo>
                    <a:pt x="500" y="224"/>
                  </a:lnTo>
                  <a:lnTo>
                    <a:pt x="500" y="226"/>
                  </a:lnTo>
                  <a:lnTo>
                    <a:pt x="502" y="226"/>
                  </a:lnTo>
                  <a:lnTo>
                    <a:pt x="504" y="226"/>
                  </a:lnTo>
                  <a:lnTo>
                    <a:pt x="506" y="228"/>
                  </a:lnTo>
                  <a:lnTo>
                    <a:pt x="504" y="230"/>
                  </a:lnTo>
                  <a:lnTo>
                    <a:pt x="504" y="231"/>
                  </a:lnTo>
                  <a:lnTo>
                    <a:pt x="504" y="235"/>
                  </a:lnTo>
                  <a:lnTo>
                    <a:pt x="504" y="237"/>
                  </a:lnTo>
                  <a:lnTo>
                    <a:pt x="504" y="243"/>
                  </a:lnTo>
                  <a:lnTo>
                    <a:pt x="506" y="256"/>
                  </a:lnTo>
                  <a:lnTo>
                    <a:pt x="510" y="271"/>
                  </a:lnTo>
                  <a:lnTo>
                    <a:pt x="511" y="284"/>
                  </a:lnTo>
                  <a:lnTo>
                    <a:pt x="513" y="288"/>
                  </a:lnTo>
                  <a:lnTo>
                    <a:pt x="513" y="290"/>
                  </a:lnTo>
                  <a:lnTo>
                    <a:pt x="515" y="292"/>
                  </a:lnTo>
                  <a:lnTo>
                    <a:pt x="519" y="295"/>
                  </a:lnTo>
                  <a:lnTo>
                    <a:pt x="525" y="299"/>
                  </a:lnTo>
                  <a:lnTo>
                    <a:pt x="525" y="303"/>
                  </a:lnTo>
                  <a:lnTo>
                    <a:pt x="526" y="310"/>
                  </a:lnTo>
                  <a:lnTo>
                    <a:pt x="528" y="320"/>
                  </a:lnTo>
                  <a:lnTo>
                    <a:pt x="528" y="329"/>
                  </a:lnTo>
                  <a:lnTo>
                    <a:pt x="523" y="346"/>
                  </a:lnTo>
                  <a:lnTo>
                    <a:pt x="526" y="350"/>
                  </a:lnTo>
                  <a:lnTo>
                    <a:pt x="528" y="352"/>
                  </a:lnTo>
                  <a:lnTo>
                    <a:pt x="530" y="356"/>
                  </a:lnTo>
                  <a:lnTo>
                    <a:pt x="530" y="357"/>
                  </a:lnTo>
                  <a:lnTo>
                    <a:pt x="530" y="361"/>
                  </a:lnTo>
                  <a:lnTo>
                    <a:pt x="532" y="367"/>
                  </a:lnTo>
                  <a:lnTo>
                    <a:pt x="532" y="374"/>
                  </a:lnTo>
                  <a:lnTo>
                    <a:pt x="534" y="378"/>
                  </a:lnTo>
                  <a:lnTo>
                    <a:pt x="534" y="382"/>
                  </a:lnTo>
                  <a:lnTo>
                    <a:pt x="536" y="386"/>
                  </a:lnTo>
                  <a:lnTo>
                    <a:pt x="540" y="388"/>
                  </a:lnTo>
                  <a:lnTo>
                    <a:pt x="560" y="416"/>
                  </a:lnTo>
                  <a:lnTo>
                    <a:pt x="414" y="495"/>
                  </a:lnTo>
                  <a:lnTo>
                    <a:pt x="325" y="512"/>
                  </a:lnTo>
                  <a:lnTo>
                    <a:pt x="320" y="480"/>
                  </a:lnTo>
                  <a:lnTo>
                    <a:pt x="259" y="480"/>
                  </a:lnTo>
                  <a:lnTo>
                    <a:pt x="9" y="29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40" name="Group 263"/>
            <p:cNvGrpSpPr>
              <a:grpSpLocks/>
            </p:cNvGrpSpPr>
            <p:nvPr/>
          </p:nvGrpSpPr>
          <p:grpSpPr bwMode="auto">
            <a:xfrm>
              <a:off x="436" y="2415"/>
              <a:ext cx="291" cy="204"/>
              <a:chOff x="230" y="2198"/>
              <a:chExt cx="281" cy="255"/>
            </a:xfrm>
          </p:grpSpPr>
          <p:sp>
            <p:nvSpPr>
              <p:cNvPr id="21184" name="Freeform 264"/>
              <p:cNvSpPr>
                <a:spLocks/>
              </p:cNvSpPr>
              <p:nvPr/>
            </p:nvSpPr>
            <p:spPr bwMode="auto">
              <a:xfrm>
                <a:off x="230" y="2198"/>
                <a:ext cx="281" cy="255"/>
              </a:xfrm>
              <a:custGeom>
                <a:avLst/>
                <a:gdLst>
                  <a:gd name="T0" fmla="*/ 2 w 560"/>
                  <a:gd name="T1" fmla="*/ 15 h 512"/>
                  <a:gd name="T2" fmla="*/ 12 w 560"/>
                  <a:gd name="T3" fmla="*/ 11 h 512"/>
                  <a:gd name="T4" fmla="*/ 12 w 560"/>
                  <a:gd name="T5" fmla="*/ 9 h 512"/>
                  <a:gd name="T6" fmla="*/ 13 w 560"/>
                  <a:gd name="T7" fmla="*/ 9 h 512"/>
                  <a:gd name="T8" fmla="*/ 14 w 560"/>
                  <a:gd name="T9" fmla="*/ 9 h 512"/>
                  <a:gd name="T10" fmla="*/ 14 w 560"/>
                  <a:gd name="T11" fmla="*/ 8 h 512"/>
                  <a:gd name="T12" fmla="*/ 14 w 560"/>
                  <a:gd name="T13" fmla="*/ 7 h 512"/>
                  <a:gd name="T14" fmla="*/ 14 w 560"/>
                  <a:gd name="T15" fmla="*/ 6 h 512"/>
                  <a:gd name="T16" fmla="*/ 14 w 560"/>
                  <a:gd name="T17" fmla="*/ 5 h 512"/>
                  <a:gd name="T18" fmla="*/ 14 w 560"/>
                  <a:gd name="T19" fmla="*/ 4 h 512"/>
                  <a:gd name="T20" fmla="*/ 13 w 560"/>
                  <a:gd name="T21" fmla="*/ 4 h 512"/>
                  <a:gd name="T22" fmla="*/ 12 w 560"/>
                  <a:gd name="T23" fmla="*/ 3 h 512"/>
                  <a:gd name="T24" fmla="*/ 13 w 560"/>
                  <a:gd name="T25" fmla="*/ 2 h 512"/>
                  <a:gd name="T26" fmla="*/ 17 w 560"/>
                  <a:gd name="T27" fmla="*/ 1 h 512"/>
                  <a:gd name="T28" fmla="*/ 19 w 560"/>
                  <a:gd name="T29" fmla="*/ 1 h 512"/>
                  <a:gd name="T30" fmla="*/ 22 w 560"/>
                  <a:gd name="T31" fmla="*/ 0 h 512"/>
                  <a:gd name="T32" fmla="*/ 24 w 560"/>
                  <a:gd name="T33" fmla="*/ 0 h 512"/>
                  <a:gd name="T34" fmla="*/ 24 w 560"/>
                  <a:gd name="T35" fmla="*/ 0 h 512"/>
                  <a:gd name="T36" fmla="*/ 28 w 560"/>
                  <a:gd name="T37" fmla="*/ 0 h 512"/>
                  <a:gd name="T38" fmla="*/ 29 w 560"/>
                  <a:gd name="T39" fmla="*/ 0 h 512"/>
                  <a:gd name="T40" fmla="*/ 30 w 560"/>
                  <a:gd name="T41" fmla="*/ 0 h 512"/>
                  <a:gd name="T42" fmla="*/ 30 w 560"/>
                  <a:gd name="T43" fmla="*/ 1 h 512"/>
                  <a:gd name="T44" fmla="*/ 30 w 560"/>
                  <a:gd name="T45" fmla="*/ 1 h 512"/>
                  <a:gd name="T46" fmla="*/ 29 w 560"/>
                  <a:gd name="T47" fmla="*/ 2 h 512"/>
                  <a:gd name="T48" fmla="*/ 29 w 560"/>
                  <a:gd name="T49" fmla="*/ 4 h 512"/>
                  <a:gd name="T50" fmla="*/ 29 w 560"/>
                  <a:gd name="T51" fmla="*/ 4 h 512"/>
                  <a:gd name="T52" fmla="*/ 29 w 560"/>
                  <a:gd name="T53" fmla="*/ 4 h 512"/>
                  <a:gd name="T54" fmla="*/ 29 w 560"/>
                  <a:gd name="T55" fmla="*/ 5 h 512"/>
                  <a:gd name="T56" fmla="*/ 29 w 560"/>
                  <a:gd name="T57" fmla="*/ 6 h 512"/>
                  <a:gd name="T58" fmla="*/ 29 w 560"/>
                  <a:gd name="T59" fmla="*/ 6 h 512"/>
                  <a:gd name="T60" fmla="*/ 29 w 560"/>
                  <a:gd name="T61" fmla="*/ 7 h 512"/>
                  <a:gd name="T62" fmla="*/ 30 w 560"/>
                  <a:gd name="T63" fmla="*/ 7 h 512"/>
                  <a:gd name="T64" fmla="*/ 30 w 560"/>
                  <a:gd name="T65" fmla="*/ 8 h 512"/>
                  <a:gd name="T66" fmla="*/ 30 w 560"/>
                  <a:gd name="T67" fmla="*/ 9 h 512"/>
                  <a:gd name="T68" fmla="*/ 31 w 560"/>
                  <a:gd name="T69" fmla="*/ 12 h 512"/>
                  <a:gd name="T70" fmla="*/ 31 w 560"/>
                  <a:gd name="T71" fmla="*/ 13 h 512"/>
                  <a:gd name="T72" fmla="*/ 32 w 560"/>
                  <a:gd name="T73" fmla="*/ 14 h 512"/>
                  <a:gd name="T74" fmla="*/ 32 w 560"/>
                  <a:gd name="T75" fmla="*/ 14 h 512"/>
                  <a:gd name="T76" fmla="*/ 32 w 560"/>
                  <a:gd name="T77" fmla="*/ 14 h 512"/>
                  <a:gd name="T78" fmla="*/ 32 w 560"/>
                  <a:gd name="T79" fmla="*/ 15 h 512"/>
                  <a:gd name="T80" fmla="*/ 32 w 560"/>
                  <a:gd name="T81" fmla="*/ 17 h 512"/>
                  <a:gd name="T82" fmla="*/ 33 w 560"/>
                  <a:gd name="T83" fmla="*/ 18 h 512"/>
                  <a:gd name="T84" fmla="*/ 33 w 560"/>
                  <a:gd name="T85" fmla="*/ 18 h 512"/>
                  <a:gd name="T86" fmla="*/ 34 w 560"/>
                  <a:gd name="T87" fmla="*/ 20 h 512"/>
                  <a:gd name="T88" fmla="*/ 33 w 560"/>
                  <a:gd name="T89" fmla="*/ 21 h 512"/>
                  <a:gd name="T90" fmla="*/ 34 w 560"/>
                  <a:gd name="T91" fmla="*/ 22 h 512"/>
                  <a:gd name="T92" fmla="*/ 34 w 560"/>
                  <a:gd name="T93" fmla="*/ 23 h 512"/>
                  <a:gd name="T94" fmla="*/ 34 w 560"/>
                  <a:gd name="T95" fmla="*/ 24 h 512"/>
                  <a:gd name="T96" fmla="*/ 26 w 560"/>
                  <a:gd name="T97" fmla="*/ 30 h 512"/>
                  <a:gd name="T98" fmla="*/ 17 w 560"/>
                  <a:gd name="T99" fmla="*/ 29 h 51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60"/>
                  <a:gd name="T151" fmla="*/ 0 h 512"/>
                  <a:gd name="T152" fmla="*/ 560 w 560"/>
                  <a:gd name="T153" fmla="*/ 512 h 51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60" h="512">
                    <a:moveTo>
                      <a:pt x="9" y="297"/>
                    </a:moveTo>
                    <a:lnTo>
                      <a:pt x="0" y="265"/>
                    </a:lnTo>
                    <a:lnTo>
                      <a:pt x="24" y="254"/>
                    </a:lnTo>
                    <a:lnTo>
                      <a:pt x="43" y="239"/>
                    </a:lnTo>
                    <a:lnTo>
                      <a:pt x="73" y="228"/>
                    </a:lnTo>
                    <a:lnTo>
                      <a:pt x="184" y="190"/>
                    </a:lnTo>
                    <a:lnTo>
                      <a:pt x="188" y="166"/>
                    </a:lnTo>
                    <a:lnTo>
                      <a:pt x="190" y="160"/>
                    </a:lnTo>
                    <a:lnTo>
                      <a:pt x="192" y="158"/>
                    </a:lnTo>
                    <a:lnTo>
                      <a:pt x="194" y="154"/>
                    </a:lnTo>
                    <a:lnTo>
                      <a:pt x="195" y="152"/>
                    </a:lnTo>
                    <a:lnTo>
                      <a:pt x="199" y="151"/>
                    </a:lnTo>
                    <a:lnTo>
                      <a:pt x="203" y="151"/>
                    </a:lnTo>
                    <a:lnTo>
                      <a:pt x="207" y="149"/>
                    </a:lnTo>
                    <a:lnTo>
                      <a:pt x="212" y="149"/>
                    </a:lnTo>
                    <a:lnTo>
                      <a:pt x="227" y="149"/>
                    </a:lnTo>
                    <a:lnTo>
                      <a:pt x="235" y="149"/>
                    </a:lnTo>
                    <a:lnTo>
                      <a:pt x="218" y="132"/>
                    </a:lnTo>
                    <a:lnTo>
                      <a:pt x="216" y="130"/>
                    </a:lnTo>
                    <a:lnTo>
                      <a:pt x="214" y="128"/>
                    </a:lnTo>
                    <a:lnTo>
                      <a:pt x="214" y="126"/>
                    </a:lnTo>
                    <a:lnTo>
                      <a:pt x="212" y="122"/>
                    </a:lnTo>
                    <a:lnTo>
                      <a:pt x="212" y="117"/>
                    </a:lnTo>
                    <a:lnTo>
                      <a:pt x="212" y="111"/>
                    </a:lnTo>
                    <a:lnTo>
                      <a:pt x="212" y="104"/>
                    </a:lnTo>
                    <a:lnTo>
                      <a:pt x="212" y="96"/>
                    </a:lnTo>
                    <a:lnTo>
                      <a:pt x="212" y="90"/>
                    </a:lnTo>
                    <a:lnTo>
                      <a:pt x="210" y="83"/>
                    </a:lnTo>
                    <a:lnTo>
                      <a:pt x="210" y="79"/>
                    </a:lnTo>
                    <a:lnTo>
                      <a:pt x="209" y="77"/>
                    </a:lnTo>
                    <a:lnTo>
                      <a:pt x="207" y="73"/>
                    </a:lnTo>
                    <a:lnTo>
                      <a:pt x="205" y="72"/>
                    </a:lnTo>
                    <a:lnTo>
                      <a:pt x="201" y="68"/>
                    </a:lnTo>
                    <a:lnTo>
                      <a:pt x="197" y="64"/>
                    </a:lnTo>
                    <a:lnTo>
                      <a:pt x="188" y="60"/>
                    </a:lnTo>
                    <a:lnTo>
                      <a:pt x="184" y="60"/>
                    </a:lnTo>
                    <a:lnTo>
                      <a:pt x="190" y="57"/>
                    </a:lnTo>
                    <a:lnTo>
                      <a:pt x="195" y="53"/>
                    </a:lnTo>
                    <a:lnTo>
                      <a:pt x="205" y="47"/>
                    </a:lnTo>
                    <a:lnTo>
                      <a:pt x="250" y="30"/>
                    </a:lnTo>
                    <a:lnTo>
                      <a:pt x="258" y="30"/>
                    </a:lnTo>
                    <a:lnTo>
                      <a:pt x="267" y="28"/>
                    </a:lnTo>
                    <a:lnTo>
                      <a:pt x="276" y="25"/>
                    </a:lnTo>
                    <a:lnTo>
                      <a:pt x="286" y="23"/>
                    </a:lnTo>
                    <a:lnTo>
                      <a:pt x="303" y="17"/>
                    </a:lnTo>
                    <a:lnTo>
                      <a:pt x="308" y="15"/>
                    </a:lnTo>
                    <a:lnTo>
                      <a:pt x="318" y="13"/>
                    </a:lnTo>
                    <a:lnTo>
                      <a:pt x="340" y="10"/>
                    </a:lnTo>
                    <a:lnTo>
                      <a:pt x="353" y="6"/>
                    </a:lnTo>
                    <a:lnTo>
                      <a:pt x="365" y="4"/>
                    </a:lnTo>
                    <a:lnTo>
                      <a:pt x="370" y="4"/>
                    </a:lnTo>
                    <a:lnTo>
                      <a:pt x="374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427" y="0"/>
                    </a:lnTo>
                    <a:lnTo>
                      <a:pt x="432" y="0"/>
                    </a:lnTo>
                    <a:lnTo>
                      <a:pt x="446" y="0"/>
                    </a:lnTo>
                    <a:lnTo>
                      <a:pt x="449" y="0"/>
                    </a:lnTo>
                    <a:lnTo>
                      <a:pt x="455" y="2"/>
                    </a:lnTo>
                    <a:lnTo>
                      <a:pt x="459" y="2"/>
                    </a:lnTo>
                    <a:lnTo>
                      <a:pt x="463" y="4"/>
                    </a:lnTo>
                    <a:lnTo>
                      <a:pt x="464" y="6"/>
                    </a:lnTo>
                    <a:lnTo>
                      <a:pt x="468" y="10"/>
                    </a:lnTo>
                    <a:lnTo>
                      <a:pt x="470" y="11"/>
                    </a:lnTo>
                    <a:lnTo>
                      <a:pt x="472" y="15"/>
                    </a:lnTo>
                    <a:lnTo>
                      <a:pt x="470" y="17"/>
                    </a:lnTo>
                    <a:lnTo>
                      <a:pt x="468" y="21"/>
                    </a:lnTo>
                    <a:lnTo>
                      <a:pt x="466" y="25"/>
                    </a:lnTo>
                    <a:lnTo>
                      <a:pt x="464" y="26"/>
                    </a:lnTo>
                    <a:lnTo>
                      <a:pt x="464" y="32"/>
                    </a:lnTo>
                    <a:lnTo>
                      <a:pt x="463" y="36"/>
                    </a:lnTo>
                    <a:lnTo>
                      <a:pt x="463" y="47"/>
                    </a:lnTo>
                    <a:lnTo>
                      <a:pt x="463" y="51"/>
                    </a:lnTo>
                    <a:lnTo>
                      <a:pt x="463" y="60"/>
                    </a:lnTo>
                    <a:lnTo>
                      <a:pt x="461" y="64"/>
                    </a:lnTo>
                    <a:lnTo>
                      <a:pt x="459" y="68"/>
                    </a:lnTo>
                    <a:lnTo>
                      <a:pt x="457" y="70"/>
                    </a:lnTo>
                    <a:lnTo>
                      <a:pt x="455" y="70"/>
                    </a:lnTo>
                    <a:lnTo>
                      <a:pt x="453" y="72"/>
                    </a:lnTo>
                    <a:lnTo>
                      <a:pt x="451" y="77"/>
                    </a:lnTo>
                    <a:lnTo>
                      <a:pt x="451" y="81"/>
                    </a:lnTo>
                    <a:lnTo>
                      <a:pt x="451" y="83"/>
                    </a:lnTo>
                    <a:lnTo>
                      <a:pt x="453" y="87"/>
                    </a:lnTo>
                    <a:lnTo>
                      <a:pt x="455" y="90"/>
                    </a:lnTo>
                    <a:lnTo>
                      <a:pt x="457" y="96"/>
                    </a:lnTo>
                    <a:lnTo>
                      <a:pt x="461" y="102"/>
                    </a:lnTo>
                    <a:lnTo>
                      <a:pt x="461" y="105"/>
                    </a:lnTo>
                    <a:lnTo>
                      <a:pt x="461" y="111"/>
                    </a:lnTo>
                    <a:lnTo>
                      <a:pt x="461" y="115"/>
                    </a:lnTo>
                    <a:lnTo>
                      <a:pt x="463" y="117"/>
                    </a:lnTo>
                    <a:lnTo>
                      <a:pt x="463" y="120"/>
                    </a:lnTo>
                    <a:lnTo>
                      <a:pt x="466" y="124"/>
                    </a:lnTo>
                    <a:lnTo>
                      <a:pt x="468" y="124"/>
                    </a:lnTo>
                    <a:lnTo>
                      <a:pt x="470" y="124"/>
                    </a:lnTo>
                    <a:lnTo>
                      <a:pt x="474" y="126"/>
                    </a:lnTo>
                    <a:lnTo>
                      <a:pt x="476" y="130"/>
                    </a:lnTo>
                    <a:lnTo>
                      <a:pt x="476" y="132"/>
                    </a:lnTo>
                    <a:lnTo>
                      <a:pt x="478" y="139"/>
                    </a:lnTo>
                    <a:lnTo>
                      <a:pt x="478" y="152"/>
                    </a:lnTo>
                    <a:lnTo>
                      <a:pt x="481" y="168"/>
                    </a:lnTo>
                    <a:lnTo>
                      <a:pt x="483" y="184"/>
                    </a:lnTo>
                    <a:lnTo>
                      <a:pt x="485" y="192"/>
                    </a:lnTo>
                    <a:lnTo>
                      <a:pt x="487" y="199"/>
                    </a:lnTo>
                    <a:lnTo>
                      <a:pt x="491" y="207"/>
                    </a:lnTo>
                    <a:lnTo>
                      <a:pt x="493" y="213"/>
                    </a:lnTo>
                    <a:lnTo>
                      <a:pt x="496" y="218"/>
                    </a:lnTo>
                    <a:lnTo>
                      <a:pt x="500" y="224"/>
                    </a:lnTo>
                    <a:lnTo>
                      <a:pt x="500" y="226"/>
                    </a:lnTo>
                    <a:lnTo>
                      <a:pt x="502" y="226"/>
                    </a:lnTo>
                    <a:lnTo>
                      <a:pt x="504" y="226"/>
                    </a:lnTo>
                    <a:lnTo>
                      <a:pt x="506" y="228"/>
                    </a:lnTo>
                    <a:lnTo>
                      <a:pt x="504" y="230"/>
                    </a:lnTo>
                    <a:lnTo>
                      <a:pt x="504" y="231"/>
                    </a:lnTo>
                    <a:lnTo>
                      <a:pt x="504" y="235"/>
                    </a:lnTo>
                    <a:lnTo>
                      <a:pt x="504" y="237"/>
                    </a:lnTo>
                    <a:lnTo>
                      <a:pt x="504" y="243"/>
                    </a:lnTo>
                    <a:lnTo>
                      <a:pt x="506" y="256"/>
                    </a:lnTo>
                    <a:lnTo>
                      <a:pt x="510" y="271"/>
                    </a:lnTo>
                    <a:lnTo>
                      <a:pt x="511" y="284"/>
                    </a:lnTo>
                    <a:lnTo>
                      <a:pt x="513" y="288"/>
                    </a:lnTo>
                    <a:lnTo>
                      <a:pt x="513" y="290"/>
                    </a:lnTo>
                    <a:lnTo>
                      <a:pt x="515" y="292"/>
                    </a:lnTo>
                    <a:lnTo>
                      <a:pt x="519" y="295"/>
                    </a:lnTo>
                    <a:lnTo>
                      <a:pt x="525" y="299"/>
                    </a:lnTo>
                    <a:lnTo>
                      <a:pt x="525" y="303"/>
                    </a:lnTo>
                    <a:lnTo>
                      <a:pt x="526" y="310"/>
                    </a:lnTo>
                    <a:lnTo>
                      <a:pt x="528" y="320"/>
                    </a:lnTo>
                    <a:lnTo>
                      <a:pt x="528" y="329"/>
                    </a:lnTo>
                    <a:lnTo>
                      <a:pt x="523" y="346"/>
                    </a:lnTo>
                    <a:lnTo>
                      <a:pt x="526" y="350"/>
                    </a:lnTo>
                    <a:lnTo>
                      <a:pt x="528" y="352"/>
                    </a:lnTo>
                    <a:lnTo>
                      <a:pt x="530" y="356"/>
                    </a:lnTo>
                    <a:lnTo>
                      <a:pt x="530" y="357"/>
                    </a:lnTo>
                    <a:lnTo>
                      <a:pt x="530" y="361"/>
                    </a:lnTo>
                    <a:lnTo>
                      <a:pt x="532" y="367"/>
                    </a:lnTo>
                    <a:lnTo>
                      <a:pt x="532" y="374"/>
                    </a:lnTo>
                    <a:lnTo>
                      <a:pt x="534" y="378"/>
                    </a:lnTo>
                    <a:lnTo>
                      <a:pt x="534" y="382"/>
                    </a:lnTo>
                    <a:lnTo>
                      <a:pt x="536" y="386"/>
                    </a:lnTo>
                    <a:lnTo>
                      <a:pt x="540" y="388"/>
                    </a:lnTo>
                    <a:lnTo>
                      <a:pt x="560" y="416"/>
                    </a:lnTo>
                    <a:lnTo>
                      <a:pt x="414" y="495"/>
                    </a:lnTo>
                    <a:lnTo>
                      <a:pt x="325" y="512"/>
                    </a:lnTo>
                    <a:lnTo>
                      <a:pt x="320" y="480"/>
                    </a:lnTo>
                    <a:lnTo>
                      <a:pt x="259" y="480"/>
                    </a:lnTo>
                    <a:lnTo>
                      <a:pt x="9" y="29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85" name="Freeform 265"/>
              <p:cNvSpPr>
                <a:spLocks/>
              </p:cNvSpPr>
              <p:nvPr/>
            </p:nvSpPr>
            <p:spPr bwMode="auto">
              <a:xfrm>
                <a:off x="230" y="2198"/>
                <a:ext cx="281" cy="255"/>
              </a:xfrm>
              <a:custGeom>
                <a:avLst/>
                <a:gdLst>
                  <a:gd name="T0" fmla="*/ 2 w 560"/>
                  <a:gd name="T1" fmla="*/ 15 h 512"/>
                  <a:gd name="T2" fmla="*/ 12 w 560"/>
                  <a:gd name="T3" fmla="*/ 11 h 512"/>
                  <a:gd name="T4" fmla="*/ 12 w 560"/>
                  <a:gd name="T5" fmla="*/ 9 h 512"/>
                  <a:gd name="T6" fmla="*/ 13 w 560"/>
                  <a:gd name="T7" fmla="*/ 9 h 512"/>
                  <a:gd name="T8" fmla="*/ 14 w 560"/>
                  <a:gd name="T9" fmla="*/ 9 h 512"/>
                  <a:gd name="T10" fmla="*/ 14 w 560"/>
                  <a:gd name="T11" fmla="*/ 8 h 512"/>
                  <a:gd name="T12" fmla="*/ 14 w 560"/>
                  <a:gd name="T13" fmla="*/ 7 h 512"/>
                  <a:gd name="T14" fmla="*/ 14 w 560"/>
                  <a:gd name="T15" fmla="*/ 6 h 512"/>
                  <a:gd name="T16" fmla="*/ 14 w 560"/>
                  <a:gd name="T17" fmla="*/ 5 h 512"/>
                  <a:gd name="T18" fmla="*/ 14 w 560"/>
                  <a:gd name="T19" fmla="*/ 4 h 512"/>
                  <a:gd name="T20" fmla="*/ 13 w 560"/>
                  <a:gd name="T21" fmla="*/ 4 h 512"/>
                  <a:gd name="T22" fmla="*/ 12 w 560"/>
                  <a:gd name="T23" fmla="*/ 3 h 512"/>
                  <a:gd name="T24" fmla="*/ 13 w 560"/>
                  <a:gd name="T25" fmla="*/ 2 h 512"/>
                  <a:gd name="T26" fmla="*/ 17 w 560"/>
                  <a:gd name="T27" fmla="*/ 1 h 512"/>
                  <a:gd name="T28" fmla="*/ 19 w 560"/>
                  <a:gd name="T29" fmla="*/ 1 h 512"/>
                  <a:gd name="T30" fmla="*/ 22 w 560"/>
                  <a:gd name="T31" fmla="*/ 0 h 512"/>
                  <a:gd name="T32" fmla="*/ 24 w 560"/>
                  <a:gd name="T33" fmla="*/ 0 h 512"/>
                  <a:gd name="T34" fmla="*/ 24 w 560"/>
                  <a:gd name="T35" fmla="*/ 0 h 512"/>
                  <a:gd name="T36" fmla="*/ 28 w 560"/>
                  <a:gd name="T37" fmla="*/ 0 h 512"/>
                  <a:gd name="T38" fmla="*/ 29 w 560"/>
                  <a:gd name="T39" fmla="*/ 0 h 512"/>
                  <a:gd name="T40" fmla="*/ 30 w 560"/>
                  <a:gd name="T41" fmla="*/ 0 h 512"/>
                  <a:gd name="T42" fmla="*/ 30 w 560"/>
                  <a:gd name="T43" fmla="*/ 1 h 512"/>
                  <a:gd name="T44" fmla="*/ 30 w 560"/>
                  <a:gd name="T45" fmla="*/ 1 h 512"/>
                  <a:gd name="T46" fmla="*/ 29 w 560"/>
                  <a:gd name="T47" fmla="*/ 2 h 512"/>
                  <a:gd name="T48" fmla="*/ 29 w 560"/>
                  <a:gd name="T49" fmla="*/ 4 h 512"/>
                  <a:gd name="T50" fmla="*/ 29 w 560"/>
                  <a:gd name="T51" fmla="*/ 4 h 512"/>
                  <a:gd name="T52" fmla="*/ 29 w 560"/>
                  <a:gd name="T53" fmla="*/ 4 h 512"/>
                  <a:gd name="T54" fmla="*/ 29 w 560"/>
                  <a:gd name="T55" fmla="*/ 5 h 512"/>
                  <a:gd name="T56" fmla="*/ 29 w 560"/>
                  <a:gd name="T57" fmla="*/ 6 h 512"/>
                  <a:gd name="T58" fmla="*/ 29 w 560"/>
                  <a:gd name="T59" fmla="*/ 6 h 512"/>
                  <a:gd name="T60" fmla="*/ 29 w 560"/>
                  <a:gd name="T61" fmla="*/ 7 h 512"/>
                  <a:gd name="T62" fmla="*/ 30 w 560"/>
                  <a:gd name="T63" fmla="*/ 7 h 512"/>
                  <a:gd name="T64" fmla="*/ 30 w 560"/>
                  <a:gd name="T65" fmla="*/ 8 h 512"/>
                  <a:gd name="T66" fmla="*/ 30 w 560"/>
                  <a:gd name="T67" fmla="*/ 9 h 512"/>
                  <a:gd name="T68" fmla="*/ 31 w 560"/>
                  <a:gd name="T69" fmla="*/ 12 h 512"/>
                  <a:gd name="T70" fmla="*/ 31 w 560"/>
                  <a:gd name="T71" fmla="*/ 13 h 512"/>
                  <a:gd name="T72" fmla="*/ 32 w 560"/>
                  <a:gd name="T73" fmla="*/ 14 h 512"/>
                  <a:gd name="T74" fmla="*/ 32 w 560"/>
                  <a:gd name="T75" fmla="*/ 14 h 512"/>
                  <a:gd name="T76" fmla="*/ 32 w 560"/>
                  <a:gd name="T77" fmla="*/ 14 h 512"/>
                  <a:gd name="T78" fmla="*/ 32 w 560"/>
                  <a:gd name="T79" fmla="*/ 15 h 512"/>
                  <a:gd name="T80" fmla="*/ 32 w 560"/>
                  <a:gd name="T81" fmla="*/ 17 h 512"/>
                  <a:gd name="T82" fmla="*/ 33 w 560"/>
                  <a:gd name="T83" fmla="*/ 18 h 512"/>
                  <a:gd name="T84" fmla="*/ 33 w 560"/>
                  <a:gd name="T85" fmla="*/ 18 h 512"/>
                  <a:gd name="T86" fmla="*/ 34 w 560"/>
                  <a:gd name="T87" fmla="*/ 20 h 512"/>
                  <a:gd name="T88" fmla="*/ 33 w 560"/>
                  <a:gd name="T89" fmla="*/ 21 h 512"/>
                  <a:gd name="T90" fmla="*/ 34 w 560"/>
                  <a:gd name="T91" fmla="*/ 22 h 512"/>
                  <a:gd name="T92" fmla="*/ 34 w 560"/>
                  <a:gd name="T93" fmla="*/ 23 h 512"/>
                  <a:gd name="T94" fmla="*/ 34 w 560"/>
                  <a:gd name="T95" fmla="*/ 24 h 512"/>
                  <a:gd name="T96" fmla="*/ 26 w 560"/>
                  <a:gd name="T97" fmla="*/ 30 h 512"/>
                  <a:gd name="T98" fmla="*/ 17 w 560"/>
                  <a:gd name="T99" fmla="*/ 29 h 51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60"/>
                  <a:gd name="T151" fmla="*/ 0 h 512"/>
                  <a:gd name="T152" fmla="*/ 560 w 560"/>
                  <a:gd name="T153" fmla="*/ 512 h 51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60" h="512">
                    <a:moveTo>
                      <a:pt x="9" y="297"/>
                    </a:moveTo>
                    <a:lnTo>
                      <a:pt x="0" y="265"/>
                    </a:lnTo>
                    <a:lnTo>
                      <a:pt x="24" y="254"/>
                    </a:lnTo>
                    <a:lnTo>
                      <a:pt x="43" y="239"/>
                    </a:lnTo>
                    <a:lnTo>
                      <a:pt x="73" y="228"/>
                    </a:lnTo>
                    <a:lnTo>
                      <a:pt x="184" y="190"/>
                    </a:lnTo>
                    <a:lnTo>
                      <a:pt x="188" y="166"/>
                    </a:lnTo>
                    <a:lnTo>
                      <a:pt x="190" y="160"/>
                    </a:lnTo>
                    <a:lnTo>
                      <a:pt x="192" y="158"/>
                    </a:lnTo>
                    <a:lnTo>
                      <a:pt x="194" y="154"/>
                    </a:lnTo>
                    <a:lnTo>
                      <a:pt x="195" y="152"/>
                    </a:lnTo>
                    <a:lnTo>
                      <a:pt x="199" y="151"/>
                    </a:lnTo>
                    <a:lnTo>
                      <a:pt x="203" y="151"/>
                    </a:lnTo>
                    <a:lnTo>
                      <a:pt x="207" y="149"/>
                    </a:lnTo>
                    <a:lnTo>
                      <a:pt x="212" y="149"/>
                    </a:lnTo>
                    <a:lnTo>
                      <a:pt x="227" y="149"/>
                    </a:lnTo>
                    <a:lnTo>
                      <a:pt x="235" y="149"/>
                    </a:lnTo>
                    <a:lnTo>
                      <a:pt x="218" y="132"/>
                    </a:lnTo>
                    <a:lnTo>
                      <a:pt x="216" y="130"/>
                    </a:lnTo>
                    <a:lnTo>
                      <a:pt x="214" y="128"/>
                    </a:lnTo>
                    <a:lnTo>
                      <a:pt x="214" y="126"/>
                    </a:lnTo>
                    <a:lnTo>
                      <a:pt x="212" y="122"/>
                    </a:lnTo>
                    <a:lnTo>
                      <a:pt x="212" y="117"/>
                    </a:lnTo>
                    <a:lnTo>
                      <a:pt x="212" y="111"/>
                    </a:lnTo>
                    <a:lnTo>
                      <a:pt x="212" y="104"/>
                    </a:lnTo>
                    <a:lnTo>
                      <a:pt x="212" y="96"/>
                    </a:lnTo>
                    <a:lnTo>
                      <a:pt x="212" y="90"/>
                    </a:lnTo>
                    <a:lnTo>
                      <a:pt x="210" y="83"/>
                    </a:lnTo>
                    <a:lnTo>
                      <a:pt x="210" y="79"/>
                    </a:lnTo>
                    <a:lnTo>
                      <a:pt x="209" y="77"/>
                    </a:lnTo>
                    <a:lnTo>
                      <a:pt x="207" y="73"/>
                    </a:lnTo>
                    <a:lnTo>
                      <a:pt x="205" y="72"/>
                    </a:lnTo>
                    <a:lnTo>
                      <a:pt x="201" y="68"/>
                    </a:lnTo>
                    <a:lnTo>
                      <a:pt x="197" y="64"/>
                    </a:lnTo>
                    <a:lnTo>
                      <a:pt x="188" y="60"/>
                    </a:lnTo>
                    <a:lnTo>
                      <a:pt x="184" y="60"/>
                    </a:lnTo>
                    <a:lnTo>
                      <a:pt x="190" y="57"/>
                    </a:lnTo>
                    <a:lnTo>
                      <a:pt x="195" y="53"/>
                    </a:lnTo>
                    <a:lnTo>
                      <a:pt x="205" y="47"/>
                    </a:lnTo>
                    <a:lnTo>
                      <a:pt x="250" y="30"/>
                    </a:lnTo>
                    <a:lnTo>
                      <a:pt x="258" y="30"/>
                    </a:lnTo>
                    <a:lnTo>
                      <a:pt x="267" y="28"/>
                    </a:lnTo>
                    <a:lnTo>
                      <a:pt x="276" y="25"/>
                    </a:lnTo>
                    <a:lnTo>
                      <a:pt x="286" y="23"/>
                    </a:lnTo>
                    <a:lnTo>
                      <a:pt x="303" y="17"/>
                    </a:lnTo>
                    <a:lnTo>
                      <a:pt x="308" y="15"/>
                    </a:lnTo>
                    <a:lnTo>
                      <a:pt x="318" y="13"/>
                    </a:lnTo>
                    <a:lnTo>
                      <a:pt x="340" y="10"/>
                    </a:lnTo>
                    <a:lnTo>
                      <a:pt x="353" y="6"/>
                    </a:lnTo>
                    <a:lnTo>
                      <a:pt x="365" y="4"/>
                    </a:lnTo>
                    <a:lnTo>
                      <a:pt x="370" y="4"/>
                    </a:lnTo>
                    <a:lnTo>
                      <a:pt x="374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427" y="0"/>
                    </a:lnTo>
                    <a:lnTo>
                      <a:pt x="432" y="0"/>
                    </a:lnTo>
                    <a:lnTo>
                      <a:pt x="446" y="0"/>
                    </a:lnTo>
                    <a:lnTo>
                      <a:pt x="449" y="0"/>
                    </a:lnTo>
                    <a:lnTo>
                      <a:pt x="455" y="2"/>
                    </a:lnTo>
                    <a:lnTo>
                      <a:pt x="459" y="2"/>
                    </a:lnTo>
                    <a:lnTo>
                      <a:pt x="463" y="4"/>
                    </a:lnTo>
                    <a:lnTo>
                      <a:pt x="464" y="6"/>
                    </a:lnTo>
                    <a:lnTo>
                      <a:pt x="468" y="10"/>
                    </a:lnTo>
                    <a:lnTo>
                      <a:pt x="470" y="11"/>
                    </a:lnTo>
                    <a:lnTo>
                      <a:pt x="472" y="15"/>
                    </a:lnTo>
                    <a:lnTo>
                      <a:pt x="470" y="17"/>
                    </a:lnTo>
                    <a:lnTo>
                      <a:pt x="468" y="21"/>
                    </a:lnTo>
                    <a:lnTo>
                      <a:pt x="466" y="25"/>
                    </a:lnTo>
                    <a:lnTo>
                      <a:pt x="464" y="26"/>
                    </a:lnTo>
                    <a:lnTo>
                      <a:pt x="464" y="32"/>
                    </a:lnTo>
                    <a:lnTo>
                      <a:pt x="463" y="36"/>
                    </a:lnTo>
                    <a:lnTo>
                      <a:pt x="463" y="47"/>
                    </a:lnTo>
                    <a:lnTo>
                      <a:pt x="463" y="51"/>
                    </a:lnTo>
                    <a:lnTo>
                      <a:pt x="463" y="60"/>
                    </a:lnTo>
                    <a:lnTo>
                      <a:pt x="461" y="64"/>
                    </a:lnTo>
                    <a:lnTo>
                      <a:pt x="459" y="68"/>
                    </a:lnTo>
                    <a:lnTo>
                      <a:pt x="457" y="70"/>
                    </a:lnTo>
                    <a:lnTo>
                      <a:pt x="455" y="70"/>
                    </a:lnTo>
                    <a:lnTo>
                      <a:pt x="453" y="72"/>
                    </a:lnTo>
                    <a:lnTo>
                      <a:pt x="451" y="77"/>
                    </a:lnTo>
                    <a:lnTo>
                      <a:pt x="451" y="81"/>
                    </a:lnTo>
                    <a:lnTo>
                      <a:pt x="451" y="83"/>
                    </a:lnTo>
                    <a:lnTo>
                      <a:pt x="453" y="87"/>
                    </a:lnTo>
                    <a:lnTo>
                      <a:pt x="455" y="90"/>
                    </a:lnTo>
                    <a:lnTo>
                      <a:pt x="457" y="96"/>
                    </a:lnTo>
                    <a:lnTo>
                      <a:pt x="461" y="102"/>
                    </a:lnTo>
                    <a:lnTo>
                      <a:pt x="461" y="105"/>
                    </a:lnTo>
                    <a:lnTo>
                      <a:pt x="461" y="111"/>
                    </a:lnTo>
                    <a:lnTo>
                      <a:pt x="461" y="115"/>
                    </a:lnTo>
                    <a:lnTo>
                      <a:pt x="463" y="117"/>
                    </a:lnTo>
                    <a:lnTo>
                      <a:pt x="463" y="120"/>
                    </a:lnTo>
                    <a:lnTo>
                      <a:pt x="466" y="124"/>
                    </a:lnTo>
                    <a:lnTo>
                      <a:pt x="468" y="124"/>
                    </a:lnTo>
                    <a:lnTo>
                      <a:pt x="470" y="124"/>
                    </a:lnTo>
                    <a:lnTo>
                      <a:pt x="474" y="126"/>
                    </a:lnTo>
                    <a:lnTo>
                      <a:pt x="476" y="130"/>
                    </a:lnTo>
                    <a:lnTo>
                      <a:pt x="476" y="132"/>
                    </a:lnTo>
                    <a:lnTo>
                      <a:pt x="478" y="139"/>
                    </a:lnTo>
                    <a:lnTo>
                      <a:pt x="478" y="152"/>
                    </a:lnTo>
                    <a:lnTo>
                      <a:pt x="481" y="168"/>
                    </a:lnTo>
                    <a:lnTo>
                      <a:pt x="483" y="184"/>
                    </a:lnTo>
                    <a:lnTo>
                      <a:pt x="485" y="192"/>
                    </a:lnTo>
                    <a:lnTo>
                      <a:pt x="487" y="199"/>
                    </a:lnTo>
                    <a:lnTo>
                      <a:pt x="491" y="207"/>
                    </a:lnTo>
                    <a:lnTo>
                      <a:pt x="493" y="213"/>
                    </a:lnTo>
                    <a:lnTo>
                      <a:pt x="496" y="218"/>
                    </a:lnTo>
                    <a:lnTo>
                      <a:pt x="500" y="224"/>
                    </a:lnTo>
                    <a:lnTo>
                      <a:pt x="500" y="226"/>
                    </a:lnTo>
                    <a:lnTo>
                      <a:pt x="502" y="226"/>
                    </a:lnTo>
                    <a:lnTo>
                      <a:pt x="504" y="226"/>
                    </a:lnTo>
                    <a:lnTo>
                      <a:pt x="506" y="228"/>
                    </a:lnTo>
                    <a:lnTo>
                      <a:pt x="504" y="230"/>
                    </a:lnTo>
                    <a:lnTo>
                      <a:pt x="504" y="231"/>
                    </a:lnTo>
                    <a:lnTo>
                      <a:pt x="504" y="235"/>
                    </a:lnTo>
                    <a:lnTo>
                      <a:pt x="504" y="237"/>
                    </a:lnTo>
                    <a:lnTo>
                      <a:pt x="504" y="243"/>
                    </a:lnTo>
                    <a:lnTo>
                      <a:pt x="506" y="256"/>
                    </a:lnTo>
                    <a:lnTo>
                      <a:pt x="510" y="271"/>
                    </a:lnTo>
                    <a:lnTo>
                      <a:pt x="511" y="284"/>
                    </a:lnTo>
                    <a:lnTo>
                      <a:pt x="513" y="288"/>
                    </a:lnTo>
                    <a:lnTo>
                      <a:pt x="513" y="290"/>
                    </a:lnTo>
                    <a:lnTo>
                      <a:pt x="515" y="292"/>
                    </a:lnTo>
                    <a:lnTo>
                      <a:pt x="519" y="295"/>
                    </a:lnTo>
                    <a:lnTo>
                      <a:pt x="525" y="299"/>
                    </a:lnTo>
                    <a:lnTo>
                      <a:pt x="525" y="303"/>
                    </a:lnTo>
                    <a:lnTo>
                      <a:pt x="526" y="310"/>
                    </a:lnTo>
                    <a:lnTo>
                      <a:pt x="528" y="320"/>
                    </a:lnTo>
                    <a:lnTo>
                      <a:pt x="528" y="329"/>
                    </a:lnTo>
                    <a:lnTo>
                      <a:pt x="523" y="346"/>
                    </a:lnTo>
                    <a:lnTo>
                      <a:pt x="526" y="350"/>
                    </a:lnTo>
                    <a:lnTo>
                      <a:pt x="528" y="352"/>
                    </a:lnTo>
                    <a:lnTo>
                      <a:pt x="530" y="356"/>
                    </a:lnTo>
                    <a:lnTo>
                      <a:pt x="530" y="357"/>
                    </a:lnTo>
                    <a:lnTo>
                      <a:pt x="530" y="361"/>
                    </a:lnTo>
                    <a:lnTo>
                      <a:pt x="532" y="367"/>
                    </a:lnTo>
                    <a:lnTo>
                      <a:pt x="532" y="374"/>
                    </a:lnTo>
                    <a:lnTo>
                      <a:pt x="534" y="378"/>
                    </a:lnTo>
                    <a:lnTo>
                      <a:pt x="534" y="382"/>
                    </a:lnTo>
                    <a:lnTo>
                      <a:pt x="536" y="386"/>
                    </a:lnTo>
                    <a:lnTo>
                      <a:pt x="540" y="388"/>
                    </a:lnTo>
                    <a:lnTo>
                      <a:pt x="560" y="416"/>
                    </a:lnTo>
                    <a:lnTo>
                      <a:pt x="414" y="495"/>
                    </a:lnTo>
                    <a:lnTo>
                      <a:pt x="325" y="512"/>
                    </a:lnTo>
                    <a:lnTo>
                      <a:pt x="320" y="480"/>
                    </a:lnTo>
                    <a:lnTo>
                      <a:pt x="259" y="480"/>
                    </a:lnTo>
                    <a:lnTo>
                      <a:pt x="9" y="297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71" name="Freeform 266"/>
            <p:cNvSpPr>
              <a:spLocks/>
            </p:cNvSpPr>
            <p:nvPr/>
          </p:nvSpPr>
          <p:spPr bwMode="auto">
            <a:xfrm>
              <a:off x="316" y="2529"/>
              <a:ext cx="126" cy="82"/>
            </a:xfrm>
            <a:custGeom>
              <a:avLst/>
              <a:gdLst>
                <a:gd name="T0" fmla="*/ 0 w 244"/>
                <a:gd name="T1" fmla="*/ 5 h 205"/>
                <a:gd name="T2" fmla="*/ 1 w 244"/>
                <a:gd name="T3" fmla="*/ 5 h 205"/>
                <a:gd name="T4" fmla="*/ 1 w 244"/>
                <a:gd name="T5" fmla="*/ 4 h 205"/>
                <a:gd name="T6" fmla="*/ 2 w 244"/>
                <a:gd name="T7" fmla="*/ 4 h 205"/>
                <a:gd name="T8" fmla="*/ 2 w 244"/>
                <a:gd name="T9" fmla="*/ 4 h 205"/>
                <a:gd name="T10" fmla="*/ 3 w 244"/>
                <a:gd name="T11" fmla="*/ 4 h 205"/>
                <a:gd name="T12" fmla="*/ 5 w 244"/>
                <a:gd name="T13" fmla="*/ 4 h 205"/>
                <a:gd name="T14" fmla="*/ 5 w 244"/>
                <a:gd name="T15" fmla="*/ 3 h 205"/>
                <a:gd name="T16" fmla="*/ 5 w 244"/>
                <a:gd name="T17" fmla="*/ 3 h 205"/>
                <a:gd name="T18" fmla="*/ 5 w 244"/>
                <a:gd name="T19" fmla="*/ 3 h 205"/>
                <a:gd name="T20" fmla="*/ 5 w 244"/>
                <a:gd name="T21" fmla="*/ 3 h 205"/>
                <a:gd name="T22" fmla="*/ 4 w 244"/>
                <a:gd name="T23" fmla="*/ 2 h 205"/>
                <a:gd name="T24" fmla="*/ 4 w 244"/>
                <a:gd name="T25" fmla="*/ 2 h 205"/>
                <a:gd name="T26" fmla="*/ 5 w 244"/>
                <a:gd name="T27" fmla="*/ 2 h 205"/>
                <a:gd name="T28" fmla="*/ 5 w 244"/>
                <a:gd name="T29" fmla="*/ 2 h 205"/>
                <a:gd name="T30" fmla="*/ 6 w 244"/>
                <a:gd name="T31" fmla="*/ 2 h 205"/>
                <a:gd name="T32" fmla="*/ 7 w 244"/>
                <a:gd name="T33" fmla="*/ 1 h 205"/>
                <a:gd name="T34" fmla="*/ 7 w 244"/>
                <a:gd name="T35" fmla="*/ 1 h 205"/>
                <a:gd name="T36" fmla="*/ 8 w 244"/>
                <a:gd name="T37" fmla="*/ 1 h 205"/>
                <a:gd name="T38" fmla="*/ 8 w 244"/>
                <a:gd name="T39" fmla="*/ 0 h 205"/>
                <a:gd name="T40" fmla="*/ 9 w 244"/>
                <a:gd name="T41" fmla="*/ 0 h 205"/>
                <a:gd name="T42" fmla="*/ 9 w 244"/>
                <a:gd name="T43" fmla="*/ 0 h 205"/>
                <a:gd name="T44" fmla="*/ 18 w 244"/>
                <a:gd name="T45" fmla="*/ 0 h 205"/>
                <a:gd name="T46" fmla="*/ 13 w 244"/>
                <a:gd name="T47" fmla="*/ 1 h 205"/>
                <a:gd name="T48" fmla="*/ 13 w 244"/>
                <a:gd name="T49" fmla="*/ 1 h 205"/>
                <a:gd name="T50" fmla="*/ 13 w 244"/>
                <a:gd name="T51" fmla="*/ 1 h 205"/>
                <a:gd name="T52" fmla="*/ 13 w 244"/>
                <a:gd name="T53" fmla="*/ 1 h 205"/>
                <a:gd name="T54" fmla="*/ 12 w 244"/>
                <a:gd name="T55" fmla="*/ 1 h 205"/>
                <a:gd name="T56" fmla="*/ 12 w 244"/>
                <a:gd name="T57" fmla="*/ 2 h 205"/>
                <a:gd name="T58" fmla="*/ 12 w 244"/>
                <a:gd name="T59" fmla="*/ 2 h 205"/>
                <a:gd name="T60" fmla="*/ 12 w 244"/>
                <a:gd name="T61" fmla="*/ 3 h 205"/>
                <a:gd name="T62" fmla="*/ 12 w 244"/>
                <a:gd name="T63" fmla="*/ 3 h 205"/>
                <a:gd name="T64" fmla="*/ 12 w 244"/>
                <a:gd name="T65" fmla="*/ 3 h 205"/>
                <a:gd name="T66" fmla="*/ 12 w 244"/>
                <a:gd name="T67" fmla="*/ 3 h 205"/>
                <a:gd name="T68" fmla="*/ 12 w 244"/>
                <a:gd name="T69" fmla="*/ 3 h 205"/>
                <a:gd name="T70" fmla="*/ 11 w 244"/>
                <a:gd name="T71" fmla="*/ 3 h 205"/>
                <a:gd name="T72" fmla="*/ 10 w 244"/>
                <a:gd name="T73" fmla="*/ 3 h 205"/>
                <a:gd name="T74" fmla="*/ 10 w 244"/>
                <a:gd name="T75" fmla="*/ 3 h 205"/>
                <a:gd name="T76" fmla="*/ 10 w 244"/>
                <a:gd name="T77" fmla="*/ 4 h 205"/>
                <a:gd name="T78" fmla="*/ 9 w 244"/>
                <a:gd name="T79" fmla="*/ 4 h 205"/>
                <a:gd name="T80" fmla="*/ 9 w 244"/>
                <a:gd name="T81" fmla="*/ 4 h 205"/>
                <a:gd name="T82" fmla="*/ 0 w 244"/>
                <a:gd name="T83" fmla="*/ 5 h 2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44"/>
                <a:gd name="T127" fmla="*/ 0 h 205"/>
                <a:gd name="T128" fmla="*/ 244 w 244"/>
                <a:gd name="T129" fmla="*/ 205 h 2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44" h="205">
                  <a:moveTo>
                    <a:pt x="0" y="199"/>
                  </a:moveTo>
                  <a:lnTo>
                    <a:pt x="0" y="194"/>
                  </a:lnTo>
                  <a:lnTo>
                    <a:pt x="0" y="188"/>
                  </a:lnTo>
                  <a:lnTo>
                    <a:pt x="1" y="182"/>
                  </a:lnTo>
                  <a:lnTo>
                    <a:pt x="3" y="179"/>
                  </a:lnTo>
                  <a:lnTo>
                    <a:pt x="9" y="167"/>
                  </a:lnTo>
                  <a:lnTo>
                    <a:pt x="15" y="158"/>
                  </a:lnTo>
                  <a:lnTo>
                    <a:pt x="18" y="152"/>
                  </a:lnTo>
                  <a:lnTo>
                    <a:pt x="24" y="149"/>
                  </a:lnTo>
                  <a:lnTo>
                    <a:pt x="28" y="147"/>
                  </a:lnTo>
                  <a:lnTo>
                    <a:pt x="33" y="145"/>
                  </a:lnTo>
                  <a:lnTo>
                    <a:pt x="47" y="141"/>
                  </a:lnTo>
                  <a:lnTo>
                    <a:pt x="62" y="135"/>
                  </a:lnTo>
                  <a:lnTo>
                    <a:pt x="65" y="135"/>
                  </a:lnTo>
                  <a:lnTo>
                    <a:pt x="67" y="134"/>
                  </a:lnTo>
                  <a:lnTo>
                    <a:pt x="69" y="132"/>
                  </a:lnTo>
                  <a:lnTo>
                    <a:pt x="71" y="130"/>
                  </a:lnTo>
                  <a:lnTo>
                    <a:pt x="71" y="128"/>
                  </a:lnTo>
                  <a:lnTo>
                    <a:pt x="71" y="126"/>
                  </a:lnTo>
                  <a:lnTo>
                    <a:pt x="71" y="124"/>
                  </a:lnTo>
                  <a:lnTo>
                    <a:pt x="71" y="122"/>
                  </a:lnTo>
                  <a:lnTo>
                    <a:pt x="65" y="115"/>
                  </a:lnTo>
                  <a:lnTo>
                    <a:pt x="62" y="113"/>
                  </a:lnTo>
                  <a:lnTo>
                    <a:pt x="54" y="88"/>
                  </a:lnTo>
                  <a:lnTo>
                    <a:pt x="56" y="83"/>
                  </a:lnTo>
                  <a:lnTo>
                    <a:pt x="58" y="79"/>
                  </a:lnTo>
                  <a:lnTo>
                    <a:pt x="62" y="75"/>
                  </a:lnTo>
                  <a:lnTo>
                    <a:pt x="65" y="71"/>
                  </a:lnTo>
                  <a:lnTo>
                    <a:pt x="69" y="68"/>
                  </a:lnTo>
                  <a:lnTo>
                    <a:pt x="73" y="64"/>
                  </a:lnTo>
                  <a:lnTo>
                    <a:pt x="77" y="62"/>
                  </a:lnTo>
                  <a:lnTo>
                    <a:pt x="82" y="60"/>
                  </a:lnTo>
                  <a:lnTo>
                    <a:pt x="97" y="53"/>
                  </a:lnTo>
                  <a:lnTo>
                    <a:pt x="103" y="49"/>
                  </a:lnTo>
                  <a:lnTo>
                    <a:pt x="105" y="41"/>
                  </a:lnTo>
                  <a:lnTo>
                    <a:pt x="107" y="36"/>
                  </a:lnTo>
                  <a:lnTo>
                    <a:pt x="109" y="30"/>
                  </a:lnTo>
                  <a:lnTo>
                    <a:pt x="111" y="26"/>
                  </a:lnTo>
                  <a:lnTo>
                    <a:pt x="114" y="23"/>
                  </a:lnTo>
                  <a:lnTo>
                    <a:pt x="116" y="21"/>
                  </a:lnTo>
                  <a:lnTo>
                    <a:pt x="120" y="13"/>
                  </a:lnTo>
                  <a:lnTo>
                    <a:pt x="122" y="8"/>
                  </a:lnTo>
                  <a:lnTo>
                    <a:pt x="126" y="4"/>
                  </a:lnTo>
                  <a:lnTo>
                    <a:pt x="129" y="0"/>
                  </a:lnTo>
                  <a:lnTo>
                    <a:pt x="144" y="2"/>
                  </a:lnTo>
                  <a:lnTo>
                    <a:pt x="242" y="13"/>
                  </a:lnTo>
                  <a:lnTo>
                    <a:pt x="244" y="45"/>
                  </a:lnTo>
                  <a:lnTo>
                    <a:pt x="191" y="43"/>
                  </a:lnTo>
                  <a:lnTo>
                    <a:pt x="190" y="41"/>
                  </a:lnTo>
                  <a:lnTo>
                    <a:pt x="184" y="40"/>
                  </a:lnTo>
                  <a:lnTo>
                    <a:pt x="182" y="40"/>
                  </a:lnTo>
                  <a:lnTo>
                    <a:pt x="180" y="40"/>
                  </a:lnTo>
                  <a:lnTo>
                    <a:pt x="180" y="41"/>
                  </a:lnTo>
                  <a:lnTo>
                    <a:pt x="178" y="43"/>
                  </a:lnTo>
                  <a:lnTo>
                    <a:pt x="176" y="45"/>
                  </a:lnTo>
                  <a:lnTo>
                    <a:pt x="176" y="47"/>
                  </a:lnTo>
                  <a:lnTo>
                    <a:pt x="176" y="49"/>
                  </a:lnTo>
                  <a:lnTo>
                    <a:pt x="176" y="55"/>
                  </a:lnTo>
                  <a:lnTo>
                    <a:pt x="175" y="73"/>
                  </a:lnTo>
                  <a:lnTo>
                    <a:pt x="175" y="92"/>
                  </a:lnTo>
                  <a:lnTo>
                    <a:pt x="175" y="109"/>
                  </a:lnTo>
                  <a:lnTo>
                    <a:pt x="173" y="115"/>
                  </a:lnTo>
                  <a:lnTo>
                    <a:pt x="173" y="119"/>
                  </a:lnTo>
                  <a:lnTo>
                    <a:pt x="173" y="122"/>
                  </a:lnTo>
                  <a:lnTo>
                    <a:pt x="173" y="126"/>
                  </a:lnTo>
                  <a:lnTo>
                    <a:pt x="173" y="128"/>
                  </a:lnTo>
                  <a:lnTo>
                    <a:pt x="171" y="128"/>
                  </a:lnTo>
                  <a:lnTo>
                    <a:pt x="169" y="130"/>
                  </a:lnTo>
                  <a:lnTo>
                    <a:pt x="167" y="130"/>
                  </a:lnTo>
                  <a:lnTo>
                    <a:pt x="165" y="128"/>
                  </a:lnTo>
                  <a:lnTo>
                    <a:pt x="161" y="128"/>
                  </a:lnTo>
                  <a:lnTo>
                    <a:pt x="154" y="126"/>
                  </a:lnTo>
                  <a:lnTo>
                    <a:pt x="146" y="126"/>
                  </a:lnTo>
                  <a:lnTo>
                    <a:pt x="144" y="128"/>
                  </a:lnTo>
                  <a:lnTo>
                    <a:pt x="141" y="128"/>
                  </a:lnTo>
                  <a:lnTo>
                    <a:pt x="137" y="132"/>
                  </a:lnTo>
                  <a:lnTo>
                    <a:pt x="135" y="134"/>
                  </a:lnTo>
                  <a:lnTo>
                    <a:pt x="133" y="137"/>
                  </a:lnTo>
                  <a:lnTo>
                    <a:pt x="131" y="143"/>
                  </a:lnTo>
                  <a:lnTo>
                    <a:pt x="129" y="149"/>
                  </a:lnTo>
                  <a:lnTo>
                    <a:pt x="129" y="156"/>
                  </a:lnTo>
                  <a:lnTo>
                    <a:pt x="124" y="205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42" name="Group 267"/>
            <p:cNvGrpSpPr>
              <a:grpSpLocks/>
            </p:cNvGrpSpPr>
            <p:nvPr/>
          </p:nvGrpSpPr>
          <p:grpSpPr bwMode="auto">
            <a:xfrm>
              <a:off x="316" y="2529"/>
              <a:ext cx="126" cy="82"/>
              <a:chOff x="114" y="2341"/>
              <a:chExt cx="122" cy="102"/>
            </a:xfrm>
          </p:grpSpPr>
          <p:sp>
            <p:nvSpPr>
              <p:cNvPr id="21182" name="Freeform 268"/>
              <p:cNvSpPr>
                <a:spLocks/>
              </p:cNvSpPr>
              <p:nvPr/>
            </p:nvSpPr>
            <p:spPr bwMode="auto">
              <a:xfrm>
                <a:off x="114" y="2341"/>
                <a:ext cx="122" cy="102"/>
              </a:xfrm>
              <a:custGeom>
                <a:avLst/>
                <a:gdLst>
                  <a:gd name="T0" fmla="*/ 0 w 244"/>
                  <a:gd name="T1" fmla="*/ 12 h 205"/>
                  <a:gd name="T2" fmla="*/ 1 w 244"/>
                  <a:gd name="T3" fmla="*/ 11 h 205"/>
                  <a:gd name="T4" fmla="*/ 1 w 244"/>
                  <a:gd name="T5" fmla="*/ 10 h 205"/>
                  <a:gd name="T6" fmla="*/ 2 w 244"/>
                  <a:gd name="T7" fmla="*/ 9 h 205"/>
                  <a:gd name="T8" fmla="*/ 2 w 244"/>
                  <a:gd name="T9" fmla="*/ 9 h 205"/>
                  <a:gd name="T10" fmla="*/ 3 w 244"/>
                  <a:gd name="T11" fmla="*/ 8 h 205"/>
                  <a:gd name="T12" fmla="*/ 5 w 244"/>
                  <a:gd name="T13" fmla="*/ 8 h 205"/>
                  <a:gd name="T14" fmla="*/ 5 w 244"/>
                  <a:gd name="T15" fmla="*/ 8 h 205"/>
                  <a:gd name="T16" fmla="*/ 5 w 244"/>
                  <a:gd name="T17" fmla="*/ 8 h 205"/>
                  <a:gd name="T18" fmla="*/ 5 w 244"/>
                  <a:gd name="T19" fmla="*/ 7 h 205"/>
                  <a:gd name="T20" fmla="*/ 5 w 244"/>
                  <a:gd name="T21" fmla="*/ 7 h 205"/>
                  <a:gd name="T22" fmla="*/ 4 w 244"/>
                  <a:gd name="T23" fmla="*/ 5 h 205"/>
                  <a:gd name="T24" fmla="*/ 4 w 244"/>
                  <a:gd name="T25" fmla="*/ 4 h 205"/>
                  <a:gd name="T26" fmla="*/ 5 w 244"/>
                  <a:gd name="T27" fmla="*/ 4 h 205"/>
                  <a:gd name="T28" fmla="*/ 5 w 244"/>
                  <a:gd name="T29" fmla="*/ 4 h 205"/>
                  <a:gd name="T30" fmla="*/ 6 w 244"/>
                  <a:gd name="T31" fmla="*/ 3 h 205"/>
                  <a:gd name="T32" fmla="*/ 7 w 244"/>
                  <a:gd name="T33" fmla="*/ 3 h 205"/>
                  <a:gd name="T34" fmla="*/ 7 w 244"/>
                  <a:gd name="T35" fmla="*/ 2 h 205"/>
                  <a:gd name="T36" fmla="*/ 7 w 244"/>
                  <a:gd name="T37" fmla="*/ 1 h 205"/>
                  <a:gd name="T38" fmla="*/ 8 w 244"/>
                  <a:gd name="T39" fmla="*/ 1 h 205"/>
                  <a:gd name="T40" fmla="*/ 8 w 244"/>
                  <a:gd name="T41" fmla="*/ 0 h 205"/>
                  <a:gd name="T42" fmla="*/ 9 w 244"/>
                  <a:gd name="T43" fmla="*/ 0 h 205"/>
                  <a:gd name="T44" fmla="*/ 15 w 244"/>
                  <a:gd name="T45" fmla="*/ 0 h 205"/>
                  <a:gd name="T46" fmla="*/ 12 w 244"/>
                  <a:gd name="T47" fmla="*/ 2 h 205"/>
                  <a:gd name="T48" fmla="*/ 12 w 244"/>
                  <a:gd name="T49" fmla="*/ 2 h 205"/>
                  <a:gd name="T50" fmla="*/ 12 w 244"/>
                  <a:gd name="T51" fmla="*/ 2 h 205"/>
                  <a:gd name="T52" fmla="*/ 12 w 244"/>
                  <a:gd name="T53" fmla="*/ 2 h 205"/>
                  <a:gd name="T54" fmla="*/ 11 w 244"/>
                  <a:gd name="T55" fmla="*/ 2 h 205"/>
                  <a:gd name="T56" fmla="*/ 11 w 244"/>
                  <a:gd name="T57" fmla="*/ 3 h 205"/>
                  <a:gd name="T58" fmla="*/ 11 w 244"/>
                  <a:gd name="T59" fmla="*/ 5 h 205"/>
                  <a:gd name="T60" fmla="*/ 11 w 244"/>
                  <a:gd name="T61" fmla="*/ 7 h 205"/>
                  <a:gd name="T62" fmla="*/ 11 w 244"/>
                  <a:gd name="T63" fmla="*/ 7 h 205"/>
                  <a:gd name="T64" fmla="*/ 11 w 244"/>
                  <a:gd name="T65" fmla="*/ 8 h 205"/>
                  <a:gd name="T66" fmla="*/ 11 w 244"/>
                  <a:gd name="T67" fmla="*/ 8 h 205"/>
                  <a:gd name="T68" fmla="*/ 11 w 244"/>
                  <a:gd name="T69" fmla="*/ 8 h 205"/>
                  <a:gd name="T70" fmla="*/ 11 w 244"/>
                  <a:gd name="T71" fmla="*/ 8 h 205"/>
                  <a:gd name="T72" fmla="*/ 10 w 244"/>
                  <a:gd name="T73" fmla="*/ 7 h 205"/>
                  <a:gd name="T74" fmla="*/ 9 w 244"/>
                  <a:gd name="T75" fmla="*/ 8 h 205"/>
                  <a:gd name="T76" fmla="*/ 9 w 244"/>
                  <a:gd name="T77" fmla="*/ 8 h 205"/>
                  <a:gd name="T78" fmla="*/ 9 w 244"/>
                  <a:gd name="T79" fmla="*/ 8 h 205"/>
                  <a:gd name="T80" fmla="*/ 9 w 244"/>
                  <a:gd name="T81" fmla="*/ 9 h 205"/>
                  <a:gd name="T82" fmla="*/ 0 w 244"/>
                  <a:gd name="T83" fmla="*/ 12 h 2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44"/>
                  <a:gd name="T127" fmla="*/ 0 h 205"/>
                  <a:gd name="T128" fmla="*/ 244 w 244"/>
                  <a:gd name="T129" fmla="*/ 205 h 2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44" h="205">
                    <a:moveTo>
                      <a:pt x="0" y="199"/>
                    </a:moveTo>
                    <a:lnTo>
                      <a:pt x="0" y="194"/>
                    </a:lnTo>
                    <a:lnTo>
                      <a:pt x="0" y="188"/>
                    </a:lnTo>
                    <a:lnTo>
                      <a:pt x="1" y="182"/>
                    </a:lnTo>
                    <a:lnTo>
                      <a:pt x="3" y="179"/>
                    </a:lnTo>
                    <a:lnTo>
                      <a:pt x="9" y="167"/>
                    </a:lnTo>
                    <a:lnTo>
                      <a:pt x="15" y="158"/>
                    </a:lnTo>
                    <a:lnTo>
                      <a:pt x="18" y="152"/>
                    </a:lnTo>
                    <a:lnTo>
                      <a:pt x="24" y="149"/>
                    </a:lnTo>
                    <a:lnTo>
                      <a:pt x="28" y="147"/>
                    </a:lnTo>
                    <a:lnTo>
                      <a:pt x="33" y="145"/>
                    </a:lnTo>
                    <a:lnTo>
                      <a:pt x="47" y="141"/>
                    </a:lnTo>
                    <a:lnTo>
                      <a:pt x="62" y="135"/>
                    </a:lnTo>
                    <a:lnTo>
                      <a:pt x="65" y="135"/>
                    </a:lnTo>
                    <a:lnTo>
                      <a:pt x="67" y="134"/>
                    </a:lnTo>
                    <a:lnTo>
                      <a:pt x="69" y="132"/>
                    </a:lnTo>
                    <a:lnTo>
                      <a:pt x="71" y="130"/>
                    </a:lnTo>
                    <a:lnTo>
                      <a:pt x="71" y="128"/>
                    </a:lnTo>
                    <a:lnTo>
                      <a:pt x="71" y="126"/>
                    </a:lnTo>
                    <a:lnTo>
                      <a:pt x="71" y="124"/>
                    </a:lnTo>
                    <a:lnTo>
                      <a:pt x="71" y="122"/>
                    </a:lnTo>
                    <a:lnTo>
                      <a:pt x="65" y="115"/>
                    </a:lnTo>
                    <a:lnTo>
                      <a:pt x="62" y="113"/>
                    </a:lnTo>
                    <a:lnTo>
                      <a:pt x="54" y="88"/>
                    </a:lnTo>
                    <a:lnTo>
                      <a:pt x="56" y="83"/>
                    </a:lnTo>
                    <a:lnTo>
                      <a:pt x="58" y="79"/>
                    </a:lnTo>
                    <a:lnTo>
                      <a:pt x="62" y="75"/>
                    </a:lnTo>
                    <a:lnTo>
                      <a:pt x="65" y="71"/>
                    </a:lnTo>
                    <a:lnTo>
                      <a:pt x="69" y="68"/>
                    </a:lnTo>
                    <a:lnTo>
                      <a:pt x="73" y="64"/>
                    </a:lnTo>
                    <a:lnTo>
                      <a:pt x="77" y="62"/>
                    </a:lnTo>
                    <a:lnTo>
                      <a:pt x="82" y="60"/>
                    </a:lnTo>
                    <a:lnTo>
                      <a:pt x="97" y="53"/>
                    </a:lnTo>
                    <a:lnTo>
                      <a:pt x="103" y="49"/>
                    </a:lnTo>
                    <a:lnTo>
                      <a:pt x="105" y="41"/>
                    </a:lnTo>
                    <a:lnTo>
                      <a:pt x="107" y="36"/>
                    </a:lnTo>
                    <a:lnTo>
                      <a:pt x="109" y="30"/>
                    </a:lnTo>
                    <a:lnTo>
                      <a:pt x="111" y="26"/>
                    </a:lnTo>
                    <a:lnTo>
                      <a:pt x="114" y="23"/>
                    </a:lnTo>
                    <a:lnTo>
                      <a:pt x="116" y="21"/>
                    </a:lnTo>
                    <a:lnTo>
                      <a:pt x="120" y="13"/>
                    </a:lnTo>
                    <a:lnTo>
                      <a:pt x="122" y="8"/>
                    </a:lnTo>
                    <a:lnTo>
                      <a:pt x="126" y="4"/>
                    </a:lnTo>
                    <a:lnTo>
                      <a:pt x="129" y="0"/>
                    </a:lnTo>
                    <a:lnTo>
                      <a:pt x="144" y="2"/>
                    </a:lnTo>
                    <a:lnTo>
                      <a:pt x="242" y="13"/>
                    </a:lnTo>
                    <a:lnTo>
                      <a:pt x="244" y="45"/>
                    </a:lnTo>
                    <a:lnTo>
                      <a:pt x="191" y="43"/>
                    </a:lnTo>
                    <a:lnTo>
                      <a:pt x="190" y="41"/>
                    </a:lnTo>
                    <a:lnTo>
                      <a:pt x="184" y="40"/>
                    </a:lnTo>
                    <a:lnTo>
                      <a:pt x="182" y="40"/>
                    </a:lnTo>
                    <a:lnTo>
                      <a:pt x="180" y="40"/>
                    </a:lnTo>
                    <a:lnTo>
                      <a:pt x="180" y="41"/>
                    </a:lnTo>
                    <a:lnTo>
                      <a:pt x="178" y="43"/>
                    </a:lnTo>
                    <a:lnTo>
                      <a:pt x="176" y="45"/>
                    </a:lnTo>
                    <a:lnTo>
                      <a:pt x="176" y="47"/>
                    </a:lnTo>
                    <a:lnTo>
                      <a:pt x="176" y="49"/>
                    </a:lnTo>
                    <a:lnTo>
                      <a:pt x="176" y="55"/>
                    </a:lnTo>
                    <a:lnTo>
                      <a:pt x="175" y="73"/>
                    </a:lnTo>
                    <a:lnTo>
                      <a:pt x="175" y="92"/>
                    </a:lnTo>
                    <a:lnTo>
                      <a:pt x="175" y="109"/>
                    </a:lnTo>
                    <a:lnTo>
                      <a:pt x="173" y="115"/>
                    </a:lnTo>
                    <a:lnTo>
                      <a:pt x="173" y="119"/>
                    </a:lnTo>
                    <a:lnTo>
                      <a:pt x="173" y="122"/>
                    </a:lnTo>
                    <a:lnTo>
                      <a:pt x="173" y="126"/>
                    </a:lnTo>
                    <a:lnTo>
                      <a:pt x="173" y="128"/>
                    </a:lnTo>
                    <a:lnTo>
                      <a:pt x="171" y="128"/>
                    </a:lnTo>
                    <a:lnTo>
                      <a:pt x="169" y="130"/>
                    </a:lnTo>
                    <a:lnTo>
                      <a:pt x="167" y="130"/>
                    </a:lnTo>
                    <a:lnTo>
                      <a:pt x="165" y="128"/>
                    </a:lnTo>
                    <a:lnTo>
                      <a:pt x="161" y="128"/>
                    </a:lnTo>
                    <a:lnTo>
                      <a:pt x="154" y="126"/>
                    </a:lnTo>
                    <a:lnTo>
                      <a:pt x="146" y="126"/>
                    </a:lnTo>
                    <a:lnTo>
                      <a:pt x="144" y="128"/>
                    </a:lnTo>
                    <a:lnTo>
                      <a:pt x="141" y="128"/>
                    </a:lnTo>
                    <a:lnTo>
                      <a:pt x="137" y="132"/>
                    </a:lnTo>
                    <a:lnTo>
                      <a:pt x="135" y="134"/>
                    </a:lnTo>
                    <a:lnTo>
                      <a:pt x="133" y="137"/>
                    </a:lnTo>
                    <a:lnTo>
                      <a:pt x="131" y="143"/>
                    </a:lnTo>
                    <a:lnTo>
                      <a:pt x="129" y="149"/>
                    </a:lnTo>
                    <a:lnTo>
                      <a:pt x="129" y="156"/>
                    </a:lnTo>
                    <a:lnTo>
                      <a:pt x="124" y="205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83" name="Freeform 269"/>
              <p:cNvSpPr>
                <a:spLocks/>
              </p:cNvSpPr>
              <p:nvPr/>
            </p:nvSpPr>
            <p:spPr bwMode="auto">
              <a:xfrm>
                <a:off x="114" y="2341"/>
                <a:ext cx="122" cy="102"/>
              </a:xfrm>
              <a:custGeom>
                <a:avLst/>
                <a:gdLst>
                  <a:gd name="T0" fmla="*/ 0 w 244"/>
                  <a:gd name="T1" fmla="*/ 12 h 205"/>
                  <a:gd name="T2" fmla="*/ 1 w 244"/>
                  <a:gd name="T3" fmla="*/ 11 h 205"/>
                  <a:gd name="T4" fmla="*/ 1 w 244"/>
                  <a:gd name="T5" fmla="*/ 10 h 205"/>
                  <a:gd name="T6" fmla="*/ 2 w 244"/>
                  <a:gd name="T7" fmla="*/ 9 h 205"/>
                  <a:gd name="T8" fmla="*/ 2 w 244"/>
                  <a:gd name="T9" fmla="*/ 9 h 205"/>
                  <a:gd name="T10" fmla="*/ 3 w 244"/>
                  <a:gd name="T11" fmla="*/ 8 h 205"/>
                  <a:gd name="T12" fmla="*/ 5 w 244"/>
                  <a:gd name="T13" fmla="*/ 8 h 205"/>
                  <a:gd name="T14" fmla="*/ 5 w 244"/>
                  <a:gd name="T15" fmla="*/ 8 h 205"/>
                  <a:gd name="T16" fmla="*/ 5 w 244"/>
                  <a:gd name="T17" fmla="*/ 8 h 205"/>
                  <a:gd name="T18" fmla="*/ 5 w 244"/>
                  <a:gd name="T19" fmla="*/ 7 h 205"/>
                  <a:gd name="T20" fmla="*/ 5 w 244"/>
                  <a:gd name="T21" fmla="*/ 7 h 205"/>
                  <a:gd name="T22" fmla="*/ 4 w 244"/>
                  <a:gd name="T23" fmla="*/ 5 h 205"/>
                  <a:gd name="T24" fmla="*/ 4 w 244"/>
                  <a:gd name="T25" fmla="*/ 4 h 205"/>
                  <a:gd name="T26" fmla="*/ 5 w 244"/>
                  <a:gd name="T27" fmla="*/ 4 h 205"/>
                  <a:gd name="T28" fmla="*/ 5 w 244"/>
                  <a:gd name="T29" fmla="*/ 4 h 205"/>
                  <a:gd name="T30" fmla="*/ 6 w 244"/>
                  <a:gd name="T31" fmla="*/ 3 h 205"/>
                  <a:gd name="T32" fmla="*/ 7 w 244"/>
                  <a:gd name="T33" fmla="*/ 3 h 205"/>
                  <a:gd name="T34" fmla="*/ 7 w 244"/>
                  <a:gd name="T35" fmla="*/ 2 h 205"/>
                  <a:gd name="T36" fmla="*/ 7 w 244"/>
                  <a:gd name="T37" fmla="*/ 1 h 205"/>
                  <a:gd name="T38" fmla="*/ 8 w 244"/>
                  <a:gd name="T39" fmla="*/ 1 h 205"/>
                  <a:gd name="T40" fmla="*/ 8 w 244"/>
                  <a:gd name="T41" fmla="*/ 0 h 205"/>
                  <a:gd name="T42" fmla="*/ 9 w 244"/>
                  <a:gd name="T43" fmla="*/ 0 h 205"/>
                  <a:gd name="T44" fmla="*/ 15 w 244"/>
                  <a:gd name="T45" fmla="*/ 0 h 205"/>
                  <a:gd name="T46" fmla="*/ 12 w 244"/>
                  <a:gd name="T47" fmla="*/ 2 h 205"/>
                  <a:gd name="T48" fmla="*/ 12 w 244"/>
                  <a:gd name="T49" fmla="*/ 2 h 205"/>
                  <a:gd name="T50" fmla="*/ 12 w 244"/>
                  <a:gd name="T51" fmla="*/ 2 h 205"/>
                  <a:gd name="T52" fmla="*/ 12 w 244"/>
                  <a:gd name="T53" fmla="*/ 2 h 205"/>
                  <a:gd name="T54" fmla="*/ 11 w 244"/>
                  <a:gd name="T55" fmla="*/ 2 h 205"/>
                  <a:gd name="T56" fmla="*/ 11 w 244"/>
                  <a:gd name="T57" fmla="*/ 3 h 205"/>
                  <a:gd name="T58" fmla="*/ 11 w 244"/>
                  <a:gd name="T59" fmla="*/ 5 h 205"/>
                  <a:gd name="T60" fmla="*/ 11 w 244"/>
                  <a:gd name="T61" fmla="*/ 7 h 205"/>
                  <a:gd name="T62" fmla="*/ 11 w 244"/>
                  <a:gd name="T63" fmla="*/ 7 h 205"/>
                  <a:gd name="T64" fmla="*/ 11 w 244"/>
                  <a:gd name="T65" fmla="*/ 8 h 205"/>
                  <a:gd name="T66" fmla="*/ 11 w 244"/>
                  <a:gd name="T67" fmla="*/ 8 h 205"/>
                  <a:gd name="T68" fmla="*/ 11 w 244"/>
                  <a:gd name="T69" fmla="*/ 8 h 205"/>
                  <a:gd name="T70" fmla="*/ 11 w 244"/>
                  <a:gd name="T71" fmla="*/ 8 h 205"/>
                  <a:gd name="T72" fmla="*/ 10 w 244"/>
                  <a:gd name="T73" fmla="*/ 7 h 205"/>
                  <a:gd name="T74" fmla="*/ 9 w 244"/>
                  <a:gd name="T75" fmla="*/ 8 h 205"/>
                  <a:gd name="T76" fmla="*/ 9 w 244"/>
                  <a:gd name="T77" fmla="*/ 8 h 205"/>
                  <a:gd name="T78" fmla="*/ 9 w 244"/>
                  <a:gd name="T79" fmla="*/ 8 h 205"/>
                  <a:gd name="T80" fmla="*/ 9 w 244"/>
                  <a:gd name="T81" fmla="*/ 9 h 205"/>
                  <a:gd name="T82" fmla="*/ 0 w 244"/>
                  <a:gd name="T83" fmla="*/ 12 h 2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44"/>
                  <a:gd name="T127" fmla="*/ 0 h 205"/>
                  <a:gd name="T128" fmla="*/ 244 w 244"/>
                  <a:gd name="T129" fmla="*/ 205 h 2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44" h="205">
                    <a:moveTo>
                      <a:pt x="0" y="199"/>
                    </a:moveTo>
                    <a:lnTo>
                      <a:pt x="0" y="194"/>
                    </a:lnTo>
                    <a:lnTo>
                      <a:pt x="0" y="188"/>
                    </a:lnTo>
                    <a:lnTo>
                      <a:pt x="1" y="182"/>
                    </a:lnTo>
                    <a:lnTo>
                      <a:pt x="3" y="179"/>
                    </a:lnTo>
                    <a:lnTo>
                      <a:pt x="9" y="167"/>
                    </a:lnTo>
                    <a:lnTo>
                      <a:pt x="15" y="158"/>
                    </a:lnTo>
                    <a:lnTo>
                      <a:pt x="18" y="152"/>
                    </a:lnTo>
                    <a:lnTo>
                      <a:pt x="24" y="149"/>
                    </a:lnTo>
                    <a:lnTo>
                      <a:pt x="28" y="147"/>
                    </a:lnTo>
                    <a:lnTo>
                      <a:pt x="33" y="145"/>
                    </a:lnTo>
                    <a:lnTo>
                      <a:pt x="47" y="141"/>
                    </a:lnTo>
                    <a:lnTo>
                      <a:pt x="62" y="135"/>
                    </a:lnTo>
                    <a:lnTo>
                      <a:pt x="65" y="135"/>
                    </a:lnTo>
                    <a:lnTo>
                      <a:pt x="67" y="134"/>
                    </a:lnTo>
                    <a:lnTo>
                      <a:pt x="69" y="132"/>
                    </a:lnTo>
                    <a:lnTo>
                      <a:pt x="71" y="130"/>
                    </a:lnTo>
                    <a:lnTo>
                      <a:pt x="71" y="128"/>
                    </a:lnTo>
                    <a:lnTo>
                      <a:pt x="71" y="126"/>
                    </a:lnTo>
                    <a:lnTo>
                      <a:pt x="71" y="124"/>
                    </a:lnTo>
                    <a:lnTo>
                      <a:pt x="71" y="122"/>
                    </a:lnTo>
                    <a:lnTo>
                      <a:pt x="65" y="115"/>
                    </a:lnTo>
                    <a:lnTo>
                      <a:pt x="62" y="113"/>
                    </a:lnTo>
                    <a:lnTo>
                      <a:pt x="54" y="88"/>
                    </a:lnTo>
                    <a:lnTo>
                      <a:pt x="56" y="83"/>
                    </a:lnTo>
                    <a:lnTo>
                      <a:pt x="58" y="79"/>
                    </a:lnTo>
                    <a:lnTo>
                      <a:pt x="62" y="75"/>
                    </a:lnTo>
                    <a:lnTo>
                      <a:pt x="65" y="71"/>
                    </a:lnTo>
                    <a:lnTo>
                      <a:pt x="69" y="68"/>
                    </a:lnTo>
                    <a:lnTo>
                      <a:pt x="73" y="64"/>
                    </a:lnTo>
                    <a:lnTo>
                      <a:pt x="77" y="62"/>
                    </a:lnTo>
                    <a:lnTo>
                      <a:pt x="82" y="60"/>
                    </a:lnTo>
                    <a:lnTo>
                      <a:pt x="97" y="53"/>
                    </a:lnTo>
                    <a:lnTo>
                      <a:pt x="103" y="49"/>
                    </a:lnTo>
                    <a:lnTo>
                      <a:pt x="105" y="41"/>
                    </a:lnTo>
                    <a:lnTo>
                      <a:pt x="107" y="36"/>
                    </a:lnTo>
                    <a:lnTo>
                      <a:pt x="109" y="30"/>
                    </a:lnTo>
                    <a:lnTo>
                      <a:pt x="111" y="26"/>
                    </a:lnTo>
                    <a:lnTo>
                      <a:pt x="114" y="23"/>
                    </a:lnTo>
                    <a:lnTo>
                      <a:pt x="116" y="21"/>
                    </a:lnTo>
                    <a:lnTo>
                      <a:pt x="120" y="13"/>
                    </a:lnTo>
                    <a:lnTo>
                      <a:pt x="122" y="8"/>
                    </a:lnTo>
                    <a:lnTo>
                      <a:pt x="126" y="4"/>
                    </a:lnTo>
                    <a:lnTo>
                      <a:pt x="129" y="0"/>
                    </a:lnTo>
                    <a:lnTo>
                      <a:pt x="144" y="2"/>
                    </a:lnTo>
                    <a:lnTo>
                      <a:pt x="242" y="13"/>
                    </a:lnTo>
                    <a:lnTo>
                      <a:pt x="244" y="45"/>
                    </a:lnTo>
                    <a:lnTo>
                      <a:pt x="191" y="43"/>
                    </a:lnTo>
                    <a:lnTo>
                      <a:pt x="190" y="41"/>
                    </a:lnTo>
                    <a:lnTo>
                      <a:pt x="184" y="40"/>
                    </a:lnTo>
                    <a:lnTo>
                      <a:pt x="182" y="40"/>
                    </a:lnTo>
                    <a:lnTo>
                      <a:pt x="180" y="40"/>
                    </a:lnTo>
                    <a:lnTo>
                      <a:pt x="180" y="41"/>
                    </a:lnTo>
                    <a:lnTo>
                      <a:pt x="178" y="43"/>
                    </a:lnTo>
                    <a:lnTo>
                      <a:pt x="176" y="45"/>
                    </a:lnTo>
                    <a:lnTo>
                      <a:pt x="176" y="47"/>
                    </a:lnTo>
                    <a:lnTo>
                      <a:pt x="176" y="49"/>
                    </a:lnTo>
                    <a:lnTo>
                      <a:pt x="176" y="55"/>
                    </a:lnTo>
                    <a:lnTo>
                      <a:pt x="175" y="73"/>
                    </a:lnTo>
                    <a:lnTo>
                      <a:pt x="175" y="92"/>
                    </a:lnTo>
                    <a:lnTo>
                      <a:pt x="175" y="109"/>
                    </a:lnTo>
                    <a:lnTo>
                      <a:pt x="173" y="115"/>
                    </a:lnTo>
                    <a:lnTo>
                      <a:pt x="173" y="119"/>
                    </a:lnTo>
                    <a:lnTo>
                      <a:pt x="173" y="122"/>
                    </a:lnTo>
                    <a:lnTo>
                      <a:pt x="173" y="126"/>
                    </a:lnTo>
                    <a:lnTo>
                      <a:pt x="173" y="128"/>
                    </a:lnTo>
                    <a:lnTo>
                      <a:pt x="171" y="128"/>
                    </a:lnTo>
                    <a:lnTo>
                      <a:pt x="169" y="130"/>
                    </a:lnTo>
                    <a:lnTo>
                      <a:pt x="167" y="130"/>
                    </a:lnTo>
                    <a:lnTo>
                      <a:pt x="165" y="128"/>
                    </a:lnTo>
                    <a:lnTo>
                      <a:pt x="161" y="128"/>
                    </a:lnTo>
                    <a:lnTo>
                      <a:pt x="154" y="126"/>
                    </a:lnTo>
                    <a:lnTo>
                      <a:pt x="146" y="126"/>
                    </a:lnTo>
                    <a:lnTo>
                      <a:pt x="144" y="128"/>
                    </a:lnTo>
                    <a:lnTo>
                      <a:pt x="141" y="128"/>
                    </a:lnTo>
                    <a:lnTo>
                      <a:pt x="137" y="132"/>
                    </a:lnTo>
                    <a:lnTo>
                      <a:pt x="135" y="134"/>
                    </a:lnTo>
                    <a:lnTo>
                      <a:pt x="133" y="137"/>
                    </a:lnTo>
                    <a:lnTo>
                      <a:pt x="131" y="143"/>
                    </a:lnTo>
                    <a:lnTo>
                      <a:pt x="129" y="149"/>
                    </a:lnTo>
                    <a:lnTo>
                      <a:pt x="129" y="156"/>
                    </a:lnTo>
                    <a:lnTo>
                      <a:pt x="124" y="205"/>
                    </a:lnTo>
                    <a:lnTo>
                      <a:pt x="0" y="199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73" name="Freeform 270"/>
            <p:cNvSpPr>
              <a:spLocks/>
            </p:cNvSpPr>
            <p:nvPr/>
          </p:nvSpPr>
          <p:spPr bwMode="auto">
            <a:xfrm>
              <a:off x="311" y="2534"/>
              <a:ext cx="175" cy="152"/>
            </a:xfrm>
            <a:custGeom>
              <a:avLst/>
              <a:gdLst>
                <a:gd name="T0" fmla="*/ 1 w 339"/>
                <a:gd name="T1" fmla="*/ 8 h 380"/>
                <a:gd name="T2" fmla="*/ 2 w 339"/>
                <a:gd name="T3" fmla="*/ 8 h 380"/>
                <a:gd name="T4" fmla="*/ 3 w 339"/>
                <a:gd name="T5" fmla="*/ 8 h 380"/>
                <a:gd name="T6" fmla="*/ 3 w 339"/>
                <a:gd name="T7" fmla="*/ 7 h 380"/>
                <a:gd name="T8" fmla="*/ 3 w 339"/>
                <a:gd name="T9" fmla="*/ 7 h 380"/>
                <a:gd name="T10" fmla="*/ 1 w 339"/>
                <a:gd name="T11" fmla="*/ 6 h 380"/>
                <a:gd name="T12" fmla="*/ 2 w 339"/>
                <a:gd name="T13" fmla="*/ 5 h 380"/>
                <a:gd name="T14" fmla="*/ 10 w 339"/>
                <a:gd name="T15" fmla="*/ 4 h 380"/>
                <a:gd name="T16" fmla="*/ 10 w 339"/>
                <a:gd name="T17" fmla="*/ 3 h 380"/>
                <a:gd name="T18" fmla="*/ 11 w 339"/>
                <a:gd name="T19" fmla="*/ 3 h 380"/>
                <a:gd name="T20" fmla="*/ 12 w 339"/>
                <a:gd name="T21" fmla="*/ 3 h 380"/>
                <a:gd name="T22" fmla="*/ 12 w 339"/>
                <a:gd name="T23" fmla="*/ 3 h 380"/>
                <a:gd name="T24" fmla="*/ 13 w 339"/>
                <a:gd name="T25" fmla="*/ 3 h 380"/>
                <a:gd name="T26" fmla="*/ 13 w 339"/>
                <a:gd name="T27" fmla="*/ 3 h 380"/>
                <a:gd name="T28" fmla="*/ 13 w 339"/>
                <a:gd name="T29" fmla="*/ 2 h 380"/>
                <a:gd name="T30" fmla="*/ 13 w 339"/>
                <a:gd name="T31" fmla="*/ 1 h 380"/>
                <a:gd name="T32" fmla="*/ 13 w 339"/>
                <a:gd name="T33" fmla="*/ 1 h 380"/>
                <a:gd name="T34" fmla="*/ 13 w 339"/>
                <a:gd name="T35" fmla="*/ 1 h 380"/>
                <a:gd name="T36" fmla="*/ 14 w 339"/>
                <a:gd name="T37" fmla="*/ 1 h 380"/>
                <a:gd name="T38" fmla="*/ 18 w 339"/>
                <a:gd name="T39" fmla="*/ 0 h 380"/>
                <a:gd name="T40" fmla="*/ 21 w 339"/>
                <a:gd name="T41" fmla="*/ 2 h 380"/>
                <a:gd name="T42" fmla="*/ 21 w 339"/>
                <a:gd name="T43" fmla="*/ 2 h 380"/>
                <a:gd name="T44" fmla="*/ 22 w 339"/>
                <a:gd name="T45" fmla="*/ 8 h 380"/>
                <a:gd name="T46" fmla="*/ 22 w 339"/>
                <a:gd name="T47" fmla="*/ 8 h 380"/>
                <a:gd name="T48" fmla="*/ 22 w 339"/>
                <a:gd name="T49" fmla="*/ 8 h 380"/>
                <a:gd name="T50" fmla="*/ 13 w 339"/>
                <a:gd name="T51" fmla="*/ 8 h 380"/>
                <a:gd name="T52" fmla="*/ 12 w 339"/>
                <a:gd name="T53" fmla="*/ 9 h 380"/>
                <a:gd name="T54" fmla="*/ 12 w 339"/>
                <a:gd name="T55" fmla="*/ 9 h 380"/>
                <a:gd name="T56" fmla="*/ 12 w 339"/>
                <a:gd name="T57" fmla="*/ 9 h 380"/>
                <a:gd name="T58" fmla="*/ 12 w 339"/>
                <a:gd name="T59" fmla="*/ 9 h 380"/>
                <a:gd name="T60" fmla="*/ 11 w 339"/>
                <a:gd name="T61" fmla="*/ 9 h 380"/>
                <a:gd name="T62" fmla="*/ 11 w 339"/>
                <a:gd name="T63" fmla="*/ 9 h 380"/>
                <a:gd name="T64" fmla="*/ 11 w 339"/>
                <a:gd name="T65" fmla="*/ 9 h 380"/>
                <a:gd name="T66" fmla="*/ 10 w 339"/>
                <a:gd name="T67" fmla="*/ 10 h 380"/>
                <a:gd name="T68" fmla="*/ 10 w 339"/>
                <a:gd name="T69" fmla="*/ 10 h 380"/>
                <a:gd name="T70" fmla="*/ 9 w 339"/>
                <a:gd name="T71" fmla="*/ 10 h 380"/>
                <a:gd name="T72" fmla="*/ 9 w 339"/>
                <a:gd name="T73" fmla="*/ 10 h 380"/>
                <a:gd name="T74" fmla="*/ 8 w 339"/>
                <a:gd name="T75" fmla="*/ 10 h 380"/>
                <a:gd name="T76" fmla="*/ 7 w 339"/>
                <a:gd name="T77" fmla="*/ 9 h 380"/>
                <a:gd name="T78" fmla="*/ 7 w 339"/>
                <a:gd name="T79" fmla="*/ 9 h 380"/>
                <a:gd name="T80" fmla="*/ 6 w 339"/>
                <a:gd name="T81" fmla="*/ 9 h 380"/>
                <a:gd name="T82" fmla="*/ 4 w 339"/>
                <a:gd name="T83" fmla="*/ 8 h 380"/>
                <a:gd name="T84" fmla="*/ 3 w 339"/>
                <a:gd name="T85" fmla="*/ 8 h 3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39"/>
                <a:gd name="T130" fmla="*/ 0 h 380"/>
                <a:gd name="T131" fmla="*/ 339 w 339"/>
                <a:gd name="T132" fmla="*/ 380 h 38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39" h="380">
                  <a:moveTo>
                    <a:pt x="0" y="341"/>
                  </a:moveTo>
                  <a:lnTo>
                    <a:pt x="4" y="335"/>
                  </a:lnTo>
                  <a:lnTo>
                    <a:pt x="10" y="327"/>
                  </a:lnTo>
                  <a:lnTo>
                    <a:pt x="13" y="320"/>
                  </a:lnTo>
                  <a:lnTo>
                    <a:pt x="19" y="314"/>
                  </a:lnTo>
                  <a:lnTo>
                    <a:pt x="28" y="307"/>
                  </a:lnTo>
                  <a:lnTo>
                    <a:pt x="30" y="303"/>
                  </a:lnTo>
                  <a:lnTo>
                    <a:pt x="34" y="301"/>
                  </a:lnTo>
                  <a:lnTo>
                    <a:pt x="36" y="297"/>
                  </a:lnTo>
                  <a:lnTo>
                    <a:pt x="38" y="294"/>
                  </a:lnTo>
                  <a:lnTo>
                    <a:pt x="38" y="290"/>
                  </a:lnTo>
                  <a:lnTo>
                    <a:pt x="38" y="286"/>
                  </a:lnTo>
                  <a:lnTo>
                    <a:pt x="36" y="282"/>
                  </a:lnTo>
                  <a:lnTo>
                    <a:pt x="36" y="277"/>
                  </a:lnTo>
                  <a:lnTo>
                    <a:pt x="34" y="273"/>
                  </a:lnTo>
                  <a:lnTo>
                    <a:pt x="27" y="258"/>
                  </a:lnTo>
                  <a:lnTo>
                    <a:pt x="23" y="252"/>
                  </a:lnTo>
                  <a:lnTo>
                    <a:pt x="11" y="230"/>
                  </a:lnTo>
                  <a:lnTo>
                    <a:pt x="34" y="201"/>
                  </a:lnTo>
                  <a:lnTo>
                    <a:pt x="11" y="185"/>
                  </a:lnTo>
                  <a:lnTo>
                    <a:pt x="30" y="186"/>
                  </a:lnTo>
                  <a:lnTo>
                    <a:pt x="136" y="190"/>
                  </a:lnTo>
                  <a:lnTo>
                    <a:pt x="139" y="143"/>
                  </a:lnTo>
                  <a:lnTo>
                    <a:pt x="139" y="136"/>
                  </a:lnTo>
                  <a:lnTo>
                    <a:pt x="141" y="130"/>
                  </a:lnTo>
                  <a:lnTo>
                    <a:pt x="143" y="124"/>
                  </a:lnTo>
                  <a:lnTo>
                    <a:pt x="145" y="121"/>
                  </a:lnTo>
                  <a:lnTo>
                    <a:pt x="147" y="117"/>
                  </a:lnTo>
                  <a:lnTo>
                    <a:pt x="151" y="115"/>
                  </a:lnTo>
                  <a:lnTo>
                    <a:pt x="154" y="115"/>
                  </a:lnTo>
                  <a:lnTo>
                    <a:pt x="158" y="113"/>
                  </a:lnTo>
                  <a:lnTo>
                    <a:pt x="164" y="113"/>
                  </a:lnTo>
                  <a:lnTo>
                    <a:pt x="171" y="115"/>
                  </a:lnTo>
                  <a:lnTo>
                    <a:pt x="175" y="115"/>
                  </a:lnTo>
                  <a:lnTo>
                    <a:pt x="177" y="117"/>
                  </a:lnTo>
                  <a:lnTo>
                    <a:pt x="179" y="117"/>
                  </a:lnTo>
                  <a:lnTo>
                    <a:pt x="181" y="115"/>
                  </a:lnTo>
                  <a:lnTo>
                    <a:pt x="183" y="115"/>
                  </a:lnTo>
                  <a:lnTo>
                    <a:pt x="183" y="113"/>
                  </a:lnTo>
                  <a:lnTo>
                    <a:pt x="183" y="109"/>
                  </a:lnTo>
                  <a:lnTo>
                    <a:pt x="183" y="106"/>
                  </a:lnTo>
                  <a:lnTo>
                    <a:pt x="183" y="102"/>
                  </a:lnTo>
                  <a:lnTo>
                    <a:pt x="185" y="96"/>
                  </a:lnTo>
                  <a:lnTo>
                    <a:pt x="185" y="79"/>
                  </a:lnTo>
                  <a:lnTo>
                    <a:pt x="185" y="60"/>
                  </a:lnTo>
                  <a:lnTo>
                    <a:pt x="186" y="42"/>
                  </a:lnTo>
                  <a:lnTo>
                    <a:pt x="186" y="38"/>
                  </a:lnTo>
                  <a:lnTo>
                    <a:pt x="186" y="34"/>
                  </a:lnTo>
                  <a:lnTo>
                    <a:pt x="186" y="32"/>
                  </a:lnTo>
                  <a:lnTo>
                    <a:pt x="188" y="30"/>
                  </a:lnTo>
                  <a:lnTo>
                    <a:pt x="190" y="28"/>
                  </a:lnTo>
                  <a:lnTo>
                    <a:pt x="192" y="28"/>
                  </a:lnTo>
                  <a:lnTo>
                    <a:pt x="194" y="27"/>
                  </a:lnTo>
                  <a:lnTo>
                    <a:pt x="200" y="28"/>
                  </a:lnTo>
                  <a:lnTo>
                    <a:pt x="201" y="30"/>
                  </a:lnTo>
                  <a:lnTo>
                    <a:pt x="254" y="32"/>
                  </a:lnTo>
                  <a:lnTo>
                    <a:pt x="252" y="11"/>
                  </a:lnTo>
                  <a:lnTo>
                    <a:pt x="252" y="0"/>
                  </a:lnTo>
                  <a:lnTo>
                    <a:pt x="339" y="62"/>
                  </a:lnTo>
                  <a:lnTo>
                    <a:pt x="295" y="62"/>
                  </a:lnTo>
                  <a:lnTo>
                    <a:pt x="295" y="60"/>
                  </a:lnTo>
                  <a:lnTo>
                    <a:pt x="294" y="60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2" y="66"/>
                  </a:lnTo>
                  <a:lnTo>
                    <a:pt x="292" y="70"/>
                  </a:lnTo>
                  <a:lnTo>
                    <a:pt x="303" y="295"/>
                  </a:lnTo>
                  <a:lnTo>
                    <a:pt x="305" y="299"/>
                  </a:lnTo>
                  <a:lnTo>
                    <a:pt x="309" y="307"/>
                  </a:lnTo>
                  <a:lnTo>
                    <a:pt x="311" y="311"/>
                  </a:lnTo>
                  <a:lnTo>
                    <a:pt x="311" y="314"/>
                  </a:lnTo>
                  <a:lnTo>
                    <a:pt x="312" y="320"/>
                  </a:lnTo>
                  <a:lnTo>
                    <a:pt x="312" y="324"/>
                  </a:lnTo>
                  <a:lnTo>
                    <a:pt x="299" y="341"/>
                  </a:lnTo>
                  <a:lnTo>
                    <a:pt x="186" y="329"/>
                  </a:lnTo>
                  <a:lnTo>
                    <a:pt x="185" y="331"/>
                  </a:lnTo>
                  <a:lnTo>
                    <a:pt x="181" y="335"/>
                  </a:lnTo>
                  <a:lnTo>
                    <a:pt x="179" y="337"/>
                  </a:lnTo>
                  <a:lnTo>
                    <a:pt x="177" y="339"/>
                  </a:lnTo>
                  <a:lnTo>
                    <a:pt x="175" y="339"/>
                  </a:lnTo>
                  <a:lnTo>
                    <a:pt x="173" y="339"/>
                  </a:lnTo>
                  <a:lnTo>
                    <a:pt x="173" y="337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6" y="337"/>
                  </a:lnTo>
                  <a:lnTo>
                    <a:pt x="162" y="339"/>
                  </a:lnTo>
                  <a:lnTo>
                    <a:pt x="162" y="342"/>
                  </a:lnTo>
                  <a:lnTo>
                    <a:pt x="162" y="352"/>
                  </a:lnTo>
                  <a:lnTo>
                    <a:pt x="162" y="356"/>
                  </a:lnTo>
                  <a:lnTo>
                    <a:pt x="160" y="359"/>
                  </a:lnTo>
                  <a:lnTo>
                    <a:pt x="160" y="361"/>
                  </a:lnTo>
                  <a:lnTo>
                    <a:pt x="158" y="361"/>
                  </a:lnTo>
                  <a:lnTo>
                    <a:pt x="156" y="361"/>
                  </a:lnTo>
                  <a:lnTo>
                    <a:pt x="154" y="361"/>
                  </a:lnTo>
                  <a:lnTo>
                    <a:pt x="153" y="365"/>
                  </a:lnTo>
                  <a:lnTo>
                    <a:pt x="147" y="374"/>
                  </a:lnTo>
                  <a:lnTo>
                    <a:pt x="143" y="376"/>
                  </a:lnTo>
                  <a:lnTo>
                    <a:pt x="139" y="380"/>
                  </a:lnTo>
                  <a:lnTo>
                    <a:pt x="137" y="380"/>
                  </a:lnTo>
                  <a:lnTo>
                    <a:pt x="136" y="380"/>
                  </a:lnTo>
                  <a:lnTo>
                    <a:pt x="134" y="378"/>
                  </a:lnTo>
                  <a:lnTo>
                    <a:pt x="132" y="376"/>
                  </a:lnTo>
                  <a:lnTo>
                    <a:pt x="130" y="376"/>
                  </a:lnTo>
                  <a:lnTo>
                    <a:pt x="128" y="374"/>
                  </a:lnTo>
                  <a:lnTo>
                    <a:pt x="126" y="374"/>
                  </a:lnTo>
                  <a:lnTo>
                    <a:pt x="122" y="373"/>
                  </a:lnTo>
                  <a:lnTo>
                    <a:pt x="117" y="373"/>
                  </a:lnTo>
                  <a:lnTo>
                    <a:pt x="113" y="371"/>
                  </a:lnTo>
                  <a:lnTo>
                    <a:pt x="109" y="371"/>
                  </a:lnTo>
                  <a:lnTo>
                    <a:pt x="107" y="369"/>
                  </a:lnTo>
                  <a:lnTo>
                    <a:pt x="104" y="365"/>
                  </a:lnTo>
                  <a:lnTo>
                    <a:pt x="100" y="361"/>
                  </a:lnTo>
                  <a:lnTo>
                    <a:pt x="98" y="358"/>
                  </a:lnTo>
                  <a:lnTo>
                    <a:pt x="94" y="354"/>
                  </a:lnTo>
                  <a:lnTo>
                    <a:pt x="92" y="346"/>
                  </a:lnTo>
                  <a:lnTo>
                    <a:pt x="89" y="342"/>
                  </a:lnTo>
                  <a:lnTo>
                    <a:pt x="77" y="335"/>
                  </a:lnTo>
                  <a:lnTo>
                    <a:pt x="70" y="329"/>
                  </a:lnTo>
                  <a:lnTo>
                    <a:pt x="62" y="327"/>
                  </a:lnTo>
                  <a:lnTo>
                    <a:pt x="57" y="326"/>
                  </a:lnTo>
                  <a:lnTo>
                    <a:pt x="53" y="324"/>
                  </a:lnTo>
                  <a:lnTo>
                    <a:pt x="47" y="324"/>
                  </a:lnTo>
                  <a:lnTo>
                    <a:pt x="42" y="324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4" name="Freeform 271"/>
            <p:cNvSpPr>
              <a:spLocks/>
            </p:cNvSpPr>
            <p:nvPr/>
          </p:nvSpPr>
          <p:spPr bwMode="auto">
            <a:xfrm>
              <a:off x="311" y="2534"/>
              <a:ext cx="175" cy="152"/>
            </a:xfrm>
            <a:custGeom>
              <a:avLst/>
              <a:gdLst>
                <a:gd name="T0" fmla="*/ 1 w 339"/>
                <a:gd name="T1" fmla="*/ 8 h 380"/>
                <a:gd name="T2" fmla="*/ 2 w 339"/>
                <a:gd name="T3" fmla="*/ 8 h 380"/>
                <a:gd name="T4" fmla="*/ 3 w 339"/>
                <a:gd name="T5" fmla="*/ 8 h 380"/>
                <a:gd name="T6" fmla="*/ 3 w 339"/>
                <a:gd name="T7" fmla="*/ 7 h 380"/>
                <a:gd name="T8" fmla="*/ 3 w 339"/>
                <a:gd name="T9" fmla="*/ 7 h 380"/>
                <a:gd name="T10" fmla="*/ 1 w 339"/>
                <a:gd name="T11" fmla="*/ 6 h 380"/>
                <a:gd name="T12" fmla="*/ 2 w 339"/>
                <a:gd name="T13" fmla="*/ 5 h 380"/>
                <a:gd name="T14" fmla="*/ 10 w 339"/>
                <a:gd name="T15" fmla="*/ 4 h 380"/>
                <a:gd name="T16" fmla="*/ 10 w 339"/>
                <a:gd name="T17" fmla="*/ 3 h 380"/>
                <a:gd name="T18" fmla="*/ 11 w 339"/>
                <a:gd name="T19" fmla="*/ 3 h 380"/>
                <a:gd name="T20" fmla="*/ 12 w 339"/>
                <a:gd name="T21" fmla="*/ 3 h 380"/>
                <a:gd name="T22" fmla="*/ 12 w 339"/>
                <a:gd name="T23" fmla="*/ 3 h 380"/>
                <a:gd name="T24" fmla="*/ 13 w 339"/>
                <a:gd name="T25" fmla="*/ 3 h 380"/>
                <a:gd name="T26" fmla="*/ 13 w 339"/>
                <a:gd name="T27" fmla="*/ 3 h 380"/>
                <a:gd name="T28" fmla="*/ 13 w 339"/>
                <a:gd name="T29" fmla="*/ 2 h 380"/>
                <a:gd name="T30" fmla="*/ 13 w 339"/>
                <a:gd name="T31" fmla="*/ 1 h 380"/>
                <a:gd name="T32" fmla="*/ 13 w 339"/>
                <a:gd name="T33" fmla="*/ 1 h 380"/>
                <a:gd name="T34" fmla="*/ 13 w 339"/>
                <a:gd name="T35" fmla="*/ 1 h 380"/>
                <a:gd name="T36" fmla="*/ 14 w 339"/>
                <a:gd name="T37" fmla="*/ 1 h 380"/>
                <a:gd name="T38" fmla="*/ 18 w 339"/>
                <a:gd name="T39" fmla="*/ 0 h 380"/>
                <a:gd name="T40" fmla="*/ 21 w 339"/>
                <a:gd name="T41" fmla="*/ 2 h 380"/>
                <a:gd name="T42" fmla="*/ 21 w 339"/>
                <a:gd name="T43" fmla="*/ 2 h 380"/>
                <a:gd name="T44" fmla="*/ 22 w 339"/>
                <a:gd name="T45" fmla="*/ 8 h 380"/>
                <a:gd name="T46" fmla="*/ 22 w 339"/>
                <a:gd name="T47" fmla="*/ 8 h 380"/>
                <a:gd name="T48" fmla="*/ 22 w 339"/>
                <a:gd name="T49" fmla="*/ 8 h 380"/>
                <a:gd name="T50" fmla="*/ 13 w 339"/>
                <a:gd name="T51" fmla="*/ 8 h 380"/>
                <a:gd name="T52" fmla="*/ 12 w 339"/>
                <a:gd name="T53" fmla="*/ 9 h 380"/>
                <a:gd name="T54" fmla="*/ 12 w 339"/>
                <a:gd name="T55" fmla="*/ 9 h 380"/>
                <a:gd name="T56" fmla="*/ 12 w 339"/>
                <a:gd name="T57" fmla="*/ 9 h 380"/>
                <a:gd name="T58" fmla="*/ 12 w 339"/>
                <a:gd name="T59" fmla="*/ 9 h 380"/>
                <a:gd name="T60" fmla="*/ 11 w 339"/>
                <a:gd name="T61" fmla="*/ 9 h 380"/>
                <a:gd name="T62" fmla="*/ 11 w 339"/>
                <a:gd name="T63" fmla="*/ 9 h 380"/>
                <a:gd name="T64" fmla="*/ 11 w 339"/>
                <a:gd name="T65" fmla="*/ 9 h 380"/>
                <a:gd name="T66" fmla="*/ 10 w 339"/>
                <a:gd name="T67" fmla="*/ 10 h 380"/>
                <a:gd name="T68" fmla="*/ 10 w 339"/>
                <a:gd name="T69" fmla="*/ 10 h 380"/>
                <a:gd name="T70" fmla="*/ 9 w 339"/>
                <a:gd name="T71" fmla="*/ 10 h 380"/>
                <a:gd name="T72" fmla="*/ 9 w 339"/>
                <a:gd name="T73" fmla="*/ 10 h 380"/>
                <a:gd name="T74" fmla="*/ 8 w 339"/>
                <a:gd name="T75" fmla="*/ 10 h 380"/>
                <a:gd name="T76" fmla="*/ 7 w 339"/>
                <a:gd name="T77" fmla="*/ 9 h 380"/>
                <a:gd name="T78" fmla="*/ 7 w 339"/>
                <a:gd name="T79" fmla="*/ 9 h 380"/>
                <a:gd name="T80" fmla="*/ 6 w 339"/>
                <a:gd name="T81" fmla="*/ 9 h 380"/>
                <a:gd name="T82" fmla="*/ 4 w 339"/>
                <a:gd name="T83" fmla="*/ 8 h 380"/>
                <a:gd name="T84" fmla="*/ 3 w 339"/>
                <a:gd name="T85" fmla="*/ 8 h 3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39"/>
                <a:gd name="T130" fmla="*/ 0 h 380"/>
                <a:gd name="T131" fmla="*/ 339 w 339"/>
                <a:gd name="T132" fmla="*/ 380 h 38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39" h="380">
                  <a:moveTo>
                    <a:pt x="0" y="341"/>
                  </a:moveTo>
                  <a:lnTo>
                    <a:pt x="4" y="335"/>
                  </a:lnTo>
                  <a:lnTo>
                    <a:pt x="10" y="327"/>
                  </a:lnTo>
                  <a:lnTo>
                    <a:pt x="13" y="320"/>
                  </a:lnTo>
                  <a:lnTo>
                    <a:pt x="19" y="314"/>
                  </a:lnTo>
                  <a:lnTo>
                    <a:pt x="28" y="307"/>
                  </a:lnTo>
                  <a:lnTo>
                    <a:pt x="30" y="303"/>
                  </a:lnTo>
                  <a:lnTo>
                    <a:pt x="34" y="301"/>
                  </a:lnTo>
                  <a:lnTo>
                    <a:pt x="36" y="297"/>
                  </a:lnTo>
                  <a:lnTo>
                    <a:pt x="38" y="294"/>
                  </a:lnTo>
                  <a:lnTo>
                    <a:pt x="38" y="290"/>
                  </a:lnTo>
                  <a:lnTo>
                    <a:pt x="38" y="286"/>
                  </a:lnTo>
                  <a:lnTo>
                    <a:pt x="36" y="282"/>
                  </a:lnTo>
                  <a:lnTo>
                    <a:pt x="36" y="277"/>
                  </a:lnTo>
                  <a:lnTo>
                    <a:pt x="34" y="273"/>
                  </a:lnTo>
                  <a:lnTo>
                    <a:pt x="27" y="258"/>
                  </a:lnTo>
                  <a:lnTo>
                    <a:pt x="23" y="252"/>
                  </a:lnTo>
                  <a:lnTo>
                    <a:pt x="11" y="230"/>
                  </a:lnTo>
                  <a:lnTo>
                    <a:pt x="34" y="201"/>
                  </a:lnTo>
                  <a:lnTo>
                    <a:pt x="11" y="185"/>
                  </a:lnTo>
                  <a:lnTo>
                    <a:pt x="30" y="186"/>
                  </a:lnTo>
                  <a:lnTo>
                    <a:pt x="136" y="190"/>
                  </a:lnTo>
                  <a:lnTo>
                    <a:pt x="139" y="143"/>
                  </a:lnTo>
                  <a:lnTo>
                    <a:pt x="139" y="136"/>
                  </a:lnTo>
                  <a:lnTo>
                    <a:pt x="141" y="130"/>
                  </a:lnTo>
                  <a:lnTo>
                    <a:pt x="143" y="124"/>
                  </a:lnTo>
                  <a:lnTo>
                    <a:pt x="145" y="121"/>
                  </a:lnTo>
                  <a:lnTo>
                    <a:pt x="147" y="117"/>
                  </a:lnTo>
                  <a:lnTo>
                    <a:pt x="151" y="115"/>
                  </a:lnTo>
                  <a:lnTo>
                    <a:pt x="154" y="115"/>
                  </a:lnTo>
                  <a:lnTo>
                    <a:pt x="158" y="113"/>
                  </a:lnTo>
                  <a:lnTo>
                    <a:pt x="164" y="113"/>
                  </a:lnTo>
                  <a:lnTo>
                    <a:pt x="171" y="115"/>
                  </a:lnTo>
                  <a:lnTo>
                    <a:pt x="175" y="115"/>
                  </a:lnTo>
                  <a:lnTo>
                    <a:pt x="177" y="117"/>
                  </a:lnTo>
                  <a:lnTo>
                    <a:pt x="179" y="117"/>
                  </a:lnTo>
                  <a:lnTo>
                    <a:pt x="181" y="115"/>
                  </a:lnTo>
                  <a:lnTo>
                    <a:pt x="183" y="115"/>
                  </a:lnTo>
                  <a:lnTo>
                    <a:pt x="183" y="113"/>
                  </a:lnTo>
                  <a:lnTo>
                    <a:pt x="183" y="109"/>
                  </a:lnTo>
                  <a:lnTo>
                    <a:pt x="183" y="106"/>
                  </a:lnTo>
                  <a:lnTo>
                    <a:pt x="183" y="102"/>
                  </a:lnTo>
                  <a:lnTo>
                    <a:pt x="185" y="96"/>
                  </a:lnTo>
                  <a:lnTo>
                    <a:pt x="185" y="79"/>
                  </a:lnTo>
                  <a:lnTo>
                    <a:pt x="185" y="60"/>
                  </a:lnTo>
                  <a:lnTo>
                    <a:pt x="186" y="42"/>
                  </a:lnTo>
                  <a:lnTo>
                    <a:pt x="186" y="38"/>
                  </a:lnTo>
                  <a:lnTo>
                    <a:pt x="186" y="34"/>
                  </a:lnTo>
                  <a:lnTo>
                    <a:pt x="186" y="32"/>
                  </a:lnTo>
                  <a:lnTo>
                    <a:pt x="188" y="30"/>
                  </a:lnTo>
                  <a:lnTo>
                    <a:pt x="190" y="28"/>
                  </a:lnTo>
                  <a:lnTo>
                    <a:pt x="192" y="28"/>
                  </a:lnTo>
                  <a:lnTo>
                    <a:pt x="194" y="27"/>
                  </a:lnTo>
                  <a:lnTo>
                    <a:pt x="200" y="28"/>
                  </a:lnTo>
                  <a:lnTo>
                    <a:pt x="201" y="30"/>
                  </a:lnTo>
                  <a:lnTo>
                    <a:pt x="254" y="32"/>
                  </a:lnTo>
                  <a:lnTo>
                    <a:pt x="252" y="11"/>
                  </a:lnTo>
                  <a:lnTo>
                    <a:pt x="252" y="0"/>
                  </a:lnTo>
                  <a:lnTo>
                    <a:pt x="339" y="62"/>
                  </a:lnTo>
                  <a:lnTo>
                    <a:pt x="295" y="62"/>
                  </a:lnTo>
                  <a:lnTo>
                    <a:pt x="295" y="60"/>
                  </a:lnTo>
                  <a:lnTo>
                    <a:pt x="294" y="60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2" y="66"/>
                  </a:lnTo>
                  <a:lnTo>
                    <a:pt x="292" y="70"/>
                  </a:lnTo>
                  <a:lnTo>
                    <a:pt x="303" y="295"/>
                  </a:lnTo>
                  <a:lnTo>
                    <a:pt x="305" y="299"/>
                  </a:lnTo>
                  <a:lnTo>
                    <a:pt x="309" y="307"/>
                  </a:lnTo>
                  <a:lnTo>
                    <a:pt x="311" y="311"/>
                  </a:lnTo>
                  <a:lnTo>
                    <a:pt x="311" y="314"/>
                  </a:lnTo>
                  <a:lnTo>
                    <a:pt x="312" y="320"/>
                  </a:lnTo>
                  <a:lnTo>
                    <a:pt x="312" y="324"/>
                  </a:lnTo>
                  <a:lnTo>
                    <a:pt x="299" y="341"/>
                  </a:lnTo>
                  <a:lnTo>
                    <a:pt x="186" y="329"/>
                  </a:lnTo>
                  <a:lnTo>
                    <a:pt x="185" y="331"/>
                  </a:lnTo>
                  <a:lnTo>
                    <a:pt x="181" y="335"/>
                  </a:lnTo>
                  <a:lnTo>
                    <a:pt x="179" y="337"/>
                  </a:lnTo>
                  <a:lnTo>
                    <a:pt x="177" y="339"/>
                  </a:lnTo>
                  <a:lnTo>
                    <a:pt x="175" y="339"/>
                  </a:lnTo>
                  <a:lnTo>
                    <a:pt x="173" y="339"/>
                  </a:lnTo>
                  <a:lnTo>
                    <a:pt x="173" y="337"/>
                  </a:lnTo>
                  <a:lnTo>
                    <a:pt x="171" y="335"/>
                  </a:lnTo>
                  <a:lnTo>
                    <a:pt x="169" y="335"/>
                  </a:lnTo>
                  <a:lnTo>
                    <a:pt x="166" y="337"/>
                  </a:lnTo>
                  <a:lnTo>
                    <a:pt x="162" y="339"/>
                  </a:lnTo>
                  <a:lnTo>
                    <a:pt x="162" y="342"/>
                  </a:lnTo>
                  <a:lnTo>
                    <a:pt x="162" y="352"/>
                  </a:lnTo>
                  <a:lnTo>
                    <a:pt x="162" y="356"/>
                  </a:lnTo>
                  <a:lnTo>
                    <a:pt x="160" y="359"/>
                  </a:lnTo>
                  <a:lnTo>
                    <a:pt x="160" y="361"/>
                  </a:lnTo>
                  <a:lnTo>
                    <a:pt x="158" y="361"/>
                  </a:lnTo>
                  <a:lnTo>
                    <a:pt x="156" y="361"/>
                  </a:lnTo>
                  <a:lnTo>
                    <a:pt x="154" y="361"/>
                  </a:lnTo>
                  <a:lnTo>
                    <a:pt x="153" y="365"/>
                  </a:lnTo>
                  <a:lnTo>
                    <a:pt x="147" y="374"/>
                  </a:lnTo>
                  <a:lnTo>
                    <a:pt x="143" y="376"/>
                  </a:lnTo>
                  <a:lnTo>
                    <a:pt x="139" y="380"/>
                  </a:lnTo>
                  <a:lnTo>
                    <a:pt x="137" y="380"/>
                  </a:lnTo>
                  <a:lnTo>
                    <a:pt x="136" y="380"/>
                  </a:lnTo>
                  <a:lnTo>
                    <a:pt x="134" y="378"/>
                  </a:lnTo>
                  <a:lnTo>
                    <a:pt x="132" y="376"/>
                  </a:lnTo>
                  <a:lnTo>
                    <a:pt x="130" y="376"/>
                  </a:lnTo>
                  <a:lnTo>
                    <a:pt x="128" y="374"/>
                  </a:lnTo>
                  <a:lnTo>
                    <a:pt x="126" y="374"/>
                  </a:lnTo>
                  <a:lnTo>
                    <a:pt x="122" y="373"/>
                  </a:lnTo>
                  <a:lnTo>
                    <a:pt x="117" y="373"/>
                  </a:lnTo>
                  <a:lnTo>
                    <a:pt x="113" y="371"/>
                  </a:lnTo>
                  <a:lnTo>
                    <a:pt x="109" y="371"/>
                  </a:lnTo>
                  <a:lnTo>
                    <a:pt x="107" y="369"/>
                  </a:lnTo>
                  <a:lnTo>
                    <a:pt x="104" y="365"/>
                  </a:lnTo>
                  <a:lnTo>
                    <a:pt x="100" y="361"/>
                  </a:lnTo>
                  <a:lnTo>
                    <a:pt x="98" y="358"/>
                  </a:lnTo>
                  <a:lnTo>
                    <a:pt x="94" y="354"/>
                  </a:lnTo>
                  <a:lnTo>
                    <a:pt x="92" y="346"/>
                  </a:lnTo>
                  <a:lnTo>
                    <a:pt x="89" y="342"/>
                  </a:lnTo>
                  <a:lnTo>
                    <a:pt x="77" y="335"/>
                  </a:lnTo>
                  <a:lnTo>
                    <a:pt x="70" y="329"/>
                  </a:lnTo>
                  <a:lnTo>
                    <a:pt x="62" y="327"/>
                  </a:lnTo>
                  <a:lnTo>
                    <a:pt x="57" y="326"/>
                  </a:lnTo>
                  <a:lnTo>
                    <a:pt x="53" y="324"/>
                  </a:lnTo>
                  <a:lnTo>
                    <a:pt x="47" y="324"/>
                  </a:lnTo>
                  <a:lnTo>
                    <a:pt x="42" y="324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5" name="Freeform 272"/>
            <p:cNvSpPr>
              <a:spLocks/>
            </p:cNvSpPr>
            <p:nvPr/>
          </p:nvSpPr>
          <p:spPr bwMode="auto">
            <a:xfrm>
              <a:off x="325" y="2701"/>
              <a:ext cx="45" cy="22"/>
            </a:xfrm>
            <a:custGeom>
              <a:avLst/>
              <a:gdLst>
                <a:gd name="T0" fmla="*/ 4 w 85"/>
                <a:gd name="T1" fmla="*/ 0 h 54"/>
                <a:gd name="T2" fmla="*/ 4 w 85"/>
                <a:gd name="T3" fmla="*/ 0 h 54"/>
                <a:gd name="T4" fmla="*/ 3 w 85"/>
                <a:gd name="T5" fmla="*/ 0 h 54"/>
                <a:gd name="T6" fmla="*/ 3 w 85"/>
                <a:gd name="T7" fmla="*/ 0 h 54"/>
                <a:gd name="T8" fmla="*/ 2 w 85"/>
                <a:gd name="T9" fmla="*/ 0 h 54"/>
                <a:gd name="T10" fmla="*/ 1 w 85"/>
                <a:gd name="T11" fmla="*/ 0 h 54"/>
                <a:gd name="T12" fmla="*/ 0 w 85"/>
                <a:gd name="T13" fmla="*/ 0 h 54"/>
                <a:gd name="T14" fmla="*/ 1 w 85"/>
                <a:gd name="T15" fmla="*/ 0 h 54"/>
                <a:gd name="T16" fmla="*/ 1 w 85"/>
                <a:gd name="T17" fmla="*/ 1 h 54"/>
                <a:gd name="T18" fmla="*/ 1 w 85"/>
                <a:gd name="T19" fmla="*/ 1 h 54"/>
                <a:gd name="T20" fmla="*/ 2 w 85"/>
                <a:gd name="T21" fmla="*/ 1 h 54"/>
                <a:gd name="T22" fmla="*/ 2 w 85"/>
                <a:gd name="T23" fmla="*/ 1 h 54"/>
                <a:gd name="T24" fmla="*/ 3 w 85"/>
                <a:gd name="T25" fmla="*/ 2 h 54"/>
                <a:gd name="T26" fmla="*/ 3 w 85"/>
                <a:gd name="T27" fmla="*/ 2 h 54"/>
                <a:gd name="T28" fmla="*/ 4 w 85"/>
                <a:gd name="T29" fmla="*/ 2 h 54"/>
                <a:gd name="T30" fmla="*/ 5 w 85"/>
                <a:gd name="T31" fmla="*/ 1 h 54"/>
                <a:gd name="T32" fmla="*/ 6 w 85"/>
                <a:gd name="T33" fmla="*/ 1 h 54"/>
                <a:gd name="T34" fmla="*/ 6 w 85"/>
                <a:gd name="T35" fmla="*/ 1 h 54"/>
                <a:gd name="T36" fmla="*/ 6 w 85"/>
                <a:gd name="T37" fmla="*/ 1 h 54"/>
                <a:gd name="T38" fmla="*/ 6 w 85"/>
                <a:gd name="T39" fmla="*/ 1 h 54"/>
                <a:gd name="T40" fmla="*/ 6 w 85"/>
                <a:gd name="T41" fmla="*/ 1 h 54"/>
                <a:gd name="T42" fmla="*/ 7 w 85"/>
                <a:gd name="T43" fmla="*/ 1 h 54"/>
                <a:gd name="T44" fmla="*/ 7 w 85"/>
                <a:gd name="T45" fmla="*/ 1 h 54"/>
                <a:gd name="T46" fmla="*/ 6 w 85"/>
                <a:gd name="T47" fmla="*/ 0 h 54"/>
                <a:gd name="T48" fmla="*/ 6 w 85"/>
                <a:gd name="T49" fmla="*/ 0 h 54"/>
                <a:gd name="T50" fmla="*/ 4 w 85"/>
                <a:gd name="T51" fmla="*/ 0 h 5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5"/>
                <a:gd name="T79" fmla="*/ 0 h 54"/>
                <a:gd name="T80" fmla="*/ 85 w 85"/>
                <a:gd name="T81" fmla="*/ 54 h 5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5" h="54">
                  <a:moveTo>
                    <a:pt x="53" y="0"/>
                  </a:moveTo>
                  <a:lnTo>
                    <a:pt x="51" y="0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7" y="4"/>
                  </a:lnTo>
                  <a:lnTo>
                    <a:pt x="14" y="7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10" y="26"/>
                  </a:lnTo>
                  <a:lnTo>
                    <a:pt x="14" y="34"/>
                  </a:lnTo>
                  <a:lnTo>
                    <a:pt x="21" y="39"/>
                  </a:lnTo>
                  <a:lnTo>
                    <a:pt x="29" y="47"/>
                  </a:lnTo>
                  <a:lnTo>
                    <a:pt x="36" y="54"/>
                  </a:lnTo>
                  <a:lnTo>
                    <a:pt x="42" y="53"/>
                  </a:lnTo>
                  <a:lnTo>
                    <a:pt x="53" y="51"/>
                  </a:lnTo>
                  <a:lnTo>
                    <a:pt x="66" y="47"/>
                  </a:lnTo>
                  <a:lnTo>
                    <a:pt x="76" y="43"/>
                  </a:lnTo>
                  <a:lnTo>
                    <a:pt x="78" y="41"/>
                  </a:lnTo>
                  <a:lnTo>
                    <a:pt x="79" y="39"/>
                  </a:lnTo>
                  <a:lnTo>
                    <a:pt x="81" y="37"/>
                  </a:lnTo>
                  <a:lnTo>
                    <a:pt x="83" y="36"/>
                  </a:lnTo>
                  <a:lnTo>
                    <a:pt x="85" y="32"/>
                  </a:lnTo>
                  <a:lnTo>
                    <a:pt x="83" y="17"/>
                  </a:lnTo>
                  <a:lnTo>
                    <a:pt x="83" y="2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52" name="Group 273"/>
            <p:cNvGrpSpPr>
              <a:grpSpLocks/>
            </p:cNvGrpSpPr>
            <p:nvPr/>
          </p:nvGrpSpPr>
          <p:grpSpPr bwMode="auto">
            <a:xfrm>
              <a:off x="325" y="2701"/>
              <a:ext cx="45" cy="22"/>
              <a:chOff x="123" y="2555"/>
              <a:chExt cx="43" cy="27"/>
            </a:xfrm>
          </p:grpSpPr>
          <p:sp>
            <p:nvSpPr>
              <p:cNvPr id="21180" name="Freeform 274"/>
              <p:cNvSpPr>
                <a:spLocks/>
              </p:cNvSpPr>
              <p:nvPr/>
            </p:nvSpPr>
            <p:spPr bwMode="auto">
              <a:xfrm>
                <a:off x="123" y="2555"/>
                <a:ext cx="43" cy="27"/>
              </a:xfrm>
              <a:custGeom>
                <a:avLst/>
                <a:gdLst>
                  <a:gd name="T0" fmla="*/ 4 w 85"/>
                  <a:gd name="T1" fmla="*/ 0 h 54"/>
                  <a:gd name="T2" fmla="*/ 4 w 85"/>
                  <a:gd name="T3" fmla="*/ 0 h 54"/>
                  <a:gd name="T4" fmla="*/ 3 w 85"/>
                  <a:gd name="T5" fmla="*/ 0 h 54"/>
                  <a:gd name="T6" fmla="*/ 3 w 85"/>
                  <a:gd name="T7" fmla="*/ 1 h 54"/>
                  <a:gd name="T8" fmla="*/ 2 w 85"/>
                  <a:gd name="T9" fmla="*/ 1 h 54"/>
                  <a:gd name="T10" fmla="*/ 1 w 85"/>
                  <a:gd name="T11" fmla="*/ 1 h 54"/>
                  <a:gd name="T12" fmla="*/ 0 w 85"/>
                  <a:gd name="T13" fmla="*/ 1 h 54"/>
                  <a:gd name="T14" fmla="*/ 1 w 85"/>
                  <a:gd name="T15" fmla="*/ 2 h 54"/>
                  <a:gd name="T16" fmla="*/ 1 w 85"/>
                  <a:gd name="T17" fmla="*/ 2 h 54"/>
                  <a:gd name="T18" fmla="*/ 1 w 85"/>
                  <a:gd name="T19" fmla="*/ 3 h 54"/>
                  <a:gd name="T20" fmla="*/ 2 w 85"/>
                  <a:gd name="T21" fmla="*/ 3 h 54"/>
                  <a:gd name="T22" fmla="*/ 2 w 85"/>
                  <a:gd name="T23" fmla="*/ 3 h 54"/>
                  <a:gd name="T24" fmla="*/ 3 w 85"/>
                  <a:gd name="T25" fmla="*/ 3 h 54"/>
                  <a:gd name="T26" fmla="*/ 3 w 85"/>
                  <a:gd name="T27" fmla="*/ 3 h 54"/>
                  <a:gd name="T28" fmla="*/ 4 w 85"/>
                  <a:gd name="T29" fmla="*/ 3 h 54"/>
                  <a:gd name="T30" fmla="*/ 5 w 85"/>
                  <a:gd name="T31" fmla="*/ 3 h 54"/>
                  <a:gd name="T32" fmla="*/ 5 w 85"/>
                  <a:gd name="T33" fmla="*/ 3 h 54"/>
                  <a:gd name="T34" fmla="*/ 5 w 85"/>
                  <a:gd name="T35" fmla="*/ 3 h 54"/>
                  <a:gd name="T36" fmla="*/ 5 w 85"/>
                  <a:gd name="T37" fmla="*/ 3 h 54"/>
                  <a:gd name="T38" fmla="*/ 6 w 85"/>
                  <a:gd name="T39" fmla="*/ 3 h 54"/>
                  <a:gd name="T40" fmla="*/ 6 w 85"/>
                  <a:gd name="T41" fmla="*/ 3 h 54"/>
                  <a:gd name="T42" fmla="*/ 6 w 85"/>
                  <a:gd name="T43" fmla="*/ 2 h 54"/>
                  <a:gd name="T44" fmla="*/ 6 w 85"/>
                  <a:gd name="T45" fmla="*/ 2 h 54"/>
                  <a:gd name="T46" fmla="*/ 6 w 85"/>
                  <a:gd name="T47" fmla="*/ 2 h 54"/>
                  <a:gd name="T48" fmla="*/ 6 w 85"/>
                  <a:gd name="T49" fmla="*/ 1 h 54"/>
                  <a:gd name="T50" fmla="*/ 4 w 85"/>
                  <a:gd name="T51" fmla="*/ 0 h 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5"/>
                  <a:gd name="T79" fmla="*/ 0 h 54"/>
                  <a:gd name="T80" fmla="*/ 85 w 85"/>
                  <a:gd name="T81" fmla="*/ 54 h 5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5" h="54">
                    <a:moveTo>
                      <a:pt x="53" y="0"/>
                    </a:moveTo>
                    <a:lnTo>
                      <a:pt x="51" y="0"/>
                    </a:lnTo>
                    <a:lnTo>
                      <a:pt x="42" y="0"/>
                    </a:lnTo>
                    <a:lnTo>
                      <a:pt x="34" y="2"/>
                    </a:lnTo>
                    <a:lnTo>
                      <a:pt x="27" y="4"/>
                    </a:lnTo>
                    <a:lnTo>
                      <a:pt x="14" y="7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10" y="26"/>
                    </a:lnTo>
                    <a:lnTo>
                      <a:pt x="14" y="34"/>
                    </a:lnTo>
                    <a:lnTo>
                      <a:pt x="21" y="39"/>
                    </a:lnTo>
                    <a:lnTo>
                      <a:pt x="29" y="47"/>
                    </a:lnTo>
                    <a:lnTo>
                      <a:pt x="36" y="54"/>
                    </a:lnTo>
                    <a:lnTo>
                      <a:pt x="42" y="53"/>
                    </a:lnTo>
                    <a:lnTo>
                      <a:pt x="53" y="51"/>
                    </a:lnTo>
                    <a:lnTo>
                      <a:pt x="66" y="47"/>
                    </a:lnTo>
                    <a:lnTo>
                      <a:pt x="76" y="43"/>
                    </a:lnTo>
                    <a:lnTo>
                      <a:pt x="78" y="41"/>
                    </a:lnTo>
                    <a:lnTo>
                      <a:pt x="79" y="39"/>
                    </a:lnTo>
                    <a:lnTo>
                      <a:pt x="81" y="37"/>
                    </a:lnTo>
                    <a:lnTo>
                      <a:pt x="83" y="36"/>
                    </a:lnTo>
                    <a:lnTo>
                      <a:pt x="85" y="32"/>
                    </a:lnTo>
                    <a:lnTo>
                      <a:pt x="83" y="17"/>
                    </a:lnTo>
                    <a:lnTo>
                      <a:pt x="83" y="2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81" name="Freeform 275"/>
              <p:cNvSpPr>
                <a:spLocks/>
              </p:cNvSpPr>
              <p:nvPr/>
            </p:nvSpPr>
            <p:spPr bwMode="auto">
              <a:xfrm>
                <a:off x="123" y="2555"/>
                <a:ext cx="43" cy="27"/>
              </a:xfrm>
              <a:custGeom>
                <a:avLst/>
                <a:gdLst>
                  <a:gd name="T0" fmla="*/ 4 w 85"/>
                  <a:gd name="T1" fmla="*/ 0 h 54"/>
                  <a:gd name="T2" fmla="*/ 4 w 85"/>
                  <a:gd name="T3" fmla="*/ 0 h 54"/>
                  <a:gd name="T4" fmla="*/ 3 w 85"/>
                  <a:gd name="T5" fmla="*/ 0 h 54"/>
                  <a:gd name="T6" fmla="*/ 3 w 85"/>
                  <a:gd name="T7" fmla="*/ 1 h 54"/>
                  <a:gd name="T8" fmla="*/ 2 w 85"/>
                  <a:gd name="T9" fmla="*/ 1 h 54"/>
                  <a:gd name="T10" fmla="*/ 1 w 85"/>
                  <a:gd name="T11" fmla="*/ 1 h 54"/>
                  <a:gd name="T12" fmla="*/ 0 w 85"/>
                  <a:gd name="T13" fmla="*/ 1 h 54"/>
                  <a:gd name="T14" fmla="*/ 1 w 85"/>
                  <a:gd name="T15" fmla="*/ 2 h 54"/>
                  <a:gd name="T16" fmla="*/ 1 w 85"/>
                  <a:gd name="T17" fmla="*/ 2 h 54"/>
                  <a:gd name="T18" fmla="*/ 1 w 85"/>
                  <a:gd name="T19" fmla="*/ 3 h 54"/>
                  <a:gd name="T20" fmla="*/ 2 w 85"/>
                  <a:gd name="T21" fmla="*/ 3 h 54"/>
                  <a:gd name="T22" fmla="*/ 2 w 85"/>
                  <a:gd name="T23" fmla="*/ 3 h 54"/>
                  <a:gd name="T24" fmla="*/ 3 w 85"/>
                  <a:gd name="T25" fmla="*/ 3 h 54"/>
                  <a:gd name="T26" fmla="*/ 3 w 85"/>
                  <a:gd name="T27" fmla="*/ 3 h 54"/>
                  <a:gd name="T28" fmla="*/ 4 w 85"/>
                  <a:gd name="T29" fmla="*/ 3 h 54"/>
                  <a:gd name="T30" fmla="*/ 5 w 85"/>
                  <a:gd name="T31" fmla="*/ 3 h 54"/>
                  <a:gd name="T32" fmla="*/ 5 w 85"/>
                  <a:gd name="T33" fmla="*/ 3 h 54"/>
                  <a:gd name="T34" fmla="*/ 5 w 85"/>
                  <a:gd name="T35" fmla="*/ 3 h 54"/>
                  <a:gd name="T36" fmla="*/ 5 w 85"/>
                  <a:gd name="T37" fmla="*/ 3 h 54"/>
                  <a:gd name="T38" fmla="*/ 6 w 85"/>
                  <a:gd name="T39" fmla="*/ 3 h 54"/>
                  <a:gd name="T40" fmla="*/ 6 w 85"/>
                  <a:gd name="T41" fmla="*/ 3 h 54"/>
                  <a:gd name="T42" fmla="*/ 6 w 85"/>
                  <a:gd name="T43" fmla="*/ 2 h 54"/>
                  <a:gd name="T44" fmla="*/ 6 w 85"/>
                  <a:gd name="T45" fmla="*/ 2 h 54"/>
                  <a:gd name="T46" fmla="*/ 6 w 85"/>
                  <a:gd name="T47" fmla="*/ 2 h 54"/>
                  <a:gd name="T48" fmla="*/ 6 w 85"/>
                  <a:gd name="T49" fmla="*/ 1 h 54"/>
                  <a:gd name="T50" fmla="*/ 4 w 85"/>
                  <a:gd name="T51" fmla="*/ 0 h 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5"/>
                  <a:gd name="T79" fmla="*/ 0 h 54"/>
                  <a:gd name="T80" fmla="*/ 85 w 85"/>
                  <a:gd name="T81" fmla="*/ 54 h 5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5" h="54">
                    <a:moveTo>
                      <a:pt x="53" y="0"/>
                    </a:moveTo>
                    <a:lnTo>
                      <a:pt x="51" y="0"/>
                    </a:lnTo>
                    <a:lnTo>
                      <a:pt x="42" y="0"/>
                    </a:lnTo>
                    <a:lnTo>
                      <a:pt x="34" y="2"/>
                    </a:lnTo>
                    <a:lnTo>
                      <a:pt x="27" y="4"/>
                    </a:lnTo>
                    <a:lnTo>
                      <a:pt x="14" y="7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10" y="26"/>
                    </a:lnTo>
                    <a:lnTo>
                      <a:pt x="14" y="34"/>
                    </a:lnTo>
                    <a:lnTo>
                      <a:pt x="21" y="39"/>
                    </a:lnTo>
                    <a:lnTo>
                      <a:pt x="29" y="47"/>
                    </a:lnTo>
                    <a:lnTo>
                      <a:pt x="36" y="54"/>
                    </a:lnTo>
                    <a:lnTo>
                      <a:pt x="42" y="53"/>
                    </a:lnTo>
                    <a:lnTo>
                      <a:pt x="53" y="51"/>
                    </a:lnTo>
                    <a:lnTo>
                      <a:pt x="66" y="47"/>
                    </a:lnTo>
                    <a:lnTo>
                      <a:pt x="76" y="43"/>
                    </a:lnTo>
                    <a:lnTo>
                      <a:pt x="78" y="41"/>
                    </a:lnTo>
                    <a:lnTo>
                      <a:pt x="79" y="39"/>
                    </a:lnTo>
                    <a:lnTo>
                      <a:pt x="81" y="37"/>
                    </a:lnTo>
                    <a:lnTo>
                      <a:pt x="83" y="36"/>
                    </a:lnTo>
                    <a:lnTo>
                      <a:pt x="85" y="32"/>
                    </a:lnTo>
                    <a:lnTo>
                      <a:pt x="83" y="17"/>
                    </a:lnTo>
                    <a:lnTo>
                      <a:pt x="83" y="2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77" name="Freeform 276"/>
            <p:cNvSpPr>
              <a:spLocks/>
            </p:cNvSpPr>
            <p:nvPr/>
          </p:nvSpPr>
          <p:spPr bwMode="auto">
            <a:xfrm>
              <a:off x="311" y="2665"/>
              <a:ext cx="72" cy="41"/>
            </a:xfrm>
            <a:custGeom>
              <a:avLst/>
              <a:gdLst>
                <a:gd name="T0" fmla="*/ 1 w 139"/>
                <a:gd name="T1" fmla="*/ 2 h 103"/>
                <a:gd name="T2" fmla="*/ 1 w 139"/>
                <a:gd name="T3" fmla="*/ 1 h 103"/>
                <a:gd name="T4" fmla="*/ 1 w 139"/>
                <a:gd name="T5" fmla="*/ 1 h 103"/>
                <a:gd name="T6" fmla="*/ 0 w 139"/>
                <a:gd name="T7" fmla="*/ 1 h 103"/>
                <a:gd name="T8" fmla="*/ 0 w 139"/>
                <a:gd name="T9" fmla="*/ 0 h 103"/>
                <a:gd name="T10" fmla="*/ 0 w 139"/>
                <a:gd name="T11" fmla="*/ 0 h 103"/>
                <a:gd name="T12" fmla="*/ 1 w 139"/>
                <a:gd name="T13" fmla="*/ 0 h 103"/>
                <a:gd name="T14" fmla="*/ 1 w 139"/>
                <a:gd name="T15" fmla="*/ 0 h 103"/>
                <a:gd name="T16" fmla="*/ 1 w 139"/>
                <a:gd name="T17" fmla="*/ 0 h 103"/>
                <a:gd name="T18" fmla="*/ 3 w 139"/>
                <a:gd name="T19" fmla="*/ 0 h 103"/>
                <a:gd name="T20" fmla="*/ 3 w 139"/>
                <a:gd name="T21" fmla="*/ 0 h 103"/>
                <a:gd name="T22" fmla="*/ 4 w 139"/>
                <a:gd name="T23" fmla="*/ 0 h 103"/>
                <a:gd name="T24" fmla="*/ 4 w 139"/>
                <a:gd name="T25" fmla="*/ 0 h 103"/>
                <a:gd name="T26" fmla="*/ 5 w 139"/>
                <a:gd name="T27" fmla="*/ 0 h 103"/>
                <a:gd name="T28" fmla="*/ 5 w 139"/>
                <a:gd name="T29" fmla="*/ 0 h 103"/>
                <a:gd name="T30" fmla="*/ 6 w 139"/>
                <a:gd name="T31" fmla="*/ 0 h 103"/>
                <a:gd name="T32" fmla="*/ 6 w 139"/>
                <a:gd name="T33" fmla="*/ 0 h 103"/>
                <a:gd name="T34" fmla="*/ 7 w 139"/>
                <a:gd name="T35" fmla="*/ 1 h 103"/>
                <a:gd name="T36" fmla="*/ 7 w 139"/>
                <a:gd name="T37" fmla="*/ 1 h 103"/>
                <a:gd name="T38" fmla="*/ 7 w 139"/>
                <a:gd name="T39" fmla="*/ 1 h 103"/>
                <a:gd name="T40" fmla="*/ 7 w 139"/>
                <a:gd name="T41" fmla="*/ 1 h 103"/>
                <a:gd name="T42" fmla="*/ 8 w 139"/>
                <a:gd name="T43" fmla="*/ 1 h 103"/>
                <a:gd name="T44" fmla="*/ 8 w 139"/>
                <a:gd name="T45" fmla="*/ 1 h 103"/>
                <a:gd name="T46" fmla="*/ 8 w 139"/>
                <a:gd name="T47" fmla="*/ 1 h 103"/>
                <a:gd name="T48" fmla="*/ 8 w 139"/>
                <a:gd name="T49" fmla="*/ 1 h 103"/>
                <a:gd name="T50" fmla="*/ 9 w 139"/>
                <a:gd name="T51" fmla="*/ 1 h 103"/>
                <a:gd name="T52" fmla="*/ 9 w 139"/>
                <a:gd name="T53" fmla="*/ 1 h 103"/>
                <a:gd name="T54" fmla="*/ 9 w 139"/>
                <a:gd name="T55" fmla="*/ 1 h 103"/>
                <a:gd name="T56" fmla="*/ 10 w 139"/>
                <a:gd name="T57" fmla="*/ 1 h 103"/>
                <a:gd name="T58" fmla="*/ 10 w 139"/>
                <a:gd name="T59" fmla="*/ 1 h 103"/>
                <a:gd name="T60" fmla="*/ 10 w 139"/>
                <a:gd name="T61" fmla="*/ 2 h 103"/>
                <a:gd name="T62" fmla="*/ 10 w 139"/>
                <a:gd name="T63" fmla="*/ 2 h 103"/>
                <a:gd name="T64" fmla="*/ 10 w 139"/>
                <a:gd name="T65" fmla="*/ 2 h 103"/>
                <a:gd name="T66" fmla="*/ 10 w 139"/>
                <a:gd name="T67" fmla="*/ 2 h 103"/>
                <a:gd name="T68" fmla="*/ 10 w 139"/>
                <a:gd name="T69" fmla="*/ 2 h 103"/>
                <a:gd name="T70" fmla="*/ 10 w 139"/>
                <a:gd name="T71" fmla="*/ 2 h 103"/>
                <a:gd name="T72" fmla="*/ 9 w 139"/>
                <a:gd name="T73" fmla="*/ 2 h 103"/>
                <a:gd name="T74" fmla="*/ 8 w 139"/>
                <a:gd name="T75" fmla="*/ 2 h 103"/>
                <a:gd name="T76" fmla="*/ 7 w 139"/>
                <a:gd name="T77" fmla="*/ 2 h 103"/>
                <a:gd name="T78" fmla="*/ 6 w 139"/>
                <a:gd name="T79" fmla="*/ 2 h 103"/>
                <a:gd name="T80" fmla="*/ 6 w 139"/>
                <a:gd name="T81" fmla="*/ 2 h 103"/>
                <a:gd name="T82" fmla="*/ 6 w 139"/>
                <a:gd name="T83" fmla="*/ 2 h 103"/>
                <a:gd name="T84" fmla="*/ 5 w 139"/>
                <a:gd name="T85" fmla="*/ 2 h 103"/>
                <a:gd name="T86" fmla="*/ 5 w 139"/>
                <a:gd name="T87" fmla="*/ 2 h 103"/>
                <a:gd name="T88" fmla="*/ 5 w 139"/>
                <a:gd name="T89" fmla="*/ 2 h 103"/>
                <a:gd name="T90" fmla="*/ 4 w 139"/>
                <a:gd name="T91" fmla="*/ 2 h 103"/>
                <a:gd name="T92" fmla="*/ 4 w 139"/>
                <a:gd name="T93" fmla="*/ 2 h 103"/>
                <a:gd name="T94" fmla="*/ 3 w 139"/>
                <a:gd name="T95" fmla="*/ 2 h 103"/>
                <a:gd name="T96" fmla="*/ 2 w 139"/>
                <a:gd name="T97" fmla="*/ 2 h 103"/>
                <a:gd name="T98" fmla="*/ 2 w 139"/>
                <a:gd name="T99" fmla="*/ 2 h 103"/>
                <a:gd name="T100" fmla="*/ 2 w 139"/>
                <a:gd name="T101" fmla="*/ 2 h 103"/>
                <a:gd name="T102" fmla="*/ 1 w 139"/>
                <a:gd name="T103" fmla="*/ 2 h 103"/>
                <a:gd name="T104" fmla="*/ 1 w 139"/>
                <a:gd name="T105" fmla="*/ 2 h 103"/>
                <a:gd name="T106" fmla="*/ 1 w 139"/>
                <a:gd name="T107" fmla="*/ 2 h 103"/>
                <a:gd name="T108" fmla="*/ 1 w 139"/>
                <a:gd name="T109" fmla="*/ 2 h 103"/>
                <a:gd name="T110" fmla="*/ 1 w 139"/>
                <a:gd name="T111" fmla="*/ 2 h 1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9"/>
                <a:gd name="T169" fmla="*/ 0 h 103"/>
                <a:gd name="T170" fmla="*/ 139 w 139"/>
                <a:gd name="T171" fmla="*/ 103 h 1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9" h="103">
                  <a:moveTo>
                    <a:pt x="4" y="64"/>
                  </a:moveTo>
                  <a:lnTo>
                    <a:pt x="2" y="52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2" y="3"/>
                  </a:lnTo>
                  <a:lnTo>
                    <a:pt x="72" y="5"/>
                  </a:lnTo>
                  <a:lnTo>
                    <a:pt x="77" y="11"/>
                  </a:lnTo>
                  <a:lnTo>
                    <a:pt x="89" y="18"/>
                  </a:lnTo>
                  <a:lnTo>
                    <a:pt x="92" y="22"/>
                  </a:lnTo>
                  <a:lnTo>
                    <a:pt x="96" y="30"/>
                  </a:lnTo>
                  <a:lnTo>
                    <a:pt x="98" y="33"/>
                  </a:lnTo>
                  <a:lnTo>
                    <a:pt x="100" y="37"/>
                  </a:lnTo>
                  <a:lnTo>
                    <a:pt x="104" y="39"/>
                  </a:lnTo>
                  <a:lnTo>
                    <a:pt x="107" y="41"/>
                  </a:lnTo>
                  <a:lnTo>
                    <a:pt x="107" y="43"/>
                  </a:lnTo>
                  <a:lnTo>
                    <a:pt x="115" y="45"/>
                  </a:lnTo>
                  <a:lnTo>
                    <a:pt x="121" y="47"/>
                  </a:lnTo>
                  <a:lnTo>
                    <a:pt x="124" y="48"/>
                  </a:lnTo>
                  <a:lnTo>
                    <a:pt x="128" y="50"/>
                  </a:lnTo>
                  <a:lnTo>
                    <a:pt x="134" y="52"/>
                  </a:lnTo>
                  <a:lnTo>
                    <a:pt x="134" y="54"/>
                  </a:lnTo>
                  <a:lnTo>
                    <a:pt x="134" y="56"/>
                  </a:lnTo>
                  <a:lnTo>
                    <a:pt x="136" y="62"/>
                  </a:lnTo>
                  <a:lnTo>
                    <a:pt x="136" y="69"/>
                  </a:lnTo>
                  <a:lnTo>
                    <a:pt x="137" y="75"/>
                  </a:lnTo>
                  <a:lnTo>
                    <a:pt x="139" y="90"/>
                  </a:lnTo>
                  <a:lnTo>
                    <a:pt x="139" y="94"/>
                  </a:lnTo>
                  <a:lnTo>
                    <a:pt x="121" y="90"/>
                  </a:lnTo>
                  <a:lnTo>
                    <a:pt x="106" y="92"/>
                  </a:lnTo>
                  <a:lnTo>
                    <a:pt x="92" y="90"/>
                  </a:lnTo>
                  <a:lnTo>
                    <a:pt x="83" y="90"/>
                  </a:lnTo>
                  <a:lnTo>
                    <a:pt x="79" y="90"/>
                  </a:lnTo>
                  <a:lnTo>
                    <a:pt x="77" y="90"/>
                  </a:lnTo>
                  <a:lnTo>
                    <a:pt x="75" y="90"/>
                  </a:lnTo>
                  <a:lnTo>
                    <a:pt x="72" y="90"/>
                  </a:lnTo>
                  <a:lnTo>
                    <a:pt x="66" y="90"/>
                  </a:lnTo>
                  <a:lnTo>
                    <a:pt x="58" y="92"/>
                  </a:lnTo>
                  <a:lnTo>
                    <a:pt x="49" y="95"/>
                  </a:lnTo>
                  <a:lnTo>
                    <a:pt x="34" y="101"/>
                  </a:lnTo>
                  <a:lnTo>
                    <a:pt x="28" y="103"/>
                  </a:lnTo>
                  <a:lnTo>
                    <a:pt x="23" y="94"/>
                  </a:lnTo>
                  <a:lnTo>
                    <a:pt x="21" y="92"/>
                  </a:lnTo>
                  <a:lnTo>
                    <a:pt x="13" y="86"/>
                  </a:lnTo>
                  <a:lnTo>
                    <a:pt x="10" y="82"/>
                  </a:lnTo>
                  <a:lnTo>
                    <a:pt x="8" y="77"/>
                  </a:lnTo>
                  <a:lnTo>
                    <a:pt x="6" y="71"/>
                  </a:lnTo>
                  <a:lnTo>
                    <a:pt x="4" y="6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8" name="Freeform 277"/>
            <p:cNvSpPr>
              <a:spLocks/>
            </p:cNvSpPr>
            <p:nvPr/>
          </p:nvSpPr>
          <p:spPr bwMode="auto">
            <a:xfrm>
              <a:off x="311" y="2665"/>
              <a:ext cx="72" cy="41"/>
            </a:xfrm>
            <a:custGeom>
              <a:avLst/>
              <a:gdLst>
                <a:gd name="T0" fmla="*/ 1 w 139"/>
                <a:gd name="T1" fmla="*/ 2 h 103"/>
                <a:gd name="T2" fmla="*/ 1 w 139"/>
                <a:gd name="T3" fmla="*/ 1 h 103"/>
                <a:gd name="T4" fmla="*/ 1 w 139"/>
                <a:gd name="T5" fmla="*/ 1 h 103"/>
                <a:gd name="T6" fmla="*/ 0 w 139"/>
                <a:gd name="T7" fmla="*/ 1 h 103"/>
                <a:gd name="T8" fmla="*/ 0 w 139"/>
                <a:gd name="T9" fmla="*/ 0 h 103"/>
                <a:gd name="T10" fmla="*/ 0 w 139"/>
                <a:gd name="T11" fmla="*/ 0 h 103"/>
                <a:gd name="T12" fmla="*/ 1 w 139"/>
                <a:gd name="T13" fmla="*/ 0 h 103"/>
                <a:gd name="T14" fmla="*/ 1 w 139"/>
                <a:gd name="T15" fmla="*/ 0 h 103"/>
                <a:gd name="T16" fmla="*/ 1 w 139"/>
                <a:gd name="T17" fmla="*/ 0 h 103"/>
                <a:gd name="T18" fmla="*/ 3 w 139"/>
                <a:gd name="T19" fmla="*/ 0 h 103"/>
                <a:gd name="T20" fmla="*/ 3 w 139"/>
                <a:gd name="T21" fmla="*/ 0 h 103"/>
                <a:gd name="T22" fmla="*/ 4 w 139"/>
                <a:gd name="T23" fmla="*/ 0 h 103"/>
                <a:gd name="T24" fmla="*/ 4 w 139"/>
                <a:gd name="T25" fmla="*/ 0 h 103"/>
                <a:gd name="T26" fmla="*/ 5 w 139"/>
                <a:gd name="T27" fmla="*/ 0 h 103"/>
                <a:gd name="T28" fmla="*/ 5 w 139"/>
                <a:gd name="T29" fmla="*/ 0 h 103"/>
                <a:gd name="T30" fmla="*/ 6 w 139"/>
                <a:gd name="T31" fmla="*/ 0 h 103"/>
                <a:gd name="T32" fmla="*/ 6 w 139"/>
                <a:gd name="T33" fmla="*/ 0 h 103"/>
                <a:gd name="T34" fmla="*/ 7 w 139"/>
                <a:gd name="T35" fmla="*/ 1 h 103"/>
                <a:gd name="T36" fmla="*/ 7 w 139"/>
                <a:gd name="T37" fmla="*/ 1 h 103"/>
                <a:gd name="T38" fmla="*/ 7 w 139"/>
                <a:gd name="T39" fmla="*/ 1 h 103"/>
                <a:gd name="T40" fmla="*/ 7 w 139"/>
                <a:gd name="T41" fmla="*/ 1 h 103"/>
                <a:gd name="T42" fmla="*/ 8 w 139"/>
                <a:gd name="T43" fmla="*/ 1 h 103"/>
                <a:gd name="T44" fmla="*/ 8 w 139"/>
                <a:gd name="T45" fmla="*/ 1 h 103"/>
                <a:gd name="T46" fmla="*/ 8 w 139"/>
                <a:gd name="T47" fmla="*/ 1 h 103"/>
                <a:gd name="T48" fmla="*/ 8 w 139"/>
                <a:gd name="T49" fmla="*/ 1 h 103"/>
                <a:gd name="T50" fmla="*/ 9 w 139"/>
                <a:gd name="T51" fmla="*/ 1 h 103"/>
                <a:gd name="T52" fmla="*/ 9 w 139"/>
                <a:gd name="T53" fmla="*/ 1 h 103"/>
                <a:gd name="T54" fmla="*/ 9 w 139"/>
                <a:gd name="T55" fmla="*/ 1 h 103"/>
                <a:gd name="T56" fmla="*/ 10 w 139"/>
                <a:gd name="T57" fmla="*/ 1 h 103"/>
                <a:gd name="T58" fmla="*/ 10 w 139"/>
                <a:gd name="T59" fmla="*/ 1 h 103"/>
                <a:gd name="T60" fmla="*/ 10 w 139"/>
                <a:gd name="T61" fmla="*/ 2 h 103"/>
                <a:gd name="T62" fmla="*/ 10 w 139"/>
                <a:gd name="T63" fmla="*/ 2 h 103"/>
                <a:gd name="T64" fmla="*/ 10 w 139"/>
                <a:gd name="T65" fmla="*/ 2 h 103"/>
                <a:gd name="T66" fmla="*/ 10 w 139"/>
                <a:gd name="T67" fmla="*/ 2 h 103"/>
                <a:gd name="T68" fmla="*/ 10 w 139"/>
                <a:gd name="T69" fmla="*/ 2 h 103"/>
                <a:gd name="T70" fmla="*/ 10 w 139"/>
                <a:gd name="T71" fmla="*/ 2 h 103"/>
                <a:gd name="T72" fmla="*/ 9 w 139"/>
                <a:gd name="T73" fmla="*/ 2 h 103"/>
                <a:gd name="T74" fmla="*/ 8 w 139"/>
                <a:gd name="T75" fmla="*/ 2 h 103"/>
                <a:gd name="T76" fmla="*/ 7 w 139"/>
                <a:gd name="T77" fmla="*/ 2 h 103"/>
                <a:gd name="T78" fmla="*/ 6 w 139"/>
                <a:gd name="T79" fmla="*/ 2 h 103"/>
                <a:gd name="T80" fmla="*/ 6 w 139"/>
                <a:gd name="T81" fmla="*/ 2 h 103"/>
                <a:gd name="T82" fmla="*/ 6 w 139"/>
                <a:gd name="T83" fmla="*/ 2 h 103"/>
                <a:gd name="T84" fmla="*/ 5 w 139"/>
                <a:gd name="T85" fmla="*/ 2 h 103"/>
                <a:gd name="T86" fmla="*/ 5 w 139"/>
                <a:gd name="T87" fmla="*/ 2 h 103"/>
                <a:gd name="T88" fmla="*/ 5 w 139"/>
                <a:gd name="T89" fmla="*/ 2 h 103"/>
                <a:gd name="T90" fmla="*/ 4 w 139"/>
                <a:gd name="T91" fmla="*/ 2 h 103"/>
                <a:gd name="T92" fmla="*/ 4 w 139"/>
                <a:gd name="T93" fmla="*/ 2 h 103"/>
                <a:gd name="T94" fmla="*/ 3 w 139"/>
                <a:gd name="T95" fmla="*/ 2 h 103"/>
                <a:gd name="T96" fmla="*/ 2 w 139"/>
                <a:gd name="T97" fmla="*/ 2 h 103"/>
                <a:gd name="T98" fmla="*/ 2 w 139"/>
                <a:gd name="T99" fmla="*/ 2 h 103"/>
                <a:gd name="T100" fmla="*/ 2 w 139"/>
                <a:gd name="T101" fmla="*/ 2 h 103"/>
                <a:gd name="T102" fmla="*/ 1 w 139"/>
                <a:gd name="T103" fmla="*/ 2 h 103"/>
                <a:gd name="T104" fmla="*/ 1 w 139"/>
                <a:gd name="T105" fmla="*/ 2 h 103"/>
                <a:gd name="T106" fmla="*/ 1 w 139"/>
                <a:gd name="T107" fmla="*/ 2 h 103"/>
                <a:gd name="T108" fmla="*/ 1 w 139"/>
                <a:gd name="T109" fmla="*/ 2 h 103"/>
                <a:gd name="T110" fmla="*/ 1 w 139"/>
                <a:gd name="T111" fmla="*/ 2 h 1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9"/>
                <a:gd name="T169" fmla="*/ 0 h 103"/>
                <a:gd name="T170" fmla="*/ 139 w 139"/>
                <a:gd name="T171" fmla="*/ 103 h 1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9" h="103">
                  <a:moveTo>
                    <a:pt x="4" y="64"/>
                  </a:moveTo>
                  <a:lnTo>
                    <a:pt x="2" y="52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2" y="3"/>
                  </a:lnTo>
                  <a:lnTo>
                    <a:pt x="72" y="5"/>
                  </a:lnTo>
                  <a:lnTo>
                    <a:pt x="77" y="11"/>
                  </a:lnTo>
                  <a:lnTo>
                    <a:pt x="89" y="18"/>
                  </a:lnTo>
                  <a:lnTo>
                    <a:pt x="92" y="22"/>
                  </a:lnTo>
                  <a:lnTo>
                    <a:pt x="96" y="30"/>
                  </a:lnTo>
                  <a:lnTo>
                    <a:pt x="98" y="33"/>
                  </a:lnTo>
                  <a:lnTo>
                    <a:pt x="100" y="37"/>
                  </a:lnTo>
                  <a:lnTo>
                    <a:pt x="104" y="39"/>
                  </a:lnTo>
                  <a:lnTo>
                    <a:pt x="107" y="41"/>
                  </a:lnTo>
                  <a:lnTo>
                    <a:pt x="107" y="43"/>
                  </a:lnTo>
                  <a:lnTo>
                    <a:pt x="115" y="45"/>
                  </a:lnTo>
                  <a:lnTo>
                    <a:pt x="121" y="47"/>
                  </a:lnTo>
                  <a:lnTo>
                    <a:pt x="124" y="48"/>
                  </a:lnTo>
                  <a:lnTo>
                    <a:pt x="128" y="50"/>
                  </a:lnTo>
                  <a:lnTo>
                    <a:pt x="134" y="52"/>
                  </a:lnTo>
                  <a:lnTo>
                    <a:pt x="134" y="54"/>
                  </a:lnTo>
                  <a:lnTo>
                    <a:pt x="134" y="56"/>
                  </a:lnTo>
                  <a:lnTo>
                    <a:pt x="136" y="62"/>
                  </a:lnTo>
                  <a:lnTo>
                    <a:pt x="136" y="69"/>
                  </a:lnTo>
                  <a:lnTo>
                    <a:pt x="137" y="75"/>
                  </a:lnTo>
                  <a:lnTo>
                    <a:pt x="139" y="90"/>
                  </a:lnTo>
                  <a:lnTo>
                    <a:pt x="139" y="94"/>
                  </a:lnTo>
                  <a:lnTo>
                    <a:pt x="121" y="90"/>
                  </a:lnTo>
                  <a:lnTo>
                    <a:pt x="106" y="92"/>
                  </a:lnTo>
                  <a:lnTo>
                    <a:pt x="92" y="90"/>
                  </a:lnTo>
                  <a:lnTo>
                    <a:pt x="83" y="90"/>
                  </a:lnTo>
                  <a:lnTo>
                    <a:pt x="79" y="90"/>
                  </a:lnTo>
                  <a:lnTo>
                    <a:pt x="77" y="90"/>
                  </a:lnTo>
                  <a:lnTo>
                    <a:pt x="75" y="90"/>
                  </a:lnTo>
                  <a:lnTo>
                    <a:pt x="72" y="90"/>
                  </a:lnTo>
                  <a:lnTo>
                    <a:pt x="66" y="90"/>
                  </a:lnTo>
                  <a:lnTo>
                    <a:pt x="58" y="92"/>
                  </a:lnTo>
                  <a:lnTo>
                    <a:pt x="49" y="95"/>
                  </a:lnTo>
                  <a:lnTo>
                    <a:pt x="34" y="101"/>
                  </a:lnTo>
                  <a:lnTo>
                    <a:pt x="28" y="103"/>
                  </a:lnTo>
                  <a:lnTo>
                    <a:pt x="23" y="94"/>
                  </a:lnTo>
                  <a:lnTo>
                    <a:pt x="21" y="92"/>
                  </a:lnTo>
                  <a:lnTo>
                    <a:pt x="13" y="86"/>
                  </a:lnTo>
                  <a:lnTo>
                    <a:pt x="10" y="82"/>
                  </a:lnTo>
                  <a:lnTo>
                    <a:pt x="8" y="77"/>
                  </a:lnTo>
                  <a:lnTo>
                    <a:pt x="6" y="71"/>
                  </a:lnTo>
                  <a:lnTo>
                    <a:pt x="4" y="6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9" name="Freeform 278"/>
            <p:cNvSpPr>
              <a:spLocks/>
            </p:cNvSpPr>
            <p:nvPr/>
          </p:nvSpPr>
          <p:spPr bwMode="auto">
            <a:xfrm>
              <a:off x="313" y="2682"/>
              <a:ext cx="47" cy="8"/>
            </a:xfrm>
            <a:custGeom>
              <a:avLst/>
              <a:gdLst>
                <a:gd name="T0" fmla="*/ 0 w 92"/>
                <a:gd name="T1" fmla="*/ 0 h 21"/>
                <a:gd name="T2" fmla="*/ 1 w 92"/>
                <a:gd name="T3" fmla="*/ 0 h 21"/>
                <a:gd name="T4" fmla="*/ 1 w 92"/>
                <a:gd name="T5" fmla="*/ 0 h 21"/>
                <a:gd name="T6" fmla="*/ 1 w 92"/>
                <a:gd name="T7" fmla="*/ 0 h 21"/>
                <a:gd name="T8" fmla="*/ 2 w 92"/>
                <a:gd name="T9" fmla="*/ 0 h 21"/>
                <a:gd name="T10" fmla="*/ 2 w 92"/>
                <a:gd name="T11" fmla="*/ 0 h 21"/>
                <a:gd name="T12" fmla="*/ 2 w 92"/>
                <a:gd name="T13" fmla="*/ 0 h 21"/>
                <a:gd name="T14" fmla="*/ 3 w 92"/>
                <a:gd name="T15" fmla="*/ 0 h 21"/>
                <a:gd name="T16" fmla="*/ 3 w 92"/>
                <a:gd name="T17" fmla="*/ 0 h 21"/>
                <a:gd name="T18" fmla="*/ 3 w 92"/>
                <a:gd name="T19" fmla="*/ 0 h 21"/>
                <a:gd name="T20" fmla="*/ 4 w 92"/>
                <a:gd name="T21" fmla="*/ 0 h 21"/>
                <a:gd name="T22" fmla="*/ 4 w 92"/>
                <a:gd name="T23" fmla="*/ 0 h 21"/>
                <a:gd name="T24" fmla="*/ 4 w 92"/>
                <a:gd name="T25" fmla="*/ 0 h 21"/>
                <a:gd name="T26" fmla="*/ 4 w 92"/>
                <a:gd name="T27" fmla="*/ 0 h 21"/>
                <a:gd name="T28" fmla="*/ 5 w 92"/>
                <a:gd name="T29" fmla="*/ 0 h 21"/>
                <a:gd name="T30" fmla="*/ 5 w 92"/>
                <a:gd name="T31" fmla="*/ 0 h 21"/>
                <a:gd name="T32" fmla="*/ 5 w 92"/>
                <a:gd name="T33" fmla="*/ 0 h 21"/>
                <a:gd name="T34" fmla="*/ 5 w 92"/>
                <a:gd name="T35" fmla="*/ 0 h 21"/>
                <a:gd name="T36" fmla="*/ 6 w 92"/>
                <a:gd name="T37" fmla="*/ 0 h 21"/>
                <a:gd name="T38" fmla="*/ 6 w 92"/>
                <a:gd name="T39" fmla="*/ 0 h 21"/>
                <a:gd name="T40" fmla="*/ 6 w 92"/>
                <a:gd name="T41" fmla="*/ 0 h 21"/>
                <a:gd name="T42" fmla="*/ 6 w 92"/>
                <a:gd name="T43" fmla="*/ 0 h 21"/>
                <a:gd name="T44" fmla="*/ 6 w 92"/>
                <a:gd name="T45" fmla="*/ 0 h 21"/>
                <a:gd name="T46" fmla="*/ 6 w 92"/>
                <a:gd name="T47" fmla="*/ 0 h 21"/>
                <a:gd name="T48" fmla="*/ 6 w 92"/>
                <a:gd name="T49" fmla="*/ 0 h 21"/>
                <a:gd name="T50" fmla="*/ 6 w 92"/>
                <a:gd name="T51" fmla="*/ 0 h 21"/>
                <a:gd name="T52" fmla="*/ 6 w 92"/>
                <a:gd name="T53" fmla="*/ 0 h 21"/>
                <a:gd name="T54" fmla="*/ 6 w 92"/>
                <a:gd name="T55" fmla="*/ 0 h 21"/>
                <a:gd name="T56" fmla="*/ 6 w 92"/>
                <a:gd name="T57" fmla="*/ 0 h 21"/>
                <a:gd name="T58" fmla="*/ 5 w 92"/>
                <a:gd name="T59" fmla="*/ 0 h 21"/>
                <a:gd name="T60" fmla="*/ 5 w 92"/>
                <a:gd name="T61" fmla="*/ 0 h 21"/>
                <a:gd name="T62" fmla="*/ 5 w 92"/>
                <a:gd name="T63" fmla="*/ 0 h 21"/>
                <a:gd name="T64" fmla="*/ 5 w 92"/>
                <a:gd name="T65" fmla="*/ 0 h 21"/>
                <a:gd name="T66" fmla="*/ 4 w 92"/>
                <a:gd name="T67" fmla="*/ 0 h 21"/>
                <a:gd name="T68" fmla="*/ 4 w 92"/>
                <a:gd name="T69" fmla="*/ 0 h 21"/>
                <a:gd name="T70" fmla="*/ 4 w 92"/>
                <a:gd name="T71" fmla="*/ 0 h 21"/>
                <a:gd name="T72" fmla="*/ 4 w 92"/>
                <a:gd name="T73" fmla="*/ 0 h 21"/>
                <a:gd name="T74" fmla="*/ 4 w 92"/>
                <a:gd name="T75" fmla="*/ 0 h 21"/>
                <a:gd name="T76" fmla="*/ 3 w 92"/>
                <a:gd name="T77" fmla="*/ 0 h 21"/>
                <a:gd name="T78" fmla="*/ 3 w 92"/>
                <a:gd name="T79" fmla="*/ 0 h 21"/>
                <a:gd name="T80" fmla="*/ 3 w 92"/>
                <a:gd name="T81" fmla="*/ 0 h 21"/>
                <a:gd name="T82" fmla="*/ 2 w 92"/>
                <a:gd name="T83" fmla="*/ 0 h 21"/>
                <a:gd name="T84" fmla="*/ 2 w 92"/>
                <a:gd name="T85" fmla="*/ 0 h 21"/>
                <a:gd name="T86" fmla="*/ 2 w 92"/>
                <a:gd name="T87" fmla="*/ 0 h 21"/>
                <a:gd name="T88" fmla="*/ 2 w 92"/>
                <a:gd name="T89" fmla="*/ 0 h 21"/>
                <a:gd name="T90" fmla="*/ 2 w 92"/>
                <a:gd name="T91" fmla="*/ 0 h 21"/>
                <a:gd name="T92" fmla="*/ 1 w 92"/>
                <a:gd name="T93" fmla="*/ 0 h 21"/>
                <a:gd name="T94" fmla="*/ 1 w 92"/>
                <a:gd name="T95" fmla="*/ 0 h 21"/>
                <a:gd name="T96" fmla="*/ 1 w 92"/>
                <a:gd name="T97" fmla="*/ 0 h 21"/>
                <a:gd name="T98" fmla="*/ 0 w 92"/>
                <a:gd name="T99" fmla="*/ 0 h 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2"/>
                <a:gd name="T151" fmla="*/ 0 h 21"/>
                <a:gd name="T152" fmla="*/ 92 w 92"/>
                <a:gd name="T153" fmla="*/ 21 h 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2" h="21">
                  <a:moveTo>
                    <a:pt x="0" y="0"/>
                  </a:moveTo>
                  <a:lnTo>
                    <a:pt x="2" y="15"/>
                  </a:lnTo>
                  <a:lnTo>
                    <a:pt x="6" y="15"/>
                  </a:lnTo>
                  <a:lnTo>
                    <a:pt x="13" y="15"/>
                  </a:lnTo>
                  <a:lnTo>
                    <a:pt x="19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6" y="17"/>
                  </a:lnTo>
                  <a:lnTo>
                    <a:pt x="41" y="19"/>
                  </a:lnTo>
                  <a:lnTo>
                    <a:pt x="47" y="21"/>
                  </a:lnTo>
                  <a:lnTo>
                    <a:pt x="53" y="21"/>
                  </a:lnTo>
                  <a:lnTo>
                    <a:pt x="56" y="21"/>
                  </a:lnTo>
                  <a:lnTo>
                    <a:pt x="58" y="21"/>
                  </a:lnTo>
                  <a:lnTo>
                    <a:pt x="62" y="19"/>
                  </a:lnTo>
                  <a:lnTo>
                    <a:pt x="64" y="17"/>
                  </a:lnTo>
                  <a:lnTo>
                    <a:pt x="66" y="17"/>
                  </a:lnTo>
                  <a:lnTo>
                    <a:pt x="70" y="15"/>
                  </a:lnTo>
                  <a:lnTo>
                    <a:pt x="75" y="13"/>
                  </a:lnTo>
                  <a:lnTo>
                    <a:pt x="81" y="11"/>
                  </a:lnTo>
                  <a:lnTo>
                    <a:pt x="83" y="11"/>
                  </a:lnTo>
                  <a:lnTo>
                    <a:pt x="85" y="13"/>
                  </a:lnTo>
                  <a:lnTo>
                    <a:pt x="86" y="13"/>
                  </a:lnTo>
                  <a:lnTo>
                    <a:pt x="88" y="13"/>
                  </a:lnTo>
                  <a:lnTo>
                    <a:pt x="90" y="13"/>
                  </a:lnTo>
                  <a:lnTo>
                    <a:pt x="92" y="11"/>
                  </a:lnTo>
                  <a:lnTo>
                    <a:pt x="90" y="9"/>
                  </a:lnTo>
                  <a:lnTo>
                    <a:pt x="88" y="7"/>
                  </a:lnTo>
                  <a:lnTo>
                    <a:pt x="85" y="5"/>
                  </a:lnTo>
                  <a:lnTo>
                    <a:pt x="79" y="4"/>
                  </a:lnTo>
                  <a:lnTo>
                    <a:pt x="75" y="4"/>
                  </a:lnTo>
                  <a:lnTo>
                    <a:pt x="70" y="4"/>
                  </a:lnTo>
                  <a:lnTo>
                    <a:pt x="64" y="4"/>
                  </a:lnTo>
                  <a:lnTo>
                    <a:pt x="60" y="4"/>
                  </a:lnTo>
                  <a:lnTo>
                    <a:pt x="58" y="4"/>
                  </a:lnTo>
                  <a:lnTo>
                    <a:pt x="54" y="4"/>
                  </a:lnTo>
                  <a:lnTo>
                    <a:pt x="53" y="5"/>
                  </a:lnTo>
                  <a:lnTo>
                    <a:pt x="49" y="5"/>
                  </a:lnTo>
                  <a:lnTo>
                    <a:pt x="43" y="5"/>
                  </a:lnTo>
                  <a:lnTo>
                    <a:pt x="38" y="5"/>
                  </a:lnTo>
                  <a:lnTo>
                    <a:pt x="34" y="5"/>
                  </a:lnTo>
                  <a:lnTo>
                    <a:pt x="30" y="5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58" name="Group 279"/>
            <p:cNvGrpSpPr>
              <a:grpSpLocks/>
            </p:cNvGrpSpPr>
            <p:nvPr/>
          </p:nvGrpSpPr>
          <p:grpSpPr bwMode="auto">
            <a:xfrm>
              <a:off x="313" y="2682"/>
              <a:ext cx="47" cy="8"/>
              <a:chOff x="111" y="2531"/>
              <a:chExt cx="46" cy="11"/>
            </a:xfrm>
          </p:grpSpPr>
          <p:sp>
            <p:nvSpPr>
              <p:cNvPr id="21178" name="Freeform 280"/>
              <p:cNvSpPr>
                <a:spLocks/>
              </p:cNvSpPr>
              <p:nvPr/>
            </p:nvSpPr>
            <p:spPr bwMode="auto">
              <a:xfrm>
                <a:off x="111" y="2531"/>
                <a:ext cx="46" cy="11"/>
              </a:xfrm>
              <a:custGeom>
                <a:avLst/>
                <a:gdLst>
                  <a:gd name="T0" fmla="*/ 0 w 92"/>
                  <a:gd name="T1" fmla="*/ 0 h 21"/>
                  <a:gd name="T2" fmla="*/ 1 w 92"/>
                  <a:gd name="T3" fmla="*/ 1 h 21"/>
                  <a:gd name="T4" fmla="*/ 1 w 92"/>
                  <a:gd name="T5" fmla="*/ 1 h 21"/>
                  <a:gd name="T6" fmla="*/ 1 w 92"/>
                  <a:gd name="T7" fmla="*/ 1 h 21"/>
                  <a:gd name="T8" fmla="*/ 1 w 92"/>
                  <a:gd name="T9" fmla="*/ 1 h 21"/>
                  <a:gd name="T10" fmla="*/ 1 w 92"/>
                  <a:gd name="T11" fmla="*/ 1 h 21"/>
                  <a:gd name="T12" fmla="*/ 1 w 92"/>
                  <a:gd name="T13" fmla="*/ 1 h 21"/>
                  <a:gd name="T14" fmla="*/ 3 w 92"/>
                  <a:gd name="T15" fmla="*/ 2 h 21"/>
                  <a:gd name="T16" fmla="*/ 3 w 92"/>
                  <a:gd name="T17" fmla="*/ 2 h 21"/>
                  <a:gd name="T18" fmla="*/ 3 w 92"/>
                  <a:gd name="T19" fmla="*/ 2 h 21"/>
                  <a:gd name="T20" fmla="*/ 3 w 92"/>
                  <a:gd name="T21" fmla="*/ 2 h 21"/>
                  <a:gd name="T22" fmla="*/ 3 w 92"/>
                  <a:gd name="T23" fmla="*/ 2 h 21"/>
                  <a:gd name="T24" fmla="*/ 3 w 92"/>
                  <a:gd name="T25" fmla="*/ 2 h 21"/>
                  <a:gd name="T26" fmla="*/ 3 w 92"/>
                  <a:gd name="T27" fmla="*/ 2 h 21"/>
                  <a:gd name="T28" fmla="*/ 4 w 92"/>
                  <a:gd name="T29" fmla="*/ 2 h 21"/>
                  <a:gd name="T30" fmla="*/ 5 w 92"/>
                  <a:gd name="T31" fmla="*/ 2 h 21"/>
                  <a:gd name="T32" fmla="*/ 5 w 92"/>
                  <a:gd name="T33" fmla="*/ 1 h 21"/>
                  <a:gd name="T34" fmla="*/ 5 w 92"/>
                  <a:gd name="T35" fmla="*/ 1 h 21"/>
                  <a:gd name="T36" fmla="*/ 6 w 92"/>
                  <a:gd name="T37" fmla="*/ 1 h 21"/>
                  <a:gd name="T38" fmla="*/ 6 w 92"/>
                  <a:gd name="T39" fmla="*/ 1 h 21"/>
                  <a:gd name="T40" fmla="*/ 6 w 92"/>
                  <a:gd name="T41" fmla="*/ 1 h 21"/>
                  <a:gd name="T42" fmla="*/ 6 w 92"/>
                  <a:gd name="T43" fmla="*/ 1 h 21"/>
                  <a:gd name="T44" fmla="*/ 6 w 92"/>
                  <a:gd name="T45" fmla="*/ 1 h 21"/>
                  <a:gd name="T46" fmla="*/ 6 w 92"/>
                  <a:gd name="T47" fmla="*/ 1 h 21"/>
                  <a:gd name="T48" fmla="*/ 6 w 92"/>
                  <a:gd name="T49" fmla="*/ 1 h 21"/>
                  <a:gd name="T50" fmla="*/ 6 w 92"/>
                  <a:gd name="T51" fmla="*/ 1 h 21"/>
                  <a:gd name="T52" fmla="*/ 6 w 92"/>
                  <a:gd name="T53" fmla="*/ 1 h 21"/>
                  <a:gd name="T54" fmla="*/ 6 w 92"/>
                  <a:gd name="T55" fmla="*/ 1 h 21"/>
                  <a:gd name="T56" fmla="*/ 6 w 92"/>
                  <a:gd name="T57" fmla="*/ 1 h 21"/>
                  <a:gd name="T58" fmla="*/ 5 w 92"/>
                  <a:gd name="T59" fmla="*/ 1 h 21"/>
                  <a:gd name="T60" fmla="*/ 5 w 92"/>
                  <a:gd name="T61" fmla="*/ 1 h 21"/>
                  <a:gd name="T62" fmla="*/ 5 w 92"/>
                  <a:gd name="T63" fmla="*/ 1 h 21"/>
                  <a:gd name="T64" fmla="*/ 4 w 92"/>
                  <a:gd name="T65" fmla="*/ 1 h 21"/>
                  <a:gd name="T66" fmla="*/ 3 w 92"/>
                  <a:gd name="T67" fmla="*/ 1 h 21"/>
                  <a:gd name="T68" fmla="*/ 3 w 92"/>
                  <a:gd name="T69" fmla="*/ 1 h 21"/>
                  <a:gd name="T70" fmla="*/ 3 w 92"/>
                  <a:gd name="T71" fmla="*/ 1 h 21"/>
                  <a:gd name="T72" fmla="*/ 3 w 92"/>
                  <a:gd name="T73" fmla="*/ 1 h 21"/>
                  <a:gd name="T74" fmla="*/ 3 w 92"/>
                  <a:gd name="T75" fmla="*/ 1 h 21"/>
                  <a:gd name="T76" fmla="*/ 3 w 92"/>
                  <a:gd name="T77" fmla="*/ 1 h 21"/>
                  <a:gd name="T78" fmla="*/ 3 w 92"/>
                  <a:gd name="T79" fmla="*/ 1 h 21"/>
                  <a:gd name="T80" fmla="*/ 3 w 92"/>
                  <a:gd name="T81" fmla="*/ 1 h 21"/>
                  <a:gd name="T82" fmla="*/ 1 w 92"/>
                  <a:gd name="T83" fmla="*/ 1 h 21"/>
                  <a:gd name="T84" fmla="*/ 1 w 92"/>
                  <a:gd name="T85" fmla="*/ 1 h 21"/>
                  <a:gd name="T86" fmla="*/ 1 w 92"/>
                  <a:gd name="T87" fmla="*/ 1 h 21"/>
                  <a:gd name="T88" fmla="*/ 1 w 92"/>
                  <a:gd name="T89" fmla="*/ 1 h 21"/>
                  <a:gd name="T90" fmla="*/ 1 w 92"/>
                  <a:gd name="T91" fmla="*/ 0 h 21"/>
                  <a:gd name="T92" fmla="*/ 1 w 92"/>
                  <a:gd name="T93" fmla="*/ 0 h 21"/>
                  <a:gd name="T94" fmla="*/ 1 w 92"/>
                  <a:gd name="T95" fmla="*/ 0 h 21"/>
                  <a:gd name="T96" fmla="*/ 1 w 92"/>
                  <a:gd name="T97" fmla="*/ 0 h 21"/>
                  <a:gd name="T98" fmla="*/ 0 w 92"/>
                  <a:gd name="T99" fmla="*/ 0 h 2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2"/>
                  <a:gd name="T151" fmla="*/ 0 h 21"/>
                  <a:gd name="T152" fmla="*/ 92 w 92"/>
                  <a:gd name="T153" fmla="*/ 21 h 2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2" h="21">
                    <a:moveTo>
                      <a:pt x="0" y="0"/>
                    </a:moveTo>
                    <a:lnTo>
                      <a:pt x="2" y="15"/>
                    </a:lnTo>
                    <a:lnTo>
                      <a:pt x="6" y="15"/>
                    </a:lnTo>
                    <a:lnTo>
                      <a:pt x="13" y="15"/>
                    </a:lnTo>
                    <a:lnTo>
                      <a:pt x="19" y="15"/>
                    </a:lnTo>
                    <a:lnTo>
                      <a:pt x="24" y="15"/>
                    </a:lnTo>
                    <a:lnTo>
                      <a:pt x="30" y="15"/>
                    </a:lnTo>
                    <a:lnTo>
                      <a:pt x="36" y="17"/>
                    </a:lnTo>
                    <a:lnTo>
                      <a:pt x="41" y="19"/>
                    </a:lnTo>
                    <a:lnTo>
                      <a:pt x="47" y="21"/>
                    </a:lnTo>
                    <a:lnTo>
                      <a:pt x="53" y="21"/>
                    </a:lnTo>
                    <a:lnTo>
                      <a:pt x="56" y="21"/>
                    </a:lnTo>
                    <a:lnTo>
                      <a:pt x="58" y="21"/>
                    </a:lnTo>
                    <a:lnTo>
                      <a:pt x="62" y="19"/>
                    </a:lnTo>
                    <a:lnTo>
                      <a:pt x="64" y="17"/>
                    </a:lnTo>
                    <a:lnTo>
                      <a:pt x="66" y="17"/>
                    </a:lnTo>
                    <a:lnTo>
                      <a:pt x="70" y="15"/>
                    </a:lnTo>
                    <a:lnTo>
                      <a:pt x="75" y="13"/>
                    </a:lnTo>
                    <a:lnTo>
                      <a:pt x="81" y="11"/>
                    </a:lnTo>
                    <a:lnTo>
                      <a:pt x="83" y="11"/>
                    </a:lnTo>
                    <a:lnTo>
                      <a:pt x="85" y="13"/>
                    </a:lnTo>
                    <a:lnTo>
                      <a:pt x="86" y="13"/>
                    </a:lnTo>
                    <a:lnTo>
                      <a:pt x="88" y="13"/>
                    </a:lnTo>
                    <a:lnTo>
                      <a:pt x="90" y="13"/>
                    </a:lnTo>
                    <a:lnTo>
                      <a:pt x="92" y="11"/>
                    </a:lnTo>
                    <a:lnTo>
                      <a:pt x="90" y="9"/>
                    </a:lnTo>
                    <a:lnTo>
                      <a:pt x="88" y="7"/>
                    </a:lnTo>
                    <a:lnTo>
                      <a:pt x="85" y="5"/>
                    </a:lnTo>
                    <a:lnTo>
                      <a:pt x="79" y="4"/>
                    </a:lnTo>
                    <a:lnTo>
                      <a:pt x="75" y="4"/>
                    </a:lnTo>
                    <a:lnTo>
                      <a:pt x="70" y="4"/>
                    </a:lnTo>
                    <a:lnTo>
                      <a:pt x="64" y="4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4" y="4"/>
                    </a:lnTo>
                    <a:lnTo>
                      <a:pt x="53" y="5"/>
                    </a:lnTo>
                    <a:lnTo>
                      <a:pt x="49" y="5"/>
                    </a:lnTo>
                    <a:lnTo>
                      <a:pt x="43" y="5"/>
                    </a:lnTo>
                    <a:lnTo>
                      <a:pt x="38" y="5"/>
                    </a:lnTo>
                    <a:lnTo>
                      <a:pt x="34" y="5"/>
                    </a:lnTo>
                    <a:lnTo>
                      <a:pt x="30" y="5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79" name="Freeform 281"/>
              <p:cNvSpPr>
                <a:spLocks/>
              </p:cNvSpPr>
              <p:nvPr/>
            </p:nvSpPr>
            <p:spPr bwMode="auto">
              <a:xfrm>
                <a:off x="111" y="2531"/>
                <a:ext cx="46" cy="11"/>
              </a:xfrm>
              <a:custGeom>
                <a:avLst/>
                <a:gdLst>
                  <a:gd name="T0" fmla="*/ 0 w 92"/>
                  <a:gd name="T1" fmla="*/ 0 h 21"/>
                  <a:gd name="T2" fmla="*/ 1 w 92"/>
                  <a:gd name="T3" fmla="*/ 1 h 21"/>
                  <a:gd name="T4" fmla="*/ 1 w 92"/>
                  <a:gd name="T5" fmla="*/ 1 h 21"/>
                  <a:gd name="T6" fmla="*/ 1 w 92"/>
                  <a:gd name="T7" fmla="*/ 1 h 21"/>
                  <a:gd name="T8" fmla="*/ 1 w 92"/>
                  <a:gd name="T9" fmla="*/ 1 h 21"/>
                  <a:gd name="T10" fmla="*/ 1 w 92"/>
                  <a:gd name="T11" fmla="*/ 1 h 21"/>
                  <a:gd name="T12" fmla="*/ 1 w 92"/>
                  <a:gd name="T13" fmla="*/ 1 h 21"/>
                  <a:gd name="T14" fmla="*/ 3 w 92"/>
                  <a:gd name="T15" fmla="*/ 2 h 21"/>
                  <a:gd name="T16" fmla="*/ 3 w 92"/>
                  <a:gd name="T17" fmla="*/ 2 h 21"/>
                  <a:gd name="T18" fmla="*/ 3 w 92"/>
                  <a:gd name="T19" fmla="*/ 2 h 21"/>
                  <a:gd name="T20" fmla="*/ 3 w 92"/>
                  <a:gd name="T21" fmla="*/ 2 h 21"/>
                  <a:gd name="T22" fmla="*/ 3 w 92"/>
                  <a:gd name="T23" fmla="*/ 2 h 21"/>
                  <a:gd name="T24" fmla="*/ 3 w 92"/>
                  <a:gd name="T25" fmla="*/ 2 h 21"/>
                  <a:gd name="T26" fmla="*/ 3 w 92"/>
                  <a:gd name="T27" fmla="*/ 2 h 21"/>
                  <a:gd name="T28" fmla="*/ 4 w 92"/>
                  <a:gd name="T29" fmla="*/ 2 h 21"/>
                  <a:gd name="T30" fmla="*/ 5 w 92"/>
                  <a:gd name="T31" fmla="*/ 2 h 21"/>
                  <a:gd name="T32" fmla="*/ 5 w 92"/>
                  <a:gd name="T33" fmla="*/ 1 h 21"/>
                  <a:gd name="T34" fmla="*/ 5 w 92"/>
                  <a:gd name="T35" fmla="*/ 1 h 21"/>
                  <a:gd name="T36" fmla="*/ 6 w 92"/>
                  <a:gd name="T37" fmla="*/ 1 h 21"/>
                  <a:gd name="T38" fmla="*/ 6 w 92"/>
                  <a:gd name="T39" fmla="*/ 1 h 21"/>
                  <a:gd name="T40" fmla="*/ 6 w 92"/>
                  <a:gd name="T41" fmla="*/ 1 h 21"/>
                  <a:gd name="T42" fmla="*/ 6 w 92"/>
                  <a:gd name="T43" fmla="*/ 1 h 21"/>
                  <a:gd name="T44" fmla="*/ 6 w 92"/>
                  <a:gd name="T45" fmla="*/ 1 h 21"/>
                  <a:gd name="T46" fmla="*/ 6 w 92"/>
                  <a:gd name="T47" fmla="*/ 1 h 21"/>
                  <a:gd name="T48" fmla="*/ 6 w 92"/>
                  <a:gd name="T49" fmla="*/ 1 h 21"/>
                  <a:gd name="T50" fmla="*/ 6 w 92"/>
                  <a:gd name="T51" fmla="*/ 1 h 21"/>
                  <a:gd name="T52" fmla="*/ 6 w 92"/>
                  <a:gd name="T53" fmla="*/ 1 h 21"/>
                  <a:gd name="T54" fmla="*/ 6 w 92"/>
                  <a:gd name="T55" fmla="*/ 1 h 21"/>
                  <a:gd name="T56" fmla="*/ 6 w 92"/>
                  <a:gd name="T57" fmla="*/ 1 h 21"/>
                  <a:gd name="T58" fmla="*/ 5 w 92"/>
                  <a:gd name="T59" fmla="*/ 1 h 21"/>
                  <a:gd name="T60" fmla="*/ 5 w 92"/>
                  <a:gd name="T61" fmla="*/ 1 h 21"/>
                  <a:gd name="T62" fmla="*/ 5 w 92"/>
                  <a:gd name="T63" fmla="*/ 1 h 21"/>
                  <a:gd name="T64" fmla="*/ 4 w 92"/>
                  <a:gd name="T65" fmla="*/ 1 h 21"/>
                  <a:gd name="T66" fmla="*/ 3 w 92"/>
                  <a:gd name="T67" fmla="*/ 1 h 21"/>
                  <a:gd name="T68" fmla="*/ 3 w 92"/>
                  <a:gd name="T69" fmla="*/ 1 h 21"/>
                  <a:gd name="T70" fmla="*/ 3 w 92"/>
                  <a:gd name="T71" fmla="*/ 1 h 21"/>
                  <a:gd name="T72" fmla="*/ 3 w 92"/>
                  <a:gd name="T73" fmla="*/ 1 h 21"/>
                  <a:gd name="T74" fmla="*/ 3 w 92"/>
                  <a:gd name="T75" fmla="*/ 1 h 21"/>
                  <a:gd name="T76" fmla="*/ 3 w 92"/>
                  <a:gd name="T77" fmla="*/ 1 h 21"/>
                  <a:gd name="T78" fmla="*/ 3 w 92"/>
                  <a:gd name="T79" fmla="*/ 1 h 21"/>
                  <a:gd name="T80" fmla="*/ 3 w 92"/>
                  <a:gd name="T81" fmla="*/ 1 h 21"/>
                  <a:gd name="T82" fmla="*/ 1 w 92"/>
                  <a:gd name="T83" fmla="*/ 1 h 21"/>
                  <a:gd name="T84" fmla="*/ 1 w 92"/>
                  <a:gd name="T85" fmla="*/ 1 h 21"/>
                  <a:gd name="T86" fmla="*/ 1 w 92"/>
                  <a:gd name="T87" fmla="*/ 1 h 21"/>
                  <a:gd name="T88" fmla="*/ 1 w 92"/>
                  <a:gd name="T89" fmla="*/ 1 h 21"/>
                  <a:gd name="T90" fmla="*/ 1 w 92"/>
                  <a:gd name="T91" fmla="*/ 0 h 21"/>
                  <a:gd name="T92" fmla="*/ 1 w 92"/>
                  <a:gd name="T93" fmla="*/ 0 h 21"/>
                  <a:gd name="T94" fmla="*/ 1 w 92"/>
                  <a:gd name="T95" fmla="*/ 0 h 21"/>
                  <a:gd name="T96" fmla="*/ 1 w 92"/>
                  <a:gd name="T97" fmla="*/ 0 h 21"/>
                  <a:gd name="T98" fmla="*/ 0 w 92"/>
                  <a:gd name="T99" fmla="*/ 0 h 2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2"/>
                  <a:gd name="T151" fmla="*/ 0 h 21"/>
                  <a:gd name="T152" fmla="*/ 92 w 92"/>
                  <a:gd name="T153" fmla="*/ 21 h 2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2" h="21">
                    <a:moveTo>
                      <a:pt x="0" y="0"/>
                    </a:moveTo>
                    <a:lnTo>
                      <a:pt x="2" y="15"/>
                    </a:lnTo>
                    <a:lnTo>
                      <a:pt x="6" y="15"/>
                    </a:lnTo>
                    <a:lnTo>
                      <a:pt x="13" y="15"/>
                    </a:lnTo>
                    <a:lnTo>
                      <a:pt x="19" y="15"/>
                    </a:lnTo>
                    <a:lnTo>
                      <a:pt x="24" y="15"/>
                    </a:lnTo>
                    <a:lnTo>
                      <a:pt x="30" y="15"/>
                    </a:lnTo>
                    <a:lnTo>
                      <a:pt x="36" y="17"/>
                    </a:lnTo>
                    <a:lnTo>
                      <a:pt x="41" y="19"/>
                    </a:lnTo>
                    <a:lnTo>
                      <a:pt x="47" y="21"/>
                    </a:lnTo>
                    <a:lnTo>
                      <a:pt x="53" y="21"/>
                    </a:lnTo>
                    <a:lnTo>
                      <a:pt x="56" y="21"/>
                    </a:lnTo>
                    <a:lnTo>
                      <a:pt x="58" y="21"/>
                    </a:lnTo>
                    <a:lnTo>
                      <a:pt x="62" y="19"/>
                    </a:lnTo>
                    <a:lnTo>
                      <a:pt x="64" y="17"/>
                    </a:lnTo>
                    <a:lnTo>
                      <a:pt x="66" y="17"/>
                    </a:lnTo>
                    <a:lnTo>
                      <a:pt x="70" y="15"/>
                    </a:lnTo>
                    <a:lnTo>
                      <a:pt x="75" y="13"/>
                    </a:lnTo>
                    <a:lnTo>
                      <a:pt x="81" y="11"/>
                    </a:lnTo>
                    <a:lnTo>
                      <a:pt x="83" y="11"/>
                    </a:lnTo>
                    <a:lnTo>
                      <a:pt x="85" y="13"/>
                    </a:lnTo>
                    <a:lnTo>
                      <a:pt x="86" y="13"/>
                    </a:lnTo>
                    <a:lnTo>
                      <a:pt x="88" y="13"/>
                    </a:lnTo>
                    <a:lnTo>
                      <a:pt x="90" y="13"/>
                    </a:lnTo>
                    <a:lnTo>
                      <a:pt x="92" y="11"/>
                    </a:lnTo>
                    <a:lnTo>
                      <a:pt x="90" y="9"/>
                    </a:lnTo>
                    <a:lnTo>
                      <a:pt x="88" y="7"/>
                    </a:lnTo>
                    <a:lnTo>
                      <a:pt x="85" y="5"/>
                    </a:lnTo>
                    <a:lnTo>
                      <a:pt x="79" y="4"/>
                    </a:lnTo>
                    <a:lnTo>
                      <a:pt x="75" y="4"/>
                    </a:lnTo>
                    <a:lnTo>
                      <a:pt x="70" y="4"/>
                    </a:lnTo>
                    <a:lnTo>
                      <a:pt x="64" y="4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4" y="4"/>
                    </a:lnTo>
                    <a:lnTo>
                      <a:pt x="53" y="5"/>
                    </a:lnTo>
                    <a:lnTo>
                      <a:pt x="49" y="5"/>
                    </a:lnTo>
                    <a:lnTo>
                      <a:pt x="43" y="5"/>
                    </a:lnTo>
                    <a:lnTo>
                      <a:pt x="38" y="5"/>
                    </a:lnTo>
                    <a:lnTo>
                      <a:pt x="34" y="5"/>
                    </a:lnTo>
                    <a:lnTo>
                      <a:pt x="30" y="5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81" name="Freeform 282"/>
            <p:cNvSpPr>
              <a:spLocks/>
            </p:cNvSpPr>
            <p:nvPr/>
          </p:nvSpPr>
          <p:spPr bwMode="auto">
            <a:xfrm>
              <a:off x="399" y="2753"/>
              <a:ext cx="93" cy="46"/>
            </a:xfrm>
            <a:custGeom>
              <a:avLst/>
              <a:gdLst>
                <a:gd name="T0" fmla="*/ 4 w 181"/>
                <a:gd name="T1" fmla="*/ 2 h 116"/>
                <a:gd name="T2" fmla="*/ 1 w 181"/>
                <a:gd name="T3" fmla="*/ 1 h 116"/>
                <a:gd name="T4" fmla="*/ 1 w 181"/>
                <a:gd name="T5" fmla="*/ 1 h 116"/>
                <a:gd name="T6" fmla="*/ 2 w 181"/>
                <a:gd name="T7" fmla="*/ 1 h 116"/>
                <a:gd name="T8" fmla="*/ 2 w 181"/>
                <a:gd name="T9" fmla="*/ 1 h 116"/>
                <a:gd name="T10" fmla="*/ 2 w 181"/>
                <a:gd name="T11" fmla="*/ 0 h 116"/>
                <a:gd name="T12" fmla="*/ 3 w 181"/>
                <a:gd name="T13" fmla="*/ 0 h 116"/>
                <a:gd name="T14" fmla="*/ 4 w 181"/>
                <a:gd name="T15" fmla="*/ 0 h 116"/>
                <a:gd name="T16" fmla="*/ 6 w 181"/>
                <a:gd name="T17" fmla="*/ 0 h 116"/>
                <a:gd name="T18" fmla="*/ 7 w 181"/>
                <a:gd name="T19" fmla="*/ 0 h 116"/>
                <a:gd name="T20" fmla="*/ 7 w 181"/>
                <a:gd name="T21" fmla="*/ 0 h 116"/>
                <a:gd name="T22" fmla="*/ 7 w 181"/>
                <a:gd name="T23" fmla="*/ 0 h 116"/>
                <a:gd name="T24" fmla="*/ 7 w 181"/>
                <a:gd name="T25" fmla="*/ 0 h 116"/>
                <a:gd name="T26" fmla="*/ 8 w 181"/>
                <a:gd name="T27" fmla="*/ 0 h 116"/>
                <a:gd name="T28" fmla="*/ 8 w 181"/>
                <a:gd name="T29" fmla="*/ 0 h 116"/>
                <a:gd name="T30" fmla="*/ 9 w 181"/>
                <a:gd name="T31" fmla="*/ 0 h 116"/>
                <a:gd name="T32" fmla="*/ 9 w 181"/>
                <a:gd name="T33" fmla="*/ 0 h 116"/>
                <a:gd name="T34" fmla="*/ 10 w 181"/>
                <a:gd name="T35" fmla="*/ 0 h 116"/>
                <a:gd name="T36" fmla="*/ 10 w 181"/>
                <a:gd name="T37" fmla="*/ 1 h 116"/>
                <a:gd name="T38" fmla="*/ 10 w 181"/>
                <a:gd name="T39" fmla="*/ 1 h 116"/>
                <a:gd name="T40" fmla="*/ 10 w 181"/>
                <a:gd name="T41" fmla="*/ 1 h 116"/>
                <a:gd name="T42" fmla="*/ 10 w 181"/>
                <a:gd name="T43" fmla="*/ 1 h 116"/>
                <a:gd name="T44" fmla="*/ 11 w 181"/>
                <a:gd name="T45" fmla="*/ 1 h 116"/>
                <a:gd name="T46" fmla="*/ 11 w 181"/>
                <a:gd name="T47" fmla="*/ 1 h 116"/>
                <a:gd name="T48" fmla="*/ 12 w 181"/>
                <a:gd name="T49" fmla="*/ 1 h 116"/>
                <a:gd name="T50" fmla="*/ 12 w 181"/>
                <a:gd name="T51" fmla="*/ 1 h 116"/>
                <a:gd name="T52" fmla="*/ 12 w 181"/>
                <a:gd name="T53" fmla="*/ 2 h 116"/>
                <a:gd name="T54" fmla="*/ 12 w 181"/>
                <a:gd name="T55" fmla="*/ 2 h 116"/>
                <a:gd name="T56" fmla="*/ 13 w 181"/>
                <a:gd name="T57" fmla="*/ 2 h 116"/>
                <a:gd name="T58" fmla="*/ 13 w 181"/>
                <a:gd name="T59" fmla="*/ 2 h 116"/>
                <a:gd name="T60" fmla="*/ 12 w 181"/>
                <a:gd name="T61" fmla="*/ 2 h 116"/>
                <a:gd name="T62" fmla="*/ 12 w 181"/>
                <a:gd name="T63" fmla="*/ 2 h 116"/>
                <a:gd name="T64" fmla="*/ 7 w 181"/>
                <a:gd name="T65" fmla="*/ 3 h 116"/>
                <a:gd name="T66" fmla="*/ 6 w 181"/>
                <a:gd name="T67" fmla="*/ 3 h 116"/>
                <a:gd name="T68" fmla="*/ 5 w 181"/>
                <a:gd name="T69" fmla="*/ 3 h 116"/>
                <a:gd name="T70" fmla="*/ 4 w 181"/>
                <a:gd name="T71" fmla="*/ 2 h 116"/>
                <a:gd name="T72" fmla="*/ 4 w 181"/>
                <a:gd name="T73" fmla="*/ 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1"/>
                <a:gd name="T112" fmla="*/ 0 h 116"/>
                <a:gd name="T113" fmla="*/ 181 w 181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1" h="116">
                  <a:moveTo>
                    <a:pt x="53" y="92"/>
                  </a:moveTo>
                  <a:lnTo>
                    <a:pt x="49" y="79"/>
                  </a:lnTo>
                  <a:lnTo>
                    <a:pt x="0" y="43"/>
                  </a:lnTo>
                  <a:lnTo>
                    <a:pt x="2" y="41"/>
                  </a:lnTo>
                  <a:lnTo>
                    <a:pt x="6" y="39"/>
                  </a:lnTo>
                  <a:lnTo>
                    <a:pt x="12" y="37"/>
                  </a:lnTo>
                  <a:lnTo>
                    <a:pt x="17" y="33"/>
                  </a:lnTo>
                  <a:lnTo>
                    <a:pt x="21" y="30"/>
                  </a:lnTo>
                  <a:lnTo>
                    <a:pt x="25" y="28"/>
                  </a:lnTo>
                  <a:lnTo>
                    <a:pt x="27" y="24"/>
                  </a:lnTo>
                  <a:lnTo>
                    <a:pt x="31" y="20"/>
                  </a:lnTo>
                  <a:lnTo>
                    <a:pt x="32" y="17"/>
                  </a:lnTo>
                  <a:lnTo>
                    <a:pt x="36" y="11"/>
                  </a:lnTo>
                  <a:lnTo>
                    <a:pt x="38" y="5"/>
                  </a:lnTo>
                  <a:lnTo>
                    <a:pt x="40" y="0"/>
                  </a:lnTo>
                  <a:lnTo>
                    <a:pt x="63" y="0"/>
                  </a:lnTo>
                  <a:lnTo>
                    <a:pt x="68" y="3"/>
                  </a:lnTo>
                  <a:lnTo>
                    <a:pt x="79" y="11"/>
                  </a:lnTo>
                  <a:lnTo>
                    <a:pt x="85" y="13"/>
                  </a:lnTo>
                  <a:lnTo>
                    <a:pt x="93" y="17"/>
                  </a:lnTo>
                  <a:lnTo>
                    <a:pt x="95" y="18"/>
                  </a:lnTo>
                  <a:lnTo>
                    <a:pt x="98" y="18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4" y="17"/>
                  </a:lnTo>
                  <a:lnTo>
                    <a:pt x="106" y="13"/>
                  </a:lnTo>
                  <a:lnTo>
                    <a:pt x="111" y="11"/>
                  </a:lnTo>
                  <a:lnTo>
                    <a:pt x="117" y="7"/>
                  </a:lnTo>
                  <a:lnTo>
                    <a:pt x="119" y="5"/>
                  </a:lnTo>
                  <a:lnTo>
                    <a:pt x="123" y="5"/>
                  </a:lnTo>
                  <a:lnTo>
                    <a:pt x="125" y="5"/>
                  </a:lnTo>
                  <a:lnTo>
                    <a:pt x="128" y="5"/>
                  </a:lnTo>
                  <a:lnTo>
                    <a:pt x="132" y="7"/>
                  </a:lnTo>
                  <a:lnTo>
                    <a:pt x="136" y="9"/>
                  </a:lnTo>
                  <a:lnTo>
                    <a:pt x="138" y="13"/>
                  </a:lnTo>
                  <a:lnTo>
                    <a:pt x="140" y="18"/>
                  </a:lnTo>
                  <a:lnTo>
                    <a:pt x="140" y="22"/>
                  </a:lnTo>
                  <a:lnTo>
                    <a:pt x="140" y="32"/>
                  </a:lnTo>
                  <a:lnTo>
                    <a:pt x="140" y="33"/>
                  </a:lnTo>
                  <a:lnTo>
                    <a:pt x="140" y="37"/>
                  </a:lnTo>
                  <a:lnTo>
                    <a:pt x="142" y="39"/>
                  </a:lnTo>
                  <a:lnTo>
                    <a:pt x="143" y="41"/>
                  </a:lnTo>
                  <a:lnTo>
                    <a:pt x="145" y="45"/>
                  </a:lnTo>
                  <a:lnTo>
                    <a:pt x="147" y="47"/>
                  </a:lnTo>
                  <a:lnTo>
                    <a:pt x="151" y="49"/>
                  </a:lnTo>
                  <a:lnTo>
                    <a:pt x="155" y="50"/>
                  </a:lnTo>
                  <a:lnTo>
                    <a:pt x="158" y="50"/>
                  </a:lnTo>
                  <a:lnTo>
                    <a:pt x="164" y="49"/>
                  </a:lnTo>
                  <a:lnTo>
                    <a:pt x="166" y="49"/>
                  </a:lnTo>
                  <a:lnTo>
                    <a:pt x="168" y="49"/>
                  </a:lnTo>
                  <a:lnTo>
                    <a:pt x="172" y="50"/>
                  </a:lnTo>
                  <a:lnTo>
                    <a:pt x="172" y="52"/>
                  </a:lnTo>
                  <a:lnTo>
                    <a:pt x="174" y="52"/>
                  </a:lnTo>
                  <a:lnTo>
                    <a:pt x="175" y="56"/>
                  </a:lnTo>
                  <a:lnTo>
                    <a:pt x="177" y="58"/>
                  </a:lnTo>
                  <a:lnTo>
                    <a:pt x="179" y="62"/>
                  </a:lnTo>
                  <a:lnTo>
                    <a:pt x="179" y="65"/>
                  </a:lnTo>
                  <a:lnTo>
                    <a:pt x="181" y="69"/>
                  </a:lnTo>
                  <a:lnTo>
                    <a:pt x="181" y="71"/>
                  </a:lnTo>
                  <a:lnTo>
                    <a:pt x="181" y="75"/>
                  </a:lnTo>
                  <a:lnTo>
                    <a:pt x="179" y="81"/>
                  </a:lnTo>
                  <a:lnTo>
                    <a:pt x="179" y="84"/>
                  </a:lnTo>
                  <a:lnTo>
                    <a:pt x="175" y="92"/>
                  </a:lnTo>
                  <a:lnTo>
                    <a:pt x="172" y="94"/>
                  </a:lnTo>
                  <a:lnTo>
                    <a:pt x="106" y="116"/>
                  </a:lnTo>
                  <a:lnTo>
                    <a:pt x="104" y="116"/>
                  </a:lnTo>
                  <a:lnTo>
                    <a:pt x="100" y="116"/>
                  </a:lnTo>
                  <a:lnTo>
                    <a:pt x="89" y="114"/>
                  </a:lnTo>
                  <a:lnTo>
                    <a:pt x="72" y="109"/>
                  </a:lnTo>
                  <a:lnTo>
                    <a:pt x="70" y="109"/>
                  </a:lnTo>
                  <a:lnTo>
                    <a:pt x="64" y="105"/>
                  </a:lnTo>
                  <a:lnTo>
                    <a:pt x="63" y="101"/>
                  </a:lnTo>
                  <a:lnTo>
                    <a:pt x="59" y="99"/>
                  </a:lnTo>
                  <a:lnTo>
                    <a:pt x="55" y="96"/>
                  </a:lnTo>
                  <a:lnTo>
                    <a:pt x="53" y="9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2" name="Freeform 283"/>
            <p:cNvSpPr>
              <a:spLocks/>
            </p:cNvSpPr>
            <p:nvPr/>
          </p:nvSpPr>
          <p:spPr bwMode="auto">
            <a:xfrm>
              <a:off x="399" y="2753"/>
              <a:ext cx="93" cy="46"/>
            </a:xfrm>
            <a:custGeom>
              <a:avLst/>
              <a:gdLst>
                <a:gd name="T0" fmla="*/ 4 w 181"/>
                <a:gd name="T1" fmla="*/ 2 h 116"/>
                <a:gd name="T2" fmla="*/ 1 w 181"/>
                <a:gd name="T3" fmla="*/ 1 h 116"/>
                <a:gd name="T4" fmla="*/ 1 w 181"/>
                <a:gd name="T5" fmla="*/ 1 h 116"/>
                <a:gd name="T6" fmla="*/ 2 w 181"/>
                <a:gd name="T7" fmla="*/ 1 h 116"/>
                <a:gd name="T8" fmla="*/ 2 w 181"/>
                <a:gd name="T9" fmla="*/ 1 h 116"/>
                <a:gd name="T10" fmla="*/ 2 w 181"/>
                <a:gd name="T11" fmla="*/ 0 h 116"/>
                <a:gd name="T12" fmla="*/ 3 w 181"/>
                <a:gd name="T13" fmla="*/ 0 h 116"/>
                <a:gd name="T14" fmla="*/ 4 w 181"/>
                <a:gd name="T15" fmla="*/ 0 h 116"/>
                <a:gd name="T16" fmla="*/ 6 w 181"/>
                <a:gd name="T17" fmla="*/ 0 h 116"/>
                <a:gd name="T18" fmla="*/ 7 w 181"/>
                <a:gd name="T19" fmla="*/ 0 h 116"/>
                <a:gd name="T20" fmla="*/ 7 w 181"/>
                <a:gd name="T21" fmla="*/ 0 h 116"/>
                <a:gd name="T22" fmla="*/ 7 w 181"/>
                <a:gd name="T23" fmla="*/ 0 h 116"/>
                <a:gd name="T24" fmla="*/ 7 w 181"/>
                <a:gd name="T25" fmla="*/ 0 h 116"/>
                <a:gd name="T26" fmla="*/ 8 w 181"/>
                <a:gd name="T27" fmla="*/ 0 h 116"/>
                <a:gd name="T28" fmla="*/ 8 w 181"/>
                <a:gd name="T29" fmla="*/ 0 h 116"/>
                <a:gd name="T30" fmla="*/ 9 w 181"/>
                <a:gd name="T31" fmla="*/ 0 h 116"/>
                <a:gd name="T32" fmla="*/ 9 w 181"/>
                <a:gd name="T33" fmla="*/ 0 h 116"/>
                <a:gd name="T34" fmla="*/ 10 w 181"/>
                <a:gd name="T35" fmla="*/ 0 h 116"/>
                <a:gd name="T36" fmla="*/ 10 w 181"/>
                <a:gd name="T37" fmla="*/ 1 h 116"/>
                <a:gd name="T38" fmla="*/ 10 w 181"/>
                <a:gd name="T39" fmla="*/ 1 h 116"/>
                <a:gd name="T40" fmla="*/ 10 w 181"/>
                <a:gd name="T41" fmla="*/ 1 h 116"/>
                <a:gd name="T42" fmla="*/ 10 w 181"/>
                <a:gd name="T43" fmla="*/ 1 h 116"/>
                <a:gd name="T44" fmla="*/ 11 w 181"/>
                <a:gd name="T45" fmla="*/ 1 h 116"/>
                <a:gd name="T46" fmla="*/ 11 w 181"/>
                <a:gd name="T47" fmla="*/ 1 h 116"/>
                <a:gd name="T48" fmla="*/ 12 w 181"/>
                <a:gd name="T49" fmla="*/ 1 h 116"/>
                <a:gd name="T50" fmla="*/ 12 w 181"/>
                <a:gd name="T51" fmla="*/ 1 h 116"/>
                <a:gd name="T52" fmla="*/ 12 w 181"/>
                <a:gd name="T53" fmla="*/ 2 h 116"/>
                <a:gd name="T54" fmla="*/ 12 w 181"/>
                <a:gd name="T55" fmla="*/ 2 h 116"/>
                <a:gd name="T56" fmla="*/ 13 w 181"/>
                <a:gd name="T57" fmla="*/ 2 h 116"/>
                <a:gd name="T58" fmla="*/ 13 w 181"/>
                <a:gd name="T59" fmla="*/ 2 h 116"/>
                <a:gd name="T60" fmla="*/ 12 w 181"/>
                <a:gd name="T61" fmla="*/ 2 h 116"/>
                <a:gd name="T62" fmla="*/ 12 w 181"/>
                <a:gd name="T63" fmla="*/ 2 h 116"/>
                <a:gd name="T64" fmla="*/ 7 w 181"/>
                <a:gd name="T65" fmla="*/ 3 h 116"/>
                <a:gd name="T66" fmla="*/ 6 w 181"/>
                <a:gd name="T67" fmla="*/ 3 h 116"/>
                <a:gd name="T68" fmla="*/ 5 w 181"/>
                <a:gd name="T69" fmla="*/ 3 h 116"/>
                <a:gd name="T70" fmla="*/ 4 w 181"/>
                <a:gd name="T71" fmla="*/ 2 h 116"/>
                <a:gd name="T72" fmla="*/ 4 w 181"/>
                <a:gd name="T73" fmla="*/ 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1"/>
                <a:gd name="T112" fmla="*/ 0 h 116"/>
                <a:gd name="T113" fmla="*/ 181 w 181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1" h="116">
                  <a:moveTo>
                    <a:pt x="53" y="92"/>
                  </a:moveTo>
                  <a:lnTo>
                    <a:pt x="49" y="79"/>
                  </a:lnTo>
                  <a:lnTo>
                    <a:pt x="0" y="43"/>
                  </a:lnTo>
                  <a:lnTo>
                    <a:pt x="2" y="41"/>
                  </a:lnTo>
                  <a:lnTo>
                    <a:pt x="6" y="39"/>
                  </a:lnTo>
                  <a:lnTo>
                    <a:pt x="12" y="37"/>
                  </a:lnTo>
                  <a:lnTo>
                    <a:pt x="17" y="33"/>
                  </a:lnTo>
                  <a:lnTo>
                    <a:pt x="21" y="30"/>
                  </a:lnTo>
                  <a:lnTo>
                    <a:pt x="25" y="28"/>
                  </a:lnTo>
                  <a:lnTo>
                    <a:pt x="27" y="24"/>
                  </a:lnTo>
                  <a:lnTo>
                    <a:pt x="31" y="20"/>
                  </a:lnTo>
                  <a:lnTo>
                    <a:pt x="32" y="17"/>
                  </a:lnTo>
                  <a:lnTo>
                    <a:pt x="36" y="11"/>
                  </a:lnTo>
                  <a:lnTo>
                    <a:pt x="38" y="5"/>
                  </a:lnTo>
                  <a:lnTo>
                    <a:pt x="40" y="0"/>
                  </a:lnTo>
                  <a:lnTo>
                    <a:pt x="63" y="0"/>
                  </a:lnTo>
                  <a:lnTo>
                    <a:pt x="68" y="3"/>
                  </a:lnTo>
                  <a:lnTo>
                    <a:pt x="79" y="11"/>
                  </a:lnTo>
                  <a:lnTo>
                    <a:pt x="85" y="13"/>
                  </a:lnTo>
                  <a:lnTo>
                    <a:pt x="93" y="17"/>
                  </a:lnTo>
                  <a:lnTo>
                    <a:pt x="95" y="18"/>
                  </a:lnTo>
                  <a:lnTo>
                    <a:pt x="98" y="18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4" y="17"/>
                  </a:lnTo>
                  <a:lnTo>
                    <a:pt x="106" y="13"/>
                  </a:lnTo>
                  <a:lnTo>
                    <a:pt x="111" y="11"/>
                  </a:lnTo>
                  <a:lnTo>
                    <a:pt x="117" y="7"/>
                  </a:lnTo>
                  <a:lnTo>
                    <a:pt x="119" y="5"/>
                  </a:lnTo>
                  <a:lnTo>
                    <a:pt x="123" y="5"/>
                  </a:lnTo>
                  <a:lnTo>
                    <a:pt x="125" y="5"/>
                  </a:lnTo>
                  <a:lnTo>
                    <a:pt x="128" y="5"/>
                  </a:lnTo>
                  <a:lnTo>
                    <a:pt x="132" y="7"/>
                  </a:lnTo>
                  <a:lnTo>
                    <a:pt x="136" y="9"/>
                  </a:lnTo>
                  <a:lnTo>
                    <a:pt x="138" y="13"/>
                  </a:lnTo>
                  <a:lnTo>
                    <a:pt x="140" y="18"/>
                  </a:lnTo>
                  <a:lnTo>
                    <a:pt x="140" y="22"/>
                  </a:lnTo>
                  <a:lnTo>
                    <a:pt x="140" y="32"/>
                  </a:lnTo>
                  <a:lnTo>
                    <a:pt x="140" y="33"/>
                  </a:lnTo>
                  <a:lnTo>
                    <a:pt x="140" y="37"/>
                  </a:lnTo>
                  <a:lnTo>
                    <a:pt x="142" y="39"/>
                  </a:lnTo>
                  <a:lnTo>
                    <a:pt x="143" y="41"/>
                  </a:lnTo>
                  <a:lnTo>
                    <a:pt x="145" y="45"/>
                  </a:lnTo>
                  <a:lnTo>
                    <a:pt x="147" y="47"/>
                  </a:lnTo>
                  <a:lnTo>
                    <a:pt x="151" y="49"/>
                  </a:lnTo>
                  <a:lnTo>
                    <a:pt x="155" y="50"/>
                  </a:lnTo>
                  <a:lnTo>
                    <a:pt x="158" y="50"/>
                  </a:lnTo>
                  <a:lnTo>
                    <a:pt x="164" y="49"/>
                  </a:lnTo>
                  <a:lnTo>
                    <a:pt x="166" y="49"/>
                  </a:lnTo>
                  <a:lnTo>
                    <a:pt x="168" y="49"/>
                  </a:lnTo>
                  <a:lnTo>
                    <a:pt x="172" y="50"/>
                  </a:lnTo>
                  <a:lnTo>
                    <a:pt x="172" y="52"/>
                  </a:lnTo>
                  <a:lnTo>
                    <a:pt x="174" y="52"/>
                  </a:lnTo>
                  <a:lnTo>
                    <a:pt x="175" y="56"/>
                  </a:lnTo>
                  <a:lnTo>
                    <a:pt x="177" y="58"/>
                  </a:lnTo>
                  <a:lnTo>
                    <a:pt x="179" y="62"/>
                  </a:lnTo>
                  <a:lnTo>
                    <a:pt x="179" y="65"/>
                  </a:lnTo>
                  <a:lnTo>
                    <a:pt x="181" y="69"/>
                  </a:lnTo>
                  <a:lnTo>
                    <a:pt x="181" y="71"/>
                  </a:lnTo>
                  <a:lnTo>
                    <a:pt x="181" y="75"/>
                  </a:lnTo>
                  <a:lnTo>
                    <a:pt x="179" y="81"/>
                  </a:lnTo>
                  <a:lnTo>
                    <a:pt x="179" y="84"/>
                  </a:lnTo>
                  <a:lnTo>
                    <a:pt x="175" y="92"/>
                  </a:lnTo>
                  <a:lnTo>
                    <a:pt x="172" y="94"/>
                  </a:lnTo>
                  <a:lnTo>
                    <a:pt x="106" y="116"/>
                  </a:lnTo>
                  <a:lnTo>
                    <a:pt x="104" y="116"/>
                  </a:lnTo>
                  <a:lnTo>
                    <a:pt x="100" y="116"/>
                  </a:lnTo>
                  <a:lnTo>
                    <a:pt x="89" y="114"/>
                  </a:lnTo>
                  <a:lnTo>
                    <a:pt x="72" y="109"/>
                  </a:lnTo>
                  <a:lnTo>
                    <a:pt x="70" y="109"/>
                  </a:lnTo>
                  <a:lnTo>
                    <a:pt x="64" y="105"/>
                  </a:lnTo>
                  <a:lnTo>
                    <a:pt x="63" y="101"/>
                  </a:lnTo>
                  <a:lnTo>
                    <a:pt x="59" y="99"/>
                  </a:lnTo>
                  <a:lnTo>
                    <a:pt x="55" y="96"/>
                  </a:lnTo>
                  <a:lnTo>
                    <a:pt x="53" y="9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3" name="Freeform 284"/>
            <p:cNvSpPr>
              <a:spLocks/>
            </p:cNvSpPr>
            <p:nvPr/>
          </p:nvSpPr>
          <p:spPr bwMode="auto">
            <a:xfrm>
              <a:off x="378" y="2731"/>
              <a:ext cx="40" cy="38"/>
            </a:xfrm>
            <a:custGeom>
              <a:avLst/>
              <a:gdLst>
                <a:gd name="T0" fmla="*/ 0 w 79"/>
                <a:gd name="T1" fmla="*/ 1 h 92"/>
                <a:gd name="T2" fmla="*/ 0 w 79"/>
                <a:gd name="T3" fmla="*/ 1 h 92"/>
                <a:gd name="T4" fmla="*/ 1 w 79"/>
                <a:gd name="T5" fmla="*/ 1 h 92"/>
                <a:gd name="T6" fmla="*/ 1 w 79"/>
                <a:gd name="T7" fmla="*/ 1 h 92"/>
                <a:gd name="T8" fmla="*/ 1 w 79"/>
                <a:gd name="T9" fmla="*/ 0 h 92"/>
                <a:gd name="T10" fmla="*/ 1 w 79"/>
                <a:gd name="T11" fmla="*/ 0 h 92"/>
                <a:gd name="T12" fmla="*/ 1 w 79"/>
                <a:gd name="T13" fmla="*/ 0 h 92"/>
                <a:gd name="T14" fmla="*/ 1 w 79"/>
                <a:gd name="T15" fmla="*/ 0 h 92"/>
                <a:gd name="T16" fmla="*/ 2 w 79"/>
                <a:gd name="T17" fmla="*/ 0 h 92"/>
                <a:gd name="T18" fmla="*/ 2 w 79"/>
                <a:gd name="T19" fmla="*/ 0 h 92"/>
                <a:gd name="T20" fmla="*/ 3 w 79"/>
                <a:gd name="T21" fmla="*/ 0 h 92"/>
                <a:gd name="T22" fmla="*/ 3 w 79"/>
                <a:gd name="T23" fmla="*/ 0 h 92"/>
                <a:gd name="T24" fmla="*/ 3 w 79"/>
                <a:gd name="T25" fmla="*/ 0 h 92"/>
                <a:gd name="T26" fmla="*/ 4 w 79"/>
                <a:gd name="T27" fmla="*/ 0 h 92"/>
                <a:gd name="T28" fmla="*/ 4 w 79"/>
                <a:gd name="T29" fmla="*/ 0 h 92"/>
                <a:gd name="T30" fmla="*/ 4 w 79"/>
                <a:gd name="T31" fmla="*/ 0 h 92"/>
                <a:gd name="T32" fmla="*/ 4 w 79"/>
                <a:gd name="T33" fmla="*/ 0 h 92"/>
                <a:gd name="T34" fmla="*/ 5 w 79"/>
                <a:gd name="T35" fmla="*/ 0 h 92"/>
                <a:gd name="T36" fmla="*/ 5 w 79"/>
                <a:gd name="T37" fmla="*/ 0 h 92"/>
                <a:gd name="T38" fmla="*/ 5 w 79"/>
                <a:gd name="T39" fmla="*/ 0 h 92"/>
                <a:gd name="T40" fmla="*/ 5 w 79"/>
                <a:gd name="T41" fmla="*/ 0 h 92"/>
                <a:gd name="T42" fmla="*/ 5 w 79"/>
                <a:gd name="T43" fmla="*/ 0 h 92"/>
                <a:gd name="T44" fmla="*/ 5 w 79"/>
                <a:gd name="T45" fmla="*/ 0 h 92"/>
                <a:gd name="T46" fmla="*/ 5 w 79"/>
                <a:gd name="T47" fmla="*/ 1 h 92"/>
                <a:gd name="T48" fmla="*/ 5 w 79"/>
                <a:gd name="T49" fmla="*/ 1 h 92"/>
                <a:gd name="T50" fmla="*/ 5 w 79"/>
                <a:gd name="T51" fmla="*/ 1 h 92"/>
                <a:gd name="T52" fmla="*/ 5 w 79"/>
                <a:gd name="T53" fmla="*/ 1 h 92"/>
                <a:gd name="T54" fmla="*/ 5 w 79"/>
                <a:gd name="T55" fmla="*/ 1 h 92"/>
                <a:gd name="T56" fmla="*/ 5 w 79"/>
                <a:gd name="T57" fmla="*/ 1 h 92"/>
                <a:gd name="T58" fmla="*/ 5 w 79"/>
                <a:gd name="T59" fmla="*/ 2 h 92"/>
                <a:gd name="T60" fmla="*/ 5 w 79"/>
                <a:gd name="T61" fmla="*/ 2 h 92"/>
                <a:gd name="T62" fmla="*/ 5 w 79"/>
                <a:gd name="T63" fmla="*/ 2 h 92"/>
                <a:gd name="T64" fmla="*/ 5 w 79"/>
                <a:gd name="T65" fmla="*/ 2 h 92"/>
                <a:gd name="T66" fmla="*/ 5 w 79"/>
                <a:gd name="T67" fmla="*/ 2 h 92"/>
                <a:gd name="T68" fmla="*/ 4 w 79"/>
                <a:gd name="T69" fmla="*/ 2 h 92"/>
                <a:gd name="T70" fmla="*/ 4 w 79"/>
                <a:gd name="T71" fmla="*/ 2 h 92"/>
                <a:gd name="T72" fmla="*/ 4 w 79"/>
                <a:gd name="T73" fmla="*/ 2 h 92"/>
                <a:gd name="T74" fmla="*/ 4 w 79"/>
                <a:gd name="T75" fmla="*/ 2 h 92"/>
                <a:gd name="T76" fmla="*/ 3 w 79"/>
                <a:gd name="T77" fmla="*/ 3 h 92"/>
                <a:gd name="T78" fmla="*/ 3 w 79"/>
                <a:gd name="T79" fmla="*/ 3 h 92"/>
                <a:gd name="T80" fmla="*/ 3 w 79"/>
                <a:gd name="T81" fmla="*/ 2 h 92"/>
                <a:gd name="T82" fmla="*/ 2 w 79"/>
                <a:gd name="T83" fmla="*/ 2 h 92"/>
                <a:gd name="T84" fmla="*/ 2 w 79"/>
                <a:gd name="T85" fmla="*/ 2 h 92"/>
                <a:gd name="T86" fmla="*/ 2 w 79"/>
                <a:gd name="T87" fmla="*/ 2 h 92"/>
                <a:gd name="T88" fmla="*/ 2 w 79"/>
                <a:gd name="T89" fmla="*/ 2 h 92"/>
                <a:gd name="T90" fmla="*/ 2 w 79"/>
                <a:gd name="T91" fmla="*/ 2 h 92"/>
                <a:gd name="T92" fmla="*/ 2 w 79"/>
                <a:gd name="T93" fmla="*/ 2 h 92"/>
                <a:gd name="T94" fmla="*/ 0 w 79"/>
                <a:gd name="T95" fmla="*/ 1 h 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9"/>
                <a:gd name="T145" fmla="*/ 0 h 92"/>
                <a:gd name="T146" fmla="*/ 79 w 79"/>
                <a:gd name="T147" fmla="*/ 92 h 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9" h="92">
                  <a:moveTo>
                    <a:pt x="0" y="38"/>
                  </a:moveTo>
                  <a:lnTo>
                    <a:pt x="0" y="34"/>
                  </a:lnTo>
                  <a:lnTo>
                    <a:pt x="2" y="24"/>
                  </a:lnTo>
                  <a:lnTo>
                    <a:pt x="4" y="21"/>
                  </a:lnTo>
                  <a:lnTo>
                    <a:pt x="6" y="15"/>
                  </a:lnTo>
                  <a:lnTo>
                    <a:pt x="9" y="13"/>
                  </a:lnTo>
                  <a:lnTo>
                    <a:pt x="11" y="9"/>
                  </a:lnTo>
                  <a:lnTo>
                    <a:pt x="15" y="7"/>
                  </a:lnTo>
                  <a:lnTo>
                    <a:pt x="19" y="6"/>
                  </a:lnTo>
                  <a:lnTo>
                    <a:pt x="28" y="4"/>
                  </a:lnTo>
                  <a:lnTo>
                    <a:pt x="34" y="2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51" y="2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6" y="6"/>
                  </a:lnTo>
                  <a:lnTo>
                    <a:pt x="70" y="7"/>
                  </a:lnTo>
                  <a:lnTo>
                    <a:pt x="73" y="11"/>
                  </a:lnTo>
                  <a:lnTo>
                    <a:pt x="75" y="13"/>
                  </a:lnTo>
                  <a:lnTo>
                    <a:pt x="77" y="17"/>
                  </a:lnTo>
                  <a:lnTo>
                    <a:pt x="77" y="19"/>
                  </a:lnTo>
                  <a:lnTo>
                    <a:pt x="79" y="21"/>
                  </a:lnTo>
                  <a:lnTo>
                    <a:pt x="79" y="23"/>
                  </a:lnTo>
                  <a:lnTo>
                    <a:pt x="79" y="30"/>
                  </a:lnTo>
                  <a:lnTo>
                    <a:pt x="79" y="36"/>
                  </a:lnTo>
                  <a:lnTo>
                    <a:pt x="79" y="41"/>
                  </a:lnTo>
                  <a:lnTo>
                    <a:pt x="77" y="49"/>
                  </a:lnTo>
                  <a:lnTo>
                    <a:pt x="75" y="55"/>
                  </a:lnTo>
                  <a:lnTo>
                    <a:pt x="73" y="60"/>
                  </a:lnTo>
                  <a:lnTo>
                    <a:pt x="71" y="66"/>
                  </a:lnTo>
                  <a:lnTo>
                    <a:pt x="70" y="70"/>
                  </a:lnTo>
                  <a:lnTo>
                    <a:pt x="68" y="73"/>
                  </a:lnTo>
                  <a:lnTo>
                    <a:pt x="62" y="79"/>
                  </a:lnTo>
                  <a:lnTo>
                    <a:pt x="60" y="81"/>
                  </a:lnTo>
                  <a:lnTo>
                    <a:pt x="55" y="85"/>
                  </a:lnTo>
                  <a:lnTo>
                    <a:pt x="49" y="88"/>
                  </a:lnTo>
                  <a:lnTo>
                    <a:pt x="43" y="92"/>
                  </a:lnTo>
                  <a:lnTo>
                    <a:pt x="39" y="92"/>
                  </a:lnTo>
                  <a:lnTo>
                    <a:pt x="34" y="90"/>
                  </a:lnTo>
                  <a:lnTo>
                    <a:pt x="30" y="88"/>
                  </a:lnTo>
                  <a:lnTo>
                    <a:pt x="24" y="86"/>
                  </a:lnTo>
                  <a:lnTo>
                    <a:pt x="23" y="85"/>
                  </a:lnTo>
                  <a:lnTo>
                    <a:pt x="23" y="83"/>
                  </a:lnTo>
                  <a:lnTo>
                    <a:pt x="21" y="79"/>
                  </a:lnTo>
                  <a:lnTo>
                    <a:pt x="19" y="77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4" name="Freeform 285"/>
            <p:cNvSpPr>
              <a:spLocks/>
            </p:cNvSpPr>
            <p:nvPr/>
          </p:nvSpPr>
          <p:spPr bwMode="auto">
            <a:xfrm>
              <a:off x="378" y="2731"/>
              <a:ext cx="40" cy="38"/>
            </a:xfrm>
            <a:custGeom>
              <a:avLst/>
              <a:gdLst>
                <a:gd name="T0" fmla="*/ 0 w 79"/>
                <a:gd name="T1" fmla="*/ 1 h 92"/>
                <a:gd name="T2" fmla="*/ 0 w 79"/>
                <a:gd name="T3" fmla="*/ 1 h 92"/>
                <a:gd name="T4" fmla="*/ 1 w 79"/>
                <a:gd name="T5" fmla="*/ 1 h 92"/>
                <a:gd name="T6" fmla="*/ 1 w 79"/>
                <a:gd name="T7" fmla="*/ 1 h 92"/>
                <a:gd name="T8" fmla="*/ 1 w 79"/>
                <a:gd name="T9" fmla="*/ 0 h 92"/>
                <a:gd name="T10" fmla="*/ 1 w 79"/>
                <a:gd name="T11" fmla="*/ 0 h 92"/>
                <a:gd name="T12" fmla="*/ 1 w 79"/>
                <a:gd name="T13" fmla="*/ 0 h 92"/>
                <a:gd name="T14" fmla="*/ 1 w 79"/>
                <a:gd name="T15" fmla="*/ 0 h 92"/>
                <a:gd name="T16" fmla="*/ 2 w 79"/>
                <a:gd name="T17" fmla="*/ 0 h 92"/>
                <a:gd name="T18" fmla="*/ 2 w 79"/>
                <a:gd name="T19" fmla="*/ 0 h 92"/>
                <a:gd name="T20" fmla="*/ 3 w 79"/>
                <a:gd name="T21" fmla="*/ 0 h 92"/>
                <a:gd name="T22" fmla="*/ 3 w 79"/>
                <a:gd name="T23" fmla="*/ 0 h 92"/>
                <a:gd name="T24" fmla="*/ 3 w 79"/>
                <a:gd name="T25" fmla="*/ 0 h 92"/>
                <a:gd name="T26" fmla="*/ 4 w 79"/>
                <a:gd name="T27" fmla="*/ 0 h 92"/>
                <a:gd name="T28" fmla="*/ 4 w 79"/>
                <a:gd name="T29" fmla="*/ 0 h 92"/>
                <a:gd name="T30" fmla="*/ 4 w 79"/>
                <a:gd name="T31" fmla="*/ 0 h 92"/>
                <a:gd name="T32" fmla="*/ 4 w 79"/>
                <a:gd name="T33" fmla="*/ 0 h 92"/>
                <a:gd name="T34" fmla="*/ 5 w 79"/>
                <a:gd name="T35" fmla="*/ 0 h 92"/>
                <a:gd name="T36" fmla="*/ 5 w 79"/>
                <a:gd name="T37" fmla="*/ 0 h 92"/>
                <a:gd name="T38" fmla="*/ 5 w 79"/>
                <a:gd name="T39" fmla="*/ 0 h 92"/>
                <a:gd name="T40" fmla="*/ 5 w 79"/>
                <a:gd name="T41" fmla="*/ 0 h 92"/>
                <a:gd name="T42" fmla="*/ 5 w 79"/>
                <a:gd name="T43" fmla="*/ 0 h 92"/>
                <a:gd name="T44" fmla="*/ 5 w 79"/>
                <a:gd name="T45" fmla="*/ 0 h 92"/>
                <a:gd name="T46" fmla="*/ 5 w 79"/>
                <a:gd name="T47" fmla="*/ 1 h 92"/>
                <a:gd name="T48" fmla="*/ 5 w 79"/>
                <a:gd name="T49" fmla="*/ 1 h 92"/>
                <a:gd name="T50" fmla="*/ 5 w 79"/>
                <a:gd name="T51" fmla="*/ 1 h 92"/>
                <a:gd name="T52" fmla="*/ 5 w 79"/>
                <a:gd name="T53" fmla="*/ 1 h 92"/>
                <a:gd name="T54" fmla="*/ 5 w 79"/>
                <a:gd name="T55" fmla="*/ 1 h 92"/>
                <a:gd name="T56" fmla="*/ 5 w 79"/>
                <a:gd name="T57" fmla="*/ 1 h 92"/>
                <a:gd name="T58" fmla="*/ 5 w 79"/>
                <a:gd name="T59" fmla="*/ 2 h 92"/>
                <a:gd name="T60" fmla="*/ 5 w 79"/>
                <a:gd name="T61" fmla="*/ 2 h 92"/>
                <a:gd name="T62" fmla="*/ 5 w 79"/>
                <a:gd name="T63" fmla="*/ 2 h 92"/>
                <a:gd name="T64" fmla="*/ 5 w 79"/>
                <a:gd name="T65" fmla="*/ 2 h 92"/>
                <a:gd name="T66" fmla="*/ 5 w 79"/>
                <a:gd name="T67" fmla="*/ 2 h 92"/>
                <a:gd name="T68" fmla="*/ 4 w 79"/>
                <a:gd name="T69" fmla="*/ 2 h 92"/>
                <a:gd name="T70" fmla="*/ 4 w 79"/>
                <a:gd name="T71" fmla="*/ 2 h 92"/>
                <a:gd name="T72" fmla="*/ 4 w 79"/>
                <a:gd name="T73" fmla="*/ 2 h 92"/>
                <a:gd name="T74" fmla="*/ 4 w 79"/>
                <a:gd name="T75" fmla="*/ 2 h 92"/>
                <a:gd name="T76" fmla="*/ 3 w 79"/>
                <a:gd name="T77" fmla="*/ 3 h 92"/>
                <a:gd name="T78" fmla="*/ 3 w 79"/>
                <a:gd name="T79" fmla="*/ 3 h 92"/>
                <a:gd name="T80" fmla="*/ 3 w 79"/>
                <a:gd name="T81" fmla="*/ 2 h 92"/>
                <a:gd name="T82" fmla="*/ 2 w 79"/>
                <a:gd name="T83" fmla="*/ 2 h 92"/>
                <a:gd name="T84" fmla="*/ 2 w 79"/>
                <a:gd name="T85" fmla="*/ 2 h 92"/>
                <a:gd name="T86" fmla="*/ 2 w 79"/>
                <a:gd name="T87" fmla="*/ 2 h 92"/>
                <a:gd name="T88" fmla="*/ 2 w 79"/>
                <a:gd name="T89" fmla="*/ 2 h 92"/>
                <a:gd name="T90" fmla="*/ 2 w 79"/>
                <a:gd name="T91" fmla="*/ 2 h 92"/>
                <a:gd name="T92" fmla="*/ 2 w 79"/>
                <a:gd name="T93" fmla="*/ 2 h 92"/>
                <a:gd name="T94" fmla="*/ 0 w 79"/>
                <a:gd name="T95" fmla="*/ 1 h 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9"/>
                <a:gd name="T145" fmla="*/ 0 h 92"/>
                <a:gd name="T146" fmla="*/ 79 w 79"/>
                <a:gd name="T147" fmla="*/ 92 h 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9" h="92">
                  <a:moveTo>
                    <a:pt x="0" y="38"/>
                  </a:moveTo>
                  <a:lnTo>
                    <a:pt x="0" y="34"/>
                  </a:lnTo>
                  <a:lnTo>
                    <a:pt x="2" y="24"/>
                  </a:lnTo>
                  <a:lnTo>
                    <a:pt x="4" y="21"/>
                  </a:lnTo>
                  <a:lnTo>
                    <a:pt x="6" y="15"/>
                  </a:lnTo>
                  <a:lnTo>
                    <a:pt x="9" y="13"/>
                  </a:lnTo>
                  <a:lnTo>
                    <a:pt x="11" y="9"/>
                  </a:lnTo>
                  <a:lnTo>
                    <a:pt x="15" y="7"/>
                  </a:lnTo>
                  <a:lnTo>
                    <a:pt x="19" y="6"/>
                  </a:lnTo>
                  <a:lnTo>
                    <a:pt x="28" y="4"/>
                  </a:lnTo>
                  <a:lnTo>
                    <a:pt x="34" y="2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51" y="2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6" y="6"/>
                  </a:lnTo>
                  <a:lnTo>
                    <a:pt x="70" y="7"/>
                  </a:lnTo>
                  <a:lnTo>
                    <a:pt x="73" y="11"/>
                  </a:lnTo>
                  <a:lnTo>
                    <a:pt x="75" y="13"/>
                  </a:lnTo>
                  <a:lnTo>
                    <a:pt x="77" y="17"/>
                  </a:lnTo>
                  <a:lnTo>
                    <a:pt x="77" y="19"/>
                  </a:lnTo>
                  <a:lnTo>
                    <a:pt x="79" y="21"/>
                  </a:lnTo>
                  <a:lnTo>
                    <a:pt x="79" y="23"/>
                  </a:lnTo>
                  <a:lnTo>
                    <a:pt x="79" y="30"/>
                  </a:lnTo>
                  <a:lnTo>
                    <a:pt x="79" y="36"/>
                  </a:lnTo>
                  <a:lnTo>
                    <a:pt x="79" y="41"/>
                  </a:lnTo>
                  <a:lnTo>
                    <a:pt x="77" y="49"/>
                  </a:lnTo>
                  <a:lnTo>
                    <a:pt x="75" y="55"/>
                  </a:lnTo>
                  <a:lnTo>
                    <a:pt x="73" y="60"/>
                  </a:lnTo>
                  <a:lnTo>
                    <a:pt x="71" y="66"/>
                  </a:lnTo>
                  <a:lnTo>
                    <a:pt x="70" y="70"/>
                  </a:lnTo>
                  <a:lnTo>
                    <a:pt x="68" y="73"/>
                  </a:lnTo>
                  <a:lnTo>
                    <a:pt x="62" y="79"/>
                  </a:lnTo>
                  <a:lnTo>
                    <a:pt x="60" y="81"/>
                  </a:lnTo>
                  <a:lnTo>
                    <a:pt x="55" y="85"/>
                  </a:lnTo>
                  <a:lnTo>
                    <a:pt x="49" y="88"/>
                  </a:lnTo>
                  <a:lnTo>
                    <a:pt x="43" y="92"/>
                  </a:lnTo>
                  <a:lnTo>
                    <a:pt x="39" y="92"/>
                  </a:lnTo>
                  <a:lnTo>
                    <a:pt x="34" y="90"/>
                  </a:lnTo>
                  <a:lnTo>
                    <a:pt x="30" y="88"/>
                  </a:lnTo>
                  <a:lnTo>
                    <a:pt x="24" y="86"/>
                  </a:lnTo>
                  <a:lnTo>
                    <a:pt x="23" y="85"/>
                  </a:lnTo>
                  <a:lnTo>
                    <a:pt x="23" y="83"/>
                  </a:lnTo>
                  <a:lnTo>
                    <a:pt x="21" y="79"/>
                  </a:lnTo>
                  <a:lnTo>
                    <a:pt x="19" y="77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5" name="Freeform 286"/>
            <p:cNvSpPr>
              <a:spLocks/>
            </p:cNvSpPr>
            <p:nvPr/>
          </p:nvSpPr>
          <p:spPr bwMode="auto">
            <a:xfrm>
              <a:off x="344" y="2702"/>
              <a:ext cx="110" cy="58"/>
            </a:xfrm>
            <a:custGeom>
              <a:avLst/>
              <a:gdLst>
                <a:gd name="T0" fmla="*/ 0 w 213"/>
                <a:gd name="T1" fmla="*/ 1 h 146"/>
                <a:gd name="T2" fmla="*/ 3 w 213"/>
                <a:gd name="T3" fmla="*/ 1 h 146"/>
                <a:gd name="T4" fmla="*/ 3 w 213"/>
                <a:gd name="T5" fmla="*/ 1 h 146"/>
                <a:gd name="T6" fmla="*/ 4 w 213"/>
                <a:gd name="T7" fmla="*/ 1 h 146"/>
                <a:gd name="T8" fmla="*/ 4 w 213"/>
                <a:gd name="T9" fmla="*/ 0 h 146"/>
                <a:gd name="T10" fmla="*/ 3 w 213"/>
                <a:gd name="T11" fmla="*/ 0 h 146"/>
                <a:gd name="T12" fmla="*/ 4 w 213"/>
                <a:gd name="T13" fmla="*/ 0 h 146"/>
                <a:gd name="T14" fmla="*/ 5 w 213"/>
                <a:gd name="T15" fmla="*/ 0 h 146"/>
                <a:gd name="T16" fmla="*/ 5 w 213"/>
                <a:gd name="T17" fmla="*/ 0 h 146"/>
                <a:gd name="T18" fmla="*/ 6 w 213"/>
                <a:gd name="T19" fmla="*/ 0 h 146"/>
                <a:gd name="T20" fmla="*/ 6 w 213"/>
                <a:gd name="T21" fmla="*/ 0 h 146"/>
                <a:gd name="T22" fmla="*/ 6 w 213"/>
                <a:gd name="T23" fmla="*/ 0 h 146"/>
                <a:gd name="T24" fmla="*/ 7 w 213"/>
                <a:gd name="T25" fmla="*/ 0 h 146"/>
                <a:gd name="T26" fmla="*/ 7 w 213"/>
                <a:gd name="T27" fmla="*/ 0 h 146"/>
                <a:gd name="T28" fmla="*/ 8 w 213"/>
                <a:gd name="T29" fmla="*/ 1 h 146"/>
                <a:gd name="T30" fmla="*/ 9 w 213"/>
                <a:gd name="T31" fmla="*/ 1 h 146"/>
                <a:gd name="T32" fmla="*/ 10 w 213"/>
                <a:gd name="T33" fmla="*/ 0 h 146"/>
                <a:gd name="T34" fmla="*/ 10 w 213"/>
                <a:gd name="T35" fmla="*/ 0 h 146"/>
                <a:gd name="T36" fmla="*/ 10 w 213"/>
                <a:gd name="T37" fmla="*/ 0 h 146"/>
                <a:gd name="T38" fmla="*/ 11 w 213"/>
                <a:gd name="T39" fmla="*/ 0 h 146"/>
                <a:gd name="T40" fmla="*/ 11 w 213"/>
                <a:gd name="T41" fmla="*/ 0 h 146"/>
                <a:gd name="T42" fmla="*/ 11 w 213"/>
                <a:gd name="T43" fmla="*/ 0 h 146"/>
                <a:gd name="T44" fmla="*/ 12 w 213"/>
                <a:gd name="T45" fmla="*/ 0 h 146"/>
                <a:gd name="T46" fmla="*/ 12 w 213"/>
                <a:gd name="T47" fmla="*/ 0 h 146"/>
                <a:gd name="T48" fmla="*/ 12 w 213"/>
                <a:gd name="T49" fmla="*/ 1 h 146"/>
                <a:gd name="T50" fmla="*/ 12 w 213"/>
                <a:gd name="T51" fmla="*/ 1 h 146"/>
                <a:gd name="T52" fmla="*/ 13 w 213"/>
                <a:gd name="T53" fmla="*/ 1 h 146"/>
                <a:gd name="T54" fmla="*/ 13 w 213"/>
                <a:gd name="T55" fmla="*/ 1 h 146"/>
                <a:gd name="T56" fmla="*/ 13 w 213"/>
                <a:gd name="T57" fmla="*/ 2 h 146"/>
                <a:gd name="T58" fmla="*/ 13 w 213"/>
                <a:gd name="T59" fmla="*/ 2 h 146"/>
                <a:gd name="T60" fmla="*/ 14 w 213"/>
                <a:gd name="T61" fmla="*/ 2 h 146"/>
                <a:gd name="T62" fmla="*/ 14 w 213"/>
                <a:gd name="T63" fmla="*/ 2 h 146"/>
                <a:gd name="T64" fmla="*/ 15 w 213"/>
                <a:gd name="T65" fmla="*/ 3 h 146"/>
                <a:gd name="T66" fmla="*/ 15 w 213"/>
                <a:gd name="T67" fmla="*/ 3 h 146"/>
                <a:gd name="T68" fmla="*/ 15 w 213"/>
                <a:gd name="T69" fmla="*/ 3 h 146"/>
                <a:gd name="T70" fmla="*/ 15 w 213"/>
                <a:gd name="T71" fmla="*/ 4 h 146"/>
                <a:gd name="T72" fmla="*/ 15 w 213"/>
                <a:gd name="T73" fmla="*/ 4 h 146"/>
                <a:gd name="T74" fmla="*/ 14 w 213"/>
                <a:gd name="T75" fmla="*/ 4 h 146"/>
                <a:gd name="T76" fmla="*/ 14 w 213"/>
                <a:gd name="T77" fmla="*/ 4 h 146"/>
                <a:gd name="T78" fmla="*/ 13 w 213"/>
                <a:gd name="T79" fmla="*/ 4 h 146"/>
                <a:gd name="T80" fmla="*/ 12 w 213"/>
                <a:gd name="T81" fmla="*/ 3 h 146"/>
                <a:gd name="T82" fmla="*/ 12 w 213"/>
                <a:gd name="T83" fmla="*/ 3 h 146"/>
                <a:gd name="T84" fmla="*/ 11 w 213"/>
                <a:gd name="T85" fmla="*/ 3 h 146"/>
                <a:gd name="T86" fmla="*/ 10 w 213"/>
                <a:gd name="T87" fmla="*/ 3 h 146"/>
                <a:gd name="T88" fmla="*/ 10 w 213"/>
                <a:gd name="T89" fmla="*/ 3 h 146"/>
                <a:gd name="T90" fmla="*/ 10 w 213"/>
                <a:gd name="T91" fmla="*/ 3 h 146"/>
                <a:gd name="T92" fmla="*/ 10 w 213"/>
                <a:gd name="T93" fmla="*/ 2 h 146"/>
                <a:gd name="T94" fmla="*/ 10 w 213"/>
                <a:gd name="T95" fmla="*/ 2 h 146"/>
                <a:gd name="T96" fmla="*/ 9 w 213"/>
                <a:gd name="T97" fmla="*/ 2 h 146"/>
                <a:gd name="T98" fmla="*/ 8 w 213"/>
                <a:gd name="T99" fmla="*/ 2 h 146"/>
                <a:gd name="T100" fmla="*/ 7 w 213"/>
                <a:gd name="T101" fmla="*/ 2 h 146"/>
                <a:gd name="T102" fmla="*/ 7 w 213"/>
                <a:gd name="T103" fmla="*/ 2 h 146"/>
                <a:gd name="T104" fmla="*/ 6 w 213"/>
                <a:gd name="T105" fmla="*/ 2 h 146"/>
                <a:gd name="T106" fmla="*/ 6 w 213"/>
                <a:gd name="T107" fmla="*/ 2 h 146"/>
                <a:gd name="T108" fmla="*/ 5 w 213"/>
                <a:gd name="T109" fmla="*/ 2 h 146"/>
                <a:gd name="T110" fmla="*/ 5 w 213"/>
                <a:gd name="T111" fmla="*/ 2 h 146"/>
                <a:gd name="T112" fmla="*/ 3 w 213"/>
                <a:gd name="T113" fmla="*/ 2 h 1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3"/>
                <a:gd name="T172" fmla="*/ 0 h 146"/>
                <a:gd name="T173" fmla="*/ 213 w 213"/>
                <a:gd name="T174" fmla="*/ 146 h 14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3" h="146">
                  <a:moveTo>
                    <a:pt x="36" y="84"/>
                  </a:moveTo>
                  <a:lnTo>
                    <a:pt x="0" y="54"/>
                  </a:lnTo>
                  <a:lnTo>
                    <a:pt x="38" y="43"/>
                  </a:lnTo>
                  <a:lnTo>
                    <a:pt x="40" y="43"/>
                  </a:lnTo>
                  <a:lnTo>
                    <a:pt x="43" y="41"/>
                  </a:lnTo>
                  <a:lnTo>
                    <a:pt x="45" y="37"/>
                  </a:lnTo>
                  <a:lnTo>
                    <a:pt x="47" y="35"/>
                  </a:lnTo>
                  <a:lnTo>
                    <a:pt x="49" y="32"/>
                  </a:lnTo>
                  <a:lnTo>
                    <a:pt x="49" y="28"/>
                  </a:lnTo>
                  <a:lnTo>
                    <a:pt x="49" y="19"/>
                  </a:lnTo>
                  <a:lnTo>
                    <a:pt x="47" y="9"/>
                  </a:lnTo>
                  <a:lnTo>
                    <a:pt x="47" y="3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3" y="2"/>
                  </a:lnTo>
                  <a:lnTo>
                    <a:pt x="75" y="3"/>
                  </a:lnTo>
                  <a:lnTo>
                    <a:pt x="77" y="7"/>
                  </a:lnTo>
                  <a:lnTo>
                    <a:pt x="79" y="11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7" y="13"/>
                  </a:lnTo>
                  <a:lnTo>
                    <a:pt x="92" y="13"/>
                  </a:lnTo>
                  <a:lnTo>
                    <a:pt x="94" y="15"/>
                  </a:lnTo>
                  <a:lnTo>
                    <a:pt x="100" y="19"/>
                  </a:lnTo>
                  <a:lnTo>
                    <a:pt x="104" y="20"/>
                  </a:lnTo>
                  <a:lnTo>
                    <a:pt x="109" y="22"/>
                  </a:lnTo>
                  <a:lnTo>
                    <a:pt x="117" y="22"/>
                  </a:lnTo>
                  <a:lnTo>
                    <a:pt x="122" y="24"/>
                  </a:lnTo>
                  <a:lnTo>
                    <a:pt x="130" y="22"/>
                  </a:lnTo>
                  <a:lnTo>
                    <a:pt x="136" y="22"/>
                  </a:lnTo>
                  <a:lnTo>
                    <a:pt x="137" y="19"/>
                  </a:lnTo>
                  <a:lnTo>
                    <a:pt x="137" y="17"/>
                  </a:lnTo>
                  <a:lnTo>
                    <a:pt x="139" y="13"/>
                  </a:lnTo>
                  <a:lnTo>
                    <a:pt x="137" y="11"/>
                  </a:lnTo>
                  <a:lnTo>
                    <a:pt x="141" y="9"/>
                  </a:lnTo>
                  <a:lnTo>
                    <a:pt x="147" y="5"/>
                  </a:lnTo>
                  <a:lnTo>
                    <a:pt x="151" y="5"/>
                  </a:lnTo>
                  <a:lnTo>
                    <a:pt x="152" y="5"/>
                  </a:lnTo>
                  <a:lnTo>
                    <a:pt x="154" y="5"/>
                  </a:lnTo>
                  <a:lnTo>
                    <a:pt x="158" y="7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6" y="13"/>
                  </a:lnTo>
                  <a:lnTo>
                    <a:pt x="168" y="15"/>
                  </a:lnTo>
                  <a:lnTo>
                    <a:pt x="168" y="20"/>
                  </a:lnTo>
                  <a:lnTo>
                    <a:pt x="171" y="32"/>
                  </a:lnTo>
                  <a:lnTo>
                    <a:pt x="171" y="35"/>
                  </a:lnTo>
                  <a:lnTo>
                    <a:pt x="173" y="39"/>
                  </a:lnTo>
                  <a:lnTo>
                    <a:pt x="175" y="43"/>
                  </a:lnTo>
                  <a:lnTo>
                    <a:pt x="177" y="45"/>
                  </a:lnTo>
                  <a:lnTo>
                    <a:pt x="179" y="49"/>
                  </a:lnTo>
                  <a:lnTo>
                    <a:pt x="183" y="51"/>
                  </a:lnTo>
                  <a:lnTo>
                    <a:pt x="186" y="54"/>
                  </a:lnTo>
                  <a:lnTo>
                    <a:pt x="190" y="54"/>
                  </a:lnTo>
                  <a:lnTo>
                    <a:pt x="190" y="58"/>
                  </a:lnTo>
                  <a:lnTo>
                    <a:pt x="190" y="66"/>
                  </a:lnTo>
                  <a:lnTo>
                    <a:pt x="190" y="69"/>
                  </a:lnTo>
                  <a:lnTo>
                    <a:pt x="192" y="75"/>
                  </a:lnTo>
                  <a:lnTo>
                    <a:pt x="194" y="81"/>
                  </a:lnTo>
                  <a:lnTo>
                    <a:pt x="196" y="86"/>
                  </a:lnTo>
                  <a:lnTo>
                    <a:pt x="201" y="99"/>
                  </a:lnTo>
                  <a:lnTo>
                    <a:pt x="205" y="111"/>
                  </a:lnTo>
                  <a:lnTo>
                    <a:pt x="209" y="120"/>
                  </a:lnTo>
                  <a:lnTo>
                    <a:pt x="211" y="128"/>
                  </a:lnTo>
                  <a:lnTo>
                    <a:pt x="213" y="131"/>
                  </a:lnTo>
                  <a:lnTo>
                    <a:pt x="213" y="135"/>
                  </a:lnTo>
                  <a:lnTo>
                    <a:pt x="213" y="137"/>
                  </a:lnTo>
                  <a:lnTo>
                    <a:pt x="213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09" y="145"/>
                  </a:lnTo>
                  <a:lnTo>
                    <a:pt x="207" y="146"/>
                  </a:lnTo>
                  <a:lnTo>
                    <a:pt x="203" y="146"/>
                  </a:lnTo>
                  <a:lnTo>
                    <a:pt x="201" y="146"/>
                  </a:lnTo>
                  <a:lnTo>
                    <a:pt x="200" y="146"/>
                  </a:lnTo>
                  <a:lnTo>
                    <a:pt x="198" y="146"/>
                  </a:lnTo>
                  <a:lnTo>
                    <a:pt x="192" y="143"/>
                  </a:lnTo>
                  <a:lnTo>
                    <a:pt x="188" y="141"/>
                  </a:lnTo>
                  <a:lnTo>
                    <a:pt x="177" y="133"/>
                  </a:lnTo>
                  <a:lnTo>
                    <a:pt x="168" y="128"/>
                  </a:lnTo>
                  <a:lnTo>
                    <a:pt x="168" y="126"/>
                  </a:lnTo>
                  <a:lnTo>
                    <a:pt x="164" y="126"/>
                  </a:lnTo>
                  <a:lnTo>
                    <a:pt x="156" y="126"/>
                  </a:lnTo>
                  <a:lnTo>
                    <a:pt x="143" y="128"/>
                  </a:lnTo>
                  <a:lnTo>
                    <a:pt x="143" y="124"/>
                  </a:lnTo>
                  <a:lnTo>
                    <a:pt x="145" y="118"/>
                  </a:lnTo>
                  <a:lnTo>
                    <a:pt x="145" y="114"/>
                  </a:lnTo>
                  <a:lnTo>
                    <a:pt x="145" y="111"/>
                  </a:lnTo>
                  <a:lnTo>
                    <a:pt x="145" y="107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1" y="92"/>
                  </a:lnTo>
                  <a:lnTo>
                    <a:pt x="137" y="88"/>
                  </a:lnTo>
                  <a:lnTo>
                    <a:pt x="136" y="84"/>
                  </a:lnTo>
                  <a:lnTo>
                    <a:pt x="130" y="82"/>
                  </a:lnTo>
                  <a:lnTo>
                    <a:pt x="124" y="79"/>
                  </a:lnTo>
                  <a:lnTo>
                    <a:pt x="117" y="79"/>
                  </a:lnTo>
                  <a:lnTo>
                    <a:pt x="107" y="77"/>
                  </a:lnTo>
                  <a:lnTo>
                    <a:pt x="102" y="77"/>
                  </a:lnTo>
                  <a:lnTo>
                    <a:pt x="96" y="79"/>
                  </a:lnTo>
                  <a:lnTo>
                    <a:pt x="89" y="81"/>
                  </a:lnTo>
                  <a:lnTo>
                    <a:pt x="85" y="82"/>
                  </a:lnTo>
                  <a:lnTo>
                    <a:pt x="81" y="84"/>
                  </a:lnTo>
                  <a:lnTo>
                    <a:pt x="77" y="88"/>
                  </a:lnTo>
                  <a:lnTo>
                    <a:pt x="73" y="90"/>
                  </a:lnTo>
                  <a:lnTo>
                    <a:pt x="72" y="94"/>
                  </a:lnTo>
                  <a:lnTo>
                    <a:pt x="70" y="99"/>
                  </a:lnTo>
                  <a:lnTo>
                    <a:pt x="68" y="103"/>
                  </a:lnTo>
                  <a:lnTo>
                    <a:pt x="66" y="111"/>
                  </a:lnTo>
                  <a:lnTo>
                    <a:pt x="36" y="8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6" name="Freeform 287"/>
            <p:cNvSpPr>
              <a:spLocks/>
            </p:cNvSpPr>
            <p:nvPr/>
          </p:nvSpPr>
          <p:spPr bwMode="auto">
            <a:xfrm>
              <a:off x="344" y="2702"/>
              <a:ext cx="110" cy="58"/>
            </a:xfrm>
            <a:custGeom>
              <a:avLst/>
              <a:gdLst>
                <a:gd name="T0" fmla="*/ 0 w 213"/>
                <a:gd name="T1" fmla="*/ 1 h 146"/>
                <a:gd name="T2" fmla="*/ 3 w 213"/>
                <a:gd name="T3" fmla="*/ 1 h 146"/>
                <a:gd name="T4" fmla="*/ 3 w 213"/>
                <a:gd name="T5" fmla="*/ 1 h 146"/>
                <a:gd name="T6" fmla="*/ 4 w 213"/>
                <a:gd name="T7" fmla="*/ 1 h 146"/>
                <a:gd name="T8" fmla="*/ 4 w 213"/>
                <a:gd name="T9" fmla="*/ 0 h 146"/>
                <a:gd name="T10" fmla="*/ 3 w 213"/>
                <a:gd name="T11" fmla="*/ 0 h 146"/>
                <a:gd name="T12" fmla="*/ 4 w 213"/>
                <a:gd name="T13" fmla="*/ 0 h 146"/>
                <a:gd name="T14" fmla="*/ 5 w 213"/>
                <a:gd name="T15" fmla="*/ 0 h 146"/>
                <a:gd name="T16" fmla="*/ 5 w 213"/>
                <a:gd name="T17" fmla="*/ 0 h 146"/>
                <a:gd name="T18" fmla="*/ 6 w 213"/>
                <a:gd name="T19" fmla="*/ 0 h 146"/>
                <a:gd name="T20" fmla="*/ 6 w 213"/>
                <a:gd name="T21" fmla="*/ 0 h 146"/>
                <a:gd name="T22" fmla="*/ 6 w 213"/>
                <a:gd name="T23" fmla="*/ 0 h 146"/>
                <a:gd name="T24" fmla="*/ 7 w 213"/>
                <a:gd name="T25" fmla="*/ 0 h 146"/>
                <a:gd name="T26" fmla="*/ 7 w 213"/>
                <a:gd name="T27" fmla="*/ 0 h 146"/>
                <a:gd name="T28" fmla="*/ 8 w 213"/>
                <a:gd name="T29" fmla="*/ 1 h 146"/>
                <a:gd name="T30" fmla="*/ 9 w 213"/>
                <a:gd name="T31" fmla="*/ 1 h 146"/>
                <a:gd name="T32" fmla="*/ 10 w 213"/>
                <a:gd name="T33" fmla="*/ 0 h 146"/>
                <a:gd name="T34" fmla="*/ 10 w 213"/>
                <a:gd name="T35" fmla="*/ 0 h 146"/>
                <a:gd name="T36" fmla="*/ 10 w 213"/>
                <a:gd name="T37" fmla="*/ 0 h 146"/>
                <a:gd name="T38" fmla="*/ 11 w 213"/>
                <a:gd name="T39" fmla="*/ 0 h 146"/>
                <a:gd name="T40" fmla="*/ 11 w 213"/>
                <a:gd name="T41" fmla="*/ 0 h 146"/>
                <a:gd name="T42" fmla="*/ 11 w 213"/>
                <a:gd name="T43" fmla="*/ 0 h 146"/>
                <a:gd name="T44" fmla="*/ 12 w 213"/>
                <a:gd name="T45" fmla="*/ 0 h 146"/>
                <a:gd name="T46" fmla="*/ 12 w 213"/>
                <a:gd name="T47" fmla="*/ 0 h 146"/>
                <a:gd name="T48" fmla="*/ 12 w 213"/>
                <a:gd name="T49" fmla="*/ 1 h 146"/>
                <a:gd name="T50" fmla="*/ 12 w 213"/>
                <a:gd name="T51" fmla="*/ 1 h 146"/>
                <a:gd name="T52" fmla="*/ 13 w 213"/>
                <a:gd name="T53" fmla="*/ 1 h 146"/>
                <a:gd name="T54" fmla="*/ 13 w 213"/>
                <a:gd name="T55" fmla="*/ 1 h 146"/>
                <a:gd name="T56" fmla="*/ 13 w 213"/>
                <a:gd name="T57" fmla="*/ 2 h 146"/>
                <a:gd name="T58" fmla="*/ 13 w 213"/>
                <a:gd name="T59" fmla="*/ 2 h 146"/>
                <a:gd name="T60" fmla="*/ 14 w 213"/>
                <a:gd name="T61" fmla="*/ 2 h 146"/>
                <a:gd name="T62" fmla="*/ 14 w 213"/>
                <a:gd name="T63" fmla="*/ 2 h 146"/>
                <a:gd name="T64" fmla="*/ 15 w 213"/>
                <a:gd name="T65" fmla="*/ 3 h 146"/>
                <a:gd name="T66" fmla="*/ 15 w 213"/>
                <a:gd name="T67" fmla="*/ 3 h 146"/>
                <a:gd name="T68" fmla="*/ 15 w 213"/>
                <a:gd name="T69" fmla="*/ 3 h 146"/>
                <a:gd name="T70" fmla="*/ 15 w 213"/>
                <a:gd name="T71" fmla="*/ 4 h 146"/>
                <a:gd name="T72" fmla="*/ 15 w 213"/>
                <a:gd name="T73" fmla="*/ 4 h 146"/>
                <a:gd name="T74" fmla="*/ 14 w 213"/>
                <a:gd name="T75" fmla="*/ 4 h 146"/>
                <a:gd name="T76" fmla="*/ 14 w 213"/>
                <a:gd name="T77" fmla="*/ 4 h 146"/>
                <a:gd name="T78" fmla="*/ 13 w 213"/>
                <a:gd name="T79" fmla="*/ 4 h 146"/>
                <a:gd name="T80" fmla="*/ 12 w 213"/>
                <a:gd name="T81" fmla="*/ 3 h 146"/>
                <a:gd name="T82" fmla="*/ 12 w 213"/>
                <a:gd name="T83" fmla="*/ 3 h 146"/>
                <a:gd name="T84" fmla="*/ 11 w 213"/>
                <a:gd name="T85" fmla="*/ 3 h 146"/>
                <a:gd name="T86" fmla="*/ 10 w 213"/>
                <a:gd name="T87" fmla="*/ 3 h 146"/>
                <a:gd name="T88" fmla="*/ 10 w 213"/>
                <a:gd name="T89" fmla="*/ 3 h 146"/>
                <a:gd name="T90" fmla="*/ 10 w 213"/>
                <a:gd name="T91" fmla="*/ 3 h 146"/>
                <a:gd name="T92" fmla="*/ 10 w 213"/>
                <a:gd name="T93" fmla="*/ 2 h 146"/>
                <a:gd name="T94" fmla="*/ 10 w 213"/>
                <a:gd name="T95" fmla="*/ 2 h 146"/>
                <a:gd name="T96" fmla="*/ 9 w 213"/>
                <a:gd name="T97" fmla="*/ 2 h 146"/>
                <a:gd name="T98" fmla="*/ 8 w 213"/>
                <a:gd name="T99" fmla="*/ 2 h 146"/>
                <a:gd name="T100" fmla="*/ 7 w 213"/>
                <a:gd name="T101" fmla="*/ 2 h 146"/>
                <a:gd name="T102" fmla="*/ 7 w 213"/>
                <a:gd name="T103" fmla="*/ 2 h 146"/>
                <a:gd name="T104" fmla="*/ 6 w 213"/>
                <a:gd name="T105" fmla="*/ 2 h 146"/>
                <a:gd name="T106" fmla="*/ 6 w 213"/>
                <a:gd name="T107" fmla="*/ 2 h 146"/>
                <a:gd name="T108" fmla="*/ 5 w 213"/>
                <a:gd name="T109" fmla="*/ 2 h 146"/>
                <a:gd name="T110" fmla="*/ 5 w 213"/>
                <a:gd name="T111" fmla="*/ 2 h 146"/>
                <a:gd name="T112" fmla="*/ 3 w 213"/>
                <a:gd name="T113" fmla="*/ 2 h 1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3"/>
                <a:gd name="T172" fmla="*/ 0 h 146"/>
                <a:gd name="T173" fmla="*/ 213 w 213"/>
                <a:gd name="T174" fmla="*/ 146 h 14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3" h="146">
                  <a:moveTo>
                    <a:pt x="36" y="84"/>
                  </a:moveTo>
                  <a:lnTo>
                    <a:pt x="0" y="54"/>
                  </a:lnTo>
                  <a:lnTo>
                    <a:pt x="38" y="43"/>
                  </a:lnTo>
                  <a:lnTo>
                    <a:pt x="40" y="43"/>
                  </a:lnTo>
                  <a:lnTo>
                    <a:pt x="43" y="41"/>
                  </a:lnTo>
                  <a:lnTo>
                    <a:pt x="45" y="37"/>
                  </a:lnTo>
                  <a:lnTo>
                    <a:pt x="47" y="35"/>
                  </a:lnTo>
                  <a:lnTo>
                    <a:pt x="49" y="32"/>
                  </a:lnTo>
                  <a:lnTo>
                    <a:pt x="49" y="28"/>
                  </a:lnTo>
                  <a:lnTo>
                    <a:pt x="49" y="19"/>
                  </a:lnTo>
                  <a:lnTo>
                    <a:pt x="47" y="9"/>
                  </a:lnTo>
                  <a:lnTo>
                    <a:pt x="47" y="3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3" y="2"/>
                  </a:lnTo>
                  <a:lnTo>
                    <a:pt x="75" y="3"/>
                  </a:lnTo>
                  <a:lnTo>
                    <a:pt x="77" y="7"/>
                  </a:lnTo>
                  <a:lnTo>
                    <a:pt x="79" y="11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7" y="13"/>
                  </a:lnTo>
                  <a:lnTo>
                    <a:pt x="92" y="13"/>
                  </a:lnTo>
                  <a:lnTo>
                    <a:pt x="94" y="15"/>
                  </a:lnTo>
                  <a:lnTo>
                    <a:pt x="100" y="19"/>
                  </a:lnTo>
                  <a:lnTo>
                    <a:pt x="104" y="20"/>
                  </a:lnTo>
                  <a:lnTo>
                    <a:pt x="109" y="22"/>
                  </a:lnTo>
                  <a:lnTo>
                    <a:pt x="117" y="22"/>
                  </a:lnTo>
                  <a:lnTo>
                    <a:pt x="122" y="24"/>
                  </a:lnTo>
                  <a:lnTo>
                    <a:pt x="130" y="22"/>
                  </a:lnTo>
                  <a:lnTo>
                    <a:pt x="136" y="22"/>
                  </a:lnTo>
                  <a:lnTo>
                    <a:pt x="137" y="19"/>
                  </a:lnTo>
                  <a:lnTo>
                    <a:pt x="137" y="17"/>
                  </a:lnTo>
                  <a:lnTo>
                    <a:pt x="139" y="13"/>
                  </a:lnTo>
                  <a:lnTo>
                    <a:pt x="137" y="11"/>
                  </a:lnTo>
                  <a:lnTo>
                    <a:pt x="141" y="9"/>
                  </a:lnTo>
                  <a:lnTo>
                    <a:pt x="147" y="5"/>
                  </a:lnTo>
                  <a:lnTo>
                    <a:pt x="151" y="5"/>
                  </a:lnTo>
                  <a:lnTo>
                    <a:pt x="152" y="5"/>
                  </a:lnTo>
                  <a:lnTo>
                    <a:pt x="154" y="5"/>
                  </a:lnTo>
                  <a:lnTo>
                    <a:pt x="158" y="7"/>
                  </a:lnTo>
                  <a:lnTo>
                    <a:pt x="160" y="7"/>
                  </a:lnTo>
                  <a:lnTo>
                    <a:pt x="162" y="9"/>
                  </a:lnTo>
                  <a:lnTo>
                    <a:pt x="166" y="13"/>
                  </a:lnTo>
                  <a:lnTo>
                    <a:pt x="168" y="15"/>
                  </a:lnTo>
                  <a:lnTo>
                    <a:pt x="168" y="20"/>
                  </a:lnTo>
                  <a:lnTo>
                    <a:pt x="171" y="32"/>
                  </a:lnTo>
                  <a:lnTo>
                    <a:pt x="171" y="35"/>
                  </a:lnTo>
                  <a:lnTo>
                    <a:pt x="173" y="39"/>
                  </a:lnTo>
                  <a:lnTo>
                    <a:pt x="175" y="43"/>
                  </a:lnTo>
                  <a:lnTo>
                    <a:pt x="177" y="45"/>
                  </a:lnTo>
                  <a:lnTo>
                    <a:pt x="179" y="49"/>
                  </a:lnTo>
                  <a:lnTo>
                    <a:pt x="183" y="51"/>
                  </a:lnTo>
                  <a:lnTo>
                    <a:pt x="186" y="54"/>
                  </a:lnTo>
                  <a:lnTo>
                    <a:pt x="190" y="54"/>
                  </a:lnTo>
                  <a:lnTo>
                    <a:pt x="190" y="58"/>
                  </a:lnTo>
                  <a:lnTo>
                    <a:pt x="190" y="66"/>
                  </a:lnTo>
                  <a:lnTo>
                    <a:pt x="190" y="69"/>
                  </a:lnTo>
                  <a:lnTo>
                    <a:pt x="192" y="75"/>
                  </a:lnTo>
                  <a:lnTo>
                    <a:pt x="194" y="81"/>
                  </a:lnTo>
                  <a:lnTo>
                    <a:pt x="196" y="86"/>
                  </a:lnTo>
                  <a:lnTo>
                    <a:pt x="201" y="99"/>
                  </a:lnTo>
                  <a:lnTo>
                    <a:pt x="205" y="111"/>
                  </a:lnTo>
                  <a:lnTo>
                    <a:pt x="209" y="120"/>
                  </a:lnTo>
                  <a:lnTo>
                    <a:pt x="211" y="128"/>
                  </a:lnTo>
                  <a:lnTo>
                    <a:pt x="213" y="131"/>
                  </a:lnTo>
                  <a:lnTo>
                    <a:pt x="213" y="135"/>
                  </a:lnTo>
                  <a:lnTo>
                    <a:pt x="213" y="137"/>
                  </a:lnTo>
                  <a:lnTo>
                    <a:pt x="213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09" y="145"/>
                  </a:lnTo>
                  <a:lnTo>
                    <a:pt x="207" y="146"/>
                  </a:lnTo>
                  <a:lnTo>
                    <a:pt x="203" y="146"/>
                  </a:lnTo>
                  <a:lnTo>
                    <a:pt x="201" y="146"/>
                  </a:lnTo>
                  <a:lnTo>
                    <a:pt x="200" y="146"/>
                  </a:lnTo>
                  <a:lnTo>
                    <a:pt x="198" y="146"/>
                  </a:lnTo>
                  <a:lnTo>
                    <a:pt x="192" y="143"/>
                  </a:lnTo>
                  <a:lnTo>
                    <a:pt x="188" y="141"/>
                  </a:lnTo>
                  <a:lnTo>
                    <a:pt x="177" y="133"/>
                  </a:lnTo>
                  <a:lnTo>
                    <a:pt x="168" y="128"/>
                  </a:lnTo>
                  <a:lnTo>
                    <a:pt x="168" y="126"/>
                  </a:lnTo>
                  <a:lnTo>
                    <a:pt x="164" y="126"/>
                  </a:lnTo>
                  <a:lnTo>
                    <a:pt x="156" y="126"/>
                  </a:lnTo>
                  <a:lnTo>
                    <a:pt x="143" y="128"/>
                  </a:lnTo>
                  <a:lnTo>
                    <a:pt x="143" y="124"/>
                  </a:lnTo>
                  <a:lnTo>
                    <a:pt x="145" y="118"/>
                  </a:lnTo>
                  <a:lnTo>
                    <a:pt x="145" y="114"/>
                  </a:lnTo>
                  <a:lnTo>
                    <a:pt x="145" y="111"/>
                  </a:lnTo>
                  <a:lnTo>
                    <a:pt x="145" y="107"/>
                  </a:lnTo>
                  <a:lnTo>
                    <a:pt x="143" y="101"/>
                  </a:lnTo>
                  <a:lnTo>
                    <a:pt x="143" y="98"/>
                  </a:lnTo>
                  <a:lnTo>
                    <a:pt x="141" y="92"/>
                  </a:lnTo>
                  <a:lnTo>
                    <a:pt x="137" y="88"/>
                  </a:lnTo>
                  <a:lnTo>
                    <a:pt x="136" y="84"/>
                  </a:lnTo>
                  <a:lnTo>
                    <a:pt x="130" y="82"/>
                  </a:lnTo>
                  <a:lnTo>
                    <a:pt x="124" y="79"/>
                  </a:lnTo>
                  <a:lnTo>
                    <a:pt x="117" y="79"/>
                  </a:lnTo>
                  <a:lnTo>
                    <a:pt x="107" y="77"/>
                  </a:lnTo>
                  <a:lnTo>
                    <a:pt x="102" y="77"/>
                  </a:lnTo>
                  <a:lnTo>
                    <a:pt x="96" y="79"/>
                  </a:lnTo>
                  <a:lnTo>
                    <a:pt x="89" y="81"/>
                  </a:lnTo>
                  <a:lnTo>
                    <a:pt x="85" y="82"/>
                  </a:lnTo>
                  <a:lnTo>
                    <a:pt x="81" y="84"/>
                  </a:lnTo>
                  <a:lnTo>
                    <a:pt x="77" y="88"/>
                  </a:lnTo>
                  <a:lnTo>
                    <a:pt x="73" y="90"/>
                  </a:lnTo>
                  <a:lnTo>
                    <a:pt x="72" y="94"/>
                  </a:lnTo>
                  <a:lnTo>
                    <a:pt x="70" y="99"/>
                  </a:lnTo>
                  <a:lnTo>
                    <a:pt x="68" y="103"/>
                  </a:lnTo>
                  <a:lnTo>
                    <a:pt x="66" y="111"/>
                  </a:lnTo>
                  <a:lnTo>
                    <a:pt x="36" y="8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7" name="Freeform 288"/>
            <p:cNvSpPr>
              <a:spLocks/>
            </p:cNvSpPr>
            <p:nvPr/>
          </p:nvSpPr>
          <p:spPr bwMode="auto">
            <a:xfrm>
              <a:off x="441" y="2719"/>
              <a:ext cx="93" cy="74"/>
            </a:xfrm>
            <a:custGeom>
              <a:avLst/>
              <a:gdLst>
                <a:gd name="T0" fmla="*/ 6 w 181"/>
                <a:gd name="T1" fmla="*/ 4 h 186"/>
                <a:gd name="T2" fmla="*/ 7 w 181"/>
                <a:gd name="T3" fmla="*/ 4 h 186"/>
                <a:gd name="T4" fmla="*/ 7 w 181"/>
                <a:gd name="T5" fmla="*/ 4 h 186"/>
                <a:gd name="T6" fmla="*/ 7 w 181"/>
                <a:gd name="T7" fmla="*/ 4 h 186"/>
                <a:gd name="T8" fmla="*/ 6 w 181"/>
                <a:gd name="T9" fmla="*/ 4 h 186"/>
                <a:gd name="T10" fmla="*/ 6 w 181"/>
                <a:gd name="T11" fmla="*/ 4 h 186"/>
                <a:gd name="T12" fmla="*/ 5 w 181"/>
                <a:gd name="T13" fmla="*/ 3 h 186"/>
                <a:gd name="T14" fmla="*/ 5 w 181"/>
                <a:gd name="T15" fmla="*/ 3 h 186"/>
                <a:gd name="T16" fmla="*/ 4 w 181"/>
                <a:gd name="T17" fmla="*/ 3 h 186"/>
                <a:gd name="T18" fmla="*/ 4 w 181"/>
                <a:gd name="T19" fmla="*/ 3 h 186"/>
                <a:gd name="T20" fmla="*/ 4 w 181"/>
                <a:gd name="T21" fmla="*/ 3 h 186"/>
                <a:gd name="T22" fmla="*/ 4 w 181"/>
                <a:gd name="T23" fmla="*/ 3 h 186"/>
                <a:gd name="T24" fmla="*/ 4 w 181"/>
                <a:gd name="T25" fmla="*/ 2 h 186"/>
                <a:gd name="T26" fmla="*/ 4 w 181"/>
                <a:gd name="T27" fmla="*/ 2 h 186"/>
                <a:gd name="T28" fmla="*/ 3 w 181"/>
                <a:gd name="T29" fmla="*/ 2 h 186"/>
                <a:gd name="T30" fmla="*/ 3 w 181"/>
                <a:gd name="T31" fmla="*/ 2 h 186"/>
                <a:gd name="T32" fmla="*/ 3 w 181"/>
                <a:gd name="T33" fmla="*/ 2 h 186"/>
                <a:gd name="T34" fmla="*/ 2 w 181"/>
                <a:gd name="T35" fmla="*/ 2 h 186"/>
                <a:gd name="T36" fmla="*/ 2 w 181"/>
                <a:gd name="T37" fmla="*/ 2 h 186"/>
                <a:gd name="T38" fmla="*/ 2 w 181"/>
                <a:gd name="T39" fmla="*/ 2 h 186"/>
                <a:gd name="T40" fmla="*/ 2 w 181"/>
                <a:gd name="T41" fmla="*/ 2 h 186"/>
                <a:gd name="T42" fmla="*/ 1 w 181"/>
                <a:gd name="T43" fmla="*/ 1 h 186"/>
                <a:gd name="T44" fmla="*/ 0 w 181"/>
                <a:gd name="T45" fmla="*/ 1 h 186"/>
                <a:gd name="T46" fmla="*/ 0 w 181"/>
                <a:gd name="T47" fmla="*/ 0 h 186"/>
                <a:gd name="T48" fmla="*/ 1 w 181"/>
                <a:gd name="T49" fmla="*/ 0 h 186"/>
                <a:gd name="T50" fmla="*/ 2 w 181"/>
                <a:gd name="T51" fmla="*/ 0 h 186"/>
                <a:gd name="T52" fmla="*/ 2 w 181"/>
                <a:gd name="T53" fmla="*/ 0 h 186"/>
                <a:gd name="T54" fmla="*/ 3 w 181"/>
                <a:gd name="T55" fmla="*/ 0 h 186"/>
                <a:gd name="T56" fmla="*/ 3 w 181"/>
                <a:gd name="T57" fmla="*/ 0 h 186"/>
                <a:gd name="T58" fmla="*/ 4 w 181"/>
                <a:gd name="T59" fmla="*/ 0 h 186"/>
                <a:gd name="T60" fmla="*/ 4 w 181"/>
                <a:gd name="T61" fmla="*/ 0 h 186"/>
                <a:gd name="T62" fmla="*/ 4 w 181"/>
                <a:gd name="T63" fmla="*/ 0 h 186"/>
                <a:gd name="T64" fmla="*/ 5 w 181"/>
                <a:gd name="T65" fmla="*/ 0 h 186"/>
                <a:gd name="T66" fmla="*/ 5 w 181"/>
                <a:gd name="T67" fmla="*/ 0 h 186"/>
                <a:gd name="T68" fmla="*/ 5 w 181"/>
                <a:gd name="T69" fmla="*/ 0 h 186"/>
                <a:gd name="T70" fmla="*/ 6 w 181"/>
                <a:gd name="T71" fmla="*/ 0 h 186"/>
                <a:gd name="T72" fmla="*/ 6 w 181"/>
                <a:gd name="T73" fmla="*/ 0 h 186"/>
                <a:gd name="T74" fmla="*/ 6 w 181"/>
                <a:gd name="T75" fmla="*/ 0 h 186"/>
                <a:gd name="T76" fmla="*/ 7 w 181"/>
                <a:gd name="T77" fmla="*/ 0 h 186"/>
                <a:gd name="T78" fmla="*/ 8 w 181"/>
                <a:gd name="T79" fmla="*/ 0 h 186"/>
                <a:gd name="T80" fmla="*/ 9 w 181"/>
                <a:gd name="T81" fmla="*/ 0 h 186"/>
                <a:gd name="T82" fmla="*/ 9 w 181"/>
                <a:gd name="T83" fmla="*/ 0 h 186"/>
                <a:gd name="T84" fmla="*/ 11 w 181"/>
                <a:gd name="T85" fmla="*/ 0 h 186"/>
                <a:gd name="T86" fmla="*/ 11 w 181"/>
                <a:gd name="T87" fmla="*/ 0 h 186"/>
                <a:gd name="T88" fmla="*/ 11 w 181"/>
                <a:gd name="T89" fmla="*/ 0 h 186"/>
                <a:gd name="T90" fmla="*/ 11 w 181"/>
                <a:gd name="T91" fmla="*/ 0 h 186"/>
                <a:gd name="T92" fmla="*/ 12 w 181"/>
                <a:gd name="T93" fmla="*/ 1 h 186"/>
                <a:gd name="T94" fmla="*/ 12 w 181"/>
                <a:gd name="T95" fmla="*/ 2 h 186"/>
                <a:gd name="T96" fmla="*/ 12 w 181"/>
                <a:gd name="T97" fmla="*/ 2 h 186"/>
                <a:gd name="T98" fmla="*/ 12 w 181"/>
                <a:gd name="T99" fmla="*/ 2 h 186"/>
                <a:gd name="T100" fmla="*/ 12 w 181"/>
                <a:gd name="T101" fmla="*/ 2 h 186"/>
                <a:gd name="T102" fmla="*/ 11 w 181"/>
                <a:gd name="T103" fmla="*/ 3 h 186"/>
                <a:gd name="T104" fmla="*/ 11 w 181"/>
                <a:gd name="T105" fmla="*/ 4 h 186"/>
                <a:gd name="T106" fmla="*/ 12 w 181"/>
                <a:gd name="T107" fmla="*/ 4 h 186"/>
                <a:gd name="T108" fmla="*/ 13 w 181"/>
                <a:gd name="T109" fmla="*/ 5 h 186"/>
                <a:gd name="T110" fmla="*/ 6 w 181"/>
                <a:gd name="T111" fmla="*/ 4 h 18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1"/>
                <a:gd name="T169" fmla="*/ 0 h 186"/>
                <a:gd name="T170" fmla="*/ 181 w 181"/>
                <a:gd name="T171" fmla="*/ 186 h 18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1" h="186">
                  <a:moveTo>
                    <a:pt x="89" y="179"/>
                  </a:moveTo>
                  <a:lnTo>
                    <a:pt x="91" y="177"/>
                  </a:lnTo>
                  <a:lnTo>
                    <a:pt x="94" y="169"/>
                  </a:lnTo>
                  <a:lnTo>
                    <a:pt x="96" y="164"/>
                  </a:lnTo>
                  <a:lnTo>
                    <a:pt x="96" y="158"/>
                  </a:lnTo>
                  <a:lnTo>
                    <a:pt x="96" y="154"/>
                  </a:lnTo>
                  <a:lnTo>
                    <a:pt x="96" y="151"/>
                  </a:lnTo>
                  <a:lnTo>
                    <a:pt x="94" y="147"/>
                  </a:lnTo>
                  <a:lnTo>
                    <a:pt x="92" y="143"/>
                  </a:lnTo>
                  <a:lnTo>
                    <a:pt x="92" y="141"/>
                  </a:lnTo>
                  <a:lnTo>
                    <a:pt x="89" y="137"/>
                  </a:lnTo>
                  <a:lnTo>
                    <a:pt x="85" y="137"/>
                  </a:lnTo>
                  <a:lnTo>
                    <a:pt x="81" y="136"/>
                  </a:lnTo>
                  <a:lnTo>
                    <a:pt x="75" y="136"/>
                  </a:lnTo>
                  <a:lnTo>
                    <a:pt x="70" y="136"/>
                  </a:lnTo>
                  <a:lnTo>
                    <a:pt x="66" y="134"/>
                  </a:lnTo>
                  <a:lnTo>
                    <a:pt x="60" y="130"/>
                  </a:lnTo>
                  <a:lnTo>
                    <a:pt x="59" y="128"/>
                  </a:lnTo>
                  <a:lnTo>
                    <a:pt x="57" y="124"/>
                  </a:lnTo>
                  <a:lnTo>
                    <a:pt x="55" y="122"/>
                  </a:lnTo>
                  <a:lnTo>
                    <a:pt x="55" y="119"/>
                  </a:lnTo>
                  <a:lnTo>
                    <a:pt x="55" y="115"/>
                  </a:lnTo>
                  <a:lnTo>
                    <a:pt x="55" y="111"/>
                  </a:lnTo>
                  <a:lnTo>
                    <a:pt x="55" y="107"/>
                  </a:lnTo>
                  <a:lnTo>
                    <a:pt x="55" y="104"/>
                  </a:lnTo>
                  <a:lnTo>
                    <a:pt x="55" y="102"/>
                  </a:lnTo>
                  <a:lnTo>
                    <a:pt x="53" y="100"/>
                  </a:lnTo>
                  <a:lnTo>
                    <a:pt x="51" y="96"/>
                  </a:lnTo>
                  <a:lnTo>
                    <a:pt x="47" y="92"/>
                  </a:lnTo>
                  <a:lnTo>
                    <a:pt x="45" y="92"/>
                  </a:lnTo>
                  <a:lnTo>
                    <a:pt x="42" y="90"/>
                  </a:lnTo>
                  <a:lnTo>
                    <a:pt x="40" y="90"/>
                  </a:lnTo>
                  <a:lnTo>
                    <a:pt x="36" y="90"/>
                  </a:lnTo>
                  <a:lnTo>
                    <a:pt x="34" y="92"/>
                  </a:lnTo>
                  <a:lnTo>
                    <a:pt x="30" y="94"/>
                  </a:lnTo>
                  <a:lnTo>
                    <a:pt x="27" y="96"/>
                  </a:lnTo>
                  <a:lnTo>
                    <a:pt x="23" y="100"/>
                  </a:lnTo>
                  <a:lnTo>
                    <a:pt x="23" y="98"/>
                  </a:lnTo>
                  <a:lnTo>
                    <a:pt x="23" y="92"/>
                  </a:lnTo>
                  <a:lnTo>
                    <a:pt x="23" y="85"/>
                  </a:lnTo>
                  <a:lnTo>
                    <a:pt x="21" y="77"/>
                  </a:lnTo>
                  <a:lnTo>
                    <a:pt x="17" y="70"/>
                  </a:lnTo>
                  <a:lnTo>
                    <a:pt x="10" y="51"/>
                  </a:lnTo>
                  <a:lnTo>
                    <a:pt x="4" y="40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1" y="17"/>
                  </a:lnTo>
                  <a:lnTo>
                    <a:pt x="28" y="15"/>
                  </a:lnTo>
                  <a:lnTo>
                    <a:pt x="32" y="15"/>
                  </a:lnTo>
                  <a:lnTo>
                    <a:pt x="36" y="13"/>
                  </a:lnTo>
                  <a:lnTo>
                    <a:pt x="40" y="11"/>
                  </a:lnTo>
                  <a:lnTo>
                    <a:pt x="43" y="10"/>
                  </a:lnTo>
                  <a:lnTo>
                    <a:pt x="45" y="6"/>
                  </a:lnTo>
                  <a:lnTo>
                    <a:pt x="51" y="2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0" y="4"/>
                  </a:lnTo>
                  <a:lnTo>
                    <a:pt x="62" y="6"/>
                  </a:lnTo>
                  <a:lnTo>
                    <a:pt x="64" y="8"/>
                  </a:lnTo>
                  <a:lnTo>
                    <a:pt x="70" y="10"/>
                  </a:lnTo>
                  <a:lnTo>
                    <a:pt x="72" y="11"/>
                  </a:lnTo>
                  <a:lnTo>
                    <a:pt x="75" y="11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79" y="8"/>
                  </a:lnTo>
                  <a:lnTo>
                    <a:pt x="81" y="6"/>
                  </a:lnTo>
                  <a:lnTo>
                    <a:pt x="81" y="4"/>
                  </a:lnTo>
                  <a:lnTo>
                    <a:pt x="87" y="2"/>
                  </a:lnTo>
                  <a:lnTo>
                    <a:pt x="91" y="2"/>
                  </a:lnTo>
                  <a:lnTo>
                    <a:pt x="96" y="0"/>
                  </a:lnTo>
                  <a:lnTo>
                    <a:pt x="102" y="0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30" y="6"/>
                  </a:lnTo>
                  <a:lnTo>
                    <a:pt x="136" y="4"/>
                  </a:lnTo>
                  <a:lnTo>
                    <a:pt x="143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4" y="2"/>
                  </a:lnTo>
                  <a:lnTo>
                    <a:pt x="158" y="4"/>
                  </a:lnTo>
                  <a:lnTo>
                    <a:pt x="162" y="6"/>
                  </a:lnTo>
                  <a:lnTo>
                    <a:pt x="162" y="8"/>
                  </a:lnTo>
                  <a:lnTo>
                    <a:pt x="164" y="11"/>
                  </a:lnTo>
                  <a:lnTo>
                    <a:pt x="164" y="15"/>
                  </a:lnTo>
                  <a:lnTo>
                    <a:pt x="166" y="25"/>
                  </a:lnTo>
                  <a:lnTo>
                    <a:pt x="171" y="43"/>
                  </a:lnTo>
                  <a:lnTo>
                    <a:pt x="171" y="55"/>
                  </a:lnTo>
                  <a:lnTo>
                    <a:pt x="173" y="68"/>
                  </a:lnTo>
                  <a:lnTo>
                    <a:pt x="173" y="73"/>
                  </a:lnTo>
                  <a:lnTo>
                    <a:pt x="173" y="77"/>
                  </a:lnTo>
                  <a:lnTo>
                    <a:pt x="173" y="83"/>
                  </a:lnTo>
                  <a:lnTo>
                    <a:pt x="171" y="89"/>
                  </a:lnTo>
                  <a:lnTo>
                    <a:pt x="170" y="96"/>
                  </a:lnTo>
                  <a:lnTo>
                    <a:pt x="166" y="117"/>
                  </a:lnTo>
                  <a:lnTo>
                    <a:pt x="164" y="130"/>
                  </a:lnTo>
                  <a:lnTo>
                    <a:pt x="164" y="141"/>
                  </a:lnTo>
                  <a:lnTo>
                    <a:pt x="164" y="149"/>
                  </a:lnTo>
                  <a:lnTo>
                    <a:pt x="166" y="152"/>
                  </a:lnTo>
                  <a:lnTo>
                    <a:pt x="166" y="158"/>
                  </a:lnTo>
                  <a:lnTo>
                    <a:pt x="170" y="162"/>
                  </a:lnTo>
                  <a:lnTo>
                    <a:pt x="181" y="186"/>
                  </a:lnTo>
                  <a:lnTo>
                    <a:pt x="143" y="171"/>
                  </a:lnTo>
                  <a:lnTo>
                    <a:pt x="89" y="17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8" name="Freeform 289"/>
            <p:cNvSpPr>
              <a:spLocks/>
            </p:cNvSpPr>
            <p:nvPr/>
          </p:nvSpPr>
          <p:spPr bwMode="auto">
            <a:xfrm>
              <a:off x="441" y="2719"/>
              <a:ext cx="93" cy="74"/>
            </a:xfrm>
            <a:custGeom>
              <a:avLst/>
              <a:gdLst>
                <a:gd name="T0" fmla="*/ 6 w 181"/>
                <a:gd name="T1" fmla="*/ 4 h 186"/>
                <a:gd name="T2" fmla="*/ 7 w 181"/>
                <a:gd name="T3" fmla="*/ 4 h 186"/>
                <a:gd name="T4" fmla="*/ 7 w 181"/>
                <a:gd name="T5" fmla="*/ 4 h 186"/>
                <a:gd name="T6" fmla="*/ 7 w 181"/>
                <a:gd name="T7" fmla="*/ 4 h 186"/>
                <a:gd name="T8" fmla="*/ 6 w 181"/>
                <a:gd name="T9" fmla="*/ 4 h 186"/>
                <a:gd name="T10" fmla="*/ 6 w 181"/>
                <a:gd name="T11" fmla="*/ 4 h 186"/>
                <a:gd name="T12" fmla="*/ 5 w 181"/>
                <a:gd name="T13" fmla="*/ 3 h 186"/>
                <a:gd name="T14" fmla="*/ 5 w 181"/>
                <a:gd name="T15" fmla="*/ 3 h 186"/>
                <a:gd name="T16" fmla="*/ 4 w 181"/>
                <a:gd name="T17" fmla="*/ 3 h 186"/>
                <a:gd name="T18" fmla="*/ 4 w 181"/>
                <a:gd name="T19" fmla="*/ 3 h 186"/>
                <a:gd name="T20" fmla="*/ 4 w 181"/>
                <a:gd name="T21" fmla="*/ 3 h 186"/>
                <a:gd name="T22" fmla="*/ 4 w 181"/>
                <a:gd name="T23" fmla="*/ 3 h 186"/>
                <a:gd name="T24" fmla="*/ 4 w 181"/>
                <a:gd name="T25" fmla="*/ 2 h 186"/>
                <a:gd name="T26" fmla="*/ 4 w 181"/>
                <a:gd name="T27" fmla="*/ 2 h 186"/>
                <a:gd name="T28" fmla="*/ 3 w 181"/>
                <a:gd name="T29" fmla="*/ 2 h 186"/>
                <a:gd name="T30" fmla="*/ 3 w 181"/>
                <a:gd name="T31" fmla="*/ 2 h 186"/>
                <a:gd name="T32" fmla="*/ 3 w 181"/>
                <a:gd name="T33" fmla="*/ 2 h 186"/>
                <a:gd name="T34" fmla="*/ 2 w 181"/>
                <a:gd name="T35" fmla="*/ 2 h 186"/>
                <a:gd name="T36" fmla="*/ 2 w 181"/>
                <a:gd name="T37" fmla="*/ 2 h 186"/>
                <a:gd name="T38" fmla="*/ 2 w 181"/>
                <a:gd name="T39" fmla="*/ 2 h 186"/>
                <a:gd name="T40" fmla="*/ 2 w 181"/>
                <a:gd name="T41" fmla="*/ 2 h 186"/>
                <a:gd name="T42" fmla="*/ 1 w 181"/>
                <a:gd name="T43" fmla="*/ 1 h 186"/>
                <a:gd name="T44" fmla="*/ 0 w 181"/>
                <a:gd name="T45" fmla="*/ 1 h 186"/>
                <a:gd name="T46" fmla="*/ 0 w 181"/>
                <a:gd name="T47" fmla="*/ 0 h 186"/>
                <a:gd name="T48" fmla="*/ 1 w 181"/>
                <a:gd name="T49" fmla="*/ 0 h 186"/>
                <a:gd name="T50" fmla="*/ 2 w 181"/>
                <a:gd name="T51" fmla="*/ 0 h 186"/>
                <a:gd name="T52" fmla="*/ 2 w 181"/>
                <a:gd name="T53" fmla="*/ 0 h 186"/>
                <a:gd name="T54" fmla="*/ 3 w 181"/>
                <a:gd name="T55" fmla="*/ 0 h 186"/>
                <a:gd name="T56" fmla="*/ 3 w 181"/>
                <a:gd name="T57" fmla="*/ 0 h 186"/>
                <a:gd name="T58" fmla="*/ 4 w 181"/>
                <a:gd name="T59" fmla="*/ 0 h 186"/>
                <a:gd name="T60" fmla="*/ 4 w 181"/>
                <a:gd name="T61" fmla="*/ 0 h 186"/>
                <a:gd name="T62" fmla="*/ 4 w 181"/>
                <a:gd name="T63" fmla="*/ 0 h 186"/>
                <a:gd name="T64" fmla="*/ 5 w 181"/>
                <a:gd name="T65" fmla="*/ 0 h 186"/>
                <a:gd name="T66" fmla="*/ 5 w 181"/>
                <a:gd name="T67" fmla="*/ 0 h 186"/>
                <a:gd name="T68" fmla="*/ 5 w 181"/>
                <a:gd name="T69" fmla="*/ 0 h 186"/>
                <a:gd name="T70" fmla="*/ 6 w 181"/>
                <a:gd name="T71" fmla="*/ 0 h 186"/>
                <a:gd name="T72" fmla="*/ 6 w 181"/>
                <a:gd name="T73" fmla="*/ 0 h 186"/>
                <a:gd name="T74" fmla="*/ 6 w 181"/>
                <a:gd name="T75" fmla="*/ 0 h 186"/>
                <a:gd name="T76" fmla="*/ 7 w 181"/>
                <a:gd name="T77" fmla="*/ 0 h 186"/>
                <a:gd name="T78" fmla="*/ 8 w 181"/>
                <a:gd name="T79" fmla="*/ 0 h 186"/>
                <a:gd name="T80" fmla="*/ 9 w 181"/>
                <a:gd name="T81" fmla="*/ 0 h 186"/>
                <a:gd name="T82" fmla="*/ 9 w 181"/>
                <a:gd name="T83" fmla="*/ 0 h 186"/>
                <a:gd name="T84" fmla="*/ 11 w 181"/>
                <a:gd name="T85" fmla="*/ 0 h 186"/>
                <a:gd name="T86" fmla="*/ 11 w 181"/>
                <a:gd name="T87" fmla="*/ 0 h 186"/>
                <a:gd name="T88" fmla="*/ 11 w 181"/>
                <a:gd name="T89" fmla="*/ 0 h 186"/>
                <a:gd name="T90" fmla="*/ 11 w 181"/>
                <a:gd name="T91" fmla="*/ 0 h 186"/>
                <a:gd name="T92" fmla="*/ 12 w 181"/>
                <a:gd name="T93" fmla="*/ 1 h 186"/>
                <a:gd name="T94" fmla="*/ 12 w 181"/>
                <a:gd name="T95" fmla="*/ 2 h 186"/>
                <a:gd name="T96" fmla="*/ 12 w 181"/>
                <a:gd name="T97" fmla="*/ 2 h 186"/>
                <a:gd name="T98" fmla="*/ 12 w 181"/>
                <a:gd name="T99" fmla="*/ 2 h 186"/>
                <a:gd name="T100" fmla="*/ 12 w 181"/>
                <a:gd name="T101" fmla="*/ 2 h 186"/>
                <a:gd name="T102" fmla="*/ 11 w 181"/>
                <a:gd name="T103" fmla="*/ 3 h 186"/>
                <a:gd name="T104" fmla="*/ 11 w 181"/>
                <a:gd name="T105" fmla="*/ 4 h 186"/>
                <a:gd name="T106" fmla="*/ 12 w 181"/>
                <a:gd name="T107" fmla="*/ 4 h 186"/>
                <a:gd name="T108" fmla="*/ 13 w 181"/>
                <a:gd name="T109" fmla="*/ 5 h 186"/>
                <a:gd name="T110" fmla="*/ 6 w 181"/>
                <a:gd name="T111" fmla="*/ 4 h 18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1"/>
                <a:gd name="T169" fmla="*/ 0 h 186"/>
                <a:gd name="T170" fmla="*/ 181 w 181"/>
                <a:gd name="T171" fmla="*/ 186 h 18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1" h="186">
                  <a:moveTo>
                    <a:pt x="89" y="179"/>
                  </a:moveTo>
                  <a:lnTo>
                    <a:pt x="91" y="177"/>
                  </a:lnTo>
                  <a:lnTo>
                    <a:pt x="94" y="169"/>
                  </a:lnTo>
                  <a:lnTo>
                    <a:pt x="96" y="164"/>
                  </a:lnTo>
                  <a:lnTo>
                    <a:pt x="96" y="158"/>
                  </a:lnTo>
                  <a:lnTo>
                    <a:pt x="96" y="154"/>
                  </a:lnTo>
                  <a:lnTo>
                    <a:pt x="96" y="151"/>
                  </a:lnTo>
                  <a:lnTo>
                    <a:pt x="94" y="147"/>
                  </a:lnTo>
                  <a:lnTo>
                    <a:pt x="92" y="143"/>
                  </a:lnTo>
                  <a:lnTo>
                    <a:pt x="92" y="141"/>
                  </a:lnTo>
                  <a:lnTo>
                    <a:pt x="89" y="137"/>
                  </a:lnTo>
                  <a:lnTo>
                    <a:pt x="85" y="137"/>
                  </a:lnTo>
                  <a:lnTo>
                    <a:pt x="81" y="136"/>
                  </a:lnTo>
                  <a:lnTo>
                    <a:pt x="75" y="136"/>
                  </a:lnTo>
                  <a:lnTo>
                    <a:pt x="70" y="136"/>
                  </a:lnTo>
                  <a:lnTo>
                    <a:pt x="66" y="134"/>
                  </a:lnTo>
                  <a:lnTo>
                    <a:pt x="60" y="130"/>
                  </a:lnTo>
                  <a:lnTo>
                    <a:pt x="59" y="128"/>
                  </a:lnTo>
                  <a:lnTo>
                    <a:pt x="57" y="124"/>
                  </a:lnTo>
                  <a:lnTo>
                    <a:pt x="55" y="122"/>
                  </a:lnTo>
                  <a:lnTo>
                    <a:pt x="55" y="119"/>
                  </a:lnTo>
                  <a:lnTo>
                    <a:pt x="55" y="115"/>
                  </a:lnTo>
                  <a:lnTo>
                    <a:pt x="55" y="111"/>
                  </a:lnTo>
                  <a:lnTo>
                    <a:pt x="55" y="107"/>
                  </a:lnTo>
                  <a:lnTo>
                    <a:pt x="55" y="104"/>
                  </a:lnTo>
                  <a:lnTo>
                    <a:pt x="55" y="102"/>
                  </a:lnTo>
                  <a:lnTo>
                    <a:pt x="53" y="100"/>
                  </a:lnTo>
                  <a:lnTo>
                    <a:pt x="51" y="96"/>
                  </a:lnTo>
                  <a:lnTo>
                    <a:pt x="47" y="92"/>
                  </a:lnTo>
                  <a:lnTo>
                    <a:pt x="45" y="92"/>
                  </a:lnTo>
                  <a:lnTo>
                    <a:pt x="42" y="90"/>
                  </a:lnTo>
                  <a:lnTo>
                    <a:pt x="40" y="90"/>
                  </a:lnTo>
                  <a:lnTo>
                    <a:pt x="36" y="90"/>
                  </a:lnTo>
                  <a:lnTo>
                    <a:pt x="34" y="92"/>
                  </a:lnTo>
                  <a:lnTo>
                    <a:pt x="30" y="94"/>
                  </a:lnTo>
                  <a:lnTo>
                    <a:pt x="27" y="96"/>
                  </a:lnTo>
                  <a:lnTo>
                    <a:pt x="23" y="100"/>
                  </a:lnTo>
                  <a:lnTo>
                    <a:pt x="23" y="98"/>
                  </a:lnTo>
                  <a:lnTo>
                    <a:pt x="23" y="92"/>
                  </a:lnTo>
                  <a:lnTo>
                    <a:pt x="23" y="85"/>
                  </a:lnTo>
                  <a:lnTo>
                    <a:pt x="21" y="77"/>
                  </a:lnTo>
                  <a:lnTo>
                    <a:pt x="17" y="70"/>
                  </a:lnTo>
                  <a:lnTo>
                    <a:pt x="10" y="51"/>
                  </a:lnTo>
                  <a:lnTo>
                    <a:pt x="4" y="40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1" y="17"/>
                  </a:lnTo>
                  <a:lnTo>
                    <a:pt x="28" y="15"/>
                  </a:lnTo>
                  <a:lnTo>
                    <a:pt x="32" y="15"/>
                  </a:lnTo>
                  <a:lnTo>
                    <a:pt x="36" y="13"/>
                  </a:lnTo>
                  <a:lnTo>
                    <a:pt x="40" y="11"/>
                  </a:lnTo>
                  <a:lnTo>
                    <a:pt x="43" y="10"/>
                  </a:lnTo>
                  <a:lnTo>
                    <a:pt x="45" y="6"/>
                  </a:lnTo>
                  <a:lnTo>
                    <a:pt x="51" y="2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0" y="4"/>
                  </a:lnTo>
                  <a:lnTo>
                    <a:pt x="62" y="6"/>
                  </a:lnTo>
                  <a:lnTo>
                    <a:pt x="64" y="8"/>
                  </a:lnTo>
                  <a:lnTo>
                    <a:pt x="70" y="10"/>
                  </a:lnTo>
                  <a:lnTo>
                    <a:pt x="72" y="11"/>
                  </a:lnTo>
                  <a:lnTo>
                    <a:pt x="75" y="11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79" y="8"/>
                  </a:lnTo>
                  <a:lnTo>
                    <a:pt x="81" y="6"/>
                  </a:lnTo>
                  <a:lnTo>
                    <a:pt x="81" y="4"/>
                  </a:lnTo>
                  <a:lnTo>
                    <a:pt x="87" y="2"/>
                  </a:lnTo>
                  <a:lnTo>
                    <a:pt x="91" y="2"/>
                  </a:lnTo>
                  <a:lnTo>
                    <a:pt x="96" y="0"/>
                  </a:lnTo>
                  <a:lnTo>
                    <a:pt x="102" y="0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1" y="6"/>
                  </a:lnTo>
                  <a:lnTo>
                    <a:pt x="126" y="6"/>
                  </a:lnTo>
                  <a:lnTo>
                    <a:pt x="130" y="6"/>
                  </a:lnTo>
                  <a:lnTo>
                    <a:pt x="136" y="4"/>
                  </a:lnTo>
                  <a:lnTo>
                    <a:pt x="143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4" y="2"/>
                  </a:lnTo>
                  <a:lnTo>
                    <a:pt x="158" y="4"/>
                  </a:lnTo>
                  <a:lnTo>
                    <a:pt x="162" y="6"/>
                  </a:lnTo>
                  <a:lnTo>
                    <a:pt x="162" y="8"/>
                  </a:lnTo>
                  <a:lnTo>
                    <a:pt x="164" y="11"/>
                  </a:lnTo>
                  <a:lnTo>
                    <a:pt x="164" y="15"/>
                  </a:lnTo>
                  <a:lnTo>
                    <a:pt x="166" y="25"/>
                  </a:lnTo>
                  <a:lnTo>
                    <a:pt x="171" y="43"/>
                  </a:lnTo>
                  <a:lnTo>
                    <a:pt x="171" y="55"/>
                  </a:lnTo>
                  <a:lnTo>
                    <a:pt x="173" y="68"/>
                  </a:lnTo>
                  <a:lnTo>
                    <a:pt x="173" y="73"/>
                  </a:lnTo>
                  <a:lnTo>
                    <a:pt x="173" y="77"/>
                  </a:lnTo>
                  <a:lnTo>
                    <a:pt x="173" y="83"/>
                  </a:lnTo>
                  <a:lnTo>
                    <a:pt x="171" y="89"/>
                  </a:lnTo>
                  <a:lnTo>
                    <a:pt x="170" y="96"/>
                  </a:lnTo>
                  <a:lnTo>
                    <a:pt x="166" y="117"/>
                  </a:lnTo>
                  <a:lnTo>
                    <a:pt x="164" y="130"/>
                  </a:lnTo>
                  <a:lnTo>
                    <a:pt x="164" y="141"/>
                  </a:lnTo>
                  <a:lnTo>
                    <a:pt x="164" y="149"/>
                  </a:lnTo>
                  <a:lnTo>
                    <a:pt x="166" y="152"/>
                  </a:lnTo>
                  <a:lnTo>
                    <a:pt x="166" y="158"/>
                  </a:lnTo>
                  <a:lnTo>
                    <a:pt x="170" y="162"/>
                  </a:lnTo>
                  <a:lnTo>
                    <a:pt x="181" y="186"/>
                  </a:lnTo>
                  <a:lnTo>
                    <a:pt x="143" y="171"/>
                  </a:lnTo>
                  <a:lnTo>
                    <a:pt x="89" y="17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9" name="Freeform 290"/>
            <p:cNvSpPr>
              <a:spLocks/>
            </p:cNvSpPr>
            <p:nvPr/>
          </p:nvSpPr>
          <p:spPr bwMode="auto">
            <a:xfrm>
              <a:off x="484" y="2688"/>
              <a:ext cx="81" cy="32"/>
            </a:xfrm>
            <a:custGeom>
              <a:avLst/>
              <a:gdLst>
                <a:gd name="T0" fmla="*/ 4 w 158"/>
                <a:gd name="T1" fmla="*/ 0 h 81"/>
                <a:gd name="T2" fmla="*/ 4 w 158"/>
                <a:gd name="T3" fmla="*/ 0 h 81"/>
                <a:gd name="T4" fmla="*/ 3 w 158"/>
                <a:gd name="T5" fmla="*/ 0 h 81"/>
                <a:gd name="T6" fmla="*/ 2 w 158"/>
                <a:gd name="T7" fmla="*/ 1 h 81"/>
                <a:gd name="T8" fmla="*/ 2 w 158"/>
                <a:gd name="T9" fmla="*/ 1 h 81"/>
                <a:gd name="T10" fmla="*/ 1 w 158"/>
                <a:gd name="T11" fmla="*/ 1 h 81"/>
                <a:gd name="T12" fmla="*/ 0 w 158"/>
                <a:gd name="T13" fmla="*/ 2 h 81"/>
                <a:gd name="T14" fmla="*/ 1 w 158"/>
                <a:gd name="T15" fmla="*/ 2 h 81"/>
                <a:gd name="T16" fmla="*/ 2 w 158"/>
                <a:gd name="T17" fmla="*/ 2 h 81"/>
                <a:gd name="T18" fmla="*/ 3 w 158"/>
                <a:gd name="T19" fmla="*/ 2 h 81"/>
                <a:gd name="T20" fmla="*/ 3 w 158"/>
                <a:gd name="T21" fmla="*/ 2 h 81"/>
                <a:gd name="T22" fmla="*/ 4 w 158"/>
                <a:gd name="T23" fmla="*/ 2 h 81"/>
                <a:gd name="T24" fmla="*/ 4 w 158"/>
                <a:gd name="T25" fmla="*/ 2 h 81"/>
                <a:gd name="T26" fmla="*/ 5 w 158"/>
                <a:gd name="T27" fmla="*/ 2 h 81"/>
                <a:gd name="T28" fmla="*/ 5 w 158"/>
                <a:gd name="T29" fmla="*/ 2 h 81"/>
                <a:gd name="T30" fmla="*/ 6 w 158"/>
                <a:gd name="T31" fmla="*/ 2 h 81"/>
                <a:gd name="T32" fmla="*/ 5 w 158"/>
                <a:gd name="T33" fmla="*/ 2 h 81"/>
                <a:gd name="T34" fmla="*/ 6 w 158"/>
                <a:gd name="T35" fmla="*/ 2 h 81"/>
                <a:gd name="T36" fmla="*/ 6 w 158"/>
                <a:gd name="T37" fmla="*/ 2 h 81"/>
                <a:gd name="T38" fmla="*/ 6 w 158"/>
                <a:gd name="T39" fmla="*/ 2 h 81"/>
                <a:gd name="T40" fmla="*/ 6 w 158"/>
                <a:gd name="T41" fmla="*/ 1 h 81"/>
                <a:gd name="T42" fmla="*/ 6 w 158"/>
                <a:gd name="T43" fmla="*/ 1 h 81"/>
                <a:gd name="T44" fmla="*/ 7 w 158"/>
                <a:gd name="T45" fmla="*/ 1 h 81"/>
                <a:gd name="T46" fmla="*/ 7 w 158"/>
                <a:gd name="T47" fmla="*/ 1 h 81"/>
                <a:gd name="T48" fmla="*/ 8 w 158"/>
                <a:gd name="T49" fmla="*/ 1 h 81"/>
                <a:gd name="T50" fmla="*/ 9 w 158"/>
                <a:gd name="T51" fmla="*/ 1 h 81"/>
                <a:gd name="T52" fmla="*/ 10 w 158"/>
                <a:gd name="T53" fmla="*/ 1 h 81"/>
                <a:gd name="T54" fmla="*/ 11 w 158"/>
                <a:gd name="T55" fmla="*/ 1 h 81"/>
                <a:gd name="T56" fmla="*/ 11 w 158"/>
                <a:gd name="T57" fmla="*/ 1 h 81"/>
                <a:gd name="T58" fmla="*/ 11 w 158"/>
                <a:gd name="T59" fmla="*/ 1 h 81"/>
                <a:gd name="T60" fmla="*/ 11 w 158"/>
                <a:gd name="T61" fmla="*/ 1 h 81"/>
                <a:gd name="T62" fmla="*/ 11 w 158"/>
                <a:gd name="T63" fmla="*/ 1 h 81"/>
                <a:gd name="T64" fmla="*/ 10 w 158"/>
                <a:gd name="T65" fmla="*/ 1 h 81"/>
                <a:gd name="T66" fmla="*/ 10 w 158"/>
                <a:gd name="T67" fmla="*/ 1 h 81"/>
                <a:gd name="T68" fmla="*/ 9 w 158"/>
                <a:gd name="T69" fmla="*/ 1 h 81"/>
                <a:gd name="T70" fmla="*/ 9 w 158"/>
                <a:gd name="T71" fmla="*/ 0 h 81"/>
                <a:gd name="T72" fmla="*/ 9 w 158"/>
                <a:gd name="T73" fmla="*/ 0 h 81"/>
                <a:gd name="T74" fmla="*/ 9 w 158"/>
                <a:gd name="T75" fmla="*/ 0 h 81"/>
                <a:gd name="T76" fmla="*/ 9 w 158"/>
                <a:gd name="T77" fmla="*/ 0 h 81"/>
                <a:gd name="T78" fmla="*/ 8 w 158"/>
                <a:gd name="T79" fmla="*/ 0 h 81"/>
                <a:gd name="T80" fmla="*/ 7 w 158"/>
                <a:gd name="T81" fmla="*/ 0 h 81"/>
                <a:gd name="T82" fmla="*/ 6 w 158"/>
                <a:gd name="T83" fmla="*/ 0 h 81"/>
                <a:gd name="T84" fmla="*/ 4 w 158"/>
                <a:gd name="T85" fmla="*/ 0 h 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8"/>
                <a:gd name="T130" fmla="*/ 0 h 81"/>
                <a:gd name="T131" fmla="*/ 158 w 158"/>
                <a:gd name="T132" fmla="*/ 81 h 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8" h="81">
                  <a:moveTo>
                    <a:pt x="62" y="17"/>
                  </a:moveTo>
                  <a:lnTo>
                    <a:pt x="60" y="17"/>
                  </a:lnTo>
                  <a:lnTo>
                    <a:pt x="57" y="17"/>
                  </a:lnTo>
                  <a:lnTo>
                    <a:pt x="49" y="17"/>
                  </a:lnTo>
                  <a:lnTo>
                    <a:pt x="41" y="19"/>
                  </a:lnTo>
                  <a:lnTo>
                    <a:pt x="36" y="21"/>
                  </a:lnTo>
                  <a:lnTo>
                    <a:pt x="32" y="22"/>
                  </a:lnTo>
                  <a:lnTo>
                    <a:pt x="28" y="24"/>
                  </a:lnTo>
                  <a:lnTo>
                    <a:pt x="25" y="28"/>
                  </a:lnTo>
                  <a:lnTo>
                    <a:pt x="19" y="32"/>
                  </a:lnTo>
                  <a:lnTo>
                    <a:pt x="15" y="36"/>
                  </a:lnTo>
                  <a:lnTo>
                    <a:pt x="13" y="41"/>
                  </a:lnTo>
                  <a:lnTo>
                    <a:pt x="10" y="47"/>
                  </a:lnTo>
                  <a:lnTo>
                    <a:pt x="0" y="81"/>
                  </a:lnTo>
                  <a:lnTo>
                    <a:pt x="2" y="79"/>
                  </a:lnTo>
                  <a:lnTo>
                    <a:pt x="10" y="77"/>
                  </a:lnTo>
                  <a:lnTo>
                    <a:pt x="15" y="77"/>
                  </a:lnTo>
                  <a:lnTo>
                    <a:pt x="21" y="77"/>
                  </a:lnTo>
                  <a:lnTo>
                    <a:pt x="26" y="77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41" y="79"/>
                  </a:lnTo>
                  <a:lnTo>
                    <a:pt x="45" y="81"/>
                  </a:lnTo>
                  <a:lnTo>
                    <a:pt x="51" y="79"/>
                  </a:lnTo>
                  <a:lnTo>
                    <a:pt x="55" y="79"/>
                  </a:lnTo>
                  <a:lnTo>
                    <a:pt x="60" y="77"/>
                  </a:lnTo>
                  <a:lnTo>
                    <a:pt x="62" y="77"/>
                  </a:lnTo>
                  <a:lnTo>
                    <a:pt x="64" y="75"/>
                  </a:lnTo>
                  <a:lnTo>
                    <a:pt x="68" y="75"/>
                  </a:lnTo>
                  <a:lnTo>
                    <a:pt x="72" y="75"/>
                  </a:lnTo>
                  <a:lnTo>
                    <a:pt x="75" y="75"/>
                  </a:lnTo>
                  <a:lnTo>
                    <a:pt x="79" y="77"/>
                  </a:lnTo>
                  <a:lnTo>
                    <a:pt x="77" y="73"/>
                  </a:lnTo>
                  <a:lnTo>
                    <a:pt x="77" y="71"/>
                  </a:lnTo>
                  <a:lnTo>
                    <a:pt x="79" y="69"/>
                  </a:lnTo>
                  <a:lnTo>
                    <a:pt x="79" y="68"/>
                  </a:lnTo>
                  <a:lnTo>
                    <a:pt x="83" y="64"/>
                  </a:lnTo>
                  <a:lnTo>
                    <a:pt x="85" y="62"/>
                  </a:lnTo>
                  <a:lnTo>
                    <a:pt x="87" y="58"/>
                  </a:lnTo>
                  <a:lnTo>
                    <a:pt x="89" y="54"/>
                  </a:lnTo>
                  <a:lnTo>
                    <a:pt x="90" y="53"/>
                  </a:lnTo>
                  <a:lnTo>
                    <a:pt x="90" y="51"/>
                  </a:lnTo>
                  <a:lnTo>
                    <a:pt x="92" y="49"/>
                  </a:lnTo>
                  <a:lnTo>
                    <a:pt x="94" y="47"/>
                  </a:lnTo>
                  <a:lnTo>
                    <a:pt x="96" y="47"/>
                  </a:lnTo>
                  <a:lnTo>
                    <a:pt x="98" y="45"/>
                  </a:lnTo>
                  <a:lnTo>
                    <a:pt x="102" y="45"/>
                  </a:lnTo>
                  <a:lnTo>
                    <a:pt x="105" y="45"/>
                  </a:lnTo>
                  <a:lnTo>
                    <a:pt x="109" y="45"/>
                  </a:lnTo>
                  <a:lnTo>
                    <a:pt x="132" y="45"/>
                  </a:lnTo>
                  <a:lnTo>
                    <a:pt x="136" y="45"/>
                  </a:lnTo>
                  <a:lnTo>
                    <a:pt x="145" y="45"/>
                  </a:lnTo>
                  <a:lnTo>
                    <a:pt x="151" y="47"/>
                  </a:lnTo>
                  <a:lnTo>
                    <a:pt x="154" y="47"/>
                  </a:lnTo>
                  <a:lnTo>
                    <a:pt x="156" y="45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8" y="36"/>
                  </a:lnTo>
                  <a:lnTo>
                    <a:pt x="156" y="36"/>
                  </a:lnTo>
                  <a:lnTo>
                    <a:pt x="154" y="34"/>
                  </a:lnTo>
                  <a:lnTo>
                    <a:pt x="152" y="34"/>
                  </a:lnTo>
                  <a:lnTo>
                    <a:pt x="151" y="34"/>
                  </a:lnTo>
                  <a:lnTo>
                    <a:pt x="149" y="34"/>
                  </a:lnTo>
                  <a:lnTo>
                    <a:pt x="145" y="32"/>
                  </a:lnTo>
                  <a:lnTo>
                    <a:pt x="143" y="30"/>
                  </a:lnTo>
                  <a:lnTo>
                    <a:pt x="139" y="28"/>
                  </a:lnTo>
                  <a:lnTo>
                    <a:pt x="137" y="26"/>
                  </a:lnTo>
                  <a:lnTo>
                    <a:pt x="137" y="22"/>
                  </a:lnTo>
                  <a:lnTo>
                    <a:pt x="136" y="21"/>
                  </a:lnTo>
                  <a:lnTo>
                    <a:pt x="134" y="17"/>
                  </a:lnTo>
                  <a:lnTo>
                    <a:pt x="134" y="13"/>
                  </a:lnTo>
                  <a:lnTo>
                    <a:pt x="132" y="11"/>
                  </a:lnTo>
                  <a:lnTo>
                    <a:pt x="130" y="7"/>
                  </a:lnTo>
                  <a:lnTo>
                    <a:pt x="128" y="6"/>
                  </a:lnTo>
                  <a:lnTo>
                    <a:pt x="124" y="2"/>
                  </a:lnTo>
                  <a:lnTo>
                    <a:pt x="124" y="0"/>
                  </a:lnTo>
                  <a:lnTo>
                    <a:pt x="119" y="2"/>
                  </a:lnTo>
                  <a:lnTo>
                    <a:pt x="107" y="7"/>
                  </a:lnTo>
                  <a:lnTo>
                    <a:pt x="102" y="11"/>
                  </a:lnTo>
                  <a:lnTo>
                    <a:pt x="94" y="13"/>
                  </a:lnTo>
                  <a:lnTo>
                    <a:pt x="87" y="15"/>
                  </a:lnTo>
                  <a:lnTo>
                    <a:pt x="79" y="17"/>
                  </a:lnTo>
                  <a:lnTo>
                    <a:pt x="62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0" name="Freeform 291"/>
            <p:cNvSpPr>
              <a:spLocks/>
            </p:cNvSpPr>
            <p:nvPr/>
          </p:nvSpPr>
          <p:spPr bwMode="auto">
            <a:xfrm>
              <a:off x="484" y="2688"/>
              <a:ext cx="81" cy="32"/>
            </a:xfrm>
            <a:custGeom>
              <a:avLst/>
              <a:gdLst>
                <a:gd name="T0" fmla="*/ 4 w 158"/>
                <a:gd name="T1" fmla="*/ 0 h 81"/>
                <a:gd name="T2" fmla="*/ 4 w 158"/>
                <a:gd name="T3" fmla="*/ 0 h 81"/>
                <a:gd name="T4" fmla="*/ 3 w 158"/>
                <a:gd name="T5" fmla="*/ 0 h 81"/>
                <a:gd name="T6" fmla="*/ 2 w 158"/>
                <a:gd name="T7" fmla="*/ 1 h 81"/>
                <a:gd name="T8" fmla="*/ 2 w 158"/>
                <a:gd name="T9" fmla="*/ 1 h 81"/>
                <a:gd name="T10" fmla="*/ 1 w 158"/>
                <a:gd name="T11" fmla="*/ 1 h 81"/>
                <a:gd name="T12" fmla="*/ 0 w 158"/>
                <a:gd name="T13" fmla="*/ 2 h 81"/>
                <a:gd name="T14" fmla="*/ 1 w 158"/>
                <a:gd name="T15" fmla="*/ 2 h 81"/>
                <a:gd name="T16" fmla="*/ 2 w 158"/>
                <a:gd name="T17" fmla="*/ 2 h 81"/>
                <a:gd name="T18" fmla="*/ 3 w 158"/>
                <a:gd name="T19" fmla="*/ 2 h 81"/>
                <a:gd name="T20" fmla="*/ 3 w 158"/>
                <a:gd name="T21" fmla="*/ 2 h 81"/>
                <a:gd name="T22" fmla="*/ 4 w 158"/>
                <a:gd name="T23" fmla="*/ 2 h 81"/>
                <a:gd name="T24" fmla="*/ 4 w 158"/>
                <a:gd name="T25" fmla="*/ 2 h 81"/>
                <a:gd name="T26" fmla="*/ 5 w 158"/>
                <a:gd name="T27" fmla="*/ 2 h 81"/>
                <a:gd name="T28" fmla="*/ 5 w 158"/>
                <a:gd name="T29" fmla="*/ 2 h 81"/>
                <a:gd name="T30" fmla="*/ 6 w 158"/>
                <a:gd name="T31" fmla="*/ 2 h 81"/>
                <a:gd name="T32" fmla="*/ 5 w 158"/>
                <a:gd name="T33" fmla="*/ 2 h 81"/>
                <a:gd name="T34" fmla="*/ 6 w 158"/>
                <a:gd name="T35" fmla="*/ 2 h 81"/>
                <a:gd name="T36" fmla="*/ 6 w 158"/>
                <a:gd name="T37" fmla="*/ 2 h 81"/>
                <a:gd name="T38" fmla="*/ 6 w 158"/>
                <a:gd name="T39" fmla="*/ 2 h 81"/>
                <a:gd name="T40" fmla="*/ 6 w 158"/>
                <a:gd name="T41" fmla="*/ 1 h 81"/>
                <a:gd name="T42" fmla="*/ 6 w 158"/>
                <a:gd name="T43" fmla="*/ 1 h 81"/>
                <a:gd name="T44" fmla="*/ 7 w 158"/>
                <a:gd name="T45" fmla="*/ 1 h 81"/>
                <a:gd name="T46" fmla="*/ 7 w 158"/>
                <a:gd name="T47" fmla="*/ 1 h 81"/>
                <a:gd name="T48" fmla="*/ 8 w 158"/>
                <a:gd name="T49" fmla="*/ 1 h 81"/>
                <a:gd name="T50" fmla="*/ 9 w 158"/>
                <a:gd name="T51" fmla="*/ 1 h 81"/>
                <a:gd name="T52" fmla="*/ 10 w 158"/>
                <a:gd name="T53" fmla="*/ 1 h 81"/>
                <a:gd name="T54" fmla="*/ 11 w 158"/>
                <a:gd name="T55" fmla="*/ 1 h 81"/>
                <a:gd name="T56" fmla="*/ 11 w 158"/>
                <a:gd name="T57" fmla="*/ 1 h 81"/>
                <a:gd name="T58" fmla="*/ 11 w 158"/>
                <a:gd name="T59" fmla="*/ 1 h 81"/>
                <a:gd name="T60" fmla="*/ 11 w 158"/>
                <a:gd name="T61" fmla="*/ 1 h 81"/>
                <a:gd name="T62" fmla="*/ 11 w 158"/>
                <a:gd name="T63" fmla="*/ 1 h 81"/>
                <a:gd name="T64" fmla="*/ 10 w 158"/>
                <a:gd name="T65" fmla="*/ 1 h 81"/>
                <a:gd name="T66" fmla="*/ 10 w 158"/>
                <a:gd name="T67" fmla="*/ 1 h 81"/>
                <a:gd name="T68" fmla="*/ 9 w 158"/>
                <a:gd name="T69" fmla="*/ 1 h 81"/>
                <a:gd name="T70" fmla="*/ 9 w 158"/>
                <a:gd name="T71" fmla="*/ 0 h 81"/>
                <a:gd name="T72" fmla="*/ 9 w 158"/>
                <a:gd name="T73" fmla="*/ 0 h 81"/>
                <a:gd name="T74" fmla="*/ 9 w 158"/>
                <a:gd name="T75" fmla="*/ 0 h 81"/>
                <a:gd name="T76" fmla="*/ 9 w 158"/>
                <a:gd name="T77" fmla="*/ 0 h 81"/>
                <a:gd name="T78" fmla="*/ 8 w 158"/>
                <a:gd name="T79" fmla="*/ 0 h 81"/>
                <a:gd name="T80" fmla="*/ 7 w 158"/>
                <a:gd name="T81" fmla="*/ 0 h 81"/>
                <a:gd name="T82" fmla="*/ 6 w 158"/>
                <a:gd name="T83" fmla="*/ 0 h 81"/>
                <a:gd name="T84" fmla="*/ 4 w 158"/>
                <a:gd name="T85" fmla="*/ 0 h 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8"/>
                <a:gd name="T130" fmla="*/ 0 h 81"/>
                <a:gd name="T131" fmla="*/ 158 w 158"/>
                <a:gd name="T132" fmla="*/ 81 h 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8" h="81">
                  <a:moveTo>
                    <a:pt x="62" y="17"/>
                  </a:moveTo>
                  <a:lnTo>
                    <a:pt x="60" y="17"/>
                  </a:lnTo>
                  <a:lnTo>
                    <a:pt x="57" y="17"/>
                  </a:lnTo>
                  <a:lnTo>
                    <a:pt x="49" y="17"/>
                  </a:lnTo>
                  <a:lnTo>
                    <a:pt x="41" y="19"/>
                  </a:lnTo>
                  <a:lnTo>
                    <a:pt x="36" y="21"/>
                  </a:lnTo>
                  <a:lnTo>
                    <a:pt x="32" y="22"/>
                  </a:lnTo>
                  <a:lnTo>
                    <a:pt x="28" y="24"/>
                  </a:lnTo>
                  <a:lnTo>
                    <a:pt x="25" y="28"/>
                  </a:lnTo>
                  <a:lnTo>
                    <a:pt x="19" y="32"/>
                  </a:lnTo>
                  <a:lnTo>
                    <a:pt x="15" y="36"/>
                  </a:lnTo>
                  <a:lnTo>
                    <a:pt x="13" y="41"/>
                  </a:lnTo>
                  <a:lnTo>
                    <a:pt x="10" y="47"/>
                  </a:lnTo>
                  <a:lnTo>
                    <a:pt x="0" y="81"/>
                  </a:lnTo>
                  <a:lnTo>
                    <a:pt x="2" y="79"/>
                  </a:lnTo>
                  <a:lnTo>
                    <a:pt x="10" y="77"/>
                  </a:lnTo>
                  <a:lnTo>
                    <a:pt x="15" y="77"/>
                  </a:lnTo>
                  <a:lnTo>
                    <a:pt x="21" y="77"/>
                  </a:lnTo>
                  <a:lnTo>
                    <a:pt x="26" y="77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41" y="79"/>
                  </a:lnTo>
                  <a:lnTo>
                    <a:pt x="45" y="81"/>
                  </a:lnTo>
                  <a:lnTo>
                    <a:pt x="51" y="79"/>
                  </a:lnTo>
                  <a:lnTo>
                    <a:pt x="55" y="79"/>
                  </a:lnTo>
                  <a:lnTo>
                    <a:pt x="60" y="77"/>
                  </a:lnTo>
                  <a:lnTo>
                    <a:pt x="62" y="77"/>
                  </a:lnTo>
                  <a:lnTo>
                    <a:pt x="64" y="75"/>
                  </a:lnTo>
                  <a:lnTo>
                    <a:pt x="68" y="75"/>
                  </a:lnTo>
                  <a:lnTo>
                    <a:pt x="72" y="75"/>
                  </a:lnTo>
                  <a:lnTo>
                    <a:pt x="75" y="75"/>
                  </a:lnTo>
                  <a:lnTo>
                    <a:pt x="79" y="77"/>
                  </a:lnTo>
                  <a:lnTo>
                    <a:pt x="77" y="73"/>
                  </a:lnTo>
                  <a:lnTo>
                    <a:pt x="77" y="71"/>
                  </a:lnTo>
                  <a:lnTo>
                    <a:pt x="79" y="69"/>
                  </a:lnTo>
                  <a:lnTo>
                    <a:pt x="79" y="68"/>
                  </a:lnTo>
                  <a:lnTo>
                    <a:pt x="83" y="64"/>
                  </a:lnTo>
                  <a:lnTo>
                    <a:pt x="85" y="62"/>
                  </a:lnTo>
                  <a:lnTo>
                    <a:pt x="87" y="58"/>
                  </a:lnTo>
                  <a:lnTo>
                    <a:pt x="89" y="54"/>
                  </a:lnTo>
                  <a:lnTo>
                    <a:pt x="90" y="53"/>
                  </a:lnTo>
                  <a:lnTo>
                    <a:pt x="90" y="51"/>
                  </a:lnTo>
                  <a:lnTo>
                    <a:pt x="92" y="49"/>
                  </a:lnTo>
                  <a:lnTo>
                    <a:pt x="94" y="47"/>
                  </a:lnTo>
                  <a:lnTo>
                    <a:pt x="96" y="47"/>
                  </a:lnTo>
                  <a:lnTo>
                    <a:pt x="98" y="45"/>
                  </a:lnTo>
                  <a:lnTo>
                    <a:pt x="102" y="45"/>
                  </a:lnTo>
                  <a:lnTo>
                    <a:pt x="105" y="45"/>
                  </a:lnTo>
                  <a:lnTo>
                    <a:pt x="109" y="45"/>
                  </a:lnTo>
                  <a:lnTo>
                    <a:pt x="132" y="45"/>
                  </a:lnTo>
                  <a:lnTo>
                    <a:pt x="136" y="45"/>
                  </a:lnTo>
                  <a:lnTo>
                    <a:pt x="145" y="45"/>
                  </a:lnTo>
                  <a:lnTo>
                    <a:pt x="151" y="47"/>
                  </a:lnTo>
                  <a:lnTo>
                    <a:pt x="154" y="47"/>
                  </a:lnTo>
                  <a:lnTo>
                    <a:pt x="156" y="45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8" y="36"/>
                  </a:lnTo>
                  <a:lnTo>
                    <a:pt x="156" y="36"/>
                  </a:lnTo>
                  <a:lnTo>
                    <a:pt x="154" y="34"/>
                  </a:lnTo>
                  <a:lnTo>
                    <a:pt x="152" y="34"/>
                  </a:lnTo>
                  <a:lnTo>
                    <a:pt x="151" y="34"/>
                  </a:lnTo>
                  <a:lnTo>
                    <a:pt x="149" y="34"/>
                  </a:lnTo>
                  <a:lnTo>
                    <a:pt x="145" y="32"/>
                  </a:lnTo>
                  <a:lnTo>
                    <a:pt x="143" y="30"/>
                  </a:lnTo>
                  <a:lnTo>
                    <a:pt x="139" y="28"/>
                  </a:lnTo>
                  <a:lnTo>
                    <a:pt x="137" y="26"/>
                  </a:lnTo>
                  <a:lnTo>
                    <a:pt x="137" y="22"/>
                  </a:lnTo>
                  <a:lnTo>
                    <a:pt x="136" y="21"/>
                  </a:lnTo>
                  <a:lnTo>
                    <a:pt x="134" y="17"/>
                  </a:lnTo>
                  <a:lnTo>
                    <a:pt x="134" y="13"/>
                  </a:lnTo>
                  <a:lnTo>
                    <a:pt x="132" y="11"/>
                  </a:lnTo>
                  <a:lnTo>
                    <a:pt x="130" y="7"/>
                  </a:lnTo>
                  <a:lnTo>
                    <a:pt x="128" y="6"/>
                  </a:lnTo>
                  <a:lnTo>
                    <a:pt x="124" y="2"/>
                  </a:lnTo>
                  <a:lnTo>
                    <a:pt x="124" y="0"/>
                  </a:lnTo>
                  <a:lnTo>
                    <a:pt x="119" y="2"/>
                  </a:lnTo>
                  <a:lnTo>
                    <a:pt x="107" y="7"/>
                  </a:lnTo>
                  <a:lnTo>
                    <a:pt x="102" y="11"/>
                  </a:lnTo>
                  <a:lnTo>
                    <a:pt x="94" y="13"/>
                  </a:lnTo>
                  <a:lnTo>
                    <a:pt x="87" y="15"/>
                  </a:lnTo>
                  <a:lnTo>
                    <a:pt x="79" y="17"/>
                  </a:lnTo>
                  <a:lnTo>
                    <a:pt x="62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1" name="Freeform 292"/>
            <p:cNvSpPr>
              <a:spLocks/>
            </p:cNvSpPr>
            <p:nvPr/>
          </p:nvSpPr>
          <p:spPr bwMode="auto">
            <a:xfrm>
              <a:off x="524" y="2706"/>
              <a:ext cx="34" cy="89"/>
            </a:xfrm>
            <a:custGeom>
              <a:avLst/>
              <a:gdLst>
                <a:gd name="T0" fmla="*/ 2 w 66"/>
                <a:gd name="T1" fmla="*/ 0 h 220"/>
                <a:gd name="T2" fmla="*/ 2 w 66"/>
                <a:gd name="T3" fmla="*/ 0 h 220"/>
                <a:gd name="T4" fmla="*/ 2 w 66"/>
                <a:gd name="T5" fmla="*/ 0 h 220"/>
                <a:gd name="T6" fmla="*/ 2 w 66"/>
                <a:gd name="T7" fmla="*/ 0 h 220"/>
                <a:gd name="T8" fmla="*/ 1 w 66"/>
                <a:gd name="T9" fmla="*/ 0 h 220"/>
                <a:gd name="T10" fmla="*/ 1 w 66"/>
                <a:gd name="T11" fmla="*/ 0 h 220"/>
                <a:gd name="T12" fmla="*/ 1 w 66"/>
                <a:gd name="T13" fmla="*/ 0 h 220"/>
                <a:gd name="T14" fmla="*/ 1 w 66"/>
                <a:gd name="T15" fmla="*/ 0 h 220"/>
                <a:gd name="T16" fmla="*/ 1 w 66"/>
                <a:gd name="T17" fmla="*/ 0 h 220"/>
                <a:gd name="T18" fmla="*/ 1 w 66"/>
                <a:gd name="T19" fmla="*/ 0 h 220"/>
                <a:gd name="T20" fmla="*/ 1 w 66"/>
                <a:gd name="T21" fmla="*/ 0 h 220"/>
                <a:gd name="T22" fmla="*/ 1 w 66"/>
                <a:gd name="T23" fmla="*/ 0 h 220"/>
                <a:gd name="T24" fmla="*/ 1 w 66"/>
                <a:gd name="T25" fmla="*/ 1 h 220"/>
                <a:gd name="T26" fmla="*/ 1 w 66"/>
                <a:gd name="T27" fmla="*/ 1 h 220"/>
                <a:gd name="T28" fmla="*/ 0 w 66"/>
                <a:gd name="T29" fmla="*/ 1 h 220"/>
                <a:gd name="T30" fmla="*/ 0 w 66"/>
                <a:gd name="T31" fmla="*/ 1 h 220"/>
                <a:gd name="T32" fmla="*/ 0 w 66"/>
                <a:gd name="T33" fmla="*/ 1 h 220"/>
                <a:gd name="T34" fmla="*/ 0 w 66"/>
                <a:gd name="T35" fmla="*/ 1 h 220"/>
                <a:gd name="T36" fmla="*/ 1 w 66"/>
                <a:gd name="T37" fmla="*/ 1 h 220"/>
                <a:gd name="T38" fmla="*/ 1 w 66"/>
                <a:gd name="T39" fmla="*/ 1 h 220"/>
                <a:gd name="T40" fmla="*/ 1 w 66"/>
                <a:gd name="T41" fmla="*/ 2 h 220"/>
                <a:gd name="T42" fmla="*/ 1 w 66"/>
                <a:gd name="T43" fmla="*/ 2 h 220"/>
                <a:gd name="T44" fmla="*/ 1 w 66"/>
                <a:gd name="T45" fmla="*/ 2 h 220"/>
                <a:gd name="T46" fmla="*/ 1 w 66"/>
                <a:gd name="T47" fmla="*/ 2 h 220"/>
                <a:gd name="T48" fmla="*/ 1 w 66"/>
                <a:gd name="T49" fmla="*/ 2 h 220"/>
                <a:gd name="T50" fmla="*/ 1 w 66"/>
                <a:gd name="T51" fmla="*/ 2 h 220"/>
                <a:gd name="T52" fmla="*/ 1 w 66"/>
                <a:gd name="T53" fmla="*/ 3 h 220"/>
                <a:gd name="T54" fmla="*/ 1 w 66"/>
                <a:gd name="T55" fmla="*/ 3 h 220"/>
                <a:gd name="T56" fmla="*/ 1 w 66"/>
                <a:gd name="T57" fmla="*/ 3 h 220"/>
                <a:gd name="T58" fmla="*/ 1 w 66"/>
                <a:gd name="T59" fmla="*/ 3 h 220"/>
                <a:gd name="T60" fmla="*/ 1 w 66"/>
                <a:gd name="T61" fmla="*/ 4 h 220"/>
                <a:gd name="T62" fmla="*/ 1 w 66"/>
                <a:gd name="T63" fmla="*/ 4 h 220"/>
                <a:gd name="T64" fmla="*/ 1 w 66"/>
                <a:gd name="T65" fmla="*/ 4 h 220"/>
                <a:gd name="T66" fmla="*/ 1 w 66"/>
                <a:gd name="T67" fmla="*/ 4 h 220"/>
                <a:gd name="T68" fmla="*/ 1 w 66"/>
                <a:gd name="T69" fmla="*/ 5 h 220"/>
                <a:gd name="T70" fmla="*/ 2 w 66"/>
                <a:gd name="T71" fmla="*/ 6 h 220"/>
                <a:gd name="T72" fmla="*/ 4 w 66"/>
                <a:gd name="T73" fmla="*/ 6 h 220"/>
                <a:gd name="T74" fmla="*/ 4 w 66"/>
                <a:gd name="T75" fmla="*/ 6 h 220"/>
                <a:gd name="T76" fmla="*/ 4 w 66"/>
                <a:gd name="T77" fmla="*/ 5 h 220"/>
                <a:gd name="T78" fmla="*/ 5 w 66"/>
                <a:gd name="T79" fmla="*/ 4 h 220"/>
                <a:gd name="T80" fmla="*/ 5 w 66"/>
                <a:gd name="T81" fmla="*/ 4 h 220"/>
                <a:gd name="T82" fmla="*/ 5 w 66"/>
                <a:gd name="T83" fmla="*/ 3 h 220"/>
                <a:gd name="T84" fmla="*/ 5 w 66"/>
                <a:gd name="T85" fmla="*/ 3 h 220"/>
                <a:gd name="T86" fmla="*/ 5 w 66"/>
                <a:gd name="T87" fmla="*/ 2 h 220"/>
                <a:gd name="T88" fmla="*/ 4 w 66"/>
                <a:gd name="T89" fmla="*/ 2 h 220"/>
                <a:gd name="T90" fmla="*/ 4 w 66"/>
                <a:gd name="T91" fmla="*/ 0 h 220"/>
                <a:gd name="T92" fmla="*/ 3 w 66"/>
                <a:gd name="T93" fmla="*/ 0 h 220"/>
                <a:gd name="T94" fmla="*/ 2 w 66"/>
                <a:gd name="T95" fmla="*/ 0 h 2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6"/>
                <a:gd name="T145" fmla="*/ 0 h 220"/>
                <a:gd name="T146" fmla="*/ 66 w 66"/>
                <a:gd name="T147" fmla="*/ 220 h 2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6" h="220">
                  <a:moveTo>
                    <a:pt x="28" y="0"/>
                  </a:moveTo>
                  <a:lnTo>
                    <a:pt x="26" y="0"/>
                  </a:lnTo>
                  <a:lnTo>
                    <a:pt x="21" y="0"/>
                  </a:lnTo>
                  <a:lnTo>
                    <a:pt x="19" y="2"/>
                  </a:lnTo>
                  <a:lnTo>
                    <a:pt x="15" y="4"/>
                  </a:lnTo>
                  <a:lnTo>
                    <a:pt x="13" y="6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6" y="19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8"/>
                  </a:lnTo>
                  <a:lnTo>
                    <a:pt x="6" y="47"/>
                  </a:lnTo>
                  <a:lnTo>
                    <a:pt x="8" y="56"/>
                  </a:lnTo>
                  <a:lnTo>
                    <a:pt x="11" y="66"/>
                  </a:lnTo>
                  <a:lnTo>
                    <a:pt x="13" y="73"/>
                  </a:lnTo>
                  <a:lnTo>
                    <a:pt x="13" y="81"/>
                  </a:lnTo>
                  <a:lnTo>
                    <a:pt x="15" y="90"/>
                  </a:lnTo>
                  <a:lnTo>
                    <a:pt x="15" y="98"/>
                  </a:lnTo>
                  <a:lnTo>
                    <a:pt x="15" y="103"/>
                  </a:lnTo>
                  <a:lnTo>
                    <a:pt x="13" y="111"/>
                  </a:lnTo>
                  <a:lnTo>
                    <a:pt x="13" y="119"/>
                  </a:lnTo>
                  <a:lnTo>
                    <a:pt x="11" y="124"/>
                  </a:lnTo>
                  <a:lnTo>
                    <a:pt x="10" y="137"/>
                  </a:lnTo>
                  <a:lnTo>
                    <a:pt x="8" y="147"/>
                  </a:lnTo>
                  <a:lnTo>
                    <a:pt x="6" y="158"/>
                  </a:lnTo>
                  <a:lnTo>
                    <a:pt x="6" y="169"/>
                  </a:lnTo>
                  <a:lnTo>
                    <a:pt x="6" y="181"/>
                  </a:lnTo>
                  <a:lnTo>
                    <a:pt x="23" y="216"/>
                  </a:lnTo>
                  <a:lnTo>
                    <a:pt x="58" y="220"/>
                  </a:lnTo>
                  <a:lnTo>
                    <a:pt x="58" y="213"/>
                  </a:lnTo>
                  <a:lnTo>
                    <a:pt x="60" y="196"/>
                  </a:lnTo>
                  <a:lnTo>
                    <a:pt x="64" y="173"/>
                  </a:lnTo>
                  <a:lnTo>
                    <a:pt x="66" y="152"/>
                  </a:lnTo>
                  <a:lnTo>
                    <a:pt x="66" y="128"/>
                  </a:lnTo>
                  <a:lnTo>
                    <a:pt x="64" y="102"/>
                  </a:lnTo>
                  <a:lnTo>
                    <a:pt x="64" y="81"/>
                  </a:lnTo>
                  <a:lnTo>
                    <a:pt x="62" y="73"/>
                  </a:lnTo>
                  <a:lnTo>
                    <a:pt x="53" y="15"/>
                  </a:lnTo>
                  <a:lnTo>
                    <a:pt x="41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64" name="Group 293"/>
            <p:cNvGrpSpPr>
              <a:grpSpLocks/>
            </p:cNvGrpSpPr>
            <p:nvPr/>
          </p:nvGrpSpPr>
          <p:grpSpPr bwMode="auto">
            <a:xfrm>
              <a:off x="524" y="2706"/>
              <a:ext cx="34" cy="89"/>
              <a:chOff x="315" y="2562"/>
              <a:chExt cx="33" cy="110"/>
            </a:xfrm>
          </p:grpSpPr>
          <p:sp>
            <p:nvSpPr>
              <p:cNvPr id="21176" name="Freeform 294"/>
              <p:cNvSpPr>
                <a:spLocks/>
              </p:cNvSpPr>
              <p:nvPr/>
            </p:nvSpPr>
            <p:spPr bwMode="auto">
              <a:xfrm>
                <a:off x="315" y="2562"/>
                <a:ext cx="33" cy="110"/>
              </a:xfrm>
              <a:custGeom>
                <a:avLst/>
                <a:gdLst>
                  <a:gd name="T0" fmla="*/ 1 w 66"/>
                  <a:gd name="T1" fmla="*/ 0 h 220"/>
                  <a:gd name="T2" fmla="*/ 1 w 66"/>
                  <a:gd name="T3" fmla="*/ 0 h 220"/>
                  <a:gd name="T4" fmla="*/ 1 w 66"/>
                  <a:gd name="T5" fmla="*/ 0 h 220"/>
                  <a:gd name="T6" fmla="*/ 1 w 66"/>
                  <a:gd name="T7" fmla="*/ 1 h 220"/>
                  <a:gd name="T8" fmla="*/ 1 w 66"/>
                  <a:gd name="T9" fmla="*/ 1 h 220"/>
                  <a:gd name="T10" fmla="*/ 1 w 66"/>
                  <a:gd name="T11" fmla="*/ 1 h 220"/>
                  <a:gd name="T12" fmla="*/ 1 w 66"/>
                  <a:gd name="T13" fmla="*/ 1 h 220"/>
                  <a:gd name="T14" fmla="*/ 1 w 66"/>
                  <a:gd name="T15" fmla="*/ 1 h 220"/>
                  <a:gd name="T16" fmla="*/ 1 w 66"/>
                  <a:gd name="T17" fmla="*/ 1 h 220"/>
                  <a:gd name="T18" fmla="*/ 1 w 66"/>
                  <a:gd name="T19" fmla="*/ 1 h 220"/>
                  <a:gd name="T20" fmla="*/ 1 w 66"/>
                  <a:gd name="T21" fmla="*/ 1 h 220"/>
                  <a:gd name="T22" fmla="*/ 1 w 66"/>
                  <a:gd name="T23" fmla="*/ 2 h 220"/>
                  <a:gd name="T24" fmla="*/ 1 w 66"/>
                  <a:gd name="T25" fmla="*/ 2 h 220"/>
                  <a:gd name="T26" fmla="*/ 1 w 66"/>
                  <a:gd name="T27" fmla="*/ 2 h 220"/>
                  <a:gd name="T28" fmla="*/ 0 w 66"/>
                  <a:gd name="T29" fmla="*/ 2 h 220"/>
                  <a:gd name="T30" fmla="*/ 0 w 66"/>
                  <a:gd name="T31" fmla="*/ 2 h 220"/>
                  <a:gd name="T32" fmla="*/ 0 w 66"/>
                  <a:gd name="T33" fmla="*/ 2 h 220"/>
                  <a:gd name="T34" fmla="*/ 0 w 66"/>
                  <a:gd name="T35" fmla="*/ 2 h 220"/>
                  <a:gd name="T36" fmla="*/ 1 w 66"/>
                  <a:gd name="T37" fmla="*/ 3 h 220"/>
                  <a:gd name="T38" fmla="*/ 1 w 66"/>
                  <a:gd name="T39" fmla="*/ 3 h 220"/>
                  <a:gd name="T40" fmla="*/ 1 w 66"/>
                  <a:gd name="T41" fmla="*/ 3 h 220"/>
                  <a:gd name="T42" fmla="*/ 1 w 66"/>
                  <a:gd name="T43" fmla="*/ 5 h 220"/>
                  <a:gd name="T44" fmla="*/ 1 w 66"/>
                  <a:gd name="T45" fmla="*/ 5 h 220"/>
                  <a:gd name="T46" fmla="*/ 1 w 66"/>
                  <a:gd name="T47" fmla="*/ 6 h 220"/>
                  <a:gd name="T48" fmla="*/ 1 w 66"/>
                  <a:gd name="T49" fmla="*/ 6 h 220"/>
                  <a:gd name="T50" fmla="*/ 1 w 66"/>
                  <a:gd name="T51" fmla="*/ 7 h 220"/>
                  <a:gd name="T52" fmla="*/ 1 w 66"/>
                  <a:gd name="T53" fmla="*/ 7 h 220"/>
                  <a:gd name="T54" fmla="*/ 1 w 66"/>
                  <a:gd name="T55" fmla="*/ 7 h 220"/>
                  <a:gd name="T56" fmla="*/ 1 w 66"/>
                  <a:gd name="T57" fmla="*/ 7 h 220"/>
                  <a:gd name="T58" fmla="*/ 1 w 66"/>
                  <a:gd name="T59" fmla="*/ 7 h 220"/>
                  <a:gd name="T60" fmla="*/ 1 w 66"/>
                  <a:gd name="T61" fmla="*/ 9 h 220"/>
                  <a:gd name="T62" fmla="*/ 1 w 66"/>
                  <a:gd name="T63" fmla="*/ 10 h 220"/>
                  <a:gd name="T64" fmla="*/ 1 w 66"/>
                  <a:gd name="T65" fmla="*/ 10 h 220"/>
                  <a:gd name="T66" fmla="*/ 1 w 66"/>
                  <a:gd name="T67" fmla="*/ 11 h 220"/>
                  <a:gd name="T68" fmla="*/ 1 w 66"/>
                  <a:gd name="T69" fmla="*/ 12 h 220"/>
                  <a:gd name="T70" fmla="*/ 1 w 66"/>
                  <a:gd name="T71" fmla="*/ 14 h 220"/>
                  <a:gd name="T72" fmla="*/ 3 w 66"/>
                  <a:gd name="T73" fmla="*/ 14 h 220"/>
                  <a:gd name="T74" fmla="*/ 3 w 66"/>
                  <a:gd name="T75" fmla="*/ 14 h 220"/>
                  <a:gd name="T76" fmla="*/ 3 w 66"/>
                  <a:gd name="T77" fmla="*/ 13 h 220"/>
                  <a:gd name="T78" fmla="*/ 4 w 66"/>
                  <a:gd name="T79" fmla="*/ 11 h 220"/>
                  <a:gd name="T80" fmla="*/ 4 w 66"/>
                  <a:gd name="T81" fmla="*/ 10 h 220"/>
                  <a:gd name="T82" fmla="*/ 4 w 66"/>
                  <a:gd name="T83" fmla="*/ 8 h 220"/>
                  <a:gd name="T84" fmla="*/ 4 w 66"/>
                  <a:gd name="T85" fmla="*/ 7 h 220"/>
                  <a:gd name="T86" fmla="*/ 4 w 66"/>
                  <a:gd name="T87" fmla="*/ 6 h 220"/>
                  <a:gd name="T88" fmla="*/ 3 w 66"/>
                  <a:gd name="T89" fmla="*/ 5 h 220"/>
                  <a:gd name="T90" fmla="*/ 3 w 66"/>
                  <a:gd name="T91" fmla="*/ 1 h 220"/>
                  <a:gd name="T92" fmla="*/ 2 w 66"/>
                  <a:gd name="T93" fmla="*/ 1 h 220"/>
                  <a:gd name="T94" fmla="*/ 1 w 66"/>
                  <a:gd name="T95" fmla="*/ 0 h 22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"/>
                  <a:gd name="T145" fmla="*/ 0 h 220"/>
                  <a:gd name="T146" fmla="*/ 66 w 66"/>
                  <a:gd name="T147" fmla="*/ 220 h 22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" h="220">
                    <a:moveTo>
                      <a:pt x="28" y="0"/>
                    </a:moveTo>
                    <a:lnTo>
                      <a:pt x="26" y="0"/>
                    </a:lnTo>
                    <a:lnTo>
                      <a:pt x="21" y="0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7"/>
                    </a:lnTo>
                    <a:lnTo>
                      <a:pt x="8" y="56"/>
                    </a:lnTo>
                    <a:lnTo>
                      <a:pt x="11" y="66"/>
                    </a:lnTo>
                    <a:lnTo>
                      <a:pt x="13" y="73"/>
                    </a:lnTo>
                    <a:lnTo>
                      <a:pt x="13" y="81"/>
                    </a:lnTo>
                    <a:lnTo>
                      <a:pt x="15" y="90"/>
                    </a:lnTo>
                    <a:lnTo>
                      <a:pt x="15" y="98"/>
                    </a:lnTo>
                    <a:lnTo>
                      <a:pt x="15" y="103"/>
                    </a:lnTo>
                    <a:lnTo>
                      <a:pt x="13" y="111"/>
                    </a:lnTo>
                    <a:lnTo>
                      <a:pt x="13" y="119"/>
                    </a:lnTo>
                    <a:lnTo>
                      <a:pt x="11" y="124"/>
                    </a:lnTo>
                    <a:lnTo>
                      <a:pt x="10" y="137"/>
                    </a:lnTo>
                    <a:lnTo>
                      <a:pt x="8" y="147"/>
                    </a:lnTo>
                    <a:lnTo>
                      <a:pt x="6" y="158"/>
                    </a:lnTo>
                    <a:lnTo>
                      <a:pt x="6" y="169"/>
                    </a:lnTo>
                    <a:lnTo>
                      <a:pt x="6" y="181"/>
                    </a:lnTo>
                    <a:lnTo>
                      <a:pt x="23" y="216"/>
                    </a:lnTo>
                    <a:lnTo>
                      <a:pt x="58" y="220"/>
                    </a:lnTo>
                    <a:lnTo>
                      <a:pt x="58" y="213"/>
                    </a:lnTo>
                    <a:lnTo>
                      <a:pt x="60" y="196"/>
                    </a:lnTo>
                    <a:lnTo>
                      <a:pt x="64" y="173"/>
                    </a:lnTo>
                    <a:lnTo>
                      <a:pt x="66" y="152"/>
                    </a:lnTo>
                    <a:lnTo>
                      <a:pt x="66" y="128"/>
                    </a:lnTo>
                    <a:lnTo>
                      <a:pt x="64" y="102"/>
                    </a:lnTo>
                    <a:lnTo>
                      <a:pt x="64" y="81"/>
                    </a:lnTo>
                    <a:lnTo>
                      <a:pt x="62" y="73"/>
                    </a:lnTo>
                    <a:lnTo>
                      <a:pt x="53" y="15"/>
                    </a:lnTo>
                    <a:lnTo>
                      <a:pt x="41" y="2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77" name="Freeform 295"/>
              <p:cNvSpPr>
                <a:spLocks/>
              </p:cNvSpPr>
              <p:nvPr/>
            </p:nvSpPr>
            <p:spPr bwMode="auto">
              <a:xfrm>
                <a:off x="315" y="2562"/>
                <a:ext cx="33" cy="110"/>
              </a:xfrm>
              <a:custGeom>
                <a:avLst/>
                <a:gdLst>
                  <a:gd name="T0" fmla="*/ 1 w 66"/>
                  <a:gd name="T1" fmla="*/ 0 h 220"/>
                  <a:gd name="T2" fmla="*/ 1 w 66"/>
                  <a:gd name="T3" fmla="*/ 0 h 220"/>
                  <a:gd name="T4" fmla="*/ 1 w 66"/>
                  <a:gd name="T5" fmla="*/ 0 h 220"/>
                  <a:gd name="T6" fmla="*/ 1 w 66"/>
                  <a:gd name="T7" fmla="*/ 1 h 220"/>
                  <a:gd name="T8" fmla="*/ 1 w 66"/>
                  <a:gd name="T9" fmla="*/ 1 h 220"/>
                  <a:gd name="T10" fmla="*/ 1 w 66"/>
                  <a:gd name="T11" fmla="*/ 1 h 220"/>
                  <a:gd name="T12" fmla="*/ 1 w 66"/>
                  <a:gd name="T13" fmla="*/ 1 h 220"/>
                  <a:gd name="T14" fmla="*/ 1 w 66"/>
                  <a:gd name="T15" fmla="*/ 1 h 220"/>
                  <a:gd name="T16" fmla="*/ 1 w 66"/>
                  <a:gd name="T17" fmla="*/ 1 h 220"/>
                  <a:gd name="T18" fmla="*/ 1 w 66"/>
                  <a:gd name="T19" fmla="*/ 1 h 220"/>
                  <a:gd name="T20" fmla="*/ 1 w 66"/>
                  <a:gd name="T21" fmla="*/ 1 h 220"/>
                  <a:gd name="T22" fmla="*/ 1 w 66"/>
                  <a:gd name="T23" fmla="*/ 2 h 220"/>
                  <a:gd name="T24" fmla="*/ 1 w 66"/>
                  <a:gd name="T25" fmla="*/ 2 h 220"/>
                  <a:gd name="T26" fmla="*/ 1 w 66"/>
                  <a:gd name="T27" fmla="*/ 2 h 220"/>
                  <a:gd name="T28" fmla="*/ 0 w 66"/>
                  <a:gd name="T29" fmla="*/ 2 h 220"/>
                  <a:gd name="T30" fmla="*/ 0 w 66"/>
                  <a:gd name="T31" fmla="*/ 2 h 220"/>
                  <a:gd name="T32" fmla="*/ 0 w 66"/>
                  <a:gd name="T33" fmla="*/ 2 h 220"/>
                  <a:gd name="T34" fmla="*/ 0 w 66"/>
                  <a:gd name="T35" fmla="*/ 2 h 220"/>
                  <a:gd name="T36" fmla="*/ 1 w 66"/>
                  <a:gd name="T37" fmla="*/ 3 h 220"/>
                  <a:gd name="T38" fmla="*/ 1 w 66"/>
                  <a:gd name="T39" fmla="*/ 3 h 220"/>
                  <a:gd name="T40" fmla="*/ 1 w 66"/>
                  <a:gd name="T41" fmla="*/ 3 h 220"/>
                  <a:gd name="T42" fmla="*/ 1 w 66"/>
                  <a:gd name="T43" fmla="*/ 5 h 220"/>
                  <a:gd name="T44" fmla="*/ 1 w 66"/>
                  <a:gd name="T45" fmla="*/ 5 h 220"/>
                  <a:gd name="T46" fmla="*/ 1 w 66"/>
                  <a:gd name="T47" fmla="*/ 6 h 220"/>
                  <a:gd name="T48" fmla="*/ 1 w 66"/>
                  <a:gd name="T49" fmla="*/ 6 h 220"/>
                  <a:gd name="T50" fmla="*/ 1 w 66"/>
                  <a:gd name="T51" fmla="*/ 7 h 220"/>
                  <a:gd name="T52" fmla="*/ 1 w 66"/>
                  <a:gd name="T53" fmla="*/ 7 h 220"/>
                  <a:gd name="T54" fmla="*/ 1 w 66"/>
                  <a:gd name="T55" fmla="*/ 7 h 220"/>
                  <a:gd name="T56" fmla="*/ 1 w 66"/>
                  <a:gd name="T57" fmla="*/ 7 h 220"/>
                  <a:gd name="T58" fmla="*/ 1 w 66"/>
                  <a:gd name="T59" fmla="*/ 7 h 220"/>
                  <a:gd name="T60" fmla="*/ 1 w 66"/>
                  <a:gd name="T61" fmla="*/ 9 h 220"/>
                  <a:gd name="T62" fmla="*/ 1 w 66"/>
                  <a:gd name="T63" fmla="*/ 10 h 220"/>
                  <a:gd name="T64" fmla="*/ 1 w 66"/>
                  <a:gd name="T65" fmla="*/ 10 h 220"/>
                  <a:gd name="T66" fmla="*/ 1 w 66"/>
                  <a:gd name="T67" fmla="*/ 11 h 220"/>
                  <a:gd name="T68" fmla="*/ 1 w 66"/>
                  <a:gd name="T69" fmla="*/ 12 h 220"/>
                  <a:gd name="T70" fmla="*/ 1 w 66"/>
                  <a:gd name="T71" fmla="*/ 14 h 220"/>
                  <a:gd name="T72" fmla="*/ 3 w 66"/>
                  <a:gd name="T73" fmla="*/ 14 h 220"/>
                  <a:gd name="T74" fmla="*/ 3 w 66"/>
                  <a:gd name="T75" fmla="*/ 14 h 220"/>
                  <a:gd name="T76" fmla="*/ 3 w 66"/>
                  <a:gd name="T77" fmla="*/ 13 h 220"/>
                  <a:gd name="T78" fmla="*/ 4 w 66"/>
                  <a:gd name="T79" fmla="*/ 11 h 220"/>
                  <a:gd name="T80" fmla="*/ 4 w 66"/>
                  <a:gd name="T81" fmla="*/ 10 h 220"/>
                  <a:gd name="T82" fmla="*/ 4 w 66"/>
                  <a:gd name="T83" fmla="*/ 8 h 220"/>
                  <a:gd name="T84" fmla="*/ 4 w 66"/>
                  <a:gd name="T85" fmla="*/ 7 h 220"/>
                  <a:gd name="T86" fmla="*/ 4 w 66"/>
                  <a:gd name="T87" fmla="*/ 6 h 220"/>
                  <a:gd name="T88" fmla="*/ 3 w 66"/>
                  <a:gd name="T89" fmla="*/ 5 h 220"/>
                  <a:gd name="T90" fmla="*/ 3 w 66"/>
                  <a:gd name="T91" fmla="*/ 1 h 220"/>
                  <a:gd name="T92" fmla="*/ 2 w 66"/>
                  <a:gd name="T93" fmla="*/ 1 h 220"/>
                  <a:gd name="T94" fmla="*/ 1 w 66"/>
                  <a:gd name="T95" fmla="*/ 0 h 22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"/>
                  <a:gd name="T145" fmla="*/ 0 h 220"/>
                  <a:gd name="T146" fmla="*/ 66 w 66"/>
                  <a:gd name="T147" fmla="*/ 220 h 22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" h="220">
                    <a:moveTo>
                      <a:pt x="28" y="0"/>
                    </a:moveTo>
                    <a:lnTo>
                      <a:pt x="26" y="0"/>
                    </a:lnTo>
                    <a:lnTo>
                      <a:pt x="21" y="0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7"/>
                    </a:lnTo>
                    <a:lnTo>
                      <a:pt x="8" y="56"/>
                    </a:lnTo>
                    <a:lnTo>
                      <a:pt x="11" y="66"/>
                    </a:lnTo>
                    <a:lnTo>
                      <a:pt x="13" y="73"/>
                    </a:lnTo>
                    <a:lnTo>
                      <a:pt x="13" y="81"/>
                    </a:lnTo>
                    <a:lnTo>
                      <a:pt x="15" y="90"/>
                    </a:lnTo>
                    <a:lnTo>
                      <a:pt x="15" y="98"/>
                    </a:lnTo>
                    <a:lnTo>
                      <a:pt x="15" y="103"/>
                    </a:lnTo>
                    <a:lnTo>
                      <a:pt x="13" y="111"/>
                    </a:lnTo>
                    <a:lnTo>
                      <a:pt x="13" y="119"/>
                    </a:lnTo>
                    <a:lnTo>
                      <a:pt x="11" y="124"/>
                    </a:lnTo>
                    <a:lnTo>
                      <a:pt x="10" y="137"/>
                    </a:lnTo>
                    <a:lnTo>
                      <a:pt x="8" y="147"/>
                    </a:lnTo>
                    <a:lnTo>
                      <a:pt x="6" y="158"/>
                    </a:lnTo>
                    <a:lnTo>
                      <a:pt x="6" y="169"/>
                    </a:lnTo>
                    <a:lnTo>
                      <a:pt x="6" y="181"/>
                    </a:lnTo>
                    <a:lnTo>
                      <a:pt x="23" y="216"/>
                    </a:lnTo>
                    <a:lnTo>
                      <a:pt x="58" y="220"/>
                    </a:lnTo>
                    <a:lnTo>
                      <a:pt x="58" y="213"/>
                    </a:lnTo>
                    <a:lnTo>
                      <a:pt x="60" y="196"/>
                    </a:lnTo>
                    <a:lnTo>
                      <a:pt x="64" y="173"/>
                    </a:lnTo>
                    <a:lnTo>
                      <a:pt x="66" y="152"/>
                    </a:lnTo>
                    <a:lnTo>
                      <a:pt x="66" y="128"/>
                    </a:lnTo>
                    <a:lnTo>
                      <a:pt x="64" y="102"/>
                    </a:lnTo>
                    <a:lnTo>
                      <a:pt x="64" y="81"/>
                    </a:lnTo>
                    <a:lnTo>
                      <a:pt x="62" y="73"/>
                    </a:lnTo>
                    <a:lnTo>
                      <a:pt x="53" y="15"/>
                    </a:lnTo>
                    <a:lnTo>
                      <a:pt x="41" y="2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693" name="Freeform 296"/>
            <p:cNvSpPr>
              <a:spLocks/>
            </p:cNvSpPr>
            <p:nvPr/>
          </p:nvSpPr>
          <p:spPr bwMode="auto">
            <a:xfrm>
              <a:off x="546" y="2706"/>
              <a:ext cx="30" cy="89"/>
            </a:xfrm>
            <a:custGeom>
              <a:avLst/>
              <a:gdLst>
                <a:gd name="T0" fmla="*/ 0 w 59"/>
                <a:gd name="T1" fmla="*/ 0 h 220"/>
                <a:gd name="T2" fmla="*/ 1 w 59"/>
                <a:gd name="T3" fmla="*/ 0 h 220"/>
                <a:gd name="T4" fmla="*/ 1 w 59"/>
                <a:gd name="T5" fmla="*/ 0 h 220"/>
                <a:gd name="T6" fmla="*/ 1 w 59"/>
                <a:gd name="T7" fmla="*/ 0 h 220"/>
                <a:gd name="T8" fmla="*/ 2 w 59"/>
                <a:gd name="T9" fmla="*/ 0 h 220"/>
                <a:gd name="T10" fmla="*/ 2 w 59"/>
                <a:gd name="T11" fmla="*/ 0 h 220"/>
                <a:gd name="T12" fmla="*/ 2 w 59"/>
                <a:gd name="T13" fmla="*/ 0 h 220"/>
                <a:gd name="T14" fmla="*/ 2 w 59"/>
                <a:gd name="T15" fmla="*/ 0 h 220"/>
                <a:gd name="T16" fmla="*/ 2 w 59"/>
                <a:gd name="T17" fmla="*/ 0 h 220"/>
                <a:gd name="T18" fmla="*/ 2 w 59"/>
                <a:gd name="T19" fmla="*/ 0 h 220"/>
                <a:gd name="T20" fmla="*/ 2 w 59"/>
                <a:gd name="T21" fmla="*/ 0 h 220"/>
                <a:gd name="T22" fmla="*/ 2 w 59"/>
                <a:gd name="T23" fmla="*/ 0 h 220"/>
                <a:gd name="T24" fmla="*/ 3 w 59"/>
                <a:gd name="T25" fmla="*/ 1 h 220"/>
                <a:gd name="T26" fmla="*/ 3 w 59"/>
                <a:gd name="T27" fmla="*/ 1 h 220"/>
                <a:gd name="T28" fmla="*/ 3 w 59"/>
                <a:gd name="T29" fmla="*/ 1 h 220"/>
                <a:gd name="T30" fmla="*/ 3 w 59"/>
                <a:gd name="T31" fmla="*/ 1 h 220"/>
                <a:gd name="T32" fmla="*/ 3 w 59"/>
                <a:gd name="T33" fmla="*/ 1 h 220"/>
                <a:gd name="T34" fmla="*/ 4 w 59"/>
                <a:gd name="T35" fmla="*/ 1 h 220"/>
                <a:gd name="T36" fmla="*/ 4 w 59"/>
                <a:gd name="T37" fmla="*/ 1 h 220"/>
                <a:gd name="T38" fmla="*/ 4 w 59"/>
                <a:gd name="T39" fmla="*/ 1 h 220"/>
                <a:gd name="T40" fmla="*/ 4 w 59"/>
                <a:gd name="T41" fmla="*/ 2 h 220"/>
                <a:gd name="T42" fmla="*/ 4 w 59"/>
                <a:gd name="T43" fmla="*/ 2 h 220"/>
                <a:gd name="T44" fmla="*/ 4 w 59"/>
                <a:gd name="T45" fmla="*/ 2 h 220"/>
                <a:gd name="T46" fmla="*/ 4 w 59"/>
                <a:gd name="T47" fmla="*/ 2 h 220"/>
                <a:gd name="T48" fmla="*/ 4 w 59"/>
                <a:gd name="T49" fmla="*/ 2 h 220"/>
                <a:gd name="T50" fmla="*/ 4 w 59"/>
                <a:gd name="T51" fmla="*/ 3 h 220"/>
                <a:gd name="T52" fmla="*/ 4 w 59"/>
                <a:gd name="T53" fmla="*/ 4 h 220"/>
                <a:gd name="T54" fmla="*/ 4 w 59"/>
                <a:gd name="T55" fmla="*/ 4 h 220"/>
                <a:gd name="T56" fmla="*/ 4 w 59"/>
                <a:gd name="T57" fmla="*/ 5 h 220"/>
                <a:gd name="T58" fmla="*/ 4 w 59"/>
                <a:gd name="T59" fmla="*/ 5 h 220"/>
                <a:gd name="T60" fmla="*/ 4 w 59"/>
                <a:gd name="T61" fmla="*/ 5 h 220"/>
                <a:gd name="T62" fmla="*/ 4 w 59"/>
                <a:gd name="T63" fmla="*/ 5 h 220"/>
                <a:gd name="T64" fmla="*/ 3 w 59"/>
                <a:gd name="T65" fmla="*/ 5 h 220"/>
                <a:gd name="T66" fmla="*/ 3 w 59"/>
                <a:gd name="T67" fmla="*/ 5 h 220"/>
                <a:gd name="T68" fmla="*/ 3 w 59"/>
                <a:gd name="T69" fmla="*/ 6 h 220"/>
                <a:gd name="T70" fmla="*/ 3 w 59"/>
                <a:gd name="T71" fmla="*/ 6 h 220"/>
                <a:gd name="T72" fmla="*/ 2 w 59"/>
                <a:gd name="T73" fmla="*/ 6 h 220"/>
                <a:gd name="T74" fmla="*/ 2 w 59"/>
                <a:gd name="T75" fmla="*/ 6 h 220"/>
                <a:gd name="T76" fmla="*/ 2 w 59"/>
                <a:gd name="T77" fmla="*/ 6 h 220"/>
                <a:gd name="T78" fmla="*/ 2 w 59"/>
                <a:gd name="T79" fmla="*/ 6 h 220"/>
                <a:gd name="T80" fmla="*/ 2 w 59"/>
                <a:gd name="T81" fmla="*/ 5 h 220"/>
                <a:gd name="T82" fmla="*/ 2 w 59"/>
                <a:gd name="T83" fmla="*/ 5 h 220"/>
                <a:gd name="T84" fmla="*/ 2 w 59"/>
                <a:gd name="T85" fmla="*/ 4 h 220"/>
                <a:gd name="T86" fmla="*/ 2 w 59"/>
                <a:gd name="T87" fmla="*/ 4 h 220"/>
                <a:gd name="T88" fmla="*/ 2 w 59"/>
                <a:gd name="T89" fmla="*/ 4 h 220"/>
                <a:gd name="T90" fmla="*/ 2 w 59"/>
                <a:gd name="T91" fmla="*/ 3 h 220"/>
                <a:gd name="T92" fmla="*/ 2 w 59"/>
                <a:gd name="T93" fmla="*/ 2 h 220"/>
                <a:gd name="T94" fmla="*/ 2 w 59"/>
                <a:gd name="T95" fmla="*/ 2 h 220"/>
                <a:gd name="T96" fmla="*/ 2 w 59"/>
                <a:gd name="T97" fmla="*/ 2 h 220"/>
                <a:gd name="T98" fmla="*/ 2 w 59"/>
                <a:gd name="T99" fmla="*/ 2 h 220"/>
                <a:gd name="T100" fmla="*/ 2 w 59"/>
                <a:gd name="T101" fmla="*/ 2 h 220"/>
                <a:gd name="T102" fmla="*/ 2 w 59"/>
                <a:gd name="T103" fmla="*/ 2 h 220"/>
                <a:gd name="T104" fmla="*/ 1 w 59"/>
                <a:gd name="T105" fmla="*/ 0 h 220"/>
                <a:gd name="T106" fmla="*/ 1 w 59"/>
                <a:gd name="T107" fmla="*/ 0 h 220"/>
                <a:gd name="T108" fmla="*/ 1 w 59"/>
                <a:gd name="T109" fmla="*/ 0 h 220"/>
                <a:gd name="T110" fmla="*/ 1 w 59"/>
                <a:gd name="T111" fmla="*/ 0 h 220"/>
                <a:gd name="T112" fmla="*/ 1 w 59"/>
                <a:gd name="T113" fmla="*/ 0 h 220"/>
                <a:gd name="T114" fmla="*/ 1 w 59"/>
                <a:gd name="T115" fmla="*/ 0 h 220"/>
                <a:gd name="T116" fmla="*/ 0 w 59"/>
                <a:gd name="T117" fmla="*/ 0 h 2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9"/>
                <a:gd name="T178" fmla="*/ 0 h 220"/>
                <a:gd name="T179" fmla="*/ 59 w 59"/>
                <a:gd name="T180" fmla="*/ 220 h 2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9" h="220">
                  <a:moveTo>
                    <a:pt x="0" y="0"/>
                  </a:moveTo>
                  <a:lnTo>
                    <a:pt x="2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5" y="2"/>
                  </a:lnTo>
                  <a:lnTo>
                    <a:pt x="31" y="4"/>
                  </a:lnTo>
                  <a:lnTo>
                    <a:pt x="31" y="6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4" y="23"/>
                  </a:lnTo>
                  <a:lnTo>
                    <a:pt x="36" y="23"/>
                  </a:lnTo>
                  <a:lnTo>
                    <a:pt x="38" y="24"/>
                  </a:lnTo>
                  <a:lnTo>
                    <a:pt x="40" y="26"/>
                  </a:lnTo>
                  <a:lnTo>
                    <a:pt x="48" y="34"/>
                  </a:lnTo>
                  <a:lnTo>
                    <a:pt x="51" y="40"/>
                  </a:lnTo>
                  <a:lnTo>
                    <a:pt x="53" y="49"/>
                  </a:lnTo>
                  <a:lnTo>
                    <a:pt x="55" y="53"/>
                  </a:lnTo>
                  <a:lnTo>
                    <a:pt x="57" y="58"/>
                  </a:lnTo>
                  <a:lnTo>
                    <a:pt x="57" y="66"/>
                  </a:lnTo>
                  <a:lnTo>
                    <a:pt x="57" y="71"/>
                  </a:lnTo>
                  <a:lnTo>
                    <a:pt x="57" y="77"/>
                  </a:lnTo>
                  <a:lnTo>
                    <a:pt x="57" y="90"/>
                  </a:lnTo>
                  <a:lnTo>
                    <a:pt x="59" y="111"/>
                  </a:lnTo>
                  <a:lnTo>
                    <a:pt x="59" y="134"/>
                  </a:lnTo>
                  <a:lnTo>
                    <a:pt x="59" y="156"/>
                  </a:lnTo>
                  <a:lnTo>
                    <a:pt x="59" y="177"/>
                  </a:lnTo>
                  <a:lnTo>
                    <a:pt x="59" y="192"/>
                  </a:lnTo>
                  <a:lnTo>
                    <a:pt x="57" y="198"/>
                  </a:lnTo>
                  <a:lnTo>
                    <a:pt x="55" y="199"/>
                  </a:lnTo>
                  <a:lnTo>
                    <a:pt x="48" y="201"/>
                  </a:lnTo>
                  <a:lnTo>
                    <a:pt x="44" y="203"/>
                  </a:lnTo>
                  <a:lnTo>
                    <a:pt x="38" y="205"/>
                  </a:lnTo>
                  <a:lnTo>
                    <a:pt x="36" y="207"/>
                  </a:lnTo>
                  <a:lnTo>
                    <a:pt x="32" y="209"/>
                  </a:lnTo>
                  <a:lnTo>
                    <a:pt x="19" y="220"/>
                  </a:lnTo>
                  <a:lnTo>
                    <a:pt x="19" y="216"/>
                  </a:lnTo>
                  <a:lnTo>
                    <a:pt x="19" y="209"/>
                  </a:lnTo>
                  <a:lnTo>
                    <a:pt x="21" y="198"/>
                  </a:lnTo>
                  <a:lnTo>
                    <a:pt x="23" y="182"/>
                  </a:lnTo>
                  <a:lnTo>
                    <a:pt x="25" y="167"/>
                  </a:lnTo>
                  <a:lnTo>
                    <a:pt x="25" y="150"/>
                  </a:lnTo>
                  <a:lnTo>
                    <a:pt x="27" y="135"/>
                  </a:lnTo>
                  <a:lnTo>
                    <a:pt x="25" y="122"/>
                  </a:lnTo>
                  <a:lnTo>
                    <a:pt x="25" y="100"/>
                  </a:lnTo>
                  <a:lnTo>
                    <a:pt x="23" y="83"/>
                  </a:lnTo>
                  <a:lnTo>
                    <a:pt x="23" y="75"/>
                  </a:lnTo>
                  <a:lnTo>
                    <a:pt x="23" y="70"/>
                  </a:lnTo>
                  <a:lnTo>
                    <a:pt x="21" y="62"/>
                  </a:lnTo>
                  <a:lnTo>
                    <a:pt x="19" y="56"/>
                  </a:lnTo>
                  <a:lnTo>
                    <a:pt x="14" y="21"/>
                  </a:lnTo>
                  <a:lnTo>
                    <a:pt x="12" y="17"/>
                  </a:lnTo>
                  <a:lnTo>
                    <a:pt x="8" y="11"/>
                  </a:lnTo>
                  <a:lnTo>
                    <a:pt x="6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4" name="Freeform 297"/>
            <p:cNvSpPr>
              <a:spLocks/>
            </p:cNvSpPr>
            <p:nvPr/>
          </p:nvSpPr>
          <p:spPr bwMode="auto">
            <a:xfrm>
              <a:off x="546" y="2706"/>
              <a:ext cx="30" cy="89"/>
            </a:xfrm>
            <a:custGeom>
              <a:avLst/>
              <a:gdLst>
                <a:gd name="T0" fmla="*/ 0 w 59"/>
                <a:gd name="T1" fmla="*/ 0 h 220"/>
                <a:gd name="T2" fmla="*/ 1 w 59"/>
                <a:gd name="T3" fmla="*/ 0 h 220"/>
                <a:gd name="T4" fmla="*/ 1 w 59"/>
                <a:gd name="T5" fmla="*/ 0 h 220"/>
                <a:gd name="T6" fmla="*/ 1 w 59"/>
                <a:gd name="T7" fmla="*/ 0 h 220"/>
                <a:gd name="T8" fmla="*/ 2 w 59"/>
                <a:gd name="T9" fmla="*/ 0 h 220"/>
                <a:gd name="T10" fmla="*/ 2 w 59"/>
                <a:gd name="T11" fmla="*/ 0 h 220"/>
                <a:gd name="T12" fmla="*/ 2 w 59"/>
                <a:gd name="T13" fmla="*/ 0 h 220"/>
                <a:gd name="T14" fmla="*/ 2 w 59"/>
                <a:gd name="T15" fmla="*/ 0 h 220"/>
                <a:gd name="T16" fmla="*/ 2 w 59"/>
                <a:gd name="T17" fmla="*/ 0 h 220"/>
                <a:gd name="T18" fmla="*/ 2 w 59"/>
                <a:gd name="T19" fmla="*/ 0 h 220"/>
                <a:gd name="T20" fmla="*/ 2 w 59"/>
                <a:gd name="T21" fmla="*/ 0 h 220"/>
                <a:gd name="T22" fmla="*/ 2 w 59"/>
                <a:gd name="T23" fmla="*/ 0 h 220"/>
                <a:gd name="T24" fmla="*/ 3 w 59"/>
                <a:gd name="T25" fmla="*/ 1 h 220"/>
                <a:gd name="T26" fmla="*/ 3 w 59"/>
                <a:gd name="T27" fmla="*/ 1 h 220"/>
                <a:gd name="T28" fmla="*/ 3 w 59"/>
                <a:gd name="T29" fmla="*/ 1 h 220"/>
                <a:gd name="T30" fmla="*/ 3 w 59"/>
                <a:gd name="T31" fmla="*/ 1 h 220"/>
                <a:gd name="T32" fmla="*/ 3 w 59"/>
                <a:gd name="T33" fmla="*/ 1 h 220"/>
                <a:gd name="T34" fmla="*/ 4 w 59"/>
                <a:gd name="T35" fmla="*/ 1 h 220"/>
                <a:gd name="T36" fmla="*/ 4 w 59"/>
                <a:gd name="T37" fmla="*/ 1 h 220"/>
                <a:gd name="T38" fmla="*/ 4 w 59"/>
                <a:gd name="T39" fmla="*/ 1 h 220"/>
                <a:gd name="T40" fmla="*/ 4 w 59"/>
                <a:gd name="T41" fmla="*/ 2 h 220"/>
                <a:gd name="T42" fmla="*/ 4 w 59"/>
                <a:gd name="T43" fmla="*/ 2 h 220"/>
                <a:gd name="T44" fmla="*/ 4 w 59"/>
                <a:gd name="T45" fmla="*/ 2 h 220"/>
                <a:gd name="T46" fmla="*/ 4 w 59"/>
                <a:gd name="T47" fmla="*/ 2 h 220"/>
                <a:gd name="T48" fmla="*/ 4 w 59"/>
                <a:gd name="T49" fmla="*/ 2 h 220"/>
                <a:gd name="T50" fmla="*/ 4 w 59"/>
                <a:gd name="T51" fmla="*/ 3 h 220"/>
                <a:gd name="T52" fmla="*/ 4 w 59"/>
                <a:gd name="T53" fmla="*/ 4 h 220"/>
                <a:gd name="T54" fmla="*/ 4 w 59"/>
                <a:gd name="T55" fmla="*/ 4 h 220"/>
                <a:gd name="T56" fmla="*/ 4 w 59"/>
                <a:gd name="T57" fmla="*/ 5 h 220"/>
                <a:gd name="T58" fmla="*/ 4 w 59"/>
                <a:gd name="T59" fmla="*/ 5 h 220"/>
                <a:gd name="T60" fmla="*/ 4 w 59"/>
                <a:gd name="T61" fmla="*/ 5 h 220"/>
                <a:gd name="T62" fmla="*/ 4 w 59"/>
                <a:gd name="T63" fmla="*/ 5 h 220"/>
                <a:gd name="T64" fmla="*/ 3 w 59"/>
                <a:gd name="T65" fmla="*/ 5 h 220"/>
                <a:gd name="T66" fmla="*/ 3 w 59"/>
                <a:gd name="T67" fmla="*/ 5 h 220"/>
                <a:gd name="T68" fmla="*/ 3 w 59"/>
                <a:gd name="T69" fmla="*/ 6 h 220"/>
                <a:gd name="T70" fmla="*/ 3 w 59"/>
                <a:gd name="T71" fmla="*/ 6 h 220"/>
                <a:gd name="T72" fmla="*/ 2 w 59"/>
                <a:gd name="T73" fmla="*/ 6 h 220"/>
                <a:gd name="T74" fmla="*/ 2 w 59"/>
                <a:gd name="T75" fmla="*/ 6 h 220"/>
                <a:gd name="T76" fmla="*/ 2 w 59"/>
                <a:gd name="T77" fmla="*/ 6 h 220"/>
                <a:gd name="T78" fmla="*/ 2 w 59"/>
                <a:gd name="T79" fmla="*/ 6 h 220"/>
                <a:gd name="T80" fmla="*/ 2 w 59"/>
                <a:gd name="T81" fmla="*/ 5 h 220"/>
                <a:gd name="T82" fmla="*/ 2 w 59"/>
                <a:gd name="T83" fmla="*/ 5 h 220"/>
                <a:gd name="T84" fmla="*/ 2 w 59"/>
                <a:gd name="T85" fmla="*/ 4 h 220"/>
                <a:gd name="T86" fmla="*/ 2 w 59"/>
                <a:gd name="T87" fmla="*/ 4 h 220"/>
                <a:gd name="T88" fmla="*/ 2 w 59"/>
                <a:gd name="T89" fmla="*/ 4 h 220"/>
                <a:gd name="T90" fmla="*/ 2 w 59"/>
                <a:gd name="T91" fmla="*/ 3 h 220"/>
                <a:gd name="T92" fmla="*/ 2 w 59"/>
                <a:gd name="T93" fmla="*/ 2 h 220"/>
                <a:gd name="T94" fmla="*/ 2 w 59"/>
                <a:gd name="T95" fmla="*/ 2 h 220"/>
                <a:gd name="T96" fmla="*/ 2 w 59"/>
                <a:gd name="T97" fmla="*/ 2 h 220"/>
                <a:gd name="T98" fmla="*/ 2 w 59"/>
                <a:gd name="T99" fmla="*/ 2 h 220"/>
                <a:gd name="T100" fmla="*/ 2 w 59"/>
                <a:gd name="T101" fmla="*/ 2 h 220"/>
                <a:gd name="T102" fmla="*/ 2 w 59"/>
                <a:gd name="T103" fmla="*/ 2 h 220"/>
                <a:gd name="T104" fmla="*/ 1 w 59"/>
                <a:gd name="T105" fmla="*/ 0 h 220"/>
                <a:gd name="T106" fmla="*/ 1 w 59"/>
                <a:gd name="T107" fmla="*/ 0 h 220"/>
                <a:gd name="T108" fmla="*/ 1 w 59"/>
                <a:gd name="T109" fmla="*/ 0 h 220"/>
                <a:gd name="T110" fmla="*/ 1 w 59"/>
                <a:gd name="T111" fmla="*/ 0 h 220"/>
                <a:gd name="T112" fmla="*/ 1 w 59"/>
                <a:gd name="T113" fmla="*/ 0 h 220"/>
                <a:gd name="T114" fmla="*/ 1 w 59"/>
                <a:gd name="T115" fmla="*/ 0 h 220"/>
                <a:gd name="T116" fmla="*/ 0 w 59"/>
                <a:gd name="T117" fmla="*/ 0 h 2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9"/>
                <a:gd name="T178" fmla="*/ 0 h 220"/>
                <a:gd name="T179" fmla="*/ 59 w 59"/>
                <a:gd name="T180" fmla="*/ 220 h 2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9" h="220">
                  <a:moveTo>
                    <a:pt x="0" y="0"/>
                  </a:moveTo>
                  <a:lnTo>
                    <a:pt x="2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5" y="2"/>
                  </a:lnTo>
                  <a:lnTo>
                    <a:pt x="31" y="4"/>
                  </a:lnTo>
                  <a:lnTo>
                    <a:pt x="31" y="6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4" y="23"/>
                  </a:lnTo>
                  <a:lnTo>
                    <a:pt x="36" y="23"/>
                  </a:lnTo>
                  <a:lnTo>
                    <a:pt x="38" y="24"/>
                  </a:lnTo>
                  <a:lnTo>
                    <a:pt x="40" y="26"/>
                  </a:lnTo>
                  <a:lnTo>
                    <a:pt x="48" y="34"/>
                  </a:lnTo>
                  <a:lnTo>
                    <a:pt x="51" y="40"/>
                  </a:lnTo>
                  <a:lnTo>
                    <a:pt x="53" y="49"/>
                  </a:lnTo>
                  <a:lnTo>
                    <a:pt x="55" y="53"/>
                  </a:lnTo>
                  <a:lnTo>
                    <a:pt x="57" y="58"/>
                  </a:lnTo>
                  <a:lnTo>
                    <a:pt x="57" y="66"/>
                  </a:lnTo>
                  <a:lnTo>
                    <a:pt x="57" y="71"/>
                  </a:lnTo>
                  <a:lnTo>
                    <a:pt x="57" y="77"/>
                  </a:lnTo>
                  <a:lnTo>
                    <a:pt x="57" y="90"/>
                  </a:lnTo>
                  <a:lnTo>
                    <a:pt x="59" y="111"/>
                  </a:lnTo>
                  <a:lnTo>
                    <a:pt x="59" y="134"/>
                  </a:lnTo>
                  <a:lnTo>
                    <a:pt x="59" y="156"/>
                  </a:lnTo>
                  <a:lnTo>
                    <a:pt x="59" y="177"/>
                  </a:lnTo>
                  <a:lnTo>
                    <a:pt x="59" y="192"/>
                  </a:lnTo>
                  <a:lnTo>
                    <a:pt x="57" y="198"/>
                  </a:lnTo>
                  <a:lnTo>
                    <a:pt x="55" y="199"/>
                  </a:lnTo>
                  <a:lnTo>
                    <a:pt x="48" y="201"/>
                  </a:lnTo>
                  <a:lnTo>
                    <a:pt x="44" y="203"/>
                  </a:lnTo>
                  <a:lnTo>
                    <a:pt x="38" y="205"/>
                  </a:lnTo>
                  <a:lnTo>
                    <a:pt x="36" y="207"/>
                  </a:lnTo>
                  <a:lnTo>
                    <a:pt x="32" y="209"/>
                  </a:lnTo>
                  <a:lnTo>
                    <a:pt x="19" y="220"/>
                  </a:lnTo>
                  <a:lnTo>
                    <a:pt x="19" y="216"/>
                  </a:lnTo>
                  <a:lnTo>
                    <a:pt x="19" y="209"/>
                  </a:lnTo>
                  <a:lnTo>
                    <a:pt x="21" y="198"/>
                  </a:lnTo>
                  <a:lnTo>
                    <a:pt x="23" y="182"/>
                  </a:lnTo>
                  <a:lnTo>
                    <a:pt x="25" y="167"/>
                  </a:lnTo>
                  <a:lnTo>
                    <a:pt x="25" y="150"/>
                  </a:lnTo>
                  <a:lnTo>
                    <a:pt x="27" y="135"/>
                  </a:lnTo>
                  <a:lnTo>
                    <a:pt x="25" y="122"/>
                  </a:lnTo>
                  <a:lnTo>
                    <a:pt x="25" y="100"/>
                  </a:lnTo>
                  <a:lnTo>
                    <a:pt x="23" y="83"/>
                  </a:lnTo>
                  <a:lnTo>
                    <a:pt x="23" y="75"/>
                  </a:lnTo>
                  <a:lnTo>
                    <a:pt x="23" y="70"/>
                  </a:lnTo>
                  <a:lnTo>
                    <a:pt x="21" y="62"/>
                  </a:lnTo>
                  <a:lnTo>
                    <a:pt x="19" y="56"/>
                  </a:lnTo>
                  <a:lnTo>
                    <a:pt x="14" y="21"/>
                  </a:lnTo>
                  <a:lnTo>
                    <a:pt x="12" y="17"/>
                  </a:lnTo>
                  <a:lnTo>
                    <a:pt x="8" y="11"/>
                  </a:lnTo>
                  <a:lnTo>
                    <a:pt x="6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5" name="Freeform 298"/>
            <p:cNvSpPr>
              <a:spLocks/>
            </p:cNvSpPr>
            <p:nvPr/>
          </p:nvSpPr>
          <p:spPr bwMode="auto">
            <a:xfrm>
              <a:off x="560" y="2701"/>
              <a:ext cx="46" cy="85"/>
            </a:xfrm>
            <a:custGeom>
              <a:avLst/>
              <a:gdLst>
                <a:gd name="T0" fmla="*/ 2 w 88"/>
                <a:gd name="T1" fmla="*/ 6 h 212"/>
                <a:gd name="T2" fmla="*/ 2 w 88"/>
                <a:gd name="T3" fmla="*/ 5 h 212"/>
                <a:gd name="T4" fmla="*/ 2 w 88"/>
                <a:gd name="T5" fmla="*/ 5 h 212"/>
                <a:gd name="T6" fmla="*/ 2 w 88"/>
                <a:gd name="T7" fmla="*/ 4 h 212"/>
                <a:gd name="T8" fmla="*/ 2 w 88"/>
                <a:gd name="T9" fmla="*/ 4 h 212"/>
                <a:gd name="T10" fmla="*/ 2 w 88"/>
                <a:gd name="T11" fmla="*/ 3 h 212"/>
                <a:gd name="T12" fmla="*/ 2 w 88"/>
                <a:gd name="T13" fmla="*/ 3 h 212"/>
                <a:gd name="T14" fmla="*/ 2 w 88"/>
                <a:gd name="T15" fmla="*/ 2 h 212"/>
                <a:gd name="T16" fmla="*/ 2 w 88"/>
                <a:gd name="T17" fmla="*/ 2 h 212"/>
                <a:gd name="T18" fmla="*/ 2 w 88"/>
                <a:gd name="T19" fmla="*/ 2 h 212"/>
                <a:gd name="T20" fmla="*/ 2 w 88"/>
                <a:gd name="T21" fmla="*/ 2 h 212"/>
                <a:gd name="T22" fmla="*/ 2 w 88"/>
                <a:gd name="T23" fmla="*/ 2 h 212"/>
                <a:gd name="T24" fmla="*/ 2 w 88"/>
                <a:gd name="T25" fmla="*/ 1 h 212"/>
                <a:gd name="T26" fmla="*/ 2 w 88"/>
                <a:gd name="T27" fmla="*/ 1 h 212"/>
                <a:gd name="T28" fmla="*/ 1 w 88"/>
                <a:gd name="T29" fmla="*/ 1 h 212"/>
                <a:gd name="T30" fmla="*/ 1 w 88"/>
                <a:gd name="T31" fmla="*/ 1 h 212"/>
                <a:gd name="T32" fmla="*/ 1 w 88"/>
                <a:gd name="T33" fmla="*/ 1 h 212"/>
                <a:gd name="T34" fmla="*/ 1 w 88"/>
                <a:gd name="T35" fmla="*/ 1 h 212"/>
                <a:gd name="T36" fmla="*/ 1 w 88"/>
                <a:gd name="T37" fmla="*/ 1 h 212"/>
                <a:gd name="T38" fmla="*/ 1 w 88"/>
                <a:gd name="T39" fmla="*/ 1 h 212"/>
                <a:gd name="T40" fmla="*/ 1 w 88"/>
                <a:gd name="T41" fmla="*/ 1 h 212"/>
                <a:gd name="T42" fmla="*/ 0 w 88"/>
                <a:gd name="T43" fmla="*/ 1 h 212"/>
                <a:gd name="T44" fmla="*/ 0 w 88"/>
                <a:gd name="T45" fmla="*/ 1 h 212"/>
                <a:gd name="T46" fmla="*/ 0 w 88"/>
                <a:gd name="T47" fmla="*/ 0 h 212"/>
                <a:gd name="T48" fmla="*/ 1 w 88"/>
                <a:gd name="T49" fmla="*/ 0 h 212"/>
                <a:gd name="T50" fmla="*/ 2 w 88"/>
                <a:gd name="T51" fmla="*/ 0 h 212"/>
                <a:gd name="T52" fmla="*/ 3 w 88"/>
                <a:gd name="T53" fmla="*/ 0 h 212"/>
                <a:gd name="T54" fmla="*/ 4 w 88"/>
                <a:gd name="T55" fmla="*/ 0 h 212"/>
                <a:gd name="T56" fmla="*/ 4 w 88"/>
                <a:gd name="T57" fmla="*/ 0 h 212"/>
                <a:gd name="T58" fmla="*/ 5 w 88"/>
                <a:gd name="T59" fmla="*/ 1 h 212"/>
                <a:gd name="T60" fmla="*/ 5 w 88"/>
                <a:gd name="T61" fmla="*/ 1 h 212"/>
                <a:gd name="T62" fmla="*/ 5 w 88"/>
                <a:gd name="T63" fmla="*/ 1 h 212"/>
                <a:gd name="T64" fmla="*/ 5 w 88"/>
                <a:gd name="T65" fmla="*/ 1 h 212"/>
                <a:gd name="T66" fmla="*/ 6 w 88"/>
                <a:gd name="T67" fmla="*/ 1 h 212"/>
                <a:gd name="T68" fmla="*/ 6 w 88"/>
                <a:gd name="T69" fmla="*/ 1 h 212"/>
                <a:gd name="T70" fmla="*/ 6 w 88"/>
                <a:gd name="T71" fmla="*/ 1 h 212"/>
                <a:gd name="T72" fmla="*/ 7 w 88"/>
                <a:gd name="T73" fmla="*/ 2 h 212"/>
                <a:gd name="T74" fmla="*/ 7 w 88"/>
                <a:gd name="T75" fmla="*/ 2 h 212"/>
                <a:gd name="T76" fmla="*/ 7 w 88"/>
                <a:gd name="T77" fmla="*/ 2 h 212"/>
                <a:gd name="T78" fmla="*/ 7 w 88"/>
                <a:gd name="T79" fmla="*/ 2 h 212"/>
                <a:gd name="T80" fmla="*/ 7 w 88"/>
                <a:gd name="T81" fmla="*/ 2 h 212"/>
                <a:gd name="T82" fmla="*/ 6 w 88"/>
                <a:gd name="T83" fmla="*/ 2 h 212"/>
                <a:gd name="T84" fmla="*/ 6 w 88"/>
                <a:gd name="T85" fmla="*/ 3 h 212"/>
                <a:gd name="T86" fmla="*/ 6 w 88"/>
                <a:gd name="T87" fmla="*/ 3 h 212"/>
                <a:gd name="T88" fmla="*/ 6 w 88"/>
                <a:gd name="T89" fmla="*/ 3 h 212"/>
                <a:gd name="T90" fmla="*/ 5 w 88"/>
                <a:gd name="T91" fmla="*/ 4 h 212"/>
                <a:gd name="T92" fmla="*/ 5 w 88"/>
                <a:gd name="T93" fmla="*/ 4 h 212"/>
                <a:gd name="T94" fmla="*/ 5 w 88"/>
                <a:gd name="T95" fmla="*/ 4 h 212"/>
                <a:gd name="T96" fmla="*/ 5 w 88"/>
                <a:gd name="T97" fmla="*/ 5 h 212"/>
                <a:gd name="T98" fmla="*/ 2 w 88"/>
                <a:gd name="T99" fmla="*/ 6 h 2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8"/>
                <a:gd name="T151" fmla="*/ 0 h 212"/>
                <a:gd name="T152" fmla="*/ 88 w 88"/>
                <a:gd name="T153" fmla="*/ 212 h 2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8" h="212">
                  <a:moveTo>
                    <a:pt x="28" y="212"/>
                  </a:moveTo>
                  <a:lnTo>
                    <a:pt x="28" y="207"/>
                  </a:lnTo>
                  <a:lnTo>
                    <a:pt x="28" y="194"/>
                  </a:lnTo>
                  <a:lnTo>
                    <a:pt x="28" y="173"/>
                  </a:lnTo>
                  <a:lnTo>
                    <a:pt x="30" y="150"/>
                  </a:lnTo>
                  <a:lnTo>
                    <a:pt x="28" y="126"/>
                  </a:lnTo>
                  <a:lnTo>
                    <a:pt x="28" y="105"/>
                  </a:lnTo>
                  <a:lnTo>
                    <a:pt x="28" y="86"/>
                  </a:lnTo>
                  <a:lnTo>
                    <a:pt x="28" y="75"/>
                  </a:lnTo>
                  <a:lnTo>
                    <a:pt x="26" y="68"/>
                  </a:lnTo>
                  <a:lnTo>
                    <a:pt x="24" y="64"/>
                  </a:lnTo>
                  <a:lnTo>
                    <a:pt x="22" y="58"/>
                  </a:lnTo>
                  <a:lnTo>
                    <a:pt x="20" y="53"/>
                  </a:lnTo>
                  <a:lnTo>
                    <a:pt x="19" y="49"/>
                  </a:lnTo>
                  <a:lnTo>
                    <a:pt x="15" y="45"/>
                  </a:lnTo>
                  <a:lnTo>
                    <a:pt x="13" y="43"/>
                  </a:lnTo>
                  <a:lnTo>
                    <a:pt x="9" y="41"/>
                  </a:lnTo>
                  <a:lnTo>
                    <a:pt x="7" y="39"/>
                  </a:lnTo>
                  <a:lnTo>
                    <a:pt x="5" y="36"/>
                  </a:lnTo>
                  <a:lnTo>
                    <a:pt x="3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28" y="13"/>
                  </a:lnTo>
                  <a:lnTo>
                    <a:pt x="32" y="0"/>
                  </a:lnTo>
                  <a:lnTo>
                    <a:pt x="58" y="19"/>
                  </a:lnTo>
                  <a:lnTo>
                    <a:pt x="60" y="21"/>
                  </a:lnTo>
                  <a:lnTo>
                    <a:pt x="66" y="24"/>
                  </a:lnTo>
                  <a:lnTo>
                    <a:pt x="67" y="26"/>
                  </a:lnTo>
                  <a:lnTo>
                    <a:pt x="71" y="30"/>
                  </a:lnTo>
                  <a:lnTo>
                    <a:pt x="75" y="34"/>
                  </a:lnTo>
                  <a:lnTo>
                    <a:pt x="79" y="37"/>
                  </a:lnTo>
                  <a:lnTo>
                    <a:pt x="81" y="43"/>
                  </a:lnTo>
                  <a:lnTo>
                    <a:pt x="84" y="49"/>
                  </a:lnTo>
                  <a:lnTo>
                    <a:pt x="86" y="54"/>
                  </a:lnTo>
                  <a:lnTo>
                    <a:pt x="88" y="62"/>
                  </a:lnTo>
                  <a:lnTo>
                    <a:pt x="88" y="69"/>
                  </a:lnTo>
                  <a:lnTo>
                    <a:pt x="88" y="79"/>
                  </a:lnTo>
                  <a:lnTo>
                    <a:pt x="86" y="88"/>
                  </a:lnTo>
                  <a:lnTo>
                    <a:pt x="82" y="100"/>
                  </a:lnTo>
                  <a:lnTo>
                    <a:pt x="81" y="105"/>
                  </a:lnTo>
                  <a:lnTo>
                    <a:pt x="79" y="118"/>
                  </a:lnTo>
                  <a:lnTo>
                    <a:pt x="77" y="128"/>
                  </a:lnTo>
                  <a:lnTo>
                    <a:pt x="75" y="139"/>
                  </a:lnTo>
                  <a:lnTo>
                    <a:pt x="75" y="154"/>
                  </a:lnTo>
                  <a:lnTo>
                    <a:pt x="75" y="171"/>
                  </a:lnTo>
                  <a:lnTo>
                    <a:pt x="75" y="203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6" name="Freeform 299"/>
            <p:cNvSpPr>
              <a:spLocks/>
            </p:cNvSpPr>
            <p:nvPr/>
          </p:nvSpPr>
          <p:spPr bwMode="auto">
            <a:xfrm>
              <a:off x="560" y="2701"/>
              <a:ext cx="46" cy="85"/>
            </a:xfrm>
            <a:custGeom>
              <a:avLst/>
              <a:gdLst>
                <a:gd name="T0" fmla="*/ 2 w 88"/>
                <a:gd name="T1" fmla="*/ 6 h 212"/>
                <a:gd name="T2" fmla="*/ 2 w 88"/>
                <a:gd name="T3" fmla="*/ 5 h 212"/>
                <a:gd name="T4" fmla="*/ 2 w 88"/>
                <a:gd name="T5" fmla="*/ 5 h 212"/>
                <a:gd name="T6" fmla="*/ 2 w 88"/>
                <a:gd name="T7" fmla="*/ 4 h 212"/>
                <a:gd name="T8" fmla="*/ 2 w 88"/>
                <a:gd name="T9" fmla="*/ 4 h 212"/>
                <a:gd name="T10" fmla="*/ 2 w 88"/>
                <a:gd name="T11" fmla="*/ 3 h 212"/>
                <a:gd name="T12" fmla="*/ 2 w 88"/>
                <a:gd name="T13" fmla="*/ 3 h 212"/>
                <a:gd name="T14" fmla="*/ 2 w 88"/>
                <a:gd name="T15" fmla="*/ 2 h 212"/>
                <a:gd name="T16" fmla="*/ 2 w 88"/>
                <a:gd name="T17" fmla="*/ 2 h 212"/>
                <a:gd name="T18" fmla="*/ 2 w 88"/>
                <a:gd name="T19" fmla="*/ 2 h 212"/>
                <a:gd name="T20" fmla="*/ 2 w 88"/>
                <a:gd name="T21" fmla="*/ 2 h 212"/>
                <a:gd name="T22" fmla="*/ 2 w 88"/>
                <a:gd name="T23" fmla="*/ 2 h 212"/>
                <a:gd name="T24" fmla="*/ 2 w 88"/>
                <a:gd name="T25" fmla="*/ 1 h 212"/>
                <a:gd name="T26" fmla="*/ 2 w 88"/>
                <a:gd name="T27" fmla="*/ 1 h 212"/>
                <a:gd name="T28" fmla="*/ 1 w 88"/>
                <a:gd name="T29" fmla="*/ 1 h 212"/>
                <a:gd name="T30" fmla="*/ 1 w 88"/>
                <a:gd name="T31" fmla="*/ 1 h 212"/>
                <a:gd name="T32" fmla="*/ 1 w 88"/>
                <a:gd name="T33" fmla="*/ 1 h 212"/>
                <a:gd name="T34" fmla="*/ 1 w 88"/>
                <a:gd name="T35" fmla="*/ 1 h 212"/>
                <a:gd name="T36" fmla="*/ 1 w 88"/>
                <a:gd name="T37" fmla="*/ 1 h 212"/>
                <a:gd name="T38" fmla="*/ 1 w 88"/>
                <a:gd name="T39" fmla="*/ 1 h 212"/>
                <a:gd name="T40" fmla="*/ 1 w 88"/>
                <a:gd name="T41" fmla="*/ 1 h 212"/>
                <a:gd name="T42" fmla="*/ 0 w 88"/>
                <a:gd name="T43" fmla="*/ 1 h 212"/>
                <a:gd name="T44" fmla="*/ 0 w 88"/>
                <a:gd name="T45" fmla="*/ 1 h 212"/>
                <a:gd name="T46" fmla="*/ 0 w 88"/>
                <a:gd name="T47" fmla="*/ 0 h 212"/>
                <a:gd name="T48" fmla="*/ 1 w 88"/>
                <a:gd name="T49" fmla="*/ 0 h 212"/>
                <a:gd name="T50" fmla="*/ 2 w 88"/>
                <a:gd name="T51" fmla="*/ 0 h 212"/>
                <a:gd name="T52" fmla="*/ 3 w 88"/>
                <a:gd name="T53" fmla="*/ 0 h 212"/>
                <a:gd name="T54" fmla="*/ 4 w 88"/>
                <a:gd name="T55" fmla="*/ 0 h 212"/>
                <a:gd name="T56" fmla="*/ 4 w 88"/>
                <a:gd name="T57" fmla="*/ 0 h 212"/>
                <a:gd name="T58" fmla="*/ 5 w 88"/>
                <a:gd name="T59" fmla="*/ 1 h 212"/>
                <a:gd name="T60" fmla="*/ 5 w 88"/>
                <a:gd name="T61" fmla="*/ 1 h 212"/>
                <a:gd name="T62" fmla="*/ 5 w 88"/>
                <a:gd name="T63" fmla="*/ 1 h 212"/>
                <a:gd name="T64" fmla="*/ 5 w 88"/>
                <a:gd name="T65" fmla="*/ 1 h 212"/>
                <a:gd name="T66" fmla="*/ 6 w 88"/>
                <a:gd name="T67" fmla="*/ 1 h 212"/>
                <a:gd name="T68" fmla="*/ 6 w 88"/>
                <a:gd name="T69" fmla="*/ 1 h 212"/>
                <a:gd name="T70" fmla="*/ 6 w 88"/>
                <a:gd name="T71" fmla="*/ 1 h 212"/>
                <a:gd name="T72" fmla="*/ 7 w 88"/>
                <a:gd name="T73" fmla="*/ 2 h 212"/>
                <a:gd name="T74" fmla="*/ 7 w 88"/>
                <a:gd name="T75" fmla="*/ 2 h 212"/>
                <a:gd name="T76" fmla="*/ 7 w 88"/>
                <a:gd name="T77" fmla="*/ 2 h 212"/>
                <a:gd name="T78" fmla="*/ 7 w 88"/>
                <a:gd name="T79" fmla="*/ 2 h 212"/>
                <a:gd name="T80" fmla="*/ 7 w 88"/>
                <a:gd name="T81" fmla="*/ 2 h 212"/>
                <a:gd name="T82" fmla="*/ 6 w 88"/>
                <a:gd name="T83" fmla="*/ 2 h 212"/>
                <a:gd name="T84" fmla="*/ 6 w 88"/>
                <a:gd name="T85" fmla="*/ 3 h 212"/>
                <a:gd name="T86" fmla="*/ 6 w 88"/>
                <a:gd name="T87" fmla="*/ 3 h 212"/>
                <a:gd name="T88" fmla="*/ 6 w 88"/>
                <a:gd name="T89" fmla="*/ 3 h 212"/>
                <a:gd name="T90" fmla="*/ 5 w 88"/>
                <a:gd name="T91" fmla="*/ 4 h 212"/>
                <a:gd name="T92" fmla="*/ 5 w 88"/>
                <a:gd name="T93" fmla="*/ 4 h 212"/>
                <a:gd name="T94" fmla="*/ 5 w 88"/>
                <a:gd name="T95" fmla="*/ 4 h 212"/>
                <a:gd name="T96" fmla="*/ 5 w 88"/>
                <a:gd name="T97" fmla="*/ 5 h 212"/>
                <a:gd name="T98" fmla="*/ 2 w 88"/>
                <a:gd name="T99" fmla="*/ 6 h 2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8"/>
                <a:gd name="T151" fmla="*/ 0 h 212"/>
                <a:gd name="T152" fmla="*/ 88 w 88"/>
                <a:gd name="T153" fmla="*/ 212 h 2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8" h="212">
                  <a:moveTo>
                    <a:pt x="28" y="212"/>
                  </a:moveTo>
                  <a:lnTo>
                    <a:pt x="28" y="207"/>
                  </a:lnTo>
                  <a:lnTo>
                    <a:pt x="28" y="194"/>
                  </a:lnTo>
                  <a:lnTo>
                    <a:pt x="28" y="173"/>
                  </a:lnTo>
                  <a:lnTo>
                    <a:pt x="30" y="150"/>
                  </a:lnTo>
                  <a:lnTo>
                    <a:pt x="28" y="126"/>
                  </a:lnTo>
                  <a:lnTo>
                    <a:pt x="28" y="105"/>
                  </a:lnTo>
                  <a:lnTo>
                    <a:pt x="28" y="86"/>
                  </a:lnTo>
                  <a:lnTo>
                    <a:pt x="28" y="75"/>
                  </a:lnTo>
                  <a:lnTo>
                    <a:pt x="26" y="68"/>
                  </a:lnTo>
                  <a:lnTo>
                    <a:pt x="24" y="64"/>
                  </a:lnTo>
                  <a:lnTo>
                    <a:pt x="22" y="58"/>
                  </a:lnTo>
                  <a:lnTo>
                    <a:pt x="20" y="53"/>
                  </a:lnTo>
                  <a:lnTo>
                    <a:pt x="19" y="49"/>
                  </a:lnTo>
                  <a:lnTo>
                    <a:pt x="15" y="45"/>
                  </a:lnTo>
                  <a:lnTo>
                    <a:pt x="13" y="43"/>
                  </a:lnTo>
                  <a:lnTo>
                    <a:pt x="9" y="41"/>
                  </a:lnTo>
                  <a:lnTo>
                    <a:pt x="7" y="39"/>
                  </a:lnTo>
                  <a:lnTo>
                    <a:pt x="5" y="36"/>
                  </a:lnTo>
                  <a:lnTo>
                    <a:pt x="3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28" y="13"/>
                  </a:lnTo>
                  <a:lnTo>
                    <a:pt x="32" y="0"/>
                  </a:lnTo>
                  <a:lnTo>
                    <a:pt x="58" y="19"/>
                  </a:lnTo>
                  <a:lnTo>
                    <a:pt x="60" y="21"/>
                  </a:lnTo>
                  <a:lnTo>
                    <a:pt x="66" y="24"/>
                  </a:lnTo>
                  <a:lnTo>
                    <a:pt x="67" y="26"/>
                  </a:lnTo>
                  <a:lnTo>
                    <a:pt x="71" y="30"/>
                  </a:lnTo>
                  <a:lnTo>
                    <a:pt x="75" y="34"/>
                  </a:lnTo>
                  <a:lnTo>
                    <a:pt x="79" y="37"/>
                  </a:lnTo>
                  <a:lnTo>
                    <a:pt x="81" y="43"/>
                  </a:lnTo>
                  <a:lnTo>
                    <a:pt x="84" y="49"/>
                  </a:lnTo>
                  <a:lnTo>
                    <a:pt x="86" y="54"/>
                  </a:lnTo>
                  <a:lnTo>
                    <a:pt x="88" y="62"/>
                  </a:lnTo>
                  <a:lnTo>
                    <a:pt x="88" y="69"/>
                  </a:lnTo>
                  <a:lnTo>
                    <a:pt x="88" y="79"/>
                  </a:lnTo>
                  <a:lnTo>
                    <a:pt x="86" y="88"/>
                  </a:lnTo>
                  <a:lnTo>
                    <a:pt x="82" y="100"/>
                  </a:lnTo>
                  <a:lnTo>
                    <a:pt x="81" y="105"/>
                  </a:lnTo>
                  <a:lnTo>
                    <a:pt x="79" y="118"/>
                  </a:lnTo>
                  <a:lnTo>
                    <a:pt x="77" y="128"/>
                  </a:lnTo>
                  <a:lnTo>
                    <a:pt x="75" y="139"/>
                  </a:lnTo>
                  <a:lnTo>
                    <a:pt x="75" y="154"/>
                  </a:lnTo>
                  <a:lnTo>
                    <a:pt x="75" y="171"/>
                  </a:lnTo>
                  <a:lnTo>
                    <a:pt x="75" y="203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7" name="Freeform 300"/>
            <p:cNvSpPr>
              <a:spLocks/>
            </p:cNvSpPr>
            <p:nvPr/>
          </p:nvSpPr>
          <p:spPr bwMode="auto">
            <a:xfrm>
              <a:off x="383" y="2428"/>
              <a:ext cx="175" cy="106"/>
            </a:xfrm>
            <a:custGeom>
              <a:avLst/>
              <a:gdLst>
                <a:gd name="T0" fmla="*/ 1 w 339"/>
                <a:gd name="T1" fmla="*/ 6 h 263"/>
                <a:gd name="T2" fmla="*/ 2 w 339"/>
                <a:gd name="T3" fmla="*/ 6 h 263"/>
                <a:gd name="T4" fmla="*/ 3 w 339"/>
                <a:gd name="T5" fmla="*/ 6 h 263"/>
                <a:gd name="T6" fmla="*/ 4 w 339"/>
                <a:gd name="T7" fmla="*/ 6 h 263"/>
                <a:gd name="T8" fmla="*/ 5 w 339"/>
                <a:gd name="T9" fmla="*/ 5 h 263"/>
                <a:gd name="T10" fmla="*/ 7 w 339"/>
                <a:gd name="T11" fmla="*/ 4 h 263"/>
                <a:gd name="T12" fmla="*/ 7 w 339"/>
                <a:gd name="T13" fmla="*/ 4 h 263"/>
                <a:gd name="T14" fmla="*/ 7 w 339"/>
                <a:gd name="T15" fmla="*/ 4 h 263"/>
                <a:gd name="T16" fmla="*/ 7 w 339"/>
                <a:gd name="T17" fmla="*/ 4 h 263"/>
                <a:gd name="T18" fmla="*/ 8 w 339"/>
                <a:gd name="T19" fmla="*/ 3 h 263"/>
                <a:gd name="T20" fmla="*/ 9 w 339"/>
                <a:gd name="T21" fmla="*/ 3 h 263"/>
                <a:gd name="T22" fmla="*/ 9 w 339"/>
                <a:gd name="T23" fmla="*/ 3 h 263"/>
                <a:gd name="T24" fmla="*/ 9 w 339"/>
                <a:gd name="T25" fmla="*/ 2 h 263"/>
                <a:gd name="T26" fmla="*/ 9 w 339"/>
                <a:gd name="T27" fmla="*/ 2 h 263"/>
                <a:gd name="T28" fmla="*/ 10 w 339"/>
                <a:gd name="T29" fmla="*/ 2 h 263"/>
                <a:gd name="T30" fmla="*/ 11 w 339"/>
                <a:gd name="T31" fmla="*/ 2 h 263"/>
                <a:gd name="T32" fmla="*/ 12 w 339"/>
                <a:gd name="T33" fmla="*/ 2 h 263"/>
                <a:gd name="T34" fmla="*/ 12 w 339"/>
                <a:gd name="T35" fmla="*/ 1 h 263"/>
                <a:gd name="T36" fmla="*/ 12 w 339"/>
                <a:gd name="T37" fmla="*/ 1 h 263"/>
                <a:gd name="T38" fmla="*/ 12 w 339"/>
                <a:gd name="T39" fmla="*/ 0 h 263"/>
                <a:gd name="T40" fmla="*/ 12 w 339"/>
                <a:gd name="T41" fmla="*/ 0 h 263"/>
                <a:gd name="T42" fmla="*/ 13 w 339"/>
                <a:gd name="T43" fmla="*/ 0 h 263"/>
                <a:gd name="T44" fmla="*/ 14 w 339"/>
                <a:gd name="T45" fmla="*/ 0 h 263"/>
                <a:gd name="T46" fmla="*/ 15 w 339"/>
                <a:gd name="T47" fmla="*/ 0 h 263"/>
                <a:gd name="T48" fmla="*/ 18 w 339"/>
                <a:gd name="T49" fmla="*/ 1 h 263"/>
                <a:gd name="T50" fmla="*/ 20 w 339"/>
                <a:gd name="T51" fmla="*/ 1 h 263"/>
                <a:gd name="T52" fmla="*/ 20 w 339"/>
                <a:gd name="T53" fmla="*/ 1 h 263"/>
                <a:gd name="T54" fmla="*/ 21 w 339"/>
                <a:gd name="T55" fmla="*/ 1 h 263"/>
                <a:gd name="T56" fmla="*/ 21 w 339"/>
                <a:gd name="T57" fmla="*/ 1 h 263"/>
                <a:gd name="T58" fmla="*/ 22 w 339"/>
                <a:gd name="T59" fmla="*/ 1 h 263"/>
                <a:gd name="T60" fmla="*/ 22 w 339"/>
                <a:gd name="T61" fmla="*/ 1 h 263"/>
                <a:gd name="T62" fmla="*/ 22 w 339"/>
                <a:gd name="T63" fmla="*/ 1 h 263"/>
                <a:gd name="T64" fmla="*/ 22 w 339"/>
                <a:gd name="T65" fmla="*/ 2 h 263"/>
                <a:gd name="T66" fmla="*/ 22 w 339"/>
                <a:gd name="T67" fmla="*/ 2 h 263"/>
                <a:gd name="T68" fmla="*/ 23 w 339"/>
                <a:gd name="T69" fmla="*/ 2 h 263"/>
                <a:gd name="T70" fmla="*/ 23 w 339"/>
                <a:gd name="T71" fmla="*/ 2 h 263"/>
                <a:gd name="T72" fmla="*/ 23 w 339"/>
                <a:gd name="T73" fmla="*/ 2 h 263"/>
                <a:gd name="T74" fmla="*/ 23 w 339"/>
                <a:gd name="T75" fmla="*/ 3 h 263"/>
                <a:gd name="T76" fmla="*/ 22 w 339"/>
                <a:gd name="T77" fmla="*/ 3 h 263"/>
                <a:gd name="T78" fmla="*/ 22 w 339"/>
                <a:gd name="T79" fmla="*/ 3 h 263"/>
                <a:gd name="T80" fmla="*/ 21 w 339"/>
                <a:gd name="T81" fmla="*/ 3 h 263"/>
                <a:gd name="T82" fmla="*/ 21 w 339"/>
                <a:gd name="T83" fmla="*/ 3 h 263"/>
                <a:gd name="T84" fmla="*/ 21 w 339"/>
                <a:gd name="T85" fmla="*/ 4 h 263"/>
                <a:gd name="T86" fmla="*/ 10 w 339"/>
                <a:gd name="T87" fmla="*/ 5 h 263"/>
                <a:gd name="T88" fmla="*/ 7 w 339"/>
                <a:gd name="T89" fmla="*/ 6 h 263"/>
                <a:gd name="T90" fmla="*/ 0 w 339"/>
                <a:gd name="T91" fmla="*/ 7 h 2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39"/>
                <a:gd name="T139" fmla="*/ 0 h 263"/>
                <a:gd name="T140" fmla="*/ 339 w 339"/>
                <a:gd name="T141" fmla="*/ 263 h 2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39" h="263">
                  <a:moveTo>
                    <a:pt x="0" y="250"/>
                  </a:moveTo>
                  <a:lnTo>
                    <a:pt x="4" y="248"/>
                  </a:lnTo>
                  <a:lnTo>
                    <a:pt x="6" y="244"/>
                  </a:lnTo>
                  <a:lnTo>
                    <a:pt x="29" y="233"/>
                  </a:lnTo>
                  <a:lnTo>
                    <a:pt x="34" y="231"/>
                  </a:lnTo>
                  <a:lnTo>
                    <a:pt x="40" y="229"/>
                  </a:lnTo>
                  <a:lnTo>
                    <a:pt x="46" y="226"/>
                  </a:lnTo>
                  <a:lnTo>
                    <a:pt x="51" y="220"/>
                  </a:lnTo>
                  <a:lnTo>
                    <a:pt x="64" y="209"/>
                  </a:lnTo>
                  <a:lnTo>
                    <a:pt x="76" y="197"/>
                  </a:lnTo>
                  <a:lnTo>
                    <a:pt x="94" y="177"/>
                  </a:lnTo>
                  <a:lnTo>
                    <a:pt x="102" y="167"/>
                  </a:lnTo>
                  <a:lnTo>
                    <a:pt x="100" y="162"/>
                  </a:lnTo>
                  <a:lnTo>
                    <a:pt x="98" y="156"/>
                  </a:lnTo>
                  <a:lnTo>
                    <a:pt x="100" y="150"/>
                  </a:lnTo>
                  <a:lnTo>
                    <a:pt x="100" y="145"/>
                  </a:lnTo>
                  <a:lnTo>
                    <a:pt x="102" y="141"/>
                  </a:lnTo>
                  <a:lnTo>
                    <a:pt x="104" y="135"/>
                  </a:lnTo>
                  <a:lnTo>
                    <a:pt x="106" y="132"/>
                  </a:lnTo>
                  <a:lnTo>
                    <a:pt x="109" y="128"/>
                  </a:lnTo>
                  <a:lnTo>
                    <a:pt x="115" y="120"/>
                  </a:lnTo>
                  <a:lnTo>
                    <a:pt x="121" y="113"/>
                  </a:lnTo>
                  <a:lnTo>
                    <a:pt x="123" y="111"/>
                  </a:lnTo>
                  <a:lnTo>
                    <a:pt x="126" y="107"/>
                  </a:lnTo>
                  <a:lnTo>
                    <a:pt x="128" y="103"/>
                  </a:lnTo>
                  <a:lnTo>
                    <a:pt x="128" y="100"/>
                  </a:lnTo>
                  <a:lnTo>
                    <a:pt x="130" y="96"/>
                  </a:lnTo>
                  <a:lnTo>
                    <a:pt x="130" y="92"/>
                  </a:lnTo>
                  <a:lnTo>
                    <a:pt x="134" y="90"/>
                  </a:lnTo>
                  <a:lnTo>
                    <a:pt x="136" y="86"/>
                  </a:lnTo>
                  <a:lnTo>
                    <a:pt x="141" y="81"/>
                  </a:lnTo>
                  <a:lnTo>
                    <a:pt x="149" y="73"/>
                  </a:lnTo>
                  <a:lnTo>
                    <a:pt x="162" y="66"/>
                  </a:lnTo>
                  <a:lnTo>
                    <a:pt x="168" y="64"/>
                  </a:lnTo>
                  <a:lnTo>
                    <a:pt x="166" y="56"/>
                  </a:lnTo>
                  <a:lnTo>
                    <a:pt x="166" y="49"/>
                  </a:lnTo>
                  <a:lnTo>
                    <a:pt x="166" y="43"/>
                  </a:lnTo>
                  <a:lnTo>
                    <a:pt x="166" y="37"/>
                  </a:lnTo>
                  <a:lnTo>
                    <a:pt x="166" y="26"/>
                  </a:lnTo>
                  <a:lnTo>
                    <a:pt x="168" y="17"/>
                  </a:lnTo>
                  <a:lnTo>
                    <a:pt x="172" y="6"/>
                  </a:lnTo>
                  <a:lnTo>
                    <a:pt x="173" y="0"/>
                  </a:lnTo>
                  <a:lnTo>
                    <a:pt x="177" y="2"/>
                  </a:lnTo>
                  <a:lnTo>
                    <a:pt x="187" y="7"/>
                  </a:lnTo>
                  <a:lnTo>
                    <a:pt x="192" y="11"/>
                  </a:lnTo>
                  <a:lnTo>
                    <a:pt x="198" y="15"/>
                  </a:lnTo>
                  <a:lnTo>
                    <a:pt x="205" y="17"/>
                  </a:lnTo>
                  <a:lnTo>
                    <a:pt x="213" y="19"/>
                  </a:lnTo>
                  <a:lnTo>
                    <a:pt x="224" y="21"/>
                  </a:lnTo>
                  <a:lnTo>
                    <a:pt x="247" y="24"/>
                  </a:lnTo>
                  <a:lnTo>
                    <a:pt x="260" y="26"/>
                  </a:lnTo>
                  <a:lnTo>
                    <a:pt x="273" y="28"/>
                  </a:lnTo>
                  <a:lnTo>
                    <a:pt x="279" y="28"/>
                  </a:lnTo>
                  <a:lnTo>
                    <a:pt x="283" y="28"/>
                  </a:lnTo>
                  <a:lnTo>
                    <a:pt x="286" y="26"/>
                  </a:lnTo>
                  <a:lnTo>
                    <a:pt x="290" y="26"/>
                  </a:lnTo>
                  <a:lnTo>
                    <a:pt x="294" y="26"/>
                  </a:lnTo>
                  <a:lnTo>
                    <a:pt x="301" y="30"/>
                  </a:lnTo>
                  <a:lnTo>
                    <a:pt x="305" y="34"/>
                  </a:lnTo>
                  <a:lnTo>
                    <a:pt x="311" y="36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4" y="45"/>
                  </a:lnTo>
                  <a:lnTo>
                    <a:pt x="316" y="49"/>
                  </a:lnTo>
                  <a:lnTo>
                    <a:pt x="316" y="54"/>
                  </a:lnTo>
                  <a:lnTo>
                    <a:pt x="316" y="62"/>
                  </a:lnTo>
                  <a:lnTo>
                    <a:pt x="316" y="69"/>
                  </a:lnTo>
                  <a:lnTo>
                    <a:pt x="316" y="77"/>
                  </a:lnTo>
                  <a:lnTo>
                    <a:pt x="316" y="83"/>
                  </a:lnTo>
                  <a:lnTo>
                    <a:pt x="318" y="88"/>
                  </a:lnTo>
                  <a:lnTo>
                    <a:pt x="318" y="90"/>
                  </a:lnTo>
                  <a:lnTo>
                    <a:pt x="320" y="94"/>
                  </a:lnTo>
                  <a:lnTo>
                    <a:pt x="322" y="96"/>
                  </a:lnTo>
                  <a:lnTo>
                    <a:pt x="324" y="96"/>
                  </a:lnTo>
                  <a:lnTo>
                    <a:pt x="339" y="115"/>
                  </a:lnTo>
                  <a:lnTo>
                    <a:pt x="331" y="113"/>
                  </a:lnTo>
                  <a:lnTo>
                    <a:pt x="316" y="115"/>
                  </a:lnTo>
                  <a:lnTo>
                    <a:pt x="313" y="115"/>
                  </a:lnTo>
                  <a:lnTo>
                    <a:pt x="309" y="115"/>
                  </a:lnTo>
                  <a:lnTo>
                    <a:pt x="303" y="116"/>
                  </a:lnTo>
                  <a:lnTo>
                    <a:pt x="301" y="118"/>
                  </a:lnTo>
                  <a:lnTo>
                    <a:pt x="298" y="120"/>
                  </a:lnTo>
                  <a:lnTo>
                    <a:pt x="296" y="122"/>
                  </a:lnTo>
                  <a:lnTo>
                    <a:pt x="294" y="126"/>
                  </a:lnTo>
                  <a:lnTo>
                    <a:pt x="294" y="130"/>
                  </a:lnTo>
                  <a:lnTo>
                    <a:pt x="290" y="156"/>
                  </a:lnTo>
                  <a:lnTo>
                    <a:pt x="177" y="192"/>
                  </a:lnTo>
                  <a:lnTo>
                    <a:pt x="147" y="203"/>
                  </a:lnTo>
                  <a:lnTo>
                    <a:pt x="128" y="220"/>
                  </a:lnTo>
                  <a:lnTo>
                    <a:pt x="106" y="229"/>
                  </a:lnTo>
                  <a:lnTo>
                    <a:pt x="113" y="263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8" name="Freeform 301"/>
            <p:cNvSpPr>
              <a:spLocks/>
            </p:cNvSpPr>
            <p:nvPr/>
          </p:nvSpPr>
          <p:spPr bwMode="auto">
            <a:xfrm>
              <a:off x="383" y="2428"/>
              <a:ext cx="175" cy="106"/>
            </a:xfrm>
            <a:custGeom>
              <a:avLst/>
              <a:gdLst>
                <a:gd name="T0" fmla="*/ 1 w 339"/>
                <a:gd name="T1" fmla="*/ 6 h 263"/>
                <a:gd name="T2" fmla="*/ 2 w 339"/>
                <a:gd name="T3" fmla="*/ 6 h 263"/>
                <a:gd name="T4" fmla="*/ 3 w 339"/>
                <a:gd name="T5" fmla="*/ 6 h 263"/>
                <a:gd name="T6" fmla="*/ 4 w 339"/>
                <a:gd name="T7" fmla="*/ 6 h 263"/>
                <a:gd name="T8" fmla="*/ 5 w 339"/>
                <a:gd name="T9" fmla="*/ 5 h 263"/>
                <a:gd name="T10" fmla="*/ 7 w 339"/>
                <a:gd name="T11" fmla="*/ 4 h 263"/>
                <a:gd name="T12" fmla="*/ 7 w 339"/>
                <a:gd name="T13" fmla="*/ 4 h 263"/>
                <a:gd name="T14" fmla="*/ 7 w 339"/>
                <a:gd name="T15" fmla="*/ 4 h 263"/>
                <a:gd name="T16" fmla="*/ 7 w 339"/>
                <a:gd name="T17" fmla="*/ 4 h 263"/>
                <a:gd name="T18" fmla="*/ 8 w 339"/>
                <a:gd name="T19" fmla="*/ 3 h 263"/>
                <a:gd name="T20" fmla="*/ 9 w 339"/>
                <a:gd name="T21" fmla="*/ 3 h 263"/>
                <a:gd name="T22" fmla="*/ 9 w 339"/>
                <a:gd name="T23" fmla="*/ 3 h 263"/>
                <a:gd name="T24" fmla="*/ 9 w 339"/>
                <a:gd name="T25" fmla="*/ 2 h 263"/>
                <a:gd name="T26" fmla="*/ 9 w 339"/>
                <a:gd name="T27" fmla="*/ 2 h 263"/>
                <a:gd name="T28" fmla="*/ 10 w 339"/>
                <a:gd name="T29" fmla="*/ 2 h 263"/>
                <a:gd name="T30" fmla="*/ 11 w 339"/>
                <a:gd name="T31" fmla="*/ 2 h 263"/>
                <a:gd name="T32" fmla="*/ 12 w 339"/>
                <a:gd name="T33" fmla="*/ 2 h 263"/>
                <a:gd name="T34" fmla="*/ 12 w 339"/>
                <a:gd name="T35" fmla="*/ 1 h 263"/>
                <a:gd name="T36" fmla="*/ 12 w 339"/>
                <a:gd name="T37" fmla="*/ 1 h 263"/>
                <a:gd name="T38" fmla="*/ 12 w 339"/>
                <a:gd name="T39" fmla="*/ 0 h 263"/>
                <a:gd name="T40" fmla="*/ 12 w 339"/>
                <a:gd name="T41" fmla="*/ 0 h 263"/>
                <a:gd name="T42" fmla="*/ 13 w 339"/>
                <a:gd name="T43" fmla="*/ 0 h 263"/>
                <a:gd name="T44" fmla="*/ 14 w 339"/>
                <a:gd name="T45" fmla="*/ 0 h 263"/>
                <a:gd name="T46" fmla="*/ 15 w 339"/>
                <a:gd name="T47" fmla="*/ 0 h 263"/>
                <a:gd name="T48" fmla="*/ 18 w 339"/>
                <a:gd name="T49" fmla="*/ 1 h 263"/>
                <a:gd name="T50" fmla="*/ 20 w 339"/>
                <a:gd name="T51" fmla="*/ 1 h 263"/>
                <a:gd name="T52" fmla="*/ 20 w 339"/>
                <a:gd name="T53" fmla="*/ 1 h 263"/>
                <a:gd name="T54" fmla="*/ 21 w 339"/>
                <a:gd name="T55" fmla="*/ 1 h 263"/>
                <a:gd name="T56" fmla="*/ 21 w 339"/>
                <a:gd name="T57" fmla="*/ 1 h 263"/>
                <a:gd name="T58" fmla="*/ 22 w 339"/>
                <a:gd name="T59" fmla="*/ 1 h 263"/>
                <a:gd name="T60" fmla="*/ 22 w 339"/>
                <a:gd name="T61" fmla="*/ 1 h 263"/>
                <a:gd name="T62" fmla="*/ 22 w 339"/>
                <a:gd name="T63" fmla="*/ 1 h 263"/>
                <a:gd name="T64" fmla="*/ 22 w 339"/>
                <a:gd name="T65" fmla="*/ 2 h 263"/>
                <a:gd name="T66" fmla="*/ 22 w 339"/>
                <a:gd name="T67" fmla="*/ 2 h 263"/>
                <a:gd name="T68" fmla="*/ 23 w 339"/>
                <a:gd name="T69" fmla="*/ 2 h 263"/>
                <a:gd name="T70" fmla="*/ 23 w 339"/>
                <a:gd name="T71" fmla="*/ 2 h 263"/>
                <a:gd name="T72" fmla="*/ 23 w 339"/>
                <a:gd name="T73" fmla="*/ 2 h 263"/>
                <a:gd name="T74" fmla="*/ 23 w 339"/>
                <a:gd name="T75" fmla="*/ 3 h 263"/>
                <a:gd name="T76" fmla="*/ 22 w 339"/>
                <a:gd name="T77" fmla="*/ 3 h 263"/>
                <a:gd name="T78" fmla="*/ 22 w 339"/>
                <a:gd name="T79" fmla="*/ 3 h 263"/>
                <a:gd name="T80" fmla="*/ 21 w 339"/>
                <a:gd name="T81" fmla="*/ 3 h 263"/>
                <a:gd name="T82" fmla="*/ 21 w 339"/>
                <a:gd name="T83" fmla="*/ 3 h 263"/>
                <a:gd name="T84" fmla="*/ 21 w 339"/>
                <a:gd name="T85" fmla="*/ 4 h 263"/>
                <a:gd name="T86" fmla="*/ 10 w 339"/>
                <a:gd name="T87" fmla="*/ 5 h 263"/>
                <a:gd name="T88" fmla="*/ 7 w 339"/>
                <a:gd name="T89" fmla="*/ 6 h 263"/>
                <a:gd name="T90" fmla="*/ 0 w 339"/>
                <a:gd name="T91" fmla="*/ 7 h 2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39"/>
                <a:gd name="T139" fmla="*/ 0 h 263"/>
                <a:gd name="T140" fmla="*/ 339 w 339"/>
                <a:gd name="T141" fmla="*/ 263 h 2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39" h="263">
                  <a:moveTo>
                    <a:pt x="0" y="250"/>
                  </a:moveTo>
                  <a:lnTo>
                    <a:pt x="4" y="248"/>
                  </a:lnTo>
                  <a:lnTo>
                    <a:pt x="6" y="244"/>
                  </a:lnTo>
                  <a:lnTo>
                    <a:pt x="29" y="233"/>
                  </a:lnTo>
                  <a:lnTo>
                    <a:pt x="34" y="231"/>
                  </a:lnTo>
                  <a:lnTo>
                    <a:pt x="40" y="229"/>
                  </a:lnTo>
                  <a:lnTo>
                    <a:pt x="46" y="226"/>
                  </a:lnTo>
                  <a:lnTo>
                    <a:pt x="51" y="220"/>
                  </a:lnTo>
                  <a:lnTo>
                    <a:pt x="64" y="209"/>
                  </a:lnTo>
                  <a:lnTo>
                    <a:pt x="76" y="197"/>
                  </a:lnTo>
                  <a:lnTo>
                    <a:pt x="94" y="177"/>
                  </a:lnTo>
                  <a:lnTo>
                    <a:pt x="102" y="167"/>
                  </a:lnTo>
                  <a:lnTo>
                    <a:pt x="100" y="162"/>
                  </a:lnTo>
                  <a:lnTo>
                    <a:pt x="98" y="156"/>
                  </a:lnTo>
                  <a:lnTo>
                    <a:pt x="100" y="150"/>
                  </a:lnTo>
                  <a:lnTo>
                    <a:pt x="100" y="145"/>
                  </a:lnTo>
                  <a:lnTo>
                    <a:pt x="102" y="141"/>
                  </a:lnTo>
                  <a:lnTo>
                    <a:pt x="104" y="135"/>
                  </a:lnTo>
                  <a:lnTo>
                    <a:pt x="106" y="132"/>
                  </a:lnTo>
                  <a:lnTo>
                    <a:pt x="109" y="128"/>
                  </a:lnTo>
                  <a:lnTo>
                    <a:pt x="115" y="120"/>
                  </a:lnTo>
                  <a:lnTo>
                    <a:pt x="121" y="113"/>
                  </a:lnTo>
                  <a:lnTo>
                    <a:pt x="123" y="111"/>
                  </a:lnTo>
                  <a:lnTo>
                    <a:pt x="126" y="107"/>
                  </a:lnTo>
                  <a:lnTo>
                    <a:pt x="128" y="103"/>
                  </a:lnTo>
                  <a:lnTo>
                    <a:pt x="128" y="100"/>
                  </a:lnTo>
                  <a:lnTo>
                    <a:pt x="130" y="96"/>
                  </a:lnTo>
                  <a:lnTo>
                    <a:pt x="130" y="92"/>
                  </a:lnTo>
                  <a:lnTo>
                    <a:pt x="134" y="90"/>
                  </a:lnTo>
                  <a:lnTo>
                    <a:pt x="136" y="86"/>
                  </a:lnTo>
                  <a:lnTo>
                    <a:pt x="141" y="81"/>
                  </a:lnTo>
                  <a:lnTo>
                    <a:pt x="149" y="73"/>
                  </a:lnTo>
                  <a:lnTo>
                    <a:pt x="162" y="66"/>
                  </a:lnTo>
                  <a:lnTo>
                    <a:pt x="168" y="64"/>
                  </a:lnTo>
                  <a:lnTo>
                    <a:pt x="166" y="56"/>
                  </a:lnTo>
                  <a:lnTo>
                    <a:pt x="166" y="49"/>
                  </a:lnTo>
                  <a:lnTo>
                    <a:pt x="166" y="43"/>
                  </a:lnTo>
                  <a:lnTo>
                    <a:pt x="166" y="37"/>
                  </a:lnTo>
                  <a:lnTo>
                    <a:pt x="166" y="26"/>
                  </a:lnTo>
                  <a:lnTo>
                    <a:pt x="168" y="17"/>
                  </a:lnTo>
                  <a:lnTo>
                    <a:pt x="172" y="6"/>
                  </a:lnTo>
                  <a:lnTo>
                    <a:pt x="173" y="0"/>
                  </a:lnTo>
                  <a:lnTo>
                    <a:pt x="177" y="2"/>
                  </a:lnTo>
                  <a:lnTo>
                    <a:pt x="187" y="7"/>
                  </a:lnTo>
                  <a:lnTo>
                    <a:pt x="192" y="11"/>
                  </a:lnTo>
                  <a:lnTo>
                    <a:pt x="198" y="15"/>
                  </a:lnTo>
                  <a:lnTo>
                    <a:pt x="205" y="17"/>
                  </a:lnTo>
                  <a:lnTo>
                    <a:pt x="213" y="19"/>
                  </a:lnTo>
                  <a:lnTo>
                    <a:pt x="224" y="21"/>
                  </a:lnTo>
                  <a:lnTo>
                    <a:pt x="247" y="24"/>
                  </a:lnTo>
                  <a:lnTo>
                    <a:pt x="260" y="26"/>
                  </a:lnTo>
                  <a:lnTo>
                    <a:pt x="273" y="28"/>
                  </a:lnTo>
                  <a:lnTo>
                    <a:pt x="279" y="28"/>
                  </a:lnTo>
                  <a:lnTo>
                    <a:pt x="283" y="28"/>
                  </a:lnTo>
                  <a:lnTo>
                    <a:pt x="286" y="26"/>
                  </a:lnTo>
                  <a:lnTo>
                    <a:pt x="290" y="26"/>
                  </a:lnTo>
                  <a:lnTo>
                    <a:pt x="294" y="26"/>
                  </a:lnTo>
                  <a:lnTo>
                    <a:pt x="301" y="30"/>
                  </a:lnTo>
                  <a:lnTo>
                    <a:pt x="305" y="34"/>
                  </a:lnTo>
                  <a:lnTo>
                    <a:pt x="311" y="36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4" y="45"/>
                  </a:lnTo>
                  <a:lnTo>
                    <a:pt x="316" y="49"/>
                  </a:lnTo>
                  <a:lnTo>
                    <a:pt x="316" y="54"/>
                  </a:lnTo>
                  <a:lnTo>
                    <a:pt x="316" y="62"/>
                  </a:lnTo>
                  <a:lnTo>
                    <a:pt x="316" y="69"/>
                  </a:lnTo>
                  <a:lnTo>
                    <a:pt x="316" y="77"/>
                  </a:lnTo>
                  <a:lnTo>
                    <a:pt x="316" y="83"/>
                  </a:lnTo>
                  <a:lnTo>
                    <a:pt x="318" y="88"/>
                  </a:lnTo>
                  <a:lnTo>
                    <a:pt x="318" y="90"/>
                  </a:lnTo>
                  <a:lnTo>
                    <a:pt x="320" y="94"/>
                  </a:lnTo>
                  <a:lnTo>
                    <a:pt x="322" y="96"/>
                  </a:lnTo>
                  <a:lnTo>
                    <a:pt x="324" y="96"/>
                  </a:lnTo>
                  <a:lnTo>
                    <a:pt x="339" y="115"/>
                  </a:lnTo>
                  <a:lnTo>
                    <a:pt x="331" y="113"/>
                  </a:lnTo>
                  <a:lnTo>
                    <a:pt x="316" y="115"/>
                  </a:lnTo>
                  <a:lnTo>
                    <a:pt x="313" y="115"/>
                  </a:lnTo>
                  <a:lnTo>
                    <a:pt x="309" y="115"/>
                  </a:lnTo>
                  <a:lnTo>
                    <a:pt x="303" y="116"/>
                  </a:lnTo>
                  <a:lnTo>
                    <a:pt x="301" y="118"/>
                  </a:lnTo>
                  <a:lnTo>
                    <a:pt x="298" y="120"/>
                  </a:lnTo>
                  <a:lnTo>
                    <a:pt x="296" y="122"/>
                  </a:lnTo>
                  <a:lnTo>
                    <a:pt x="294" y="126"/>
                  </a:lnTo>
                  <a:lnTo>
                    <a:pt x="294" y="130"/>
                  </a:lnTo>
                  <a:lnTo>
                    <a:pt x="290" y="156"/>
                  </a:lnTo>
                  <a:lnTo>
                    <a:pt x="177" y="192"/>
                  </a:lnTo>
                  <a:lnTo>
                    <a:pt x="147" y="203"/>
                  </a:lnTo>
                  <a:lnTo>
                    <a:pt x="128" y="220"/>
                  </a:lnTo>
                  <a:lnTo>
                    <a:pt x="106" y="229"/>
                  </a:lnTo>
                  <a:lnTo>
                    <a:pt x="113" y="263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9" name="Freeform 302"/>
            <p:cNvSpPr>
              <a:spLocks/>
            </p:cNvSpPr>
            <p:nvPr/>
          </p:nvSpPr>
          <p:spPr bwMode="auto">
            <a:xfrm>
              <a:off x="670" y="2412"/>
              <a:ext cx="59" cy="93"/>
            </a:xfrm>
            <a:custGeom>
              <a:avLst/>
              <a:gdLst>
                <a:gd name="T0" fmla="*/ 2 w 113"/>
                <a:gd name="T1" fmla="*/ 1 h 233"/>
                <a:gd name="T2" fmla="*/ 1 w 113"/>
                <a:gd name="T3" fmla="*/ 1 h 233"/>
                <a:gd name="T4" fmla="*/ 1 w 113"/>
                <a:gd name="T5" fmla="*/ 1 h 233"/>
                <a:gd name="T6" fmla="*/ 1 w 113"/>
                <a:gd name="T7" fmla="*/ 2 h 233"/>
                <a:gd name="T8" fmla="*/ 1 w 113"/>
                <a:gd name="T9" fmla="*/ 2 h 233"/>
                <a:gd name="T10" fmla="*/ 1 w 113"/>
                <a:gd name="T11" fmla="*/ 2 h 233"/>
                <a:gd name="T12" fmla="*/ 1 w 113"/>
                <a:gd name="T13" fmla="*/ 2 h 233"/>
                <a:gd name="T14" fmla="*/ 1 w 113"/>
                <a:gd name="T15" fmla="*/ 2 h 233"/>
                <a:gd name="T16" fmla="*/ 0 w 113"/>
                <a:gd name="T17" fmla="*/ 2 h 233"/>
                <a:gd name="T18" fmla="*/ 0 w 113"/>
                <a:gd name="T19" fmla="*/ 2 h 233"/>
                <a:gd name="T20" fmla="*/ 1 w 113"/>
                <a:gd name="T21" fmla="*/ 2 h 233"/>
                <a:gd name="T22" fmla="*/ 1 w 113"/>
                <a:gd name="T23" fmla="*/ 3 h 233"/>
                <a:gd name="T24" fmla="*/ 1 w 113"/>
                <a:gd name="T25" fmla="*/ 3 h 233"/>
                <a:gd name="T26" fmla="*/ 1 w 113"/>
                <a:gd name="T27" fmla="*/ 3 h 233"/>
                <a:gd name="T28" fmla="*/ 1 w 113"/>
                <a:gd name="T29" fmla="*/ 3 h 233"/>
                <a:gd name="T30" fmla="*/ 2 w 113"/>
                <a:gd name="T31" fmla="*/ 3 h 233"/>
                <a:gd name="T32" fmla="*/ 2 w 113"/>
                <a:gd name="T33" fmla="*/ 4 h 233"/>
                <a:gd name="T34" fmla="*/ 2 w 113"/>
                <a:gd name="T35" fmla="*/ 4 h 233"/>
                <a:gd name="T36" fmla="*/ 3 w 113"/>
                <a:gd name="T37" fmla="*/ 5 h 233"/>
                <a:gd name="T38" fmla="*/ 3 w 113"/>
                <a:gd name="T39" fmla="*/ 6 h 233"/>
                <a:gd name="T40" fmla="*/ 3 w 113"/>
                <a:gd name="T41" fmla="*/ 6 h 233"/>
                <a:gd name="T42" fmla="*/ 4 w 113"/>
                <a:gd name="T43" fmla="*/ 6 h 233"/>
                <a:gd name="T44" fmla="*/ 5 w 113"/>
                <a:gd name="T45" fmla="*/ 6 h 233"/>
                <a:gd name="T46" fmla="*/ 6 w 113"/>
                <a:gd name="T47" fmla="*/ 5 h 233"/>
                <a:gd name="T48" fmla="*/ 6 w 113"/>
                <a:gd name="T49" fmla="*/ 5 h 233"/>
                <a:gd name="T50" fmla="*/ 6 w 113"/>
                <a:gd name="T51" fmla="*/ 5 h 233"/>
                <a:gd name="T52" fmla="*/ 6 w 113"/>
                <a:gd name="T53" fmla="*/ 5 h 233"/>
                <a:gd name="T54" fmla="*/ 6 w 113"/>
                <a:gd name="T55" fmla="*/ 4 h 233"/>
                <a:gd name="T56" fmla="*/ 6 w 113"/>
                <a:gd name="T57" fmla="*/ 4 h 233"/>
                <a:gd name="T58" fmla="*/ 6 w 113"/>
                <a:gd name="T59" fmla="*/ 4 h 233"/>
                <a:gd name="T60" fmla="*/ 7 w 113"/>
                <a:gd name="T61" fmla="*/ 4 h 233"/>
                <a:gd name="T62" fmla="*/ 7 w 113"/>
                <a:gd name="T63" fmla="*/ 4 h 233"/>
                <a:gd name="T64" fmla="*/ 8 w 113"/>
                <a:gd name="T65" fmla="*/ 4 h 233"/>
                <a:gd name="T66" fmla="*/ 8 w 113"/>
                <a:gd name="T67" fmla="*/ 4 h 233"/>
                <a:gd name="T68" fmla="*/ 8 w 113"/>
                <a:gd name="T69" fmla="*/ 4 h 233"/>
                <a:gd name="T70" fmla="*/ 8 w 113"/>
                <a:gd name="T71" fmla="*/ 4 h 233"/>
                <a:gd name="T72" fmla="*/ 7 w 113"/>
                <a:gd name="T73" fmla="*/ 3 h 233"/>
                <a:gd name="T74" fmla="*/ 7 w 113"/>
                <a:gd name="T75" fmla="*/ 3 h 233"/>
                <a:gd name="T76" fmla="*/ 7 w 113"/>
                <a:gd name="T77" fmla="*/ 3 h 233"/>
                <a:gd name="T78" fmla="*/ 7 w 113"/>
                <a:gd name="T79" fmla="*/ 3 h 233"/>
                <a:gd name="T80" fmla="*/ 7 w 113"/>
                <a:gd name="T81" fmla="*/ 2 h 233"/>
                <a:gd name="T82" fmla="*/ 8 w 113"/>
                <a:gd name="T83" fmla="*/ 2 h 233"/>
                <a:gd name="T84" fmla="*/ 8 w 113"/>
                <a:gd name="T85" fmla="*/ 2 h 233"/>
                <a:gd name="T86" fmla="*/ 8 w 113"/>
                <a:gd name="T87" fmla="*/ 2 h 233"/>
                <a:gd name="T88" fmla="*/ 8 w 113"/>
                <a:gd name="T89" fmla="*/ 2 h 233"/>
                <a:gd name="T90" fmla="*/ 7 w 113"/>
                <a:gd name="T91" fmla="*/ 2 h 233"/>
                <a:gd name="T92" fmla="*/ 7 w 113"/>
                <a:gd name="T93" fmla="*/ 2 h 233"/>
                <a:gd name="T94" fmla="*/ 7 w 113"/>
                <a:gd name="T95" fmla="*/ 2 h 233"/>
                <a:gd name="T96" fmla="*/ 7 w 113"/>
                <a:gd name="T97" fmla="*/ 2 h 233"/>
                <a:gd name="T98" fmla="*/ 8 w 113"/>
                <a:gd name="T99" fmla="*/ 1 h 233"/>
                <a:gd name="T100" fmla="*/ 8 w 113"/>
                <a:gd name="T101" fmla="*/ 1 h 233"/>
                <a:gd name="T102" fmla="*/ 8 w 113"/>
                <a:gd name="T103" fmla="*/ 1 h 233"/>
                <a:gd name="T104" fmla="*/ 5 w 113"/>
                <a:gd name="T105" fmla="*/ 0 h 233"/>
                <a:gd name="T106" fmla="*/ 5 w 113"/>
                <a:gd name="T107" fmla="*/ 0 h 233"/>
                <a:gd name="T108" fmla="*/ 4 w 113"/>
                <a:gd name="T109" fmla="*/ 0 h 233"/>
                <a:gd name="T110" fmla="*/ 3 w 113"/>
                <a:gd name="T111" fmla="*/ 0 h 233"/>
                <a:gd name="T112" fmla="*/ 3 w 113"/>
                <a:gd name="T113" fmla="*/ 0 h 233"/>
                <a:gd name="T114" fmla="*/ 2 w 113"/>
                <a:gd name="T115" fmla="*/ 1 h 23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3"/>
                <a:gd name="T175" fmla="*/ 0 h 233"/>
                <a:gd name="T176" fmla="*/ 113 w 113"/>
                <a:gd name="T177" fmla="*/ 233 h 23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3" h="233">
                  <a:moveTo>
                    <a:pt x="23" y="24"/>
                  </a:moveTo>
                  <a:lnTo>
                    <a:pt x="21" y="24"/>
                  </a:lnTo>
                  <a:lnTo>
                    <a:pt x="17" y="28"/>
                  </a:lnTo>
                  <a:lnTo>
                    <a:pt x="15" y="32"/>
                  </a:lnTo>
                  <a:lnTo>
                    <a:pt x="15" y="35"/>
                  </a:lnTo>
                  <a:lnTo>
                    <a:pt x="13" y="39"/>
                  </a:lnTo>
                  <a:lnTo>
                    <a:pt x="12" y="43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9"/>
                  </a:lnTo>
                  <a:lnTo>
                    <a:pt x="10" y="73"/>
                  </a:lnTo>
                  <a:lnTo>
                    <a:pt x="8" y="77"/>
                  </a:lnTo>
                  <a:lnTo>
                    <a:pt x="6" y="79"/>
                  </a:lnTo>
                  <a:lnTo>
                    <a:pt x="4" y="80"/>
                  </a:lnTo>
                  <a:lnTo>
                    <a:pt x="2" y="80"/>
                  </a:lnTo>
                  <a:lnTo>
                    <a:pt x="2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6" y="105"/>
                  </a:lnTo>
                  <a:lnTo>
                    <a:pt x="8" y="111"/>
                  </a:lnTo>
                  <a:lnTo>
                    <a:pt x="8" y="114"/>
                  </a:lnTo>
                  <a:lnTo>
                    <a:pt x="8" y="120"/>
                  </a:lnTo>
                  <a:lnTo>
                    <a:pt x="10" y="124"/>
                  </a:lnTo>
                  <a:lnTo>
                    <a:pt x="12" y="127"/>
                  </a:lnTo>
                  <a:lnTo>
                    <a:pt x="13" y="129"/>
                  </a:lnTo>
                  <a:lnTo>
                    <a:pt x="15" y="131"/>
                  </a:lnTo>
                  <a:lnTo>
                    <a:pt x="17" y="131"/>
                  </a:lnTo>
                  <a:lnTo>
                    <a:pt x="19" y="133"/>
                  </a:lnTo>
                  <a:lnTo>
                    <a:pt x="21" y="133"/>
                  </a:lnTo>
                  <a:lnTo>
                    <a:pt x="23" y="137"/>
                  </a:lnTo>
                  <a:lnTo>
                    <a:pt x="25" y="139"/>
                  </a:lnTo>
                  <a:lnTo>
                    <a:pt x="25" y="143"/>
                  </a:lnTo>
                  <a:lnTo>
                    <a:pt x="27" y="156"/>
                  </a:lnTo>
                  <a:lnTo>
                    <a:pt x="32" y="184"/>
                  </a:lnTo>
                  <a:lnTo>
                    <a:pt x="36" y="199"/>
                  </a:lnTo>
                  <a:lnTo>
                    <a:pt x="40" y="214"/>
                  </a:lnTo>
                  <a:lnTo>
                    <a:pt x="42" y="220"/>
                  </a:lnTo>
                  <a:lnTo>
                    <a:pt x="45" y="225"/>
                  </a:lnTo>
                  <a:lnTo>
                    <a:pt x="47" y="229"/>
                  </a:lnTo>
                  <a:lnTo>
                    <a:pt x="49" y="233"/>
                  </a:lnTo>
                  <a:lnTo>
                    <a:pt x="57" y="227"/>
                  </a:lnTo>
                  <a:lnTo>
                    <a:pt x="70" y="216"/>
                  </a:lnTo>
                  <a:lnTo>
                    <a:pt x="77" y="210"/>
                  </a:lnTo>
                  <a:lnTo>
                    <a:pt x="83" y="203"/>
                  </a:lnTo>
                  <a:lnTo>
                    <a:pt x="85" y="199"/>
                  </a:lnTo>
                  <a:lnTo>
                    <a:pt x="87" y="197"/>
                  </a:lnTo>
                  <a:lnTo>
                    <a:pt x="87" y="193"/>
                  </a:lnTo>
                  <a:lnTo>
                    <a:pt x="87" y="191"/>
                  </a:lnTo>
                  <a:lnTo>
                    <a:pt x="85" y="190"/>
                  </a:lnTo>
                  <a:lnTo>
                    <a:pt x="83" y="182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5" y="175"/>
                  </a:lnTo>
                  <a:lnTo>
                    <a:pt x="87" y="173"/>
                  </a:lnTo>
                  <a:lnTo>
                    <a:pt x="89" y="173"/>
                  </a:lnTo>
                  <a:lnTo>
                    <a:pt x="92" y="171"/>
                  </a:lnTo>
                  <a:lnTo>
                    <a:pt x="94" y="171"/>
                  </a:lnTo>
                  <a:lnTo>
                    <a:pt x="98" y="169"/>
                  </a:lnTo>
                  <a:lnTo>
                    <a:pt x="100" y="167"/>
                  </a:lnTo>
                  <a:lnTo>
                    <a:pt x="102" y="165"/>
                  </a:lnTo>
                  <a:lnTo>
                    <a:pt x="102" y="163"/>
                  </a:lnTo>
                  <a:lnTo>
                    <a:pt x="104" y="159"/>
                  </a:lnTo>
                  <a:lnTo>
                    <a:pt x="104" y="158"/>
                  </a:lnTo>
                  <a:lnTo>
                    <a:pt x="104" y="152"/>
                  </a:lnTo>
                  <a:lnTo>
                    <a:pt x="102" y="146"/>
                  </a:lnTo>
                  <a:lnTo>
                    <a:pt x="102" y="139"/>
                  </a:lnTo>
                  <a:lnTo>
                    <a:pt x="100" y="131"/>
                  </a:lnTo>
                  <a:lnTo>
                    <a:pt x="96" y="126"/>
                  </a:lnTo>
                  <a:lnTo>
                    <a:pt x="94" y="126"/>
                  </a:lnTo>
                  <a:lnTo>
                    <a:pt x="92" y="120"/>
                  </a:lnTo>
                  <a:lnTo>
                    <a:pt x="91" y="116"/>
                  </a:lnTo>
                  <a:lnTo>
                    <a:pt x="91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4" y="105"/>
                  </a:lnTo>
                  <a:lnTo>
                    <a:pt x="96" y="103"/>
                  </a:lnTo>
                  <a:lnTo>
                    <a:pt x="102" y="99"/>
                  </a:lnTo>
                  <a:lnTo>
                    <a:pt x="107" y="94"/>
                  </a:lnTo>
                  <a:lnTo>
                    <a:pt x="107" y="92"/>
                  </a:lnTo>
                  <a:lnTo>
                    <a:pt x="109" y="88"/>
                  </a:lnTo>
                  <a:lnTo>
                    <a:pt x="109" y="86"/>
                  </a:lnTo>
                  <a:lnTo>
                    <a:pt x="109" y="84"/>
                  </a:lnTo>
                  <a:lnTo>
                    <a:pt x="106" y="82"/>
                  </a:lnTo>
                  <a:lnTo>
                    <a:pt x="106" y="80"/>
                  </a:lnTo>
                  <a:lnTo>
                    <a:pt x="100" y="77"/>
                  </a:lnTo>
                  <a:lnTo>
                    <a:pt x="98" y="73"/>
                  </a:lnTo>
                  <a:lnTo>
                    <a:pt x="96" y="69"/>
                  </a:lnTo>
                  <a:lnTo>
                    <a:pt x="96" y="65"/>
                  </a:lnTo>
                  <a:lnTo>
                    <a:pt x="96" y="62"/>
                  </a:lnTo>
                  <a:lnTo>
                    <a:pt x="98" y="60"/>
                  </a:lnTo>
                  <a:lnTo>
                    <a:pt x="98" y="56"/>
                  </a:lnTo>
                  <a:lnTo>
                    <a:pt x="100" y="54"/>
                  </a:lnTo>
                  <a:lnTo>
                    <a:pt x="104" y="50"/>
                  </a:lnTo>
                  <a:lnTo>
                    <a:pt x="106" y="47"/>
                  </a:lnTo>
                  <a:lnTo>
                    <a:pt x="107" y="43"/>
                  </a:lnTo>
                  <a:lnTo>
                    <a:pt x="109" y="41"/>
                  </a:lnTo>
                  <a:lnTo>
                    <a:pt x="113" y="39"/>
                  </a:lnTo>
                  <a:lnTo>
                    <a:pt x="106" y="24"/>
                  </a:lnTo>
                  <a:lnTo>
                    <a:pt x="72" y="1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7" y="1"/>
                  </a:lnTo>
                  <a:lnTo>
                    <a:pt x="42" y="5"/>
                  </a:lnTo>
                  <a:lnTo>
                    <a:pt x="38" y="7"/>
                  </a:lnTo>
                  <a:lnTo>
                    <a:pt x="34" y="11"/>
                  </a:lnTo>
                  <a:lnTo>
                    <a:pt x="28" y="17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0" name="Freeform 303"/>
            <p:cNvSpPr>
              <a:spLocks/>
            </p:cNvSpPr>
            <p:nvPr/>
          </p:nvSpPr>
          <p:spPr bwMode="auto">
            <a:xfrm>
              <a:off x="670" y="2412"/>
              <a:ext cx="59" cy="93"/>
            </a:xfrm>
            <a:custGeom>
              <a:avLst/>
              <a:gdLst>
                <a:gd name="T0" fmla="*/ 2 w 113"/>
                <a:gd name="T1" fmla="*/ 1 h 233"/>
                <a:gd name="T2" fmla="*/ 1 w 113"/>
                <a:gd name="T3" fmla="*/ 1 h 233"/>
                <a:gd name="T4" fmla="*/ 1 w 113"/>
                <a:gd name="T5" fmla="*/ 1 h 233"/>
                <a:gd name="T6" fmla="*/ 1 w 113"/>
                <a:gd name="T7" fmla="*/ 2 h 233"/>
                <a:gd name="T8" fmla="*/ 1 w 113"/>
                <a:gd name="T9" fmla="*/ 2 h 233"/>
                <a:gd name="T10" fmla="*/ 1 w 113"/>
                <a:gd name="T11" fmla="*/ 2 h 233"/>
                <a:gd name="T12" fmla="*/ 1 w 113"/>
                <a:gd name="T13" fmla="*/ 2 h 233"/>
                <a:gd name="T14" fmla="*/ 1 w 113"/>
                <a:gd name="T15" fmla="*/ 2 h 233"/>
                <a:gd name="T16" fmla="*/ 0 w 113"/>
                <a:gd name="T17" fmla="*/ 2 h 233"/>
                <a:gd name="T18" fmla="*/ 0 w 113"/>
                <a:gd name="T19" fmla="*/ 2 h 233"/>
                <a:gd name="T20" fmla="*/ 1 w 113"/>
                <a:gd name="T21" fmla="*/ 2 h 233"/>
                <a:gd name="T22" fmla="*/ 1 w 113"/>
                <a:gd name="T23" fmla="*/ 3 h 233"/>
                <a:gd name="T24" fmla="*/ 1 w 113"/>
                <a:gd name="T25" fmla="*/ 3 h 233"/>
                <a:gd name="T26" fmla="*/ 1 w 113"/>
                <a:gd name="T27" fmla="*/ 3 h 233"/>
                <a:gd name="T28" fmla="*/ 1 w 113"/>
                <a:gd name="T29" fmla="*/ 3 h 233"/>
                <a:gd name="T30" fmla="*/ 2 w 113"/>
                <a:gd name="T31" fmla="*/ 3 h 233"/>
                <a:gd name="T32" fmla="*/ 2 w 113"/>
                <a:gd name="T33" fmla="*/ 4 h 233"/>
                <a:gd name="T34" fmla="*/ 2 w 113"/>
                <a:gd name="T35" fmla="*/ 4 h 233"/>
                <a:gd name="T36" fmla="*/ 3 w 113"/>
                <a:gd name="T37" fmla="*/ 5 h 233"/>
                <a:gd name="T38" fmla="*/ 3 w 113"/>
                <a:gd name="T39" fmla="*/ 6 h 233"/>
                <a:gd name="T40" fmla="*/ 3 w 113"/>
                <a:gd name="T41" fmla="*/ 6 h 233"/>
                <a:gd name="T42" fmla="*/ 4 w 113"/>
                <a:gd name="T43" fmla="*/ 6 h 233"/>
                <a:gd name="T44" fmla="*/ 5 w 113"/>
                <a:gd name="T45" fmla="*/ 6 h 233"/>
                <a:gd name="T46" fmla="*/ 6 w 113"/>
                <a:gd name="T47" fmla="*/ 5 h 233"/>
                <a:gd name="T48" fmla="*/ 6 w 113"/>
                <a:gd name="T49" fmla="*/ 5 h 233"/>
                <a:gd name="T50" fmla="*/ 6 w 113"/>
                <a:gd name="T51" fmla="*/ 5 h 233"/>
                <a:gd name="T52" fmla="*/ 6 w 113"/>
                <a:gd name="T53" fmla="*/ 5 h 233"/>
                <a:gd name="T54" fmla="*/ 6 w 113"/>
                <a:gd name="T55" fmla="*/ 4 h 233"/>
                <a:gd name="T56" fmla="*/ 6 w 113"/>
                <a:gd name="T57" fmla="*/ 4 h 233"/>
                <a:gd name="T58" fmla="*/ 6 w 113"/>
                <a:gd name="T59" fmla="*/ 4 h 233"/>
                <a:gd name="T60" fmla="*/ 7 w 113"/>
                <a:gd name="T61" fmla="*/ 4 h 233"/>
                <a:gd name="T62" fmla="*/ 7 w 113"/>
                <a:gd name="T63" fmla="*/ 4 h 233"/>
                <a:gd name="T64" fmla="*/ 8 w 113"/>
                <a:gd name="T65" fmla="*/ 4 h 233"/>
                <a:gd name="T66" fmla="*/ 8 w 113"/>
                <a:gd name="T67" fmla="*/ 4 h 233"/>
                <a:gd name="T68" fmla="*/ 8 w 113"/>
                <a:gd name="T69" fmla="*/ 4 h 233"/>
                <a:gd name="T70" fmla="*/ 8 w 113"/>
                <a:gd name="T71" fmla="*/ 4 h 233"/>
                <a:gd name="T72" fmla="*/ 7 w 113"/>
                <a:gd name="T73" fmla="*/ 3 h 233"/>
                <a:gd name="T74" fmla="*/ 7 w 113"/>
                <a:gd name="T75" fmla="*/ 3 h 233"/>
                <a:gd name="T76" fmla="*/ 7 w 113"/>
                <a:gd name="T77" fmla="*/ 3 h 233"/>
                <a:gd name="T78" fmla="*/ 7 w 113"/>
                <a:gd name="T79" fmla="*/ 3 h 233"/>
                <a:gd name="T80" fmla="*/ 7 w 113"/>
                <a:gd name="T81" fmla="*/ 2 h 233"/>
                <a:gd name="T82" fmla="*/ 8 w 113"/>
                <a:gd name="T83" fmla="*/ 2 h 233"/>
                <a:gd name="T84" fmla="*/ 8 w 113"/>
                <a:gd name="T85" fmla="*/ 2 h 233"/>
                <a:gd name="T86" fmla="*/ 8 w 113"/>
                <a:gd name="T87" fmla="*/ 2 h 233"/>
                <a:gd name="T88" fmla="*/ 8 w 113"/>
                <a:gd name="T89" fmla="*/ 2 h 233"/>
                <a:gd name="T90" fmla="*/ 7 w 113"/>
                <a:gd name="T91" fmla="*/ 2 h 233"/>
                <a:gd name="T92" fmla="*/ 7 w 113"/>
                <a:gd name="T93" fmla="*/ 2 h 233"/>
                <a:gd name="T94" fmla="*/ 7 w 113"/>
                <a:gd name="T95" fmla="*/ 2 h 233"/>
                <a:gd name="T96" fmla="*/ 7 w 113"/>
                <a:gd name="T97" fmla="*/ 2 h 233"/>
                <a:gd name="T98" fmla="*/ 8 w 113"/>
                <a:gd name="T99" fmla="*/ 1 h 233"/>
                <a:gd name="T100" fmla="*/ 8 w 113"/>
                <a:gd name="T101" fmla="*/ 1 h 233"/>
                <a:gd name="T102" fmla="*/ 8 w 113"/>
                <a:gd name="T103" fmla="*/ 1 h 233"/>
                <a:gd name="T104" fmla="*/ 5 w 113"/>
                <a:gd name="T105" fmla="*/ 0 h 233"/>
                <a:gd name="T106" fmla="*/ 5 w 113"/>
                <a:gd name="T107" fmla="*/ 0 h 233"/>
                <a:gd name="T108" fmla="*/ 4 w 113"/>
                <a:gd name="T109" fmla="*/ 0 h 233"/>
                <a:gd name="T110" fmla="*/ 3 w 113"/>
                <a:gd name="T111" fmla="*/ 0 h 233"/>
                <a:gd name="T112" fmla="*/ 3 w 113"/>
                <a:gd name="T113" fmla="*/ 0 h 233"/>
                <a:gd name="T114" fmla="*/ 2 w 113"/>
                <a:gd name="T115" fmla="*/ 1 h 23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3"/>
                <a:gd name="T175" fmla="*/ 0 h 233"/>
                <a:gd name="T176" fmla="*/ 113 w 113"/>
                <a:gd name="T177" fmla="*/ 233 h 23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3" h="233">
                  <a:moveTo>
                    <a:pt x="23" y="24"/>
                  </a:moveTo>
                  <a:lnTo>
                    <a:pt x="21" y="24"/>
                  </a:lnTo>
                  <a:lnTo>
                    <a:pt x="17" y="28"/>
                  </a:lnTo>
                  <a:lnTo>
                    <a:pt x="15" y="32"/>
                  </a:lnTo>
                  <a:lnTo>
                    <a:pt x="15" y="35"/>
                  </a:lnTo>
                  <a:lnTo>
                    <a:pt x="13" y="39"/>
                  </a:lnTo>
                  <a:lnTo>
                    <a:pt x="12" y="43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9"/>
                  </a:lnTo>
                  <a:lnTo>
                    <a:pt x="10" y="73"/>
                  </a:lnTo>
                  <a:lnTo>
                    <a:pt x="8" y="77"/>
                  </a:lnTo>
                  <a:lnTo>
                    <a:pt x="6" y="79"/>
                  </a:lnTo>
                  <a:lnTo>
                    <a:pt x="4" y="80"/>
                  </a:lnTo>
                  <a:lnTo>
                    <a:pt x="2" y="80"/>
                  </a:lnTo>
                  <a:lnTo>
                    <a:pt x="2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6" y="105"/>
                  </a:lnTo>
                  <a:lnTo>
                    <a:pt x="8" y="111"/>
                  </a:lnTo>
                  <a:lnTo>
                    <a:pt x="8" y="114"/>
                  </a:lnTo>
                  <a:lnTo>
                    <a:pt x="8" y="120"/>
                  </a:lnTo>
                  <a:lnTo>
                    <a:pt x="10" y="124"/>
                  </a:lnTo>
                  <a:lnTo>
                    <a:pt x="12" y="127"/>
                  </a:lnTo>
                  <a:lnTo>
                    <a:pt x="13" y="129"/>
                  </a:lnTo>
                  <a:lnTo>
                    <a:pt x="15" y="131"/>
                  </a:lnTo>
                  <a:lnTo>
                    <a:pt x="17" y="131"/>
                  </a:lnTo>
                  <a:lnTo>
                    <a:pt x="19" y="133"/>
                  </a:lnTo>
                  <a:lnTo>
                    <a:pt x="21" y="133"/>
                  </a:lnTo>
                  <a:lnTo>
                    <a:pt x="23" y="137"/>
                  </a:lnTo>
                  <a:lnTo>
                    <a:pt x="25" y="139"/>
                  </a:lnTo>
                  <a:lnTo>
                    <a:pt x="25" y="143"/>
                  </a:lnTo>
                  <a:lnTo>
                    <a:pt x="27" y="156"/>
                  </a:lnTo>
                  <a:lnTo>
                    <a:pt x="32" y="184"/>
                  </a:lnTo>
                  <a:lnTo>
                    <a:pt x="36" y="199"/>
                  </a:lnTo>
                  <a:lnTo>
                    <a:pt x="40" y="214"/>
                  </a:lnTo>
                  <a:lnTo>
                    <a:pt x="42" y="220"/>
                  </a:lnTo>
                  <a:lnTo>
                    <a:pt x="45" y="225"/>
                  </a:lnTo>
                  <a:lnTo>
                    <a:pt x="47" y="229"/>
                  </a:lnTo>
                  <a:lnTo>
                    <a:pt x="49" y="233"/>
                  </a:lnTo>
                  <a:lnTo>
                    <a:pt x="57" y="227"/>
                  </a:lnTo>
                  <a:lnTo>
                    <a:pt x="70" y="216"/>
                  </a:lnTo>
                  <a:lnTo>
                    <a:pt x="77" y="210"/>
                  </a:lnTo>
                  <a:lnTo>
                    <a:pt x="83" y="203"/>
                  </a:lnTo>
                  <a:lnTo>
                    <a:pt x="85" y="199"/>
                  </a:lnTo>
                  <a:lnTo>
                    <a:pt x="87" y="197"/>
                  </a:lnTo>
                  <a:lnTo>
                    <a:pt x="87" y="193"/>
                  </a:lnTo>
                  <a:lnTo>
                    <a:pt x="87" y="191"/>
                  </a:lnTo>
                  <a:lnTo>
                    <a:pt x="85" y="190"/>
                  </a:lnTo>
                  <a:lnTo>
                    <a:pt x="83" y="182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5" y="175"/>
                  </a:lnTo>
                  <a:lnTo>
                    <a:pt x="87" y="173"/>
                  </a:lnTo>
                  <a:lnTo>
                    <a:pt x="89" y="173"/>
                  </a:lnTo>
                  <a:lnTo>
                    <a:pt x="92" y="171"/>
                  </a:lnTo>
                  <a:lnTo>
                    <a:pt x="94" y="171"/>
                  </a:lnTo>
                  <a:lnTo>
                    <a:pt x="98" y="169"/>
                  </a:lnTo>
                  <a:lnTo>
                    <a:pt x="100" y="167"/>
                  </a:lnTo>
                  <a:lnTo>
                    <a:pt x="102" y="165"/>
                  </a:lnTo>
                  <a:lnTo>
                    <a:pt x="102" y="163"/>
                  </a:lnTo>
                  <a:lnTo>
                    <a:pt x="104" y="159"/>
                  </a:lnTo>
                  <a:lnTo>
                    <a:pt x="104" y="158"/>
                  </a:lnTo>
                  <a:lnTo>
                    <a:pt x="104" y="152"/>
                  </a:lnTo>
                  <a:lnTo>
                    <a:pt x="102" y="146"/>
                  </a:lnTo>
                  <a:lnTo>
                    <a:pt x="102" y="139"/>
                  </a:lnTo>
                  <a:lnTo>
                    <a:pt x="100" y="131"/>
                  </a:lnTo>
                  <a:lnTo>
                    <a:pt x="96" y="126"/>
                  </a:lnTo>
                  <a:lnTo>
                    <a:pt x="94" y="126"/>
                  </a:lnTo>
                  <a:lnTo>
                    <a:pt x="92" y="120"/>
                  </a:lnTo>
                  <a:lnTo>
                    <a:pt x="91" y="116"/>
                  </a:lnTo>
                  <a:lnTo>
                    <a:pt x="91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4" y="105"/>
                  </a:lnTo>
                  <a:lnTo>
                    <a:pt x="96" y="103"/>
                  </a:lnTo>
                  <a:lnTo>
                    <a:pt x="102" y="99"/>
                  </a:lnTo>
                  <a:lnTo>
                    <a:pt x="107" y="94"/>
                  </a:lnTo>
                  <a:lnTo>
                    <a:pt x="107" y="92"/>
                  </a:lnTo>
                  <a:lnTo>
                    <a:pt x="109" y="88"/>
                  </a:lnTo>
                  <a:lnTo>
                    <a:pt x="109" y="86"/>
                  </a:lnTo>
                  <a:lnTo>
                    <a:pt x="109" y="84"/>
                  </a:lnTo>
                  <a:lnTo>
                    <a:pt x="106" y="82"/>
                  </a:lnTo>
                  <a:lnTo>
                    <a:pt x="106" y="80"/>
                  </a:lnTo>
                  <a:lnTo>
                    <a:pt x="100" y="77"/>
                  </a:lnTo>
                  <a:lnTo>
                    <a:pt x="98" y="73"/>
                  </a:lnTo>
                  <a:lnTo>
                    <a:pt x="96" y="69"/>
                  </a:lnTo>
                  <a:lnTo>
                    <a:pt x="96" y="65"/>
                  </a:lnTo>
                  <a:lnTo>
                    <a:pt x="96" y="62"/>
                  </a:lnTo>
                  <a:lnTo>
                    <a:pt x="98" y="60"/>
                  </a:lnTo>
                  <a:lnTo>
                    <a:pt x="98" y="56"/>
                  </a:lnTo>
                  <a:lnTo>
                    <a:pt x="100" y="54"/>
                  </a:lnTo>
                  <a:lnTo>
                    <a:pt x="104" y="50"/>
                  </a:lnTo>
                  <a:lnTo>
                    <a:pt x="106" y="47"/>
                  </a:lnTo>
                  <a:lnTo>
                    <a:pt x="107" y="43"/>
                  </a:lnTo>
                  <a:lnTo>
                    <a:pt x="109" y="41"/>
                  </a:lnTo>
                  <a:lnTo>
                    <a:pt x="113" y="39"/>
                  </a:lnTo>
                  <a:lnTo>
                    <a:pt x="106" y="24"/>
                  </a:lnTo>
                  <a:lnTo>
                    <a:pt x="72" y="1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7" y="1"/>
                  </a:lnTo>
                  <a:lnTo>
                    <a:pt x="42" y="5"/>
                  </a:lnTo>
                  <a:lnTo>
                    <a:pt x="38" y="7"/>
                  </a:lnTo>
                  <a:lnTo>
                    <a:pt x="34" y="11"/>
                  </a:lnTo>
                  <a:lnTo>
                    <a:pt x="28" y="17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1" name="Freeform 304"/>
            <p:cNvSpPr>
              <a:spLocks/>
            </p:cNvSpPr>
            <p:nvPr/>
          </p:nvSpPr>
          <p:spPr bwMode="auto">
            <a:xfrm>
              <a:off x="696" y="2463"/>
              <a:ext cx="230" cy="168"/>
            </a:xfrm>
            <a:custGeom>
              <a:avLst/>
              <a:gdLst>
                <a:gd name="T0" fmla="*/ 31 w 444"/>
                <a:gd name="T1" fmla="*/ 2 h 422"/>
                <a:gd name="T2" fmla="*/ 28 w 444"/>
                <a:gd name="T3" fmla="*/ 1 h 422"/>
                <a:gd name="T4" fmla="*/ 26 w 444"/>
                <a:gd name="T5" fmla="*/ 1 h 422"/>
                <a:gd name="T6" fmla="*/ 24 w 444"/>
                <a:gd name="T7" fmla="*/ 1 h 422"/>
                <a:gd name="T8" fmla="*/ 22 w 444"/>
                <a:gd name="T9" fmla="*/ 2 h 422"/>
                <a:gd name="T10" fmla="*/ 21 w 444"/>
                <a:gd name="T11" fmla="*/ 2 h 422"/>
                <a:gd name="T12" fmla="*/ 21 w 444"/>
                <a:gd name="T13" fmla="*/ 2 h 422"/>
                <a:gd name="T14" fmla="*/ 22 w 444"/>
                <a:gd name="T15" fmla="*/ 2 h 422"/>
                <a:gd name="T16" fmla="*/ 22 w 444"/>
                <a:gd name="T17" fmla="*/ 3 h 422"/>
                <a:gd name="T18" fmla="*/ 21 w 444"/>
                <a:gd name="T19" fmla="*/ 3 h 422"/>
                <a:gd name="T20" fmla="*/ 21 w 444"/>
                <a:gd name="T21" fmla="*/ 3 h 422"/>
                <a:gd name="T22" fmla="*/ 20 w 444"/>
                <a:gd name="T23" fmla="*/ 3 h 422"/>
                <a:gd name="T24" fmla="*/ 18 w 444"/>
                <a:gd name="T25" fmla="*/ 3 h 422"/>
                <a:gd name="T26" fmla="*/ 17 w 444"/>
                <a:gd name="T27" fmla="*/ 3 h 422"/>
                <a:gd name="T28" fmla="*/ 16 w 444"/>
                <a:gd name="T29" fmla="*/ 2 h 422"/>
                <a:gd name="T30" fmla="*/ 15 w 444"/>
                <a:gd name="T31" fmla="*/ 2 h 422"/>
                <a:gd name="T32" fmla="*/ 13 w 444"/>
                <a:gd name="T33" fmla="*/ 2 h 422"/>
                <a:gd name="T34" fmla="*/ 13 w 444"/>
                <a:gd name="T35" fmla="*/ 2 h 422"/>
                <a:gd name="T36" fmla="*/ 13 w 444"/>
                <a:gd name="T37" fmla="*/ 1 h 422"/>
                <a:gd name="T38" fmla="*/ 12 w 444"/>
                <a:gd name="T39" fmla="*/ 1 h 422"/>
                <a:gd name="T40" fmla="*/ 9 w 444"/>
                <a:gd name="T41" fmla="*/ 0 h 422"/>
                <a:gd name="T42" fmla="*/ 8 w 444"/>
                <a:gd name="T43" fmla="*/ 0 h 422"/>
                <a:gd name="T44" fmla="*/ 6 w 444"/>
                <a:gd name="T45" fmla="*/ 0 h 422"/>
                <a:gd name="T46" fmla="*/ 4 w 444"/>
                <a:gd name="T47" fmla="*/ 0 h 422"/>
                <a:gd name="T48" fmla="*/ 4 w 444"/>
                <a:gd name="T49" fmla="*/ 1 h 422"/>
                <a:gd name="T50" fmla="*/ 4 w 444"/>
                <a:gd name="T51" fmla="*/ 1 h 422"/>
                <a:gd name="T52" fmla="*/ 3 w 444"/>
                <a:gd name="T53" fmla="*/ 1 h 422"/>
                <a:gd name="T54" fmla="*/ 3 w 444"/>
                <a:gd name="T55" fmla="*/ 1 h 422"/>
                <a:gd name="T56" fmla="*/ 3 w 444"/>
                <a:gd name="T57" fmla="*/ 1 h 422"/>
                <a:gd name="T58" fmla="*/ 3 w 444"/>
                <a:gd name="T59" fmla="*/ 2 h 422"/>
                <a:gd name="T60" fmla="*/ 3 w 444"/>
                <a:gd name="T61" fmla="*/ 2 h 422"/>
                <a:gd name="T62" fmla="*/ 2 w 444"/>
                <a:gd name="T63" fmla="*/ 2 h 422"/>
                <a:gd name="T64" fmla="*/ 0 w 444"/>
                <a:gd name="T65" fmla="*/ 2 h 422"/>
                <a:gd name="T66" fmla="*/ 1 w 444"/>
                <a:gd name="T67" fmla="*/ 3 h 422"/>
                <a:gd name="T68" fmla="*/ 1 w 444"/>
                <a:gd name="T69" fmla="*/ 4 h 422"/>
                <a:gd name="T70" fmla="*/ 1 w 444"/>
                <a:gd name="T71" fmla="*/ 4 h 422"/>
                <a:gd name="T72" fmla="*/ 2 w 444"/>
                <a:gd name="T73" fmla="*/ 4 h 422"/>
                <a:gd name="T74" fmla="*/ 2 w 444"/>
                <a:gd name="T75" fmla="*/ 5 h 422"/>
                <a:gd name="T76" fmla="*/ 2 w 444"/>
                <a:gd name="T77" fmla="*/ 5 h 422"/>
                <a:gd name="T78" fmla="*/ 2 w 444"/>
                <a:gd name="T79" fmla="*/ 6 h 422"/>
                <a:gd name="T80" fmla="*/ 2 w 444"/>
                <a:gd name="T81" fmla="*/ 6 h 422"/>
                <a:gd name="T82" fmla="*/ 2 w 444"/>
                <a:gd name="T83" fmla="*/ 6 h 422"/>
                <a:gd name="T84" fmla="*/ 5 w 444"/>
                <a:gd name="T85" fmla="*/ 8 h 422"/>
                <a:gd name="T86" fmla="*/ 5 w 444"/>
                <a:gd name="T87" fmla="*/ 8 h 422"/>
                <a:gd name="T88" fmla="*/ 6 w 444"/>
                <a:gd name="T89" fmla="*/ 8 h 422"/>
                <a:gd name="T90" fmla="*/ 7 w 444"/>
                <a:gd name="T91" fmla="*/ 8 h 422"/>
                <a:gd name="T92" fmla="*/ 12 w 444"/>
                <a:gd name="T93" fmla="*/ 8 h 422"/>
                <a:gd name="T94" fmla="*/ 32 w 444"/>
                <a:gd name="T95" fmla="*/ 10 h 4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4"/>
                <a:gd name="T145" fmla="*/ 0 h 422"/>
                <a:gd name="T146" fmla="*/ 444 w 444"/>
                <a:gd name="T147" fmla="*/ 422 h 4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4" h="422">
                  <a:moveTo>
                    <a:pt x="444" y="74"/>
                  </a:moveTo>
                  <a:lnTo>
                    <a:pt x="429" y="70"/>
                  </a:lnTo>
                  <a:lnTo>
                    <a:pt x="423" y="66"/>
                  </a:lnTo>
                  <a:lnTo>
                    <a:pt x="414" y="63"/>
                  </a:lnTo>
                  <a:lnTo>
                    <a:pt x="405" y="57"/>
                  </a:lnTo>
                  <a:lnTo>
                    <a:pt x="395" y="53"/>
                  </a:lnTo>
                  <a:lnTo>
                    <a:pt x="376" y="48"/>
                  </a:lnTo>
                  <a:lnTo>
                    <a:pt x="371" y="46"/>
                  </a:lnTo>
                  <a:lnTo>
                    <a:pt x="363" y="46"/>
                  </a:lnTo>
                  <a:lnTo>
                    <a:pt x="346" y="48"/>
                  </a:lnTo>
                  <a:lnTo>
                    <a:pt x="337" y="49"/>
                  </a:lnTo>
                  <a:lnTo>
                    <a:pt x="326" y="51"/>
                  </a:lnTo>
                  <a:lnTo>
                    <a:pt x="316" y="53"/>
                  </a:lnTo>
                  <a:lnTo>
                    <a:pt x="305" y="55"/>
                  </a:lnTo>
                  <a:lnTo>
                    <a:pt x="301" y="57"/>
                  </a:lnTo>
                  <a:lnTo>
                    <a:pt x="299" y="59"/>
                  </a:lnTo>
                  <a:lnTo>
                    <a:pt x="297" y="63"/>
                  </a:lnTo>
                  <a:lnTo>
                    <a:pt x="295" y="66"/>
                  </a:lnTo>
                  <a:lnTo>
                    <a:pt x="294" y="68"/>
                  </a:lnTo>
                  <a:lnTo>
                    <a:pt x="294" y="72"/>
                  </a:lnTo>
                  <a:lnTo>
                    <a:pt x="294" y="76"/>
                  </a:lnTo>
                  <a:lnTo>
                    <a:pt x="294" y="79"/>
                  </a:lnTo>
                  <a:lnTo>
                    <a:pt x="299" y="91"/>
                  </a:lnTo>
                  <a:lnTo>
                    <a:pt x="301" y="96"/>
                  </a:lnTo>
                  <a:lnTo>
                    <a:pt x="301" y="100"/>
                  </a:lnTo>
                  <a:lnTo>
                    <a:pt x="301" y="104"/>
                  </a:lnTo>
                  <a:lnTo>
                    <a:pt x="301" y="106"/>
                  </a:lnTo>
                  <a:lnTo>
                    <a:pt x="301" y="108"/>
                  </a:lnTo>
                  <a:lnTo>
                    <a:pt x="299" y="110"/>
                  </a:lnTo>
                  <a:lnTo>
                    <a:pt x="299" y="111"/>
                  </a:lnTo>
                  <a:lnTo>
                    <a:pt x="297" y="113"/>
                  </a:lnTo>
                  <a:lnTo>
                    <a:pt x="294" y="115"/>
                  </a:lnTo>
                  <a:lnTo>
                    <a:pt x="290" y="117"/>
                  </a:lnTo>
                  <a:lnTo>
                    <a:pt x="286" y="119"/>
                  </a:lnTo>
                  <a:lnTo>
                    <a:pt x="280" y="119"/>
                  </a:lnTo>
                  <a:lnTo>
                    <a:pt x="273" y="119"/>
                  </a:lnTo>
                  <a:lnTo>
                    <a:pt x="267" y="119"/>
                  </a:lnTo>
                  <a:lnTo>
                    <a:pt x="262" y="119"/>
                  </a:lnTo>
                  <a:lnTo>
                    <a:pt x="254" y="117"/>
                  </a:lnTo>
                  <a:lnTo>
                    <a:pt x="248" y="115"/>
                  </a:lnTo>
                  <a:lnTo>
                    <a:pt x="243" y="113"/>
                  </a:lnTo>
                  <a:lnTo>
                    <a:pt x="237" y="113"/>
                  </a:lnTo>
                  <a:lnTo>
                    <a:pt x="233" y="110"/>
                  </a:lnTo>
                  <a:lnTo>
                    <a:pt x="228" y="108"/>
                  </a:lnTo>
                  <a:lnTo>
                    <a:pt x="222" y="104"/>
                  </a:lnTo>
                  <a:lnTo>
                    <a:pt x="215" y="98"/>
                  </a:lnTo>
                  <a:lnTo>
                    <a:pt x="207" y="93"/>
                  </a:lnTo>
                  <a:lnTo>
                    <a:pt x="200" y="89"/>
                  </a:lnTo>
                  <a:lnTo>
                    <a:pt x="194" y="83"/>
                  </a:lnTo>
                  <a:lnTo>
                    <a:pt x="188" y="76"/>
                  </a:lnTo>
                  <a:lnTo>
                    <a:pt x="186" y="74"/>
                  </a:lnTo>
                  <a:lnTo>
                    <a:pt x="184" y="70"/>
                  </a:lnTo>
                  <a:lnTo>
                    <a:pt x="183" y="66"/>
                  </a:lnTo>
                  <a:lnTo>
                    <a:pt x="183" y="64"/>
                  </a:lnTo>
                  <a:lnTo>
                    <a:pt x="181" y="57"/>
                  </a:lnTo>
                  <a:lnTo>
                    <a:pt x="179" y="51"/>
                  </a:lnTo>
                  <a:lnTo>
                    <a:pt x="177" y="46"/>
                  </a:lnTo>
                  <a:lnTo>
                    <a:pt x="173" y="42"/>
                  </a:lnTo>
                  <a:lnTo>
                    <a:pt x="169" y="34"/>
                  </a:lnTo>
                  <a:lnTo>
                    <a:pt x="168" y="34"/>
                  </a:lnTo>
                  <a:lnTo>
                    <a:pt x="126" y="27"/>
                  </a:lnTo>
                  <a:lnTo>
                    <a:pt x="124" y="23"/>
                  </a:lnTo>
                  <a:lnTo>
                    <a:pt x="122" y="21"/>
                  </a:lnTo>
                  <a:lnTo>
                    <a:pt x="119" y="19"/>
                  </a:lnTo>
                  <a:lnTo>
                    <a:pt x="115" y="17"/>
                  </a:lnTo>
                  <a:lnTo>
                    <a:pt x="107" y="14"/>
                  </a:lnTo>
                  <a:lnTo>
                    <a:pt x="100" y="12"/>
                  </a:lnTo>
                  <a:lnTo>
                    <a:pt x="87" y="10"/>
                  </a:lnTo>
                  <a:lnTo>
                    <a:pt x="81" y="8"/>
                  </a:lnTo>
                  <a:lnTo>
                    <a:pt x="49" y="0"/>
                  </a:lnTo>
                  <a:lnTo>
                    <a:pt x="51" y="6"/>
                  </a:lnTo>
                  <a:lnTo>
                    <a:pt x="53" y="17"/>
                  </a:lnTo>
                  <a:lnTo>
                    <a:pt x="55" y="23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3" y="34"/>
                  </a:lnTo>
                  <a:lnTo>
                    <a:pt x="53" y="36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0"/>
                  </a:lnTo>
                  <a:lnTo>
                    <a:pt x="42" y="44"/>
                  </a:lnTo>
                  <a:lnTo>
                    <a:pt x="38" y="44"/>
                  </a:lnTo>
                  <a:lnTo>
                    <a:pt x="36" y="44"/>
                  </a:lnTo>
                  <a:lnTo>
                    <a:pt x="36" y="46"/>
                  </a:lnTo>
                  <a:lnTo>
                    <a:pt x="34" y="48"/>
                  </a:lnTo>
                  <a:lnTo>
                    <a:pt x="34" y="49"/>
                  </a:lnTo>
                  <a:lnTo>
                    <a:pt x="34" y="53"/>
                  </a:lnTo>
                  <a:lnTo>
                    <a:pt x="36" y="63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6" y="70"/>
                  </a:lnTo>
                  <a:lnTo>
                    <a:pt x="34" y="74"/>
                  </a:lnTo>
                  <a:lnTo>
                    <a:pt x="30" y="76"/>
                  </a:lnTo>
                  <a:lnTo>
                    <a:pt x="21" y="85"/>
                  </a:lnTo>
                  <a:lnTo>
                    <a:pt x="11" y="95"/>
                  </a:lnTo>
                  <a:lnTo>
                    <a:pt x="4" y="102"/>
                  </a:lnTo>
                  <a:lnTo>
                    <a:pt x="0" y="104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4" y="111"/>
                  </a:lnTo>
                  <a:lnTo>
                    <a:pt x="6" y="123"/>
                  </a:lnTo>
                  <a:lnTo>
                    <a:pt x="10" y="143"/>
                  </a:lnTo>
                  <a:lnTo>
                    <a:pt x="11" y="160"/>
                  </a:lnTo>
                  <a:lnTo>
                    <a:pt x="13" y="170"/>
                  </a:lnTo>
                  <a:lnTo>
                    <a:pt x="17" y="174"/>
                  </a:lnTo>
                  <a:lnTo>
                    <a:pt x="19" y="175"/>
                  </a:lnTo>
                  <a:lnTo>
                    <a:pt x="21" y="177"/>
                  </a:lnTo>
                  <a:lnTo>
                    <a:pt x="23" y="181"/>
                  </a:lnTo>
                  <a:lnTo>
                    <a:pt x="25" y="185"/>
                  </a:lnTo>
                  <a:lnTo>
                    <a:pt x="25" y="190"/>
                  </a:lnTo>
                  <a:lnTo>
                    <a:pt x="26" y="194"/>
                  </a:lnTo>
                  <a:lnTo>
                    <a:pt x="26" y="202"/>
                  </a:lnTo>
                  <a:lnTo>
                    <a:pt x="26" y="207"/>
                  </a:lnTo>
                  <a:lnTo>
                    <a:pt x="26" y="213"/>
                  </a:lnTo>
                  <a:lnTo>
                    <a:pt x="25" y="219"/>
                  </a:lnTo>
                  <a:lnTo>
                    <a:pt x="23" y="222"/>
                  </a:lnTo>
                  <a:lnTo>
                    <a:pt x="21" y="226"/>
                  </a:lnTo>
                  <a:lnTo>
                    <a:pt x="23" y="228"/>
                  </a:lnTo>
                  <a:lnTo>
                    <a:pt x="26" y="232"/>
                  </a:lnTo>
                  <a:lnTo>
                    <a:pt x="28" y="236"/>
                  </a:lnTo>
                  <a:lnTo>
                    <a:pt x="30" y="241"/>
                  </a:lnTo>
                  <a:lnTo>
                    <a:pt x="30" y="247"/>
                  </a:lnTo>
                  <a:lnTo>
                    <a:pt x="32" y="254"/>
                  </a:lnTo>
                  <a:lnTo>
                    <a:pt x="60" y="296"/>
                  </a:lnTo>
                  <a:lnTo>
                    <a:pt x="62" y="296"/>
                  </a:lnTo>
                  <a:lnTo>
                    <a:pt x="68" y="296"/>
                  </a:lnTo>
                  <a:lnTo>
                    <a:pt x="72" y="296"/>
                  </a:lnTo>
                  <a:lnTo>
                    <a:pt x="75" y="298"/>
                  </a:lnTo>
                  <a:lnTo>
                    <a:pt x="81" y="300"/>
                  </a:lnTo>
                  <a:lnTo>
                    <a:pt x="85" y="303"/>
                  </a:lnTo>
                  <a:lnTo>
                    <a:pt x="87" y="307"/>
                  </a:lnTo>
                  <a:lnTo>
                    <a:pt x="92" y="313"/>
                  </a:lnTo>
                  <a:lnTo>
                    <a:pt x="96" y="318"/>
                  </a:lnTo>
                  <a:lnTo>
                    <a:pt x="100" y="322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64" y="328"/>
                  </a:lnTo>
                  <a:lnTo>
                    <a:pt x="397" y="422"/>
                  </a:lnTo>
                  <a:lnTo>
                    <a:pt x="397" y="386"/>
                  </a:lnTo>
                  <a:lnTo>
                    <a:pt x="442" y="386"/>
                  </a:lnTo>
                  <a:lnTo>
                    <a:pt x="444" y="7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2" name="Freeform 305"/>
            <p:cNvSpPr>
              <a:spLocks/>
            </p:cNvSpPr>
            <p:nvPr/>
          </p:nvSpPr>
          <p:spPr bwMode="auto">
            <a:xfrm>
              <a:off x="696" y="2463"/>
              <a:ext cx="230" cy="168"/>
            </a:xfrm>
            <a:custGeom>
              <a:avLst/>
              <a:gdLst>
                <a:gd name="T0" fmla="*/ 31 w 444"/>
                <a:gd name="T1" fmla="*/ 2 h 422"/>
                <a:gd name="T2" fmla="*/ 28 w 444"/>
                <a:gd name="T3" fmla="*/ 1 h 422"/>
                <a:gd name="T4" fmla="*/ 26 w 444"/>
                <a:gd name="T5" fmla="*/ 1 h 422"/>
                <a:gd name="T6" fmla="*/ 24 w 444"/>
                <a:gd name="T7" fmla="*/ 1 h 422"/>
                <a:gd name="T8" fmla="*/ 22 w 444"/>
                <a:gd name="T9" fmla="*/ 2 h 422"/>
                <a:gd name="T10" fmla="*/ 21 w 444"/>
                <a:gd name="T11" fmla="*/ 2 h 422"/>
                <a:gd name="T12" fmla="*/ 21 w 444"/>
                <a:gd name="T13" fmla="*/ 2 h 422"/>
                <a:gd name="T14" fmla="*/ 22 w 444"/>
                <a:gd name="T15" fmla="*/ 2 h 422"/>
                <a:gd name="T16" fmla="*/ 22 w 444"/>
                <a:gd name="T17" fmla="*/ 3 h 422"/>
                <a:gd name="T18" fmla="*/ 21 w 444"/>
                <a:gd name="T19" fmla="*/ 3 h 422"/>
                <a:gd name="T20" fmla="*/ 21 w 444"/>
                <a:gd name="T21" fmla="*/ 3 h 422"/>
                <a:gd name="T22" fmla="*/ 20 w 444"/>
                <a:gd name="T23" fmla="*/ 3 h 422"/>
                <a:gd name="T24" fmla="*/ 18 w 444"/>
                <a:gd name="T25" fmla="*/ 3 h 422"/>
                <a:gd name="T26" fmla="*/ 17 w 444"/>
                <a:gd name="T27" fmla="*/ 3 h 422"/>
                <a:gd name="T28" fmla="*/ 16 w 444"/>
                <a:gd name="T29" fmla="*/ 2 h 422"/>
                <a:gd name="T30" fmla="*/ 15 w 444"/>
                <a:gd name="T31" fmla="*/ 2 h 422"/>
                <a:gd name="T32" fmla="*/ 13 w 444"/>
                <a:gd name="T33" fmla="*/ 2 h 422"/>
                <a:gd name="T34" fmla="*/ 13 w 444"/>
                <a:gd name="T35" fmla="*/ 2 h 422"/>
                <a:gd name="T36" fmla="*/ 13 w 444"/>
                <a:gd name="T37" fmla="*/ 1 h 422"/>
                <a:gd name="T38" fmla="*/ 12 w 444"/>
                <a:gd name="T39" fmla="*/ 1 h 422"/>
                <a:gd name="T40" fmla="*/ 9 w 444"/>
                <a:gd name="T41" fmla="*/ 0 h 422"/>
                <a:gd name="T42" fmla="*/ 8 w 444"/>
                <a:gd name="T43" fmla="*/ 0 h 422"/>
                <a:gd name="T44" fmla="*/ 6 w 444"/>
                <a:gd name="T45" fmla="*/ 0 h 422"/>
                <a:gd name="T46" fmla="*/ 4 w 444"/>
                <a:gd name="T47" fmla="*/ 0 h 422"/>
                <a:gd name="T48" fmla="*/ 4 w 444"/>
                <a:gd name="T49" fmla="*/ 1 h 422"/>
                <a:gd name="T50" fmla="*/ 4 w 444"/>
                <a:gd name="T51" fmla="*/ 1 h 422"/>
                <a:gd name="T52" fmla="*/ 3 w 444"/>
                <a:gd name="T53" fmla="*/ 1 h 422"/>
                <a:gd name="T54" fmla="*/ 3 w 444"/>
                <a:gd name="T55" fmla="*/ 1 h 422"/>
                <a:gd name="T56" fmla="*/ 3 w 444"/>
                <a:gd name="T57" fmla="*/ 1 h 422"/>
                <a:gd name="T58" fmla="*/ 3 w 444"/>
                <a:gd name="T59" fmla="*/ 2 h 422"/>
                <a:gd name="T60" fmla="*/ 3 w 444"/>
                <a:gd name="T61" fmla="*/ 2 h 422"/>
                <a:gd name="T62" fmla="*/ 2 w 444"/>
                <a:gd name="T63" fmla="*/ 2 h 422"/>
                <a:gd name="T64" fmla="*/ 0 w 444"/>
                <a:gd name="T65" fmla="*/ 2 h 422"/>
                <a:gd name="T66" fmla="*/ 1 w 444"/>
                <a:gd name="T67" fmla="*/ 3 h 422"/>
                <a:gd name="T68" fmla="*/ 1 w 444"/>
                <a:gd name="T69" fmla="*/ 4 h 422"/>
                <a:gd name="T70" fmla="*/ 1 w 444"/>
                <a:gd name="T71" fmla="*/ 4 h 422"/>
                <a:gd name="T72" fmla="*/ 2 w 444"/>
                <a:gd name="T73" fmla="*/ 4 h 422"/>
                <a:gd name="T74" fmla="*/ 2 w 444"/>
                <a:gd name="T75" fmla="*/ 5 h 422"/>
                <a:gd name="T76" fmla="*/ 2 w 444"/>
                <a:gd name="T77" fmla="*/ 5 h 422"/>
                <a:gd name="T78" fmla="*/ 2 w 444"/>
                <a:gd name="T79" fmla="*/ 6 h 422"/>
                <a:gd name="T80" fmla="*/ 2 w 444"/>
                <a:gd name="T81" fmla="*/ 6 h 422"/>
                <a:gd name="T82" fmla="*/ 2 w 444"/>
                <a:gd name="T83" fmla="*/ 6 h 422"/>
                <a:gd name="T84" fmla="*/ 5 w 444"/>
                <a:gd name="T85" fmla="*/ 8 h 422"/>
                <a:gd name="T86" fmla="*/ 5 w 444"/>
                <a:gd name="T87" fmla="*/ 8 h 422"/>
                <a:gd name="T88" fmla="*/ 6 w 444"/>
                <a:gd name="T89" fmla="*/ 8 h 422"/>
                <a:gd name="T90" fmla="*/ 7 w 444"/>
                <a:gd name="T91" fmla="*/ 8 h 422"/>
                <a:gd name="T92" fmla="*/ 12 w 444"/>
                <a:gd name="T93" fmla="*/ 8 h 422"/>
                <a:gd name="T94" fmla="*/ 32 w 444"/>
                <a:gd name="T95" fmla="*/ 10 h 4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4"/>
                <a:gd name="T145" fmla="*/ 0 h 422"/>
                <a:gd name="T146" fmla="*/ 444 w 444"/>
                <a:gd name="T147" fmla="*/ 422 h 4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4" h="422">
                  <a:moveTo>
                    <a:pt x="444" y="74"/>
                  </a:moveTo>
                  <a:lnTo>
                    <a:pt x="429" y="70"/>
                  </a:lnTo>
                  <a:lnTo>
                    <a:pt x="423" y="66"/>
                  </a:lnTo>
                  <a:lnTo>
                    <a:pt x="414" y="63"/>
                  </a:lnTo>
                  <a:lnTo>
                    <a:pt x="405" y="57"/>
                  </a:lnTo>
                  <a:lnTo>
                    <a:pt x="395" y="53"/>
                  </a:lnTo>
                  <a:lnTo>
                    <a:pt x="376" y="48"/>
                  </a:lnTo>
                  <a:lnTo>
                    <a:pt x="371" y="46"/>
                  </a:lnTo>
                  <a:lnTo>
                    <a:pt x="363" y="46"/>
                  </a:lnTo>
                  <a:lnTo>
                    <a:pt x="346" y="48"/>
                  </a:lnTo>
                  <a:lnTo>
                    <a:pt x="337" y="49"/>
                  </a:lnTo>
                  <a:lnTo>
                    <a:pt x="326" y="51"/>
                  </a:lnTo>
                  <a:lnTo>
                    <a:pt x="316" y="53"/>
                  </a:lnTo>
                  <a:lnTo>
                    <a:pt x="305" y="55"/>
                  </a:lnTo>
                  <a:lnTo>
                    <a:pt x="301" y="57"/>
                  </a:lnTo>
                  <a:lnTo>
                    <a:pt x="299" y="59"/>
                  </a:lnTo>
                  <a:lnTo>
                    <a:pt x="297" y="63"/>
                  </a:lnTo>
                  <a:lnTo>
                    <a:pt x="295" y="66"/>
                  </a:lnTo>
                  <a:lnTo>
                    <a:pt x="294" y="68"/>
                  </a:lnTo>
                  <a:lnTo>
                    <a:pt x="294" y="72"/>
                  </a:lnTo>
                  <a:lnTo>
                    <a:pt x="294" y="76"/>
                  </a:lnTo>
                  <a:lnTo>
                    <a:pt x="294" y="79"/>
                  </a:lnTo>
                  <a:lnTo>
                    <a:pt x="299" y="91"/>
                  </a:lnTo>
                  <a:lnTo>
                    <a:pt x="301" y="96"/>
                  </a:lnTo>
                  <a:lnTo>
                    <a:pt x="301" y="100"/>
                  </a:lnTo>
                  <a:lnTo>
                    <a:pt x="301" y="104"/>
                  </a:lnTo>
                  <a:lnTo>
                    <a:pt x="301" y="106"/>
                  </a:lnTo>
                  <a:lnTo>
                    <a:pt x="301" y="108"/>
                  </a:lnTo>
                  <a:lnTo>
                    <a:pt x="299" y="110"/>
                  </a:lnTo>
                  <a:lnTo>
                    <a:pt x="299" y="111"/>
                  </a:lnTo>
                  <a:lnTo>
                    <a:pt x="297" y="113"/>
                  </a:lnTo>
                  <a:lnTo>
                    <a:pt x="294" y="115"/>
                  </a:lnTo>
                  <a:lnTo>
                    <a:pt x="290" y="117"/>
                  </a:lnTo>
                  <a:lnTo>
                    <a:pt x="286" y="119"/>
                  </a:lnTo>
                  <a:lnTo>
                    <a:pt x="280" y="119"/>
                  </a:lnTo>
                  <a:lnTo>
                    <a:pt x="273" y="119"/>
                  </a:lnTo>
                  <a:lnTo>
                    <a:pt x="267" y="119"/>
                  </a:lnTo>
                  <a:lnTo>
                    <a:pt x="262" y="119"/>
                  </a:lnTo>
                  <a:lnTo>
                    <a:pt x="254" y="117"/>
                  </a:lnTo>
                  <a:lnTo>
                    <a:pt x="248" y="115"/>
                  </a:lnTo>
                  <a:lnTo>
                    <a:pt x="243" y="113"/>
                  </a:lnTo>
                  <a:lnTo>
                    <a:pt x="237" y="113"/>
                  </a:lnTo>
                  <a:lnTo>
                    <a:pt x="233" y="110"/>
                  </a:lnTo>
                  <a:lnTo>
                    <a:pt x="228" y="108"/>
                  </a:lnTo>
                  <a:lnTo>
                    <a:pt x="222" y="104"/>
                  </a:lnTo>
                  <a:lnTo>
                    <a:pt x="215" y="98"/>
                  </a:lnTo>
                  <a:lnTo>
                    <a:pt x="207" y="93"/>
                  </a:lnTo>
                  <a:lnTo>
                    <a:pt x="200" y="89"/>
                  </a:lnTo>
                  <a:lnTo>
                    <a:pt x="194" y="83"/>
                  </a:lnTo>
                  <a:lnTo>
                    <a:pt x="188" y="76"/>
                  </a:lnTo>
                  <a:lnTo>
                    <a:pt x="186" y="74"/>
                  </a:lnTo>
                  <a:lnTo>
                    <a:pt x="184" y="70"/>
                  </a:lnTo>
                  <a:lnTo>
                    <a:pt x="183" y="66"/>
                  </a:lnTo>
                  <a:lnTo>
                    <a:pt x="183" y="64"/>
                  </a:lnTo>
                  <a:lnTo>
                    <a:pt x="181" y="57"/>
                  </a:lnTo>
                  <a:lnTo>
                    <a:pt x="179" y="51"/>
                  </a:lnTo>
                  <a:lnTo>
                    <a:pt x="177" y="46"/>
                  </a:lnTo>
                  <a:lnTo>
                    <a:pt x="173" y="42"/>
                  </a:lnTo>
                  <a:lnTo>
                    <a:pt x="169" y="34"/>
                  </a:lnTo>
                  <a:lnTo>
                    <a:pt x="168" y="34"/>
                  </a:lnTo>
                  <a:lnTo>
                    <a:pt x="126" y="27"/>
                  </a:lnTo>
                  <a:lnTo>
                    <a:pt x="124" y="23"/>
                  </a:lnTo>
                  <a:lnTo>
                    <a:pt x="122" y="21"/>
                  </a:lnTo>
                  <a:lnTo>
                    <a:pt x="119" y="19"/>
                  </a:lnTo>
                  <a:lnTo>
                    <a:pt x="115" y="17"/>
                  </a:lnTo>
                  <a:lnTo>
                    <a:pt x="107" y="14"/>
                  </a:lnTo>
                  <a:lnTo>
                    <a:pt x="100" y="12"/>
                  </a:lnTo>
                  <a:lnTo>
                    <a:pt x="87" y="10"/>
                  </a:lnTo>
                  <a:lnTo>
                    <a:pt x="81" y="8"/>
                  </a:lnTo>
                  <a:lnTo>
                    <a:pt x="49" y="0"/>
                  </a:lnTo>
                  <a:lnTo>
                    <a:pt x="51" y="6"/>
                  </a:lnTo>
                  <a:lnTo>
                    <a:pt x="53" y="17"/>
                  </a:lnTo>
                  <a:lnTo>
                    <a:pt x="55" y="23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3" y="34"/>
                  </a:lnTo>
                  <a:lnTo>
                    <a:pt x="53" y="36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0"/>
                  </a:lnTo>
                  <a:lnTo>
                    <a:pt x="42" y="44"/>
                  </a:lnTo>
                  <a:lnTo>
                    <a:pt x="38" y="44"/>
                  </a:lnTo>
                  <a:lnTo>
                    <a:pt x="36" y="44"/>
                  </a:lnTo>
                  <a:lnTo>
                    <a:pt x="36" y="46"/>
                  </a:lnTo>
                  <a:lnTo>
                    <a:pt x="34" y="48"/>
                  </a:lnTo>
                  <a:lnTo>
                    <a:pt x="34" y="49"/>
                  </a:lnTo>
                  <a:lnTo>
                    <a:pt x="34" y="53"/>
                  </a:lnTo>
                  <a:lnTo>
                    <a:pt x="36" y="63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6" y="70"/>
                  </a:lnTo>
                  <a:lnTo>
                    <a:pt x="34" y="74"/>
                  </a:lnTo>
                  <a:lnTo>
                    <a:pt x="30" y="76"/>
                  </a:lnTo>
                  <a:lnTo>
                    <a:pt x="21" y="85"/>
                  </a:lnTo>
                  <a:lnTo>
                    <a:pt x="11" y="95"/>
                  </a:lnTo>
                  <a:lnTo>
                    <a:pt x="4" y="102"/>
                  </a:lnTo>
                  <a:lnTo>
                    <a:pt x="0" y="104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4" y="111"/>
                  </a:lnTo>
                  <a:lnTo>
                    <a:pt x="6" y="123"/>
                  </a:lnTo>
                  <a:lnTo>
                    <a:pt x="10" y="143"/>
                  </a:lnTo>
                  <a:lnTo>
                    <a:pt x="11" y="160"/>
                  </a:lnTo>
                  <a:lnTo>
                    <a:pt x="13" y="170"/>
                  </a:lnTo>
                  <a:lnTo>
                    <a:pt x="17" y="174"/>
                  </a:lnTo>
                  <a:lnTo>
                    <a:pt x="19" y="175"/>
                  </a:lnTo>
                  <a:lnTo>
                    <a:pt x="21" y="177"/>
                  </a:lnTo>
                  <a:lnTo>
                    <a:pt x="23" y="181"/>
                  </a:lnTo>
                  <a:lnTo>
                    <a:pt x="25" y="185"/>
                  </a:lnTo>
                  <a:lnTo>
                    <a:pt x="25" y="190"/>
                  </a:lnTo>
                  <a:lnTo>
                    <a:pt x="26" y="194"/>
                  </a:lnTo>
                  <a:lnTo>
                    <a:pt x="26" y="202"/>
                  </a:lnTo>
                  <a:lnTo>
                    <a:pt x="26" y="207"/>
                  </a:lnTo>
                  <a:lnTo>
                    <a:pt x="26" y="213"/>
                  </a:lnTo>
                  <a:lnTo>
                    <a:pt x="25" y="219"/>
                  </a:lnTo>
                  <a:lnTo>
                    <a:pt x="23" y="222"/>
                  </a:lnTo>
                  <a:lnTo>
                    <a:pt x="21" y="226"/>
                  </a:lnTo>
                  <a:lnTo>
                    <a:pt x="23" y="228"/>
                  </a:lnTo>
                  <a:lnTo>
                    <a:pt x="26" y="232"/>
                  </a:lnTo>
                  <a:lnTo>
                    <a:pt x="28" y="236"/>
                  </a:lnTo>
                  <a:lnTo>
                    <a:pt x="30" y="241"/>
                  </a:lnTo>
                  <a:lnTo>
                    <a:pt x="30" y="247"/>
                  </a:lnTo>
                  <a:lnTo>
                    <a:pt x="32" y="254"/>
                  </a:lnTo>
                  <a:lnTo>
                    <a:pt x="60" y="296"/>
                  </a:lnTo>
                  <a:lnTo>
                    <a:pt x="62" y="296"/>
                  </a:lnTo>
                  <a:lnTo>
                    <a:pt x="68" y="296"/>
                  </a:lnTo>
                  <a:lnTo>
                    <a:pt x="72" y="296"/>
                  </a:lnTo>
                  <a:lnTo>
                    <a:pt x="75" y="298"/>
                  </a:lnTo>
                  <a:lnTo>
                    <a:pt x="81" y="300"/>
                  </a:lnTo>
                  <a:lnTo>
                    <a:pt x="85" y="303"/>
                  </a:lnTo>
                  <a:lnTo>
                    <a:pt x="87" y="307"/>
                  </a:lnTo>
                  <a:lnTo>
                    <a:pt x="92" y="313"/>
                  </a:lnTo>
                  <a:lnTo>
                    <a:pt x="96" y="318"/>
                  </a:lnTo>
                  <a:lnTo>
                    <a:pt x="100" y="322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64" y="328"/>
                  </a:lnTo>
                  <a:lnTo>
                    <a:pt x="397" y="422"/>
                  </a:lnTo>
                  <a:lnTo>
                    <a:pt x="397" y="386"/>
                  </a:lnTo>
                  <a:lnTo>
                    <a:pt x="442" y="386"/>
                  </a:lnTo>
                  <a:lnTo>
                    <a:pt x="444" y="7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3" name="Freeform 306"/>
            <p:cNvSpPr>
              <a:spLocks/>
            </p:cNvSpPr>
            <p:nvPr/>
          </p:nvSpPr>
          <p:spPr bwMode="auto">
            <a:xfrm>
              <a:off x="598" y="2698"/>
              <a:ext cx="163" cy="102"/>
            </a:xfrm>
            <a:custGeom>
              <a:avLst/>
              <a:gdLst>
                <a:gd name="T0" fmla="*/ 22 w 314"/>
                <a:gd name="T1" fmla="*/ 0 h 256"/>
                <a:gd name="T2" fmla="*/ 21 w 314"/>
                <a:gd name="T3" fmla="*/ 0 h 256"/>
                <a:gd name="T4" fmla="*/ 19 w 314"/>
                <a:gd name="T5" fmla="*/ 0 h 256"/>
                <a:gd name="T6" fmla="*/ 17 w 314"/>
                <a:gd name="T7" fmla="*/ 0 h 256"/>
                <a:gd name="T8" fmla="*/ 16 w 314"/>
                <a:gd name="T9" fmla="*/ 0 h 256"/>
                <a:gd name="T10" fmla="*/ 15 w 314"/>
                <a:gd name="T11" fmla="*/ 0 h 256"/>
                <a:gd name="T12" fmla="*/ 13 w 314"/>
                <a:gd name="T13" fmla="*/ 0 h 256"/>
                <a:gd name="T14" fmla="*/ 12 w 314"/>
                <a:gd name="T15" fmla="*/ 0 h 256"/>
                <a:gd name="T16" fmla="*/ 11 w 314"/>
                <a:gd name="T17" fmla="*/ 0 h 256"/>
                <a:gd name="T18" fmla="*/ 10 w 314"/>
                <a:gd name="T19" fmla="*/ 1 h 256"/>
                <a:gd name="T20" fmla="*/ 10 w 314"/>
                <a:gd name="T21" fmla="*/ 1 h 256"/>
                <a:gd name="T22" fmla="*/ 9 w 314"/>
                <a:gd name="T23" fmla="*/ 1 h 256"/>
                <a:gd name="T24" fmla="*/ 8 w 314"/>
                <a:gd name="T25" fmla="*/ 0 h 256"/>
                <a:gd name="T26" fmla="*/ 6 w 314"/>
                <a:gd name="T27" fmla="*/ 0 h 256"/>
                <a:gd name="T28" fmla="*/ 5 w 314"/>
                <a:gd name="T29" fmla="*/ 0 h 256"/>
                <a:gd name="T30" fmla="*/ 4 w 314"/>
                <a:gd name="T31" fmla="*/ 0 h 256"/>
                <a:gd name="T32" fmla="*/ 3 w 314"/>
                <a:gd name="T33" fmla="*/ 0 h 256"/>
                <a:gd name="T34" fmla="*/ 2 w 314"/>
                <a:gd name="T35" fmla="*/ 1 h 256"/>
                <a:gd name="T36" fmla="*/ 1 w 314"/>
                <a:gd name="T37" fmla="*/ 1 h 256"/>
                <a:gd name="T38" fmla="*/ 1 w 314"/>
                <a:gd name="T39" fmla="*/ 1 h 256"/>
                <a:gd name="T40" fmla="*/ 1 w 314"/>
                <a:gd name="T41" fmla="*/ 2 h 256"/>
                <a:gd name="T42" fmla="*/ 1 w 314"/>
                <a:gd name="T43" fmla="*/ 2 h 256"/>
                <a:gd name="T44" fmla="*/ 1 w 314"/>
                <a:gd name="T45" fmla="*/ 3 h 256"/>
                <a:gd name="T46" fmla="*/ 0 w 314"/>
                <a:gd name="T47" fmla="*/ 4 h 256"/>
                <a:gd name="T48" fmla="*/ 2 w 314"/>
                <a:gd name="T49" fmla="*/ 5 h 256"/>
                <a:gd name="T50" fmla="*/ 4 w 314"/>
                <a:gd name="T51" fmla="*/ 6 h 256"/>
                <a:gd name="T52" fmla="*/ 6 w 314"/>
                <a:gd name="T53" fmla="*/ 6 h 256"/>
                <a:gd name="T54" fmla="*/ 8 w 314"/>
                <a:gd name="T55" fmla="*/ 6 h 256"/>
                <a:gd name="T56" fmla="*/ 12 w 314"/>
                <a:gd name="T57" fmla="*/ 6 h 256"/>
                <a:gd name="T58" fmla="*/ 13 w 314"/>
                <a:gd name="T59" fmla="*/ 6 h 256"/>
                <a:gd name="T60" fmla="*/ 15 w 314"/>
                <a:gd name="T61" fmla="*/ 5 h 256"/>
                <a:gd name="T62" fmla="*/ 16 w 314"/>
                <a:gd name="T63" fmla="*/ 4 h 256"/>
                <a:gd name="T64" fmla="*/ 17 w 314"/>
                <a:gd name="T65" fmla="*/ 4 h 256"/>
                <a:gd name="T66" fmla="*/ 18 w 314"/>
                <a:gd name="T67" fmla="*/ 4 h 256"/>
                <a:gd name="T68" fmla="*/ 18 w 314"/>
                <a:gd name="T69" fmla="*/ 4 h 256"/>
                <a:gd name="T70" fmla="*/ 19 w 314"/>
                <a:gd name="T71" fmla="*/ 4 h 256"/>
                <a:gd name="T72" fmla="*/ 19 w 314"/>
                <a:gd name="T73" fmla="*/ 4 h 256"/>
                <a:gd name="T74" fmla="*/ 20 w 314"/>
                <a:gd name="T75" fmla="*/ 4 h 256"/>
                <a:gd name="T76" fmla="*/ 20 w 314"/>
                <a:gd name="T77" fmla="*/ 4 h 256"/>
                <a:gd name="T78" fmla="*/ 21 w 314"/>
                <a:gd name="T79" fmla="*/ 3 h 256"/>
                <a:gd name="T80" fmla="*/ 22 w 314"/>
                <a:gd name="T81" fmla="*/ 2 h 256"/>
                <a:gd name="T82" fmla="*/ 23 w 314"/>
                <a:gd name="T83" fmla="*/ 2 h 256"/>
                <a:gd name="T84" fmla="*/ 23 w 314"/>
                <a:gd name="T85" fmla="*/ 1 h 256"/>
                <a:gd name="T86" fmla="*/ 23 w 314"/>
                <a:gd name="T87" fmla="*/ 1 h 256"/>
                <a:gd name="T88" fmla="*/ 23 w 314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14"/>
                <a:gd name="T136" fmla="*/ 0 h 256"/>
                <a:gd name="T137" fmla="*/ 314 w 314"/>
                <a:gd name="T138" fmla="*/ 256 h 2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14" h="256">
                  <a:moveTo>
                    <a:pt x="314" y="2"/>
                  </a:moveTo>
                  <a:lnTo>
                    <a:pt x="310" y="0"/>
                  </a:lnTo>
                  <a:lnTo>
                    <a:pt x="305" y="0"/>
                  </a:lnTo>
                  <a:lnTo>
                    <a:pt x="301" y="0"/>
                  </a:lnTo>
                  <a:lnTo>
                    <a:pt x="295" y="0"/>
                  </a:lnTo>
                  <a:lnTo>
                    <a:pt x="286" y="4"/>
                  </a:lnTo>
                  <a:lnTo>
                    <a:pt x="278" y="6"/>
                  </a:lnTo>
                  <a:lnTo>
                    <a:pt x="263" y="13"/>
                  </a:lnTo>
                  <a:lnTo>
                    <a:pt x="258" y="17"/>
                  </a:lnTo>
                  <a:lnTo>
                    <a:pt x="252" y="13"/>
                  </a:lnTo>
                  <a:lnTo>
                    <a:pt x="245" y="10"/>
                  </a:lnTo>
                  <a:lnTo>
                    <a:pt x="239" y="8"/>
                  </a:lnTo>
                  <a:lnTo>
                    <a:pt x="233" y="6"/>
                  </a:lnTo>
                  <a:lnTo>
                    <a:pt x="226" y="6"/>
                  </a:lnTo>
                  <a:lnTo>
                    <a:pt x="220" y="6"/>
                  </a:lnTo>
                  <a:lnTo>
                    <a:pt x="214" y="8"/>
                  </a:lnTo>
                  <a:lnTo>
                    <a:pt x="207" y="8"/>
                  </a:lnTo>
                  <a:lnTo>
                    <a:pt x="198" y="13"/>
                  </a:lnTo>
                  <a:lnTo>
                    <a:pt x="188" y="15"/>
                  </a:lnTo>
                  <a:lnTo>
                    <a:pt x="183" y="17"/>
                  </a:lnTo>
                  <a:lnTo>
                    <a:pt x="181" y="19"/>
                  </a:lnTo>
                  <a:lnTo>
                    <a:pt x="177" y="17"/>
                  </a:lnTo>
                  <a:lnTo>
                    <a:pt x="171" y="15"/>
                  </a:lnTo>
                  <a:lnTo>
                    <a:pt x="167" y="15"/>
                  </a:lnTo>
                  <a:lnTo>
                    <a:pt x="164" y="15"/>
                  </a:lnTo>
                  <a:lnTo>
                    <a:pt x="158" y="17"/>
                  </a:lnTo>
                  <a:lnTo>
                    <a:pt x="156" y="17"/>
                  </a:lnTo>
                  <a:lnTo>
                    <a:pt x="152" y="19"/>
                  </a:lnTo>
                  <a:lnTo>
                    <a:pt x="149" y="21"/>
                  </a:lnTo>
                  <a:lnTo>
                    <a:pt x="141" y="27"/>
                  </a:lnTo>
                  <a:lnTo>
                    <a:pt x="135" y="32"/>
                  </a:lnTo>
                  <a:lnTo>
                    <a:pt x="134" y="36"/>
                  </a:lnTo>
                  <a:lnTo>
                    <a:pt x="130" y="34"/>
                  </a:lnTo>
                  <a:lnTo>
                    <a:pt x="128" y="30"/>
                  </a:lnTo>
                  <a:lnTo>
                    <a:pt x="124" y="29"/>
                  </a:lnTo>
                  <a:lnTo>
                    <a:pt x="120" y="27"/>
                  </a:lnTo>
                  <a:lnTo>
                    <a:pt x="115" y="23"/>
                  </a:lnTo>
                  <a:lnTo>
                    <a:pt x="105" y="19"/>
                  </a:lnTo>
                  <a:lnTo>
                    <a:pt x="92" y="17"/>
                  </a:lnTo>
                  <a:lnTo>
                    <a:pt x="87" y="15"/>
                  </a:lnTo>
                  <a:lnTo>
                    <a:pt x="85" y="15"/>
                  </a:lnTo>
                  <a:lnTo>
                    <a:pt x="83" y="13"/>
                  </a:lnTo>
                  <a:lnTo>
                    <a:pt x="79" y="13"/>
                  </a:lnTo>
                  <a:lnTo>
                    <a:pt x="75" y="12"/>
                  </a:lnTo>
                  <a:lnTo>
                    <a:pt x="70" y="12"/>
                  </a:lnTo>
                  <a:lnTo>
                    <a:pt x="62" y="12"/>
                  </a:lnTo>
                  <a:lnTo>
                    <a:pt x="55" y="13"/>
                  </a:lnTo>
                  <a:lnTo>
                    <a:pt x="47" y="13"/>
                  </a:lnTo>
                  <a:lnTo>
                    <a:pt x="41" y="15"/>
                  </a:lnTo>
                  <a:lnTo>
                    <a:pt x="36" y="17"/>
                  </a:lnTo>
                  <a:lnTo>
                    <a:pt x="30" y="19"/>
                  </a:lnTo>
                  <a:lnTo>
                    <a:pt x="25" y="23"/>
                  </a:lnTo>
                  <a:lnTo>
                    <a:pt x="21" y="25"/>
                  </a:lnTo>
                  <a:lnTo>
                    <a:pt x="17" y="29"/>
                  </a:lnTo>
                  <a:lnTo>
                    <a:pt x="11" y="34"/>
                  </a:lnTo>
                  <a:lnTo>
                    <a:pt x="8" y="40"/>
                  </a:lnTo>
                  <a:lnTo>
                    <a:pt x="6" y="44"/>
                  </a:lnTo>
                  <a:lnTo>
                    <a:pt x="6" y="45"/>
                  </a:lnTo>
                  <a:lnTo>
                    <a:pt x="8" y="49"/>
                  </a:lnTo>
                  <a:lnTo>
                    <a:pt x="11" y="61"/>
                  </a:lnTo>
                  <a:lnTo>
                    <a:pt x="11" y="68"/>
                  </a:lnTo>
                  <a:lnTo>
                    <a:pt x="13" y="77"/>
                  </a:lnTo>
                  <a:lnTo>
                    <a:pt x="13" y="83"/>
                  </a:lnTo>
                  <a:lnTo>
                    <a:pt x="13" y="87"/>
                  </a:lnTo>
                  <a:lnTo>
                    <a:pt x="13" y="92"/>
                  </a:lnTo>
                  <a:lnTo>
                    <a:pt x="11" y="98"/>
                  </a:lnTo>
                  <a:lnTo>
                    <a:pt x="9" y="102"/>
                  </a:lnTo>
                  <a:lnTo>
                    <a:pt x="6" y="113"/>
                  </a:lnTo>
                  <a:lnTo>
                    <a:pt x="4" y="123"/>
                  </a:lnTo>
                  <a:lnTo>
                    <a:pt x="2" y="130"/>
                  </a:lnTo>
                  <a:lnTo>
                    <a:pt x="0" y="140"/>
                  </a:lnTo>
                  <a:lnTo>
                    <a:pt x="2" y="147"/>
                  </a:lnTo>
                  <a:lnTo>
                    <a:pt x="0" y="211"/>
                  </a:lnTo>
                  <a:lnTo>
                    <a:pt x="30" y="209"/>
                  </a:lnTo>
                  <a:lnTo>
                    <a:pt x="34" y="215"/>
                  </a:lnTo>
                  <a:lnTo>
                    <a:pt x="49" y="226"/>
                  </a:lnTo>
                  <a:lnTo>
                    <a:pt x="60" y="232"/>
                  </a:lnTo>
                  <a:lnTo>
                    <a:pt x="72" y="239"/>
                  </a:lnTo>
                  <a:lnTo>
                    <a:pt x="79" y="241"/>
                  </a:lnTo>
                  <a:lnTo>
                    <a:pt x="87" y="245"/>
                  </a:lnTo>
                  <a:lnTo>
                    <a:pt x="94" y="249"/>
                  </a:lnTo>
                  <a:lnTo>
                    <a:pt x="102" y="250"/>
                  </a:lnTo>
                  <a:lnTo>
                    <a:pt x="111" y="250"/>
                  </a:lnTo>
                  <a:lnTo>
                    <a:pt x="135" y="254"/>
                  </a:lnTo>
                  <a:lnTo>
                    <a:pt x="149" y="256"/>
                  </a:lnTo>
                  <a:lnTo>
                    <a:pt x="162" y="256"/>
                  </a:lnTo>
                  <a:lnTo>
                    <a:pt x="169" y="256"/>
                  </a:lnTo>
                  <a:lnTo>
                    <a:pt x="175" y="256"/>
                  </a:lnTo>
                  <a:lnTo>
                    <a:pt x="181" y="254"/>
                  </a:lnTo>
                  <a:lnTo>
                    <a:pt x="186" y="254"/>
                  </a:lnTo>
                  <a:lnTo>
                    <a:pt x="201" y="217"/>
                  </a:lnTo>
                  <a:lnTo>
                    <a:pt x="203" y="185"/>
                  </a:lnTo>
                  <a:lnTo>
                    <a:pt x="205" y="183"/>
                  </a:lnTo>
                  <a:lnTo>
                    <a:pt x="209" y="177"/>
                  </a:lnTo>
                  <a:lnTo>
                    <a:pt x="214" y="168"/>
                  </a:lnTo>
                  <a:lnTo>
                    <a:pt x="222" y="160"/>
                  </a:lnTo>
                  <a:lnTo>
                    <a:pt x="226" y="156"/>
                  </a:lnTo>
                  <a:lnTo>
                    <a:pt x="231" y="151"/>
                  </a:lnTo>
                  <a:lnTo>
                    <a:pt x="237" y="149"/>
                  </a:lnTo>
                  <a:lnTo>
                    <a:pt x="241" y="147"/>
                  </a:lnTo>
                  <a:lnTo>
                    <a:pt x="245" y="145"/>
                  </a:lnTo>
                  <a:lnTo>
                    <a:pt x="246" y="145"/>
                  </a:lnTo>
                  <a:lnTo>
                    <a:pt x="248" y="145"/>
                  </a:lnTo>
                  <a:lnTo>
                    <a:pt x="252" y="145"/>
                  </a:lnTo>
                  <a:lnTo>
                    <a:pt x="256" y="147"/>
                  </a:lnTo>
                  <a:lnTo>
                    <a:pt x="258" y="147"/>
                  </a:lnTo>
                  <a:lnTo>
                    <a:pt x="260" y="149"/>
                  </a:lnTo>
                  <a:lnTo>
                    <a:pt x="263" y="151"/>
                  </a:lnTo>
                  <a:lnTo>
                    <a:pt x="263" y="153"/>
                  </a:lnTo>
                  <a:lnTo>
                    <a:pt x="267" y="153"/>
                  </a:lnTo>
                  <a:lnTo>
                    <a:pt x="269" y="153"/>
                  </a:lnTo>
                  <a:lnTo>
                    <a:pt x="271" y="153"/>
                  </a:lnTo>
                  <a:lnTo>
                    <a:pt x="275" y="151"/>
                  </a:lnTo>
                  <a:lnTo>
                    <a:pt x="277" y="149"/>
                  </a:lnTo>
                  <a:lnTo>
                    <a:pt x="280" y="147"/>
                  </a:lnTo>
                  <a:lnTo>
                    <a:pt x="284" y="145"/>
                  </a:lnTo>
                  <a:lnTo>
                    <a:pt x="288" y="140"/>
                  </a:lnTo>
                  <a:lnTo>
                    <a:pt x="292" y="134"/>
                  </a:lnTo>
                  <a:lnTo>
                    <a:pt x="295" y="128"/>
                  </a:lnTo>
                  <a:lnTo>
                    <a:pt x="297" y="121"/>
                  </a:lnTo>
                  <a:lnTo>
                    <a:pt x="301" y="111"/>
                  </a:lnTo>
                  <a:lnTo>
                    <a:pt x="305" y="100"/>
                  </a:lnTo>
                  <a:lnTo>
                    <a:pt x="307" y="94"/>
                  </a:lnTo>
                  <a:lnTo>
                    <a:pt x="309" y="85"/>
                  </a:lnTo>
                  <a:lnTo>
                    <a:pt x="310" y="76"/>
                  </a:lnTo>
                  <a:lnTo>
                    <a:pt x="312" y="68"/>
                  </a:lnTo>
                  <a:lnTo>
                    <a:pt x="312" y="61"/>
                  </a:lnTo>
                  <a:lnTo>
                    <a:pt x="312" y="51"/>
                  </a:lnTo>
                  <a:lnTo>
                    <a:pt x="312" y="47"/>
                  </a:lnTo>
                  <a:lnTo>
                    <a:pt x="310" y="44"/>
                  </a:lnTo>
                  <a:lnTo>
                    <a:pt x="310" y="40"/>
                  </a:lnTo>
                  <a:lnTo>
                    <a:pt x="310" y="36"/>
                  </a:lnTo>
                  <a:lnTo>
                    <a:pt x="310" y="27"/>
                  </a:lnTo>
                  <a:lnTo>
                    <a:pt x="310" y="19"/>
                  </a:lnTo>
                  <a:lnTo>
                    <a:pt x="312" y="6"/>
                  </a:lnTo>
                  <a:lnTo>
                    <a:pt x="314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70" name="Group 307"/>
            <p:cNvGrpSpPr>
              <a:grpSpLocks/>
            </p:cNvGrpSpPr>
            <p:nvPr/>
          </p:nvGrpSpPr>
          <p:grpSpPr bwMode="auto">
            <a:xfrm>
              <a:off x="598" y="2698"/>
              <a:ext cx="163" cy="102"/>
              <a:chOff x="387" y="2551"/>
              <a:chExt cx="157" cy="128"/>
            </a:xfrm>
          </p:grpSpPr>
          <p:sp>
            <p:nvSpPr>
              <p:cNvPr id="21174" name="Freeform 308"/>
              <p:cNvSpPr>
                <a:spLocks/>
              </p:cNvSpPr>
              <p:nvPr/>
            </p:nvSpPr>
            <p:spPr bwMode="auto">
              <a:xfrm>
                <a:off x="387" y="2551"/>
                <a:ext cx="157" cy="128"/>
              </a:xfrm>
              <a:custGeom>
                <a:avLst/>
                <a:gdLst>
                  <a:gd name="T0" fmla="*/ 20 w 314"/>
                  <a:gd name="T1" fmla="*/ 0 h 256"/>
                  <a:gd name="T2" fmla="*/ 18 w 314"/>
                  <a:gd name="T3" fmla="*/ 1 h 256"/>
                  <a:gd name="T4" fmla="*/ 17 w 314"/>
                  <a:gd name="T5" fmla="*/ 1 h 256"/>
                  <a:gd name="T6" fmla="*/ 14 w 314"/>
                  <a:gd name="T7" fmla="*/ 1 h 256"/>
                  <a:gd name="T8" fmla="*/ 13 w 314"/>
                  <a:gd name="T9" fmla="*/ 1 h 256"/>
                  <a:gd name="T10" fmla="*/ 12 w 314"/>
                  <a:gd name="T11" fmla="*/ 1 h 256"/>
                  <a:gd name="T12" fmla="*/ 11 w 314"/>
                  <a:gd name="T13" fmla="*/ 1 h 256"/>
                  <a:gd name="T14" fmla="*/ 10 w 314"/>
                  <a:gd name="T15" fmla="*/ 1 h 256"/>
                  <a:gd name="T16" fmla="*/ 10 w 314"/>
                  <a:gd name="T17" fmla="*/ 1 h 256"/>
                  <a:gd name="T18" fmla="*/ 9 w 314"/>
                  <a:gd name="T19" fmla="*/ 1 h 256"/>
                  <a:gd name="T20" fmla="*/ 9 w 314"/>
                  <a:gd name="T21" fmla="*/ 2 h 256"/>
                  <a:gd name="T22" fmla="*/ 7 w 314"/>
                  <a:gd name="T23" fmla="*/ 1 h 256"/>
                  <a:gd name="T24" fmla="*/ 6 w 314"/>
                  <a:gd name="T25" fmla="*/ 1 h 256"/>
                  <a:gd name="T26" fmla="*/ 5 w 314"/>
                  <a:gd name="T27" fmla="*/ 1 h 256"/>
                  <a:gd name="T28" fmla="*/ 5 w 314"/>
                  <a:gd name="T29" fmla="*/ 1 h 256"/>
                  <a:gd name="T30" fmla="*/ 3 w 314"/>
                  <a:gd name="T31" fmla="*/ 1 h 256"/>
                  <a:gd name="T32" fmla="*/ 2 w 314"/>
                  <a:gd name="T33" fmla="*/ 1 h 256"/>
                  <a:gd name="T34" fmla="*/ 1 w 314"/>
                  <a:gd name="T35" fmla="*/ 1 h 256"/>
                  <a:gd name="T36" fmla="*/ 1 w 314"/>
                  <a:gd name="T37" fmla="*/ 2 h 256"/>
                  <a:gd name="T38" fmla="*/ 1 w 314"/>
                  <a:gd name="T39" fmla="*/ 3 h 256"/>
                  <a:gd name="T40" fmla="*/ 1 w 314"/>
                  <a:gd name="T41" fmla="*/ 4 h 256"/>
                  <a:gd name="T42" fmla="*/ 1 w 314"/>
                  <a:gd name="T43" fmla="*/ 5 h 256"/>
                  <a:gd name="T44" fmla="*/ 1 w 314"/>
                  <a:gd name="T45" fmla="*/ 7 h 256"/>
                  <a:gd name="T46" fmla="*/ 0 w 314"/>
                  <a:gd name="T47" fmla="*/ 8 h 256"/>
                  <a:gd name="T48" fmla="*/ 1 w 314"/>
                  <a:gd name="T49" fmla="*/ 13 h 256"/>
                  <a:gd name="T50" fmla="*/ 3 w 314"/>
                  <a:gd name="T51" fmla="*/ 14 h 256"/>
                  <a:gd name="T52" fmla="*/ 5 w 314"/>
                  <a:gd name="T53" fmla="*/ 15 h 256"/>
                  <a:gd name="T54" fmla="*/ 6 w 314"/>
                  <a:gd name="T55" fmla="*/ 15 h 256"/>
                  <a:gd name="T56" fmla="*/ 10 w 314"/>
                  <a:gd name="T57" fmla="*/ 16 h 256"/>
                  <a:gd name="T58" fmla="*/ 11 w 314"/>
                  <a:gd name="T59" fmla="*/ 15 h 256"/>
                  <a:gd name="T60" fmla="*/ 12 w 314"/>
                  <a:gd name="T61" fmla="*/ 11 h 256"/>
                  <a:gd name="T62" fmla="*/ 13 w 314"/>
                  <a:gd name="T63" fmla="*/ 10 h 256"/>
                  <a:gd name="T64" fmla="*/ 14 w 314"/>
                  <a:gd name="T65" fmla="*/ 9 h 256"/>
                  <a:gd name="T66" fmla="*/ 15 w 314"/>
                  <a:gd name="T67" fmla="*/ 9 h 256"/>
                  <a:gd name="T68" fmla="*/ 15 w 314"/>
                  <a:gd name="T69" fmla="*/ 9 h 256"/>
                  <a:gd name="T70" fmla="*/ 17 w 314"/>
                  <a:gd name="T71" fmla="*/ 9 h 256"/>
                  <a:gd name="T72" fmla="*/ 17 w 314"/>
                  <a:gd name="T73" fmla="*/ 9 h 256"/>
                  <a:gd name="T74" fmla="*/ 18 w 314"/>
                  <a:gd name="T75" fmla="*/ 9 h 256"/>
                  <a:gd name="T76" fmla="*/ 18 w 314"/>
                  <a:gd name="T77" fmla="*/ 9 h 256"/>
                  <a:gd name="T78" fmla="*/ 19 w 314"/>
                  <a:gd name="T79" fmla="*/ 8 h 256"/>
                  <a:gd name="T80" fmla="*/ 20 w 314"/>
                  <a:gd name="T81" fmla="*/ 6 h 256"/>
                  <a:gd name="T82" fmla="*/ 20 w 314"/>
                  <a:gd name="T83" fmla="*/ 4 h 256"/>
                  <a:gd name="T84" fmla="*/ 20 w 314"/>
                  <a:gd name="T85" fmla="*/ 3 h 256"/>
                  <a:gd name="T86" fmla="*/ 20 w 314"/>
                  <a:gd name="T87" fmla="*/ 2 h 256"/>
                  <a:gd name="T88" fmla="*/ 20 w 314"/>
                  <a:gd name="T89" fmla="*/ 1 h 25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14"/>
                  <a:gd name="T136" fmla="*/ 0 h 256"/>
                  <a:gd name="T137" fmla="*/ 314 w 314"/>
                  <a:gd name="T138" fmla="*/ 256 h 25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14" h="256">
                    <a:moveTo>
                      <a:pt x="314" y="2"/>
                    </a:moveTo>
                    <a:lnTo>
                      <a:pt x="310" y="0"/>
                    </a:lnTo>
                    <a:lnTo>
                      <a:pt x="305" y="0"/>
                    </a:lnTo>
                    <a:lnTo>
                      <a:pt x="301" y="0"/>
                    </a:lnTo>
                    <a:lnTo>
                      <a:pt x="295" y="0"/>
                    </a:lnTo>
                    <a:lnTo>
                      <a:pt x="286" y="4"/>
                    </a:lnTo>
                    <a:lnTo>
                      <a:pt x="278" y="6"/>
                    </a:lnTo>
                    <a:lnTo>
                      <a:pt x="263" y="13"/>
                    </a:lnTo>
                    <a:lnTo>
                      <a:pt x="258" y="17"/>
                    </a:lnTo>
                    <a:lnTo>
                      <a:pt x="252" y="13"/>
                    </a:lnTo>
                    <a:lnTo>
                      <a:pt x="245" y="10"/>
                    </a:lnTo>
                    <a:lnTo>
                      <a:pt x="239" y="8"/>
                    </a:lnTo>
                    <a:lnTo>
                      <a:pt x="233" y="6"/>
                    </a:lnTo>
                    <a:lnTo>
                      <a:pt x="226" y="6"/>
                    </a:lnTo>
                    <a:lnTo>
                      <a:pt x="220" y="6"/>
                    </a:lnTo>
                    <a:lnTo>
                      <a:pt x="214" y="8"/>
                    </a:lnTo>
                    <a:lnTo>
                      <a:pt x="207" y="8"/>
                    </a:lnTo>
                    <a:lnTo>
                      <a:pt x="198" y="13"/>
                    </a:lnTo>
                    <a:lnTo>
                      <a:pt x="188" y="15"/>
                    </a:lnTo>
                    <a:lnTo>
                      <a:pt x="183" y="17"/>
                    </a:lnTo>
                    <a:lnTo>
                      <a:pt x="181" y="19"/>
                    </a:lnTo>
                    <a:lnTo>
                      <a:pt x="177" y="17"/>
                    </a:lnTo>
                    <a:lnTo>
                      <a:pt x="171" y="15"/>
                    </a:lnTo>
                    <a:lnTo>
                      <a:pt x="167" y="15"/>
                    </a:lnTo>
                    <a:lnTo>
                      <a:pt x="164" y="15"/>
                    </a:lnTo>
                    <a:lnTo>
                      <a:pt x="158" y="17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9" y="21"/>
                    </a:lnTo>
                    <a:lnTo>
                      <a:pt x="141" y="27"/>
                    </a:lnTo>
                    <a:lnTo>
                      <a:pt x="135" y="32"/>
                    </a:lnTo>
                    <a:lnTo>
                      <a:pt x="134" y="36"/>
                    </a:lnTo>
                    <a:lnTo>
                      <a:pt x="130" y="34"/>
                    </a:lnTo>
                    <a:lnTo>
                      <a:pt x="128" y="30"/>
                    </a:lnTo>
                    <a:lnTo>
                      <a:pt x="124" y="29"/>
                    </a:lnTo>
                    <a:lnTo>
                      <a:pt x="120" y="27"/>
                    </a:lnTo>
                    <a:lnTo>
                      <a:pt x="115" y="23"/>
                    </a:lnTo>
                    <a:lnTo>
                      <a:pt x="105" y="19"/>
                    </a:lnTo>
                    <a:lnTo>
                      <a:pt x="92" y="17"/>
                    </a:lnTo>
                    <a:lnTo>
                      <a:pt x="87" y="15"/>
                    </a:lnTo>
                    <a:lnTo>
                      <a:pt x="85" y="15"/>
                    </a:lnTo>
                    <a:lnTo>
                      <a:pt x="83" y="13"/>
                    </a:lnTo>
                    <a:lnTo>
                      <a:pt x="79" y="13"/>
                    </a:lnTo>
                    <a:lnTo>
                      <a:pt x="75" y="12"/>
                    </a:lnTo>
                    <a:lnTo>
                      <a:pt x="70" y="12"/>
                    </a:lnTo>
                    <a:lnTo>
                      <a:pt x="62" y="12"/>
                    </a:lnTo>
                    <a:lnTo>
                      <a:pt x="55" y="13"/>
                    </a:lnTo>
                    <a:lnTo>
                      <a:pt x="47" y="13"/>
                    </a:lnTo>
                    <a:lnTo>
                      <a:pt x="41" y="15"/>
                    </a:lnTo>
                    <a:lnTo>
                      <a:pt x="36" y="17"/>
                    </a:lnTo>
                    <a:lnTo>
                      <a:pt x="30" y="19"/>
                    </a:lnTo>
                    <a:lnTo>
                      <a:pt x="25" y="23"/>
                    </a:lnTo>
                    <a:lnTo>
                      <a:pt x="21" y="25"/>
                    </a:lnTo>
                    <a:lnTo>
                      <a:pt x="17" y="29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8" y="49"/>
                    </a:lnTo>
                    <a:lnTo>
                      <a:pt x="11" y="61"/>
                    </a:lnTo>
                    <a:lnTo>
                      <a:pt x="11" y="68"/>
                    </a:lnTo>
                    <a:lnTo>
                      <a:pt x="13" y="77"/>
                    </a:lnTo>
                    <a:lnTo>
                      <a:pt x="13" y="83"/>
                    </a:lnTo>
                    <a:lnTo>
                      <a:pt x="13" y="87"/>
                    </a:lnTo>
                    <a:lnTo>
                      <a:pt x="13" y="92"/>
                    </a:lnTo>
                    <a:lnTo>
                      <a:pt x="11" y="98"/>
                    </a:lnTo>
                    <a:lnTo>
                      <a:pt x="9" y="102"/>
                    </a:lnTo>
                    <a:lnTo>
                      <a:pt x="6" y="113"/>
                    </a:lnTo>
                    <a:lnTo>
                      <a:pt x="4" y="123"/>
                    </a:lnTo>
                    <a:lnTo>
                      <a:pt x="2" y="130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0" y="211"/>
                    </a:lnTo>
                    <a:lnTo>
                      <a:pt x="30" y="209"/>
                    </a:lnTo>
                    <a:lnTo>
                      <a:pt x="34" y="215"/>
                    </a:lnTo>
                    <a:lnTo>
                      <a:pt x="49" y="226"/>
                    </a:lnTo>
                    <a:lnTo>
                      <a:pt x="60" y="232"/>
                    </a:lnTo>
                    <a:lnTo>
                      <a:pt x="72" y="239"/>
                    </a:lnTo>
                    <a:lnTo>
                      <a:pt x="79" y="241"/>
                    </a:lnTo>
                    <a:lnTo>
                      <a:pt x="87" y="245"/>
                    </a:lnTo>
                    <a:lnTo>
                      <a:pt x="94" y="249"/>
                    </a:lnTo>
                    <a:lnTo>
                      <a:pt x="102" y="250"/>
                    </a:lnTo>
                    <a:lnTo>
                      <a:pt x="111" y="250"/>
                    </a:lnTo>
                    <a:lnTo>
                      <a:pt x="135" y="254"/>
                    </a:lnTo>
                    <a:lnTo>
                      <a:pt x="149" y="256"/>
                    </a:lnTo>
                    <a:lnTo>
                      <a:pt x="162" y="256"/>
                    </a:lnTo>
                    <a:lnTo>
                      <a:pt x="169" y="256"/>
                    </a:lnTo>
                    <a:lnTo>
                      <a:pt x="175" y="256"/>
                    </a:lnTo>
                    <a:lnTo>
                      <a:pt x="181" y="254"/>
                    </a:lnTo>
                    <a:lnTo>
                      <a:pt x="186" y="254"/>
                    </a:lnTo>
                    <a:lnTo>
                      <a:pt x="201" y="217"/>
                    </a:lnTo>
                    <a:lnTo>
                      <a:pt x="203" y="185"/>
                    </a:lnTo>
                    <a:lnTo>
                      <a:pt x="205" y="183"/>
                    </a:lnTo>
                    <a:lnTo>
                      <a:pt x="209" y="177"/>
                    </a:lnTo>
                    <a:lnTo>
                      <a:pt x="214" y="168"/>
                    </a:lnTo>
                    <a:lnTo>
                      <a:pt x="222" y="160"/>
                    </a:lnTo>
                    <a:lnTo>
                      <a:pt x="226" y="156"/>
                    </a:lnTo>
                    <a:lnTo>
                      <a:pt x="231" y="151"/>
                    </a:lnTo>
                    <a:lnTo>
                      <a:pt x="237" y="149"/>
                    </a:lnTo>
                    <a:lnTo>
                      <a:pt x="241" y="147"/>
                    </a:lnTo>
                    <a:lnTo>
                      <a:pt x="245" y="145"/>
                    </a:lnTo>
                    <a:lnTo>
                      <a:pt x="246" y="145"/>
                    </a:lnTo>
                    <a:lnTo>
                      <a:pt x="248" y="145"/>
                    </a:lnTo>
                    <a:lnTo>
                      <a:pt x="252" y="145"/>
                    </a:lnTo>
                    <a:lnTo>
                      <a:pt x="256" y="147"/>
                    </a:lnTo>
                    <a:lnTo>
                      <a:pt x="258" y="147"/>
                    </a:lnTo>
                    <a:lnTo>
                      <a:pt x="260" y="149"/>
                    </a:lnTo>
                    <a:lnTo>
                      <a:pt x="263" y="151"/>
                    </a:lnTo>
                    <a:lnTo>
                      <a:pt x="263" y="153"/>
                    </a:lnTo>
                    <a:lnTo>
                      <a:pt x="267" y="153"/>
                    </a:lnTo>
                    <a:lnTo>
                      <a:pt x="269" y="153"/>
                    </a:lnTo>
                    <a:lnTo>
                      <a:pt x="271" y="153"/>
                    </a:lnTo>
                    <a:lnTo>
                      <a:pt x="275" y="151"/>
                    </a:lnTo>
                    <a:lnTo>
                      <a:pt x="277" y="149"/>
                    </a:lnTo>
                    <a:lnTo>
                      <a:pt x="280" y="147"/>
                    </a:lnTo>
                    <a:lnTo>
                      <a:pt x="284" y="145"/>
                    </a:lnTo>
                    <a:lnTo>
                      <a:pt x="288" y="140"/>
                    </a:lnTo>
                    <a:lnTo>
                      <a:pt x="292" y="134"/>
                    </a:lnTo>
                    <a:lnTo>
                      <a:pt x="295" y="128"/>
                    </a:lnTo>
                    <a:lnTo>
                      <a:pt x="297" y="121"/>
                    </a:lnTo>
                    <a:lnTo>
                      <a:pt x="301" y="111"/>
                    </a:lnTo>
                    <a:lnTo>
                      <a:pt x="305" y="100"/>
                    </a:lnTo>
                    <a:lnTo>
                      <a:pt x="307" y="94"/>
                    </a:lnTo>
                    <a:lnTo>
                      <a:pt x="309" y="85"/>
                    </a:lnTo>
                    <a:lnTo>
                      <a:pt x="310" y="76"/>
                    </a:lnTo>
                    <a:lnTo>
                      <a:pt x="312" y="68"/>
                    </a:lnTo>
                    <a:lnTo>
                      <a:pt x="312" y="61"/>
                    </a:lnTo>
                    <a:lnTo>
                      <a:pt x="312" y="51"/>
                    </a:lnTo>
                    <a:lnTo>
                      <a:pt x="312" y="47"/>
                    </a:lnTo>
                    <a:lnTo>
                      <a:pt x="310" y="44"/>
                    </a:lnTo>
                    <a:lnTo>
                      <a:pt x="310" y="40"/>
                    </a:lnTo>
                    <a:lnTo>
                      <a:pt x="310" y="36"/>
                    </a:lnTo>
                    <a:lnTo>
                      <a:pt x="310" y="27"/>
                    </a:lnTo>
                    <a:lnTo>
                      <a:pt x="310" y="19"/>
                    </a:lnTo>
                    <a:lnTo>
                      <a:pt x="312" y="6"/>
                    </a:lnTo>
                    <a:lnTo>
                      <a:pt x="314" y="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75" name="Freeform 309"/>
              <p:cNvSpPr>
                <a:spLocks/>
              </p:cNvSpPr>
              <p:nvPr/>
            </p:nvSpPr>
            <p:spPr bwMode="auto">
              <a:xfrm>
                <a:off x="387" y="2551"/>
                <a:ext cx="157" cy="128"/>
              </a:xfrm>
              <a:custGeom>
                <a:avLst/>
                <a:gdLst>
                  <a:gd name="T0" fmla="*/ 20 w 314"/>
                  <a:gd name="T1" fmla="*/ 0 h 256"/>
                  <a:gd name="T2" fmla="*/ 18 w 314"/>
                  <a:gd name="T3" fmla="*/ 1 h 256"/>
                  <a:gd name="T4" fmla="*/ 17 w 314"/>
                  <a:gd name="T5" fmla="*/ 1 h 256"/>
                  <a:gd name="T6" fmla="*/ 14 w 314"/>
                  <a:gd name="T7" fmla="*/ 1 h 256"/>
                  <a:gd name="T8" fmla="*/ 13 w 314"/>
                  <a:gd name="T9" fmla="*/ 1 h 256"/>
                  <a:gd name="T10" fmla="*/ 12 w 314"/>
                  <a:gd name="T11" fmla="*/ 1 h 256"/>
                  <a:gd name="T12" fmla="*/ 11 w 314"/>
                  <a:gd name="T13" fmla="*/ 1 h 256"/>
                  <a:gd name="T14" fmla="*/ 10 w 314"/>
                  <a:gd name="T15" fmla="*/ 1 h 256"/>
                  <a:gd name="T16" fmla="*/ 10 w 314"/>
                  <a:gd name="T17" fmla="*/ 1 h 256"/>
                  <a:gd name="T18" fmla="*/ 9 w 314"/>
                  <a:gd name="T19" fmla="*/ 1 h 256"/>
                  <a:gd name="T20" fmla="*/ 9 w 314"/>
                  <a:gd name="T21" fmla="*/ 2 h 256"/>
                  <a:gd name="T22" fmla="*/ 7 w 314"/>
                  <a:gd name="T23" fmla="*/ 1 h 256"/>
                  <a:gd name="T24" fmla="*/ 6 w 314"/>
                  <a:gd name="T25" fmla="*/ 1 h 256"/>
                  <a:gd name="T26" fmla="*/ 5 w 314"/>
                  <a:gd name="T27" fmla="*/ 1 h 256"/>
                  <a:gd name="T28" fmla="*/ 5 w 314"/>
                  <a:gd name="T29" fmla="*/ 1 h 256"/>
                  <a:gd name="T30" fmla="*/ 3 w 314"/>
                  <a:gd name="T31" fmla="*/ 1 h 256"/>
                  <a:gd name="T32" fmla="*/ 2 w 314"/>
                  <a:gd name="T33" fmla="*/ 1 h 256"/>
                  <a:gd name="T34" fmla="*/ 1 w 314"/>
                  <a:gd name="T35" fmla="*/ 1 h 256"/>
                  <a:gd name="T36" fmla="*/ 1 w 314"/>
                  <a:gd name="T37" fmla="*/ 2 h 256"/>
                  <a:gd name="T38" fmla="*/ 1 w 314"/>
                  <a:gd name="T39" fmla="*/ 3 h 256"/>
                  <a:gd name="T40" fmla="*/ 1 w 314"/>
                  <a:gd name="T41" fmla="*/ 4 h 256"/>
                  <a:gd name="T42" fmla="*/ 1 w 314"/>
                  <a:gd name="T43" fmla="*/ 5 h 256"/>
                  <a:gd name="T44" fmla="*/ 1 w 314"/>
                  <a:gd name="T45" fmla="*/ 7 h 256"/>
                  <a:gd name="T46" fmla="*/ 0 w 314"/>
                  <a:gd name="T47" fmla="*/ 8 h 256"/>
                  <a:gd name="T48" fmla="*/ 1 w 314"/>
                  <a:gd name="T49" fmla="*/ 13 h 256"/>
                  <a:gd name="T50" fmla="*/ 3 w 314"/>
                  <a:gd name="T51" fmla="*/ 14 h 256"/>
                  <a:gd name="T52" fmla="*/ 5 w 314"/>
                  <a:gd name="T53" fmla="*/ 15 h 256"/>
                  <a:gd name="T54" fmla="*/ 6 w 314"/>
                  <a:gd name="T55" fmla="*/ 15 h 256"/>
                  <a:gd name="T56" fmla="*/ 10 w 314"/>
                  <a:gd name="T57" fmla="*/ 16 h 256"/>
                  <a:gd name="T58" fmla="*/ 11 w 314"/>
                  <a:gd name="T59" fmla="*/ 15 h 256"/>
                  <a:gd name="T60" fmla="*/ 12 w 314"/>
                  <a:gd name="T61" fmla="*/ 11 h 256"/>
                  <a:gd name="T62" fmla="*/ 13 w 314"/>
                  <a:gd name="T63" fmla="*/ 10 h 256"/>
                  <a:gd name="T64" fmla="*/ 14 w 314"/>
                  <a:gd name="T65" fmla="*/ 9 h 256"/>
                  <a:gd name="T66" fmla="*/ 15 w 314"/>
                  <a:gd name="T67" fmla="*/ 9 h 256"/>
                  <a:gd name="T68" fmla="*/ 15 w 314"/>
                  <a:gd name="T69" fmla="*/ 9 h 256"/>
                  <a:gd name="T70" fmla="*/ 17 w 314"/>
                  <a:gd name="T71" fmla="*/ 9 h 256"/>
                  <a:gd name="T72" fmla="*/ 17 w 314"/>
                  <a:gd name="T73" fmla="*/ 9 h 256"/>
                  <a:gd name="T74" fmla="*/ 18 w 314"/>
                  <a:gd name="T75" fmla="*/ 9 h 256"/>
                  <a:gd name="T76" fmla="*/ 18 w 314"/>
                  <a:gd name="T77" fmla="*/ 9 h 256"/>
                  <a:gd name="T78" fmla="*/ 19 w 314"/>
                  <a:gd name="T79" fmla="*/ 8 h 256"/>
                  <a:gd name="T80" fmla="*/ 20 w 314"/>
                  <a:gd name="T81" fmla="*/ 6 h 256"/>
                  <a:gd name="T82" fmla="*/ 20 w 314"/>
                  <a:gd name="T83" fmla="*/ 4 h 256"/>
                  <a:gd name="T84" fmla="*/ 20 w 314"/>
                  <a:gd name="T85" fmla="*/ 3 h 256"/>
                  <a:gd name="T86" fmla="*/ 20 w 314"/>
                  <a:gd name="T87" fmla="*/ 2 h 256"/>
                  <a:gd name="T88" fmla="*/ 20 w 314"/>
                  <a:gd name="T89" fmla="*/ 1 h 25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14"/>
                  <a:gd name="T136" fmla="*/ 0 h 256"/>
                  <a:gd name="T137" fmla="*/ 314 w 314"/>
                  <a:gd name="T138" fmla="*/ 256 h 25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14" h="256">
                    <a:moveTo>
                      <a:pt x="314" y="2"/>
                    </a:moveTo>
                    <a:lnTo>
                      <a:pt x="310" y="0"/>
                    </a:lnTo>
                    <a:lnTo>
                      <a:pt x="305" y="0"/>
                    </a:lnTo>
                    <a:lnTo>
                      <a:pt x="301" y="0"/>
                    </a:lnTo>
                    <a:lnTo>
                      <a:pt x="295" y="0"/>
                    </a:lnTo>
                    <a:lnTo>
                      <a:pt x="286" y="4"/>
                    </a:lnTo>
                    <a:lnTo>
                      <a:pt x="278" y="6"/>
                    </a:lnTo>
                    <a:lnTo>
                      <a:pt x="263" y="13"/>
                    </a:lnTo>
                    <a:lnTo>
                      <a:pt x="258" y="17"/>
                    </a:lnTo>
                    <a:lnTo>
                      <a:pt x="252" y="13"/>
                    </a:lnTo>
                    <a:lnTo>
                      <a:pt x="245" y="10"/>
                    </a:lnTo>
                    <a:lnTo>
                      <a:pt x="239" y="8"/>
                    </a:lnTo>
                    <a:lnTo>
                      <a:pt x="233" y="6"/>
                    </a:lnTo>
                    <a:lnTo>
                      <a:pt x="226" y="6"/>
                    </a:lnTo>
                    <a:lnTo>
                      <a:pt x="220" y="6"/>
                    </a:lnTo>
                    <a:lnTo>
                      <a:pt x="214" y="8"/>
                    </a:lnTo>
                    <a:lnTo>
                      <a:pt x="207" y="8"/>
                    </a:lnTo>
                    <a:lnTo>
                      <a:pt x="198" y="13"/>
                    </a:lnTo>
                    <a:lnTo>
                      <a:pt x="188" y="15"/>
                    </a:lnTo>
                    <a:lnTo>
                      <a:pt x="183" y="17"/>
                    </a:lnTo>
                    <a:lnTo>
                      <a:pt x="181" y="19"/>
                    </a:lnTo>
                    <a:lnTo>
                      <a:pt x="177" y="17"/>
                    </a:lnTo>
                    <a:lnTo>
                      <a:pt x="171" y="15"/>
                    </a:lnTo>
                    <a:lnTo>
                      <a:pt x="167" y="15"/>
                    </a:lnTo>
                    <a:lnTo>
                      <a:pt x="164" y="15"/>
                    </a:lnTo>
                    <a:lnTo>
                      <a:pt x="158" y="17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9" y="21"/>
                    </a:lnTo>
                    <a:lnTo>
                      <a:pt x="141" y="27"/>
                    </a:lnTo>
                    <a:lnTo>
                      <a:pt x="135" y="32"/>
                    </a:lnTo>
                    <a:lnTo>
                      <a:pt x="134" y="36"/>
                    </a:lnTo>
                    <a:lnTo>
                      <a:pt x="130" y="34"/>
                    </a:lnTo>
                    <a:lnTo>
                      <a:pt x="128" y="30"/>
                    </a:lnTo>
                    <a:lnTo>
                      <a:pt x="124" y="29"/>
                    </a:lnTo>
                    <a:lnTo>
                      <a:pt x="120" y="27"/>
                    </a:lnTo>
                    <a:lnTo>
                      <a:pt x="115" y="23"/>
                    </a:lnTo>
                    <a:lnTo>
                      <a:pt x="105" y="19"/>
                    </a:lnTo>
                    <a:lnTo>
                      <a:pt x="92" y="17"/>
                    </a:lnTo>
                    <a:lnTo>
                      <a:pt x="87" y="15"/>
                    </a:lnTo>
                    <a:lnTo>
                      <a:pt x="85" y="15"/>
                    </a:lnTo>
                    <a:lnTo>
                      <a:pt x="83" y="13"/>
                    </a:lnTo>
                    <a:lnTo>
                      <a:pt x="79" y="13"/>
                    </a:lnTo>
                    <a:lnTo>
                      <a:pt x="75" y="12"/>
                    </a:lnTo>
                    <a:lnTo>
                      <a:pt x="70" y="12"/>
                    </a:lnTo>
                    <a:lnTo>
                      <a:pt x="62" y="12"/>
                    </a:lnTo>
                    <a:lnTo>
                      <a:pt x="55" y="13"/>
                    </a:lnTo>
                    <a:lnTo>
                      <a:pt x="47" y="13"/>
                    </a:lnTo>
                    <a:lnTo>
                      <a:pt x="41" y="15"/>
                    </a:lnTo>
                    <a:lnTo>
                      <a:pt x="36" y="17"/>
                    </a:lnTo>
                    <a:lnTo>
                      <a:pt x="30" y="19"/>
                    </a:lnTo>
                    <a:lnTo>
                      <a:pt x="25" y="23"/>
                    </a:lnTo>
                    <a:lnTo>
                      <a:pt x="21" y="25"/>
                    </a:lnTo>
                    <a:lnTo>
                      <a:pt x="17" y="29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8" y="49"/>
                    </a:lnTo>
                    <a:lnTo>
                      <a:pt x="11" y="61"/>
                    </a:lnTo>
                    <a:lnTo>
                      <a:pt x="11" y="68"/>
                    </a:lnTo>
                    <a:lnTo>
                      <a:pt x="13" y="77"/>
                    </a:lnTo>
                    <a:lnTo>
                      <a:pt x="13" y="83"/>
                    </a:lnTo>
                    <a:lnTo>
                      <a:pt x="13" y="87"/>
                    </a:lnTo>
                    <a:lnTo>
                      <a:pt x="13" y="92"/>
                    </a:lnTo>
                    <a:lnTo>
                      <a:pt x="11" y="98"/>
                    </a:lnTo>
                    <a:lnTo>
                      <a:pt x="9" y="102"/>
                    </a:lnTo>
                    <a:lnTo>
                      <a:pt x="6" y="113"/>
                    </a:lnTo>
                    <a:lnTo>
                      <a:pt x="4" y="123"/>
                    </a:lnTo>
                    <a:lnTo>
                      <a:pt x="2" y="130"/>
                    </a:lnTo>
                    <a:lnTo>
                      <a:pt x="0" y="140"/>
                    </a:lnTo>
                    <a:lnTo>
                      <a:pt x="2" y="147"/>
                    </a:lnTo>
                    <a:lnTo>
                      <a:pt x="0" y="211"/>
                    </a:lnTo>
                    <a:lnTo>
                      <a:pt x="30" y="209"/>
                    </a:lnTo>
                    <a:lnTo>
                      <a:pt x="34" y="215"/>
                    </a:lnTo>
                    <a:lnTo>
                      <a:pt x="49" y="226"/>
                    </a:lnTo>
                    <a:lnTo>
                      <a:pt x="60" y="232"/>
                    </a:lnTo>
                    <a:lnTo>
                      <a:pt x="72" y="239"/>
                    </a:lnTo>
                    <a:lnTo>
                      <a:pt x="79" y="241"/>
                    </a:lnTo>
                    <a:lnTo>
                      <a:pt x="87" y="245"/>
                    </a:lnTo>
                    <a:lnTo>
                      <a:pt x="94" y="249"/>
                    </a:lnTo>
                    <a:lnTo>
                      <a:pt x="102" y="250"/>
                    </a:lnTo>
                    <a:lnTo>
                      <a:pt x="111" y="250"/>
                    </a:lnTo>
                    <a:lnTo>
                      <a:pt x="135" y="254"/>
                    </a:lnTo>
                    <a:lnTo>
                      <a:pt x="149" y="256"/>
                    </a:lnTo>
                    <a:lnTo>
                      <a:pt x="162" y="256"/>
                    </a:lnTo>
                    <a:lnTo>
                      <a:pt x="169" y="256"/>
                    </a:lnTo>
                    <a:lnTo>
                      <a:pt x="175" y="256"/>
                    </a:lnTo>
                    <a:lnTo>
                      <a:pt x="181" y="254"/>
                    </a:lnTo>
                    <a:lnTo>
                      <a:pt x="186" y="254"/>
                    </a:lnTo>
                    <a:lnTo>
                      <a:pt x="201" y="217"/>
                    </a:lnTo>
                    <a:lnTo>
                      <a:pt x="203" y="185"/>
                    </a:lnTo>
                    <a:lnTo>
                      <a:pt x="205" y="183"/>
                    </a:lnTo>
                    <a:lnTo>
                      <a:pt x="209" y="177"/>
                    </a:lnTo>
                    <a:lnTo>
                      <a:pt x="214" y="168"/>
                    </a:lnTo>
                    <a:lnTo>
                      <a:pt x="222" y="160"/>
                    </a:lnTo>
                    <a:lnTo>
                      <a:pt x="226" y="156"/>
                    </a:lnTo>
                    <a:lnTo>
                      <a:pt x="231" y="151"/>
                    </a:lnTo>
                    <a:lnTo>
                      <a:pt x="237" y="149"/>
                    </a:lnTo>
                    <a:lnTo>
                      <a:pt x="241" y="147"/>
                    </a:lnTo>
                    <a:lnTo>
                      <a:pt x="245" y="145"/>
                    </a:lnTo>
                    <a:lnTo>
                      <a:pt x="246" y="145"/>
                    </a:lnTo>
                    <a:lnTo>
                      <a:pt x="248" y="145"/>
                    </a:lnTo>
                    <a:lnTo>
                      <a:pt x="252" y="145"/>
                    </a:lnTo>
                    <a:lnTo>
                      <a:pt x="256" y="147"/>
                    </a:lnTo>
                    <a:lnTo>
                      <a:pt x="258" y="147"/>
                    </a:lnTo>
                    <a:lnTo>
                      <a:pt x="260" y="149"/>
                    </a:lnTo>
                    <a:lnTo>
                      <a:pt x="263" y="151"/>
                    </a:lnTo>
                    <a:lnTo>
                      <a:pt x="263" y="153"/>
                    </a:lnTo>
                    <a:lnTo>
                      <a:pt x="267" y="153"/>
                    </a:lnTo>
                    <a:lnTo>
                      <a:pt x="269" y="153"/>
                    </a:lnTo>
                    <a:lnTo>
                      <a:pt x="271" y="153"/>
                    </a:lnTo>
                    <a:lnTo>
                      <a:pt x="275" y="151"/>
                    </a:lnTo>
                    <a:lnTo>
                      <a:pt x="277" y="149"/>
                    </a:lnTo>
                    <a:lnTo>
                      <a:pt x="280" y="147"/>
                    </a:lnTo>
                    <a:lnTo>
                      <a:pt x="284" y="145"/>
                    </a:lnTo>
                    <a:lnTo>
                      <a:pt x="288" y="140"/>
                    </a:lnTo>
                    <a:lnTo>
                      <a:pt x="292" y="134"/>
                    </a:lnTo>
                    <a:lnTo>
                      <a:pt x="295" y="128"/>
                    </a:lnTo>
                    <a:lnTo>
                      <a:pt x="297" y="121"/>
                    </a:lnTo>
                    <a:lnTo>
                      <a:pt x="301" y="111"/>
                    </a:lnTo>
                    <a:lnTo>
                      <a:pt x="305" y="100"/>
                    </a:lnTo>
                    <a:lnTo>
                      <a:pt x="307" y="94"/>
                    </a:lnTo>
                    <a:lnTo>
                      <a:pt x="309" y="85"/>
                    </a:lnTo>
                    <a:lnTo>
                      <a:pt x="310" y="76"/>
                    </a:lnTo>
                    <a:lnTo>
                      <a:pt x="312" y="68"/>
                    </a:lnTo>
                    <a:lnTo>
                      <a:pt x="312" y="61"/>
                    </a:lnTo>
                    <a:lnTo>
                      <a:pt x="312" y="51"/>
                    </a:lnTo>
                    <a:lnTo>
                      <a:pt x="312" y="47"/>
                    </a:lnTo>
                    <a:lnTo>
                      <a:pt x="310" y="44"/>
                    </a:lnTo>
                    <a:lnTo>
                      <a:pt x="310" y="40"/>
                    </a:lnTo>
                    <a:lnTo>
                      <a:pt x="310" y="36"/>
                    </a:lnTo>
                    <a:lnTo>
                      <a:pt x="310" y="27"/>
                    </a:lnTo>
                    <a:lnTo>
                      <a:pt x="310" y="19"/>
                    </a:lnTo>
                    <a:lnTo>
                      <a:pt x="312" y="6"/>
                    </a:lnTo>
                    <a:lnTo>
                      <a:pt x="314" y="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05" name="Freeform 310"/>
            <p:cNvSpPr>
              <a:spLocks/>
            </p:cNvSpPr>
            <p:nvPr/>
          </p:nvSpPr>
          <p:spPr bwMode="auto">
            <a:xfrm>
              <a:off x="731" y="2581"/>
              <a:ext cx="57" cy="111"/>
            </a:xfrm>
            <a:custGeom>
              <a:avLst/>
              <a:gdLst>
                <a:gd name="T0" fmla="*/ 4 w 109"/>
                <a:gd name="T1" fmla="*/ 7 h 276"/>
                <a:gd name="T2" fmla="*/ 5 w 109"/>
                <a:gd name="T3" fmla="*/ 6 h 276"/>
                <a:gd name="T4" fmla="*/ 5 w 109"/>
                <a:gd name="T5" fmla="*/ 6 h 276"/>
                <a:gd name="T6" fmla="*/ 5 w 109"/>
                <a:gd name="T7" fmla="*/ 6 h 276"/>
                <a:gd name="T8" fmla="*/ 5 w 109"/>
                <a:gd name="T9" fmla="*/ 6 h 276"/>
                <a:gd name="T10" fmla="*/ 5 w 109"/>
                <a:gd name="T11" fmla="*/ 6 h 276"/>
                <a:gd name="T12" fmla="*/ 5 w 109"/>
                <a:gd name="T13" fmla="*/ 6 h 276"/>
                <a:gd name="T14" fmla="*/ 5 w 109"/>
                <a:gd name="T15" fmla="*/ 6 h 276"/>
                <a:gd name="T16" fmla="*/ 5 w 109"/>
                <a:gd name="T17" fmla="*/ 6 h 276"/>
                <a:gd name="T18" fmla="*/ 6 w 109"/>
                <a:gd name="T19" fmla="*/ 6 h 276"/>
                <a:gd name="T20" fmla="*/ 6 w 109"/>
                <a:gd name="T21" fmla="*/ 6 h 276"/>
                <a:gd name="T22" fmla="*/ 6 w 109"/>
                <a:gd name="T23" fmla="*/ 6 h 276"/>
                <a:gd name="T24" fmla="*/ 7 w 109"/>
                <a:gd name="T25" fmla="*/ 5 h 276"/>
                <a:gd name="T26" fmla="*/ 7 w 109"/>
                <a:gd name="T27" fmla="*/ 5 h 276"/>
                <a:gd name="T28" fmla="*/ 7 w 109"/>
                <a:gd name="T29" fmla="*/ 5 h 276"/>
                <a:gd name="T30" fmla="*/ 7 w 109"/>
                <a:gd name="T31" fmla="*/ 5 h 276"/>
                <a:gd name="T32" fmla="*/ 7 w 109"/>
                <a:gd name="T33" fmla="*/ 4 h 276"/>
                <a:gd name="T34" fmla="*/ 7 w 109"/>
                <a:gd name="T35" fmla="*/ 4 h 276"/>
                <a:gd name="T36" fmla="*/ 7 w 109"/>
                <a:gd name="T37" fmla="*/ 4 h 276"/>
                <a:gd name="T38" fmla="*/ 7 w 109"/>
                <a:gd name="T39" fmla="*/ 4 h 276"/>
                <a:gd name="T40" fmla="*/ 7 w 109"/>
                <a:gd name="T41" fmla="*/ 3 h 276"/>
                <a:gd name="T42" fmla="*/ 7 w 109"/>
                <a:gd name="T43" fmla="*/ 3 h 276"/>
                <a:gd name="T44" fmla="*/ 8 w 109"/>
                <a:gd name="T45" fmla="*/ 3 h 276"/>
                <a:gd name="T46" fmla="*/ 8 w 109"/>
                <a:gd name="T47" fmla="*/ 2 h 276"/>
                <a:gd name="T48" fmla="*/ 8 w 109"/>
                <a:gd name="T49" fmla="*/ 2 h 276"/>
                <a:gd name="T50" fmla="*/ 8 w 109"/>
                <a:gd name="T51" fmla="*/ 2 h 276"/>
                <a:gd name="T52" fmla="*/ 8 w 109"/>
                <a:gd name="T53" fmla="*/ 2 h 276"/>
                <a:gd name="T54" fmla="*/ 8 w 109"/>
                <a:gd name="T55" fmla="*/ 2 h 276"/>
                <a:gd name="T56" fmla="*/ 8 w 109"/>
                <a:gd name="T57" fmla="*/ 2 h 276"/>
                <a:gd name="T58" fmla="*/ 7 w 109"/>
                <a:gd name="T59" fmla="*/ 2 h 276"/>
                <a:gd name="T60" fmla="*/ 7 w 109"/>
                <a:gd name="T61" fmla="*/ 2 h 276"/>
                <a:gd name="T62" fmla="*/ 7 w 109"/>
                <a:gd name="T63" fmla="*/ 1 h 276"/>
                <a:gd name="T64" fmla="*/ 7 w 109"/>
                <a:gd name="T65" fmla="*/ 1 h 276"/>
                <a:gd name="T66" fmla="*/ 7 w 109"/>
                <a:gd name="T67" fmla="*/ 1 h 276"/>
                <a:gd name="T68" fmla="*/ 7 w 109"/>
                <a:gd name="T69" fmla="*/ 1 h 276"/>
                <a:gd name="T70" fmla="*/ 7 w 109"/>
                <a:gd name="T71" fmla="*/ 1 h 276"/>
                <a:gd name="T72" fmla="*/ 3 w 109"/>
                <a:gd name="T73" fmla="*/ 1 h 276"/>
                <a:gd name="T74" fmla="*/ 2 w 109"/>
                <a:gd name="T75" fmla="*/ 1 h 276"/>
                <a:gd name="T76" fmla="*/ 2 w 109"/>
                <a:gd name="T77" fmla="*/ 0 h 276"/>
                <a:gd name="T78" fmla="*/ 2 w 109"/>
                <a:gd name="T79" fmla="*/ 0 h 276"/>
                <a:gd name="T80" fmla="*/ 1 w 109"/>
                <a:gd name="T81" fmla="*/ 0 h 276"/>
                <a:gd name="T82" fmla="*/ 1 w 109"/>
                <a:gd name="T83" fmla="*/ 0 h 276"/>
                <a:gd name="T84" fmla="*/ 1 w 109"/>
                <a:gd name="T85" fmla="*/ 0 h 276"/>
                <a:gd name="T86" fmla="*/ 1 w 109"/>
                <a:gd name="T87" fmla="*/ 0 h 276"/>
                <a:gd name="T88" fmla="*/ 0 w 109"/>
                <a:gd name="T89" fmla="*/ 0 h 276"/>
                <a:gd name="T90" fmla="*/ 4 w 109"/>
                <a:gd name="T91" fmla="*/ 7 h 2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9"/>
                <a:gd name="T139" fmla="*/ 0 h 276"/>
                <a:gd name="T140" fmla="*/ 109 w 109"/>
                <a:gd name="T141" fmla="*/ 276 h 2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9" h="276">
                  <a:moveTo>
                    <a:pt x="60" y="276"/>
                  </a:moveTo>
                  <a:lnTo>
                    <a:pt x="66" y="248"/>
                  </a:lnTo>
                  <a:lnTo>
                    <a:pt x="66" y="244"/>
                  </a:lnTo>
                  <a:lnTo>
                    <a:pt x="66" y="239"/>
                  </a:lnTo>
                  <a:lnTo>
                    <a:pt x="67" y="231"/>
                  </a:lnTo>
                  <a:lnTo>
                    <a:pt x="69" y="227"/>
                  </a:lnTo>
                  <a:lnTo>
                    <a:pt x="71" y="224"/>
                  </a:lnTo>
                  <a:lnTo>
                    <a:pt x="73" y="220"/>
                  </a:lnTo>
                  <a:lnTo>
                    <a:pt x="77" y="216"/>
                  </a:lnTo>
                  <a:lnTo>
                    <a:pt x="81" y="212"/>
                  </a:lnTo>
                  <a:lnTo>
                    <a:pt x="84" y="209"/>
                  </a:lnTo>
                  <a:lnTo>
                    <a:pt x="90" y="205"/>
                  </a:lnTo>
                  <a:lnTo>
                    <a:pt x="96" y="203"/>
                  </a:lnTo>
                  <a:lnTo>
                    <a:pt x="96" y="197"/>
                  </a:lnTo>
                  <a:lnTo>
                    <a:pt x="94" y="188"/>
                  </a:lnTo>
                  <a:lnTo>
                    <a:pt x="94" y="173"/>
                  </a:lnTo>
                  <a:lnTo>
                    <a:pt x="94" y="154"/>
                  </a:lnTo>
                  <a:lnTo>
                    <a:pt x="96" y="145"/>
                  </a:lnTo>
                  <a:lnTo>
                    <a:pt x="96" y="135"/>
                  </a:lnTo>
                  <a:lnTo>
                    <a:pt x="96" y="126"/>
                  </a:lnTo>
                  <a:lnTo>
                    <a:pt x="98" y="118"/>
                  </a:lnTo>
                  <a:lnTo>
                    <a:pt x="101" y="109"/>
                  </a:lnTo>
                  <a:lnTo>
                    <a:pt x="103" y="103"/>
                  </a:lnTo>
                  <a:lnTo>
                    <a:pt x="103" y="99"/>
                  </a:lnTo>
                  <a:lnTo>
                    <a:pt x="105" y="98"/>
                  </a:lnTo>
                  <a:lnTo>
                    <a:pt x="107" y="96"/>
                  </a:lnTo>
                  <a:lnTo>
                    <a:pt x="109" y="94"/>
                  </a:lnTo>
                  <a:lnTo>
                    <a:pt x="105" y="86"/>
                  </a:lnTo>
                  <a:lnTo>
                    <a:pt x="99" y="69"/>
                  </a:lnTo>
                  <a:lnTo>
                    <a:pt x="96" y="60"/>
                  </a:lnTo>
                  <a:lnTo>
                    <a:pt x="94" y="49"/>
                  </a:lnTo>
                  <a:lnTo>
                    <a:pt x="94" y="45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4" y="32"/>
                  </a:lnTo>
                  <a:lnTo>
                    <a:pt x="34" y="32"/>
                  </a:lnTo>
                  <a:lnTo>
                    <a:pt x="30" y="28"/>
                  </a:lnTo>
                  <a:lnTo>
                    <a:pt x="22" y="17"/>
                  </a:lnTo>
                  <a:lnTo>
                    <a:pt x="19" y="11"/>
                  </a:lnTo>
                  <a:lnTo>
                    <a:pt x="13" y="5"/>
                  </a:lnTo>
                  <a:lnTo>
                    <a:pt x="9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60" y="27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0" name="Group 311"/>
            <p:cNvGrpSpPr>
              <a:grpSpLocks/>
            </p:cNvGrpSpPr>
            <p:nvPr/>
          </p:nvGrpSpPr>
          <p:grpSpPr bwMode="auto">
            <a:xfrm>
              <a:off x="731" y="2581"/>
              <a:ext cx="57" cy="111"/>
              <a:chOff x="515" y="2405"/>
              <a:chExt cx="55" cy="139"/>
            </a:xfrm>
          </p:grpSpPr>
          <p:sp>
            <p:nvSpPr>
              <p:cNvPr id="21172" name="Freeform 312"/>
              <p:cNvSpPr>
                <a:spLocks/>
              </p:cNvSpPr>
              <p:nvPr/>
            </p:nvSpPr>
            <p:spPr bwMode="auto">
              <a:xfrm>
                <a:off x="515" y="2405"/>
                <a:ext cx="55" cy="139"/>
              </a:xfrm>
              <a:custGeom>
                <a:avLst/>
                <a:gdLst>
                  <a:gd name="T0" fmla="*/ 4 w 109"/>
                  <a:gd name="T1" fmla="*/ 18 h 276"/>
                  <a:gd name="T2" fmla="*/ 5 w 109"/>
                  <a:gd name="T3" fmla="*/ 16 h 276"/>
                  <a:gd name="T4" fmla="*/ 5 w 109"/>
                  <a:gd name="T5" fmla="*/ 16 h 276"/>
                  <a:gd name="T6" fmla="*/ 5 w 109"/>
                  <a:gd name="T7" fmla="*/ 16 h 276"/>
                  <a:gd name="T8" fmla="*/ 5 w 109"/>
                  <a:gd name="T9" fmla="*/ 15 h 276"/>
                  <a:gd name="T10" fmla="*/ 5 w 109"/>
                  <a:gd name="T11" fmla="*/ 15 h 276"/>
                  <a:gd name="T12" fmla="*/ 5 w 109"/>
                  <a:gd name="T13" fmla="*/ 15 h 276"/>
                  <a:gd name="T14" fmla="*/ 5 w 109"/>
                  <a:gd name="T15" fmla="*/ 15 h 276"/>
                  <a:gd name="T16" fmla="*/ 5 w 109"/>
                  <a:gd name="T17" fmla="*/ 14 h 276"/>
                  <a:gd name="T18" fmla="*/ 5 w 109"/>
                  <a:gd name="T19" fmla="*/ 14 h 276"/>
                  <a:gd name="T20" fmla="*/ 6 w 109"/>
                  <a:gd name="T21" fmla="*/ 14 h 276"/>
                  <a:gd name="T22" fmla="*/ 6 w 109"/>
                  <a:gd name="T23" fmla="*/ 14 h 276"/>
                  <a:gd name="T24" fmla="*/ 6 w 109"/>
                  <a:gd name="T25" fmla="*/ 13 h 276"/>
                  <a:gd name="T26" fmla="*/ 6 w 109"/>
                  <a:gd name="T27" fmla="*/ 13 h 276"/>
                  <a:gd name="T28" fmla="*/ 6 w 109"/>
                  <a:gd name="T29" fmla="*/ 13 h 276"/>
                  <a:gd name="T30" fmla="*/ 6 w 109"/>
                  <a:gd name="T31" fmla="*/ 12 h 276"/>
                  <a:gd name="T32" fmla="*/ 6 w 109"/>
                  <a:gd name="T33" fmla="*/ 11 h 276"/>
                  <a:gd name="T34" fmla="*/ 6 w 109"/>
                  <a:gd name="T35" fmla="*/ 10 h 276"/>
                  <a:gd name="T36" fmla="*/ 6 w 109"/>
                  <a:gd name="T37" fmla="*/ 10 h 276"/>
                  <a:gd name="T38" fmla="*/ 6 w 109"/>
                  <a:gd name="T39" fmla="*/ 9 h 276"/>
                  <a:gd name="T40" fmla="*/ 6 w 109"/>
                  <a:gd name="T41" fmla="*/ 8 h 276"/>
                  <a:gd name="T42" fmla="*/ 7 w 109"/>
                  <a:gd name="T43" fmla="*/ 8 h 276"/>
                  <a:gd name="T44" fmla="*/ 7 w 109"/>
                  <a:gd name="T45" fmla="*/ 7 h 276"/>
                  <a:gd name="T46" fmla="*/ 7 w 109"/>
                  <a:gd name="T47" fmla="*/ 7 h 276"/>
                  <a:gd name="T48" fmla="*/ 7 w 109"/>
                  <a:gd name="T49" fmla="*/ 7 h 276"/>
                  <a:gd name="T50" fmla="*/ 7 w 109"/>
                  <a:gd name="T51" fmla="*/ 7 h 276"/>
                  <a:gd name="T52" fmla="*/ 7 w 109"/>
                  <a:gd name="T53" fmla="*/ 6 h 276"/>
                  <a:gd name="T54" fmla="*/ 7 w 109"/>
                  <a:gd name="T55" fmla="*/ 6 h 276"/>
                  <a:gd name="T56" fmla="*/ 7 w 109"/>
                  <a:gd name="T57" fmla="*/ 6 h 276"/>
                  <a:gd name="T58" fmla="*/ 7 w 109"/>
                  <a:gd name="T59" fmla="*/ 5 h 276"/>
                  <a:gd name="T60" fmla="*/ 6 w 109"/>
                  <a:gd name="T61" fmla="*/ 4 h 276"/>
                  <a:gd name="T62" fmla="*/ 6 w 109"/>
                  <a:gd name="T63" fmla="*/ 4 h 276"/>
                  <a:gd name="T64" fmla="*/ 6 w 109"/>
                  <a:gd name="T65" fmla="*/ 3 h 276"/>
                  <a:gd name="T66" fmla="*/ 6 w 109"/>
                  <a:gd name="T67" fmla="*/ 3 h 276"/>
                  <a:gd name="T68" fmla="*/ 6 w 109"/>
                  <a:gd name="T69" fmla="*/ 3 h 276"/>
                  <a:gd name="T70" fmla="*/ 6 w 109"/>
                  <a:gd name="T71" fmla="*/ 2 h 276"/>
                  <a:gd name="T72" fmla="*/ 3 w 109"/>
                  <a:gd name="T73" fmla="*/ 2 h 276"/>
                  <a:gd name="T74" fmla="*/ 2 w 109"/>
                  <a:gd name="T75" fmla="*/ 2 h 276"/>
                  <a:gd name="T76" fmla="*/ 2 w 109"/>
                  <a:gd name="T77" fmla="*/ 2 h 276"/>
                  <a:gd name="T78" fmla="*/ 2 w 109"/>
                  <a:gd name="T79" fmla="*/ 1 h 276"/>
                  <a:gd name="T80" fmla="*/ 1 w 109"/>
                  <a:gd name="T81" fmla="*/ 1 h 276"/>
                  <a:gd name="T82" fmla="*/ 1 w 109"/>
                  <a:gd name="T83" fmla="*/ 1 h 276"/>
                  <a:gd name="T84" fmla="*/ 1 w 109"/>
                  <a:gd name="T85" fmla="*/ 1 h 276"/>
                  <a:gd name="T86" fmla="*/ 1 w 109"/>
                  <a:gd name="T87" fmla="*/ 0 h 276"/>
                  <a:gd name="T88" fmla="*/ 0 w 109"/>
                  <a:gd name="T89" fmla="*/ 0 h 276"/>
                  <a:gd name="T90" fmla="*/ 4 w 109"/>
                  <a:gd name="T91" fmla="*/ 18 h 2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9"/>
                  <a:gd name="T139" fmla="*/ 0 h 276"/>
                  <a:gd name="T140" fmla="*/ 109 w 109"/>
                  <a:gd name="T141" fmla="*/ 276 h 27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9" h="276">
                    <a:moveTo>
                      <a:pt x="60" y="276"/>
                    </a:moveTo>
                    <a:lnTo>
                      <a:pt x="66" y="248"/>
                    </a:lnTo>
                    <a:lnTo>
                      <a:pt x="66" y="244"/>
                    </a:lnTo>
                    <a:lnTo>
                      <a:pt x="66" y="239"/>
                    </a:lnTo>
                    <a:lnTo>
                      <a:pt x="67" y="231"/>
                    </a:lnTo>
                    <a:lnTo>
                      <a:pt x="69" y="227"/>
                    </a:lnTo>
                    <a:lnTo>
                      <a:pt x="71" y="224"/>
                    </a:lnTo>
                    <a:lnTo>
                      <a:pt x="73" y="220"/>
                    </a:lnTo>
                    <a:lnTo>
                      <a:pt x="77" y="216"/>
                    </a:lnTo>
                    <a:lnTo>
                      <a:pt x="81" y="212"/>
                    </a:lnTo>
                    <a:lnTo>
                      <a:pt x="84" y="209"/>
                    </a:lnTo>
                    <a:lnTo>
                      <a:pt x="90" y="205"/>
                    </a:lnTo>
                    <a:lnTo>
                      <a:pt x="96" y="203"/>
                    </a:lnTo>
                    <a:lnTo>
                      <a:pt x="96" y="197"/>
                    </a:lnTo>
                    <a:lnTo>
                      <a:pt x="94" y="188"/>
                    </a:lnTo>
                    <a:lnTo>
                      <a:pt x="94" y="173"/>
                    </a:lnTo>
                    <a:lnTo>
                      <a:pt x="94" y="154"/>
                    </a:lnTo>
                    <a:lnTo>
                      <a:pt x="96" y="145"/>
                    </a:lnTo>
                    <a:lnTo>
                      <a:pt x="96" y="135"/>
                    </a:lnTo>
                    <a:lnTo>
                      <a:pt x="96" y="126"/>
                    </a:lnTo>
                    <a:lnTo>
                      <a:pt x="98" y="118"/>
                    </a:lnTo>
                    <a:lnTo>
                      <a:pt x="101" y="109"/>
                    </a:lnTo>
                    <a:lnTo>
                      <a:pt x="103" y="103"/>
                    </a:lnTo>
                    <a:lnTo>
                      <a:pt x="103" y="99"/>
                    </a:lnTo>
                    <a:lnTo>
                      <a:pt x="105" y="98"/>
                    </a:lnTo>
                    <a:lnTo>
                      <a:pt x="107" y="96"/>
                    </a:lnTo>
                    <a:lnTo>
                      <a:pt x="109" y="94"/>
                    </a:lnTo>
                    <a:lnTo>
                      <a:pt x="105" y="86"/>
                    </a:lnTo>
                    <a:lnTo>
                      <a:pt x="99" y="69"/>
                    </a:lnTo>
                    <a:lnTo>
                      <a:pt x="96" y="60"/>
                    </a:lnTo>
                    <a:lnTo>
                      <a:pt x="94" y="49"/>
                    </a:lnTo>
                    <a:lnTo>
                      <a:pt x="94" y="45"/>
                    </a:lnTo>
                    <a:lnTo>
                      <a:pt x="92" y="39"/>
                    </a:lnTo>
                    <a:lnTo>
                      <a:pt x="92" y="34"/>
                    </a:lnTo>
                    <a:lnTo>
                      <a:pt x="94" y="32"/>
                    </a:lnTo>
                    <a:lnTo>
                      <a:pt x="34" y="32"/>
                    </a:lnTo>
                    <a:lnTo>
                      <a:pt x="30" y="28"/>
                    </a:lnTo>
                    <a:lnTo>
                      <a:pt x="22" y="17"/>
                    </a:lnTo>
                    <a:lnTo>
                      <a:pt x="19" y="11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0" y="27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73" name="Freeform 313"/>
              <p:cNvSpPr>
                <a:spLocks/>
              </p:cNvSpPr>
              <p:nvPr/>
            </p:nvSpPr>
            <p:spPr bwMode="auto">
              <a:xfrm>
                <a:off x="515" y="2405"/>
                <a:ext cx="55" cy="139"/>
              </a:xfrm>
              <a:custGeom>
                <a:avLst/>
                <a:gdLst>
                  <a:gd name="T0" fmla="*/ 4 w 109"/>
                  <a:gd name="T1" fmla="*/ 18 h 276"/>
                  <a:gd name="T2" fmla="*/ 5 w 109"/>
                  <a:gd name="T3" fmla="*/ 16 h 276"/>
                  <a:gd name="T4" fmla="*/ 5 w 109"/>
                  <a:gd name="T5" fmla="*/ 16 h 276"/>
                  <a:gd name="T6" fmla="*/ 5 w 109"/>
                  <a:gd name="T7" fmla="*/ 16 h 276"/>
                  <a:gd name="T8" fmla="*/ 5 w 109"/>
                  <a:gd name="T9" fmla="*/ 15 h 276"/>
                  <a:gd name="T10" fmla="*/ 5 w 109"/>
                  <a:gd name="T11" fmla="*/ 15 h 276"/>
                  <a:gd name="T12" fmla="*/ 5 w 109"/>
                  <a:gd name="T13" fmla="*/ 15 h 276"/>
                  <a:gd name="T14" fmla="*/ 5 w 109"/>
                  <a:gd name="T15" fmla="*/ 15 h 276"/>
                  <a:gd name="T16" fmla="*/ 5 w 109"/>
                  <a:gd name="T17" fmla="*/ 14 h 276"/>
                  <a:gd name="T18" fmla="*/ 5 w 109"/>
                  <a:gd name="T19" fmla="*/ 14 h 276"/>
                  <a:gd name="T20" fmla="*/ 6 w 109"/>
                  <a:gd name="T21" fmla="*/ 14 h 276"/>
                  <a:gd name="T22" fmla="*/ 6 w 109"/>
                  <a:gd name="T23" fmla="*/ 14 h 276"/>
                  <a:gd name="T24" fmla="*/ 6 w 109"/>
                  <a:gd name="T25" fmla="*/ 13 h 276"/>
                  <a:gd name="T26" fmla="*/ 6 w 109"/>
                  <a:gd name="T27" fmla="*/ 13 h 276"/>
                  <a:gd name="T28" fmla="*/ 6 w 109"/>
                  <a:gd name="T29" fmla="*/ 13 h 276"/>
                  <a:gd name="T30" fmla="*/ 6 w 109"/>
                  <a:gd name="T31" fmla="*/ 12 h 276"/>
                  <a:gd name="T32" fmla="*/ 6 w 109"/>
                  <a:gd name="T33" fmla="*/ 11 h 276"/>
                  <a:gd name="T34" fmla="*/ 6 w 109"/>
                  <a:gd name="T35" fmla="*/ 10 h 276"/>
                  <a:gd name="T36" fmla="*/ 6 w 109"/>
                  <a:gd name="T37" fmla="*/ 10 h 276"/>
                  <a:gd name="T38" fmla="*/ 6 w 109"/>
                  <a:gd name="T39" fmla="*/ 9 h 276"/>
                  <a:gd name="T40" fmla="*/ 6 w 109"/>
                  <a:gd name="T41" fmla="*/ 8 h 276"/>
                  <a:gd name="T42" fmla="*/ 7 w 109"/>
                  <a:gd name="T43" fmla="*/ 8 h 276"/>
                  <a:gd name="T44" fmla="*/ 7 w 109"/>
                  <a:gd name="T45" fmla="*/ 7 h 276"/>
                  <a:gd name="T46" fmla="*/ 7 w 109"/>
                  <a:gd name="T47" fmla="*/ 7 h 276"/>
                  <a:gd name="T48" fmla="*/ 7 w 109"/>
                  <a:gd name="T49" fmla="*/ 7 h 276"/>
                  <a:gd name="T50" fmla="*/ 7 w 109"/>
                  <a:gd name="T51" fmla="*/ 7 h 276"/>
                  <a:gd name="T52" fmla="*/ 7 w 109"/>
                  <a:gd name="T53" fmla="*/ 6 h 276"/>
                  <a:gd name="T54" fmla="*/ 7 w 109"/>
                  <a:gd name="T55" fmla="*/ 6 h 276"/>
                  <a:gd name="T56" fmla="*/ 7 w 109"/>
                  <a:gd name="T57" fmla="*/ 6 h 276"/>
                  <a:gd name="T58" fmla="*/ 7 w 109"/>
                  <a:gd name="T59" fmla="*/ 5 h 276"/>
                  <a:gd name="T60" fmla="*/ 6 w 109"/>
                  <a:gd name="T61" fmla="*/ 4 h 276"/>
                  <a:gd name="T62" fmla="*/ 6 w 109"/>
                  <a:gd name="T63" fmla="*/ 4 h 276"/>
                  <a:gd name="T64" fmla="*/ 6 w 109"/>
                  <a:gd name="T65" fmla="*/ 3 h 276"/>
                  <a:gd name="T66" fmla="*/ 6 w 109"/>
                  <a:gd name="T67" fmla="*/ 3 h 276"/>
                  <a:gd name="T68" fmla="*/ 6 w 109"/>
                  <a:gd name="T69" fmla="*/ 3 h 276"/>
                  <a:gd name="T70" fmla="*/ 6 w 109"/>
                  <a:gd name="T71" fmla="*/ 2 h 276"/>
                  <a:gd name="T72" fmla="*/ 3 w 109"/>
                  <a:gd name="T73" fmla="*/ 2 h 276"/>
                  <a:gd name="T74" fmla="*/ 2 w 109"/>
                  <a:gd name="T75" fmla="*/ 2 h 276"/>
                  <a:gd name="T76" fmla="*/ 2 w 109"/>
                  <a:gd name="T77" fmla="*/ 2 h 276"/>
                  <a:gd name="T78" fmla="*/ 2 w 109"/>
                  <a:gd name="T79" fmla="*/ 1 h 276"/>
                  <a:gd name="T80" fmla="*/ 1 w 109"/>
                  <a:gd name="T81" fmla="*/ 1 h 276"/>
                  <a:gd name="T82" fmla="*/ 1 w 109"/>
                  <a:gd name="T83" fmla="*/ 1 h 276"/>
                  <a:gd name="T84" fmla="*/ 1 w 109"/>
                  <a:gd name="T85" fmla="*/ 1 h 276"/>
                  <a:gd name="T86" fmla="*/ 1 w 109"/>
                  <a:gd name="T87" fmla="*/ 0 h 276"/>
                  <a:gd name="T88" fmla="*/ 0 w 109"/>
                  <a:gd name="T89" fmla="*/ 0 h 27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09"/>
                  <a:gd name="T136" fmla="*/ 0 h 276"/>
                  <a:gd name="T137" fmla="*/ 109 w 109"/>
                  <a:gd name="T138" fmla="*/ 276 h 27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09" h="276">
                    <a:moveTo>
                      <a:pt x="60" y="276"/>
                    </a:moveTo>
                    <a:lnTo>
                      <a:pt x="66" y="248"/>
                    </a:lnTo>
                    <a:lnTo>
                      <a:pt x="66" y="244"/>
                    </a:lnTo>
                    <a:lnTo>
                      <a:pt x="66" y="239"/>
                    </a:lnTo>
                    <a:lnTo>
                      <a:pt x="67" y="231"/>
                    </a:lnTo>
                    <a:lnTo>
                      <a:pt x="69" y="227"/>
                    </a:lnTo>
                    <a:lnTo>
                      <a:pt x="71" y="224"/>
                    </a:lnTo>
                    <a:lnTo>
                      <a:pt x="73" y="220"/>
                    </a:lnTo>
                    <a:lnTo>
                      <a:pt x="77" y="216"/>
                    </a:lnTo>
                    <a:lnTo>
                      <a:pt x="81" y="212"/>
                    </a:lnTo>
                    <a:lnTo>
                      <a:pt x="84" y="209"/>
                    </a:lnTo>
                    <a:lnTo>
                      <a:pt x="90" y="205"/>
                    </a:lnTo>
                    <a:lnTo>
                      <a:pt x="96" y="203"/>
                    </a:lnTo>
                    <a:lnTo>
                      <a:pt x="96" y="197"/>
                    </a:lnTo>
                    <a:lnTo>
                      <a:pt x="94" y="188"/>
                    </a:lnTo>
                    <a:lnTo>
                      <a:pt x="94" y="173"/>
                    </a:lnTo>
                    <a:lnTo>
                      <a:pt x="94" y="154"/>
                    </a:lnTo>
                    <a:lnTo>
                      <a:pt x="96" y="145"/>
                    </a:lnTo>
                    <a:lnTo>
                      <a:pt x="96" y="135"/>
                    </a:lnTo>
                    <a:lnTo>
                      <a:pt x="96" y="126"/>
                    </a:lnTo>
                    <a:lnTo>
                      <a:pt x="98" y="118"/>
                    </a:lnTo>
                    <a:lnTo>
                      <a:pt x="101" y="109"/>
                    </a:lnTo>
                    <a:lnTo>
                      <a:pt x="103" y="103"/>
                    </a:lnTo>
                    <a:lnTo>
                      <a:pt x="103" y="99"/>
                    </a:lnTo>
                    <a:lnTo>
                      <a:pt x="105" y="98"/>
                    </a:lnTo>
                    <a:lnTo>
                      <a:pt x="107" y="96"/>
                    </a:lnTo>
                    <a:lnTo>
                      <a:pt x="109" y="94"/>
                    </a:lnTo>
                    <a:lnTo>
                      <a:pt x="105" y="86"/>
                    </a:lnTo>
                    <a:lnTo>
                      <a:pt x="99" y="69"/>
                    </a:lnTo>
                    <a:lnTo>
                      <a:pt x="96" y="60"/>
                    </a:lnTo>
                    <a:lnTo>
                      <a:pt x="94" y="49"/>
                    </a:lnTo>
                    <a:lnTo>
                      <a:pt x="94" y="45"/>
                    </a:lnTo>
                    <a:lnTo>
                      <a:pt x="92" y="39"/>
                    </a:lnTo>
                    <a:lnTo>
                      <a:pt x="92" y="34"/>
                    </a:lnTo>
                    <a:lnTo>
                      <a:pt x="94" y="32"/>
                    </a:lnTo>
                    <a:lnTo>
                      <a:pt x="34" y="32"/>
                    </a:lnTo>
                    <a:lnTo>
                      <a:pt x="30" y="28"/>
                    </a:lnTo>
                    <a:lnTo>
                      <a:pt x="22" y="17"/>
                    </a:lnTo>
                    <a:lnTo>
                      <a:pt x="19" y="11"/>
                    </a:lnTo>
                    <a:lnTo>
                      <a:pt x="13" y="5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07" name="Freeform 314"/>
            <p:cNvSpPr>
              <a:spLocks/>
            </p:cNvSpPr>
            <p:nvPr/>
          </p:nvSpPr>
          <p:spPr bwMode="auto">
            <a:xfrm>
              <a:off x="548" y="2580"/>
              <a:ext cx="240" cy="137"/>
            </a:xfrm>
            <a:custGeom>
              <a:avLst/>
              <a:gdLst>
                <a:gd name="T0" fmla="*/ 13 w 465"/>
                <a:gd name="T1" fmla="*/ 2 h 340"/>
                <a:gd name="T2" fmla="*/ 9 w 465"/>
                <a:gd name="T3" fmla="*/ 2 h 340"/>
                <a:gd name="T4" fmla="*/ 9 w 465"/>
                <a:gd name="T5" fmla="*/ 3 h 340"/>
                <a:gd name="T6" fmla="*/ 8 w 465"/>
                <a:gd name="T7" fmla="*/ 5 h 340"/>
                <a:gd name="T8" fmla="*/ 7 w 465"/>
                <a:gd name="T9" fmla="*/ 6 h 340"/>
                <a:gd name="T10" fmla="*/ 6 w 465"/>
                <a:gd name="T11" fmla="*/ 6 h 340"/>
                <a:gd name="T12" fmla="*/ 6 w 465"/>
                <a:gd name="T13" fmla="*/ 6 h 340"/>
                <a:gd name="T14" fmla="*/ 4 w 465"/>
                <a:gd name="T15" fmla="*/ 7 h 340"/>
                <a:gd name="T16" fmla="*/ 3 w 465"/>
                <a:gd name="T17" fmla="*/ 7 h 340"/>
                <a:gd name="T18" fmla="*/ 1 w 465"/>
                <a:gd name="T19" fmla="*/ 7 h 340"/>
                <a:gd name="T20" fmla="*/ 0 w 465"/>
                <a:gd name="T21" fmla="*/ 7 h 340"/>
                <a:gd name="T22" fmla="*/ 1 w 465"/>
                <a:gd name="T23" fmla="*/ 8 h 340"/>
                <a:gd name="T24" fmla="*/ 1 w 465"/>
                <a:gd name="T25" fmla="*/ 8 h 340"/>
                <a:gd name="T26" fmla="*/ 2 w 465"/>
                <a:gd name="T27" fmla="*/ 8 h 340"/>
                <a:gd name="T28" fmla="*/ 3 w 465"/>
                <a:gd name="T29" fmla="*/ 8 h 340"/>
                <a:gd name="T30" fmla="*/ 3 w 465"/>
                <a:gd name="T31" fmla="*/ 8 h 340"/>
                <a:gd name="T32" fmla="*/ 4 w 465"/>
                <a:gd name="T33" fmla="*/ 8 h 340"/>
                <a:gd name="T34" fmla="*/ 5 w 465"/>
                <a:gd name="T35" fmla="*/ 8 h 340"/>
                <a:gd name="T36" fmla="*/ 7 w 465"/>
                <a:gd name="T37" fmla="*/ 9 h 340"/>
                <a:gd name="T38" fmla="*/ 7 w 465"/>
                <a:gd name="T39" fmla="*/ 9 h 340"/>
                <a:gd name="T40" fmla="*/ 9 w 465"/>
                <a:gd name="T41" fmla="*/ 8 h 340"/>
                <a:gd name="T42" fmla="*/ 10 w 465"/>
                <a:gd name="T43" fmla="*/ 8 h 340"/>
                <a:gd name="T44" fmla="*/ 11 w 465"/>
                <a:gd name="T45" fmla="*/ 8 h 340"/>
                <a:gd name="T46" fmla="*/ 13 w 465"/>
                <a:gd name="T47" fmla="*/ 8 h 340"/>
                <a:gd name="T48" fmla="*/ 13 w 465"/>
                <a:gd name="T49" fmla="*/ 8 h 340"/>
                <a:gd name="T50" fmla="*/ 15 w 465"/>
                <a:gd name="T51" fmla="*/ 8 h 340"/>
                <a:gd name="T52" fmla="*/ 16 w 465"/>
                <a:gd name="T53" fmla="*/ 9 h 340"/>
                <a:gd name="T54" fmla="*/ 17 w 465"/>
                <a:gd name="T55" fmla="*/ 8 h 340"/>
                <a:gd name="T56" fmla="*/ 18 w 465"/>
                <a:gd name="T57" fmla="*/ 8 h 340"/>
                <a:gd name="T58" fmla="*/ 19 w 465"/>
                <a:gd name="T59" fmla="*/ 8 h 340"/>
                <a:gd name="T60" fmla="*/ 20 w 465"/>
                <a:gd name="T61" fmla="*/ 8 h 340"/>
                <a:gd name="T62" fmla="*/ 21 w 465"/>
                <a:gd name="T63" fmla="*/ 8 h 340"/>
                <a:gd name="T64" fmla="*/ 22 w 465"/>
                <a:gd name="T65" fmla="*/ 8 h 340"/>
                <a:gd name="T66" fmla="*/ 23 w 465"/>
                <a:gd name="T67" fmla="*/ 8 h 340"/>
                <a:gd name="T68" fmla="*/ 25 w 465"/>
                <a:gd name="T69" fmla="*/ 8 h 340"/>
                <a:gd name="T70" fmla="*/ 27 w 465"/>
                <a:gd name="T71" fmla="*/ 8 h 340"/>
                <a:gd name="T72" fmla="*/ 28 w 465"/>
                <a:gd name="T73" fmla="*/ 8 h 340"/>
                <a:gd name="T74" fmla="*/ 29 w 465"/>
                <a:gd name="T75" fmla="*/ 8 h 340"/>
                <a:gd name="T76" fmla="*/ 30 w 465"/>
                <a:gd name="T77" fmla="*/ 6 h 340"/>
                <a:gd name="T78" fmla="*/ 30 w 465"/>
                <a:gd name="T79" fmla="*/ 6 h 340"/>
                <a:gd name="T80" fmla="*/ 30 w 465"/>
                <a:gd name="T81" fmla="*/ 6 h 340"/>
                <a:gd name="T82" fmla="*/ 31 w 465"/>
                <a:gd name="T83" fmla="*/ 5 h 340"/>
                <a:gd name="T84" fmla="*/ 32 w 465"/>
                <a:gd name="T85" fmla="*/ 5 h 340"/>
                <a:gd name="T86" fmla="*/ 32 w 465"/>
                <a:gd name="T87" fmla="*/ 4 h 340"/>
                <a:gd name="T88" fmla="*/ 32 w 465"/>
                <a:gd name="T89" fmla="*/ 3 h 340"/>
                <a:gd name="T90" fmla="*/ 33 w 465"/>
                <a:gd name="T91" fmla="*/ 3 h 340"/>
                <a:gd name="T92" fmla="*/ 33 w 465"/>
                <a:gd name="T93" fmla="*/ 2 h 340"/>
                <a:gd name="T94" fmla="*/ 32 w 465"/>
                <a:gd name="T95" fmla="*/ 2 h 340"/>
                <a:gd name="T96" fmla="*/ 31 w 465"/>
                <a:gd name="T97" fmla="*/ 1 h 340"/>
                <a:gd name="T98" fmla="*/ 27 w 465"/>
                <a:gd name="T99" fmla="*/ 1 h 340"/>
                <a:gd name="T100" fmla="*/ 27 w 465"/>
                <a:gd name="T101" fmla="*/ 0 h 340"/>
                <a:gd name="T102" fmla="*/ 26 w 465"/>
                <a:gd name="T103" fmla="*/ 0 h 340"/>
                <a:gd name="T104" fmla="*/ 25 w 465"/>
                <a:gd name="T105" fmla="*/ 0 h 3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5"/>
                <a:gd name="T160" fmla="*/ 0 h 340"/>
                <a:gd name="T161" fmla="*/ 465 w 465"/>
                <a:gd name="T162" fmla="*/ 340 h 34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5" h="340">
                  <a:moveTo>
                    <a:pt x="346" y="2"/>
                  </a:moveTo>
                  <a:lnTo>
                    <a:pt x="200" y="79"/>
                  </a:lnTo>
                  <a:lnTo>
                    <a:pt x="190" y="81"/>
                  </a:lnTo>
                  <a:lnTo>
                    <a:pt x="168" y="86"/>
                  </a:lnTo>
                  <a:lnTo>
                    <a:pt x="143" y="90"/>
                  </a:lnTo>
                  <a:lnTo>
                    <a:pt x="130" y="90"/>
                  </a:lnTo>
                  <a:lnTo>
                    <a:pt x="130" y="96"/>
                  </a:lnTo>
                  <a:lnTo>
                    <a:pt x="130" y="109"/>
                  </a:lnTo>
                  <a:lnTo>
                    <a:pt x="128" y="128"/>
                  </a:lnTo>
                  <a:lnTo>
                    <a:pt x="124" y="150"/>
                  </a:lnTo>
                  <a:lnTo>
                    <a:pt x="123" y="162"/>
                  </a:lnTo>
                  <a:lnTo>
                    <a:pt x="119" y="175"/>
                  </a:lnTo>
                  <a:lnTo>
                    <a:pt x="115" y="188"/>
                  </a:lnTo>
                  <a:lnTo>
                    <a:pt x="109" y="199"/>
                  </a:lnTo>
                  <a:lnTo>
                    <a:pt x="104" y="212"/>
                  </a:lnTo>
                  <a:lnTo>
                    <a:pt x="98" y="224"/>
                  </a:lnTo>
                  <a:lnTo>
                    <a:pt x="94" y="229"/>
                  </a:lnTo>
                  <a:lnTo>
                    <a:pt x="89" y="235"/>
                  </a:lnTo>
                  <a:lnTo>
                    <a:pt x="85" y="241"/>
                  </a:lnTo>
                  <a:lnTo>
                    <a:pt x="81" y="244"/>
                  </a:lnTo>
                  <a:lnTo>
                    <a:pt x="77" y="246"/>
                  </a:lnTo>
                  <a:lnTo>
                    <a:pt x="68" y="252"/>
                  </a:lnTo>
                  <a:lnTo>
                    <a:pt x="62" y="256"/>
                  </a:lnTo>
                  <a:lnTo>
                    <a:pt x="55" y="258"/>
                  </a:lnTo>
                  <a:lnTo>
                    <a:pt x="47" y="258"/>
                  </a:lnTo>
                  <a:lnTo>
                    <a:pt x="42" y="259"/>
                  </a:lnTo>
                  <a:lnTo>
                    <a:pt x="36" y="258"/>
                  </a:lnTo>
                  <a:lnTo>
                    <a:pt x="27" y="258"/>
                  </a:lnTo>
                  <a:lnTo>
                    <a:pt x="21" y="258"/>
                  </a:lnTo>
                  <a:lnTo>
                    <a:pt x="15" y="258"/>
                  </a:lnTo>
                  <a:lnTo>
                    <a:pt x="12" y="258"/>
                  </a:lnTo>
                  <a:lnTo>
                    <a:pt x="10" y="259"/>
                  </a:lnTo>
                  <a:lnTo>
                    <a:pt x="0" y="269"/>
                  </a:lnTo>
                  <a:lnTo>
                    <a:pt x="2" y="271"/>
                  </a:lnTo>
                  <a:lnTo>
                    <a:pt x="6" y="278"/>
                  </a:lnTo>
                  <a:lnTo>
                    <a:pt x="10" y="284"/>
                  </a:lnTo>
                  <a:lnTo>
                    <a:pt x="13" y="290"/>
                  </a:lnTo>
                  <a:lnTo>
                    <a:pt x="13" y="291"/>
                  </a:lnTo>
                  <a:lnTo>
                    <a:pt x="15" y="295"/>
                  </a:lnTo>
                  <a:lnTo>
                    <a:pt x="17" y="297"/>
                  </a:lnTo>
                  <a:lnTo>
                    <a:pt x="21" y="301"/>
                  </a:lnTo>
                  <a:lnTo>
                    <a:pt x="23" y="303"/>
                  </a:lnTo>
                  <a:lnTo>
                    <a:pt x="28" y="303"/>
                  </a:lnTo>
                  <a:lnTo>
                    <a:pt x="30" y="305"/>
                  </a:lnTo>
                  <a:lnTo>
                    <a:pt x="32" y="305"/>
                  </a:lnTo>
                  <a:lnTo>
                    <a:pt x="34" y="306"/>
                  </a:lnTo>
                  <a:lnTo>
                    <a:pt x="34" y="308"/>
                  </a:lnTo>
                  <a:lnTo>
                    <a:pt x="34" y="314"/>
                  </a:lnTo>
                  <a:lnTo>
                    <a:pt x="55" y="314"/>
                  </a:lnTo>
                  <a:lnTo>
                    <a:pt x="59" y="301"/>
                  </a:lnTo>
                  <a:lnTo>
                    <a:pt x="62" y="305"/>
                  </a:lnTo>
                  <a:lnTo>
                    <a:pt x="74" y="314"/>
                  </a:lnTo>
                  <a:lnTo>
                    <a:pt x="83" y="322"/>
                  </a:lnTo>
                  <a:lnTo>
                    <a:pt x="89" y="325"/>
                  </a:lnTo>
                  <a:lnTo>
                    <a:pt x="94" y="331"/>
                  </a:lnTo>
                  <a:lnTo>
                    <a:pt x="104" y="340"/>
                  </a:lnTo>
                  <a:lnTo>
                    <a:pt x="106" y="338"/>
                  </a:lnTo>
                  <a:lnTo>
                    <a:pt x="107" y="335"/>
                  </a:lnTo>
                  <a:lnTo>
                    <a:pt x="111" y="331"/>
                  </a:lnTo>
                  <a:lnTo>
                    <a:pt x="117" y="325"/>
                  </a:lnTo>
                  <a:lnTo>
                    <a:pt x="121" y="322"/>
                  </a:lnTo>
                  <a:lnTo>
                    <a:pt x="124" y="318"/>
                  </a:lnTo>
                  <a:lnTo>
                    <a:pt x="128" y="314"/>
                  </a:lnTo>
                  <a:lnTo>
                    <a:pt x="134" y="312"/>
                  </a:lnTo>
                  <a:lnTo>
                    <a:pt x="139" y="310"/>
                  </a:lnTo>
                  <a:lnTo>
                    <a:pt x="147" y="308"/>
                  </a:lnTo>
                  <a:lnTo>
                    <a:pt x="153" y="306"/>
                  </a:lnTo>
                  <a:lnTo>
                    <a:pt x="160" y="306"/>
                  </a:lnTo>
                  <a:lnTo>
                    <a:pt x="173" y="306"/>
                  </a:lnTo>
                  <a:lnTo>
                    <a:pt x="181" y="308"/>
                  </a:lnTo>
                  <a:lnTo>
                    <a:pt x="186" y="310"/>
                  </a:lnTo>
                  <a:lnTo>
                    <a:pt x="188" y="310"/>
                  </a:lnTo>
                  <a:lnTo>
                    <a:pt x="192" y="312"/>
                  </a:lnTo>
                  <a:lnTo>
                    <a:pt x="205" y="314"/>
                  </a:lnTo>
                  <a:lnTo>
                    <a:pt x="213" y="318"/>
                  </a:lnTo>
                  <a:lnTo>
                    <a:pt x="220" y="322"/>
                  </a:lnTo>
                  <a:lnTo>
                    <a:pt x="224" y="323"/>
                  </a:lnTo>
                  <a:lnTo>
                    <a:pt x="228" y="325"/>
                  </a:lnTo>
                  <a:lnTo>
                    <a:pt x="230" y="329"/>
                  </a:lnTo>
                  <a:lnTo>
                    <a:pt x="232" y="331"/>
                  </a:lnTo>
                  <a:lnTo>
                    <a:pt x="232" y="329"/>
                  </a:lnTo>
                  <a:lnTo>
                    <a:pt x="235" y="325"/>
                  </a:lnTo>
                  <a:lnTo>
                    <a:pt x="241" y="322"/>
                  </a:lnTo>
                  <a:lnTo>
                    <a:pt x="247" y="316"/>
                  </a:lnTo>
                  <a:lnTo>
                    <a:pt x="250" y="314"/>
                  </a:lnTo>
                  <a:lnTo>
                    <a:pt x="254" y="314"/>
                  </a:lnTo>
                  <a:lnTo>
                    <a:pt x="258" y="312"/>
                  </a:lnTo>
                  <a:lnTo>
                    <a:pt x="262" y="310"/>
                  </a:lnTo>
                  <a:lnTo>
                    <a:pt x="265" y="310"/>
                  </a:lnTo>
                  <a:lnTo>
                    <a:pt x="271" y="310"/>
                  </a:lnTo>
                  <a:lnTo>
                    <a:pt x="275" y="312"/>
                  </a:lnTo>
                  <a:lnTo>
                    <a:pt x="281" y="314"/>
                  </a:lnTo>
                  <a:lnTo>
                    <a:pt x="282" y="312"/>
                  </a:lnTo>
                  <a:lnTo>
                    <a:pt x="288" y="310"/>
                  </a:lnTo>
                  <a:lnTo>
                    <a:pt x="296" y="306"/>
                  </a:lnTo>
                  <a:lnTo>
                    <a:pt x="307" y="303"/>
                  </a:lnTo>
                  <a:lnTo>
                    <a:pt x="312" y="303"/>
                  </a:lnTo>
                  <a:lnTo>
                    <a:pt x="318" y="303"/>
                  </a:lnTo>
                  <a:lnTo>
                    <a:pt x="326" y="301"/>
                  </a:lnTo>
                  <a:lnTo>
                    <a:pt x="331" y="303"/>
                  </a:lnTo>
                  <a:lnTo>
                    <a:pt x="337" y="303"/>
                  </a:lnTo>
                  <a:lnTo>
                    <a:pt x="344" y="305"/>
                  </a:lnTo>
                  <a:lnTo>
                    <a:pt x="350" y="308"/>
                  </a:lnTo>
                  <a:lnTo>
                    <a:pt x="356" y="312"/>
                  </a:lnTo>
                  <a:lnTo>
                    <a:pt x="361" y="310"/>
                  </a:lnTo>
                  <a:lnTo>
                    <a:pt x="376" y="303"/>
                  </a:lnTo>
                  <a:lnTo>
                    <a:pt x="384" y="299"/>
                  </a:lnTo>
                  <a:lnTo>
                    <a:pt x="393" y="297"/>
                  </a:lnTo>
                  <a:lnTo>
                    <a:pt x="399" y="295"/>
                  </a:lnTo>
                  <a:lnTo>
                    <a:pt x="403" y="295"/>
                  </a:lnTo>
                  <a:lnTo>
                    <a:pt x="408" y="295"/>
                  </a:lnTo>
                  <a:lnTo>
                    <a:pt x="412" y="295"/>
                  </a:lnTo>
                  <a:lnTo>
                    <a:pt x="420" y="250"/>
                  </a:lnTo>
                  <a:lnTo>
                    <a:pt x="420" y="246"/>
                  </a:lnTo>
                  <a:lnTo>
                    <a:pt x="422" y="241"/>
                  </a:lnTo>
                  <a:lnTo>
                    <a:pt x="423" y="233"/>
                  </a:lnTo>
                  <a:lnTo>
                    <a:pt x="425" y="229"/>
                  </a:lnTo>
                  <a:lnTo>
                    <a:pt x="427" y="226"/>
                  </a:lnTo>
                  <a:lnTo>
                    <a:pt x="429" y="222"/>
                  </a:lnTo>
                  <a:lnTo>
                    <a:pt x="433" y="218"/>
                  </a:lnTo>
                  <a:lnTo>
                    <a:pt x="437" y="214"/>
                  </a:lnTo>
                  <a:lnTo>
                    <a:pt x="440" y="211"/>
                  </a:lnTo>
                  <a:lnTo>
                    <a:pt x="446" y="207"/>
                  </a:lnTo>
                  <a:lnTo>
                    <a:pt x="452" y="205"/>
                  </a:lnTo>
                  <a:lnTo>
                    <a:pt x="452" y="199"/>
                  </a:lnTo>
                  <a:lnTo>
                    <a:pt x="450" y="190"/>
                  </a:lnTo>
                  <a:lnTo>
                    <a:pt x="450" y="175"/>
                  </a:lnTo>
                  <a:lnTo>
                    <a:pt x="450" y="156"/>
                  </a:lnTo>
                  <a:lnTo>
                    <a:pt x="452" y="147"/>
                  </a:lnTo>
                  <a:lnTo>
                    <a:pt x="452" y="137"/>
                  </a:lnTo>
                  <a:lnTo>
                    <a:pt x="452" y="128"/>
                  </a:lnTo>
                  <a:lnTo>
                    <a:pt x="454" y="120"/>
                  </a:lnTo>
                  <a:lnTo>
                    <a:pt x="455" y="111"/>
                  </a:lnTo>
                  <a:lnTo>
                    <a:pt x="459" y="105"/>
                  </a:lnTo>
                  <a:lnTo>
                    <a:pt x="459" y="101"/>
                  </a:lnTo>
                  <a:lnTo>
                    <a:pt x="461" y="100"/>
                  </a:lnTo>
                  <a:lnTo>
                    <a:pt x="463" y="98"/>
                  </a:lnTo>
                  <a:lnTo>
                    <a:pt x="465" y="94"/>
                  </a:lnTo>
                  <a:lnTo>
                    <a:pt x="461" y="88"/>
                  </a:lnTo>
                  <a:lnTo>
                    <a:pt x="455" y="71"/>
                  </a:lnTo>
                  <a:lnTo>
                    <a:pt x="452" y="60"/>
                  </a:lnTo>
                  <a:lnTo>
                    <a:pt x="450" y="51"/>
                  </a:lnTo>
                  <a:lnTo>
                    <a:pt x="450" y="47"/>
                  </a:lnTo>
                  <a:lnTo>
                    <a:pt x="448" y="41"/>
                  </a:lnTo>
                  <a:lnTo>
                    <a:pt x="448" y="36"/>
                  </a:lnTo>
                  <a:lnTo>
                    <a:pt x="450" y="32"/>
                  </a:lnTo>
                  <a:lnTo>
                    <a:pt x="388" y="34"/>
                  </a:lnTo>
                  <a:lnTo>
                    <a:pt x="386" y="28"/>
                  </a:lnTo>
                  <a:lnTo>
                    <a:pt x="376" y="15"/>
                  </a:lnTo>
                  <a:lnTo>
                    <a:pt x="375" y="11"/>
                  </a:lnTo>
                  <a:lnTo>
                    <a:pt x="371" y="7"/>
                  </a:lnTo>
                  <a:lnTo>
                    <a:pt x="367" y="6"/>
                  </a:lnTo>
                  <a:lnTo>
                    <a:pt x="363" y="4"/>
                  </a:lnTo>
                  <a:lnTo>
                    <a:pt x="360" y="2"/>
                  </a:lnTo>
                  <a:lnTo>
                    <a:pt x="356" y="0"/>
                  </a:lnTo>
                  <a:lnTo>
                    <a:pt x="350" y="0"/>
                  </a:lnTo>
                  <a:lnTo>
                    <a:pt x="346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8" name="Freeform 315"/>
            <p:cNvSpPr>
              <a:spLocks/>
            </p:cNvSpPr>
            <p:nvPr/>
          </p:nvSpPr>
          <p:spPr bwMode="auto">
            <a:xfrm>
              <a:off x="548" y="2580"/>
              <a:ext cx="240" cy="137"/>
            </a:xfrm>
            <a:custGeom>
              <a:avLst/>
              <a:gdLst>
                <a:gd name="T0" fmla="*/ 13 w 465"/>
                <a:gd name="T1" fmla="*/ 2 h 340"/>
                <a:gd name="T2" fmla="*/ 9 w 465"/>
                <a:gd name="T3" fmla="*/ 2 h 340"/>
                <a:gd name="T4" fmla="*/ 9 w 465"/>
                <a:gd name="T5" fmla="*/ 3 h 340"/>
                <a:gd name="T6" fmla="*/ 8 w 465"/>
                <a:gd name="T7" fmla="*/ 5 h 340"/>
                <a:gd name="T8" fmla="*/ 7 w 465"/>
                <a:gd name="T9" fmla="*/ 6 h 340"/>
                <a:gd name="T10" fmla="*/ 6 w 465"/>
                <a:gd name="T11" fmla="*/ 6 h 340"/>
                <a:gd name="T12" fmla="*/ 6 w 465"/>
                <a:gd name="T13" fmla="*/ 6 h 340"/>
                <a:gd name="T14" fmla="*/ 4 w 465"/>
                <a:gd name="T15" fmla="*/ 7 h 340"/>
                <a:gd name="T16" fmla="*/ 3 w 465"/>
                <a:gd name="T17" fmla="*/ 7 h 340"/>
                <a:gd name="T18" fmla="*/ 1 w 465"/>
                <a:gd name="T19" fmla="*/ 7 h 340"/>
                <a:gd name="T20" fmla="*/ 0 w 465"/>
                <a:gd name="T21" fmla="*/ 7 h 340"/>
                <a:gd name="T22" fmla="*/ 1 w 465"/>
                <a:gd name="T23" fmla="*/ 8 h 340"/>
                <a:gd name="T24" fmla="*/ 1 w 465"/>
                <a:gd name="T25" fmla="*/ 8 h 340"/>
                <a:gd name="T26" fmla="*/ 2 w 465"/>
                <a:gd name="T27" fmla="*/ 8 h 340"/>
                <a:gd name="T28" fmla="*/ 3 w 465"/>
                <a:gd name="T29" fmla="*/ 8 h 340"/>
                <a:gd name="T30" fmla="*/ 3 w 465"/>
                <a:gd name="T31" fmla="*/ 8 h 340"/>
                <a:gd name="T32" fmla="*/ 4 w 465"/>
                <a:gd name="T33" fmla="*/ 8 h 340"/>
                <a:gd name="T34" fmla="*/ 5 w 465"/>
                <a:gd name="T35" fmla="*/ 8 h 340"/>
                <a:gd name="T36" fmla="*/ 7 w 465"/>
                <a:gd name="T37" fmla="*/ 9 h 340"/>
                <a:gd name="T38" fmla="*/ 7 w 465"/>
                <a:gd name="T39" fmla="*/ 9 h 340"/>
                <a:gd name="T40" fmla="*/ 9 w 465"/>
                <a:gd name="T41" fmla="*/ 8 h 340"/>
                <a:gd name="T42" fmla="*/ 10 w 465"/>
                <a:gd name="T43" fmla="*/ 8 h 340"/>
                <a:gd name="T44" fmla="*/ 11 w 465"/>
                <a:gd name="T45" fmla="*/ 8 h 340"/>
                <a:gd name="T46" fmla="*/ 13 w 465"/>
                <a:gd name="T47" fmla="*/ 8 h 340"/>
                <a:gd name="T48" fmla="*/ 13 w 465"/>
                <a:gd name="T49" fmla="*/ 8 h 340"/>
                <a:gd name="T50" fmla="*/ 15 w 465"/>
                <a:gd name="T51" fmla="*/ 8 h 340"/>
                <a:gd name="T52" fmla="*/ 16 w 465"/>
                <a:gd name="T53" fmla="*/ 9 h 340"/>
                <a:gd name="T54" fmla="*/ 17 w 465"/>
                <a:gd name="T55" fmla="*/ 8 h 340"/>
                <a:gd name="T56" fmla="*/ 18 w 465"/>
                <a:gd name="T57" fmla="*/ 8 h 340"/>
                <a:gd name="T58" fmla="*/ 19 w 465"/>
                <a:gd name="T59" fmla="*/ 8 h 340"/>
                <a:gd name="T60" fmla="*/ 20 w 465"/>
                <a:gd name="T61" fmla="*/ 8 h 340"/>
                <a:gd name="T62" fmla="*/ 21 w 465"/>
                <a:gd name="T63" fmla="*/ 8 h 340"/>
                <a:gd name="T64" fmla="*/ 22 w 465"/>
                <a:gd name="T65" fmla="*/ 8 h 340"/>
                <a:gd name="T66" fmla="*/ 23 w 465"/>
                <a:gd name="T67" fmla="*/ 8 h 340"/>
                <a:gd name="T68" fmla="*/ 25 w 465"/>
                <a:gd name="T69" fmla="*/ 8 h 340"/>
                <a:gd name="T70" fmla="*/ 27 w 465"/>
                <a:gd name="T71" fmla="*/ 8 h 340"/>
                <a:gd name="T72" fmla="*/ 28 w 465"/>
                <a:gd name="T73" fmla="*/ 8 h 340"/>
                <a:gd name="T74" fmla="*/ 29 w 465"/>
                <a:gd name="T75" fmla="*/ 8 h 340"/>
                <a:gd name="T76" fmla="*/ 30 w 465"/>
                <a:gd name="T77" fmla="*/ 6 h 340"/>
                <a:gd name="T78" fmla="*/ 30 w 465"/>
                <a:gd name="T79" fmla="*/ 6 h 340"/>
                <a:gd name="T80" fmla="*/ 30 w 465"/>
                <a:gd name="T81" fmla="*/ 6 h 340"/>
                <a:gd name="T82" fmla="*/ 31 w 465"/>
                <a:gd name="T83" fmla="*/ 5 h 340"/>
                <a:gd name="T84" fmla="*/ 32 w 465"/>
                <a:gd name="T85" fmla="*/ 5 h 340"/>
                <a:gd name="T86" fmla="*/ 32 w 465"/>
                <a:gd name="T87" fmla="*/ 4 h 340"/>
                <a:gd name="T88" fmla="*/ 32 w 465"/>
                <a:gd name="T89" fmla="*/ 3 h 340"/>
                <a:gd name="T90" fmla="*/ 33 w 465"/>
                <a:gd name="T91" fmla="*/ 3 h 340"/>
                <a:gd name="T92" fmla="*/ 33 w 465"/>
                <a:gd name="T93" fmla="*/ 2 h 340"/>
                <a:gd name="T94" fmla="*/ 32 w 465"/>
                <a:gd name="T95" fmla="*/ 2 h 340"/>
                <a:gd name="T96" fmla="*/ 31 w 465"/>
                <a:gd name="T97" fmla="*/ 1 h 340"/>
                <a:gd name="T98" fmla="*/ 27 w 465"/>
                <a:gd name="T99" fmla="*/ 1 h 340"/>
                <a:gd name="T100" fmla="*/ 27 w 465"/>
                <a:gd name="T101" fmla="*/ 0 h 340"/>
                <a:gd name="T102" fmla="*/ 26 w 465"/>
                <a:gd name="T103" fmla="*/ 0 h 340"/>
                <a:gd name="T104" fmla="*/ 25 w 465"/>
                <a:gd name="T105" fmla="*/ 0 h 3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5"/>
                <a:gd name="T160" fmla="*/ 0 h 340"/>
                <a:gd name="T161" fmla="*/ 465 w 465"/>
                <a:gd name="T162" fmla="*/ 340 h 34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5" h="340">
                  <a:moveTo>
                    <a:pt x="346" y="2"/>
                  </a:moveTo>
                  <a:lnTo>
                    <a:pt x="200" y="79"/>
                  </a:lnTo>
                  <a:lnTo>
                    <a:pt x="190" y="81"/>
                  </a:lnTo>
                  <a:lnTo>
                    <a:pt x="168" y="86"/>
                  </a:lnTo>
                  <a:lnTo>
                    <a:pt x="143" y="90"/>
                  </a:lnTo>
                  <a:lnTo>
                    <a:pt x="130" y="90"/>
                  </a:lnTo>
                  <a:lnTo>
                    <a:pt x="130" y="96"/>
                  </a:lnTo>
                  <a:lnTo>
                    <a:pt x="130" y="109"/>
                  </a:lnTo>
                  <a:lnTo>
                    <a:pt x="128" y="128"/>
                  </a:lnTo>
                  <a:lnTo>
                    <a:pt x="124" y="150"/>
                  </a:lnTo>
                  <a:lnTo>
                    <a:pt x="123" y="162"/>
                  </a:lnTo>
                  <a:lnTo>
                    <a:pt x="119" y="175"/>
                  </a:lnTo>
                  <a:lnTo>
                    <a:pt x="115" y="188"/>
                  </a:lnTo>
                  <a:lnTo>
                    <a:pt x="109" y="199"/>
                  </a:lnTo>
                  <a:lnTo>
                    <a:pt x="104" y="212"/>
                  </a:lnTo>
                  <a:lnTo>
                    <a:pt x="98" y="224"/>
                  </a:lnTo>
                  <a:lnTo>
                    <a:pt x="94" y="229"/>
                  </a:lnTo>
                  <a:lnTo>
                    <a:pt x="89" y="235"/>
                  </a:lnTo>
                  <a:lnTo>
                    <a:pt x="85" y="241"/>
                  </a:lnTo>
                  <a:lnTo>
                    <a:pt x="81" y="244"/>
                  </a:lnTo>
                  <a:lnTo>
                    <a:pt x="77" y="246"/>
                  </a:lnTo>
                  <a:lnTo>
                    <a:pt x="68" y="252"/>
                  </a:lnTo>
                  <a:lnTo>
                    <a:pt x="62" y="256"/>
                  </a:lnTo>
                  <a:lnTo>
                    <a:pt x="55" y="258"/>
                  </a:lnTo>
                  <a:lnTo>
                    <a:pt x="47" y="258"/>
                  </a:lnTo>
                  <a:lnTo>
                    <a:pt x="42" y="259"/>
                  </a:lnTo>
                  <a:lnTo>
                    <a:pt x="36" y="258"/>
                  </a:lnTo>
                  <a:lnTo>
                    <a:pt x="27" y="258"/>
                  </a:lnTo>
                  <a:lnTo>
                    <a:pt x="21" y="258"/>
                  </a:lnTo>
                  <a:lnTo>
                    <a:pt x="15" y="258"/>
                  </a:lnTo>
                  <a:lnTo>
                    <a:pt x="12" y="258"/>
                  </a:lnTo>
                  <a:lnTo>
                    <a:pt x="10" y="259"/>
                  </a:lnTo>
                  <a:lnTo>
                    <a:pt x="0" y="269"/>
                  </a:lnTo>
                  <a:lnTo>
                    <a:pt x="2" y="271"/>
                  </a:lnTo>
                  <a:lnTo>
                    <a:pt x="6" y="278"/>
                  </a:lnTo>
                  <a:lnTo>
                    <a:pt x="10" y="284"/>
                  </a:lnTo>
                  <a:lnTo>
                    <a:pt x="13" y="290"/>
                  </a:lnTo>
                  <a:lnTo>
                    <a:pt x="13" y="291"/>
                  </a:lnTo>
                  <a:lnTo>
                    <a:pt x="15" y="295"/>
                  </a:lnTo>
                  <a:lnTo>
                    <a:pt x="17" y="297"/>
                  </a:lnTo>
                  <a:lnTo>
                    <a:pt x="21" y="301"/>
                  </a:lnTo>
                  <a:lnTo>
                    <a:pt x="23" y="303"/>
                  </a:lnTo>
                  <a:lnTo>
                    <a:pt x="28" y="303"/>
                  </a:lnTo>
                  <a:lnTo>
                    <a:pt x="30" y="305"/>
                  </a:lnTo>
                  <a:lnTo>
                    <a:pt x="32" y="305"/>
                  </a:lnTo>
                  <a:lnTo>
                    <a:pt x="34" y="306"/>
                  </a:lnTo>
                  <a:lnTo>
                    <a:pt x="34" y="308"/>
                  </a:lnTo>
                  <a:lnTo>
                    <a:pt x="34" y="314"/>
                  </a:lnTo>
                  <a:lnTo>
                    <a:pt x="55" y="314"/>
                  </a:lnTo>
                  <a:lnTo>
                    <a:pt x="59" y="301"/>
                  </a:lnTo>
                  <a:lnTo>
                    <a:pt x="62" y="305"/>
                  </a:lnTo>
                  <a:lnTo>
                    <a:pt x="74" y="314"/>
                  </a:lnTo>
                  <a:lnTo>
                    <a:pt x="83" y="322"/>
                  </a:lnTo>
                  <a:lnTo>
                    <a:pt x="89" y="325"/>
                  </a:lnTo>
                  <a:lnTo>
                    <a:pt x="94" y="331"/>
                  </a:lnTo>
                  <a:lnTo>
                    <a:pt x="104" y="340"/>
                  </a:lnTo>
                  <a:lnTo>
                    <a:pt x="106" y="338"/>
                  </a:lnTo>
                  <a:lnTo>
                    <a:pt x="107" y="335"/>
                  </a:lnTo>
                  <a:lnTo>
                    <a:pt x="111" y="331"/>
                  </a:lnTo>
                  <a:lnTo>
                    <a:pt x="117" y="325"/>
                  </a:lnTo>
                  <a:lnTo>
                    <a:pt x="121" y="322"/>
                  </a:lnTo>
                  <a:lnTo>
                    <a:pt x="124" y="318"/>
                  </a:lnTo>
                  <a:lnTo>
                    <a:pt x="128" y="314"/>
                  </a:lnTo>
                  <a:lnTo>
                    <a:pt x="134" y="312"/>
                  </a:lnTo>
                  <a:lnTo>
                    <a:pt x="139" y="310"/>
                  </a:lnTo>
                  <a:lnTo>
                    <a:pt x="147" y="308"/>
                  </a:lnTo>
                  <a:lnTo>
                    <a:pt x="153" y="306"/>
                  </a:lnTo>
                  <a:lnTo>
                    <a:pt x="160" y="306"/>
                  </a:lnTo>
                  <a:lnTo>
                    <a:pt x="173" y="306"/>
                  </a:lnTo>
                  <a:lnTo>
                    <a:pt x="181" y="308"/>
                  </a:lnTo>
                  <a:lnTo>
                    <a:pt x="186" y="310"/>
                  </a:lnTo>
                  <a:lnTo>
                    <a:pt x="188" y="310"/>
                  </a:lnTo>
                  <a:lnTo>
                    <a:pt x="192" y="312"/>
                  </a:lnTo>
                  <a:lnTo>
                    <a:pt x="205" y="314"/>
                  </a:lnTo>
                  <a:lnTo>
                    <a:pt x="213" y="318"/>
                  </a:lnTo>
                  <a:lnTo>
                    <a:pt x="220" y="322"/>
                  </a:lnTo>
                  <a:lnTo>
                    <a:pt x="224" y="323"/>
                  </a:lnTo>
                  <a:lnTo>
                    <a:pt x="228" y="325"/>
                  </a:lnTo>
                  <a:lnTo>
                    <a:pt x="230" y="329"/>
                  </a:lnTo>
                  <a:lnTo>
                    <a:pt x="232" y="331"/>
                  </a:lnTo>
                  <a:lnTo>
                    <a:pt x="232" y="329"/>
                  </a:lnTo>
                  <a:lnTo>
                    <a:pt x="235" y="325"/>
                  </a:lnTo>
                  <a:lnTo>
                    <a:pt x="241" y="322"/>
                  </a:lnTo>
                  <a:lnTo>
                    <a:pt x="247" y="316"/>
                  </a:lnTo>
                  <a:lnTo>
                    <a:pt x="250" y="314"/>
                  </a:lnTo>
                  <a:lnTo>
                    <a:pt x="254" y="314"/>
                  </a:lnTo>
                  <a:lnTo>
                    <a:pt x="258" y="312"/>
                  </a:lnTo>
                  <a:lnTo>
                    <a:pt x="262" y="310"/>
                  </a:lnTo>
                  <a:lnTo>
                    <a:pt x="265" y="310"/>
                  </a:lnTo>
                  <a:lnTo>
                    <a:pt x="271" y="310"/>
                  </a:lnTo>
                  <a:lnTo>
                    <a:pt x="275" y="312"/>
                  </a:lnTo>
                  <a:lnTo>
                    <a:pt x="281" y="314"/>
                  </a:lnTo>
                  <a:lnTo>
                    <a:pt x="282" y="312"/>
                  </a:lnTo>
                  <a:lnTo>
                    <a:pt x="288" y="310"/>
                  </a:lnTo>
                  <a:lnTo>
                    <a:pt x="296" y="306"/>
                  </a:lnTo>
                  <a:lnTo>
                    <a:pt x="307" y="303"/>
                  </a:lnTo>
                  <a:lnTo>
                    <a:pt x="312" y="303"/>
                  </a:lnTo>
                  <a:lnTo>
                    <a:pt x="318" y="303"/>
                  </a:lnTo>
                  <a:lnTo>
                    <a:pt x="326" y="301"/>
                  </a:lnTo>
                  <a:lnTo>
                    <a:pt x="331" y="303"/>
                  </a:lnTo>
                  <a:lnTo>
                    <a:pt x="337" y="303"/>
                  </a:lnTo>
                  <a:lnTo>
                    <a:pt x="344" y="305"/>
                  </a:lnTo>
                  <a:lnTo>
                    <a:pt x="350" y="308"/>
                  </a:lnTo>
                  <a:lnTo>
                    <a:pt x="356" y="312"/>
                  </a:lnTo>
                  <a:lnTo>
                    <a:pt x="361" y="310"/>
                  </a:lnTo>
                  <a:lnTo>
                    <a:pt x="376" y="303"/>
                  </a:lnTo>
                  <a:lnTo>
                    <a:pt x="384" y="299"/>
                  </a:lnTo>
                  <a:lnTo>
                    <a:pt x="393" y="297"/>
                  </a:lnTo>
                  <a:lnTo>
                    <a:pt x="399" y="295"/>
                  </a:lnTo>
                  <a:lnTo>
                    <a:pt x="403" y="295"/>
                  </a:lnTo>
                  <a:lnTo>
                    <a:pt x="408" y="295"/>
                  </a:lnTo>
                  <a:lnTo>
                    <a:pt x="412" y="295"/>
                  </a:lnTo>
                  <a:lnTo>
                    <a:pt x="420" y="250"/>
                  </a:lnTo>
                  <a:lnTo>
                    <a:pt x="420" y="246"/>
                  </a:lnTo>
                  <a:lnTo>
                    <a:pt x="422" y="241"/>
                  </a:lnTo>
                  <a:lnTo>
                    <a:pt x="423" y="233"/>
                  </a:lnTo>
                  <a:lnTo>
                    <a:pt x="425" y="229"/>
                  </a:lnTo>
                  <a:lnTo>
                    <a:pt x="427" y="226"/>
                  </a:lnTo>
                  <a:lnTo>
                    <a:pt x="429" y="222"/>
                  </a:lnTo>
                  <a:lnTo>
                    <a:pt x="433" y="218"/>
                  </a:lnTo>
                  <a:lnTo>
                    <a:pt x="437" y="214"/>
                  </a:lnTo>
                  <a:lnTo>
                    <a:pt x="440" y="211"/>
                  </a:lnTo>
                  <a:lnTo>
                    <a:pt x="446" y="207"/>
                  </a:lnTo>
                  <a:lnTo>
                    <a:pt x="452" y="205"/>
                  </a:lnTo>
                  <a:lnTo>
                    <a:pt x="452" y="199"/>
                  </a:lnTo>
                  <a:lnTo>
                    <a:pt x="450" y="190"/>
                  </a:lnTo>
                  <a:lnTo>
                    <a:pt x="450" y="175"/>
                  </a:lnTo>
                  <a:lnTo>
                    <a:pt x="450" y="156"/>
                  </a:lnTo>
                  <a:lnTo>
                    <a:pt x="452" y="147"/>
                  </a:lnTo>
                  <a:lnTo>
                    <a:pt x="452" y="137"/>
                  </a:lnTo>
                  <a:lnTo>
                    <a:pt x="452" y="128"/>
                  </a:lnTo>
                  <a:lnTo>
                    <a:pt x="454" y="120"/>
                  </a:lnTo>
                  <a:lnTo>
                    <a:pt x="455" y="111"/>
                  </a:lnTo>
                  <a:lnTo>
                    <a:pt x="459" y="105"/>
                  </a:lnTo>
                  <a:lnTo>
                    <a:pt x="459" y="101"/>
                  </a:lnTo>
                  <a:lnTo>
                    <a:pt x="461" y="100"/>
                  </a:lnTo>
                  <a:lnTo>
                    <a:pt x="463" y="98"/>
                  </a:lnTo>
                  <a:lnTo>
                    <a:pt x="465" y="94"/>
                  </a:lnTo>
                  <a:lnTo>
                    <a:pt x="461" y="88"/>
                  </a:lnTo>
                  <a:lnTo>
                    <a:pt x="455" y="71"/>
                  </a:lnTo>
                  <a:lnTo>
                    <a:pt x="452" y="60"/>
                  </a:lnTo>
                  <a:lnTo>
                    <a:pt x="450" y="51"/>
                  </a:lnTo>
                  <a:lnTo>
                    <a:pt x="450" y="47"/>
                  </a:lnTo>
                  <a:lnTo>
                    <a:pt x="448" y="41"/>
                  </a:lnTo>
                  <a:lnTo>
                    <a:pt x="448" y="36"/>
                  </a:lnTo>
                  <a:lnTo>
                    <a:pt x="450" y="32"/>
                  </a:lnTo>
                  <a:lnTo>
                    <a:pt x="388" y="34"/>
                  </a:lnTo>
                  <a:lnTo>
                    <a:pt x="386" y="28"/>
                  </a:lnTo>
                  <a:lnTo>
                    <a:pt x="376" y="15"/>
                  </a:lnTo>
                  <a:lnTo>
                    <a:pt x="375" y="11"/>
                  </a:lnTo>
                  <a:lnTo>
                    <a:pt x="371" y="7"/>
                  </a:lnTo>
                  <a:lnTo>
                    <a:pt x="367" y="6"/>
                  </a:lnTo>
                  <a:lnTo>
                    <a:pt x="363" y="4"/>
                  </a:lnTo>
                  <a:lnTo>
                    <a:pt x="360" y="2"/>
                  </a:lnTo>
                  <a:lnTo>
                    <a:pt x="356" y="0"/>
                  </a:lnTo>
                  <a:lnTo>
                    <a:pt x="350" y="0"/>
                  </a:lnTo>
                  <a:lnTo>
                    <a:pt x="346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9" name="Freeform 316"/>
            <p:cNvSpPr>
              <a:spLocks/>
            </p:cNvSpPr>
            <p:nvPr/>
          </p:nvSpPr>
          <p:spPr bwMode="auto">
            <a:xfrm>
              <a:off x="694" y="2699"/>
              <a:ext cx="98" cy="124"/>
            </a:xfrm>
            <a:custGeom>
              <a:avLst/>
              <a:gdLst>
                <a:gd name="T0" fmla="*/ 9 w 190"/>
                <a:gd name="T1" fmla="*/ 0 h 309"/>
                <a:gd name="T2" fmla="*/ 9 w 190"/>
                <a:gd name="T3" fmla="*/ 1 h 309"/>
                <a:gd name="T4" fmla="*/ 9 w 190"/>
                <a:gd name="T5" fmla="*/ 1 h 309"/>
                <a:gd name="T6" fmla="*/ 9 w 190"/>
                <a:gd name="T7" fmla="*/ 2 h 309"/>
                <a:gd name="T8" fmla="*/ 9 w 190"/>
                <a:gd name="T9" fmla="*/ 2 h 309"/>
                <a:gd name="T10" fmla="*/ 8 w 190"/>
                <a:gd name="T11" fmla="*/ 3 h 309"/>
                <a:gd name="T12" fmla="*/ 7 w 190"/>
                <a:gd name="T13" fmla="*/ 4 h 309"/>
                <a:gd name="T14" fmla="*/ 6 w 190"/>
                <a:gd name="T15" fmla="*/ 4 h 309"/>
                <a:gd name="T16" fmla="*/ 6 w 190"/>
                <a:gd name="T17" fmla="*/ 4 h 309"/>
                <a:gd name="T18" fmla="*/ 5 w 190"/>
                <a:gd name="T19" fmla="*/ 4 h 309"/>
                <a:gd name="T20" fmla="*/ 5 w 190"/>
                <a:gd name="T21" fmla="*/ 4 h 309"/>
                <a:gd name="T22" fmla="*/ 4 w 190"/>
                <a:gd name="T23" fmla="*/ 4 h 309"/>
                <a:gd name="T24" fmla="*/ 3 w 190"/>
                <a:gd name="T25" fmla="*/ 4 h 309"/>
                <a:gd name="T26" fmla="*/ 2 w 190"/>
                <a:gd name="T27" fmla="*/ 4 h 309"/>
                <a:gd name="T28" fmla="*/ 2 w 190"/>
                <a:gd name="T29" fmla="*/ 5 h 309"/>
                <a:gd name="T30" fmla="*/ 0 w 190"/>
                <a:gd name="T31" fmla="*/ 6 h 309"/>
                <a:gd name="T32" fmla="*/ 1 w 190"/>
                <a:gd name="T33" fmla="*/ 7 h 309"/>
                <a:gd name="T34" fmla="*/ 1 w 190"/>
                <a:gd name="T35" fmla="*/ 7 h 309"/>
                <a:gd name="T36" fmla="*/ 2 w 190"/>
                <a:gd name="T37" fmla="*/ 7 h 309"/>
                <a:gd name="T38" fmla="*/ 3 w 190"/>
                <a:gd name="T39" fmla="*/ 7 h 309"/>
                <a:gd name="T40" fmla="*/ 3 w 190"/>
                <a:gd name="T41" fmla="*/ 8 h 309"/>
                <a:gd name="T42" fmla="*/ 3 w 190"/>
                <a:gd name="T43" fmla="*/ 8 h 309"/>
                <a:gd name="T44" fmla="*/ 4 w 190"/>
                <a:gd name="T45" fmla="*/ 8 h 309"/>
                <a:gd name="T46" fmla="*/ 8 w 190"/>
                <a:gd name="T47" fmla="*/ 8 h 309"/>
                <a:gd name="T48" fmla="*/ 13 w 190"/>
                <a:gd name="T49" fmla="*/ 8 h 309"/>
                <a:gd name="T50" fmla="*/ 13 w 190"/>
                <a:gd name="T51" fmla="*/ 8 h 309"/>
                <a:gd name="T52" fmla="*/ 13 w 190"/>
                <a:gd name="T53" fmla="*/ 7 h 309"/>
                <a:gd name="T54" fmla="*/ 12 w 190"/>
                <a:gd name="T55" fmla="*/ 7 h 309"/>
                <a:gd name="T56" fmla="*/ 11 w 190"/>
                <a:gd name="T57" fmla="*/ 6 h 309"/>
                <a:gd name="T58" fmla="*/ 10 w 190"/>
                <a:gd name="T59" fmla="*/ 6 h 309"/>
                <a:gd name="T60" fmla="*/ 10 w 190"/>
                <a:gd name="T61" fmla="*/ 6 h 309"/>
                <a:gd name="T62" fmla="*/ 10 w 190"/>
                <a:gd name="T63" fmla="*/ 5 h 309"/>
                <a:gd name="T64" fmla="*/ 11 w 190"/>
                <a:gd name="T65" fmla="*/ 5 h 309"/>
                <a:gd name="T66" fmla="*/ 11 w 190"/>
                <a:gd name="T67" fmla="*/ 4 h 309"/>
                <a:gd name="T68" fmla="*/ 11 w 190"/>
                <a:gd name="T69" fmla="*/ 4 h 309"/>
                <a:gd name="T70" fmla="*/ 10 w 190"/>
                <a:gd name="T71" fmla="*/ 4 h 309"/>
                <a:gd name="T72" fmla="*/ 10 w 190"/>
                <a:gd name="T73" fmla="*/ 4 h 309"/>
                <a:gd name="T74" fmla="*/ 9 w 190"/>
                <a:gd name="T75" fmla="*/ 4 h 309"/>
                <a:gd name="T76" fmla="*/ 10 w 190"/>
                <a:gd name="T77" fmla="*/ 3 h 309"/>
                <a:gd name="T78" fmla="*/ 10 w 190"/>
                <a:gd name="T79" fmla="*/ 3 h 309"/>
                <a:gd name="T80" fmla="*/ 11 w 190"/>
                <a:gd name="T81" fmla="*/ 3 h 309"/>
                <a:gd name="T82" fmla="*/ 12 w 190"/>
                <a:gd name="T83" fmla="*/ 3 h 309"/>
                <a:gd name="T84" fmla="*/ 12 w 190"/>
                <a:gd name="T85" fmla="*/ 2 h 309"/>
                <a:gd name="T86" fmla="*/ 11 w 190"/>
                <a:gd name="T87" fmla="*/ 2 h 309"/>
                <a:gd name="T88" fmla="*/ 11 w 190"/>
                <a:gd name="T89" fmla="*/ 2 h 309"/>
                <a:gd name="T90" fmla="*/ 11 w 190"/>
                <a:gd name="T91" fmla="*/ 1 h 309"/>
                <a:gd name="T92" fmla="*/ 11 w 190"/>
                <a:gd name="T93" fmla="*/ 1 h 309"/>
                <a:gd name="T94" fmla="*/ 11 w 190"/>
                <a:gd name="T95" fmla="*/ 0 h 309"/>
                <a:gd name="T96" fmla="*/ 10 w 190"/>
                <a:gd name="T97" fmla="*/ 0 h 30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0"/>
                <a:gd name="T148" fmla="*/ 0 h 309"/>
                <a:gd name="T149" fmla="*/ 190 w 190"/>
                <a:gd name="T150" fmla="*/ 309 h 30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0" h="309">
                  <a:moveTo>
                    <a:pt x="130" y="0"/>
                  </a:moveTo>
                  <a:lnTo>
                    <a:pt x="128" y="6"/>
                  </a:lnTo>
                  <a:lnTo>
                    <a:pt x="126" y="17"/>
                  </a:lnTo>
                  <a:lnTo>
                    <a:pt x="125" y="25"/>
                  </a:lnTo>
                  <a:lnTo>
                    <a:pt x="125" y="34"/>
                  </a:lnTo>
                  <a:lnTo>
                    <a:pt x="125" y="38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8" y="49"/>
                  </a:lnTo>
                  <a:lnTo>
                    <a:pt x="128" y="57"/>
                  </a:lnTo>
                  <a:lnTo>
                    <a:pt x="126" y="66"/>
                  </a:lnTo>
                  <a:lnTo>
                    <a:pt x="126" y="73"/>
                  </a:lnTo>
                  <a:lnTo>
                    <a:pt x="125" y="81"/>
                  </a:lnTo>
                  <a:lnTo>
                    <a:pt x="123" y="92"/>
                  </a:lnTo>
                  <a:lnTo>
                    <a:pt x="121" y="98"/>
                  </a:lnTo>
                  <a:lnTo>
                    <a:pt x="117" y="107"/>
                  </a:lnTo>
                  <a:lnTo>
                    <a:pt x="113" y="117"/>
                  </a:lnTo>
                  <a:lnTo>
                    <a:pt x="109" y="124"/>
                  </a:lnTo>
                  <a:lnTo>
                    <a:pt x="106" y="132"/>
                  </a:lnTo>
                  <a:lnTo>
                    <a:pt x="102" y="137"/>
                  </a:lnTo>
                  <a:lnTo>
                    <a:pt x="98" y="141"/>
                  </a:lnTo>
                  <a:lnTo>
                    <a:pt x="94" y="143"/>
                  </a:lnTo>
                  <a:lnTo>
                    <a:pt x="93" y="147"/>
                  </a:lnTo>
                  <a:lnTo>
                    <a:pt x="89" y="149"/>
                  </a:lnTo>
                  <a:lnTo>
                    <a:pt x="87" y="149"/>
                  </a:lnTo>
                  <a:lnTo>
                    <a:pt x="85" y="149"/>
                  </a:lnTo>
                  <a:lnTo>
                    <a:pt x="81" y="149"/>
                  </a:lnTo>
                  <a:lnTo>
                    <a:pt x="79" y="149"/>
                  </a:lnTo>
                  <a:lnTo>
                    <a:pt x="78" y="149"/>
                  </a:lnTo>
                  <a:lnTo>
                    <a:pt x="76" y="147"/>
                  </a:lnTo>
                  <a:lnTo>
                    <a:pt x="72" y="145"/>
                  </a:lnTo>
                  <a:lnTo>
                    <a:pt x="70" y="143"/>
                  </a:lnTo>
                  <a:lnTo>
                    <a:pt x="68" y="143"/>
                  </a:lnTo>
                  <a:lnTo>
                    <a:pt x="64" y="143"/>
                  </a:lnTo>
                  <a:lnTo>
                    <a:pt x="62" y="143"/>
                  </a:lnTo>
                  <a:lnTo>
                    <a:pt x="59" y="143"/>
                  </a:lnTo>
                  <a:lnTo>
                    <a:pt x="57" y="143"/>
                  </a:lnTo>
                  <a:lnTo>
                    <a:pt x="51" y="145"/>
                  </a:lnTo>
                  <a:lnTo>
                    <a:pt x="46" y="149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29" y="166"/>
                  </a:lnTo>
                  <a:lnTo>
                    <a:pt x="23" y="173"/>
                  </a:lnTo>
                  <a:lnTo>
                    <a:pt x="19" y="179"/>
                  </a:lnTo>
                  <a:lnTo>
                    <a:pt x="17" y="183"/>
                  </a:lnTo>
                  <a:lnTo>
                    <a:pt x="17" y="213"/>
                  </a:lnTo>
                  <a:lnTo>
                    <a:pt x="0" y="250"/>
                  </a:lnTo>
                  <a:lnTo>
                    <a:pt x="0" y="254"/>
                  </a:lnTo>
                  <a:lnTo>
                    <a:pt x="2" y="262"/>
                  </a:lnTo>
                  <a:lnTo>
                    <a:pt x="2" y="263"/>
                  </a:lnTo>
                  <a:lnTo>
                    <a:pt x="4" y="265"/>
                  </a:lnTo>
                  <a:lnTo>
                    <a:pt x="6" y="269"/>
                  </a:lnTo>
                  <a:lnTo>
                    <a:pt x="8" y="271"/>
                  </a:lnTo>
                  <a:lnTo>
                    <a:pt x="10" y="273"/>
                  </a:lnTo>
                  <a:lnTo>
                    <a:pt x="14" y="275"/>
                  </a:lnTo>
                  <a:lnTo>
                    <a:pt x="17" y="277"/>
                  </a:lnTo>
                  <a:lnTo>
                    <a:pt x="21" y="277"/>
                  </a:lnTo>
                  <a:lnTo>
                    <a:pt x="25" y="278"/>
                  </a:lnTo>
                  <a:lnTo>
                    <a:pt x="32" y="284"/>
                  </a:lnTo>
                  <a:lnTo>
                    <a:pt x="34" y="286"/>
                  </a:lnTo>
                  <a:lnTo>
                    <a:pt x="36" y="290"/>
                  </a:lnTo>
                  <a:lnTo>
                    <a:pt x="38" y="292"/>
                  </a:lnTo>
                  <a:lnTo>
                    <a:pt x="40" y="293"/>
                  </a:lnTo>
                  <a:lnTo>
                    <a:pt x="40" y="297"/>
                  </a:lnTo>
                  <a:lnTo>
                    <a:pt x="40" y="301"/>
                  </a:lnTo>
                  <a:lnTo>
                    <a:pt x="40" y="305"/>
                  </a:lnTo>
                  <a:lnTo>
                    <a:pt x="38" y="309"/>
                  </a:lnTo>
                  <a:lnTo>
                    <a:pt x="42" y="309"/>
                  </a:lnTo>
                  <a:lnTo>
                    <a:pt x="55" y="307"/>
                  </a:lnTo>
                  <a:lnTo>
                    <a:pt x="72" y="307"/>
                  </a:lnTo>
                  <a:lnTo>
                    <a:pt x="93" y="305"/>
                  </a:lnTo>
                  <a:lnTo>
                    <a:pt x="117" y="303"/>
                  </a:lnTo>
                  <a:lnTo>
                    <a:pt x="141" y="303"/>
                  </a:lnTo>
                  <a:lnTo>
                    <a:pt x="166" y="303"/>
                  </a:lnTo>
                  <a:lnTo>
                    <a:pt x="188" y="303"/>
                  </a:lnTo>
                  <a:lnTo>
                    <a:pt x="188" y="301"/>
                  </a:lnTo>
                  <a:lnTo>
                    <a:pt x="187" y="295"/>
                  </a:lnTo>
                  <a:lnTo>
                    <a:pt x="187" y="292"/>
                  </a:lnTo>
                  <a:lnTo>
                    <a:pt x="188" y="288"/>
                  </a:lnTo>
                  <a:lnTo>
                    <a:pt x="188" y="282"/>
                  </a:lnTo>
                  <a:lnTo>
                    <a:pt x="190" y="277"/>
                  </a:lnTo>
                  <a:lnTo>
                    <a:pt x="188" y="277"/>
                  </a:lnTo>
                  <a:lnTo>
                    <a:pt x="183" y="275"/>
                  </a:lnTo>
                  <a:lnTo>
                    <a:pt x="177" y="269"/>
                  </a:lnTo>
                  <a:lnTo>
                    <a:pt x="168" y="263"/>
                  </a:lnTo>
                  <a:lnTo>
                    <a:pt x="162" y="258"/>
                  </a:lnTo>
                  <a:lnTo>
                    <a:pt x="158" y="254"/>
                  </a:lnTo>
                  <a:lnTo>
                    <a:pt x="155" y="248"/>
                  </a:lnTo>
                  <a:lnTo>
                    <a:pt x="151" y="243"/>
                  </a:lnTo>
                  <a:lnTo>
                    <a:pt x="147" y="237"/>
                  </a:lnTo>
                  <a:lnTo>
                    <a:pt x="145" y="228"/>
                  </a:lnTo>
                  <a:lnTo>
                    <a:pt x="143" y="222"/>
                  </a:lnTo>
                  <a:lnTo>
                    <a:pt x="141" y="213"/>
                  </a:lnTo>
                  <a:lnTo>
                    <a:pt x="134" y="209"/>
                  </a:lnTo>
                  <a:lnTo>
                    <a:pt x="141" y="205"/>
                  </a:lnTo>
                  <a:lnTo>
                    <a:pt x="145" y="199"/>
                  </a:lnTo>
                  <a:lnTo>
                    <a:pt x="151" y="188"/>
                  </a:lnTo>
                  <a:lnTo>
                    <a:pt x="153" y="186"/>
                  </a:lnTo>
                  <a:lnTo>
                    <a:pt x="155" y="183"/>
                  </a:lnTo>
                  <a:lnTo>
                    <a:pt x="155" y="179"/>
                  </a:lnTo>
                  <a:lnTo>
                    <a:pt x="155" y="175"/>
                  </a:lnTo>
                  <a:lnTo>
                    <a:pt x="155" y="171"/>
                  </a:lnTo>
                  <a:lnTo>
                    <a:pt x="153" y="167"/>
                  </a:lnTo>
                  <a:lnTo>
                    <a:pt x="151" y="164"/>
                  </a:lnTo>
                  <a:lnTo>
                    <a:pt x="149" y="160"/>
                  </a:lnTo>
                  <a:lnTo>
                    <a:pt x="145" y="158"/>
                  </a:lnTo>
                  <a:lnTo>
                    <a:pt x="143" y="156"/>
                  </a:lnTo>
                  <a:lnTo>
                    <a:pt x="140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4" y="143"/>
                  </a:lnTo>
                  <a:lnTo>
                    <a:pt x="132" y="139"/>
                  </a:lnTo>
                  <a:lnTo>
                    <a:pt x="132" y="136"/>
                  </a:lnTo>
                  <a:lnTo>
                    <a:pt x="132" y="130"/>
                  </a:lnTo>
                  <a:lnTo>
                    <a:pt x="134" y="126"/>
                  </a:lnTo>
                  <a:lnTo>
                    <a:pt x="136" y="120"/>
                  </a:lnTo>
                  <a:lnTo>
                    <a:pt x="138" y="120"/>
                  </a:lnTo>
                  <a:lnTo>
                    <a:pt x="141" y="120"/>
                  </a:lnTo>
                  <a:lnTo>
                    <a:pt x="147" y="120"/>
                  </a:lnTo>
                  <a:lnTo>
                    <a:pt x="155" y="119"/>
                  </a:lnTo>
                  <a:lnTo>
                    <a:pt x="158" y="117"/>
                  </a:lnTo>
                  <a:lnTo>
                    <a:pt x="162" y="115"/>
                  </a:lnTo>
                  <a:lnTo>
                    <a:pt x="164" y="113"/>
                  </a:lnTo>
                  <a:lnTo>
                    <a:pt x="166" y="111"/>
                  </a:lnTo>
                  <a:lnTo>
                    <a:pt x="170" y="107"/>
                  </a:lnTo>
                  <a:lnTo>
                    <a:pt x="170" y="104"/>
                  </a:lnTo>
                  <a:lnTo>
                    <a:pt x="172" y="100"/>
                  </a:lnTo>
                  <a:lnTo>
                    <a:pt x="172" y="94"/>
                  </a:lnTo>
                  <a:lnTo>
                    <a:pt x="168" y="90"/>
                  </a:lnTo>
                  <a:lnTo>
                    <a:pt x="160" y="75"/>
                  </a:lnTo>
                  <a:lnTo>
                    <a:pt x="158" y="72"/>
                  </a:lnTo>
                  <a:lnTo>
                    <a:pt x="157" y="68"/>
                  </a:lnTo>
                  <a:lnTo>
                    <a:pt x="155" y="62"/>
                  </a:lnTo>
                  <a:lnTo>
                    <a:pt x="155" y="58"/>
                  </a:lnTo>
                  <a:lnTo>
                    <a:pt x="153" y="53"/>
                  </a:lnTo>
                  <a:lnTo>
                    <a:pt x="155" y="49"/>
                  </a:lnTo>
                  <a:lnTo>
                    <a:pt x="155" y="45"/>
                  </a:lnTo>
                  <a:lnTo>
                    <a:pt x="157" y="41"/>
                  </a:lnTo>
                  <a:lnTo>
                    <a:pt x="157" y="36"/>
                  </a:lnTo>
                  <a:lnTo>
                    <a:pt x="157" y="25"/>
                  </a:lnTo>
                  <a:lnTo>
                    <a:pt x="155" y="17"/>
                  </a:lnTo>
                  <a:lnTo>
                    <a:pt x="153" y="11"/>
                  </a:lnTo>
                  <a:lnTo>
                    <a:pt x="151" y="8"/>
                  </a:lnTo>
                  <a:lnTo>
                    <a:pt x="149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0" name="Freeform 317"/>
            <p:cNvSpPr>
              <a:spLocks/>
            </p:cNvSpPr>
            <p:nvPr/>
          </p:nvSpPr>
          <p:spPr bwMode="auto">
            <a:xfrm>
              <a:off x="694" y="2699"/>
              <a:ext cx="98" cy="124"/>
            </a:xfrm>
            <a:custGeom>
              <a:avLst/>
              <a:gdLst>
                <a:gd name="T0" fmla="*/ 9 w 190"/>
                <a:gd name="T1" fmla="*/ 0 h 309"/>
                <a:gd name="T2" fmla="*/ 9 w 190"/>
                <a:gd name="T3" fmla="*/ 1 h 309"/>
                <a:gd name="T4" fmla="*/ 9 w 190"/>
                <a:gd name="T5" fmla="*/ 1 h 309"/>
                <a:gd name="T6" fmla="*/ 9 w 190"/>
                <a:gd name="T7" fmla="*/ 2 h 309"/>
                <a:gd name="T8" fmla="*/ 9 w 190"/>
                <a:gd name="T9" fmla="*/ 2 h 309"/>
                <a:gd name="T10" fmla="*/ 8 w 190"/>
                <a:gd name="T11" fmla="*/ 3 h 309"/>
                <a:gd name="T12" fmla="*/ 7 w 190"/>
                <a:gd name="T13" fmla="*/ 4 h 309"/>
                <a:gd name="T14" fmla="*/ 6 w 190"/>
                <a:gd name="T15" fmla="*/ 4 h 309"/>
                <a:gd name="T16" fmla="*/ 6 w 190"/>
                <a:gd name="T17" fmla="*/ 4 h 309"/>
                <a:gd name="T18" fmla="*/ 5 w 190"/>
                <a:gd name="T19" fmla="*/ 4 h 309"/>
                <a:gd name="T20" fmla="*/ 5 w 190"/>
                <a:gd name="T21" fmla="*/ 4 h 309"/>
                <a:gd name="T22" fmla="*/ 4 w 190"/>
                <a:gd name="T23" fmla="*/ 4 h 309"/>
                <a:gd name="T24" fmla="*/ 3 w 190"/>
                <a:gd name="T25" fmla="*/ 4 h 309"/>
                <a:gd name="T26" fmla="*/ 2 w 190"/>
                <a:gd name="T27" fmla="*/ 4 h 309"/>
                <a:gd name="T28" fmla="*/ 2 w 190"/>
                <a:gd name="T29" fmla="*/ 5 h 309"/>
                <a:gd name="T30" fmla="*/ 0 w 190"/>
                <a:gd name="T31" fmla="*/ 6 h 309"/>
                <a:gd name="T32" fmla="*/ 1 w 190"/>
                <a:gd name="T33" fmla="*/ 7 h 309"/>
                <a:gd name="T34" fmla="*/ 1 w 190"/>
                <a:gd name="T35" fmla="*/ 7 h 309"/>
                <a:gd name="T36" fmla="*/ 2 w 190"/>
                <a:gd name="T37" fmla="*/ 7 h 309"/>
                <a:gd name="T38" fmla="*/ 3 w 190"/>
                <a:gd name="T39" fmla="*/ 7 h 309"/>
                <a:gd name="T40" fmla="*/ 3 w 190"/>
                <a:gd name="T41" fmla="*/ 8 h 309"/>
                <a:gd name="T42" fmla="*/ 3 w 190"/>
                <a:gd name="T43" fmla="*/ 8 h 309"/>
                <a:gd name="T44" fmla="*/ 4 w 190"/>
                <a:gd name="T45" fmla="*/ 8 h 309"/>
                <a:gd name="T46" fmla="*/ 8 w 190"/>
                <a:gd name="T47" fmla="*/ 8 h 309"/>
                <a:gd name="T48" fmla="*/ 13 w 190"/>
                <a:gd name="T49" fmla="*/ 8 h 309"/>
                <a:gd name="T50" fmla="*/ 13 w 190"/>
                <a:gd name="T51" fmla="*/ 8 h 309"/>
                <a:gd name="T52" fmla="*/ 13 w 190"/>
                <a:gd name="T53" fmla="*/ 7 h 309"/>
                <a:gd name="T54" fmla="*/ 12 w 190"/>
                <a:gd name="T55" fmla="*/ 7 h 309"/>
                <a:gd name="T56" fmla="*/ 11 w 190"/>
                <a:gd name="T57" fmla="*/ 6 h 309"/>
                <a:gd name="T58" fmla="*/ 10 w 190"/>
                <a:gd name="T59" fmla="*/ 6 h 309"/>
                <a:gd name="T60" fmla="*/ 10 w 190"/>
                <a:gd name="T61" fmla="*/ 6 h 309"/>
                <a:gd name="T62" fmla="*/ 10 w 190"/>
                <a:gd name="T63" fmla="*/ 5 h 309"/>
                <a:gd name="T64" fmla="*/ 11 w 190"/>
                <a:gd name="T65" fmla="*/ 5 h 309"/>
                <a:gd name="T66" fmla="*/ 11 w 190"/>
                <a:gd name="T67" fmla="*/ 4 h 309"/>
                <a:gd name="T68" fmla="*/ 11 w 190"/>
                <a:gd name="T69" fmla="*/ 4 h 309"/>
                <a:gd name="T70" fmla="*/ 10 w 190"/>
                <a:gd name="T71" fmla="*/ 4 h 309"/>
                <a:gd name="T72" fmla="*/ 10 w 190"/>
                <a:gd name="T73" fmla="*/ 4 h 309"/>
                <a:gd name="T74" fmla="*/ 9 w 190"/>
                <a:gd name="T75" fmla="*/ 4 h 309"/>
                <a:gd name="T76" fmla="*/ 10 w 190"/>
                <a:gd name="T77" fmla="*/ 3 h 309"/>
                <a:gd name="T78" fmla="*/ 10 w 190"/>
                <a:gd name="T79" fmla="*/ 3 h 309"/>
                <a:gd name="T80" fmla="*/ 11 w 190"/>
                <a:gd name="T81" fmla="*/ 3 h 309"/>
                <a:gd name="T82" fmla="*/ 12 w 190"/>
                <a:gd name="T83" fmla="*/ 3 h 309"/>
                <a:gd name="T84" fmla="*/ 12 w 190"/>
                <a:gd name="T85" fmla="*/ 2 h 309"/>
                <a:gd name="T86" fmla="*/ 11 w 190"/>
                <a:gd name="T87" fmla="*/ 2 h 309"/>
                <a:gd name="T88" fmla="*/ 11 w 190"/>
                <a:gd name="T89" fmla="*/ 2 h 309"/>
                <a:gd name="T90" fmla="*/ 11 w 190"/>
                <a:gd name="T91" fmla="*/ 1 h 309"/>
                <a:gd name="T92" fmla="*/ 11 w 190"/>
                <a:gd name="T93" fmla="*/ 1 h 309"/>
                <a:gd name="T94" fmla="*/ 11 w 190"/>
                <a:gd name="T95" fmla="*/ 0 h 309"/>
                <a:gd name="T96" fmla="*/ 10 w 190"/>
                <a:gd name="T97" fmla="*/ 0 h 30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0"/>
                <a:gd name="T148" fmla="*/ 0 h 309"/>
                <a:gd name="T149" fmla="*/ 190 w 190"/>
                <a:gd name="T150" fmla="*/ 309 h 30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0" h="309">
                  <a:moveTo>
                    <a:pt x="130" y="0"/>
                  </a:moveTo>
                  <a:lnTo>
                    <a:pt x="128" y="6"/>
                  </a:lnTo>
                  <a:lnTo>
                    <a:pt x="126" y="17"/>
                  </a:lnTo>
                  <a:lnTo>
                    <a:pt x="125" y="25"/>
                  </a:lnTo>
                  <a:lnTo>
                    <a:pt x="125" y="34"/>
                  </a:lnTo>
                  <a:lnTo>
                    <a:pt x="125" y="38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8" y="49"/>
                  </a:lnTo>
                  <a:lnTo>
                    <a:pt x="128" y="57"/>
                  </a:lnTo>
                  <a:lnTo>
                    <a:pt x="126" y="66"/>
                  </a:lnTo>
                  <a:lnTo>
                    <a:pt x="126" y="73"/>
                  </a:lnTo>
                  <a:lnTo>
                    <a:pt x="125" y="81"/>
                  </a:lnTo>
                  <a:lnTo>
                    <a:pt x="123" y="92"/>
                  </a:lnTo>
                  <a:lnTo>
                    <a:pt x="121" y="98"/>
                  </a:lnTo>
                  <a:lnTo>
                    <a:pt x="117" y="107"/>
                  </a:lnTo>
                  <a:lnTo>
                    <a:pt x="113" y="117"/>
                  </a:lnTo>
                  <a:lnTo>
                    <a:pt x="109" y="124"/>
                  </a:lnTo>
                  <a:lnTo>
                    <a:pt x="106" y="132"/>
                  </a:lnTo>
                  <a:lnTo>
                    <a:pt x="102" y="137"/>
                  </a:lnTo>
                  <a:lnTo>
                    <a:pt x="98" y="141"/>
                  </a:lnTo>
                  <a:lnTo>
                    <a:pt x="94" y="143"/>
                  </a:lnTo>
                  <a:lnTo>
                    <a:pt x="93" y="147"/>
                  </a:lnTo>
                  <a:lnTo>
                    <a:pt x="89" y="149"/>
                  </a:lnTo>
                  <a:lnTo>
                    <a:pt x="87" y="149"/>
                  </a:lnTo>
                  <a:lnTo>
                    <a:pt x="85" y="149"/>
                  </a:lnTo>
                  <a:lnTo>
                    <a:pt x="81" y="149"/>
                  </a:lnTo>
                  <a:lnTo>
                    <a:pt x="79" y="149"/>
                  </a:lnTo>
                  <a:lnTo>
                    <a:pt x="78" y="149"/>
                  </a:lnTo>
                  <a:lnTo>
                    <a:pt x="76" y="147"/>
                  </a:lnTo>
                  <a:lnTo>
                    <a:pt x="72" y="145"/>
                  </a:lnTo>
                  <a:lnTo>
                    <a:pt x="70" y="143"/>
                  </a:lnTo>
                  <a:lnTo>
                    <a:pt x="68" y="143"/>
                  </a:lnTo>
                  <a:lnTo>
                    <a:pt x="64" y="143"/>
                  </a:lnTo>
                  <a:lnTo>
                    <a:pt x="62" y="143"/>
                  </a:lnTo>
                  <a:lnTo>
                    <a:pt x="59" y="143"/>
                  </a:lnTo>
                  <a:lnTo>
                    <a:pt x="57" y="143"/>
                  </a:lnTo>
                  <a:lnTo>
                    <a:pt x="51" y="145"/>
                  </a:lnTo>
                  <a:lnTo>
                    <a:pt x="46" y="149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29" y="166"/>
                  </a:lnTo>
                  <a:lnTo>
                    <a:pt x="23" y="173"/>
                  </a:lnTo>
                  <a:lnTo>
                    <a:pt x="19" y="179"/>
                  </a:lnTo>
                  <a:lnTo>
                    <a:pt x="17" y="183"/>
                  </a:lnTo>
                  <a:lnTo>
                    <a:pt x="17" y="213"/>
                  </a:lnTo>
                  <a:lnTo>
                    <a:pt x="0" y="250"/>
                  </a:lnTo>
                  <a:lnTo>
                    <a:pt x="0" y="254"/>
                  </a:lnTo>
                  <a:lnTo>
                    <a:pt x="2" y="262"/>
                  </a:lnTo>
                  <a:lnTo>
                    <a:pt x="2" y="263"/>
                  </a:lnTo>
                  <a:lnTo>
                    <a:pt x="4" y="265"/>
                  </a:lnTo>
                  <a:lnTo>
                    <a:pt x="6" y="269"/>
                  </a:lnTo>
                  <a:lnTo>
                    <a:pt x="8" y="271"/>
                  </a:lnTo>
                  <a:lnTo>
                    <a:pt x="10" y="273"/>
                  </a:lnTo>
                  <a:lnTo>
                    <a:pt x="14" y="275"/>
                  </a:lnTo>
                  <a:lnTo>
                    <a:pt x="17" y="277"/>
                  </a:lnTo>
                  <a:lnTo>
                    <a:pt x="21" y="277"/>
                  </a:lnTo>
                  <a:lnTo>
                    <a:pt x="25" y="278"/>
                  </a:lnTo>
                  <a:lnTo>
                    <a:pt x="32" y="284"/>
                  </a:lnTo>
                  <a:lnTo>
                    <a:pt x="34" y="286"/>
                  </a:lnTo>
                  <a:lnTo>
                    <a:pt x="36" y="290"/>
                  </a:lnTo>
                  <a:lnTo>
                    <a:pt x="38" y="292"/>
                  </a:lnTo>
                  <a:lnTo>
                    <a:pt x="40" y="293"/>
                  </a:lnTo>
                  <a:lnTo>
                    <a:pt x="40" y="297"/>
                  </a:lnTo>
                  <a:lnTo>
                    <a:pt x="40" y="301"/>
                  </a:lnTo>
                  <a:lnTo>
                    <a:pt x="40" y="305"/>
                  </a:lnTo>
                  <a:lnTo>
                    <a:pt x="38" y="309"/>
                  </a:lnTo>
                  <a:lnTo>
                    <a:pt x="42" y="309"/>
                  </a:lnTo>
                  <a:lnTo>
                    <a:pt x="55" y="307"/>
                  </a:lnTo>
                  <a:lnTo>
                    <a:pt x="72" y="307"/>
                  </a:lnTo>
                  <a:lnTo>
                    <a:pt x="93" y="305"/>
                  </a:lnTo>
                  <a:lnTo>
                    <a:pt x="117" y="303"/>
                  </a:lnTo>
                  <a:lnTo>
                    <a:pt x="141" y="303"/>
                  </a:lnTo>
                  <a:lnTo>
                    <a:pt x="166" y="303"/>
                  </a:lnTo>
                  <a:lnTo>
                    <a:pt x="188" y="303"/>
                  </a:lnTo>
                  <a:lnTo>
                    <a:pt x="188" y="301"/>
                  </a:lnTo>
                  <a:lnTo>
                    <a:pt x="187" y="295"/>
                  </a:lnTo>
                  <a:lnTo>
                    <a:pt x="187" y="292"/>
                  </a:lnTo>
                  <a:lnTo>
                    <a:pt x="188" y="288"/>
                  </a:lnTo>
                  <a:lnTo>
                    <a:pt x="188" y="282"/>
                  </a:lnTo>
                  <a:lnTo>
                    <a:pt x="190" y="277"/>
                  </a:lnTo>
                  <a:lnTo>
                    <a:pt x="188" y="277"/>
                  </a:lnTo>
                  <a:lnTo>
                    <a:pt x="183" y="275"/>
                  </a:lnTo>
                  <a:lnTo>
                    <a:pt x="177" y="269"/>
                  </a:lnTo>
                  <a:lnTo>
                    <a:pt x="168" y="263"/>
                  </a:lnTo>
                  <a:lnTo>
                    <a:pt x="162" y="258"/>
                  </a:lnTo>
                  <a:lnTo>
                    <a:pt x="158" y="254"/>
                  </a:lnTo>
                  <a:lnTo>
                    <a:pt x="155" y="248"/>
                  </a:lnTo>
                  <a:lnTo>
                    <a:pt x="151" y="243"/>
                  </a:lnTo>
                  <a:lnTo>
                    <a:pt x="147" y="237"/>
                  </a:lnTo>
                  <a:lnTo>
                    <a:pt x="145" y="228"/>
                  </a:lnTo>
                  <a:lnTo>
                    <a:pt x="143" y="222"/>
                  </a:lnTo>
                  <a:lnTo>
                    <a:pt x="141" y="213"/>
                  </a:lnTo>
                  <a:lnTo>
                    <a:pt x="134" y="209"/>
                  </a:lnTo>
                  <a:lnTo>
                    <a:pt x="141" y="205"/>
                  </a:lnTo>
                  <a:lnTo>
                    <a:pt x="145" y="199"/>
                  </a:lnTo>
                  <a:lnTo>
                    <a:pt x="151" y="188"/>
                  </a:lnTo>
                  <a:lnTo>
                    <a:pt x="153" y="186"/>
                  </a:lnTo>
                  <a:lnTo>
                    <a:pt x="155" y="183"/>
                  </a:lnTo>
                  <a:lnTo>
                    <a:pt x="155" y="179"/>
                  </a:lnTo>
                  <a:lnTo>
                    <a:pt x="155" y="175"/>
                  </a:lnTo>
                  <a:lnTo>
                    <a:pt x="155" y="171"/>
                  </a:lnTo>
                  <a:lnTo>
                    <a:pt x="153" y="167"/>
                  </a:lnTo>
                  <a:lnTo>
                    <a:pt x="151" y="164"/>
                  </a:lnTo>
                  <a:lnTo>
                    <a:pt x="149" y="160"/>
                  </a:lnTo>
                  <a:lnTo>
                    <a:pt x="145" y="158"/>
                  </a:lnTo>
                  <a:lnTo>
                    <a:pt x="143" y="156"/>
                  </a:lnTo>
                  <a:lnTo>
                    <a:pt x="140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4" y="143"/>
                  </a:lnTo>
                  <a:lnTo>
                    <a:pt x="132" y="139"/>
                  </a:lnTo>
                  <a:lnTo>
                    <a:pt x="132" y="136"/>
                  </a:lnTo>
                  <a:lnTo>
                    <a:pt x="132" y="130"/>
                  </a:lnTo>
                  <a:lnTo>
                    <a:pt x="134" y="126"/>
                  </a:lnTo>
                  <a:lnTo>
                    <a:pt x="136" y="120"/>
                  </a:lnTo>
                  <a:lnTo>
                    <a:pt x="138" y="120"/>
                  </a:lnTo>
                  <a:lnTo>
                    <a:pt x="141" y="120"/>
                  </a:lnTo>
                  <a:lnTo>
                    <a:pt x="147" y="120"/>
                  </a:lnTo>
                  <a:lnTo>
                    <a:pt x="155" y="119"/>
                  </a:lnTo>
                  <a:lnTo>
                    <a:pt x="158" y="117"/>
                  </a:lnTo>
                  <a:lnTo>
                    <a:pt x="162" y="115"/>
                  </a:lnTo>
                  <a:lnTo>
                    <a:pt x="164" y="113"/>
                  </a:lnTo>
                  <a:lnTo>
                    <a:pt x="166" y="111"/>
                  </a:lnTo>
                  <a:lnTo>
                    <a:pt x="170" y="107"/>
                  </a:lnTo>
                  <a:lnTo>
                    <a:pt x="170" y="104"/>
                  </a:lnTo>
                  <a:lnTo>
                    <a:pt x="172" y="100"/>
                  </a:lnTo>
                  <a:lnTo>
                    <a:pt x="172" y="94"/>
                  </a:lnTo>
                  <a:lnTo>
                    <a:pt x="168" y="90"/>
                  </a:lnTo>
                  <a:lnTo>
                    <a:pt x="160" y="75"/>
                  </a:lnTo>
                  <a:lnTo>
                    <a:pt x="158" y="72"/>
                  </a:lnTo>
                  <a:lnTo>
                    <a:pt x="157" y="68"/>
                  </a:lnTo>
                  <a:lnTo>
                    <a:pt x="155" y="62"/>
                  </a:lnTo>
                  <a:lnTo>
                    <a:pt x="155" y="58"/>
                  </a:lnTo>
                  <a:lnTo>
                    <a:pt x="153" y="53"/>
                  </a:lnTo>
                  <a:lnTo>
                    <a:pt x="155" y="49"/>
                  </a:lnTo>
                  <a:lnTo>
                    <a:pt x="155" y="45"/>
                  </a:lnTo>
                  <a:lnTo>
                    <a:pt x="157" y="41"/>
                  </a:lnTo>
                  <a:lnTo>
                    <a:pt x="157" y="36"/>
                  </a:lnTo>
                  <a:lnTo>
                    <a:pt x="157" y="25"/>
                  </a:lnTo>
                  <a:lnTo>
                    <a:pt x="155" y="17"/>
                  </a:lnTo>
                  <a:lnTo>
                    <a:pt x="153" y="11"/>
                  </a:lnTo>
                  <a:lnTo>
                    <a:pt x="151" y="8"/>
                  </a:lnTo>
                  <a:lnTo>
                    <a:pt x="149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1" name="Freeform 318"/>
            <p:cNvSpPr>
              <a:spLocks/>
            </p:cNvSpPr>
            <p:nvPr/>
          </p:nvSpPr>
          <p:spPr bwMode="auto">
            <a:xfrm>
              <a:off x="761" y="2594"/>
              <a:ext cx="139" cy="177"/>
            </a:xfrm>
            <a:custGeom>
              <a:avLst/>
              <a:gdLst>
                <a:gd name="T0" fmla="*/ 19 w 269"/>
                <a:gd name="T1" fmla="*/ 5 h 442"/>
                <a:gd name="T2" fmla="*/ 18 w 269"/>
                <a:gd name="T3" fmla="*/ 5 h 442"/>
                <a:gd name="T4" fmla="*/ 17 w 269"/>
                <a:gd name="T5" fmla="*/ 5 h 442"/>
                <a:gd name="T6" fmla="*/ 17 w 269"/>
                <a:gd name="T7" fmla="*/ 5 h 442"/>
                <a:gd name="T8" fmla="*/ 17 w 269"/>
                <a:gd name="T9" fmla="*/ 6 h 442"/>
                <a:gd name="T10" fmla="*/ 16 w 269"/>
                <a:gd name="T11" fmla="*/ 6 h 442"/>
                <a:gd name="T12" fmla="*/ 15 w 269"/>
                <a:gd name="T13" fmla="*/ 6 h 442"/>
                <a:gd name="T14" fmla="*/ 14 w 269"/>
                <a:gd name="T15" fmla="*/ 6 h 442"/>
                <a:gd name="T16" fmla="*/ 15 w 269"/>
                <a:gd name="T17" fmla="*/ 6 h 442"/>
                <a:gd name="T18" fmla="*/ 15 w 269"/>
                <a:gd name="T19" fmla="*/ 6 h 442"/>
                <a:gd name="T20" fmla="*/ 15 w 269"/>
                <a:gd name="T21" fmla="*/ 6 h 442"/>
                <a:gd name="T22" fmla="*/ 16 w 269"/>
                <a:gd name="T23" fmla="*/ 7 h 442"/>
                <a:gd name="T24" fmla="*/ 16 w 269"/>
                <a:gd name="T25" fmla="*/ 7 h 442"/>
                <a:gd name="T26" fmla="*/ 16 w 269"/>
                <a:gd name="T27" fmla="*/ 8 h 442"/>
                <a:gd name="T28" fmla="*/ 16 w 269"/>
                <a:gd name="T29" fmla="*/ 8 h 442"/>
                <a:gd name="T30" fmla="*/ 17 w 269"/>
                <a:gd name="T31" fmla="*/ 9 h 442"/>
                <a:gd name="T32" fmla="*/ 15 w 269"/>
                <a:gd name="T33" fmla="*/ 10 h 442"/>
                <a:gd name="T34" fmla="*/ 13 w 269"/>
                <a:gd name="T35" fmla="*/ 10 h 442"/>
                <a:gd name="T36" fmla="*/ 13 w 269"/>
                <a:gd name="T37" fmla="*/ 10 h 442"/>
                <a:gd name="T38" fmla="*/ 13 w 269"/>
                <a:gd name="T39" fmla="*/ 10 h 442"/>
                <a:gd name="T40" fmla="*/ 12 w 269"/>
                <a:gd name="T41" fmla="*/ 11 h 442"/>
                <a:gd name="T42" fmla="*/ 11 w 269"/>
                <a:gd name="T43" fmla="*/ 11 h 442"/>
                <a:gd name="T44" fmla="*/ 10 w 269"/>
                <a:gd name="T45" fmla="*/ 11 h 442"/>
                <a:gd name="T46" fmla="*/ 9 w 269"/>
                <a:gd name="T47" fmla="*/ 11 h 442"/>
                <a:gd name="T48" fmla="*/ 9 w 269"/>
                <a:gd name="T49" fmla="*/ 11 h 442"/>
                <a:gd name="T50" fmla="*/ 9 w 269"/>
                <a:gd name="T51" fmla="*/ 11 h 442"/>
                <a:gd name="T52" fmla="*/ 7 w 269"/>
                <a:gd name="T53" fmla="*/ 11 h 442"/>
                <a:gd name="T54" fmla="*/ 4 w 269"/>
                <a:gd name="T55" fmla="*/ 11 h 442"/>
                <a:gd name="T56" fmla="*/ 2 w 269"/>
                <a:gd name="T57" fmla="*/ 11 h 442"/>
                <a:gd name="T58" fmla="*/ 2 w 269"/>
                <a:gd name="T59" fmla="*/ 11 h 442"/>
                <a:gd name="T60" fmla="*/ 1 w 269"/>
                <a:gd name="T61" fmla="*/ 11 h 442"/>
                <a:gd name="T62" fmla="*/ 1 w 269"/>
                <a:gd name="T63" fmla="*/ 10 h 442"/>
                <a:gd name="T64" fmla="*/ 1 w 269"/>
                <a:gd name="T65" fmla="*/ 10 h 442"/>
                <a:gd name="T66" fmla="*/ 1 w 269"/>
                <a:gd name="T67" fmla="*/ 10 h 442"/>
                <a:gd name="T68" fmla="*/ 2 w 269"/>
                <a:gd name="T69" fmla="*/ 10 h 442"/>
                <a:gd name="T70" fmla="*/ 3 w 269"/>
                <a:gd name="T71" fmla="*/ 10 h 442"/>
                <a:gd name="T72" fmla="*/ 3 w 269"/>
                <a:gd name="T73" fmla="*/ 9 h 442"/>
                <a:gd name="T74" fmla="*/ 3 w 269"/>
                <a:gd name="T75" fmla="*/ 9 h 442"/>
                <a:gd name="T76" fmla="*/ 2 w 269"/>
                <a:gd name="T77" fmla="*/ 8 h 442"/>
                <a:gd name="T78" fmla="*/ 2 w 269"/>
                <a:gd name="T79" fmla="*/ 8 h 442"/>
                <a:gd name="T80" fmla="*/ 2 w 269"/>
                <a:gd name="T81" fmla="*/ 8 h 442"/>
                <a:gd name="T82" fmla="*/ 2 w 269"/>
                <a:gd name="T83" fmla="*/ 7 h 442"/>
                <a:gd name="T84" fmla="*/ 1 w 269"/>
                <a:gd name="T85" fmla="*/ 7 h 442"/>
                <a:gd name="T86" fmla="*/ 1 w 269"/>
                <a:gd name="T87" fmla="*/ 7 h 442"/>
                <a:gd name="T88" fmla="*/ 1 w 269"/>
                <a:gd name="T89" fmla="*/ 6 h 442"/>
                <a:gd name="T90" fmla="*/ 1 w 269"/>
                <a:gd name="T91" fmla="*/ 6 h 442"/>
                <a:gd name="T92" fmla="*/ 1 w 269"/>
                <a:gd name="T93" fmla="*/ 5 h 442"/>
                <a:gd name="T94" fmla="*/ 1 w 269"/>
                <a:gd name="T95" fmla="*/ 5 h 442"/>
                <a:gd name="T96" fmla="*/ 2 w 269"/>
                <a:gd name="T97" fmla="*/ 4 h 442"/>
                <a:gd name="T98" fmla="*/ 3 w 269"/>
                <a:gd name="T99" fmla="*/ 4 h 442"/>
                <a:gd name="T100" fmla="*/ 3 w 269"/>
                <a:gd name="T101" fmla="*/ 3 h 442"/>
                <a:gd name="T102" fmla="*/ 3 w 269"/>
                <a:gd name="T103" fmla="*/ 2 h 442"/>
                <a:gd name="T104" fmla="*/ 3 w 269"/>
                <a:gd name="T105" fmla="*/ 2 h 442"/>
                <a:gd name="T106" fmla="*/ 4 w 269"/>
                <a:gd name="T107" fmla="*/ 2 h 442"/>
                <a:gd name="T108" fmla="*/ 3 w 269"/>
                <a:gd name="T109" fmla="*/ 1 h 442"/>
                <a:gd name="T110" fmla="*/ 3 w 269"/>
                <a:gd name="T111" fmla="*/ 0 h 442"/>
                <a:gd name="T112" fmla="*/ 3 w 269"/>
                <a:gd name="T113" fmla="*/ 0 h 4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9"/>
                <a:gd name="T172" fmla="*/ 0 h 442"/>
                <a:gd name="T173" fmla="*/ 269 w 269"/>
                <a:gd name="T174" fmla="*/ 442 h 4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9" h="442">
                  <a:moveTo>
                    <a:pt x="40" y="0"/>
                  </a:moveTo>
                  <a:lnTo>
                    <a:pt x="269" y="94"/>
                  </a:lnTo>
                  <a:lnTo>
                    <a:pt x="267" y="186"/>
                  </a:lnTo>
                  <a:lnTo>
                    <a:pt x="262" y="184"/>
                  </a:lnTo>
                  <a:lnTo>
                    <a:pt x="248" y="182"/>
                  </a:lnTo>
                  <a:lnTo>
                    <a:pt x="245" y="184"/>
                  </a:lnTo>
                  <a:lnTo>
                    <a:pt x="241" y="184"/>
                  </a:lnTo>
                  <a:lnTo>
                    <a:pt x="237" y="186"/>
                  </a:lnTo>
                  <a:lnTo>
                    <a:pt x="233" y="188"/>
                  </a:lnTo>
                  <a:lnTo>
                    <a:pt x="232" y="190"/>
                  </a:lnTo>
                  <a:lnTo>
                    <a:pt x="230" y="192"/>
                  </a:lnTo>
                  <a:lnTo>
                    <a:pt x="228" y="195"/>
                  </a:lnTo>
                  <a:lnTo>
                    <a:pt x="228" y="199"/>
                  </a:lnTo>
                  <a:lnTo>
                    <a:pt x="228" y="201"/>
                  </a:lnTo>
                  <a:lnTo>
                    <a:pt x="228" y="209"/>
                  </a:lnTo>
                  <a:lnTo>
                    <a:pt x="226" y="212"/>
                  </a:lnTo>
                  <a:lnTo>
                    <a:pt x="226" y="216"/>
                  </a:lnTo>
                  <a:lnTo>
                    <a:pt x="224" y="220"/>
                  </a:lnTo>
                  <a:lnTo>
                    <a:pt x="220" y="224"/>
                  </a:lnTo>
                  <a:lnTo>
                    <a:pt x="215" y="227"/>
                  </a:lnTo>
                  <a:lnTo>
                    <a:pt x="209" y="231"/>
                  </a:lnTo>
                  <a:lnTo>
                    <a:pt x="207" y="235"/>
                  </a:lnTo>
                  <a:lnTo>
                    <a:pt x="207" y="239"/>
                  </a:lnTo>
                  <a:lnTo>
                    <a:pt x="207" y="241"/>
                  </a:lnTo>
                  <a:lnTo>
                    <a:pt x="207" y="242"/>
                  </a:lnTo>
                  <a:lnTo>
                    <a:pt x="207" y="246"/>
                  </a:lnTo>
                  <a:lnTo>
                    <a:pt x="209" y="248"/>
                  </a:lnTo>
                  <a:lnTo>
                    <a:pt x="211" y="252"/>
                  </a:lnTo>
                  <a:lnTo>
                    <a:pt x="211" y="256"/>
                  </a:lnTo>
                  <a:lnTo>
                    <a:pt x="209" y="256"/>
                  </a:lnTo>
                  <a:lnTo>
                    <a:pt x="209" y="254"/>
                  </a:lnTo>
                  <a:lnTo>
                    <a:pt x="211" y="257"/>
                  </a:lnTo>
                  <a:lnTo>
                    <a:pt x="215" y="263"/>
                  </a:lnTo>
                  <a:lnTo>
                    <a:pt x="218" y="267"/>
                  </a:lnTo>
                  <a:lnTo>
                    <a:pt x="220" y="271"/>
                  </a:lnTo>
                  <a:lnTo>
                    <a:pt x="222" y="276"/>
                  </a:lnTo>
                  <a:lnTo>
                    <a:pt x="220" y="278"/>
                  </a:lnTo>
                  <a:lnTo>
                    <a:pt x="218" y="288"/>
                  </a:lnTo>
                  <a:lnTo>
                    <a:pt x="216" y="299"/>
                  </a:lnTo>
                  <a:lnTo>
                    <a:pt x="216" y="304"/>
                  </a:lnTo>
                  <a:lnTo>
                    <a:pt x="216" y="310"/>
                  </a:lnTo>
                  <a:lnTo>
                    <a:pt x="216" y="316"/>
                  </a:lnTo>
                  <a:lnTo>
                    <a:pt x="218" y="320"/>
                  </a:lnTo>
                  <a:lnTo>
                    <a:pt x="222" y="333"/>
                  </a:lnTo>
                  <a:lnTo>
                    <a:pt x="228" y="348"/>
                  </a:lnTo>
                  <a:lnTo>
                    <a:pt x="230" y="361"/>
                  </a:lnTo>
                  <a:lnTo>
                    <a:pt x="232" y="365"/>
                  </a:lnTo>
                  <a:lnTo>
                    <a:pt x="226" y="367"/>
                  </a:lnTo>
                  <a:lnTo>
                    <a:pt x="211" y="372"/>
                  </a:lnTo>
                  <a:lnTo>
                    <a:pt x="201" y="376"/>
                  </a:lnTo>
                  <a:lnTo>
                    <a:pt x="194" y="380"/>
                  </a:lnTo>
                  <a:lnTo>
                    <a:pt x="192" y="383"/>
                  </a:lnTo>
                  <a:lnTo>
                    <a:pt x="188" y="387"/>
                  </a:lnTo>
                  <a:lnTo>
                    <a:pt x="186" y="389"/>
                  </a:lnTo>
                  <a:lnTo>
                    <a:pt x="185" y="393"/>
                  </a:lnTo>
                  <a:lnTo>
                    <a:pt x="185" y="395"/>
                  </a:lnTo>
                  <a:lnTo>
                    <a:pt x="185" y="399"/>
                  </a:lnTo>
                  <a:lnTo>
                    <a:pt x="183" y="404"/>
                  </a:lnTo>
                  <a:lnTo>
                    <a:pt x="179" y="412"/>
                  </a:lnTo>
                  <a:lnTo>
                    <a:pt x="177" y="414"/>
                  </a:lnTo>
                  <a:lnTo>
                    <a:pt x="175" y="417"/>
                  </a:lnTo>
                  <a:lnTo>
                    <a:pt x="171" y="419"/>
                  </a:lnTo>
                  <a:lnTo>
                    <a:pt x="166" y="421"/>
                  </a:lnTo>
                  <a:lnTo>
                    <a:pt x="162" y="423"/>
                  </a:lnTo>
                  <a:lnTo>
                    <a:pt x="158" y="423"/>
                  </a:lnTo>
                  <a:lnTo>
                    <a:pt x="153" y="423"/>
                  </a:lnTo>
                  <a:lnTo>
                    <a:pt x="145" y="421"/>
                  </a:lnTo>
                  <a:lnTo>
                    <a:pt x="141" y="419"/>
                  </a:lnTo>
                  <a:lnTo>
                    <a:pt x="134" y="417"/>
                  </a:lnTo>
                  <a:lnTo>
                    <a:pt x="130" y="417"/>
                  </a:lnTo>
                  <a:lnTo>
                    <a:pt x="128" y="417"/>
                  </a:lnTo>
                  <a:lnTo>
                    <a:pt x="126" y="417"/>
                  </a:lnTo>
                  <a:lnTo>
                    <a:pt x="124" y="419"/>
                  </a:lnTo>
                  <a:lnTo>
                    <a:pt x="124" y="421"/>
                  </a:lnTo>
                  <a:lnTo>
                    <a:pt x="122" y="423"/>
                  </a:lnTo>
                  <a:lnTo>
                    <a:pt x="119" y="425"/>
                  </a:lnTo>
                  <a:lnTo>
                    <a:pt x="109" y="427"/>
                  </a:lnTo>
                  <a:lnTo>
                    <a:pt x="100" y="430"/>
                  </a:lnTo>
                  <a:lnTo>
                    <a:pt x="85" y="434"/>
                  </a:lnTo>
                  <a:lnTo>
                    <a:pt x="68" y="438"/>
                  </a:lnTo>
                  <a:lnTo>
                    <a:pt x="49" y="440"/>
                  </a:lnTo>
                  <a:lnTo>
                    <a:pt x="25" y="442"/>
                  </a:lnTo>
                  <a:lnTo>
                    <a:pt x="25" y="440"/>
                  </a:lnTo>
                  <a:lnTo>
                    <a:pt x="25" y="432"/>
                  </a:lnTo>
                  <a:lnTo>
                    <a:pt x="23" y="429"/>
                  </a:lnTo>
                  <a:lnTo>
                    <a:pt x="21" y="425"/>
                  </a:lnTo>
                  <a:lnTo>
                    <a:pt x="19" y="423"/>
                  </a:lnTo>
                  <a:lnTo>
                    <a:pt x="17" y="421"/>
                  </a:lnTo>
                  <a:lnTo>
                    <a:pt x="15" y="419"/>
                  </a:lnTo>
                  <a:lnTo>
                    <a:pt x="11" y="417"/>
                  </a:lnTo>
                  <a:lnTo>
                    <a:pt x="10" y="415"/>
                  </a:lnTo>
                  <a:lnTo>
                    <a:pt x="6" y="408"/>
                  </a:lnTo>
                  <a:lnTo>
                    <a:pt x="4" y="402"/>
                  </a:lnTo>
                  <a:lnTo>
                    <a:pt x="4" y="397"/>
                  </a:lnTo>
                  <a:lnTo>
                    <a:pt x="4" y="393"/>
                  </a:lnTo>
                  <a:lnTo>
                    <a:pt x="4" y="389"/>
                  </a:lnTo>
                  <a:lnTo>
                    <a:pt x="4" y="387"/>
                  </a:lnTo>
                  <a:lnTo>
                    <a:pt x="6" y="383"/>
                  </a:lnTo>
                  <a:lnTo>
                    <a:pt x="11" y="383"/>
                  </a:lnTo>
                  <a:lnTo>
                    <a:pt x="21" y="383"/>
                  </a:lnTo>
                  <a:lnTo>
                    <a:pt x="25" y="382"/>
                  </a:lnTo>
                  <a:lnTo>
                    <a:pt x="28" y="382"/>
                  </a:lnTo>
                  <a:lnTo>
                    <a:pt x="30" y="380"/>
                  </a:lnTo>
                  <a:lnTo>
                    <a:pt x="34" y="378"/>
                  </a:lnTo>
                  <a:lnTo>
                    <a:pt x="36" y="376"/>
                  </a:lnTo>
                  <a:lnTo>
                    <a:pt x="38" y="372"/>
                  </a:lnTo>
                  <a:lnTo>
                    <a:pt x="40" y="368"/>
                  </a:lnTo>
                  <a:lnTo>
                    <a:pt x="40" y="365"/>
                  </a:lnTo>
                  <a:lnTo>
                    <a:pt x="40" y="361"/>
                  </a:lnTo>
                  <a:lnTo>
                    <a:pt x="38" y="355"/>
                  </a:lnTo>
                  <a:lnTo>
                    <a:pt x="34" y="346"/>
                  </a:lnTo>
                  <a:lnTo>
                    <a:pt x="30" y="335"/>
                  </a:lnTo>
                  <a:lnTo>
                    <a:pt x="27" y="331"/>
                  </a:lnTo>
                  <a:lnTo>
                    <a:pt x="25" y="325"/>
                  </a:lnTo>
                  <a:lnTo>
                    <a:pt x="25" y="321"/>
                  </a:lnTo>
                  <a:lnTo>
                    <a:pt x="25" y="318"/>
                  </a:lnTo>
                  <a:lnTo>
                    <a:pt x="25" y="310"/>
                  </a:lnTo>
                  <a:lnTo>
                    <a:pt x="27" y="304"/>
                  </a:lnTo>
                  <a:lnTo>
                    <a:pt x="28" y="301"/>
                  </a:lnTo>
                  <a:lnTo>
                    <a:pt x="28" y="295"/>
                  </a:lnTo>
                  <a:lnTo>
                    <a:pt x="27" y="289"/>
                  </a:lnTo>
                  <a:lnTo>
                    <a:pt x="25" y="284"/>
                  </a:lnTo>
                  <a:lnTo>
                    <a:pt x="23" y="276"/>
                  </a:lnTo>
                  <a:lnTo>
                    <a:pt x="21" y="271"/>
                  </a:lnTo>
                  <a:lnTo>
                    <a:pt x="19" y="269"/>
                  </a:lnTo>
                  <a:lnTo>
                    <a:pt x="15" y="267"/>
                  </a:lnTo>
                  <a:lnTo>
                    <a:pt x="13" y="265"/>
                  </a:lnTo>
                  <a:lnTo>
                    <a:pt x="10" y="263"/>
                  </a:lnTo>
                  <a:lnTo>
                    <a:pt x="6" y="263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4" y="252"/>
                  </a:lnTo>
                  <a:lnTo>
                    <a:pt x="6" y="239"/>
                  </a:lnTo>
                  <a:lnTo>
                    <a:pt x="11" y="216"/>
                  </a:lnTo>
                  <a:lnTo>
                    <a:pt x="11" y="214"/>
                  </a:lnTo>
                  <a:lnTo>
                    <a:pt x="10" y="212"/>
                  </a:lnTo>
                  <a:lnTo>
                    <a:pt x="10" y="207"/>
                  </a:lnTo>
                  <a:lnTo>
                    <a:pt x="11" y="201"/>
                  </a:lnTo>
                  <a:lnTo>
                    <a:pt x="11" y="199"/>
                  </a:lnTo>
                  <a:lnTo>
                    <a:pt x="13" y="195"/>
                  </a:lnTo>
                  <a:lnTo>
                    <a:pt x="15" y="192"/>
                  </a:lnTo>
                  <a:lnTo>
                    <a:pt x="19" y="188"/>
                  </a:lnTo>
                  <a:lnTo>
                    <a:pt x="23" y="182"/>
                  </a:lnTo>
                  <a:lnTo>
                    <a:pt x="28" y="178"/>
                  </a:lnTo>
                  <a:lnTo>
                    <a:pt x="34" y="175"/>
                  </a:lnTo>
                  <a:lnTo>
                    <a:pt x="40" y="171"/>
                  </a:lnTo>
                  <a:lnTo>
                    <a:pt x="40" y="165"/>
                  </a:lnTo>
                  <a:lnTo>
                    <a:pt x="40" y="154"/>
                  </a:lnTo>
                  <a:lnTo>
                    <a:pt x="40" y="139"/>
                  </a:lnTo>
                  <a:lnTo>
                    <a:pt x="38" y="120"/>
                  </a:lnTo>
                  <a:lnTo>
                    <a:pt x="40" y="111"/>
                  </a:lnTo>
                  <a:lnTo>
                    <a:pt x="40" y="101"/>
                  </a:lnTo>
                  <a:lnTo>
                    <a:pt x="40" y="92"/>
                  </a:lnTo>
                  <a:lnTo>
                    <a:pt x="42" y="84"/>
                  </a:lnTo>
                  <a:lnTo>
                    <a:pt x="43" y="75"/>
                  </a:lnTo>
                  <a:lnTo>
                    <a:pt x="47" y="69"/>
                  </a:lnTo>
                  <a:lnTo>
                    <a:pt x="49" y="67"/>
                  </a:lnTo>
                  <a:lnTo>
                    <a:pt x="51" y="66"/>
                  </a:lnTo>
                  <a:lnTo>
                    <a:pt x="53" y="62"/>
                  </a:lnTo>
                  <a:lnTo>
                    <a:pt x="55" y="62"/>
                  </a:lnTo>
                  <a:lnTo>
                    <a:pt x="51" y="56"/>
                  </a:lnTo>
                  <a:lnTo>
                    <a:pt x="45" y="39"/>
                  </a:lnTo>
                  <a:lnTo>
                    <a:pt x="42" y="30"/>
                  </a:lnTo>
                  <a:lnTo>
                    <a:pt x="40" y="19"/>
                  </a:lnTo>
                  <a:lnTo>
                    <a:pt x="40" y="13"/>
                  </a:lnTo>
                  <a:lnTo>
                    <a:pt x="38" y="9"/>
                  </a:lnTo>
                  <a:lnTo>
                    <a:pt x="40" y="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2" name="Freeform 319"/>
            <p:cNvSpPr>
              <a:spLocks/>
            </p:cNvSpPr>
            <p:nvPr/>
          </p:nvSpPr>
          <p:spPr bwMode="auto">
            <a:xfrm>
              <a:off x="761" y="2594"/>
              <a:ext cx="139" cy="177"/>
            </a:xfrm>
            <a:custGeom>
              <a:avLst/>
              <a:gdLst>
                <a:gd name="T0" fmla="*/ 19 w 269"/>
                <a:gd name="T1" fmla="*/ 5 h 442"/>
                <a:gd name="T2" fmla="*/ 18 w 269"/>
                <a:gd name="T3" fmla="*/ 5 h 442"/>
                <a:gd name="T4" fmla="*/ 17 w 269"/>
                <a:gd name="T5" fmla="*/ 5 h 442"/>
                <a:gd name="T6" fmla="*/ 17 w 269"/>
                <a:gd name="T7" fmla="*/ 5 h 442"/>
                <a:gd name="T8" fmla="*/ 17 w 269"/>
                <a:gd name="T9" fmla="*/ 6 h 442"/>
                <a:gd name="T10" fmla="*/ 16 w 269"/>
                <a:gd name="T11" fmla="*/ 6 h 442"/>
                <a:gd name="T12" fmla="*/ 15 w 269"/>
                <a:gd name="T13" fmla="*/ 6 h 442"/>
                <a:gd name="T14" fmla="*/ 14 w 269"/>
                <a:gd name="T15" fmla="*/ 6 h 442"/>
                <a:gd name="T16" fmla="*/ 15 w 269"/>
                <a:gd name="T17" fmla="*/ 6 h 442"/>
                <a:gd name="T18" fmla="*/ 15 w 269"/>
                <a:gd name="T19" fmla="*/ 6 h 442"/>
                <a:gd name="T20" fmla="*/ 15 w 269"/>
                <a:gd name="T21" fmla="*/ 6 h 442"/>
                <a:gd name="T22" fmla="*/ 16 w 269"/>
                <a:gd name="T23" fmla="*/ 7 h 442"/>
                <a:gd name="T24" fmla="*/ 16 w 269"/>
                <a:gd name="T25" fmla="*/ 7 h 442"/>
                <a:gd name="T26" fmla="*/ 16 w 269"/>
                <a:gd name="T27" fmla="*/ 8 h 442"/>
                <a:gd name="T28" fmla="*/ 16 w 269"/>
                <a:gd name="T29" fmla="*/ 8 h 442"/>
                <a:gd name="T30" fmla="*/ 17 w 269"/>
                <a:gd name="T31" fmla="*/ 9 h 442"/>
                <a:gd name="T32" fmla="*/ 15 w 269"/>
                <a:gd name="T33" fmla="*/ 10 h 442"/>
                <a:gd name="T34" fmla="*/ 13 w 269"/>
                <a:gd name="T35" fmla="*/ 10 h 442"/>
                <a:gd name="T36" fmla="*/ 13 w 269"/>
                <a:gd name="T37" fmla="*/ 10 h 442"/>
                <a:gd name="T38" fmla="*/ 13 w 269"/>
                <a:gd name="T39" fmla="*/ 10 h 442"/>
                <a:gd name="T40" fmla="*/ 12 w 269"/>
                <a:gd name="T41" fmla="*/ 11 h 442"/>
                <a:gd name="T42" fmla="*/ 11 w 269"/>
                <a:gd name="T43" fmla="*/ 11 h 442"/>
                <a:gd name="T44" fmla="*/ 10 w 269"/>
                <a:gd name="T45" fmla="*/ 11 h 442"/>
                <a:gd name="T46" fmla="*/ 9 w 269"/>
                <a:gd name="T47" fmla="*/ 11 h 442"/>
                <a:gd name="T48" fmla="*/ 9 w 269"/>
                <a:gd name="T49" fmla="*/ 11 h 442"/>
                <a:gd name="T50" fmla="*/ 9 w 269"/>
                <a:gd name="T51" fmla="*/ 11 h 442"/>
                <a:gd name="T52" fmla="*/ 7 w 269"/>
                <a:gd name="T53" fmla="*/ 11 h 442"/>
                <a:gd name="T54" fmla="*/ 4 w 269"/>
                <a:gd name="T55" fmla="*/ 11 h 442"/>
                <a:gd name="T56" fmla="*/ 2 w 269"/>
                <a:gd name="T57" fmla="*/ 11 h 442"/>
                <a:gd name="T58" fmla="*/ 2 w 269"/>
                <a:gd name="T59" fmla="*/ 11 h 442"/>
                <a:gd name="T60" fmla="*/ 1 w 269"/>
                <a:gd name="T61" fmla="*/ 11 h 442"/>
                <a:gd name="T62" fmla="*/ 1 w 269"/>
                <a:gd name="T63" fmla="*/ 10 h 442"/>
                <a:gd name="T64" fmla="*/ 1 w 269"/>
                <a:gd name="T65" fmla="*/ 10 h 442"/>
                <a:gd name="T66" fmla="*/ 1 w 269"/>
                <a:gd name="T67" fmla="*/ 10 h 442"/>
                <a:gd name="T68" fmla="*/ 2 w 269"/>
                <a:gd name="T69" fmla="*/ 10 h 442"/>
                <a:gd name="T70" fmla="*/ 3 w 269"/>
                <a:gd name="T71" fmla="*/ 10 h 442"/>
                <a:gd name="T72" fmla="*/ 3 w 269"/>
                <a:gd name="T73" fmla="*/ 9 h 442"/>
                <a:gd name="T74" fmla="*/ 3 w 269"/>
                <a:gd name="T75" fmla="*/ 9 h 442"/>
                <a:gd name="T76" fmla="*/ 2 w 269"/>
                <a:gd name="T77" fmla="*/ 8 h 442"/>
                <a:gd name="T78" fmla="*/ 2 w 269"/>
                <a:gd name="T79" fmla="*/ 8 h 442"/>
                <a:gd name="T80" fmla="*/ 2 w 269"/>
                <a:gd name="T81" fmla="*/ 8 h 442"/>
                <a:gd name="T82" fmla="*/ 2 w 269"/>
                <a:gd name="T83" fmla="*/ 7 h 442"/>
                <a:gd name="T84" fmla="*/ 1 w 269"/>
                <a:gd name="T85" fmla="*/ 7 h 442"/>
                <a:gd name="T86" fmla="*/ 1 w 269"/>
                <a:gd name="T87" fmla="*/ 7 h 442"/>
                <a:gd name="T88" fmla="*/ 1 w 269"/>
                <a:gd name="T89" fmla="*/ 6 h 442"/>
                <a:gd name="T90" fmla="*/ 1 w 269"/>
                <a:gd name="T91" fmla="*/ 6 h 442"/>
                <a:gd name="T92" fmla="*/ 1 w 269"/>
                <a:gd name="T93" fmla="*/ 5 h 442"/>
                <a:gd name="T94" fmla="*/ 1 w 269"/>
                <a:gd name="T95" fmla="*/ 5 h 442"/>
                <a:gd name="T96" fmla="*/ 2 w 269"/>
                <a:gd name="T97" fmla="*/ 4 h 442"/>
                <a:gd name="T98" fmla="*/ 3 w 269"/>
                <a:gd name="T99" fmla="*/ 4 h 442"/>
                <a:gd name="T100" fmla="*/ 3 w 269"/>
                <a:gd name="T101" fmla="*/ 3 h 442"/>
                <a:gd name="T102" fmla="*/ 3 w 269"/>
                <a:gd name="T103" fmla="*/ 2 h 442"/>
                <a:gd name="T104" fmla="*/ 3 w 269"/>
                <a:gd name="T105" fmla="*/ 2 h 442"/>
                <a:gd name="T106" fmla="*/ 4 w 269"/>
                <a:gd name="T107" fmla="*/ 2 h 442"/>
                <a:gd name="T108" fmla="*/ 3 w 269"/>
                <a:gd name="T109" fmla="*/ 1 h 442"/>
                <a:gd name="T110" fmla="*/ 3 w 269"/>
                <a:gd name="T111" fmla="*/ 0 h 442"/>
                <a:gd name="T112" fmla="*/ 3 w 269"/>
                <a:gd name="T113" fmla="*/ 0 h 4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9"/>
                <a:gd name="T172" fmla="*/ 0 h 442"/>
                <a:gd name="T173" fmla="*/ 269 w 269"/>
                <a:gd name="T174" fmla="*/ 442 h 4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9" h="442">
                  <a:moveTo>
                    <a:pt x="40" y="0"/>
                  </a:moveTo>
                  <a:lnTo>
                    <a:pt x="269" y="94"/>
                  </a:lnTo>
                  <a:lnTo>
                    <a:pt x="267" y="186"/>
                  </a:lnTo>
                  <a:lnTo>
                    <a:pt x="262" y="184"/>
                  </a:lnTo>
                  <a:lnTo>
                    <a:pt x="248" y="182"/>
                  </a:lnTo>
                  <a:lnTo>
                    <a:pt x="245" y="184"/>
                  </a:lnTo>
                  <a:lnTo>
                    <a:pt x="241" y="184"/>
                  </a:lnTo>
                  <a:lnTo>
                    <a:pt x="237" y="186"/>
                  </a:lnTo>
                  <a:lnTo>
                    <a:pt x="233" y="188"/>
                  </a:lnTo>
                  <a:lnTo>
                    <a:pt x="232" y="190"/>
                  </a:lnTo>
                  <a:lnTo>
                    <a:pt x="230" y="192"/>
                  </a:lnTo>
                  <a:lnTo>
                    <a:pt x="228" y="195"/>
                  </a:lnTo>
                  <a:lnTo>
                    <a:pt x="228" y="199"/>
                  </a:lnTo>
                  <a:lnTo>
                    <a:pt x="228" y="201"/>
                  </a:lnTo>
                  <a:lnTo>
                    <a:pt x="228" y="209"/>
                  </a:lnTo>
                  <a:lnTo>
                    <a:pt x="226" y="212"/>
                  </a:lnTo>
                  <a:lnTo>
                    <a:pt x="226" y="216"/>
                  </a:lnTo>
                  <a:lnTo>
                    <a:pt x="224" y="220"/>
                  </a:lnTo>
                  <a:lnTo>
                    <a:pt x="220" y="224"/>
                  </a:lnTo>
                  <a:lnTo>
                    <a:pt x="215" y="227"/>
                  </a:lnTo>
                  <a:lnTo>
                    <a:pt x="209" y="231"/>
                  </a:lnTo>
                  <a:lnTo>
                    <a:pt x="207" y="235"/>
                  </a:lnTo>
                  <a:lnTo>
                    <a:pt x="207" y="239"/>
                  </a:lnTo>
                  <a:lnTo>
                    <a:pt x="207" y="241"/>
                  </a:lnTo>
                  <a:lnTo>
                    <a:pt x="207" y="242"/>
                  </a:lnTo>
                  <a:lnTo>
                    <a:pt x="207" y="246"/>
                  </a:lnTo>
                  <a:lnTo>
                    <a:pt x="209" y="248"/>
                  </a:lnTo>
                  <a:lnTo>
                    <a:pt x="211" y="252"/>
                  </a:lnTo>
                  <a:lnTo>
                    <a:pt x="211" y="256"/>
                  </a:lnTo>
                  <a:lnTo>
                    <a:pt x="209" y="256"/>
                  </a:lnTo>
                  <a:lnTo>
                    <a:pt x="209" y="254"/>
                  </a:lnTo>
                  <a:lnTo>
                    <a:pt x="211" y="257"/>
                  </a:lnTo>
                  <a:lnTo>
                    <a:pt x="215" y="263"/>
                  </a:lnTo>
                  <a:lnTo>
                    <a:pt x="218" y="267"/>
                  </a:lnTo>
                  <a:lnTo>
                    <a:pt x="220" y="271"/>
                  </a:lnTo>
                  <a:lnTo>
                    <a:pt x="222" y="276"/>
                  </a:lnTo>
                  <a:lnTo>
                    <a:pt x="220" y="278"/>
                  </a:lnTo>
                  <a:lnTo>
                    <a:pt x="218" y="288"/>
                  </a:lnTo>
                  <a:lnTo>
                    <a:pt x="216" y="299"/>
                  </a:lnTo>
                  <a:lnTo>
                    <a:pt x="216" y="304"/>
                  </a:lnTo>
                  <a:lnTo>
                    <a:pt x="216" y="310"/>
                  </a:lnTo>
                  <a:lnTo>
                    <a:pt x="216" y="316"/>
                  </a:lnTo>
                  <a:lnTo>
                    <a:pt x="218" y="320"/>
                  </a:lnTo>
                  <a:lnTo>
                    <a:pt x="222" y="333"/>
                  </a:lnTo>
                  <a:lnTo>
                    <a:pt x="228" y="348"/>
                  </a:lnTo>
                  <a:lnTo>
                    <a:pt x="230" y="361"/>
                  </a:lnTo>
                  <a:lnTo>
                    <a:pt x="232" y="365"/>
                  </a:lnTo>
                  <a:lnTo>
                    <a:pt x="226" y="367"/>
                  </a:lnTo>
                  <a:lnTo>
                    <a:pt x="211" y="372"/>
                  </a:lnTo>
                  <a:lnTo>
                    <a:pt x="201" y="376"/>
                  </a:lnTo>
                  <a:lnTo>
                    <a:pt x="194" y="380"/>
                  </a:lnTo>
                  <a:lnTo>
                    <a:pt x="192" y="383"/>
                  </a:lnTo>
                  <a:lnTo>
                    <a:pt x="188" y="387"/>
                  </a:lnTo>
                  <a:lnTo>
                    <a:pt x="186" y="389"/>
                  </a:lnTo>
                  <a:lnTo>
                    <a:pt x="185" y="393"/>
                  </a:lnTo>
                  <a:lnTo>
                    <a:pt x="185" y="395"/>
                  </a:lnTo>
                  <a:lnTo>
                    <a:pt x="185" y="399"/>
                  </a:lnTo>
                  <a:lnTo>
                    <a:pt x="183" y="404"/>
                  </a:lnTo>
                  <a:lnTo>
                    <a:pt x="179" y="412"/>
                  </a:lnTo>
                  <a:lnTo>
                    <a:pt x="177" y="414"/>
                  </a:lnTo>
                  <a:lnTo>
                    <a:pt x="175" y="417"/>
                  </a:lnTo>
                  <a:lnTo>
                    <a:pt x="171" y="419"/>
                  </a:lnTo>
                  <a:lnTo>
                    <a:pt x="166" y="421"/>
                  </a:lnTo>
                  <a:lnTo>
                    <a:pt x="162" y="423"/>
                  </a:lnTo>
                  <a:lnTo>
                    <a:pt x="158" y="423"/>
                  </a:lnTo>
                  <a:lnTo>
                    <a:pt x="153" y="423"/>
                  </a:lnTo>
                  <a:lnTo>
                    <a:pt x="145" y="421"/>
                  </a:lnTo>
                  <a:lnTo>
                    <a:pt x="141" y="419"/>
                  </a:lnTo>
                  <a:lnTo>
                    <a:pt x="134" y="417"/>
                  </a:lnTo>
                  <a:lnTo>
                    <a:pt x="130" y="417"/>
                  </a:lnTo>
                  <a:lnTo>
                    <a:pt x="128" y="417"/>
                  </a:lnTo>
                  <a:lnTo>
                    <a:pt x="126" y="417"/>
                  </a:lnTo>
                  <a:lnTo>
                    <a:pt x="124" y="419"/>
                  </a:lnTo>
                  <a:lnTo>
                    <a:pt x="124" y="421"/>
                  </a:lnTo>
                  <a:lnTo>
                    <a:pt x="122" y="423"/>
                  </a:lnTo>
                  <a:lnTo>
                    <a:pt x="119" y="425"/>
                  </a:lnTo>
                  <a:lnTo>
                    <a:pt x="109" y="427"/>
                  </a:lnTo>
                  <a:lnTo>
                    <a:pt x="100" y="430"/>
                  </a:lnTo>
                  <a:lnTo>
                    <a:pt x="85" y="434"/>
                  </a:lnTo>
                  <a:lnTo>
                    <a:pt x="68" y="438"/>
                  </a:lnTo>
                  <a:lnTo>
                    <a:pt x="49" y="440"/>
                  </a:lnTo>
                  <a:lnTo>
                    <a:pt x="25" y="442"/>
                  </a:lnTo>
                  <a:lnTo>
                    <a:pt x="25" y="440"/>
                  </a:lnTo>
                  <a:lnTo>
                    <a:pt x="25" y="432"/>
                  </a:lnTo>
                  <a:lnTo>
                    <a:pt x="23" y="429"/>
                  </a:lnTo>
                  <a:lnTo>
                    <a:pt x="21" y="425"/>
                  </a:lnTo>
                  <a:lnTo>
                    <a:pt x="19" y="423"/>
                  </a:lnTo>
                  <a:lnTo>
                    <a:pt x="17" y="421"/>
                  </a:lnTo>
                  <a:lnTo>
                    <a:pt x="15" y="419"/>
                  </a:lnTo>
                  <a:lnTo>
                    <a:pt x="11" y="417"/>
                  </a:lnTo>
                  <a:lnTo>
                    <a:pt x="10" y="415"/>
                  </a:lnTo>
                  <a:lnTo>
                    <a:pt x="6" y="408"/>
                  </a:lnTo>
                  <a:lnTo>
                    <a:pt x="4" y="402"/>
                  </a:lnTo>
                  <a:lnTo>
                    <a:pt x="4" y="397"/>
                  </a:lnTo>
                  <a:lnTo>
                    <a:pt x="4" y="393"/>
                  </a:lnTo>
                  <a:lnTo>
                    <a:pt x="4" y="389"/>
                  </a:lnTo>
                  <a:lnTo>
                    <a:pt x="4" y="387"/>
                  </a:lnTo>
                  <a:lnTo>
                    <a:pt x="6" y="383"/>
                  </a:lnTo>
                  <a:lnTo>
                    <a:pt x="11" y="383"/>
                  </a:lnTo>
                  <a:lnTo>
                    <a:pt x="21" y="383"/>
                  </a:lnTo>
                  <a:lnTo>
                    <a:pt x="25" y="382"/>
                  </a:lnTo>
                  <a:lnTo>
                    <a:pt x="28" y="382"/>
                  </a:lnTo>
                  <a:lnTo>
                    <a:pt x="30" y="380"/>
                  </a:lnTo>
                  <a:lnTo>
                    <a:pt x="34" y="378"/>
                  </a:lnTo>
                  <a:lnTo>
                    <a:pt x="36" y="376"/>
                  </a:lnTo>
                  <a:lnTo>
                    <a:pt x="38" y="372"/>
                  </a:lnTo>
                  <a:lnTo>
                    <a:pt x="40" y="368"/>
                  </a:lnTo>
                  <a:lnTo>
                    <a:pt x="40" y="365"/>
                  </a:lnTo>
                  <a:lnTo>
                    <a:pt x="40" y="361"/>
                  </a:lnTo>
                  <a:lnTo>
                    <a:pt x="38" y="355"/>
                  </a:lnTo>
                  <a:lnTo>
                    <a:pt x="34" y="346"/>
                  </a:lnTo>
                  <a:lnTo>
                    <a:pt x="30" y="335"/>
                  </a:lnTo>
                  <a:lnTo>
                    <a:pt x="27" y="331"/>
                  </a:lnTo>
                  <a:lnTo>
                    <a:pt x="25" y="325"/>
                  </a:lnTo>
                  <a:lnTo>
                    <a:pt x="25" y="321"/>
                  </a:lnTo>
                  <a:lnTo>
                    <a:pt x="25" y="318"/>
                  </a:lnTo>
                  <a:lnTo>
                    <a:pt x="25" y="310"/>
                  </a:lnTo>
                  <a:lnTo>
                    <a:pt x="27" y="304"/>
                  </a:lnTo>
                  <a:lnTo>
                    <a:pt x="28" y="301"/>
                  </a:lnTo>
                  <a:lnTo>
                    <a:pt x="28" y="295"/>
                  </a:lnTo>
                  <a:lnTo>
                    <a:pt x="27" y="289"/>
                  </a:lnTo>
                  <a:lnTo>
                    <a:pt x="25" y="284"/>
                  </a:lnTo>
                  <a:lnTo>
                    <a:pt x="23" y="276"/>
                  </a:lnTo>
                  <a:lnTo>
                    <a:pt x="21" y="271"/>
                  </a:lnTo>
                  <a:lnTo>
                    <a:pt x="19" y="269"/>
                  </a:lnTo>
                  <a:lnTo>
                    <a:pt x="15" y="267"/>
                  </a:lnTo>
                  <a:lnTo>
                    <a:pt x="13" y="265"/>
                  </a:lnTo>
                  <a:lnTo>
                    <a:pt x="10" y="263"/>
                  </a:lnTo>
                  <a:lnTo>
                    <a:pt x="6" y="263"/>
                  </a:lnTo>
                  <a:lnTo>
                    <a:pt x="0" y="263"/>
                  </a:lnTo>
                  <a:lnTo>
                    <a:pt x="0" y="261"/>
                  </a:lnTo>
                  <a:lnTo>
                    <a:pt x="4" y="252"/>
                  </a:lnTo>
                  <a:lnTo>
                    <a:pt x="6" y="239"/>
                  </a:lnTo>
                  <a:lnTo>
                    <a:pt x="11" y="216"/>
                  </a:lnTo>
                  <a:lnTo>
                    <a:pt x="11" y="214"/>
                  </a:lnTo>
                  <a:lnTo>
                    <a:pt x="10" y="212"/>
                  </a:lnTo>
                  <a:lnTo>
                    <a:pt x="10" y="207"/>
                  </a:lnTo>
                  <a:lnTo>
                    <a:pt x="11" y="201"/>
                  </a:lnTo>
                  <a:lnTo>
                    <a:pt x="11" y="199"/>
                  </a:lnTo>
                  <a:lnTo>
                    <a:pt x="13" y="195"/>
                  </a:lnTo>
                  <a:lnTo>
                    <a:pt x="15" y="192"/>
                  </a:lnTo>
                  <a:lnTo>
                    <a:pt x="19" y="188"/>
                  </a:lnTo>
                  <a:lnTo>
                    <a:pt x="23" y="182"/>
                  </a:lnTo>
                  <a:lnTo>
                    <a:pt x="28" y="178"/>
                  </a:lnTo>
                  <a:lnTo>
                    <a:pt x="34" y="175"/>
                  </a:lnTo>
                  <a:lnTo>
                    <a:pt x="40" y="171"/>
                  </a:lnTo>
                  <a:lnTo>
                    <a:pt x="40" y="165"/>
                  </a:lnTo>
                  <a:lnTo>
                    <a:pt x="40" y="154"/>
                  </a:lnTo>
                  <a:lnTo>
                    <a:pt x="40" y="139"/>
                  </a:lnTo>
                  <a:lnTo>
                    <a:pt x="38" y="120"/>
                  </a:lnTo>
                  <a:lnTo>
                    <a:pt x="40" y="111"/>
                  </a:lnTo>
                  <a:lnTo>
                    <a:pt x="40" y="101"/>
                  </a:lnTo>
                  <a:lnTo>
                    <a:pt x="40" y="92"/>
                  </a:lnTo>
                  <a:lnTo>
                    <a:pt x="42" y="84"/>
                  </a:lnTo>
                  <a:lnTo>
                    <a:pt x="43" y="75"/>
                  </a:lnTo>
                  <a:lnTo>
                    <a:pt x="47" y="69"/>
                  </a:lnTo>
                  <a:lnTo>
                    <a:pt x="49" y="67"/>
                  </a:lnTo>
                  <a:lnTo>
                    <a:pt x="51" y="66"/>
                  </a:lnTo>
                  <a:lnTo>
                    <a:pt x="53" y="62"/>
                  </a:lnTo>
                  <a:lnTo>
                    <a:pt x="55" y="62"/>
                  </a:lnTo>
                  <a:lnTo>
                    <a:pt x="51" y="56"/>
                  </a:lnTo>
                  <a:lnTo>
                    <a:pt x="45" y="39"/>
                  </a:lnTo>
                  <a:lnTo>
                    <a:pt x="42" y="30"/>
                  </a:lnTo>
                  <a:lnTo>
                    <a:pt x="40" y="19"/>
                  </a:lnTo>
                  <a:lnTo>
                    <a:pt x="40" y="13"/>
                  </a:lnTo>
                  <a:lnTo>
                    <a:pt x="38" y="9"/>
                  </a:lnTo>
                  <a:lnTo>
                    <a:pt x="40" y="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3" name="Freeform 320"/>
            <p:cNvSpPr>
              <a:spLocks/>
            </p:cNvSpPr>
            <p:nvPr/>
          </p:nvSpPr>
          <p:spPr bwMode="auto">
            <a:xfrm>
              <a:off x="869" y="2598"/>
              <a:ext cx="244" cy="210"/>
            </a:xfrm>
            <a:custGeom>
              <a:avLst/>
              <a:gdLst>
                <a:gd name="T0" fmla="*/ 28 w 472"/>
                <a:gd name="T1" fmla="*/ 0 h 525"/>
                <a:gd name="T2" fmla="*/ 27 w 472"/>
                <a:gd name="T3" fmla="*/ 1 h 525"/>
                <a:gd name="T4" fmla="*/ 26 w 472"/>
                <a:gd name="T5" fmla="*/ 1 h 525"/>
                <a:gd name="T6" fmla="*/ 5 w 472"/>
                <a:gd name="T7" fmla="*/ 1 h 525"/>
                <a:gd name="T8" fmla="*/ 3 w 472"/>
                <a:gd name="T9" fmla="*/ 4 h 525"/>
                <a:gd name="T10" fmla="*/ 2 w 472"/>
                <a:gd name="T11" fmla="*/ 4 h 525"/>
                <a:gd name="T12" fmla="*/ 2 w 472"/>
                <a:gd name="T13" fmla="*/ 5 h 525"/>
                <a:gd name="T14" fmla="*/ 2 w 472"/>
                <a:gd name="T15" fmla="*/ 5 h 525"/>
                <a:gd name="T16" fmla="*/ 2 w 472"/>
                <a:gd name="T17" fmla="*/ 5 h 525"/>
                <a:gd name="T18" fmla="*/ 1 w 472"/>
                <a:gd name="T19" fmla="*/ 6 h 525"/>
                <a:gd name="T20" fmla="*/ 1 w 472"/>
                <a:gd name="T21" fmla="*/ 6 h 525"/>
                <a:gd name="T22" fmla="*/ 0 w 472"/>
                <a:gd name="T23" fmla="*/ 6 h 525"/>
                <a:gd name="T24" fmla="*/ 1 w 472"/>
                <a:gd name="T25" fmla="*/ 6 h 525"/>
                <a:gd name="T26" fmla="*/ 1 w 472"/>
                <a:gd name="T27" fmla="*/ 7 h 525"/>
                <a:gd name="T28" fmla="*/ 1 w 472"/>
                <a:gd name="T29" fmla="*/ 7 h 525"/>
                <a:gd name="T30" fmla="*/ 1 w 472"/>
                <a:gd name="T31" fmla="*/ 8 h 525"/>
                <a:gd name="T32" fmla="*/ 1 w 472"/>
                <a:gd name="T33" fmla="*/ 8 h 525"/>
                <a:gd name="T34" fmla="*/ 3 w 472"/>
                <a:gd name="T35" fmla="*/ 10 h 525"/>
                <a:gd name="T36" fmla="*/ 4 w 472"/>
                <a:gd name="T37" fmla="*/ 10 h 525"/>
                <a:gd name="T38" fmla="*/ 5 w 472"/>
                <a:gd name="T39" fmla="*/ 10 h 525"/>
                <a:gd name="T40" fmla="*/ 7 w 472"/>
                <a:gd name="T41" fmla="*/ 12 h 525"/>
                <a:gd name="T42" fmla="*/ 8 w 472"/>
                <a:gd name="T43" fmla="*/ 12 h 525"/>
                <a:gd name="T44" fmla="*/ 9 w 472"/>
                <a:gd name="T45" fmla="*/ 12 h 525"/>
                <a:gd name="T46" fmla="*/ 10 w 472"/>
                <a:gd name="T47" fmla="*/ 13 h 525"/>
                <a:gd name="T48" fmla="*/ 11 w 472"/>
                <a:gd name="T49" fmla="*/ 13 h 525"/>
                <a:gd name="T50" fmla="*/ 12 w 472"/>
                <a:gd name="T51" fmla="*/ 13 h 525"/>
                <a:gd name="T52" fmla="*/ 13 w 472"/>
                <a:gd name="T53" fmla="*/ 13 h 525"/>
                <a:gd name="T54" fmla="*/ 16 w 472"/>
                <a:gd name="T55" fmla="*/ 14 h 525"/>
                <a:gd name="T56" fmla="*/ 18 w 472"/>
                <a:gd name="T57" fmla="*/ 14 h 525"/>
                <a:gd name="T58" fmla="*/ 20 w 472"/>
                <a:gd name="T59" fmla="*/ 13 h 525"/>
                <a:gd name="T60" fmla="*/ 25 w 472"/>
                <a:gd name="T61" fmla="*/ 13 h 525"/>
                <a:gd name="T62" fmla="*/ 27 w 472"/>
                <a:gd name="T63" fmla="*/ 13 h 525"/>
                <a:gd name="T64" fmla="*/ 28 w 472"/>
                <a:gd name="T65" fmla="*/ 13 h 525"/>
                <a:gd name="T66" fmla="*/ 28 w 472"/>
                <a:gd name="T67" fmla="*/ 13 h 525"/>
                <a:gd name="T68" fmla="*/ 26 w 472"/>
                <a:gd name="T69" fmla="*/ 11 h 525"/>
                <a:gd name="T70" fmla="*/ 25 w 472"/>
                <a:gd name="T71" fmla="*/ 10 h 525"/>
                <a:gd name="T72" fmla="*/ 24 w 472"/>
                <a:gd name="T73" fmla="*/ 10 h 525"/>
                <a:gd name="T74" fmla="*/ 23 w 472"/>
                <a:gd name="T75" fmla="*/ 10 h 525"/>
                <a:gd name="T76" fmla="*/ 23 w 472"/>
                <a:gd name="T77" fmla="*/ 10 h 525"/>
                <a:gd name="T78" fmla="*/ 24 w 472"/>
                <a:gd name="T79" fmla="*/ 10 h 525"/>
                <a:gd name="T80" fmla="*/ 24 w 472"/>
                <a:gd name="T81" fmla="*/ 9 h 525"/>
                <a:gd name="T82" fmla="*/ 24 w 472"/>
                <a:gd name="T83" fmla="*/ 9 h 525"/>
                <a:gd name="T84" fmla="*/ 25 w 472"/>
                <a:gd name="T85" fmla="*/ 8 h 525"/>
                <a:gd name="T86" fmla="*/ 25 w 472"/>
                <a:gd name="T87" fmla="*/ 8 h 525"/>
                <a:gd name="T88" fmla="*/ 26 w 472"/>
                <a:gd name="T89" fmla="*/ 7 h 525"/>
                <a:gd name="T90" fmla="*/ 27 w 472"/>
                <a:gd name="T91" fmla="*/ 7 h 525"/>
                <a:gd name="T92" fmla="*/ 29 w 472"/>
                <a:gd name="T93" fmla="*/ 6 h 525"/>
                <a:gd name="T94" fmla="*/ 29 w 472"/>
                <a:gd name="T95" fmla="*/ 6 h 525"/>
                <a:gd name="T96" fmla="*/ 30 w 472"/>
                <a:gd name="T97" fmla="*/ 5 h 525"/>
                <a:gd name="T98" fmla="*/ 31 w 472"/>
                <a:gd name="T99" fmla="*/ 4 h 525"/>
                <a:gd name="T100" fmla="*/ 32 w 472"/>
                <a:gd name="T101" fmla="*/ 4 h 525"/>
                <a:gd name="T102" fmla="*/ 32 w 472"/>
                <a:gd name="T103" fmla="*/ 4 h 525"/>
                <a:gd name="T104" fmla="*/ 33 w 472"/>
                <a:gd name="T105" fmla="*/ 4 h 525"/>
                <a:gd name="T106" fmla="*/ 34 w 472"/>
                <a:gd name="T107" fmla="*/ 3 h 525"/>
                <a:gd name="T108" fmla="*/ 31 w 472"/>
                <a:gd name="T109" fmla="*/ 2 h 525"/>
                <a:gd name="T110" fmla="*/ 31 w 472"/>
                <a:gd name="T111" fmla="*/ 2 h 525"/>
                <a:gd name="T112" fmla="*/ 31 w 472"/>
                <a:gd name="T113" fmla="*/ 1 h 525"/>
                <a:gd name="T114" fmla="*/ 31 w 472"/>
                <a:gd name="T115" fmla="*/ 1 h 525"/>
                <a:gd name="T116" fmla="*/ 29 w 472"/>
                <a:gd name="T117" fmla="*/ 0 h 5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72"/>
                <a:gd name="T178" fmla="*/ 0 h 525"/>
                <a:gd name="T179" fmla="*/ 472 w 472"/>
                <a:gd name="T180" fmla="*/ 525 h 5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72" h="525">
                  <a:moveTo>
                    <a:pt x="408" y="0"/>
                  </a:moveTo>
                  <a:lnTo>
                    <a:pt x="402" y="6"/>
                  </a:lnTo>
                  <a:lnTo>
                    <a:pt x="391" y="19"/>
                  </a:lnTo>
                  <a:lnTo>
                    <a:pt x="387" y="23"/>
                  </a:lnTo>
                  <a:lnTo>
                    <a:pt x="384" y="26"/>
                  </a:lnTo>
                  <a:lnTo>
                    <a:pt x="378" y="30"/>
                  </a:lnTo>
                  <a:lnTo>
                    <a:pt x="372" y="34"/>
                  </a:lnTo>
                  <a:lnTo>
                    <a:pt x="367" y="38"/>
                  </a:lnTo>
                  <a:lnTo>
                    <a:pt x="361" y="40"/>
                  </a:lnTo>
                  <a:lnTo>
                    <a:pt x="354" y="43"/>
                  </a:lnTo>
                  <a:lnTo>
                    <a:pt x="346" y="45"/>
                  </a:lnTo>
                  <a:lnTo>
                    <a:pt x="62" y="45"/>
                  </a:lnTo>
                  <a:lnTo>
                    <a:pt x="62" y="173"/>
                  </a:lnTo>
                  <a:lnTo>
                    <a:pt x="56" y="173"/>
                  </a:lnTo>
                  <a:lnTo>
                    <a:pt x="41" y="171"/>
                  </a:lnTo>
                  <a:lnTo>
                    <a:pt x="38" y="171"/>
                  </a:lnTo>
                  <a:lnTo>
                    <a:pt x="36" y="173"/>
                  </a:lnTo>
                  <a:lnTo>
                    <a:pt x="30" y="173"/>
                  </a:lnTo>
                  <a:lnTo>
                    <a:pt x="28" y="175"/>
                  </a:lnTo>
                  <a:lnTo>
                    <a:pt x="26" y="177"/>
                  </a:lnTo>
                  <a:lnTo>
                    <a:pt x="23" y="179"/>
                  </a:lnTo>
                  <a:lnTo>
                    <a:pt x="23" y="182"/>
                  </a:lnTo>
                  <a:lnTo>
                    <a:pt x="21" y="186"/>
                  </a:lnTo>
                  <a:lnTo>
                    <a:pt x="21" y="190"/>
                  </a:lnTo>
                  <a:lnTo>
                    <a:pt x="21" y="196"/>
                  </a:lnTo>
                  <a:lnTo>
                    <a:pt x="19" y="199"/>
                  </a:lnTo>
                  <a:lnTo>
                    <a:pt x="19" y="203"/>
                  </a:lnTo>
                  <a:lnTo>
                    <a:pt x="17" y="207"/>
                  </a:lnTo>
                  <a:lnTo>
                    <a:pt x="15" y="211"/>
                  </a:lnTo>
                  <a:lnTo>
                    <a:pt x="13" y="213"/>
                  </a:lnTo>
                  <a:lnTo>
                    <a:pt x="7" y="216"/>
                  </a:lnTo>
                  <a:lnTo>
                    <a:pt x="4" y="220"/>
                  </a:lnTo>
                  <a:lnTo>
                    <a:pt x="2" y="224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0" y="231"/>
                  </a:lnTo>
                  <a:lnTo>
                    <a:pt x="4" y="237"/>
                  </a:lnTo>
                  <a:lnTo>
                    <a:pt x="7" y="246"/>
                  </a:lnTo>
                  <a:lnTo>
                    <a:pt x="11" y="254"/>
                  </a:lnTo>
                  <a:lnTo>
                    <a:pt x="11" y="256"/>
                  </a:lnTo>
                  <a:lnTo>
                    <a:pt x="13" y="260"/>
                  </a:lnTo>
                  <a:lnTo>
                    <a:pt x="13" y="263"/>
                  </a:lnTo>
                  <a:lnTo>
                    <a:pt x="15" y="267"/>
                  </a:lnTo>
                  <a:lnTo>
                    <a:pt x="15" y="271"/>
                  </a:lnTo>
                  <a:lnTo>
                    <a:pt x="13" y="275"/>
                  </a:lnTo>
                  <a:lnTo>
                    <a:pt x="13" y="278"/>
                  </a:lnTo>
                  <a:lnTo>
                    <a:pt x="11" y="288"/>
                  </a:lnTo>
                  <a:lnTo>
                    <a:pt x="11" y="295"/>
                  </a:lnTo>
                  <a:lnTo>
                    <a:pt x="11" y="301"/>
                  </a:lnTo>
                  <a:lnTo>
                    <a:pt x="11" y="309"/>
                  </a:lnTo>
                  <a:lnTo>
                    <a:pt x="13" y="318"/>
                  </a:lnTo>
                  <a:lnTo>
                    <a:pt x="26" y="354"/>
                  </a:lnTo>
                  <a:lnTo>
                    <a:pt x="30" y="361"/>
                  </a:lnTo>
                  <a:lnTo>
                    <a:pt x="39" y="376"/>
                  </a:lnTo>
                  <a:lnTo>
                    <a:pt x="47" y="386"/>
                  </a:lnTo>
                  <a:lnTo>
                    <a:pt x="53" y="393"/>
                  </a:lnTo>
                  <a:lnTo>
                    <a:pt x="56" y="397"/>
                  </a:lnTo>
                  <a:lnTo>
                    <a:pt x="58" y="399"/>
                  </a:lnTo>
                  <a:lnTo>
                    <a:pt x="62" y="403"/>
                  </a:lnTo>
                  <a:lnTo>
                    <a:pt x="66" y="404"/>
                  </a:lnTo>
                  <a:lnTo>
                    <a:pt x="73" y="414"/>
                  </a:lnTo>
                  <a:lnTo>
                    <a:pt x="90" y="436"/>
                  </a:lnTo>
                  <a:lnTo>
                    <a:pt x="100" y="448"/>
                  </a:lnTo>
                  <a:lnTo>
                    <a:pt x="107" y="461"/>
                  </a:lnTo>
                  <a:lnTo>
                    <a:pt x="111" y="465"/>
                  </a:lnTo>
                  <a:lnTo>
                    <a:pt x="113" y="470"/>
                  </a:lnTo>
                  <a:lnTo>
                    <a:pt x="115" y="474"/>
                  </a:lnTo>
                  <a:lnTo>
                    <a:pt x="117" y="478"/>
                  </a:lnTo>
                  <a:lnTo>
                    <a:pt x="120" y="482"/>
                  </a:lnTo>
                  <a:lnTo>
                    <a:pt x="132" y="491"/>
                  </a:lnTo>
                  <a:lnTo>
                    <a:pt x="139" y="497"/>
                  </a:lnTo>
                  <a:lnTo>
                    <a:pt x="147" y="500"/>
                  </a:lnTo>
                  <a:lnTo>
                    <a:pt x="152" y="500"/>
                  </a:lnTo>
                  <a:lnTo>
                    <a:pt x="156" y="502"/>
                  </a:lnTo>
                  <a:lnTo>
                    <a:pt x="160" y="502"/>
                  </a:lnTo>
                  <a:lnTo>
                    <a:pt x="165" y="502"/>
                  </a:lnTo>
                  <a:lnTo>
                    <a:pt x="167" y="502"/>
                  </a:lnTo>
                  <a:lnTo>
                    <a:pt x="173" y="506"/>
                  </a:lnTo>
                  <a:lnTo>
                    <a:pt x="179" y="508"/>
                  </a:lnTo>
                  <a:lnTo>
                    <a:pt x="182" y="512"/>
                  </a:lnTo>
                  <a:lnTo>
                    <a:pt x="186" y="515"/>
                  </a:lnTo>
                  <a:lnTo>
                    <a:pt x="190" y="519"/>
                  </a:lnTo>
                  <a:lnTo>
                    <a:pt x="199" y="521"/>
                  </a:lnTo>
                  <a:lnTo>
                    <a:pt x="220" y="523"/>
                  </a:lnTo>
                  <a:lnTo>
                    <a:pt x="233" y="525"/>
                  </a:lnTo>
                  <a:lnTo>
                    <a:pt x="244" y="525"/>
                  </a:lnTo>
                  <a:lnTo>
                    <a:pt x="256" y="525"/>
                  </a:lnTo>
                  <a:lnTo>
                    <a:pt x="263" y="523"/>
                  </a:lnTo>
                  <a:lnTo>
                    <a:pt x="269" y="523"/>
                  </a:lnTo>
                  <a:lnTo>
                    <a:pt x="284" y="521"/>
                  </a:lnTo>
                  <a:lnTo>
                    <a:pt x="305" y="519"/>
                  </a:lnTo>
                  <a:lnTo>
                    <a:pt x="331" y="519"/>
                  </a:lnTo>
                  <a:lnTo>
                    <a:pt x="344" y="517"/>
                  </a:lnTo>
                  <a:lnTo>
                    <a:pt x="355" y="515"/>
                  </a:lnTo>
                  <a:lnTo>
                    <a:pt x="367" y="514"/>
                  </a:lnTo>
                  <a:lnTo>
                    <a:pt x="378" y="512"/>
                  </a:lnTo>
                  <a:lnTo>
                    <a:pt x="386" y="510"/>
                  </a:lnTo>
                  <a:lnTo>
                    <a:pt x="393" y="506"/>
                  </a:lnTo>
                  <a:lnTo>
                    <a:pt x="395" y="504"/>
                  </a:lnTo>
                  <a:lnTo>
                    <a:pt x="397" y="502"/>
                  </a:lnTo>
                  <a:lnTo>
                    <a:pt x="399" y="502"/>
                  </a:lnTo>
                  <a:lnTo>
                    <a:pt x="399" y="500"/>
                  </a:lnTo>
                  <a:lnTo>
                    <a:pt x="391" y="465"/>
                  </a:lnTo>
                  <a:lnTo>
                    <a:pt x="386" y="457"/>
                  </a:lnTo>
                  <a:lnTo>
                    <a:pt x="371" y="438"/>
                  </a:lnTo>
                  <a:lnTo>
                    <a:pt x="363" y="427"/>
                  </a:lnTo>
                  <a:lnTo>
                    <a:pt x="354" y="418"/>
                  </a:lnTo>
                  <a:lnTo>
                    <a:pt x="350" y="414"/>
                  </a:lnTo>
                  <a:lnTo>
                    <a:pt x="346" y="410"/>
                  </a:lnTo>
                  <a:lnTo>
                    <a:pt x="342" y="408"/>
                  </a:lnTo>
                  <a:lnTo>
                    <a:pt x="340" y="406"/>
                  </a:lnTo>
                  <a:lnTo>
                    <a:pt x="337" y="404"/>
                  </a:lnTo>
                  <a:lnTo>
                    <a:pt x="331" y="397"/>
                  </a:lnTo>
                  <a:lnTo>
                    <a:pt x="329" y="395"/>
                  </a:lnTo>
                  <a:lnTo>
                    <a:pt x="329" y="393"/>
                  </a:lnTo>
                  <a:lnTo>
                    <a:pt x="327" y="389"/>
                  </a:lnTo>
                  <a:lnTo>
                    <a:pt x="329" y="388"/>
                  </a:lnTo>
                  <a:lnTo>
                    <a:pt x="329" y="386"/>
                  </a:lnTo>
                  <a:lnTo>
                    <a:pt x="331" y="382"/>
                  </a:lnTo>
                  <a:lnTo>
                    <a:pt x="333" y="380"/>
                  </a:lnTo>
                  <a:lnTo>
                    <a:pt x="337" y="378"/>
                  </a:lnTo>
                  <a:lnTo>
                    <a:pt x="337" y="374"/>
                  </a:lnTo>
                  <a:lnTo>
                    <a:pt x="339" y="363"/>
                  </a:lnTo>
                  <a:lnTo>
                    <a:pt x="339" y="357"/>
                  </a:lnTo>
                  <a:lnTo>
                    <a:pt x="339" y="348"/>
                  </a:lnTo>
                  <a:lnTo>
                    <a:pt x="339" y="340"/>
                  </a:lnTo>
                  <a:lnTo>
                    <a:pt x="337" y="331"/>
                  </a:lnTo>
                  <a:lnTo>
                    <a:pt x="339" y="325"/>
                  </a:lnTo>
                  <a:lnTo>
                    <a:pt x="344" y="310"/>
                  </a:lnTo>
                  <a:lnTo>
                    <a:pt x="346" y="307"/>
                  </a:lnTo>
                  <a:lnTo>
                    <a:pt x="350" y="303"/>
                  </a:lnTo>
                  <a:lnTo>
                    <a:pt x="354" y="297"/>
                  </a:lnTo>
                  <a:lnTo>
                    <a:pt x="357" y="293"/>
                  </a:lnTo>
                  <a:lnTo>
                    <a:pt x="363" y="288"/>
                  </a:lnTo>
                  <a:lnTo>
                    <a:pt x="367" y="284"/>
                  </a:lnTo>
                  <a:lnTo>
                    <a:pt x="372" y="278"/>
                  </a:lnTo>
                  <a:lnTo>
                    <a:pt x="380" y="273"/>
                  </a:lnTo>
                  <a:lnTo>
                    <a:pt x="384" y="267"/>
                  </a:lnTo>
                  <a:lnTo>
                    <a:pt x="395" y="248"/>
                  </a:lnTo>
                  <a:lnTo>
                    <a:pt x="401" y="237"/>
                  </a:lnTo>
                  <a:lnTo>
                    <a:pt x="404" y="224"/>
                  </a:lnTo>
                  <a:lnTo>
                    <a:pt x="406" y="218"/>
                  </a:lnTo>
                  <a:lnTo>
                    <a:pt x="406" y="214"/>
                  </a:lnTo>
                  <a:lnTo>
                    <a:pt x="408" y="209"/>
                  </a:lnTo>
                  <a:lnTo>
                    <a:pt x="408" y="203"/>
                  </a:lnTo>
                  <a:lnTo>
                    <a:pt x="412" y="198"/>
                  </a:lnTo>
                  <a:lnTo>
                    <a:pt x="423" y="182"/>
                  </a:lnTo>
                  <a:lnTo>
                    <a:pt x="429" y="177"/>
                  </a:lnTo>
                  <a:lnTo>
                    <a:pt x="434" y="169"/>
                  </a:lnTo>
                  <a:lnTo>
                    <a:pt x="436" y="167"/>
                  </a:lnTo>
                  <a:lnTo>
                    <a:pt x="440" y="166"/>
                  </a:lnTo>
                  <a:lnTo>
                    <a:pt x="442" y="164"/>
                  </a:lnTo>
                  <a:lnTo>
                    <a:pt x="444" y="164"/>
                  </a:lnTo>
                  <a:lnTo>
                    <a:pt x="446" y="162"/>
                  </a:lnTo>
                  <a:lnTo>
                    <a:pt x="448" y="162"/>
                  </a:lnTo>
                  <a:lnTo>
                    <a:pt x="450" y="160"/>
                  </a:lnTo>
                  <a:lnTo>
                    <a:pt x="451" y="160"/>
                  </a:lnTo>
                  <a:lnTo>
                    <a:pt x="457" y="156"/>
                  </a:lnTo>
                  <a:lnTo>
                    <a:pt x="461" y="152"/>
                  </a:lnTo>
                  <a:lnTo>
                    <a:pt x="468" y="145"/>
                  </a:lnTo>
                  <a:lnTo>
                    <a:pt x="472" y="141"/>
                  </a:lnTo>
                  <a:lnTo>
                    <a:pt x="468" y="132"/>
                  </a:lnTo>
                  <a:lnTo>
                    <a:pt x="457" y="113"/>
                  </a:lnTo>
                  <a:lnTo>
                    <a:pt x="446" y="92"/>
                  </a:lnTo>
                  <a:lnTo>
                    <a:pt x="440" y="79"/>
                  </a:lnTo>
                  <a:lnTo>
                    <a:pt x="436" y="72"/>
                  </a:lnTo>
                  <a:lnTo>
                    <a:pt x="434" y="66"/>
                  </a:lnTo>
                  <a:lnTo>
                    <a:pt x="433" y="60"/>
                  </a:lnTo>
                  <a:lnTo>
                    <a:pt x="431" y="56"/>
                  </a:lnTo>
                  <a:lnTo>
                    <a:pt x="431" y="53"/>
                  </a:lnTo>
                  <a:lnTo>
                    <a:pt x="431" y="47"/>
                  </a:lnTo>
                  <a:lnTo>
                    <a:pt x="431" y="45"/>
                  </a:lnTo>
                  <a:lnTo>
                    <a:pt x="429" y="38"/>
                  </a:lnTo>
                  <a:lnTo>
                    <a:pt x="427" y="32"/>
                  </a:lnTo>
                  <a:lnTo>
                    <a:pt x="423" y="26"/>
                  </a:lnTo>
                  <a:lnTo>
                    <a:pt x="419" y="21"/>
                  </a:lnTo>
                  <a:lnTo>
                    <a:pt x="414" y="15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4" name="Freeform 321"/>
            <p:cNvSpPr>
              <a:spLocks/>
            </p:cNvSpPr>
            <p:nvPr/>
          </p:nvSpPr>
          <p:spPr bwMode="auto">
            <a:xfrm>
              <a:off x="869" y="2598"/>
              <a:ext cx="244" cy="210"/>
            </a:xfrm>
            <a:custGeom>
              <a:avLst/>
              <a:gdLst>
                <a:gd name="T0" fmla="*/ 28 w 472"/>
                <a:gd name="T1" fmla="*/ 0 h 525"/>
                <a:gd name="T2" fmla="*/ 27 w 472"/>
                <a:gd name="T3" fmla="*/ 1 h 525"/>
                <a:gd name="T4" fmla="*/ 26 w 472"/>
                <a:gd name="T5" fmla="*/ 1 h 525"/>
                <a:gd name="T6" fmla="*/ 5 w 472"/>
                <a:gd name="T7" fmla="*/ 1 h 525"/>
                <a:gd name="T8" fmla="*/ 3 w 472"/>
                <a:gd name="T9" fmla="*/ 4 h 525"/>
                <a:gd name="T10" fmla="*/ 2 w 472"/>
                <a:gd name="T11" fmla="*/ 4 h 525"/>
                <a:gd name="T12" fmla="*/ 2 w 472"/>
                <a:gd name="T13" fmla="*/ 5 h 525"/>
                <a:gd name="T14" fmla="*/ 2 w 472"/>
                <a:gd name="T15" fmla="*/ 5 h 525"/>
                <a:gd name="T16" fmla="*/ 2 w 472"/>
                <a:gd name="T17" fmla="*/ 5 h 525"/>
                <a:gd name="T18" fmla="*/ 1 w 472"/>
                <a:gd name="T19" fmla="*/ 6 h 525"/>
                <a:gd name="T20" fmla="*/ 1 w 472"/>
                <a:gd name="T21" fmla="*/ 6 h 525"/>
                <a:gd name="T22" fmla="*/ 0 w 472"/>
                <a:gd name="T23" fmla="*/ 6 h 525"/>
                <a:gd name="T24" fmla="*/ 1 w 472"/>
                <a:gd name="T25" fmla="*/ 6 h 525"/>
                <a:gd name="T26" fmla="*/ 1 w 472"/>
                <a:gd name="T27" fmla="*/ 7 h 525"/>
                <a:gd name="T28" fmla="*/ 1 w 472"/>
                <a:gd name="T29" fmla="*/ 7 h 525"/>
                <a:gd name="T30" fmla="*/ 1 w 472"/>
                <a:gd name="T31" fmla="*/ 8 h 525"/>
                <a:gd name="T32" fmla="*/ 1 w 472"/>
                <a:gd name="T33" fmla="*/ 8 h 525"/>
                <a:gd name="T34" fmla="*/ 3 w 472"/>
                <a:gd name="T35" fmla="*/ 10 h 525"/>
                <a:gd name="T36" fmla="*/ 4 w 472"/>
                <a:gd name="T37" fmla="*/ 10 h 525"/>
                <a:gd name="T38" fmla="*/ 5 w 472"/>
                <a:gd name="T39" fmla="*/ 10 h 525"/>
                <a:gd name="T40" fmla="*/ 7 w 472"/>
                <a:gd name="T41" fmla="*/ 12 h 525"/>
                <a:gd name="T42" fmla="*/ 8 w 472"/>
                <a:gd name="T43" fmla="*/ 12 h 525"/>
                <a:gd name="T44" fmla="*/ 9 w 472"/>
                <a:gd name="T45" fmla="*/ 12 h 525"/>
                <a:gd name="T46" fmla="*/ 10 w 472"/>
                <a:gd name="T47" fmla="*/ 13 h 525"/>
                <a:gd name="T48" fmla="*/ 11 w 472"/>
                <a:gd name="T49" fmla="*/ 13 h 525"/>
                <a:gd name="T50" fmla="*/ 12 w 472"/>
                <a:gd name="T51" fmla="*/ 13 h 525"/>
                <a:gd name="T52" fmla="*/ 13 w 472"/>
                <a:gd name="T53" fmla="*/ 13 h 525"/>
                <a:gd name="T54" fmla="*/ 16 w 472"/>
                <a:gd name="T55" fmla="*/ 14 h 525"/>
                <a:gd name="T56" fmla="*/ 18 w 472"/>
                <a:gd name="T57" fmla="*/ 14 h 525"/>
                <a:gd name="T58" fmla="*/ 20 w 472"/>
                <a:gd name="T59" fmla="*/ 13 h 525"/>
                <a:gd name="T60" fmla="*/ 25 w 472"/>
                <a:gd name="T61" fmla="*/ 13 h 525"/>
                <a:gd name="T62" fmla="*/ 27 w 472"/>
                <a:gd name="T63" fmla="*/ 13 h 525"/>
                <a:gd name="T64" fmla="*/ 28 w 472"/>
                <a:gd name="T65" fmla="*/ 13 h 525"/>
                <a:gd name="T66" fmla="*/ 28 w 472"/>
                <a:gd name="T67" fmla="*/ 13 h 525"/>
                <a:gd name="T68" fmla="*/ 26 w 472"/>
                <a:gd name="T69" fmla="*/ 11 h 525"/>
                <a:gd name="T70" fmla="*/ 25 w 472"/>
                <a:gd name="T71" fmla="*/ 10 h 525"/>
                <a:gd name="T72" fmla="*/ 24 w 472"/>
                <a:gd name="T73" fmla="*/ 10 h 525"/>
                <a:gd name="T74" fmla="*/ 23 w 472"/>
                <a:gd name="T75" fmla="*/ 10 h 525"/>
                <a:gd name="T76" fmla="*/ 23 w 472"/>
                <a:gd name="T77" fmla="*/ 10 h 525"/>
                <a:gd name="T78" fmla="*/ 24 w 472"/>
                <a:gd name="T79" fmla="*/ 10 h 525"/>
                <a:gd name="T80" fmla="*/ 24 w 472"/>
                <a:gd name="T81" fmla="*/ 9 h 525"/>
                <a:gd name="T82" fmla="*/ 24 w 472"/>
                <a:gd name="T83" fmla="*/ 9 h 525"/>
                <a:gd name="T84" fmla="*/ 25 w 472"/>
                <a:gd name="T85" fmla="*/ 8 h 525"/>
                <a:gd name="T86" fmla="*/ 25 w 472"/>
                <a:gd name="T87" fmla="*/ 8 h 525"/>
                <a:gd name="T88" fmla="*/ 26 w 472"/>
                <a:gd name="T89" fmla="*/ 7 h 525"/>
                <a:gd name="T90" fmla="*/ 27 w 472"/>
                <a:gd name="T91" fmla="*/ 7 h 525"/>
                <a:gd name="T92" fmla="*/ 29 w 472"/>
                <a:gd name="T93" fmla="*/ 6 h 525"/>
                <a:gd name="T94" fmla="*/ 29 w 472"/>
                <a:gd name="T95" fmla="*/ 6 h 525"/>
                <a:gd name="T96" fmla="*/ 30 w 472"/>
                <a:gd name="T97" fmla="*/ 5 h 525"/>
                <a:gd name="T98" fmla="*/ 31 w 472"/>
                <a:gd name="T99" fmla="*/ 4 h 525"/>
                <a:gd name="T100" fmla="*/ 32 w 472"/>
                <a:gd name="T101" fmla="*/ 4 h 525"/>
                <a:gd name="T102" fmla="*/ 32 w 472"/>
                <a:gd name="T103" fmla="*/ 4 h 525"/>
                <a:gd name="T104" fmla="*/ 33 w 472"/>
                <a:gd name="T105" fmla="*/ 4 h 525"/>
                <a:gd name="T106" fmla="*/ 34 w 472"/>
                <a:gd name="T107" fmla="*/ 3 h 525"/>
                <a:gd name="T108" fmla="*/ 31 w 472"/>
                <a:gd name="T109" fmla="*/ 2 h 525"/>
                <a:gd name="T110" fmla="*/ 31 w 472"/>
                <a:gd name="T111" fmla="*/ 2 h 525"/>
                <a:gd name="T112" fmla="*/ 31 w 472"/>
                <a:gd name="T113" fmla="*/ 1 h 525"/>
                <a:gd name="T114" fmla="*/ 31 w 472"/>
                <a:gd name="T115" fmla="*/ 1 h 525"/>
                <a:gd name="T116" fmla="*/ 29 w 472"/>
                <a:gd name="T117" fmla="*/ 0 h 5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72"/>
                <a:gd name="T178" fmla="*/ 0 h 525"/>
                <a:gd name="T179" fmla="*/ 472 w 472"/>
                <a:gd name="T180" fmla="*/ 525 h 5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72" h="525">
                  <a:moveTo>
                    <a:pt x="408" y="0"/>
                  </a:moveTo>
                  <a:lnTo>
                    <a:pt x="402" y="6"/>
                  </a:lnTo>
                  <a:lnTo>
                    <a:pt x="391" y="19"/>
                  </a:lnTo>
                  <a:lnTo>
                    <a:pt x="387" y="23"/>
                  </a:lnTo>
                  <a:lnTo>
                    <a:pt x="384" y="26"/>
                  </a:lnTo>
                  <a:lnTo>
                    <a:pt x="378" y="30"/>
                  </a:lnTo>
                  <a:lnTo>
                    <a:pt x="372" y="34"/>
                  </a:lnTo>
                  <a:lnTo>
                    <a:pt x="367" y="38"/>
                  </a:lnTo>
                  <a:lnTo>
                    <a:pt x="361" y="40"/>
                  </a:lnTo>
                  <a:lnTo>
                    <a:pt x="354" y="43"/>
                  </a:lnTo>
                  <a:lnTo>
                    <a:pt x="346" y="45"/>
                  </a:lnTo>
                  <a:lnTo>
                    <a:pt x="62" y="45"/>
                  </a:lnTo>
                  <a:lnTo>
                    <a:pt x="62" y="173"/>
                  </a:lnTo>
                  <a:lnTo>
                    <a:pt x="56" y="173"/>
                  </a:lnTo>
                  <a:lnTo>
                    <a:pt x="41" y="171"/>
                  </a:lnTo>
                  <a:lnTo>
                    <a:pt x="38" y="171"/>
                  </a:lnTo>
                  <a:lnTo>
                    <a:pt x="36" y="173"/>
                  </a:lnTo>
                  <a:lnTo>
                    <a:pt x="30" y="173"/>
                  </a:lnTo>
                  <a:lnTo>
                    <a:pt x="28" y="175"/>
                  </a:lnTo>
                  <a:lnTo>
                    <a:pt x="26" y="177"/>
                  </a:lnTo>
                  <a:lnTo>
                    <a:pt x="23" y="179"/>
                  </a:lnTo>
                  <a:lnTo>
                    <a:pt x="23" y="182"/>
                  </a:lnTo>
                  <a:lnTo>
                    <a:pt x="21" y="186"/>
                  </a:lnTo>
                  <a:lnTo>
                    <a:pt x="21" y="190"/>
                  </a:lnTo>
                  <a:lnTo>
                    <a:pt x="21" y="196"/>
                  </a:lnTo>
                  <a:lnTo>
                    <a:pt x="19" y="199"/>
                  </a:lnTo>
                  <a:lnTo>
                    <a:pt x="19" y="203"/>
                  </a:lnTo>
                  <a:lnTo>
                    <a:pt x="17" y="207"/>
                  </a:lnTo>
                  <a:lnTo>
                    <a:pt x="15" y="211"/>
                  </a:lnTo>
                  <a:lnTo>
                    <a:pt x="13" y="213"/>
                  </a:lnTo>
                  <a:lnTo>
                    <a:pt x="7" y="216"/>
                  </a:lnTo>
                  <a:lnTo>
                    <a:pt x="4" y="220"/>
                  </a:lnTo>
                  <a:lnTo>
                    <a:pt x="2" y="224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0" y="231"/>
                  </a:lnTo>
                  <a:lnTo>
                    <a:pt x="4" y="237"/>
                  </a:lnTo>
                  <a:lnTo>
                    <a:pt x="7" y="246"/>
                  </a:lnTo>
                  <a:lnTo>
                    <a:pt x="11" y="254"/>
                  </a:lnTo>
                  <a:lnTo>
                    <a:pt x="11" y="256"/>
                  </a:lnTo>
                  <a:lnTo>
                    <a:pt x="13" y="260"/>
                  </a:lnTo>
                  <a:lnTo>
                    <a:pt x="13" y="263"/>
                  </a:lnTo>
                  <a:lnTo>
                    <a:pt x="15" y="267"/>
                  </a:lnTo>
                  <a:lnTo>
                    <a:pt x="15" y="271"/>
                  </a:lnTo>
                  <a:lnTo>
                    <a:pt x="13" y="275"/>
                  </a:lnTo>
                  <a:lnTo>
                    <a:pt x="13" y="278"/>
                  </a:lnTo>
                  <a:lnTo>
                    <a:pt x="11" y="288"/>
                  </a:lnTo>
                  <a:lnTo>
                    <a:pt x="11" y="295"/>
                  </a:lnTo>
                  <a:lnTo>
                    <a:pt x="11" y="301"/>
                  </a:lnTo>
                  <a:lnTo>
                    <a:pt x="11" y="309"/>
                  </a:lnTo>
                  <a:lnTo>
                    <a:pt x="13" y="318"/>
                  </a:lnTo>
                  <a:lnTo>
                    <a:pt x="26" y="354"/>
                  </a:lnTo>
                  <a:lnTo>
                    <a:pt x="30" y="361"/>
                  </a:lnTo>
                  <a:lnTo>
                    <a:pt x="39" y="376"/>
                  </a:lnTo>
                  <a:lnTo>
                    <a:pt x="47" y="386"/>
                  </a:lnTo>
                  <a:lnTo>
                    <a:pt x="53" y="393"/>
                  </a:lnTo>
                  <a:lnTo>
                    <a:pt x="56" y="397"/>
                  </a:lnTo>
                  <a:lnTo>
                    <a:pt x="58" y="399"/>
                  </a:lnTo>
                  <a:lnTo>
                    <a:pt x="62" y="403"/>
                  </a:lnTo>
                  <a:lnTo>
                    <a:pt x="66" y="404"/>
                  </a:lnTo>
                  <a:lnTo>
                    <a:pt x="73" y="414"/>
                  </a:lnTo>
                  <a:lnTo>
                    <a:pt x="90" y="436"/>
                  </a:lnTo>
                  <a:lnTo>
                    <a:pt x="100" y="448"/>
                  </a:lnTo>
                  <a:lnTo>
                    <a:pt x="107" y="461"/>
                  </a:lnTo>
                  <a:lnTo>
                    <a:pt x="111" y="465"/>
                  </a:lnTo>
                  <a:lnTo>
                    <a:pt x="113" y="470"/>
                  </a:lnTo>
                  <a:lnTo>
                    <a:pt x="115" y="474"/>
                  </a:lnTo>
                  <a:lnTo>
                    <a:pt x="117" y="478"/>
                  </a:lnTo>
                  <a:lnTo>
                    <a:pt x="120" y="482"/>
                  </a:lnTo>
                  <a:lnTo>
                    <a:pt x="132" y="491"/>
                  </a:lnTo>
                  <a:lnTo>
                    <a:pt x="139" y="497"/>
                  </a:lnTo>
                  <a:lnTo>
                    <a:pt x="147" y="500"/>
                  </a:lnTo>
                  <a:lnTo>
                    <a:pt x="152" y="500"/>
                  </a:lnTo>
                  <a:lnTo>
                    <a:pt x="156" y="502"/>
                  </a:lnTo>
                  <a:lnTo>
                    <a:pt x="160" y="502"/>
                  </a:lnTo>
                  <a:lnTo>
                    <a:pt x="165" y="502"/>
                  </a:lnTo>
                  <a:lnTo>
                    <a:pt x="167" y="502"/>
                  </a:lnTo>
                  <a:lnTo>
                    <a:pt x="173" y="506"/>
                  </a:lnTo>
                  <a:lnTo>
                    <a:pt x="179" y="508"/>
                  </a:lnTo>
                  <a:lnTo>
                    <a:pt x="182" y="512"/>
                  </a:lnTo>
                  <a:lnTo>
                    <a:pt x="186" y="515"/>
                  </a:lnTo>
                  <a:lnTo>
                    <a:pt x="190" y="519"/>
                  </a:lnTo>
                  <a:lnTo>
                    <a:pt x="199" y="521"/>
                  </a:lnTo>
                  <a:lnTo>
                    <a:pt x="220" y="523"/>
                  </a:lnTo>
                  <a:lnTo>
                    <a:pt x="233" y="525"/>
                  </a:lnTo>
                  <a:lnTo>
                    <a:pt x="244" y="525"/>
                  </a:lnTo>
                  <a:lnTo>
                    <a:pt x="256" y="525"/>
                  </a:lnTo>
                  <a:lnTo>
                    <a:pt x="263" y="523"/>
                  </a:lnTo>
                  <a:lnTo>
                    <a:pt x="269" y="523"/>
                  </a:lnTo>
                  <a:lnTo>
                    <a:pt x="284" y="521"/>
                  </a:lnTo>
                  <a:lnTo>
                    <a:pt x="305" y="519"/>
                  </a:lnTo>
                  <a:lnTo>
                    <a:pt x="331" y="519"/>
                  </a:lnTo>
                  <a:lnTo>
                    <a:pt x="344" y="517"/>
                  </a:lnTo>
                  <a:lnTo>
                    <a:pt x="355" y="515"/>
                  </a:lnTo>
                  <a:lnTo>
                    <a:pt x="367" y="514"/>
                  </a:lnTo>
                  <a:lnTo>
                    <a:pt x="378" y="512"/>
                  </a:lnTo>
                  <a:lnTo>
                    <a:pt x="386" y="510"/>
                  </a:lnTo>
                  <a:lnTo>
                    <a:pt x="393" y="506"/>
                  </a:lnTo>
                  <a:lnTo>
                    <a:pt x="395" y="504"/>
                  </a:lnTo>
                  <a:lnTo>
                    <a:pt x="397" y="502"/>
                  </a:lnTo>
                  <a:lnTo>
                    <a:pt x="399" y="502"/>
                  </a:lnTo>
                  <a:lnTo>
                    <a:pt x="399" y="500"/>
                  </a:lnTo>
                  <a:lnTo>
                    <a:pt x="391" y="465"/>
                  </a:lnTo>
                  <a:lnTo>
                    <a:pt x="386" y="457"/>
                  </a:lnTo>
                  <a:lnTo>
                    <a:pt x="371" y="438"/>
                  </a:lnTo>
                  <a:lnTo>
                    <a:pt x="363" y="427"/>
                  </a:lnTo>
                  <a:lnTo>
                    <a:pt x="354" y="418"/>
                  </a:lnTo>
                  <a:lnTo>
                    <a:pt x="350" y="414"/>
                  </a:lnTo>
                  <a:lnTo>
                    <a:pt x="346" y="410"/>
                  </a:lnTo>
                  <a:lnTo>
                    <a:pt x="342" y="408"/>
                  </a:lnTo>
                  <a:lnTo>
                    <a:pt x="340" y="406"/>
                  </a:lnTo>
                  <a:lnTo>
                    <a:pt x="337" y="404"/>
                  </a:lnTo>
                  <a:lnTo>
                    <a:pt x="331" y="397"/>
                  </a:lnTo>
                  <a:lnTo>
                    <a:pt x="329" y="395"/>
                  </a:lnTo>
                  <a:lnTo>
                    <a:pt x="329" y="393"/>
                  </a:lnTo>
                  <a:lnTo>
                    <a:pt x="327" y="389"/>
                  </a:lnTo>
                  <a:lnTo>
                    <a:pt x="329" y="388"/>
                  </a:lnTo>
                  <a:lnTo>
                    <a:pt x="329" y="386"/>
                  </a:lnTo>
                  <a:lnTo>
                    <a:pt x="331" y="382"/>
                  </a:lnTo>
                  <a:lnTo>
                    <a:pt x="333" y="380"/>
                  </a:lnTo>
                  <a:lnTo>
                    <a:pt x="337" y="378"/>
                  </a:lnTo>
                  <a:lnTo>
                    <a:pt x="337" y="374"/>
                  </a:lnTo>
                  <a:lnTo>
                    <a:pt x="339" y="363"/>
                  </a:lnTo>
                  <a:lnTo>
                    <a:pt x="339" y="357"/>
                  </a:lnTo>
                  <a:lnTo>
                    <a:pt x="339" y="348"/>
                  </a:lnTo>
                  <a:lnTo>
                    <a:pt x="339" y="340"/>
                  </a:lnTo>
                  <a:lnTo>
                    <a:pt x="337" y="331"/>
                  </a:lnTo>
                  <a:lnTo>
                    <a:pt x="339" y="325"/>
                  </a:lnTo>
                  <a:lnTo>
                    <a:pt x="344" y="310"/>
                  </a:lnTo>
                  <a:lnTo>
                    <a:pt x="346" y="307"/>
                  </a:lnTo>
                  <a:lnTo>
                    <a:pt x="350" y="303"/>
                  </a:lnTo>
                  <a:lnTo>
                    <a:pt x="354" y="297"/>
                  </a:lnTo>
                  <a:lnTo>
                    <a:pt x="357" y="293"/>
                  </a:lnTo>
                  <a:lnTo>
                    <a:pt x="363" y="288"/>
                  </a:lnTo>
                  <a:lnTo>
                    <a:pt x="367" y="284"/>
                  </a:lnTo>
                  <a:lnTo>
                    <a:pt x="372" y="278"/>
                  </a:lnTo>
                  <a:lnTo>
                    <a:pt x="380" y="273"/>
                  </a:lnTo>
                  <a:lnTo>
                    <a:pt x="384" y="267"/>
                  </a:lnTo>
                  <a:lnTo>
                    <a:pt x="395" y="248"/>
                  </a:lnTo>
                  <a:lnTo>
                    <a:pt x="401" y="237"/>
                  </a:lnTo>
                  <a:lnTo>
                    <a:pt x="404" y="224"/>
                  </a:lnTo>
                  <a:lnTo>
                    <a:pt x="406" y="218"/>
                  </a:lnTo>
                  <a:lnTo>
                    <a:pt x="406" y="214"/>
                  </a:lnTo>
                  <a:lnTo>
                    <a:pt x="408" y="209"/>
                  </a:lnTo>
                  <a:lnTo>
                    <a:pt x="408" y="203"/>
                  </a:lnTo>
                  <a:lnTo>
                    <a:pt x="412" y="198"/>
                  </a:lnTo>
                  <a:lnTo>
                    <a:pt x="423" y="182"/>
                  </a:lnTo>
                  <a:lnTo>
                    <a:pt x="429" y="177"/>
                  </a:lnTo>
                  <a:lnTo>
                    <a:pt x="434" y="169"/>
                  </a:lnTo>
                  <a:lnTo>
                    <a:pt x="436" y="167"/>
                  </a:lnTo>
                  <a:lnTo>
                    <a:pt x="440" y="166"/>
                  </a:lnTo>
                  <a:lnTo>
                    <a:pt x="442" y="164"/>
                  </a:lnTo>
                  <a:lnTo>
                    <a:pt x="444" y="164"/>
                  </a:lnTo>
                  <a:lnTo>
                    <a:pt x="446" y="162"/>
                  </a:lnTo>
                  <a:lnTo>
                    <a:pt x="448" y="162"/>
                  </a:lnTo>
                  <a:lnTo>
                    <a:pt x="450" y="160"/>
                  </a:lnTo>
                  <a:lnTo>
                    <a:pt x="451" y="160"/>
                  </a:lnTo>
                  <a:lnTo>
                    <a:pt x="457" y="156"/>
                  </a:lnTo>
                  <a:lnTo>
                    <a:pt x="461" y="152"/>
                  </a:lnTo>
                  <a:lnTo>
                    <a:pt x="468" y="145"/>
                  </a:lnTo>
                  <a:lnTo>
                    <a:pt x="472" y="141"/>
                  </a:lnTo>
                  <a:lnTo>
                    <a:pt x="468" y="132"/>
                  </a:lnTo>
                  <a:lnTo>
                    <a:pt x="457" y="113"/>
                  </a:lnTo>
                  <a:lnTo>
                    <a:pt x="446" y="92"/>
                  </a:lnTo>
                  <a:lnTo>
                    <a:pt x="440" y="79"/>
                  </a:lnTo>
                  <a:lnTo>
                    <a:pt x="436" y="72"/>
                  </a:lnTo>
                  <a:lnTo>
                    <a:pt x="434" y="66"/>
                  </a:lnTo>
                  <a:lnTo>
                    <a:pt x="433" y="60"/>
                  </a:lnTo>
                  <a:lnTo>
                    <a:pt x="431" y="56"/>
                  </a:lnTo>
                  <a:lnTo>
                    <a:pt x="431" y="53"/>
                  </a:lnTo>
                  <a:lnTo>
                    <a:pt x="431" y="47"/>
                  </a:lnTo>
                  <a:lnTo>
                    <a:pt x="431" y="45"/>
                  </a:lnTo>
                  <a:lnTo>
                    <a:pt x="429" y="38"/>
                  </a:lnTo>
                  <a:lnTo>
                    <a:pt x="427" y="32"/>
                  </a:lnTo>
                  <a:lnTo>
                    <a:pt x="423" y="26"/>
                  </a:lnTo>
                  <a:lnTo>
                    <a:pt x="419" y="21"/>
                  </a:lnTo>
                  <a:lnTo>
                    <a:pt x="414" y="15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5" name="Freeform 322"/>
            <p:cNvSpPr>
              <a:spLocks/>
            </p:cNvSpPr>
            <p:nvPr/>
          </p:nvSpPr>
          <p:spPr bwMode="auto">
            <a:xfrm>
              <a:off x="763" y="2740"/>
              <a:ext cx="163" cy="71"/>
            </a:xfrm>
            <a:custGeom>
              <a:avLst/>
              <a:gdLst>
                <a:gd name="T0" fmla="*/ 16 w 314"/>
                <a:gd name="T1" fmla="*/ 0 h 176"/>
                <a:gd name="T2" fmla="*/ 15 w 314"/>
                <a:gd name="T3" fmla="*/ 0 h 176"/>
                <a:gd name="T4" fmla="*/ 13 w 314"/>
                <a:gd name="T5" fmla="*/ 0 h 176"/>
                <a:gd name="T6" fmla="*/ 13 w 314"/>
                <a:gd name="T7" fmla="*/ 1 h 176"/>
                <a:gd name="T8" fmla="*/ 13 w 314"/>
                <a:gd name="T9" fmla="*/ 1 h 176"/>
                <a:gd name="T10" fmla="*/ 12 w 314"/>
                <a:gd name="T11" fmla="*/ 1 h 176"/>
                <a:gd name="T12" fmla="*/ 12 w 314"/>
                <a:gd name="T13" fmla="*/ 1 h 176"/>
                <a:gd name="T14" fmla="*/ 12 w 314"/>
                <a:gd name="T15" fmla="*/ 2 h 176"/>
                <a:gd name="T16" fmla="*/ 11 w 314"/>
                <a:gd name="T17" fmla="*/ 2 h 176"/>
                <a:gd name="T18" fmla="*/ 10 w 314"/>
                <a:gd name="T19" fmla="*/ 2 h 176"/>
                <a:gd name="T20" fmla="*/ 10 w 314"/>
                <a:gd name="T21" fmla="*/ 2 h 176"/>
                <a:gd name="T22" fmla="*/ 9 w 314"/>
                <a:gd name="T23" fmla="*/ 2 h 176"/>
                <a:gd name="T24" fmla="*/ 9 w 314"/>
                <a:gd name="T25" fmla="*/ 1 h 176"/>
                <a:gd name="T26" fmla="*/ 9 w 314"/>
                <a:gd name="T27" fmla="*/ 2 h 176"/>
                <a:gd name="T28" fmla="*/ 8 w 314"/>
                <a:gd name="T29" fmla="*/ 2 h 176"/>
                <a:gd name="T30" fmla="*/ 6 w 314"/>
                <a:gd name="T31" fmla="*/ 2 h 176"/>
                <a:gd name="T32" fmla="*/ 5 w 314"/>
                <a:gd name="T33" fmla="*/ 2 h 176"/>
                <a:gd name="T34" fmla="*/ 2 w 314"/>
                <a:gd name="T35" fmla="*/ 2 h 176"/>
                <a:gd name="T36" fmla="*/ 2 w 314"/>
                <a:gd name="T37" fmla="*/ 2 h 176"/>
                <a:gd name="T38" fmla="*/ 1 w 314"/>
                <a:gd name="T39" fmla="*/ 2 h 176"/>
                <a:gd name="T40" fmla="*/ 1 w 314"/>
                <a:gd name="T41" fmla="*/ 3 h 176"/>
                <a:gd name="T42" fmla="*/ 1 w 314"/>
                <a:gd name="T43" fmla="*/ 3 h 176"/>
                <a:gd name="T44" fmla="*/ 0 w 314"/>
                <a:gd name="T45" fmla="*/ 3 h 176"/>
                <a:gd name="T46" fmla="*/ 1 w 314"/>
                <a:gd name="T47" fmla="*/ 3 h 176"/>
                <a:gd name="T48" fmla="*/ 1 w 314"/>
                <a:gd name="T49" fmla="*/ 3 h 176"/>
                <a:gd name="T50" fmla="*/ 1 w 314"/>
                <a:gd name="T51" fmla="*/ 3 h 176"/>
                <a:gd name="T52" fmla="*/ 1 w 314"/>
                <a:gd name="T53" fmla="*/ 3 h 176"/>
                <a:gd name="T54" fmla="*/ 1 w 314"/>
                <a:gd name="T55" fmla="*/ 3 h 176"/>
                <a:gd name="T56" fmla="*/ 1 w 314"/>
                <a:gd name="T57" fmla="*/ 4 h 176"/>
                <a:gd name="T58" fmla="*/ 2 w 314"/>
                <a:gd name="T59" fmla="*/ 4 h 176"/>
                <a:gd name="T60" fmla="*/ 2 w 314"/>
                <a:gd name="T61" fmla="*/ 4 h 176"/>
                <a:gd name="T62" fmla="*/ 6 w 314"/>
                <a:gd name="T63" fmla="*/ 4 h 176"/>
                <a:gd name="T64" fmla="*/ 6 w 314"/>
                <a:gd name="T65" fmla="*/ 4 h 176"/>
                <a:gd name="T66" fmla="*/ 6 w 314"/>
                <a:gd name="T67" fmla="*/ 4 h 176"/>
                <a:gd name="T68" fmla="*/ 7 w 314"/>
                <a:gd name="T69" fmla="*/ 4 h 176"/>
                <a:gd name="T70" fmla="*/ 7 w 314"/>
                <a:gd name="T71" fmla="*/ 3 h 176"/>
                <a:gd name="T72" fmla="*/ 8 w 314"/>
                <a:gd name="T73" fmla="*/ 3 h 176"/>
                <a:gd name="T74" fmla="*/ 9 w 314"/>
                <a:gd name="T75" fmla="*/ 3 h 176"/>
                <a:gd name="T76" fmla="*/ 9 w 314"/>
                <a:gd name="T77" fmla="*/ 4 h 176"/>
                <a:gd name="T78" fmla="*/ 9 w 314"/>
                <a:gd name="T79" fmla="*/ 4 h 176"/>
                <a:gd name="T80" fmla="*/ 10 w 314"/>
                <a:gd name="T81" fmla="*/ 4 h 176"/>
                <a:gd name="T82" fmla="*/ 11 w 314"/>
                <a:gd name="T83" fmla="*/ 4 h 176"/>
                <a:gd name="T84" fmla="*/ 12 w 314"/>
                <a:gd name="T85" fmla="*/ 4 h 176"/>
                <a:gd name="T86" fmla="*/ 14 w 314"/>
                <a:gd name="T87" fmla="*/ 4 h 176"/>
                <a:gd name="T88" fmla="*/ 23 w 314"/>
                <a:gd name="T89" fmla="*/ 3 h 176"/>
                <a:gd name="T90" fmla="*/ 22 w 314"/>
                <a:gd name="T91" fmla="*/ 2 h 176"/>
                <a:gd name="T92" fmla="*/ 20 w 314"/>
                <a:gd name="T93" fmla="*/ 2 h 176"/>
                <a:gd name="T94" fmla="*/ 19 w 314"/>
                <a:gd name="T95" fmla="*/ 1 h 176"/>
                <a:gd name="T96" fmla="*/ 18 w 314"/>
                <a:gd name="T97" fmla="*/ 1 h 176"/>
                <a:gd name="T98" fmla="*/ 17 w 314"/>
                <a:gd name="T99" fmla="*/ 0 h 176"/>
                <a:gd name="T100" fmla="*/ 17 w 314"/>
                <a:gd name="T101" fmla="*/ 0 h 1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14"/>
                <a:gd name="T154" fmla="*/ 0 h 176"/>
                <a:gd name="T155" fmla="*/ 314 w 314"/>
                <a:gd name="T156" fmla="*/ 176 h 17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14" h="176">
                  <a:moveTo>
                    <a:pt x="227" y="0"/>
                  </a:moveTo>
                  <a:lnTo>
                    <a:pt x="220" y="2"/>
                  </a:lnTo>
                  <a:lnTo>
                    <a:pt x="205" y="7"/>
                  </a:lnTo>
                  <a:lnTo>
                    <a:pt x="197" y="11"/>
                  </a:lnTo>
                  <a:lnTo>
                    <a:pt x="190" y="17"/>
                  </a:lnTo>
                  <a:lnTo>
                    <a:pt x="186" y="18"/>
                  </a:lnTo>
                  <a:lnTo>
                    <a:pt x="184" y="22"/>
                  </a:lnTo>
                  <a:lnTo>
                    <a:pt x="182" y="24"/>
                  </a:lnTo>
                  <a:lnTo>
                    <a:pt x="180" y="28"/>
                  </a:lnTo>
                  <a:lnTo>
                    <a:pt x="179" y="34"/>
                  </a:lnTo>
                  <a:lnTo>
                    <a:pt x="177" y="39"/>
                  </a:lnTo>
                  <a:lnTo>
                    <a:pt x="175" y="43"/>
                  </a:lnTo>
                  <a:lnTo>
                    <a:pt x="173" y="49"/>
                  </a:lnTo>
                  <a:lnTo>
                    <a:pt x="171" y="52"/>
                  </a:lnTo>
                  <a:lnTo>
                    <a:pt x="167" y="54"/>
                  </a:lnTo>
                  <a:lnTo>
                    <a:pt x="165" y="56"/>
                  </a:lnTo>
                  <a:lnTo>
                    <a:pt x="160" y="58"/>
                  </a:lnTo>
                  <a:lnTo>
                    <a:pt x="156" y="58"/>
                  </a:lnTo>
                  <a:lnTo>
                    <a:pt x="147" y="58"/>
                  </a:lnTo>
                  <a:lnTo>
                    <a:pt x="141" y="58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30" y="54"/>
                  </a:lnTo>
                  <a:lnTo>
                    <a:pt x="126" y="52"/>
                  </a:lnTo>
                  <a:lnTo>
                    <a:pt x="124" y="52"/>
                  </a:lnTo>
                  <a:lnTo>
                    <a:pt x="122" y="54"/>
                  </a:lnTo>
                  <a:lnTo>
                    <a:pt x="120" y="54"/>
                  </a:lnTo>
                  <a:lnTo>
                    <a:pt x="118" y="58"/>
                  </a:lnTo>
                  <a:lnTo>
                    <a:pt x="113" y="60"/>
                  </a:lnTo>
                  <a:lnTo>
                    <a:pt x="94" y="65"/>
                  </a:lnTo>
                  <a:lnTo>
                    <a:pt x="83" y="69"/>
                  </a:lnTo>
                  <a:lnTo>
                    <a:pt x="73" y="73"/>
                  </a:lnTo>
                  <a:lnTo>
                    <a:pt x="64" y="75"/>
                  </a:lnTo>
                  <a:lnTo>
                    <a:pt x="56" y="75"/>
                  </a:lnTo>
                  <a:lnTo>
                    <a:pt x="21" y="77"/>
                  </a:lnTo>
                  <a:lnTo>
                    <a:pt x="19" y="81"/>
                  </a:lnTo>
                  <a:lnTo>
                    <a:pt x="17" y="88"/>
                  </a:lnTo>
                  <a:lnTo>
                    <a:pt x="15" y="92"/>
                  </a:lnTo>
                  <a:lnTo>
                    <a:pt x="13" y="96"/>
                  </a:lnTo>
                  <a:lnTo>
                    <a:pt x="9" y="101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2" y="10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2" y="109"/>
                  </a:lnTo>
                  <a:lnTo>
                    <a:pt x="5" y="111"/>
                  </a:lnTo>
                  <a:lnTo>
                    <a:pt x="7" y="111"/>
                  </a:lnTo>
                  <a:lnTo>
                    <a:pt x="7" y="113"/>
                  </a:lnTo>
                  <a:lnTo>
                    <a:pt x="9" y="114"/>
                  </a:lnTo>
                  <a:lnTo>
                    <a:pt x="9" y="118"/>
                  </a:lnTo>
                  <a:lnTo>
                    <a:pt x="9" y="122"/>
                  </a:lnTo>
                  <a:lnTo>
                    <a:pt x="9" y="128"/>
                  </a:lnTo>
                  <a:lnTo>
                    <a:pt x="11" y="131"/>
                  </a:lnTo>
                  <a:lnTo>
                    <a:pt x="13" y="137"/>
                  </a:lnTo>
                  <a:lnTo>
                    <a:pt x="15" y="143"/>
                  </a:lnTo>
                  <a:lnTo>
                    <a:pt x="19" y="148"/>
                  </a:lnTo>
                  <a:lnTo>
                    <a:pt x="22" y="152"/>
                  </a:lnTo>
                  <a:lnTo>
                    <a:pt x="28" y="158"/>
                  </a:lnTo>
                  <a:lnTo>
                    <a:pt x="54" y="176"/>
                  </a:lnTo>
                  <a:lnTo>
                    <a:pt x="81" y="156"/>
                  </a:lnTo>
                  <a:lnTo>
                    <a:pt x="81" y="154"/>
                  </a:lnTo>
                  <a:lnTo>
                    <a:pt x="83" y="152"/>
                  </a:lnTo>
                  <a:lnTo>
                    <a:pt x="84" y="146"/>
                  </a:lnTo>
                  <a:lnTo>
                    <a:pt x="90" y="141"/>
                  </a:lnTo>
                  <a:lnTo>
                    <a:pt x="92" y="139"/>
                  </a:lnTo>
                  <a:lnTo>
                    <a:pt x="96" y="135"/>
                  </a:lnTo>
                  <a:lnTo>
                    <a:pt x="98" y="131"/>
                  </a:lnTo>
                  <a:lnTo>
                    <a:pt x="101" y="129"/>
                  </a:lnTo>
                  <a:lnTo>
                    <a:pt x="105" y="128"/>
                  </a:lnTo>
                  <a:lnTo>
                    <a:pt x="111" y="128"/>
                  </a:lnTo>
                  <a:lnTo>
                    <a:pt x="116" y="126"/>
                  </a:lnTo>
                  <a:lnTo>
                    <a:pt x="122" y="126"/>
                  </a:lnTo>
                  <a:lnTo>
                    <a:pt x="122" y="128"/>
                  </a:lnTo>
                  <a:lnTo>
                    <a:pt x="128" y="133"/>
                  </a:lnTo>
                  <a:lnTo>
                    <a:pt x="130" y="137"/>
                  </a:lnTo>
                  <a:lnTo>
                    <a:pt x="131" y="141"/>
                  </a:lnTo>
                  <a:lnTo>
                    <a:pt x="133" y="144"/>
                  </a:lnTo>
                  <a:lnTo>
                    <a:pt x="135" y="148"/>
                  </a:lnTo>
                  <a:lnTo>
                    <a:pt x="141" y="146"/>
                  </a:lnTo>
                  <a:lnTo>
                    <a:pt x="156" y="144"/>
                  </a:lnTo>
                  <a:lnTo>
                    <a:pt x="165" y="143"/>
                  </a:lnTo>
                  <a:lnTo>
                    <a:pt x="175" y="143"/>
                  </a:lnTo>
                  <a:lnTo>
                    <a:pt x="184" y="143"/>
                  </a:lnTo>
                  <a:lnTo>
                    <a:pt x="194" y="144"/>
                  </a:lnTo>
                  <a:lnTo>
                    <a:pt x="252" y="131"/>
                  </a:lnTo>
                  <a:lnTo>
                    <a:pt x="314" y="118"/>
                  </a:lnTo>
                  <a:lnTo>
                    <a:pt x="310" y="111"/>
                  </a:lnTo>
                  <a:lnTo>
                    <a:pt x="299" y="94"/>
                  </a:lnTo>
                  <a:lnTo>
                    <a:pt x="291" y="82"/>
                  </a:lnTo>
                  <a:lnTo>
                    <a:pt x="282" y="69"/>
                  </a:lnTo>
                  <a:lnTo>
                    <a:pt x="273" y="58"/>
                  </a:lnTo>
                  <a:lnTo>
                    <a:pt x="263" y="49"/>
                  </a:lnTo>
                  <a:lnTo>
                    <a:pt x="259" y="43"/>
                  </a:lnTo>
                  <a:lnTo>
                    <a:pt x="248" y="30"/>
                  </a:lnTo>
                  <a:lnTo>
                    <a:pt x="242" y="22"/>
                  </a:lnTo>
                  <a:lnTo>
                    <a:pt x="235" y="15"/>
                  </a:lnTo>
                  <a:lnTo>
                    <a:pt x="231" y="5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1" name="Group 323"/>
            <p:cNvGrpSpPr>
              <a:grpSpLocks/>
            </p:cNvGrpSpPr>
            <p:nvPr/>
          </p:nvGrpSpPr>
          <p:grpSpPr bwMode="auto">
            <a:xfrm>
              <a:off x="763" y="2740"/>
              <a:ext cx="163" cy="71"/>
              <a:chOff x="546" y="2604"/>
              <a:chExt cx="157" cy="88"/>
            </a:xfrm>
          </p:grpSpPr>
          <p:sp>
            <p:nvSpPr>
              <p:cNvPr id="21170" name="Freeform 324"/>
              <p:cNvSpPr>
                <a:spLocks/>
              </p:cNvSpPr>
              <p:nvPr/>
            </p:nvSpPr>
            <p:spPr bwMode="auto">
              <a:xfrm>
                <a:off x="546" y="2604"/>
                <a:ext cx="157" cy="88"/>
              </a:xfrm>
              <a:custGeom>
                <a:avLst/>
                <a:gdLst>
                  <a:gd name="T0" fmla="*/ 13 w 314"/>
                  <a:gd name="T1" fmla="*/ 1 h 176"/>
                  <a:gd name="T2" fmla="*/ 12 w 314"/>
                  <a:gd name="T3" fmla="*/ 1 h 176"/>
                  <a:gd name="T4" fmla="*/ 11 w 314"/>
                  <a:gd name="T5" fmla="*/ 1 h 176"/>
                  <a:gd name="T6" fmla="*/ 11 w 314"/>
                  <a:gd name="T7" fmla="*/ 1 h 176"/>
                  <a:gd name="T8" fmla="*/ 11 w 314"/>
                  <a:gd name="T9" fmla="*/ 3 h 176"/>
                  <a:gd name="T10" fmla="*/ 10 w 314"/>
                  <a:gd name="T11" fmla="*/ 3 h 176"/>
                  <a:gd name="T12" fmla="*/ 10 w 314"/>
                  <a:gd name="T13" fmla="*/ 3 h 176"/>
                  <a:gd name="T14" fmla="*/ 10 w 314"/>
                  <a:gd name="T15" fmla="*/ 3 h 176"/>
                  <a:gd name="T16" fmla="*/ 10 w 314"/>
                  <a:gd name="T17" fmla="*/ 3 h 176"/>
                  <a:gd name="T18" fmla="*/ 9 w 314"/>
                  <a:gd name="T19" fmla="*/ 3 h 176"/>
                  <a:gd name="T20" fmla="*/ 9 w 314"/>
                  <a:gd name="T21" fmla="*/ 3 h 176"/>
                  <a:gd name="T22" fmla="*/ 9 w 314"/>
                  <a:gd name="T23" fmla="*/ 3 h 176"/>
                  <a:gd name="T24" fmla="*/ 7 w 314"/>
                  <a:gd name="T25" fmla="*/ 3 h 176"/>
                  <a:gd name="T26" fmla="*/ 7 w 314"/>
                  <a:gd name="T27" fmla="*/ 3 h 176"/>
                  <a:gd name="T28" fmla="*/ 7 w 314"/>
                  <a:gd name="T29" fmla="*/ 3 h 176"/>
                  <a:gd name="T30" fmla="*/ 5 w 314"/>
                  <a:gd name="T31" fmla="*/ 5 h 176"/>
                  <a:gd name="T32" fmla="*/ 4 w 314"/>
                  <a:gd name="T33" fmla="*/ 5 h 176"/>
                  <a:gd name="T34" fmla="*/ 1 w 314"/>
                  <a:gd name="T35" fmla="*/ 5 h 176"/>
                  <a:gd name="T36" fmla="*/ 1 w 314"/>
                  <a:gd name="T37" fmla="*/ 6 h 176"/>
                  <a:gd name="T38" fmla="*/ 1 w 314"/>
                  <a:gd name="T39" fmla="*/ 6 h 176"/>
                  <a:gd name="T40" fmla="*/ 1 w 314"/>
                  <a:gd name="T41" fmla="*/ 6 h 176"/>
                  <a:gd name="T42" fmla="*/ 1 w 314"/>
                  <a:gd name="T43" fmla="*/ 6 h 176"/>
                  <a:gd name="T44" fmla="*/ 0 w 314"/>
                  <a:gd name="T45" fmla="*/ 6 h 176"/>
                  <a:gd name="T46" fmla="*/ 1 w 314"/>
                  <a:gd name="T47" fmla="*/ 6 h 176"/>
                  <a:gd name="T48" fmla="*/ 1 w 314"/>
                  <a:gd name="T49" fmla="*/ 6 h 176"/>
                  <a:gd name="T50" fmla="*/ 1 w 314"/>
                  <a:gd name="T51" fmla="*/ 7 h 176"/>
                  <a:gd name="T52" fmla="*/ 1 w 314"/>
                  <a:gd name="T53" fmla="*/ 7 h 176"/>
                  <a:gd name="T54" fmla="*/ 1 w 314"/>
                  <a:gd name="T55" fmla="*/ 8 h 176"/>
                  <a:gd name="T56" fmla="*/ 1 w 314"/>
                  <a:gd name="T57" fmla="*/ 9 h 176"/>
                  <a:gd name="T58" fmla="*/ 1 w 314"/>
                  <a:gd name="T59" fmla="*/ 10 h 176"/>
                  <a:gd name="T60" fmla="*/ 1 w 314"/>
                  <a:gd name="T61" fmla="*/ 10 h 176"/>
                  <a:gd name="T62" fmla="*/ 5 w 314"/>
                  <a:gd name="T63" fmla="*/ 10 h 176"/>
                  <a:gd name="T64" fmla="*/ 5 w 314"/>
                  <a:gd name="T65" fmla="*/ 10 h 176"/>
                  <a:gd name="T66" fmla="*/ 5 w 314"/>
                  <a:gd name="T67" fmla="*/ 9 h 176"/>
                  <a:gd name="T68" fmla="*/ 6 w 314"/>
                  <a:gd name="T69" fmla="*/ 9 h 176"/>
                  <a:gd name="T70" fmla="*/ 6 w 314"/>
                  <a:gd name="T71" fmla="*/ 9 h 176"/>
                  <a:gd name="T72" fmla="*/ 6 w 314"/>
                  <a:gd name="T73" fmla="*/ 8 h 176"/>
                  <a:gd name="T74" fmla="*/ 7 w 314"/>
                  <a:gd name="T75" fmla="*/ 7 h 176"/>
                  <a:gd name="T76" fmla="*/ 8 w 314"/>
                  <a:gd name="T77" fmla="*/ 9 h 176"/>
                  <a:gd name="T78" fmla="*/ 9 w 314"/>
                  <a:gd name="T79" fmla="*/ 9 h 176"/>
                  <a:gd name="T80" fmla="*/ 9 w 314"/>
                  <a:gd name="T81" fmla="*/ 10 h 176"/>
                  <a:gd name="T82" fmla="*/ 10 w 314"/>
                  <a:gd name="T83" fmla="*/ 9 h 176"/>
                  <a:gd name="T84" fmla="*/ 10 w 314"/>
                  <a:gd name="T85" fmla="*/ 9 h 176"/>
                  <a:gd name="T86" fmla="*/ 12 w 314"/>
                  <a:gd name="T87" fmla="*/ 9 h 176"/>
                  <a:gd name="T88" fmla="*/ 20 w 314"/>
                  <a:gd name="T89" fmla="*/ 7 h 176"/>
                  <a:gd name="T90" fmla="*/ 19 w 314"/>
                  <a:gd name="T91" fmla="*/ 6 h 176"/>
                  <a:gd name="T92" fmla="*/ 18 w 314"/>
                  <a:gd name="T93" fmla="*/ 5 h 176"/>
                  <a:gd name="T94" fmla="*/ 17 w 314"/>
                  <a:gd name="T95" fmla="*/ 3 h 176"/>
                  <a:gd name="T96" fmla="*/ 15 w 314"/>
                  <a:gd name="T97" fmla="*/ 1 h 176"/>
                  <a:gd name="T98" fmla="*/ 14 w 314"/>
                  <a:gd name="T99" fmla="*/ 1 h 176"/>
                  <a:gd name="T100" fmla="*/ 14 w 314"/>
                  <a:gd name="T101" fmla="*/ 0 h 17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14"/>
                  <a:gd name="T154" fmla="*/ 0 h 176"/>
                  <a:gd name="T155" fmla="*/ 314 w 314"/>
                  <a:gd name="T156" fmla="*/ 176 h 17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14" h="176">
                    <a:moveTo>
                      <a:pt x="227" y="0"/>
                    </a:moveTo>
                    <a:lnTo>
                      <a:pt x="220" y="2"/>
                    </a:lnTo>
                    <a:lnTo>
                      <a:pt x="205" y="7"/>
                    </a:lnTo>
                    <a:lnTo>
                      <a:pt x="197" y="11"/>
                    </a:lnTo>
                    <a:lnTo>
                      <a:pt x="190" y="17"/>
                    </a:lnTo>
                    <a:lnTo>
                      <a:pt x="186" y="18"/>
                    </a:lnTo>
                    <a:lnTo>
                      <a:pt x="184" y="22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9" y="34"/>
                    </a:lnTo>
                    <a:lnTo>
                      <a:pt x="177" y="39"/>
                    </a:lnTo>
                    <a:lnTo>
                      <a:pt x="175" y="43"/>
                    </a:lnTo>
                    <a:lnTo>
                      <a:pt x="173" y="49"/>
                    </a:lnTo>
                    <a:lnTo>
                      <a:pt x="171" y="52"/>
                    </a:lnTo>
                    <a:lnTo>
                      <a:pt x="167" y="54"/>
                    </a:lnTo>
                    <a:lnTo>
                      <a:pt x="165" y="56"/>
                    </a:lnTo>
                    <a:lnTo>
                      <a:pt x="160" y="58"/>
                    </a:lnTo>
                    <a:lnTo>
                      <a:pt x="156" y="58"/>
                    </a:lnTo>
                    <a:lnTo>
                      <a:pt x="147" y="58"/>
                    </a:lnTo>
                    <a:lnTo>
                      <a:pt x="141" y="58"/>
                    </a:lnTo>
                    <a:lnTo>
                      <a:pt x="137" y="56"/>
                    </a:lnTo>
                    <a:lnTo>
                      <a:pt x="133" y="56"/>
                    </a:lnTo>
                    <a:lnTo>
                      <a:pt x="130" y="54"/>
                    </a:lnTo>
                    <a:lnTo>
                      <a:pt x="126" y="52"/>
                    </a:lnTo>
                    <a:lnTo>
                      <a:pt x="124" y="52"/>
                    </a:lnTo>
                    <a:lnTo>
                      <a:pt x="122" y="54"/>
                    </a:lnTo>
                    <a:lnTo>
                      <a:pt x="120" y="54"/>
                    </a:lnTo>
                    <a:lnTo>
                      <a:pt x="118" y="58"/>
                    </a:lnTo>
                    <a:lnTo>
                      <a:pt x="113" y="60"/>
                    </a:lnTo>
                    <a:lnTo>
                      <a:pt x="94" y="65"/>
                    </a:lnTo>
                    <a:lnTo>
                      <a:pt x="83" y="69"/>
                    </a:lnTo>
                    <a:lnTo>
                      <a:pt x="73" y="73"/>
                    </a:lnTo>
                    <a:lnTo>
                      <a:pt x="64" y="75"/>
                    </a:lnTo>
                    <a:lnTo>
                      <a:pt x="56" y="75"/>
                    </a:lnTo>
                    <a:lnTo>
                      <a:pt x="21" y="77"/>
                    </a:lnTo>
                    <a:lnTo>
                      <a:pt x="19" y="81"/>
                    </a:lnTo>
                    <a:lnTo>
                      <a:pt x="17" y="88"/>
                    </a:lnTo>
                    <a:lnTo>
                      <a:pt x="15" y="92"/>
                    </a:lnTo>
                    <a:lnTo>
                      <a:pt x="13" y="96"/>
                    </a:lnTo>
                    <a:lnTo>
                      <a:pt x="9" y="101"/>
                    </a:lnTo>
                    <a:lnTo>
                      <a:pt x="7" y="105"/>
                    </a:lnTo>
                    <a:lnTo>
                      <a:pt x="5" y="105"/>
                    </a:lnTo>
                    <a:lnTo>
                      <a:pt x="2" y="105"/>
                    </a:lnTo>
                    <a:lnTo>
                      <a:pt x="0" y="105"/>
                    </a:lnTo>
                    <a:lnTo>
                      <a:pt x="0" y="107"/>
                    </a:lnTo>
                    <a:lnTo>
                      <a:pt x="2" y="109"/>
                    </a:lnTo>
                    <a:lnTo>
                      <a:pt x="5" y="111"/>
                    </a:lnTo>
                    <a:lnTo>
                      <a:pt x="7" y="111"/>
                    </a:lnTo>
                    <a:lnTo>
                      <a:pt x="7" y="113"/>
                    </a:lnTo>
                    <a:lnTo>
                      <a:pt x="9" y="114"/>
                    </a:lnTo>
                    <a:lnTo>
                      <a:pt x="9" y="118"/>
                    </a:lnTo>
                    <a:lnTo>
                      <a:pt x="9" y="122"/>
                    </a:lnTo>
                    <a:lnTo>
                      <a:pt x="9" y="128"/>
                    </a:lnTo>
                    <a:lnTo>
                      <a:pt x="11" y="131"/>
                    </a:lnTo>
                    <a:lnTo>
                      <a:pt x="13" y="137"/>
                    </a:lnTo>
                    <a:lnTo>
                      <a:pt x="15" y="143"/>
                    </a:lnTo>
                    <a:lnTo>
                      <a:pt x="19" y="148"/>
                    </a:lnTo>
                    <a:lnTo>
                      <a:pt x="22" y="152"/>
                    </a:lnTo>
                    <a:lnTo>
                      <a:pt x="28" y="158"/>
                    </a:lnTo>
                    <a:lnTo>
                      <a:pt x="54" y="176"/>
                    </a:lnTo>
                    <a:lnTo>
                      <a:pt x="81" y="156"/>
                    </a:lnTo>
                    <a:lnTo>
                      <a:pt x="81" y="154"/>
                    </a:lnTo>
                    <a:lnTo>
                      <a:pt x="83" y="152"/>
                    </a:lnTo>
                    <a:lnTo>
                      <a:pt x="84" y="146"/>
                    </a:lnTo>
                    <a:lnTo>
                      <a:pt x="90" y="141"/>
                    </a:lnTo>
                    <a:lnTo>
                      <a:pt x="92" y="139"/>
                    </a:lnTo>
                    <a:lnTo>
                      <a:pt x="96" y="135"/>
                    </a:lnTo>
                    <a:lnTo>
                      <a:pt x="98" y="131"/>
                    </a:lnTo>
                    <a:lnTo>
                      <a:pt x="101" y="129"/>
                    </a:lnTo>
                    <a:lnTo>
                      <a:pt x="105" y="128"/>
                    </a:lnTo>
                    <a:lnTo>
                      <a:pt x="111" y="128"/>
                    </a:lnTo>
                    <a:lnTo>
                      <a:pt x="116" y="126"/>
                    </a:lnTo>
                    <a:lnTo>
                      <a:pt x="122" y="126"/>
                    </a:lnTo>
                    <a:lnTo>
                      <a:pt x="122" y="128"/>
                    </a:lnTo>
                    <a:lnTo>
                      <a:pt x="128" y="133"/>
                    </a:lnTo>
                    <a:lnTo>
                      <a:pt x="130" y="137"/>
                    </a:lnTo>
                    <a:lnTo>
                      <a:pt x="131" y="141"/>
                    </a:lnTo>
                    <a:lnTo>
                      <a:pt x="133" y="144"/>
                    </a:lnTo>
                    <a:lnTo>
                      <a:pt x="135" y="148"/>
                    </a:lnTo>
                    <a:lnTo>
                      <a:pt x="141" y="146"/>
                    </a:lnTo>
                    <a:lnTo>
                      <a:pt x="156" y="144"/>
                    </a:lnTo>
                    <a:lnTo>
                      <a:pt x="165" y="143"/>
                    </a:lnTo>
                    <a:lnTo>
                      <a:pt x="175" y="143"/>
                    </a:lnTo>
                    <a:lnTo>
                      <a:pt x="184" y="143"/>
                    </a:lnTo>
                    <a:lnTo>
                      <a:pt x="194" y="144"/>
                    </a:lnTo>
                    <a:lnTo>
                      <a:pt x="252" y="131"/>
                    </a:lnTo>
                    <a:lnTo>
                      <a:pt x="314" y="118"/>
                    </a:lnTo>
                    <a:lnTo>
                      <a:pt x="310" y="111"/>
                    </a:lnTo>
                    <a:lnTo>
                      <a:pt x="299" y="94"/>
                    </a:lnTo>
                    <a:lnTo>
                      <a:pt x="291" y="82"/>
                    </a:lnTo>
                    <a:lnTo>
                      <a:pt x="282" y="69"/>
                    </a:lnTo>
                    <a:lnTo>
                      <a:pt x="273" y="58"/>
                    </a:lnTo>
                    <a:lnTo>
                      <a:pt x="263" y="49"/>
                    </a:lnTo>
                    <a:lnTo>
                      <a:pt x="259" y="43"/>
                    </a:lnTo>
                    <a:lnTo>
                      <a:pt x="248" y="30"/>
                    </a:lnTo>
                    <a:lnTo>
                      <a:pt x="242" y="22"/>
                    </a:lnTo>
                    <a:lnTo>
                      <a:pt x="235" y="15"/>
                    </a:lnTo>
                    <a:lnTo>
                      <a:pt x="231" y="5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71" name="Freeform 325"/>
              <p:cNvSpPr>
                <a:spLocks/>
              </p:cNvSpPr>
              <p:nvPr/>
            </p:nvSpPr>
            <p:spPr bwMode="auto">
              <a:xfrm>
                <a:off x="546" y="2604"/>
                <a:ext cx="157" cy="88"/>
              </a:xfrm>
              <a:custGeom>
                <a:avLst/>
                <a:gdLst>
                  <a:gd name="T0" fmla="*/ 13 w 314"/>
                  <a:gd name="T1" fmla="*/ 1 h 176"/>
                  <a:gd name="T2" fmla="*/ 12 w 314"/>
                  <a:gd name="T3" fmla="*/ 1 h 176"/>
                  <a:gd name="T4" fmla="*/ 11 w 314"/>
                  <a:gd name="T5" fmla="*/ 1 h 176"/>
                  <a:gd name="T6" fmla="*/ 11 w 314"/>
                  <a:gd name="T7" fmla="*/ 1 h 176"/>
                  <a:gd name="T8" fmla="*/ 11 w 314"/>
                  <a:gd name="T9" fmla="*/ 3 h 176"/>
                  <a:gd name="T10" fmla="*/ 10 w 314"/>
                  <a:gd name="T11" fmla="*/ 3 h 176"/>
                  <a:gd name="T12" fmla="*/ 10 w 314"/>
                  <a:gd name="T13" fmla="*/ 3 h 176"/>
                  <a:gd name="T14" fmla="*/ 10 w 314"/>
                  <a:gd name="T15" fmla="*/ 3 h 176"/>
                  <a:gd name="T16" fmla="*/ 10 w 314"/>
                  <a:gd name="T17" fmla="*/ 3 h 176"/>
                  <a:gd name="T18" fmla="*/ 9 w 314"/>
                  <a:gd name="T19" fmla="*/ 3 h 176"/>
                  <a:gd name="T20" fmla="*/ 9 w 314"/>
                  <a:gd name="T21" fmla="*/ 3 h 176"/>
                  <a:gd name="T22" fmla="*/ 9 w 314"/>
                  <a:gd name="T23" fmla="*/ 3 h 176"/>
                  <a:gd name="T24" fmla="*/ 7 w 314"/>
                  <a:gd name="T25" fmla="*/ 3 h 176"/>
                  <a:gd name="T26" fmla="*/ 7 w 314"/>
                  <a:gd name="T27" fmla="*/ 3 h 176"/>
                  <a:gd name="T28" fmla="*/ 7 w 314"/>
                  <a:gd name="T29" fmla="*/ 3 h 176"/>
                  <a:gd name="T30" fmla="*/ 5 w 314"/>
                  <a:gd name="T31" fmla="*/ 5 h 176"/>
                  <a:gd name="T32" fmla="*/ 4 w 314"/>
                  <a:gd name="T33" fmla="*/ 5 h 176"/>
                  <a:gd name="T34" fmla="*/ 1 w 314"/>
                  <a:gd name="T35" fmla="*/ 5 h 176"/>
                  <a:gd name="T36" fmla="*/ 1 w 314"/>
                  <a:gd name="T37" fmla="*/ 6 h 176"/>
                  <a:gd name="T38" fmla="*/ 1 w 314"/>
                  <a:gd name="T39" fmla="*/ 6 h 176"/>
                  <a:gd name="T40" fmla="*/ 1 w 314"/>
                  <a:gd name="T41" fmla="*/ 6 h 176"/>
                  <a:gd name="T42" fmla="*/ 1 w 314"/>
                  <a:gd name="T43" fmla="*/ 6 h 176"/>
                  <a:gd name="T44" fmla="*/ 0 w 314"/>
                  <a:gd name="T45" fmla="*/ 6 h 176"/>
                  <a:gd name="T46" fmla="*/ 1 w 314"/>
                  <a:gd name="T47" fmla="*/ 6 h 176"/>
                  <a:gd name="T48" fmla="*/ 1 w 314"/>
                  <a:gd name="T49" fmla="*/ 6 h 176"/>
                  <a:gd name="T50" fmla="*/ 1 w 314"/>
                  <a:gd name="T51" fmla="*/ 7 h 176"/>
                  <a:gd name="T52" fmla="*/ 1 w 314"/>
                  <a:gd name="T53" fmla="*/ 7 h 176"/>
                  <a:gd name="T54" fmla="*/ 1 w 314"/>
                  <a:gd name="T55" fmla="*/ 8 h 176"/>
                  <a:gd name="T56" fmla="*/ 1 w 314"/>
                  <a:gd name="T57" fmla="*/ 9 h 176"/>
                  <a:gd name="T58" fmla="*/ 1 w 314"/>
                  <a:gd name="T59" fmla="*/ 10 h 176"/>
                  <a:gd name="T60" fmla="*/ 1 w 314"/>
                  <a:gd name="T61" fmla="*/ 10 h 176"/>
                  <a:gd name="T62" fmla="*/ 5 w 314"/>
                  <a:gd name="T63" fmla="*/ 10 h 176"/>
                  <a:gd name="T64" fmla="*/ 5 w 314"/>
                  <a:gd name="T65" fmla="*/ 10 h 176"/>
                  <a:gd name="T66" fmla="*/ 5 w 314"/>
                  <a:gd name="T67" fmla="*/ 9 h 176"/>
                  <a:gd name="T68" fmla="*/ 6 w 314"/>
                  <a:gd name="T69" fmla="*/ 9 h 176"/>
                  <a:gd name="T70" fmla="*/ 6 w 314"/>
                  <a:gd name="T71" fmla="*/ 9 h 176"/>
                  <a:gd name="T72" fmla="*/ 6 w 314"/>
                  <a:gd name="T73" fmla="*/ 8 h 176"/>
                  <a:gd name="T74" fmla="*/ 7 w 314"/>
                  <a:gd name="T75" fmla="*/ 7 h 176"/>
                  <a:gd name="T76" fmla="*/ 8 w 314"/>
                  <a:gd name="T77" fmla="*/ 9 h 176"/>
                  <a:gd name="T78" fmla="*/ 9 w 314"/>
                  <a:gd name="T79" fmla="*/ 9 h 176"/>
                  <a:gd name="T80" fmla="*/ 9 w 314"/>
                  <a:gd name="T81" fmla="*/ 10 h 176"/>
                  <a:gd name="T82" fmla="*/ 10 w 314"/>
                  <a:gd name="T83" fmla="*/ 9 h 176"/>
                  <a:gd name="T84" fmla="*/ 10 w 314"/>
                  <a:gd name="T85" fmla="*/ 9 h 176"/>
                  <a:gd name="T86" fmla="*/ 12 w 314"/>
                  <a:gd name="T87" fmla="*/ 9 h 176"/>
                  <a:gd name="T88" fmla="*/ 20 w 314"/>
                  <a:gd name="T89" fmla="*/ 7 h 176"/>
                  <a:gd name="T90" fmla="*/ 19 w 314"/>
                  <a:gd name="T91" fmla="*/ 6 h 176"/>
                  <a:gd name="T92" fmla="*/ 18 w 314"/>
                  <a:gd name="T93" fmla="*/ 5 h 176"/>
                  <a:gd name="T94" fmla="*/ 17 w 314"/>
                  <a:gd name="T95" fmla="*/ 3 h 176"/>
                  <a:gd name="T96" fmla="*/ 15 w 314"/>
                  <a:gd name="T97" fmla="*/ 1 h 176"/>
                  <a:gd name="T98" fmla="*/ 14 w 314"/>
                  <a:gd name="T99" fmla="*/ 1 h 176"/>
                  <a:gd name="T100" fmla="*/ 14 w 314"/>
                  <a:gd name="T101" fmla="*/ 0 h 17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14"/>
                  <a:gd name="T154" fmla="*/ 0 h 176"/>
                  <a:gd name="T155" fmla="*/ 314 w 314"/>
                  <a:gd name="T156" fmla="*/ 176 h 17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14" h="176">
                    <a:moveTo>
                      <a:pt x="227" y="0"/>
                    </a:moveTo>
                    <a:lnTo>
                      <a:pt x="220" y="2"/>
                    </a:lnTo>
                    <a:lnTo>
                      <a:pt x="205" y="7"/>
                    </a:lnTo>
                    <a:lnTo>
                      <a:pt x="197" y="11"/>
                    </a:lnTo>
                    <a:lnTo>
                      <a:pt x="190" y="17"/>
                    </a:lnTo>
                    <a:lnTo>
                      <a:pt x="186" y="18"/>
                    </a:lnTo>
                    <a:lnTo>
                      <a:pt x="184" y="22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9" y="34"/>
                    </a:lnTo>
                    <a:lnTo>
                      <a:pt x="177" y="39"/>
                    </a:lnTo>
                    <a:lnTo>
                      <a:pt x="175" y="43"/>
                    </a:lnTo>
                    <a:lnTo>
                      <a:pt x="173" y="49"/>
                    </a:lnTo>
                    <a:lnTo>
                      <a:pt x="171" y="52"/>
                    </a:lnTo>
                    <a:lnTo>
                      <a:pt x="167" y="54"/>
                    </a:lnTo>
                    <a:lnTo>
                      <a:pt x="165" y="56"/>
                    </a:lnTo>
                    <a:lnTo>
                      <a:pt x="160" y="58"/>
                    </a:lnTo>
                    <a:lnTo>
                      <a:pt x="156" y="58"/>
                    </a:lnTo>
                    <a:lnTo>
                      <a:pt x="147" y="58"/>
                    </a:lnTo>
                    <a:lnTo>
                      <a:pt x="141" y="58"/>
                    </a:lnTo>
                    <a:lnTo>
                      <a:pt x="137" y="56"/>
                    </a:lnTo>
                    <a:lnTo>
                      <a:pt x="133" y="56"/>
                    </a:lnTo>
                    <a:lnTo>
                      <a:pt x="130" y="54"/>
                    </a:lnTo>
                    <a:lnTo>
                      <a:pt x="126" y="52"/>
                    </a:lnTo>
                    <a:lnTo>
                      <a:pt x="124" y="52"/>
                    </a:lnTo>
                    <a:lnTo>
                      <a:pt x="122" y="54"/>
                    </a:lnTo>
                    <a:lnTo>
                      <a:pt x="120" y="54"/>
                    </a:lnTo>
                    <a:lnTo>
                      <a:pt x="118" y="58"/>
                    </a:lnTo>
                    <a:lnTo>
                      <a:pt x="113" y="60"/>
                    </a:lnTo>
                    <a:lnTo>
                      <a:pt x="94" y="65"/>
                    </a:lnTo>
                    <a:lnTo>
                      <a:pt x="83" y="69"/>
                    </a:lnTo>
                    <a:lnTo>
                      <a:pt x="73" y="73"/>
                    </a:lnTo>
                    <a:lnTo>
                      <a:pt x="64" y="75"/>
                    </a:lnTo>
                    <a:lnTo>
                      <a:pt x="56" y="75"/>
                    </a:lnTo>
                    <a:lnTo>
                      <a:pt x="21" y="77"/>
                    </a:lnTo>
                    <a:lnTo>
                      <a:pt x="19" y="81"/>
                    </a:lnTo>
                    <a:lnTo>
                      <a:pt x="17" y="88"/>
                    </a:lnTo>
                    <a:lnTo>
                      <a:pt x="15" y="92"/>
                    </a:lnTo>
                    <a:lnTo>
                      <a:pt x="13" y="96"/>
                    </a:lnTo>
                    <a:lnTo>
                      <a:pt x="9" y="101"/>
                    </a:lnTo>
                    <a:lnTo>
                      <a:pt x="7" y="105"/>
                    </a:lnTo>
                    <a:lnTo>
                      <a:pt x="5" y="105"/>
                    </a:lnTo>
                    <a:lnTo>
                      <a:pt x="2" y="105"/>
                    </a:lnTo>
                    <a:lnTo>
                      <a:pt x="0" y="105"/>
                    </a:lnTo>
                    <a:lnTo>
                      <a:pt x="0" y="107"/>
                    </a:lnTo>
                    <a:lnTo>
                      <a:pt x="2" y="109"/>
                    </a:lnTo>
                    <a:lnTo>
                      <a:pt x="5" y="111"/>
                    </a:lnTo>
                    <a:lnTo>
                      <a:pt x="7" y="111"/>
                    </a:lnTo>
                    <a:lnTo>
                      <a:pt x="7" y="113"/>
                    </a:lnTo>
                    <a:lnTo>
                      <a:pt x="9" y="114"/>
                    </a:lnTo>
                    <a:lnTo>
                      <a:pt x="9" y="118"/>
                    </a:lnTo>
                    <a:lnTo>
                      <a:pt x="9" y="122"/>
                    </a:lnTo>
                    <a:lnTo>
                      <a:pt x="9" y="128"/>
                    </a:lnTo>
                    <a:lnTo>
                      <a:pt x="11" y="131"/>
                    </a:lnTo>
                    <a:lnTo>
                      <a:pt x="13" y="137"/>
                    </a:lnTo>
                    <a:lnTo>
                      <a:pt x="15" y="143"/>
                    </a:lnTo>
                    <a:lnTo>
                      <a:pt x="19" y="148"/>
                    </a:lnTo>
                    <a:lnTo>
                      <a:pt x="22" y="152"/>
                    </a:lnTo>
                    <a:lnTo>
                      <a:pt x="28" y="158"/>
                    </a:lnTo>
                    <a:lnTo>
                      <a:pt x="54" y="176"/>
                    </a:lnTo>
                    <a:lnTo>
                      <a:pt x="81" y="156"/>
                    </a:lnTo>
                    <a:lnTo>
                      <a:pt x="81" y="154"/>
                    </a:lnTo>
                    <a:lnTo>
                      <a:pt x="83" y="152"/>
                    </a:lnTo>
                    <a:lnTo>
                      <a:pt x="84" y="146"/>
                    </a:lnTo>
                    <a:lnTo>
                      <a:pt x="90" y="141"/>
                    </a:lnTo>
                    <a:lnTo>
                      <a:pt x="92" y="139"/>
                    </a:lnTo>
                    <a:lnTo>
                      <a:pt x="96" y="135"/>
                    </a:lnTo>
                    <a:lnTo>
                      <a:pt x="98" y="131"/>
                    </a:lnTo>
                    <a:lnTo>
                      <a:pt x="101" y="129"/>
                    </a:lnTo>
                    <a:lnTo>
                      <a:pt x="105" y="128"/>
                    </a:lnTo>
                    <a:lnTo>
                      <a:pt x="111" y="128"/>
                    </a:lnTo>
                    <a:lnTo>
                      <a:pt x="116" y="126"/>
                    </a:lnTo>
                    <a:lnTo>
                      <a:pt x="122" y="126"/>
                    </a:lnTo>
                    <a:lnTo>
                      <a:pt x="122" y="128"/>
                    </a:lnTo>
                    <a:lnTo>
                      <a:pt x="128" y="133"/>
                    </a:lnTo>
                    <a:lnTo>
                      <a:pt x="130" y="137"/>
                    </a:lnTo>
                    <a:lnTo>
                      <a:pt x="131" y="141"/>
                    </a:lnTo>
                    <a:lnTo>
                      <a:pt x="133" y="144"/>
                    </a:lnTo>
                    <a:lnTo>
                      <a:pt x="135" y="148"/>
                    </a:lnTo>
                    <a:lnTo>
                      <a:pt x="141" y="146"/>
                    </a:lnTo>
                    <a:lnTo>
                      <a:pt x="156" y="144"/>
                    </a:lnTo>
                    <a:lnTo>
                      <a:pt x="165" y="143"/>
                    </a:lnTo>
                    <a:lnTo>
                      <a:pt x="175" y="143"/>
                    </a:lnTo>
                    <a:lnTo>
                      <a:pt x="184" y="143"/>
                    </a:lnTo>
                    <a:lnTo>
                      <a:pt x="194" y="144"/>
                    </a:lnTo>
                    <a:lnTo>
                      <a:pt x="252" y="131"/>
                    </a:lnTo>
                    <a:lnTo>
                      <a:pt x="314" y="118"/>
                    </a:lnTo>
                    <a:lnTo>
                      <a:pt x="310" y="111"/>
                    </a:lnTo>
                    <a:lnTo>
                      <a:pt x="299" y="94"/>
                    </a:lnTo>
                    <a:lnTo>
                      <a:pt x="291" y="82"/>
                    </a:lnTo>
                    <a:lnTo>
                      <a:pt x="282" y="69"/>
                    </a:lnTo>
                    <a:lnTo>
                      <a:pt x="273" y="58"/>
                    </a:lnTo>
                    <a:lnTo>
                      <a:pt x="263" y="49"/>
                    </a:lnTo>
                    <a:lnTo>
                      <a:pt x="259" y="43"/>
                    </a:lnTo>
                    <a:lnTo>
                      <a:pt x="248" y="30"/>
                    </a:lnTo>
                    <a:lnTo>
                      <a:pt x="242" y="22"/>
                    </a:lnTo>
                    <a:lnTo>
                      <a:pt x="235" y="15"/>
                    </a:lnTo>
                    <a:lnTo>
                      <a:pt x="231" y="5"/>
                    </a:lnTo>
                    <a:lnTo>
                      <a:pt x="227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17" name="Freeform 326"/>
            <p:cNvSpPr>
              <a:spLocks/>
            </p:cNvSpPr>
            <p:nvPr/>
          </p:nvSpPr>
          <p:spPr bwMode="auto">
            <a:xfrm>
              <a:off x="682" y="2820"/>
              <a:ext cx="85" cy="70"/>
            </a:xfrm>
            <a:custGeom>
              <a:avLst/>
              <a:gdLst>
                <a:gd name="T0" fmla="*/ 8 w 163"/>
                <a:gd name="T1" fmla="*/ 0 h 173"/>
                <a:gd name="T2" fmla="*/ 8 w 163"/>
                <a:gd name="T3" fmla="*/ 0 h 173"/>
                <a:gd name="T4" fmla="*/ 8 w 163"/>
                <a:gd name="T5" fmla="*/ 0 h 173"/>
                <a:gd name="T6" fmla="*/ 9 w 163"/>
                <a:gd name="T7" fmla="*/ 1 h 173"/>
                <a:gd name="T8" fmla="*/ 10 w 163"/>
                <a:gd name="T9" fmla="*/ 1 h 173"/>
                <a:gd name="T10" fmla="*/ 11 w 163"/>
                <a:gd name="T11" fmla="*/ 1 h 173"/>
                <a:gd name="T12" fmla="*/ 12 w 163"/>
                <a:gd name="T13" fmla="*/ 1 h 173"/>
                <a:gd name="T14" fmla="*/ 11 w 163"/>
                <a:gd name="T15" fmla="*/ 1 h 173"/>
                <a:gd name="T16" fmla="*/ 11 w 163"/>
                <a:gd name="T17" fmla="*/ 1 h 173"/>
                <a:gd name="T18" fmla="*/ 11 w 163"/>
                <a:gd name="T19" fmla="*/ 2 h 173"/>
                <a:gd name="T20" fmla="*/ 11 w 163"/>
                <a:gd name="T21" fmla="*/ 2 h 173"/>
                <a:gd name="T22" fmla="*/ 11 w 163"/>
                <a:gd name="T23" fmla="*/ 2 h 173"/>
                <a:gd name="T24" fmla="*/ 11 w 163"/>
                <a:gd name="T25" fmla="*/ 2 h 173"/>
                <a:gd name="T26" fmla="*/ 12 w 163"/>
                <a:gd name="T27" fmla="*/ 2 h 173"/>
                <a:gd name="T28" fmla="*/ 12 w 163"/>
                <a:gd name="T29" fmla="*/ 3 h 173"/>
                <a:gd name="T30" fmla="*/ 12 w 163"/>
                <a:gd name="T31" fmla="*/ 3 h 173"/>
                <a:gd name="T32" fmla="*/ 11 w 163"/>
                <a:gd name="T33" fmla="*/ 3 h 173"/>
                <a:gd name="T34" fmla="*/ 11 w 163"/>
                <a:gd name="T35" fmla="*/ 3 h 173"/>
                <a:gd name="T36" fmla="*/ 11 w 163"/>
                <a:gd name="T37" fmla="*/ 3 h 173"/>
                <a:gd name="T38" fmla="*/ 10 w 163"/>
                <a:gd name="T39" fmla="*/ 4 h 173"/>
                <a:gd name="T40" fmla="*/ 8 w 163"/>
                <a:gd name="T41" fmla="*/ 4 h 173"/>
                <a:gd name="T42" fmla="*/ 7 w 163"/>
                <a:gd name="T43" fmla="*/ 3 h 173"/>
                <a:gd name="T44" fmla="*/ 5 w 163"/>
                <a:gd name="T45" fmla="*/ 4 h 173"/>
                <a:gd name="T46" fmla="*/ 5 w 163"/>
                <a:gd name="T47" fmla="*/ 4 h 173"/>
                <a:gd name="T48" fmla="*/ 4 w 163"/>
                <a:gd name="T49" fmla="*/ 4 h 173"/>
                <a:gd name="T50" fmla="*/ 4 w 163"/>
                <a:gd name="T51" fmla="*/ 4 h 173"/>
                <a:gd name="T52" fmla="*/ 3 w 163"/>
                <a:gd name="T53" fmla="*/ 4 h 173"/>
                <a:gd name="T54" fmla="*/ 3 w 163"/>
                <a:gd name="T55" fmla="*/ 4 h 173"/>
                <a:gd name="T56" fmla="*/ 3 w 163"/>
                <a:gd name="T57" fmla="*/ 4 h 173"/>
                <a:gd name="T58" fmla="*/ 2 w 163"/>
                <a:gd name="T59" fmla="*/ 3 h 173"/>
                <a:gd name="T60" fmla="*/ 1 w 163"/>
                <a:gd name="T61" fmla="*/ 3 h 173"/>
                <a:gd name="T62" fmla="*/ 1 w 163"/>
                <a:gd name="T63" fmla="*/ 3 h 173"/>
                <a:gd name="T64" fmla="*/ 1 w 163"/>
                <a:gd name="T65" fmla="*/ 2 h 173"/>
                <a:gd name="T66" fmla="*/ 0 w 163"/>
                <a:gd name="T67" fmla="*/ 2 h 173"/>
                <a:gd name="T68" fmla="*/ 0 w 163"/>
                <a:gd name="T69" fmla="*/ 2 h 173"/>
                <a:gd name="T70" fmla="*/ 2 w 163"/>
                <a:gd name="T71" fmla="*/ 1 h 173"/>
                <a:gd name="T72" fmla="*/ 4 w 163"/>
                <a:gd name="T73" fmla="*/ 1 h 173"/>
                <a:gd name="T74" fmla="*/ 5 w 163"/>
                <a:gd name="T75" fmla="*/ 1 h 173"/>
                <a:gd name="T76" fmla="*/ 5 w 163"/>
                <a:gd name="T77" fmla="*/ 1 h 173"/>
                <a:gd name="T78" fmla="*/ 5 w 163"/>
                <a:gd name="T79" fmla="*/ 0 h 17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173"/>
                <a:gd name="T122" fmla="*/ 163 w 163"/>
                <a:gd name="T123" fmla="*/ 173 h 17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173">
                  <a:moveTo>
                    <a:pt x="69" y="6"/>
                  </a:moveTo>
                  <a:lnTo>
                    <a:pt x="116" y="0"/>
                  </a:lnTo>
                  <a:lnTo>
                    <a:pt x="116" y="4"/>
                  </a:lnTo>
                  <a:lnTo>
                    <a:pt x="116" y="11"/>
                  </a:lnTo>
                  <a:lnTo>
                    <a:pt x="116" y="15"/>
                  </a:lnTo>
                  <a:lnTo>
                    <a:pt x="116" y="19"/>
                  </a:lnTo>
                  <a:lnTo>
                    <a:pt x="118" y="22"/>
                  </a:lnTo>
                  <a:lnTo>
                    <a:pt x="118" y="24"/>
                  </a:lnTo>
                  <a:lnTo>
                    <a:pt x="128" y="24"/>
                  </a:lnTo>
                  <a:lnTo>
                    <a:pt x="141" y="24"/>
                  </a:lnTo>
                  <a:lnTo>
                    <a:pt x="154" y="24"/>
                  </a:lnTo>
                  <a:lnTo>
                    <a:pt x="160" y="24"/>
                  </a:lnTo>
                  <a:lnTo>
                    <a:pt x="161" y="26"/>
                  </a:lnTo>
                  <a:lnTo>
                    <a:pt x="161" y="34"/>
                  </a:lnTo>
                  <a:lnTo>
                    <a:pt x="161" y="45"/>
                  </a:lnTo>
                  <a:lnTo>
                    <a:pt x="160" y="53"/>
                  </a:lnTo>
                  <a:lnTo>
                    <a:pt x="158" y="53"/>
                  </a:lnTo>
                  <a:lnTo>
                    <a:pt x="154" y="53"/>
                  </a:lnTo>
                  <a:lnTo>
                    <a:pt x="150" y="54"/>
                  </a:lnTo>
                  <a:lnTo>
                    <a:pt x="150" y="56"/>
                  </a:lnTo>
                  <a:lnTo>
                    <a:pt x="148" y="58"/>
                  </a:lnTo>
                  <a:lnTo>
                    <a:pt x="148" y="60"/>
                  </a:lnTo>
                  <a:lnTo>
                    <a:pt x="148" y="73"/>
                  </a:lnTo>
                  <a:lnTo>
                    <a:pt x="148" y="77"/>
                  </a:lnTo>
                  <a:lnTo>
                    <a:pt x="163" y="79"/>
                  </a:lnTo>
                  <a:lnTo>
                    <a:pt x="163" y="83"/>
                  </a:lnTo>
                  <a:lnTo>
                    <a:pt x="163" y="98"/>
                  </a:lnTo>
                  <a:lnTo>
                    <a:pt x="163" y="105"/>
                  </a:lnTo>
                  <a:lnTo>
                    <a:pt x="161" y="113"/>
                  </a:lnTo>
                  <a:lnTo>
                    <a:pt x="161" y="117"/>
                  </a:lnTo>
                  <a:lnTo>
                    <a:pt x="160" y="120"/>
                  </a:lnTo>
                  <a:lnTo>
                    <a:pt x="158" y="124"/>
                  </a:lnTo>
                  <a:lnTo>
                    <a:pt x="156" y="126"/>
                  </a:lnTo>
                  <a:lnTo>
                    <a:pt x="154" y="128"/>
                  </a:lnTo>
                  <a:lnTo>
                    <a:pt x="150" y="130"/>
                  </a:lnTo>
                  <a:lnTo>
                    <a:pt x="146" y="132"/>
                  </a:lnTo>
                  <a:lnTo>
                    <a:pt x="143" y="133"/>
                  </a:lnTo>
                  <a:lnTo>
                    <a:pt x="135" y="135"/>
                  </a:lnTo>
                  <a:lnTo>
                    <a:pt x="126" y="137"/>
                  </a:lnTo>
                  <a:lnTo>
                    <a:pt x="111" y="141"/>
                  </a:lnTo>
                  <a:lnTo>
                    <a:pt x="103" y="141"/>
                  </a:lnTo>
                  <a:lnTo>
                    <a:pt x="99" y="130"/>
                  </a:lnTo>
                  <a:lnTo>
                    <a:pt x="92" y="141"/>
                  </a:lnTo>
                  <a:lnTo>
                    <a:pt x="71" y="150"/>
                  </a:lnTo>
                  <a:lnTo>
                    <a:pt x="69" y="154"/>
                  </a:lnTo>
                  <a:lnTo>
                    <a:pt x="62" y="162"/>
                  </a:lnTo>
                  <a:lnTo>
                    <a:pt x="56" y="169"/>
                  </a:lnTo>
                  <a:lnTo>
                    <a:pt x="52" y="173"/>
                  </a:lnTo>
                  <a:lnTo>
                    <a:pt x="49" y="156"/>
                  </a:lnTo>
                  <a:lnTo>
                    <a:pt x="47" y="154"/>
                  </a:lnTo>
                  <a:lnTo>
                    <a:pt x="47" y="148"/>
                  </a:lnTo>
                  <a:lnTo>
                    <a:pt x="45" y="147"/>
                  </a:lnTo>
                  <a:lnTo>
                    <a:pt x="43" y="145"/>
                  </a:lnTo>
                  <a:lnTo>
                    <a:pt x="41" y="141"/>
                  </a:lnTo>
                  <a:lnTo>
                    <a:pt x="37" y="141"/>
                  </a:lnTo>
                  <a:lnTo>
                    <a:pt x="34" y="139"/>
                  </a:lnTo>
                  <a:lnTo>
                    <a:pt x="22" y="132"/>
                  </a:lnTo>
                  <a:lnTo>
                    <a:pt x="19" y="126"/>
                  </a:lnTo>
                  <a:lnTo>
                    <a:pt x="11" y="118"/>
                  </a:lnTo>
                  <a:lnTo>
                    <a:pt x="9" y="115"/>
                  </a:lnTo>
                  <a:lnTo>
                    <a:pt x="5" y="109"/>
                  </a:lnTo>
                  <a:lnTo>
                    <a:pt x="3" y="103"/>
                  </a:lnTo>
                  <a:lnTo>
                    <a:pt x="2" y="98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0" y="94"/>
                  </a:lnTo>
                  <a:lnTo>
                    <a:pt x="2" y="92"/>
                  </a:lnTo>
                  <a:lnTo>
                    <a:pt x="17" y="36"/>
                  </a:lnTo>
                  <a:lnTo>
                    <a:pt x="58" y="38"/>
                  </a:lnTo>
                  <a:lnTo>
                    <a:pt x="60" y="38"/>
                  </a:lnTo>
                  <a:lnTo>
                    <a:pt x="62" y="38"/>
                  </a:lnTo>
                  <a:lnTo>
                    <a:pt x="64" y="38"/>
                  </a:lnTo>
                  <a:lnTo>
                    <a:pt x="66" y="36"/>
                  </a:lnTo>
                  <a:lnTo>
                    <a:pt x="67" y="34"/>
                  </a:lnTo>
                  <a:lnTo>
                    <a:pt x="67" y="30"/>
                  </a:lnTo>
                  <a:lnTo>
                    <a:pt x="69" y="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2" name="Group 327"/>
            <p:cNvGrpSpPr>
              <a:grpSpLocks/>
            </p:cNvGrpSpPr>
            <p:nvPr/>
          </p:nvGrpSpPr>
          <p:grpSpPr bwMode="auto">
            <a:xfrm>
              <a:off x="682" y="2820"/>
              <a:ext cx="85" cy="70"/>
              <a:chOff x="468" y="2704"/>
              <a:chExt cx="82" cy="87"/>
            </a:xfrm>
          </p:grpSpPr>
          <p:sp>
            <p:nvSpPr>
              <p:cNvPr id="21168" name="Freeform 328"/>
              <p:cNvSpPr>
                <a:spLocks/>
              </p:cNvSpPr>
              <p:nvPr/>
            </p:nvSpPr>
            <p:spPr bwMode="auto">
              <a:xfrm>
                <a:off x="468" y="2704"/>
                <a:ext cx="82" cy="87"/>
              </a:xfrm>
              <a:custGeom>
                <a:avLst/>
                <a:gdLst>
                  <a:gd name="T0" fmla="*/ 8 w 163"/>
                  <a:gd name="T1" fmla="*/ 0 h 173"/>
                  <a:gd name="T2" fmla="*/ 8 w 163"/>
                  <a:gd name="T3" fmla="*/ 1 h 173"/>
                  <a:gd name="T4" fmla="*/ 8 w 163"/>
                  <a:gd name="T5" fmla="*/ 2 h 173"/>
                  <a:gd name="T6" fmla="*/ 8 w 163"/>
                  <a:gd name="T7" fmla="*/ 2 h 173"/>
                  <a:gd name="T8" fmla="*/ 9 w 163"/>
                  <a:gd name="T9" fmla="*/ 2 h 173"/>
                  <a:gd name="T10" fmla="*/ 10 w 163"/>
                  <a:gd name="T11" fmla="*/ 2 h 173"/>
                  <a:gd name="T12" fmla="*/ 11 w 163"/>
                  <a:gd name="T13" fmla="*/ 3 h 173"/>
                  <a:gd name="T14" fmla="*/ 10 w 163"/>
                  <a:gd name="T15" fmla="*/ 4 h 173"/>
                  <a:gd name="T16" fmla="*/ 10 w 163"/>
                  <a:gd name="T17" fmla="*/ 4 h 173"/>
                  <a:gd name="T18" fmla="*/ 10 w 163"/>
                  <a:gd name="T19" fmla="*/ 4 h 173"/>
                  <a:gd name="T20" fmla="*/ 10 w 163"/>
                  <a:gd name="T21" fmla="*/ 4 h 173"/>
                  <a:gd name="T22" fmla="*/ 10 w 163"/>
                  <a:gd name="T23" fmla="*/ 4 h 173"/>
                  <a:gd name="T24" fmla="*/ 10 w 163"/>
                  <a:gd name="T25" fmla="*/ 5 h 173"/>
                  <a:gd name="T26" fmla="*/ 11 w 163"/>
                  <a:gd name="T27" fmla="*/ 6 h 173"/>
                  <a:gd name="T28" fmla="*/ 11 w 163"/>
                  <a:gd name="T29" fmla="*/ 7 h 173"/>
                  <a:gd name="T30" fmla="*/ 11 w 163"/>
                  <a:gd name="T31" fmla="*/ 8 h 173"/>
                  <a:gd name="T32" fmla="*/ 10 w 163"/>
                  <a:gd name="T33" fmla="*/ 8 h 173"/>
                  <a:gd name="T34" fmla="*/ 10 w 163"/>
                  <a:gd name="T35" fmla="*/ 8 h 173"/>
                  <a:gd name="T36" fmla="*/ 10 w 163"/>
                  <a:gd name="T37" fmla="*/ 9 h 173"/>
                  <a:gd name="T38" fmla="*/ 9 w 163"/>
                  <a:gd name="T39" fmla="*/ 9 h 173"/>
                  <a:gd name="T40" fmla="*/ 7 w 163"/>
                  <a:gd name="T41" fmla="*/ 9 h 173"/>
                  <a:gd name="T42" fmla="*/ 7 w 163"/>
                  <a:gd name="T43" fmla="*/ 9 h 173"/>
                  <a:gd name="T44" fmla="*/ 5 w 163"/>
                  <a:gd name="T45" fmla="*/ 10 h 173"/>
                  <a:gd name="T46" fmla="*/ 4 w 163"/>
                  <a:gd name="T47" fmla="*/ 11 h 173"/>
                  <a:gd name="T48" fmla="*/ 4 w 163"/>
                  <a:gd name="T49" fmla="*/ 11 h 173"/>
                  <a:gd name="T50" fmla="*/ 3 w 163"/>
                  <a:gd name="T51" fmla="*/ 10 h 173"/>
                  <a:gd name="T52" fmla="*/ 3 w 163"/>
                  <a:gd name="T53" fmla="*/ 10 h 173"/>
                  <a:gd name="T54" fmla="*/ 3 w 163"/>
                  <a:gd name="T55" fmla="*/ 9 h 173"/>
                  <a:gd name="T56" fmla="*/ 3 w 163"/>
                  <a:gd name="T57" fmla="*/ 9 h 173"/>
                  <a:gd name="T58" fmla="*/ 2 w 163"/>
                  <a:gd name="T59" fmla="*/ 8 h 173"/>
                  <a:gd name="T60" fmla="*/ 1 w 163"/>
                  <a:gd name="T61" fmla="*/ 8 h 173"/>
                  <a:gd name="T62" fmla="*/ 1 w 163"/>
                  <a:gd name="T63" fmla="*/ 7 h 173"/>
                  <a:gd name="T64" fmla="*/ 1 w 163"/>
                  <a:gd name="T65" fmla="*/ 7 h 173"/>
                  <a:gd name="T66" fmla="*/ 0 w 163"/>
                  <a:gd name="T67" fmla="*/ 6 h 173"/>
                  <a:gd name="T68" fmla="*/ 0 w 163"/>
                  <a:gd name="T69" fmla="*/ 6 h 173"/>
                  <a:gd name="T70" fmla="*/ 2 w 163"/>
                  <a:gd name="T71" fmla="*/ 3 h 173"/>
                  <a:gd name="T72" fmla="*/ 4 w 163"/>
                  <a:gd name="T73" fmla="*/ 3 h 173"/>
                  <a:gd name="T74" fmla="*/ 4 w 163"/>
                  <a:gd name="T75" fmla="*/ 3 h 173"/>
                  <a:gd name="T76" fmla="*/ 5 w 163"/>
                  <a:gd name="T77" fmla="*/ 3 h 173"/>
                  <a:gd name="T78" fmla="*/ 5 w 163"/>
                  <a:gd name="T79" fmla="*/ 1 h 17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3"/>
                  <a:gd name="T121" fmla="*/ 0 h 173"/>
                  <a:gd name="T122" fmla="*/ 163 w 163"/>
                  <a:gd name="T123" fmla="*/ 173 h 17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3" h="173">
                    <a:moveTo>
                      <a:pt x="69" y="6"/>
                    </a:moveTo>
                    <a:lnTo>
                      <a:pt x="116" y="0"/>
                    </a:lnTo>
                    <a:lnTo>
                      <a:pt x="116" y="4"/>
                    </a:lnTo>
                    <a:lnTo>
                      <a:pt x="116" y="11"/>
                    </a:lnTo>
                    <a:lnTo>
                      <a:pt x="116" y="15"/>
                    </a:lnTo>
                    <a:lnTo>
                      <a:pt x="116" y="19"/>
                    </a:lnTo>
                    <a:lnTo>
                      <a:pt x="118" y="22"/>
                    </a:lnTo>
                    <a:lnTo>
                      <a:pt x="118" y="24"/>
                    </a:lnTo>
                    <a:lnTo>
                      <a:pt x="128" y="24"/>
                    </a:lnTo>
                    <a:lnTo>
                      <a:pt x="141" y="24"/>
                    </a:lnTo>
                    <a:lnTo>
                      <a:pt x="154" y="24"/>
                    </a:lnTo>
                    <a:lnTo>
                      <a:pt x="160" y="24"/>
                    </a:lnTo>
                    <a:lnTo>
                      <a:pt x="161" y="26"/>
                    </a:lnTo>
                    <a:lnTo>
                      <a:pt x="161" y="34"/>
                    </a:lnTo>
                    <a:lnTo>
                      <a:pt x="161" y="45"/>
                    </a:lnTo>
                    <a:lnTo>
                      <a:pt x="160" y="53"/>
                    </a:lnTo>
                    <a:lnTo>
                      <a:pt x="158" y="53"/>
                    </a:lnTo>
                    <a:lnTo>
                      <a:pt x="154" y="53"/>
                    </a:lnTo>
                    <a:lnTo>
                      <a:pt x="150" y="54"/>
                    </a:lnTo>
                    <a:lnTo>
                      <a:pt x="150" y="56"/>
                    </a:lnTo>
                    <a:lnTo>
                      <a:pt x="148" y="58"/>
                    </a:lnTo>
                    <a:lnTo>
                      <a:pt x="148" y="60"/>
                    </a:lnTo>
                    <a:lnTo>
                      <a:pt x="148" y="73"/>
                    </a:lnTo>
                    <a:lnTo>
                      <a:pt x="148" y="77"/>
                    </a:lnTo>
                    <a:lnTo>
                      <a:pt x="163" y="79"/>
                    </a:lnTo>
                    <a:lnTo>
                      <a:pt x="163" y="83"/>
                    </a:lnTo>
                    <a:lnTo>
                      <a:pt x="163" y="98"/>
                    </a:lnTo>
                    <a:lnTo>
                      <a:pt x="163" y="105"/>
                    </a:lnTo>
                    <a:lnTo>
                      <a:pt x="161" y="113"/>
                    </a:lnTo>
                    <a:lnTo>
                      <a:pt x="161" y="117"/>
                    </a:lnTo>
                    <a:lnTo>
                      <a:pt x="160" y="120"/>
                    </a:lnTo>
                    <a:lnTo>
                      <a:pt x="158" y="124"/>
                    </a:lnTo>
                    <a:lnTo>
                      <a:pt x="156" y="126"/>
                    </a:lnTo>
                    <a:lnTo>
                      <a:pt x="154" y="128"/>
                    </a:lnTo>
                    <a:lnTo>
                      <a:pt x="150" y="130"/>
                    </a:lnTo>
                    <a:lnTo>
                      <a:pt x="146" y="132"/>
                    </a:lnTo>
                    <a:lnTo>
                      <a:pt x="143" y="133"/>
                    </a:lnTo>
                    <a:lnTo>
                      <a:pt x="135" y="135"/>
                    </a:lnTo>
                    <a:lnTo>
                      <a:pt x="126" y="137"/>
                    </a:lnTo>
                    <a:lnTo>
                      <a:pt x="111" y="141"/>
                    </a:lnTo>
                    <a:lnTo>
                      <a:pt x="103" y="141"/>
                    </a:lnTo>
                    <a:lnTo>
                      <a:pt x="99" y="130"/>
                    </a:lnTo>
                    <a:lnTo>
                      <a:pt x="92" y="141"/>
                    </a:lnTo>
                    <a:lnTo>
                      <a:pt x="71" y="150"/>
                    </a:lnTo>
                    <a:lnTo>
                      <a:pt x="69" y="154"/>
                    </a:lnTo>
                    <a:lnTo>
                      <a:pt x="62" y="162"/>
                    </a:lnTo>
                    <a:lnTo>
                      <a:pt x="56" y="169"/>
                    </a:lnTo>
                    <a:lnTo>
                      <a:pt x="52" y="173"/>
                    </a:lnTo>
                    <a:lnTo>
                      <a:pt x="49" y="156"/>
                    </a:lnTo>
                    <a:lnTo>
                      <a:pt x="47" y="154"/>
                    </a:lnTo>
                    <a:lnTo>
                      <a:pt x="47" y="148"/>
                    </a:lnTo>
                    <a:lnTo>
                      <a:pt x="45" y="147"/>
                    </a:lnTo>
                    <a:lnTo>
                      <a:pt x="43" y="145"/>
                    </a:lnTo>
                    <a:lnTo>
                      <a:pt x="41" y="141"/>
                    </a:lnTo>
                    <a:lnTo>
                      <a:pt x="37" y="141"/>
                    </a:lnTo>
                    <a:lnTo>
                      <a:pt x="34" y="139"/>
                    </a:lnTo>
                    <a:lnTo>
                      <a:pt x="22" y="132"/>
                    </a:lnTo>
                    <a:lnTo>
                      <a:pt x="19" y="126"/>
                    </a:lnTo>
                    <a:lnTo>
                      <a:pt x="11" y="118"/>
                    </a:lnTo>
                    <a:lnTo>
                      <a:pt x="9" y="115"/>
                    </a:lnTo>
                    <a:lnTo>
                      <a:pt x="5" y="109"/>
                    </a:lnTo>
                    <a:lnTo>
                      <a:pt x="3" y="103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96"/>
                    </a:lnTo>
                    <a:lnTo>
                      <a:pt x="0" y="94"/>
                    </a:lnTo>
                    <a:lnTo>
                      <a:pt x="2" y="92"/>
                    </a:lnTo>
                    <a:lnTo>
                      <a:pt x="17" y="36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66" y="36"/>
                    </a:lnTo>
                    <a:lnTo>
                      <a:pt x="67" y="34"/>
                    </a:lnTo>
                    <a:lnTo>
                      <a:pt x="67" y="30"/>
                    </a:lnTo>
                    <a:lnTo>
                      <a:pt x="69" y="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69" name="Freeform 329"/>
              <p:cNvSpPr>
                <a:spLocks/>
              </p:cNvSpPr>
              <p:nvPr/>
            </p:nvSpPr>
            <p:spPr bwMode="auto">
              <a:xfrm>
                <a:off x="468" y="2704"/>
                <a:ext cx="82" cy="87"/>
              </a:xfrm>
              <a:custGeom>
                <a:avLst/>
                <a:gdLst>
                  <a:gd name="T0" fmla="*/ 8 w 163"/>
                  <a:gd name="T1" fmla="*/ 0 h 173"/>
                  <a:gd name="T2" fmla="*/ 8 w 163"/>
                  <a:gd name="T3" fmla="*/ 1 h 173"/>
                  <a:gd name="T4" fmla="*/ 8 w 163"/>
                  <a:gd name="T5" fmla="*/ 2 h 173"/>
                  <a:gd name="T6" fmla="*/ 8 w 163"/>
                  <a:gd name="T7" fmla="*/ 2 h 173"/>
                  <a:gd name="T8" fmla="*/ 9 w 163"/>
                  <a:gd name="T9" fmla="*/ 2 h 173"/>
                  <a:gd name="T10" fmla="*/ 10 w 163"/>
                  <a:gd name="T11" fmla="*/ 2 h 173"/>
                  <a:gd name="T12" fmla="*/ 11 w 163"/>
                  <a:gd name="T13" fmla="*/ 3 h 173"/>
                  <a:gd name="T14" fmla="*/ 10 w 163"/>
                  <a:gd name="T15" fmla="*/ 4 h 173"/>
                  <a:gd name="T16" fmla="*/ 10 w 163"/>
                  <a:gd name="T17" fmla="*/ 4 h 173"/>
                  <a:gd name="T18" fmla="*/ 10 w 163"/>
                  <a:gd name="T19" fmla="*/ 4 h 173"/>
                  <a:gd name="T20" fmla="*/ 10 w 163"/>
                  <a:gd name="T21" fmla="*/ 4 h 173"/>
                  <a:gd name="T22" fmla="*/ 10 w 163"/>
                  <a:gd name="T23" fmla="*/ 4 h 173"/>
                  <a:gd name="T24" fmla="*/ 10 w 163"/>
                  <a:gd name="T25" fmla="*/ 5 h 173"/>
                  <a:gd name="T26" fmla="*/ 11 w 163"/>
                  <a:gd name="T27" fmla="*/ 6 h 173"/>
                  <a:gd name="T28" fmla="*/ 11 w 163"/>
                  <a:gd name="T29" fmla="*/ 7 h 173"/>
                  <a:gd name="T30" fmla="*/ 11 w 163"/>
                  <a:gd name="T31" fmla="*/ 8 h 173"/>
                  <a:gd name="T32" fmla="*/ 10 w 163"/>
                  <a:gd name="T33" fmla="*/ 8 h 173"/>
                  <a:gd name="T34" fmla="*/ 10 w 163"/>
                  <a:gd name="T35" fmla="*/ 8 h 173"/>
                  <a:gd name="T36" fmla="*/ 10 w 163"/>
                  <a:gd name="T37" fmla="*/ 9 h 173"/>
                  <a:gd name="T38" fmla="*/ 9 w 163"/>
                  <a:gd name="T39" fmla="*/ 9 h 173"/>
                  <a:gd name="T40" fmla="*/ 7 w 163"/>
                  <a:gd name="T41" fmla="*/ 9 h 173"/>
                  <a:gd name="T42" fmla="*/ 7 w 163"/>
                  <a:gd name="T43" fmla="*/ 9 h 173"/>
                  <a:gd name="T44" fmla="*/ 5 w 163"/>
                  <a:gd name="T45" fmla="*/ 10 h 173"/>
                  <a:gd name="T46" fmla="*/ 4 w 163"/>
                  <a:gd name="T47" fmla="*/ 11 h 173"/>
                  <a:gd name="T48" fmla="*/ 4 w 163"/>
                  <a:gd name="T49" fmla="*/ 11 h 173"/>
                  <a:gd name="T50" fmla="*/ 3 w 163"/>
                  <a:gd name="T51" fmla="*/ 10 h 173"/>
                  <a:gd name="T52" fmla="*/ 3 w 163"/>
                  <a:gd name="T53" fmla="*/ 10 h 173"/>
                  <a:gd name="T54" fmla="*/ 3 w 163"/>
                  <a:gd name="T55" fmla="*/ 9 h 173"/>
                  <a:gd name="T56" fmla="*/ 3 w 163"/>
                  <a:gd name="T57" fmla="*/ 9 h 173"/>
                  <a:gd name="T58" fmla="*/ 2 w 163"/>
                  <a:gd name="T59" fmla="*/ 8 h 173"/>
                  <a:gd name="T60" fmla="*/ 1 w 163"/>
                  <a:gd name="T61" fmla="*/ 8 h 173"/>
                  <a:gd name="T62" fmla="*/ 1 w 163"/>
                  <a:gd name="T63" fmla="*/ 7 h 173"/>
                  <a:gd name="T64" fmla="*/ 1 w 163"/>
                  <a:gd name="T65" fmla="*/ 7 h 173"/>
                  <a:gd name="T66" fmla="*/ 0 w 163"/>
                  <a:gd name="T67" fmla="*/ 6 h 173"/>
                  <a:gd name="T68" fmla="*/ 0 w 163"/>
                  <a:gd name="T69" fmla="*/ 6 h 173"/>
                  <a:gd name="T70" fmla="*/ 2 w 163"/>
                  <a:gd name="T71" fmla="*/ 3 h 173"/>
                  <a:gd name="T72" fmla="*/ 4 w 163"/>
                  <a:gd name="T73" fmla="*/ 3 h 173"/>
                  <a:gd name="T74" fmla="*/ 4 w 163"/>
                  <a:gd name="T75" fmla="*/ 3 h 173"/>
                  <a:gd name="T76" fmla="*/ 5 w 163"/>
                  <a:gd name="T77" fmla="*/ 3 h 173"/>
                  <a:gd name="T78" fmla="*/ 5 w 163"/>
                  <a:gd name="T79" fmla="*/ 1 h 17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3"/>
                  <a:gd name="T121" fmla="*/ 0 h 173"/>
                  <a:gd name="T122" fmla="*/ 163 w 163"/>
                  <a:gd name="T123" fmla="*/ 173 h 17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3" h="173">
                    <a:moveTo>
                      <a:pt x="69" y="6"/>
                    </a:moveTo>
                    <a:lnTo>
                      <a:pt x="116" y="0"/>
                    </a:lnTo>
                    <a:lnTo>
                      <a:pt x="116" y="4"/>
                    </a:lnTo>
                    <a:lnTo>
                      <a:pt x="116" y="11"/>
                    </a:lnTo>
                    <a:lnTo>
                      <a:pt x="116" y="15"/>
                    </a:lnTo>
                    <a:lnTo>
                      <a:pt x="116" y="19"/>
                    </a:lnTo>
                    <a:lnTo>
                      <a:pt x="118" y="22"/>
                    </a:lnTo>
                    <a:lnTo>
                      <a:pt x="118" y="24"/>
                    </a:lnTo>
                    <a:lnTo>
                      <a:pt x="128" y="24"/>
                    </a:lnTo>
                    <a:lnTo>
                      <a:pt x="141" y="24"/>
                    </a:lnTo>
                    <a:lnTo>
                      <a:pt x="154" y="24"/>
                    </a:lnTo>
                    <a:lnTo>
                      <a:pt x="160" y="24"/>
                    </a:lnTo>
                    <a:lnTo>
                      <a:pt x="161" y="26"/>
                    </a:lnTo>
                    <a:lnTo>
                      <a:pt x="161" y="34"/>
                    </a:lnTo>
                    <a:lnTo>
                      <a:pt x="161" y="45"/>
                    </a:lnTo>
                    <a:lnTo>
                      <a:pt x="160" y="53"/>
                    </a:lnTo>
                    <a:lnTo>
                      <a:pt x="158" y="53"/>
                    </a:lnTo>
                    <a:lnTo>
                      <a:pt x="154" y="53"/>
                    </a:lnTo>
                    <a:lnTo>
                      <a:pt x="150" y="54"/>
                    </a:lnTo>
                    <a:lnTo>
                      <a:pt x="150" y="56"/>
                    </a:lnTo>
                    <a:lnTo>
                      <a:pt x="148" y="58"/>
                    </a:lnTo>
                    <a:lnTo>
                      <a:pt x="148" y="60"/>
                    </a:lnTo>
                    <a:lnTo>
                      <a:pt x="148" y="73"/>
                    </a:lnTo>
                    <a:lnTo>
                      <a:pt x="148" y="77"/>
                    </a:lnTo>
                    <a:lnTo>
                      <a:pt x="163" y="79"/>
                    </a:lnTo>
                    <a:lnTo>
                      <a:pt x="163" y="83"/>
                    </a:lnTo>
                    <a:lnTo>
                      <a:pt x="163" y="98"/>
                    </a:lnTo>
                    <a:lnTo>
                      <a:pt x="163" y="105"/>
                    </a:lnTo>
                    <a:lnTo>
                      <a:pt x="161" y="113"/>
                    </a:lnTo>
                    <a:lnTo>
                      <a:pt x="161" y="117"/>
                    </a:lnTo>
                    <a:lnTo>
                      <a:pt x="160" y="120"/>
                    </a:lnTo>
                    <a:lnTo>
                      <a:pt x="158" y="124"/>
                    </a:lnTo>
                    <a:lnTo>
                      <a:pt x="156" y="126"/>
                    </a:lnTo>
                    <a:lnTo>
                      <a:pt x="154" y="128"/>
                    </a:lnTo>
                    <a:lnTo>
                      <a:pt x="150" y="130"/>
                    </a:lnTo>
                    <a:lnTo>
                      <a:pt x="146" y="132"/>
                    </a:lnTo>
                    <a:lnTo>
                      <a:pt x="143" y="133"/>
                    </a:lnTo>
                    <a:lnTo>
                      <a:pt x="135" y="135"/>
                    </a:lnTo>
                    <a:lnTo>
                      <a:pt x="126" y="137"/>
                    </a:lnTo>
                    <a:lnTo>
                      <a:pt x="111" y="141"/>
                    </a:lnTo>
                    <a:lnTo>
                      <a:pt x="103" y="141"/>
                    </a:lnTo>
                    <a:lnTo>
                      <a:pt x="99" y="130"/>
                    </a:lnTo>
                    <a:lnTo>
                      <a:pt x="92" y="141"/>
                    </a:lnTo>
                    <a:lnTo>
                      <a:pt x="71" y="150"/>
                    </a:lnTo>
                    <a:lnTo>
                      <a:pt x="69" y="154"/>
                    </a:lnTo>
                    <a:lnTo>
                      <a:pt x="62" y="162"/>
                    </a:lnTo>
                    <a:lnTo>
                      <a:pt x="56" y="169"/>
                    </a:lnTo>
                    <a:lnTo>
                      <a:pt x="52" y="173"/>
                    </a:lnTo>
                    <a:lnTo>
                      <a:pt x="49" y="156"/>
                    </a:lnTo>
                    <a:lnTo>
                      <a:pt x="47" y="154"/>
                    </a:lnTo>
                    <a:lnTo>
                      <a:pt x="47" y="148"/>
                    </a:lnTo>
                    <a:lnTo>
                      <a:pt x="45" y="147"/>
                    </a:lnTo>
                    <a:lnTo>
                      <a:pt x="43" y="145"/>
                    </a:lnTo>
                    <a:lnTo>
                      <a:pt x="41" y="141"/>
                    </a:lnTo>
                    <a:lnTo>
                      <a:pt x="37" y="141"/>
                    </a:lnTo>
                    <a:lnTo>
                      <a:pt x="34" y="139"/>
                    </a:lnTo>
                    <a:lnTo>
                      <a:pt x="22" y="132"/>
                    </a:lnTo>
                    <a:lnTo>
                      <a:pt x="19" y="126"/>
                    </a:lnTo>
                    <a:lnTo>
                      <a:pt x="11" y="118"/>
                    </a:lnTo>
                    <a:lnTo>
                      <a:pt x="9" y="115"/>
                    </a:lnTo>
                    <a:lnTo>
                      <a:pt x="5" y="109"/>
                    </a:lnTo>
                    <a:lnTo>
                      <a:pt x="3" y="103"/>
                    </a:lnTo>
                    <a:lnTo>
                      <a:pt x="2" y="98"/>
                    </a:lnTo>
                    <a:lnTo>
                      <a:pt x="0" y="98"/>
                    </a:lnTo>
                    <a:lnTo>
                      <a:pt x="0" y="96"/>
                    </a:lnTo>
                    <a:lnTo>
                      <a:pt x="0" y="94"/>
                    </a:lnTo>
                    <a:lnTo>
                      <a:pt x="2" y="92"/>
                    </a:lnTo>
                    <a:lnTo>
                      <a:pt x="17" y="36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66" y="36"/>
                    </a:lnTo>
                    <a:lnTo>
                      <a:pt x="67" y="34"/>
                    </a:lnTo>
                    <a:lnTo>
                      <a:pt x="67" y="30"/>
                    </a:lnTo>
                    <a:lnTo>
                      <a:pt x="69" y="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19" name="Freeform 330"/>
            <p:cNvSpPr>
              <a:spLocks/>
            </p:cNvSpPr>
            <p:nvPr/>
          </p:nvSpPr>
          <p:spPr bwMode="auto">
            <a:xfrm>
              <a:off x="693" y="2823"/>
              <a:ext cx="26" cy="13"/>
            </a:xfrm>
            <a:custGeom>
              <a:avLst/>
              <a:gdLst>
                <a:gd name="T0" fmla="*/ 3 w 50"/>
                <a:gd name="T1" fmla="*/ 0 h 32"/>
                <a:gd name="T2" fmla="*/ 3 w 50"/>
                <a:gd name="T3" fmla="*/ 0 h 32"/>
                <a:gd name="T4" fmla="*/ 3 w 50"/>
                <a:gd name="T5" fmla="*/ 0 h 32"/>
                <a:gd name="T6" fmla="*/ 2 w 50"/>
                <a:gd name="T7" fmla="*/ 0 h 32"/>
                <a:gd name="T8" fmla="*/ 2 w 50"/>
                <a:gd name="T9" fmla="*/ 0 h 32"/>
                <a:gd name="T10" fmla="*/ 2 w 50"/>
                <a:gd name="T11" fmla="*/ 0 h 32"/>
                <a:gd name="T12" fmla="*/ 1 w 50"/>
                <a:gd name="T13" fmla="*/ 0 h 32"/>
                <a:gd name="T14" fmla="*/ 1 w 50"/>
                <a:gd name="T15" fmla="*/ 0 h 32"/>
                <a:gd name="T16" fmla="*/ 1 w 50"/>
                <a:gd name="T17" fmla="*/ 0 h 32"/>
                <a:gd name="T18" fmla="*/ 1 w 50"/>
                <a:gd name="T19" fmla="*/ 0 h 32"/>
                <a:gd name="T20" fmla="*/ 1 w 50"/>
                <a:gd name="T21" fmla="*/ 0 h 32"/>
                <a:gd name="T22" fmla="*/ 1 w 50"/>
                <a:gd name="T23" fmla="*/ 1 h 32"/>
                <a:gd name="T24" fmla="*/ 0 w 50"/>
                <a:gd name="T25" fmla="*/ 1 h 32"/>
                <a:gd name="T26" fmla="*/ 3 w 50"/>
                <a:gd name="T27" fmla="*/ 1 h 32"/>
                <a:gd name="T28" fmla="*/ 3 w 50"/>
                <a:gd name="T29" fmla="*/ 1 h 32"/>
                <a:gd name="T30" fmla="*/ 3 w 50"/>
                <a:gd name="T31" fmla="*/ 1 h 32"/>
                <a:gd name="T32" fmla="*/ 3 w 50"/>
                <a:gd name="T33" fmla="*/ 1 h 32"/>
                <a:gd name="T34" fmla="*/ 3 w 50"/>
                <a:gd name="T35" fmla="*/ 1 h 32"/>
                <a:gd name="T36" fmla="*/ 4 w 50"/>
                <a:gd name="T37" fmla="*/ 1 h 32"/>
                <a:gd name="T38" fmla="*/ 4 w 50"/>
                <a:gd name="T39" fmla="*/ 1 h 32"/>
                <a:gd name="T40" fmla="*/ 4 w 50"/>
                <a:gd name="T41" fmla="*/ 0 h 32"/>
                <a:gd name="T42" fmla="*/ 4 w 50"/>
                <a:gd name="T43" fmla="*/ 0 h 32"/>
                <a:gd name="T44" fmla="*/ 4 w 50"/>
                <a:gd name="T45" fmla="*/ 0 h 32"/>
                <a:gd name="T46" fmla="*/ 4 w 50"/>
                <a:gd name="T47" fmla="*/ 0 h 32"/>
                <a:gd name="T48" fmla="*/ 3 w 50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32"/>
                <a:gd name="T77" fmla="*/ 50 w 50"/>
                <a:gd name="T78" fmla="*/ 32 h 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32">
                  <a:moveTo>
                    <a:pt x="39" y="0"/>
                  </a:moveTo>
                  <a:lnTo>
                    <a:pt x="39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20" y="3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9" y="9"/>
                  </a:lnTo>
                  <a:lnTo>
                    <a:pt x="7" y="13"/>
                  </a:lnTo>
                  <a:lnTo>
                    <a:pt x="3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43" y="32"/>
                  </a:lnTo>
                  <a:lnTo>
                    <a:pt x="43" y="30"/>
                  </a:lnTo>
                  <a:lnTo>
                    <a:pt x="45" y="30"/>
                  </a:lnTo>
                  <a:lnTo>
                    <a:pt x="47" y="28"/>
                  </a:lnTo>
                  <a:lnTo>
                    <a:pt x="48" y="26"/>
                  </a:lnTo>
                  <a:lnTo>
                    <a:pt x="50" y="18"/>
                  </a:lnTo>
                  <a:lnTo>
                    <a:pt x="50" y="9"/>
                  </a:lnTo>
                  <a:lnTo>
                    <a:pt x="50" y="3"/>
                  </a:lnTo>
                  <a:lnTo>
                    <a:pt x="5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0" name="Freeform 331"/>
            <p:cNvSpPr>
              <a:spLocks/>
            </p:cNvSpPr>
            <p:nvPr/>
          </p:nvSpPr>
          <p:spPr bwMode="auto">
            <a:xfrm>
              <a:off x="693" y="2823"/>
              <a:ext cx="26" cy="13"/>
            </a:xfrm>
            <a:custGeom>
              <a:avLst/>
              <a:gdLst>
                <a:gd name="T0" fmla="*/ 3 w 50"/>
                <a:gd name="T1" fmla="*/ 0 h 32"/>
                <a:gd name="T2" fmla="*/ 3 w 50"/>
                <a:gd name="T3" fmla="*/ 0 h 32"/>
                <a:gd name="T4" fmla="*/ 3 w 50"/>
                <a:gd name="T5" fmla="*/ 0 h 32"/>
                <a:gd name="T6" fmla="*/ 2 w 50"/>
                <a:gd name="T7" fmla="*/ 0 h 32"/>
                <a:gd name="T8" fmla="*/ 2 w 50"/>
                <a:gd name="T9" fmla="*/ 0 h 32"/>
                <a:gd name="T10" fmla="*/ 2 w 50"/>
                <a:gd name="T11" fmla="*/ 0 h 32"/>
                <a:gd name="T12" fmla="*/ 1 w 50"/>
                <a:gd name="T13" fmla="*/ 0 h 32"/>
                <a:gd name="T14" fmla="*/ 1 w 50"/>
                <a:gd name="T15" fmla="*/ 0 h 32"/>
                <a:gd name="T16" fmla="*/ 1 w 50"/>
                <a:gd name="T17" fmla="*/ 0 h 32"/>
                <a:gd name="T18" fmla="*/ 1 w 50"/>
                <a:gd name="T19" fmla="*/ 0 h 32"/>
                <a:gd name="T20" fmla="*/ 1 w 50"/>
                <a:gd name="T21" fmla="*/ 0 h 32"/>
                <a:gd name="T22" fmla="*/ 1 w 50"/>
                <a:gd name="T23" fmla="*/ 1 h 32"/>
                <a:gd name="T24" fmla="*/ 0 w 50"/>
                <a:gd name="T25" fmla="*/ 1 h 32"/>
                <a:gd name="T26" fmla="*/ 3 w 50"/>
                <a:gd name="T27" fmla="*/ 1 h 32"/>
                <a:gd name="T28" fmla="*/ 3 w 50"/>
                <a:gd name="T29" fmla="*/ 1 h 32"/>
                <a:gd name="T30" fmla="*/ 3 w 50"/>
                <a:gd name="T31" fmla="*/ 1 h 32"/>
                <a:gd name="T32" fmla="*/ 3 w 50"/>
                <a:gd name="T33" fmla="*/ 1 h 32"/>
                <a:gd name="T34" fmla="*/ 3 w 50"/>
                <a:gd name="T35" fmla="*/ 1 h 32"/>
                <a:gd name="T36" fmla="*/ 4 w 50"/>
                <a:gd name="T37" fmla="*/ 1 h 32"/>
                <a:gd name="T38" fmla="*/ 4 w 50"/>
                <a:gd name="T39" fmla="*/ 1 h 32"/>
                <a:gd name="T40" fmla="*/ 4 w 50"/>
                <a:gd name="T41" fmla="*/ 0 h 32"/>
                <a:gd name="T42" fmla="*/ 4 w 50"/>
                <a:gd name="T43" fmla="*/ 0 h 32"/>
                <a:gd name="T44" fmla="*/ 4 w 50"/>
                <a:gd name="T45" fmla="*/ 0 h 32"/>
                <a:gd name="T46" fmla="*/ 4 w 50"/>
                <a:gd name="T47" fmla="*/ 0 h 32"/>
                <a:gd name="T48" fmla="*/ 3 w 50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32"/>
                <a:gd name="T77" fmla="*/ 50 w 50"/>
                <a:gd name="T78" fmla="*/ 32 h 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32">
                  <a:moveTo>
                    <a:pt x="39" y="0"/>
                  </a:moveTo>
                  <a:lnTo>
                    <a:pt x="39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20" y="3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9" y="9"/>
                  </a:lnTo>
                  <a:lnTo>
                    <a:pt x="7" y="13"/>
                  </a:lnTo>
                  <a:lnTo>
                    <a:pt x="3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43" y="32"/>
                  </a:lnTo>
                  <a:lnTo>
                    <a:pt x="43" y="30"/>
                  </a:lnTo>
                  <a:lnTo>
                    <a:pt x="45" y="30"/>
                  </a:lnTo>
                  <a:lnTo>
                    <a:pt x="47" y="28"/>
                  </a:lnTo>
                  <a:lnTo>
                    <a:pt x="48" y="26"/>
                  </a:lnTo>
                  <a:lnTo>
                    <a:pt x="50" y="18"/>
                  </a:lnTo>
                  <a:lnTo>
                    <a:pt x="50" y="9"/>
                  </a:lnTo>
                  <a:lnTo>
                    <a:pt x="50" y="3"/>
                  </a:lnTo>
                  <a:lnTo>
                    <a:pt x="5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1" name="Freeform 332"/>
            <p:cNvSpPr>
              <a:spLocks/>
            </p:cNvSpPr>
            <p:nvPr/>
          </p:nvSpPr>
          <p:spPr bwMode="auto">
            <a:xfrm>
              <a:off x="710" y="2802"/>
              <a:ext cx="100" cy="102"/>
            </a:xfrm>
            <a:custGeom>
              <a:avLst/>
              <a:gdLst>
                <a:gd name="T0" fmla="*/ 2 w 192"/>
                <a:gd name="T1" fmla="*/ 6 h 256"/>
                <a:gd name="T2" fmla="*/ 1 w 192"/>
                <a:gd name="T3" fmla="*/ 6 h 256"/>
                <a:gd name="T4" fmla="*/ 2 w 192"/>
                <a:gd name="T5" fmla="*/ 5 h 256"/>
                <a:gd name="T6" fmla="*/ 2 w 192"/>
                <a:gd name="T7" fmla="*/ 5 h 256"/>
                <a:gd name="T8" fmla="*/ 4 w 192"/>
                <a:gd name="T9" fmla="*/ 4 h 256"/>
                <a:gd name="T10" fmla="*/ 5 w 192"/>
                <a:gd name="T11" fmla="*/ 5 h 256"/>
                <a:gd name="T12" fmla="*/ 7 w 192"/>
                <a:gd name="T13" fmla="*/ 4 h 256"/>
                <a:gd name="T14" fmla="*/ 8 w 192"/>
                <a:gd name="T15" fmla="*/ 4 h 256"/>
                <a:gd name="T16" fmla="*/ 8 w 192"/>
                <a:gd name="T17" fmla="*/ 4 h 256"/>
                <a:gd name="T18" fmla="*/ 8 w 192"/>
                <a:gd name="T19" fmla="*/ 3 h 256"/>
                <a:gd name="T20" fmla="*/ 7 w 192"/>
                <a:gd name="T21" fmla="*/ 3 h 256"/>
                <a:gd name="T22" fmla="*/ 7 w 192"/>
                <a:gd name="T23" fmla="*/ 2 h 256"/>
                <a:gd name="T24" fmla="*/ 7 w 192"/>
                <a:gd name="T25" fmla="*/ 2 h 256"/>
                <a:gd name="T26" fmla="*/ 8 w 192"/>
                <a:gd name="T27" fmla="*/ 2 h 256"/>
                <a:gd name="T28" fmla="*/ 8 w 192"/>
                <a:gd name="T29" fmla="*/ 2 h 256"/>
                <a:gd name="T30" fmla="*/ 5 w 192"/>
                <a:gd name="T31" fmla="*/ 2 h 256"/>
                <a:gd name="T32" fmla="*/ 5 w 192"/>
                <a:gd name="T33" fmla="*/ 1 h 256"/>
                <a:gd name="T34" fmla="*/ 7 w 192"/>
                <a:gd name="T35" fmla="*/ 1 h 256"/>
                <a:gd name="T36" fmla="*/ 10 w 192"/>
                <a:gd name="T37" fmla="*/ 1 h 256"/>
                <a:gd name="T38" fmla="*/ 11 w 192"/>
                <a:gd name="T39" fmla="*/ 1 h 256"/>
                <a:gd name="T40" fmla="*/ 11 w 192"/>
                <a:gd name="T41" fmla="*/ 1 h 256"/>
                <a:gd name="T42" fmla="*/ 11 w 192"/>
                <a:gd name="T43" fmla="*/ 1 h 256"/>
                <a:gd name="T44" fmla="*/ 11 w 192"/>
                <a:gd name="T45" fmla="*/ 1 h 256"/>
                <a:gd name="T46" fmla="*/ 12 w 192"/>
                <a:gd name="T47" fmla="*/ 0 h 256"/>
                <a:gd name="T48" fmla="*/ 13 w 192"/>
                <a:gd name="T49" fmla="*/ 0 h 256"/>
                <a:gd name="T50" fmla="*/ 14 w 192"/>
                <a:gd name="T51" fmla="*/ 0 h 256"/>
                <a:gd name="T52" fmla="*/ 14 w 192"/>
                <a:gd name="T53" fmla="*/ 0 h 256"/>
                <a:gd name="T54" fmla="*/ 14 w 192"/>
                <a:gd name="T55" fmla="*/ 1 h 256"/>
                <a:gd name="T56" fmla="*/ 14 w 192"/>
                <a:gd name="T57" fmla="*/ 2 h 256"/>
                <a:gd name="T58" fmla="*/ 14 w 192"/>
                <a:gd name="T59" fmla="*/ 2 h 256"/>
                <a:gd name="T60" fmla="*/ 14 w 192"/>
                <a:gd name="T61" fmla="*/ 3 h 256"/>
                <a:gd name="T62" fmla="*/ 13 w 192"/>
                <a:gd name="T63" fmla="*/ 4 h 256"/>
                <a:gd name="T64" fmla="*/ 12 w 192"/>
                <a:gd name="T65" fmla="*/ 4 h 256"/>
                <a:gd name="T66" fmla="*/ 11 w 192"/>
                <a:gd name="T67" fmla="*/ 5 h 256"/>
                <a:gd name="T68" fmla="*/ 10 w 192"/>
                <a:gd name="T69" fmla="*/ 5 h 256"/>
                <a:gd name="T70" fmla="*/ 10 w 192"/>
                <a:gd name="T71" fmla="*/ 6 h 256"/>
                <a:gd name="T72" fmla="*/ 9 w 192"/>
                <a:gd name="T73" fmla="*/ 6 h 256"/>
                <a:gd name="T74" fmla="*/ 9 w 192"/>
                <a:gd name="T75" fmla="*/ 6 h 256"/>
                <a:gd name="T76" fmla="*/ 7 w 192"/>
                <a:gd name="T77" fmla="*/ 6 h 256"/>
                <a:gd name="T78" fmla="*/ 7 w 192"/>
                <a:gd name="T79" fmla="*/ 6 h 256"/>
                <a:gd name="T80" fmla="*/ 6 w 192"/>
                <a:gd name="T81" fmla="*/ 6 h 256"/>
                <a:gd name="T82" fmla="*/ 5 w 192"/>
                <a:gd name="T83" fmla="*/ 6 h 256"/>
                <a:gd name="T84" fmla="*/ 4 w 192"/>
                <a:gd name="T85" fmla="*/ 6 h 2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2"/>
                <a:gd name="T130" fmla="*/ 0 h 256"/>
                <a:gd name="T131" fmla="*/ 192 w 192"/>
                <a:gd name="T132" fmla="*/ 256 h 2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2" h="256">
                  <a:moveTo>
                    <a:pt x="25" y="252"/>
                  </a:moveTo>
                  <a:lnTo>
                    <a:pt x="27" y="256"/>
                  </a:lnTo>
                  <a:lnTo>
                    <a:pt x="25" y="252"/>
                  </a:lnTo>
                  <a:lnTo>
                    <a:pt x="2" y="227"/>
                  </a:lnTo>
                  <a:lnTo>
                    <a:pt x="0" y="218"/>
                  </a:lnTo>
                  <a:lnTo>
                    <a:pt x="6" y="214"/>
                  </a:lnTo>
                  <a:lnTo>
                    <a:pt x="14" y="205"/>
                  </a:lnTo>
                  <a:lnTo>
                    <a:pt x="14" y="203"/>
                  </a:lnTo>
                  <a:lnTo>
                    <a:pt x="17" y="199"/>
                  </a:lnTo>
                  <a:lnTo>
                    <a:pt x="19" y="197"/>
                  </a:lnTo>
                  <a:lnTo>
                    <a:pt x="23" y="195"/>
                  </a:lnTo>
                  <a:lnTo>
                    <a:pt x="27" y="194"/>
                  </a:lnTo>
                  <a:lnTo>
                    <a:pt x="30" y="192"/>
                  </a:lnTo>
                  <a:lnTo>
                    <a:pt x="40" y="188"/>
                  </a:lnTo>
                  <a:lnTo>
                    <a:pt x="46" y="177"/>
                  </a:lnTo>
                  <a:lnTo>
                    <a:pt x="51" y="188"/>
                  </a:lnTo>
                  <a:lnTo>
                    <a:pt x="57" y="188"/>
                  </a:lnTo>
                  <a:lnTo>
                    <a:pt x="72" y="186"/>
                  </a:lnTo>
                  <a:lnTo>
                    <a:pt x="81" y="182"/>
                  </a:lnTo>
                  <a:lnTo>
                    <a:pt x="89" y="180"/>
                  </a:lnTo>
                  <a:lnTo>
                    <a:pt x="93" y="179"/>
                  </a:lnTo>
                  <a:lnTo>
                    <a:pt x="96" y="177"/>
                  </a:lnTo>
                  <a:lnTo>
                    <a:pt x="100" y="175"/>
                  </a:lnTo>
                  <a:lnTo>
                    <a:pt x="102" y="173"/>
                  </a:lnTo>
                  <a:lnTo>
                    <a:pt x="104" y="169"/>
                  </a:lnTo>
                  <a:lnTo>
                    <a:pt x="108" y="164"/>
                  </a:lnTo>
                  <a:lnTo>
                    <a:pt x="109" y="156"/>
                  </a:lnTo>
                  <a:lnTo>
                    <a:pt x="109" y="148"/>
                  </a:lnTo>
                  <a:lnTo>
                    <a:pt x="109" y="137"/>
                  </a:lnTo>
                  <a:lnTo>
                    <a:pt x="109" y="124"/>
                  </a:lnTo>
                  <a:lnTo>
                    <a:pt x="96" y="124"/>
                  </a:lnTo>
                  <a:lnTo>
                    <a:pt x="94" y="120"/>
                  </a:lnTo>
                  <a:lnTo>
                    <a:pt x="94" y="111"/>
                  </a:lnTo>
                  <a:lnTo>
                    <a:pt x="94" y="107"/>
                  </a:lnTo>
                  <a:lnTo>
                    <a:pt x="96" y="103"/>
                  </a:lnTo>
                  <a:lnTo>
                    <a:pt x="96" y="101"/>
                  </a:lnTo>
                  <a:lnTo>
                    <a:pt x="96" y="100"/>
                  </a:lnTo>
                  <a:lnTo>
                    <a:pt x="98" y="100"/>
                  </a:lnTo>
                  <a:lnTo>
                    <a:pt x="100" y="100"/>
                  </a:lnTo>
                  <a:lnTo>
                    <a:pt x="106" y="100"/>
                  </a:lnTo>
                  <a:lnTo>
                    <a:pt x="108" y="96"/>
                  </a:lnTo>
                  <a:lnTo>
                    <a:pt x="108" y="86"/>
                  </a:lnTo>
                  <a:lnTo>
                    <a:pt x="108" y="81"/>
                  </a:lnTo>
                  <a:lnTo>
                    <a:pt x="108" y="77"/>
                  </a:lnTo>
                  <a:lnTo>
                    <a:pt x="108" y="73"/>
                  </a:lnTo>
                  <a:lnTo>
                    <a:pt x="106" y="71"/>
                  </a:lnTo>
                  <a:lnTo>
                    <a:pt x="64" y="69"/>
                  </a:lnTo>
                  <a:lnTo>
                    <a:pt x="64" y="66"/>
                  </a:lnTo>
                  <a:lnTo>
                    <a:pt x="64" y="60"/>
                  </a:lnTo>
                  <a:lnTo>
                    <a:pt x="62" y="53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77" y="47"/>
                  </a:lnTo>
                  <a:lnTo>
                    <a:pt x="91" y="45"/>
                  </a:lnTo>
                  <a:lnTo>
                    <a:pt x="108" y="45"/>
                  </a:lnTo>
                  <a:lnTo>
                    <a:pt x="125" y="45"/>
                  </a:lnTo>
                  <a:lnTo>
                    <a:pt x="140" y="45"/>
                  </a:lnTo>
                  <a:lnTo>
                    <a:pt x="147" y="45"/>
                  </a:lnTo>
                  <a:lnTo>
                    <a:pt x="151" y="45"/>
                  </a:lnTo>
                  <a:lnTo>
                    <a:pt x="155" y="45"/>
                  </a:lnTo>
                  <a:lnTo>
                    <a:pt x="156" y="47"/>
                  </a:lnTo>
                  <a:lnTo>
                    <a:pt x="156" y="45"/>
                  </a:lnTo>
                  <a:lnTo>
                    <a:pt x="155" y="43"/>
                  </a:lnTo>
                  <a:lnTo>
                    <a:pt x="155" y="39"/>
                  </a:lnTo>
                  <a:lnTo>
                    <a:pt x="153" y="34"/>
                  </a:lnTo>
                  <a:lnTo>
                    <a:pt x="153" y="32"/>
                  </a:lnTo>
                  <a:lnTo>
                    <a:pt x="155" y="28"/>
                  </a:lnTo>
                  <a:lnTo>
                    <a:pt x="155" y="26"/>
                  </a:lnTo>
                  <a:lnTo>
                    <a:pt x="156" y="22"/>
                  </a:lnTo>
                  <a:lnTo>
                    <a:pt x="160" y="21"/>
                  </a:lnTo>
                  <a:lnTo>
                    <a:pt x="162" y="17"/>
                  </a:lnTo>
                  <a:lnTo>
                    <a:pt x="166" y="15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7" y="7"/>
                  </a:lnTo>
                  <a:lnTo>
                    <a:pt x="183" y="4"/>
                  </a:lnTo>
                  <a:lnTo>
                    <a:pt x="187" y="0"/>
                  </a:lnTo>
                  <a:lnTo>
                    <a:pt x="188" y="4"/>
                  </a:lnTo>
                  <a:lnTo>
                    <a:pt x="190" y="6"/>
                  </a:lnTo>
                  <a:lnTo>
                    <a:pt x="192" y="9"/>
                  </a:lnTo>
                  <a:lnTo>
                    <a:pt x="192" y="13"/>
                  </a:lnTo>
                  <a:lnTo>
                    <a:pt x="192" y="21"/>
                  </a:lnTo>
                  <a:lnTo>
                    <a:pt x="190" y="26"/>
                  </a:lnTo>
                  <a:lnTo>
                    <a:pt x="188" y="43"/>
                  </a:lnTo>
                  <a:lnTo>
                    <a:pt x="187" y="54"/>
                  </a:lnTo>
                  <a:lnTo>
                    <a:pt x="187" y="64"/>
                  </a:lnTo>
                  <a:lnTo>
                    <a:pt x="187" y="73"/>
                  </a:lnTo>
                  <a:lnTo>
                    <a:pt x="187" y="81"/>
                  </a:lnTo>
                  <a:lnTo>
                    <a:pt x="187" y="90"/>
                  </a:lnTo>
                  <a:lnTo>
                    <a:pt x="185" y="109"/>
                  </a:lnTo>
                  <a:lnTo>
                    <a:pt x="183" y="120"/>
                  </a:lnTo>
                  <a:lnTo>
                    <a:pt x="181" y="130"/>
                  </a:lnTo>
                  <a:lnTo>
                    <a:pt x="179" y="133"/>
                  </a:lnTo>
                  <a:lnTo>
                    <a:pt x="177" y="139"/>
                  </a:lnTo>
                  <a:lnTo>
                    <a:pt x="175" y="141"/>
                  </a:lnTo>
                  <a:lnTo>
                    <a:pt x="173" y="145"/>
                  </a:lnTo>
                  <a:lnTo>
                    <a:pt x="170" y="152"/>
                  </a:lnTo>
                  <a:lnTo>
                    <a:pt x="162" y="175"/>
                  </a:lnTo>
                  <a:lnTo>
                    <a:pt x="156" y="184"/>
                  </a:lnTo>
                  <a:lnTo>
                    <a:pt x="151" y="195"/>
                  </a:lnTo>
                  <a:lnTo>
                    <a:pt x="149" y="199"/>
                  </a:lnTo>
                  <a:lnTo>
                    <a:pt x="147" y="203"/>
                  </a:lnTo>
                  <a:lnTo>
                    <a:pt x="145" y="205"/>
                  </a:lnTo>
                  <a:lnTo>
                    <a:pt x="143" y="207"/>
                  </a:lnTo>
                  <a:lnTo>
                    <a:pt x="143" y="211"/>
                  </a:lnTo>
                  <a:lnTo>
                    <a:pt x="138" y="220"/>
                  </a:lnTo>
                  <a:lnTo>
                    <a:pt x="136" y="226"/>
                  </a:lnTo>
                  <a:lnTo>
                    <a:pt x="132" y="231"/>
                  </a:lnTo>
                  <a:lnTo>
                    <a:pt x="130" y="233"/>
                  </a:lnTo>
                  <a:lnTo>
                    <a:pt x="128" y="235"/>
                  </a:lnTo>
                  <a:lnTo>
                    <a:pt x="126" y="237"/>
                  </a:lnTo>
                  <a:lnTo>
                    <a:pt x="125" y="237"/>
                  </a:lnTo>
                  <a:lnTo>
                    <a:pt x="119" y="235"/>
                  </a:lnTo>
                  <a:lnTo>
                    <a:pt x="109" y="233"/>
                  </a:lnTo>
                  <a:lnTo>
                    <a:pt x="104" y="233"/>
                  </a:lnTo>
                  <a:lnTo>
                    <a:pt x="98" y="233"/>
                  </a:lnTo>
                  <a:lnTo>
                    <a:pt x="96" y="233"/>
                  </a:lnTo>
                  <a:lnTo>
                    <a:pt x="94" y="235"/>
                  </a:lnTo>
                  <a:lnTo>
                    <a:pt x="93" y="235"/>
                  </a:lnTo>
                  <a:lnTo>
                    <a:pt x="93" y="237"/>
                  </a:lnTo>
                  <a:lnTo>
                    <a:pt x="81" y="243"/>
                  </a:lnTo>
                  <a:lnTo>
                    <a:pt x="76" y="239"/>
                  </a:lnTo>
                  <a:lnTo>
                    <a:pt x="76" y="237"/>
                  </a:lnTo>
                  <a:lnTo>
                    <a:pt x="74" y="237"/>
                  </a:lnTo>
                  <a:lnTo>
                    <a:pt x="72" y="235"/>
                  </a:lnTo>
                  <a:lnTo>
                    <a:pt x="68" y="235"/>
                  </a:lnTo>
                  <a:lnTo>
                    <a:pt x="61" y="237"/>
                  </a:lnTo>
                  <a:lnTo>
                    <a:pt x="53" y="239"/>
                  </a:lnTo>
                  <a:lnTo>
                    <a:pt x="40" y="244"/>
                  </a:lnTo>
                  <a:lnTo>
                    <a:pt x="25" y="25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2" name="Freeform 333"/>
            <p:cNvSpPr>
              <a:spLocks/>
            </p:cNvSpPr>
            <p:nvPr/>
          </p:nvSpPr>
          <p:spPr bwMode="auto">
            <a:xfrm>
              <a:off x="710" y="2802"/>
              <a:ext cx="100" cy="102"/>
            </a:xfrm>
            <a:custGeom>
              <a:avLst/>
              <a:gdLst>
                <a:gd name="T0" fmla="*/ 2 w 192"/>
                <a:gd name="T1" fmla="*/ 6 h 256"/>
                <a:gd name="T2" fmla="*/ 1 w 192"/>
                <a:gd name="T3" fmla="*/ 6 h 256"/>
                <a:gd name="T4" fmla="*/ 2 w 192"/>
                <a:gd name="T5" fmla="*/ 5 h 256"/>
                <a:gd name="T6" fmla="*/ 2 w 192"/>
                <a:gd name="T7" fmla="*/ 5 h 256"/>
                <a:gd name="T8" fmla="*/ 4 w 192"/>
                <a:gd name="T9" fmla="*/ 4 h 256"/>
                <a:gd name="T10" fmla="*/ 5 w 192"/>
                <a:gd name="T11" fmla="*/ 5 h 256"/>
                <a:gd name="T12" fmla="*/ 7 w 192"/>
                <a:gd name="T13" fmla="*/ 4 h 256"/>
                <a:gd name="T14" fmla="*/ 8 w 192"/>
                <a:gd name="T15" fmla="*/ 4 h 256"/>
                <a:gd name="T16" fmla="*/ 8 w 192"/>
                <a:gd name="T17" fmla="*/ 4 h 256"/>
                <a:gd name="T18" fmla="*/ 8 w 192"/>
                <a:gd name="T19" fmla="*/ 3 h 256"/>
                <a:gd name="T20" fmla="*/ 7 w 192"/>
                <a:gd name="T21" fmla="*/ 3 h 256"/>
                <a:gd name="T22" fmla="*/ 7 w 192"/>
                <a:gd name="T23" fmla="*/ 2 h 256"/>
                <a:gd name="T24" fmla="*/ 7 w 192"/>
                <a:gd name="T25" fmla="*/ 2 h 256"/>
                <a:gd name="T26" fmla="*/ 8 w 192"/>
                <a:gd name="T27" fmla="*/ 2 h 256"/>
                <a:gd name="T28" fmla="*/ 8 w 192"/>
                <a:gd name="T29" fmla="*/ 2 h 256"/>
                <a:gd name="T30" fmla="*/ 5 w 192"/>
                <a:gd name="T31" fmla="*/ 2 h 256"/>
                <a:gd name="T32" fmla="*/ 5 w 192"/>
                <a:gd name="T33" fmla="*/ 1 h 256"/>
                <a:gd name="T34" fmla="*/ 7 w 192"/>
                <a:gd name="T35" fmla="*/ 1 h 256"/>
                <a:gd name="T36" fmla="*/ 10 w 192"/>
                <a:gd name="T37" fmla="*/ 1 h 256"/>
                <a:gd name="T38" fmla="*/ 11 w 192"/>
                <a:gd name="T39" fmla="*/ 1 h 256"/>
                <a:gd name="T40" fmla="*/ 11 w 192"/>
                <a:gd name="T41" fmla="*/ 1 h 256"/>
                <a:gd name="T42" fmla="*/ 11 w 192"/>
                <a:gd name="T43" fmla="*/ 1 h 256"/>
                <a:gd name="T44" fmla="*/ 11 w 192"/>
                <a:gd name="T45" fmla="*/ 1 h 256"/>
                <a:gd name="T46" fmla="*/ 12 w 192"/>
                <a:gd name="T47" fmla="*/ 0 h 256"/>
                <a:gd name="T48" fmla="*/ 13 w 192"/>
                <a:gd name="T49" fmla="*/ 0 h 256"/>
                <a:gd name="T50" fmla="*/ 14 w 192"/>
                <a:gd name="T51" fmla="*/ 0 h 256"/>
                <a:gd name="T52" fmla="*/ 14 w 192"/>
                <a:gd name="T53" fmla="*/ 0 h 256"/>
                <a:gd name="T54" fmla="*/ 14 w 192"/>
                <a:gd name="T55" fmla="*/ 1 h 256"/>
                <a:gd name="T56" fmla="*/ 14 w 192"/>
                <a:gd name="T57" fmla="*/ 2 h 256"/>
                <a:gd name="T58" fmla="*/ 14 w 192"/>
                <a:gd name="T59" fmla="*/ 2 h 256"/>
                <a:gd name="T60" fmla="*/ 14 w 192"/>
                <a:gd name="T61" fmla="*/ 3 h 256"/>
                <a:gd name="T62" fmla="*/ 13 w 192"/>
                <a:gd name="T63" fmla="*/ 4 h 256"/>
                <a:gd name="T64" fmla="*/ 12 w 192"/>
                <a:gd name="T65" fmla="*/ 4 h 256"/>
                <a:gd name="T66" fmla="*/ 11 w 192"/>
                <a:gd name="T67" fmla="*/ 5 h 256"/>
                <a:gd name="T68" fmla="*/ 10 w 192"/>
                <a:gd name="T69" fmla="*/ 5 h 256"/>
                <a:gd name="T70" fmla="*/ 10 w 192"/>
                <a:gd name="T71" fmla="*/ 6 h 256"/>
                <a:gd name="T72" fmla="*/ 9 w 192"/>
                <a:gd name="T73" fmla="*/ 6 h 256"/>
                <a:gd name="T74" fmla="*/ 9 w 192"/>
                <a:gd name="T75" fmla="*/ 6 h 256"/>
                <a:gd name="T76" fmla="*/ 7 w 192"/>
                <a:gd name="T77" fmla="*/ 6 h 256"/>
                <a:gd name="T78" fmla="*/ 7 w 192"/>
                <a:gd name="T79" fmla="*/ 6 h 256"/>
                <a:gd name="T80" fmla="*/ 6 w 192"/>
                <a:gd name="T81" fmla="*/ 6 h 256"/>
                <a:gd name="T82" fmla="*/ 5 w 192"/>
                <a:gd name="T83" fmla="*/ 6 h 256"/>
                <a:gd name="T84" fmla="*/ 4 w 192"/>
                <a:gd name="T85" fmla="*/ 6 h 2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2"/>
                <a:gd name="T130" fmla="*/ 0 h 256"/>
                <a:gd name="T131" fmla="*/ 192 w 192"/>
                <a:gd name="T132" fmla="*/ 256 h 2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2" h="256">
                  <a:moveTo>
                    <a:pt x="25" y="252"/>
                  </a:moveTo>
                  <a:lnTo>
                    <a:pt x="27" y="256"/>
                  </a:lnTo>
                  <a:lnTo>
                    <a:pt x="25" y="252"/>
                  </a:lnTo>
                  <a:lnTo>
                    <a:pt x="2" y="227"/>
                  </a:lnTo>
                  <a:lnTo>
                    <a:pt x="0" y="218"/>
                  </a:lnTo>
                  <a:lnTo>
                    <a:pt x="6" y="214"/>
                  </a:lnTo>
                  <a:lnTo>
                    <a:pt x="14" y="205"/>
                  </a:lnTo>
                  <a:lnTo>
                    <a:pt x="14" y="203"/>
                  </a:lnTo>
                  <a:lnTo>
                    <a:pt x="17" y="199"/>
                  </a:lnTo>
                  <a:lnTo>
                    <a:pt x="19" y="197"/>
                  </a:lnTo>
                  <a:lnTo>
                    <a:pt x="23" y="195"/>
                  </a:lnTo>
                  <a:lnTo>
                    <a:pt x="27" y="194"/>
                  </a:lnTo>
                  <a:lnTo>
                    <a:pt x="30" y="192"/>
                  </a:lnTo>
                  <a:lnTo>
                    <a:pt x="40" y="188"/>
                  </a:lnTo>
                  <a:lnTo>
                    <a:pt x="46" y="177"/>
                  </a:lnTo>
                  <a:lnTo>
                    <a:pt x="51" y="188"/>
                  </a:lnTo>
                  <a:lnTo>
                    <a:pt x="57" y="188"/>
                  </a:lnTo>
                  <a:lnTo>
                    <a:pt x="72" y="186"/>
                  </a:lnTo>
                  <a:lnTo>
                    <a:pt x="81" y="182"/>
                  </a:lnTo>
                  <a:lnTo>
                    <a:pt x="89" y="180"/>
                  </a:lnTo>
                  <a:lnTo>
                    <a:pt x="93" y="179"/>
                  </a:lnTo>
                  <a:lnTo>
                    <a:pt x="96" y="177"/>
                  </a:lnTo>
                  <a:lnTo>
                    <a:pt x="100" y="175"/>
                  </a:lnTo>
                  <a:lnTo>
                    <a:pt x="102" y="173"/>
                  </a:lnTo>
                  <a:lnTo>
                    <a:pt x="104" y="169"/>
                  </a:lnTo>
                  <a:lnTo>
                    <a:pt x="108" y="164"/>
                  </a:lnTo>
                  <a:lnTo>
                    <a:pt x="109" y="156"/>
                  </a:lnTo>
                  <a:lnTo>
                    <a:pt x="109" y="148"/>
                  </a:lnTo>
                  <a:lnTo>
                    <a:pt x="109" y="137"/>
                  </a:lnTo>
                  <a:lnTo>
                    <a:pt x="109" y="124"/>
                  </a:lnTo>
                  <a:lnTo>
                    <a:pt x="96" y="124"/>
                  </a:lnTo>
                  <a:lnTo>
                    <a:pt x="94" y="120"/>
                  </a:lnTo>
                  <a:lnTo>
                    <a:pt x="94" y="111"/>
                  </a:lnTo>
                  <a:lnTo>
                    <a:pt x="94" y="107"/>
                  </a:lnTo>
                  <a:lnTo>
                    <a:pt x="96" y="103"/>
                  </a:lnTo>
                  <a:lnTo>
                    <a:pt x="96" y="101"/>
                  </a:lnTo>
                  <a:lnTo>
                    <a:pt x="96" y="100"/>
                  </a:lnTo>
                  <a:lnTo>
                    <a:pt x="98" y="100"/>
                  </a:lnTo>
                  <a:lnTo>
                    <a:pt x="100" y="100"/>
                  </a:lnTo>
                  <a:lnTo>
                    <a:pt x="106" y="100"/>
                  </a:lnTo>
                  <a:lnTo>
                    <a:pt x="108" y="96"/>
                  </a:lnTo>
                  <a:lnTo>
                    <a:pt x="108" y="86"/>
                  </a:lnTo>
                  <a:lnTo>
                    <a:pt x="108" y="81"/>
                  </a:lnTo>
                  <a:lnTo>
                    <a:pt x="108" y="77"/>
                  </a:lnTo>
                  <a:lnTo>
                    <a:pt x="108" y="73"/>
                  </a:lnTo>
                  <a:lnTo>
                    <a:pt x="106" y="71"/>
                  </a:lnTo>
                  <a:lnTo>
                    <a:pt x="64" y="69"/>
                  </a:lnTo>
                  <a:lnTo>
                    <a:pt x="64" y="66"/>
                  </a:lnTo>
                  <a:lnTo>
                    <a:pt x="64" y="60"/>
                  </a:lnTo>
                  <a:lnTo>
                    <a:pt x="62" y="53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77" y="47"/>
                  </a:lnTo>
                  <a:lnTo>
                    <a:pt x="91" y="45"/>
                  </a:lnTo>
                  <a:lnTo>
                    <a:pt x="108" y="45"/>
                  </a:lnTo>
                  <a:lnTo>
                    <a:pt x="125" y="45"/>
                  </a:lnTo>
                  <a:lnTo>
                    <a:pt x="140" y="45"/>
                  </a:lnTo>
                  <a:lnTo>
                    <a:pt x="147" y="45"/>
                  </a:lnTo>
                  <a:lnTo>
                    <a:pt x="151" y="45"/>
                  </a:lnTo>
                  <a:lnTo>
                    <a:pt x="155" y="45"/>
                  </a:lnTo>
                  <a:lnTo>
                    <a:pt x="156" y="47"/>
                  </a:lnTo>
                  <a:lnTo>
                    <a:pt x="156" y="45"/>
                  </a:lnTo>
                  <a:lnTo>
                    <a:pt x="155" y="43"/>
                  </a:lnTo>
                  <a:lnTo>
                    <a:pt x="155" y="39"/>
                  </a:lnTo>
                  <a:lnTo>
                    <a:pt x="153" y="34"/>
                  </a:lnTo>
                  <a:lnTo>
                    <a:pt x="153" y="32"/>
                  </a:lnTo>
                  <a:lnTo>
                    <a:pt x="155" y="28"/>
                  </a:lnTo>
                  <a:lnTo>
                    <a:pt x="155" y="26"/>
                  </a:lnTo>
                  <a:lnTo>
                    <a:pt x="156" y="22"/>
                  </a:lnTo>
                  <a:lnTo>
                    <a:pt x="160" y="21"/>
                  </a:lnTo>
                  <a:lnTo>
                    <a:pt x="162" y="17"/>
                  </a:lnTo>
                  <a:lnTo>
                    <a:pt x="166" y="15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7" y="7"/>
                  </a:lnTo>
                  <a:lnTo>
                    <a:pt x="183" y="4"/>
                  </a:lnTo>
                  <a:lnTo>
                    <a:pt x="187" y="0"/>
                  </a:lnTo>
                  <a:lnTo>
                    <a:pt x="188" y="4"/>
                  </a:lnTo>
                  <a:lnTo>
                    <a:pt x="190" y="6"/>
                  </a:lnTo>
                  <a:lnTo>
                    <a:pt x="192" y="9"/>
                  </a:lnTo>
                  <a:lnTo>
                    <a:pt x="192" y="13"/>
                  </a:lnTo>
                  <a:lnTo>
                    <a:pt x="192" y="21"/>
                  </a:lnTo>
                  <a:lnTo>
                    <a:pt x="190" y="26"/>
                  </a:lnTo>
                  <a:lnTo>
                    <a:pt x="188" y="43"/>
                  </a:lnTo>
                  <a:lnTo>
                    <a:pt x="187" y="54"/>
                  </a:lnTo>
                  <a:lnTo>
                    <a:pt x="187" y="64"/>
                  </a:lnTo>
                  <a:lnTo>
                    <a:pt x="187" y="73"/>
                  </a:lnTo>
                  <a:lnTo>
                    <a:pt x="187" y="81"/>
                  </a:lnTo>
                  <a:lnTo>
                    <a:pt x="187" y="90"/>
                  </a:lnTo>
                  <a:lnTo>
                    <a:pt x="185" y="109"/>
                  </a:lnTo>
                  <a:lnTo>
                    <a:pt x="183" y="120"/>
                  </a:lnTo>
                  <a:lnTo>
                    <a:pt x="181" y="130"/>
                  </a:lnTo>
                  <a:lnTo>
                    <a:pt x="179" y="133"/>
                  </a:lnTo>
                  <a:lnTo>
                    <a:pt x="177" y="139"/>
                  </a:lnTo>
                  <a:lnTo>
                    <a:pt x="175" y="141"/>
                  </a:lnTo>
                  <a:lnTo>
                    <a:pt x="173" y="145"/>
                  </a:lnTo>
                  <a:lnTo>
                    <a:pt x="170" y="152"/>
                  </a:lnTo>
                  <a:lnTo>
                    <a:pt x="162" y="175"/>
                  </a:lnTo>
                  <a:lnTo>
                    <a:pt x="156" y="184"/>
                  </a:lnTo>
                  <a:lnTo>
                    <a:pt x="151" y="195"/>
                  </a:lnTo>
                  <a:lnTo>
                    <a:pt x="149" y="199"/>
                  </a:lnTo>
                  <a:lnTo>
                    <a:pt x="147" y="203"/>
                  </a:lnTo>
                  <a:lnTo>
                    <a:pt x="145" y="205"/>
                  </a:lnTo>
                  <a:lnTo>
                    <a:pt x="143" y="207"/>
                  </a:lnTo>
                  <a:lnTo>
                    <a:pt x="143" y="211"/>
                  </a:lnTo>
                  <a:lnTo>
                    <a:pt x="138" y="220"/>
                  </a:lnTo>
                  <a:lnTo>
                    <a:pt x="136" y="226"/>
                  </a:lnTo>
                  <a:lnTo>
                    <a:pt x="132" y="231"/>
                  </a:lnTo>
                  <a:lnTo>
                    <a:pt x="130" y="233"/>
                  </a:lnTo>
                  <a:lnTo>
                    <a:pt x="128" y="235"/>
                  </a:lnTo>
                  <a:lnTo>
                    <a:pt x="126" y="237"/>
                  </a:lnTo>
                  <a:lnTo>
                    <a:pt x="125" y="237"/>
                  </a:lnTo>
                  <a:lnTo>
                    <a:pt x="119" y="235"/>
                  </a:lnTo>
                  <a:lnTo>
                    <a:pt x="109" y="233"/>
                  </a:lnTo>
                  <a:lnTo>
                    <a:pt x="104" y="233"/>
                  </a:lnTo>
                  <a:lnTo>
                    <a:pt x="98" y="233"/>
                  </a:lnTo>
                  <a:lnTo>
                    <a:pt x="96" y="233"/>
                  </a:lnTo>
                  <a:lnTo>
                    <a:pt x="94" y="235"/>
                  </a:lnTo>
                  <a:lnTo>
                    <a:pt x="93" y="235"/>
                  </a:lnTo>
                  <a:lnTo>
                    <a:pt x="93" y="237"/>
                  </a:lnTo>
                  <a:lnTo>
                    <a:pt x="81" y="243"/>
                  </a:lnTo>
                  <a:lnTo>
                    <a:pt x="76" y="239"/>
                  </a:lnTo>
                  <a:lnTo>
                    <a:pt x="76" y="237"/>
                  </a:lnTo>
                  <a:lnTo>
                    <a:pt x="74" y="237"/>
                  </a:lnTo>
                  <a:lnTo>
                    <a:pt x="72" y="235"/>
                  </a:lnTo>
                  <a:lnTo>
                    <a:pt x="68" y="235"/>
                  </a:lnTo>
                  <a:lnTo>
                    <a:pt x="61" y="237"/>
                  </a:lnTo>
                  <a:lnTo>
                    <a:pt x="53" y="239"/>
                  </a:lnTo>
                  <a:lnTo>
                    <a:pt x="40" y="244"/>
                  </a:lnTo>
                  <a:lnTo>
                    <a:pt x="25" y="25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3" name="Freeform 334"/>
            <p:cNvSpPr>
              <a:spLocks/>
            </p:cNvSpPr>
            <p:nvPr/>
          </p:nvSpPr>
          <p:spPr bwMode="auto">
            <a:xfrm>
              <a:off x="722" y="2920"/>
              <a:ext cx="146" cy="129"/>
            </a:xfrm>
            <a:custGeom>
              <a:avLst/>
              <a:gdLst>
                <a:gd name="T0" fmla="*/ 4 w 282"/>
                <a:gd name="T1" fmla="*/ 0 h 326"/>
                <a:gd name="T2" fmla="*/ 4 w 282"/>
                <a:gd name="T3" fmla="*/ 0 h 326"/>
                <a:gd name="T4" fmla="*/ 5 w 282"/>
                <a:gd name="T5" fmla="*/ 0 h 326"/>
                <a:gd name="T6" fmla="*/ 6 w 282"/>
                <a:gd name="T7" fmla="*/ 0 h 326"/>
                <a:gd name="T8" fmla="*/ 9 w 282"/>
                <a:gd name="T9" fmla="*/ 0 h 326"/>
                <a:gd name="T10" fmla="*/ 13 w 282"/>
                <a:gd name="T11" fmla="*/ 2 h 326"/>
                <a:gd name="T12" fmla="*/ 13 w 282"/>
                <a:gd name="T13" fmla="*/ 1 h 326"/>
                <a:gd name="T14" fmla="*/ 13 w 282"/>
                <a:gd name="T15" fmla="*/ 1 h 326"/>
                <a:gd name="T16" fmla="*/ 13 w 282"/>
                <a:gd name="T17" fmla="*/ 1 h 326"/>
                <a:gd name="T18" fmla="*/ 16 w 282"/>
                <a:gd name="T19" fmla="*/ 1 h 326"/>
                <a:gd name="T20" fmla="*/ 17 w 282"/>
                <a:gd name="T21" fmla="*/ 1 h 326"/>
                <a:gd name="T22" fmla="*/ 17 w 282"/>
                <a:gd name="T23" fmla="*/ 2 h 326"/>
                <a:gd name="T24" fmla="*/ 18 w 282"/>
                <a:gd name="T25" fmla="*/ 2 h 326"/>
                <a:gd name="T26" fmla="*/ 18 w 282"/>
                <a:gd name="T27" fmla="*/ 2 h 326"/>
                <a:gd name="T28" fmla="*/ 18 w 282"/>
                <a:gd name="T29" fmla="*/ 2 h 326"/>
                <a:gd name="T30" fmla="*/ 18 w 282"/>
                <a:gd name="T31" fmla="*/ 2 h 326"/>
                <a:gd name="T32" fmla="*/ 18 w 282"/>
                <a:gd name="T33" fmla="*/ 3 h 326"/>
                <a:gd name="T34" fmla="*/ 20 w 282"/>
                <a:gd name="T35" fmla="*/ 3 h 326"/>
                <a:gd name="T36" fmla="*/ 20 w 282"/>
                <a:gd name="T37" fmla="*/ 4 h 326"/>
                <a:gd name="T38" fmla="*/ 20 w 282"/>
                <a:gd name="T39" fmla="*/ 4 h 326"/>
                <a:gd name="T40" fmla="*/ 20 w 282"/>
                <a:gd name="T41" fmla="*/ 4 h 326"/>
                <a:gd name="T42" fmla="*/ 18 w 282"/>
                <a:gd name="T43" fmla="*/ 7 h 326"/>
                <a:gd name="T44" fmla="*/ 18 w 282"/>
                <a:gd name="T45" fmla="*/ 7 h 326"/>
                <a:gd name="T46" fmla="*/ 19 w 282"/>
                <a:gd name="T47" fmla="*/ 8 h 326"/>
                <a:gd name="T48" fmla="*/ 19 w 282"/>
                <a:gd name="T49" fmla="*/ 8 h 326"/>
                <a:gd name="T50" fmla="*/ 20 w 282"/>
                <a:gd name="T51" fmla="*/ 8 h 326"/>
                <a:gd name="T52" fmla="*/ 18 w 282"/>
                <a:gd name="T53" fmla="*/ 8 h 326"/>
                <a:gd name="T54" fmla="*/ 16 w 282"/>
                <a:gd name="T55" fmla="*/ 8 h 326"/>
                <a:gd name="T56" fmla="*/ 14 w 282"/>
                <a:gd name="T57" fmla="*/ 8 h 326"/>
                <a:gd name="T58" fmla="*/ 12 w 282"/>
                <a:gd name="T59" fmla="*/ 8 h 326"/>
                <a:gd name="T60" fmla="*/ 12 w 282"/>
                <a:gd name="T61" fmla="*/ 8 h 326"/>
                <a:gd name="T62" fmla="*/ 12 w 282"/>
                <a:gd name="T63" fmla="*/ 8 h 326"/>
                <a:gd name="T64" fmla="*/ 5 w 282"/>
                <a:gd name="T65" fmla="*/ 8 h 326"/>
                <a:gd name="T66" fmla="*/ 4 w 282"/>
                <a:gd name="T67" fmla="*/ 8 h 326"/>
                <a:gd name="T68" fmla="*/ 3 w 282"/>
                <a:gd name="T69" fmla="*/ 8 h 326"/>
                <a:gd name="T70" fmla="*/ 3 w 282"/>
                <a:gd name="T71" fmla="*/ 8 h 326"/>
                <a:gd name="T72" fmla="*/ 3 w 282"/>
                <a:gd name="T73" fmla="*/ 8 h 326"/>
                <a:gd name="T74" fmla="*/ 2 w 282"/>
                <a:gd name="T75" fmla="*/ 8 h 326"/>
                <a:gd name="T76" fmla="*/ 1 w 282"/>
                <a:gd name="T77" fmla="*/ 8 h 326"/>
                <a:gd name="T78" fmla="*/ 1 w 282"/>
                <a:gd name="T79" fmla="*/ 7 h 326"/>
                <a:gd name="T80" fmla="*/ 2 w 282"/>
                <a:gd name="T81" fmla="*/ 6 h 326"/>
                <a:gd name="T82" fmla="*/ 2 w 282"/>
                <a:gd name="T83" fmla="*/ 5 h 326"/>
                <a:gd name="T84" fmla="*/ 3 w 282"/>
                <a:gd name="T85" fmla="*/ 4 h 326"/>
                <a:gd name="T86" fmla="*/ 3 w 282"/>
                <a:gd name="T87" fmla="*/ 4 h 326"/>
                <a:gd name="T88" fmla="*/ 4 w 282"/>
                <a:gd name="T89" fmla="*/ 4 h 326"/>
                <a:gd name="T90" fmla="*/ 4 w 282"/>
                <a:gd name="T91" fmla="*/ 4 h 326"/>
                <a:gd name="T92" fmla="*/ 4 w 282"/>
                <a:gd name="T93" fmla="*/ 4 h 326"/>
                <a:gd name="T94" fmla="*/ 4 w 282"/>
                <a:gd name="T95" fmla="*/ 3 h 326"/>
                <a:gd name="T96" fmla="*/ 4 w 282"/>
                <a:gd name="T97" fmla="*/ 3 h 326"/>
                <a:gd name="T98" fmla="*/ 4 w 282"/>
                <a:gd name="T99" fmla="*/ 3 h 326"/>
                <a:gd name="T100" fmla="*/ 4 w 282"/>
                <a:gd name="T101" fmla="*/ 2 h 326"/>
                <a:gd name="T102" fmla="*/ 2 w 282"/>
                <a:gd name="T103" fmla="*/ 1 h 326"/>
                <a:gd name="T104" fmla="*/ 1 w 282"/>
                <a:gd name="T105" fmla="*/ 0 h 32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2"/>
                <a:gd name="T160" fmla="*/ 0 h 326"/>
                <a:gd name="T161" fmla="*/ 282 w 282"/>
                <a:gd name="T162" fmla="*/ 326 h 32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2" h="326">
                  <a:moveTo>
                    <a:pt x="11" y="10"/>
                  </a:moveTo>
                  <a:lnTo>
                    <a:pt x="51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8" y="2"/>
                  </a:lnTo>
                  <a:lnTo>
                    <a:pt x="79" y="0"/>
                  </a:lnTo>
                  <a:lnTo>
                    <a:pt x="90" y="0"/>
                  </a:lnTo>
                  <a:lnTo>
                    <a:pt x="111" y="0"/>
                  </a:lnTo>
                  <a:lnTo>
                    <a:pt x="120" y="0"/>
                  </a:lnTo>
                  <a:lnTo>
                    <a:pt x="137" y="49"/>
                  </a:lnTo>
                  <a:lnTo>
                    <a:pt x="184" y="57"/>
                  </a:lnTo>
                  <a:lnTo>
                    <a:pt x="184" y="51"/>
                  </a:lnTo>
                  <a:lnTo>
                    <a:pt x="184" y="45"/>
                  </a:lnTo>
                  <a:lnTo>
                    <a:pt x="186" y="42"/>
                  </a:lnTo>
                  <a:lnTo>
                    <a:pt x="188" y="38"/>
                  </a:lnTo>
                  <a:lnTo>
                    <a:pt x="190" y="30"/>
                  </a:lnTo>
                  <a:lnTo>
                    <a:pt x="192" y="29"/>
                  </a:lnTo>
                  <a:lnTo>
                    <a:pt x="218" y="27"/>
                  </a:lnTo>
                  <a:lnTo>
                    <a:pt x="220" y="36"/>
                  </a:lnTo>
                  <a:lnTo>
                    <a:pt x="241" y="36"/>
                  </a:lnTo>
                  <a:lnTo>
                    <a:pt x="239" y="44"/>
                  </a:lnTo>
                  <a:lnTo>
                    <a:pt x="239" y="51"/>
                  </a:lnTo>
                  <a:lnTo>
                    <a:pt x="239" y="59"/>
                  </a:lnTo>
                  <a:lnTo>
                    <a:pt x="241" y="66"/>
                  </a:lnTo>
                  <a:lnTo>
                    <a:pt x="243" y="76"/>
                  </a:lnTo>
                  <a:lnTo>
                    <a:pt x="244" y="79"/>
                  </a:lnTo>
                  <a:lnTo>
                    <a:pt x="246" y="83"/>
                  </a:lnTo>
                  <a:lnTo>
                    <a:pt x="248" y="85"/>
                  </a:lnTo>
                  <a:lnTo>
                    <a:pt x="250" y="89"/>
                  </a:lnTo>
                  <a:lnTo>
                    <a:pt x="250" y="92"/>
                  </a:lnTo>
                  <a:lnTo>
                    <a:pt x="250" y="100"/>
                  </a:lnTo>
                  <a:lnTo>
                    <a:pt x="250" y="108"/>
                  </a:lnTo>
                  <a:lnTo>
                    <a:pt x="246" y="123"/>
                  </a:lnTo>
                  <a:lnTo>
                    <a:pt x="244" y="128"/>
                  </a:lnTo>
                  <a:lnTo>
                    <a:pt x="275" y="128"/>
                  </a:lnTo>
                  <a:lnTo>
                    <a:pt x="275" y="136"/>
                  </a:lnTo>
                  <a:lnTo>
                    <a:pt x="275" y="153"/>
                  </a:lnTo>
                  <a:lnTo>
                    <a:pt x="273" y="162"/>
                  </a:lnTo>
                  <a:lnTo>
                    <a:pt x="273" y="171"/>
                  </a:lnTo>
                  <a:lnTo>
                    <a:pt x="275" y="179"/>
                  </a:lnTo>
                  <a:lnTo>
                    <a:pt x="275" y="185"/>
                  </a:lnTo>
                  <a:lnTo>
                    <a:pt x="239" y="186"/>
                  </a:lnTo>
                  <a:lnTo>
                    <a:pt x="241" y="282"/>
                  </a:lnTo>
                  <a:lnTo>
                    <a:pt x="243" y="286"/>
                  </a:lnTo>
                  <a:lnTo>
                    <a:pt x="248" y="294"/>
                  </a:lnTo>
                  <a:lnTo>
                    <a:pt x="254" y="299"/>
                  </a:lnTo>
                  <a:lnTo>
                    <a:pt x="260" y="305"/>
                  </a:lnTo>
                  <a:lnTo>
                    <a:pt x="265" y="309"/>
                  </a:lnTo>
                  <a:lnTo>
                    <a:pt x="271" y="311"/>
                  </a:lnTo>
                  <a:lnTo>
                    <a:pt x="275" y="314"/>
                  </a:lnTo>
                  <a:lnTo>
                    <a:pt x="282" y="316"/>
                  </a:lnTo>
                  <a:lnTo>
                    <a:pt x="273" y="318"/>
                  </a:lnTo>
                  <a:lnTo>
                    <a:pt x="254" y="320"/>
                  </a:lnTo>
                  <a:lnTo>
                    <a:pt x="233" y="322"/>
                  </a:lnTo>
                  <a:lnTo>
                    <a:pt x="220" y="326"/>
                  </a:lnTo>
                  <a:lnTo>
                    <a:pt x="212" y="326"/>
                  </a:lnTo>
                  <a:lnTo>
                    <a:pt x="194" y="324"/>
                  </a:lnTo>
                  <a:lnTo>
                    <a:pt x="184" y="322"/>
                  </a:lnTo>
                  <a:lnTo>
                    <a:pt x="175" y="320"/>
                  </a:lnTo>
                  <a:lnTo>
                    <a:pt x="171" y="320"/>
                  </a:lnTo>
                  <a:lnTo>
                    <a:pt x="167" y="318"/>
                  </a:lnTo>
                  <a:lnTo>
                    <a:pt x="164" y="316"/>
                  </a:lnTo>
                  <a:lnTo>
                    <a:pt x="164" y="314"/>
                  </a:lnTo>
                  <a:lnTo>
                    <a:pt x="70" y="314"/>
                  </a:lnTo>
                  <a:lnTo>
                    <a:pt x="66" y="314"/>
                  </a:lnTo>
                  <a:lnTo>
                    <a:pt x="56" y="314"/>
                  </a:lnTo>
                  <a:lnTo>
                    <a:pt x="53" y="311"/>
                  </a:lnTo>
                  <a:lnTo>
                    <a:pt x="49" y="309"/>
                  </a:lnTo>
                  <a:lnTo>
                    <a:pt x="47" y="309"/>
                  </a:lnTo>
                  <a:lnTo>
                    <a:pt x="45" y="307"/>
                  </a:lnTo>
                  <a:lnTo>
                    <a:pt x="43" y="305"/>
                  </a:lnTo>
                  <a:lnTo>
                    <a:pt x="41" y="301"/>
                  </a:lnTo>
                  <a:lnTo>
                    <a:pt x="39" y="299"/>
                  </a:lnTo>
                  <a:lnTo>
                    <a:pt x="30" y="297"/>
                  </a:lnTo>
                  <a:lnTo>
                    <a:pt x="24" y="297"/>
                  </a:lnTo>
                  <a:lnTo>
                    <a:pt x="17" y="297"/>
                  </a:lnTo>
                  <a:lnTo>
                    <a:pt x="9" y="297"/>
                  </a:lnTo>
                  <a:lnTo>
                    <a:pt x="0" y="299"/>
                  </a:lnTo>
                  <a:lnTo>
                    <a:pt x="4" y="288"/>
                  </a:lnTo>
                  <a:lnTo>
                    <a:pt x="11" y="260"/>
                  </a:lnTo>
                  <a:lnTo>
                    <a:pt x="19" y="230"/>
                  </a:lnTo>
                  <a:lnTo>
                    <a:pt x="23" y="209"/>
                  </a:lnTo>
                  <a:lnTo>
                    <a:pt x="24" y="203"/>
                  </a:lnTo>
                  <a:lnTo>
                    <a:pt x="30" y="186"/>
                  </a:lnTo>
                  <a:lnTo>
                    <a:pt x="32" y="177"/>
                  </a:lnTo>
                  <a:lnTo>
                    <a:pt x="38" y="166"/>
                  </a:lnTo>
                  <a:lnTo>
                    <a:pt x="41" y="160"/>
                  </a:lnTo>
                  <a:lnTo>
                    <a:pt x="45" y="155"/>
                  </a:lnTo>
                  <a:lnTo>
                    <a:pt x="49" y="149"/>
                  </a:lnTo>
                  <a:lnTo>
                    <a:pt x="53" y="143"/>
                  </a:lnTo>
                  <a:lnTo>
                    <a:pt x="54" y="143"/>
                  </a:lnTo>
                  <a:lnTo>
                    <a:pt x="56" y="141"/>
                  </a:lnTo>
                  <a:lnTo>
                    <a:pt x="58" y="139"/>
                  </a:lnTo>
                  <a:lnTo>
                    <a:pt x="60" y="134"/>
                  </a:lnTo>
                  <a:lnTo>
                    <a:pt x="60" y="130"/>
                  </a:lnTo>
                  <a:lnTo>
                    <a:pt x="60" y="126"/>
                  </a:lnTo>
                  <a:lnTo>
                    <a:pt x="60" y="121"/>
                  </a:lnTo>
                  <a:lnTo>
                    <a:pt x="60" y="115"/>
                  </a:lnTo>
                  <a:lnTo>
                    <a:pt x="58" y="108"/>
                  </a:lnTo>
                  <a:lnTo>
                    <a:pt x="56" y="100"/>
                  </a:lnTo>
                  <a:lnTo>
                    <a:pt x="53" y="91"/>
                  </a:lnTo>
                  <a:lnTo>
                    <a:pt x="51" y="79"/>
                  </a:lnTo>
                  <a:lnTo>
                    <a:pt x="30" y="32"/>
                  </a:lnTo>
                  <a:lnTo>
                    <a:pt x="13" y="23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4" name="Freeform 335"/>
            <p:cNvSpPr>
              <a:spLocks/>
            </p:cNvSpPr>
            <p:nvPr/>
          </p:nvSpPr>
          <p:spPr bwMode="auto">
            <a:xfrm>
              <a:off x="722" y="2920"/>
              <a:ext cx="146" cy="129"/>
            </a:xfrm>
            <a:custGeom>
              <a:avLst/>
              <a:gdLst>
                <a:gd name="T0" fmla="*/ 4 w 282"/>
                <a:gd name="T1" fmla="*/ 0 h 326"/>
                <a:gd name="T2" fmla="*/ 4 w 282"/>
                <a:gd name="T3" fmla="*/ 0 h 326"/>
                <a:gd name="T4" fmla="*/ 5 w 282"/>
                <a:gd name="T5" fmla="*/ 0 h 326"/>
                <a:gd name="T6" fmla="*/ 6 w 282"/>
                <a:gd name="T7" fmla="*/ 0 h 326"/>
                <a:gd name="T8" fmla="*/ 9 w 282"/>
                <a:gd name="T9" fmla="*/ 0 h 326"/>
                <a:gd name="T10" fmla="*/ 13 w 282"/>
                <a:gd name="T11" fmla="*/ 2 h 326"/>
                <a:gd name="T12" fmla="*/ 13 w 282"/>
                <a:gd name="T13" fmla="*/ 1 h 326"/>
                <a:gd name="T14" fmla="*/ 13 w 282"/>
                <a:gd name="T15" fmla="*/ 1 h 326"/>
                <a:gd name="T16" fmla="*/ 13 w 282"/>
                <a:gd name="T17" fmla="*/ 1 h 326"/>
                <a:gd name="T18" fmla="*/ 16 w 282"/>
                <a:gd name="T19" fmla="*/ 1 h 326"/>
                <a:gd name="T20" fmla="*/ 17 w 282"/>
                <a:gd name="T21" fmla="*/ 1 h 326"/>
                <a:gd name="T22" fmla="*/ 17 w 282"/>
                <a:gd name="T23" fmla="*/ 2 h 326"/>
                <a:gd name="T24" fmla="*/ 18 w 282"/>
                <a:gd name="T25" fmla="*/ 2 h 326"/>
                <a:gd name="T26" fmla="*/ 18 w 282"/>
                <a:gd name="T27" fmla="*/ 2 h 326"/>
                <a:gd name="T28" fmla="*/ 18 w 282"/>
                <a:gd name="T29" fmla="*/ 2 h 326"/>
                <a:gd name="T30" fmla="*/ 18 w 282"/>
                <a:gd name="T31" fmla="*/ 2 h 326"/>
                <a:gd name="T32" fmla="*/ 18 w 282"/>
                <a:gd name="T33" fmla="*/ 3 h 326"/>
                <a:gd name="T34" fmla="*/ 20 w 282"/>
                <a:gd name="T35" fmla="*/ 3 h 326"/>
                <a:gd name="T36" fmla="*/ 20 w 282"/>
                <a:gd name="T37" fmla="*/ 4 h 326"/>
                <a:gd name="T38" fmla="*/ 20 w 282"/>
                <a:gd name="T39" fmla="*/ 4 h 326"/>
                <a:gd name="T40" fmla="*/ 20 w 282"/>
                <a:gd name="T41" fmla="*/ 4 h 326"/>
                <a:gd name="T42" fmla="*/ 18 w 282"/>
                <a:gd name="T43" fmla="*/ 7 h 326"/>
                <a:gd name="T44" fmla="*/ 18 w 282"/>
                <a:gd name="T45" fmla="*/ 7 h 326"/>
                <a:gd name="T46" fmla="*/ 19 w 282"/>
                <a:gd name="T47" fmla="*/ 8 h 326"/>
                <a:gd name="T48" fmla="*/ 19 w 282"/>
                <a:gd name="T49" fmla="*/ 8 h 326"/>
                <a:gd name="T50" fmla="*/ 20 w 282"/>
                <a:gd name="T51" fmla="*/ 8 h 326"/>
                <a:gd name="T52" fmla="*/ 18 w 282"/>
                <a:gd name="T53" fmla="*/ 8 h 326"/>
                <a:gd name="T54" fmla="*/ 16 w 282"/>
                <a:gd name="T55" fmla="*/ 8 h 326"/>
                <a:gd name="T56" fmla="*/ 14 w 282"/>
                <a:gd name="T57" fmla="*/ 8 h 326"/>
                <a:gd name="T58" fmla="*/ 12 w 282"/>
                <a:gd name="T59" fmla="*/ 8 h 326"/>
                <a:gd name="T60" fmla="*/ 12 w 282"/>
                <a:gd name="T61" fmla="*/ 8 h 326"/>
                <a:gd name="T62" fmla="*/ 12 w 282"/>
                <a:gd name="T63" fmla="*/ 8 h 326"/>
                <a:gd name="T64" fmla="*/ 5 w 282"/>
                <a:gd name="T65" fmla="*/ 8 h 326"/>
                <a:gd name="T66" fmla="*/ 4 w 282"/>
                <a:gd name="T67" fmla="*/ 8 h 326"/>
                <a:gd name="T68" fmla="*/ 3 w 282"/>
                <a:gd name="T69" fmla="*/ 8 h 326"/>
                <a:gd name="T70" fmla="*/ 3 w 282"/>
                <a:gd name="T71" fmla="*/ 8 h 326"/>
                <a:gd name="T72" fmla="*/ 3 w 282"/>
                <a:gd name="T73" fmla="*/ 8 h 326"/>
                <a:gd name="T74" fmla="*/ 2 w 282"/>
                <a:gd name="T75" fmla="*/ 8 h 326"/>
                <a:gd name="T76" fmla="*/ 1 w 282"/>
                <a:gd name="T77" fmla="*/ 8 h 326"/>
                <a:gd name="T78" fmla="*/ 1 w 282"/>
                <a:gd name="T79" fmla="*/ 7 h 326"/>
                <a:gd name="T80" fmla="*/ 2 w 282"/>
                <a:gd name="T81" fmla="*/ 6 h 326"/>
                <a:gd name="T82" fmla="*/ 2 w 282"/>
                <a:gd name="T83" fmla="*/ 5 h 326"/>
                <a:gd name="T84" fmla="*/ 3 w 282"/>
                <a:gd name="T85" fmla="*/ 4 h 326"/>
                <a:gd name="T86" fmla="*/ 3 w 282"/>
                <a:gd name="T87" fmla="*/ 4 h 326"/>
                <a:gd name="T88" fmla="*/ 4 w 282"/>
                <a:gd name="T89" fmla="*/ 4 h 326"/>
                <a:gd name="T90" fmla="*/ 4 w 282"/>
                <a:gd name="T91" fmla="*/ 4 h 326"/>
                <a:gd name="T92" fmla="*/ 4 w 282"/>
                <a:gd name="T93" fmla="*/ 4 h 326"/>
                <a:gd name="T94" fmla="*/ 4 w 282"/>
                <a:gd name="T95" fmla="*/ 3 h 326"/>
                <a:gd name="T96" fmla="*/ 4 w 282"/>
                <a:gd name="T97" fmla="*/ 3 h 326"/>
                <a:gd name="T98" fmla="*/ 4 w 282"/>
                <a:gd name="T99" fmla="*/ 3 h 326"/>
                <a:gd name="T100" fmla="*/ 4 w 282"/>
                <a:gd name="T101" fmla="*/ 2 h 326"/>
                <a:gd name="T102" fmla="*/ 2 w 282"/>
                <a:gd name="T103" fmla="*/ 1 h 326"/>
                <a:gd name="T104" fmla="*/ 1 w 282"/>
                <a:gd name="T105" fmla="*/ 0 h 32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2"/>
                <a:gd name="T160" fmla="*/ 0 h 326"/>
                <a:gd name="T161" fmla="*/ 282 w 282"/>
                <a:gd name="T162" fmla="*/ 326 h 32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2" h="326">
                  <a:moveTo>
                    <a:pt x="11" y="10"/>
                  </a:moveTo>
                  <a:lnTo>
                    <a:pt x="51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8" y="2"/>
                  </a:lnTo>
                  <a:lnTo>
                    <a:pt x="79" y="0"/>
                  </a:lnTo>
                  <a:lnTo>
                    <a:pt x="90" y="0"/>
                  </a:lnTo>
                  <a:lnTo>
                    <a:pt x="111" y="0"/>
                  </a:lnTo>
                  <a:lnTo>
                    <a:pt x="120" y="0"/>
                  </a:lnTo>
                  <a:lnTo>
                    <a:pt x="137" y="49"/>
                  </a:lnTo>
                  <a:lnTo>
                    <a:pt x="184" y="57"/>
                  </a:lnTo>
                  <a:lnTo>
                    <a:pt x="184" y="51"/>
                  </a:lnTo>
                  <a:lnTo>
                    <a:pt x="184" y="45"/>
                  </a:lnTo>
                  <a:lnTo>
                    <a:pt x="186" y="42"/>
                  </a:lnTo>
                  <a:lnTo>
                    <a:pt x="188" y="38"/>
                  </a:lnTo>
                  <a:lnTo>
                    <a:pt x="190" y="30"/>
                  </a:lnTo>
                  <a:lnTo>
                    <a:pt x="192" y="29"/>
                  </a:lnTo>
                  <a:lnTo>
                    <a:pt x="218" y="27"/>
                  </a:lnTo>
                  <a:lnTo>
                    <a:pt x="220" y="36"/>
                  </a:lnTo>
                  <a:lnTo>
                    <a:pt x="241" y="36"/>
                  </a:lnTo>
                  <a:lnTo>
                    <a:pt x="239" y="44"/>
                  </a:lnTo>
                  <a:lnTo>
                    <a:pt x="239" y="51"/>
                  </a:lnTo>
                  <a:lnTo>
                    <a:pt x="239" y="59"/>
                  </a:lnTo>
                  <a:lnTo>
                    <a:pt x="241" y="66"/>
                  </a:lnTo>
                  <a:lnTo>
                    <a:pt x="243" y="76"/>
                  </a:lnTo>
                  <a:lnTo>
                    <a:pt x="244" y="79"/>
                  </a:lnTo>
                  <a:lnTo>
                    <a:pt x="246" y="83"/>
                  </a:lnTo>
                  <a:lnTo>
                    <a:pt x="248" y="85"/>
                  </a:lnTo>
                  <a:lnTo>
                    <a:pt x="250" y="89"/>
                  </a:lnTo>
                  <a:lnTo>
                    <a:pt x="250" y="92"/>
                  </a:lnTo>
                  <a:lnTo>
                    <a:pt x="250" y="100"/>
                  </a:lnTo>
                  <a:lnTo>
                    <a:pt x="250" y="108"/>
                  </a:lnTo>
                  <a:lnTo>
                    <a:pt x="246" y="123"/>
                  </a:lnTo>
                  <a:lnTo>
                    <a:pt x="244" y="128"/>
                  </a:lnTo>
                  <a:lnTo>
                    <a:pt x="275" y="128"/>
                  </a:lnTo>
                  <a:lnTo>
                    <a:pt x="275" y="136"/>
                  </a:lnTo>
                  <a:lnTo>
                    <a:pt x="275" y="153"/>
                  </a:lnTo>
                  <a:lnTo>
                    <a:pt x="273" y="162"/>
                  </a:lnTo>
                  <a:lnTo>
                    <a:pt x="273" y="171"/>
                  </a:lnTo>
                  <a:lnTo>
                    <a:pt x="275" y="179"/>
                  </a:lnTo>
                  <a:lnTo>
                    <a:pt x="275" y="185"/>
                  </a:lnTo>
                  <a:lnTo>
                    <a:pt x="239" y="186"/>
                  </a:lnTo>
                  <a:lnTo>
                    <a:pt x="241" y="282"/>
                  </a:lnTo>
                  <a:lnTo>
                    <a:pt x="243" y="286"/>
                  </a:lnTo>
                  <a:lnTo>
                    <a:pt x="248" y="294"/>
                  </a:lnTo>
                  <a:lnTo>
                    <a:pt x="254" y="299"/>
                  </a:lnTo>
                  <a:lnTo>
                    <a:pt x="260" y="305"/>
                  </a:lnTo>
                  <a:lnTo>
                    <a:pt x="265" y="309"/>
                  </a:lnTo>
                  <a:lnTo>
                    <a:pt x="271" y="311"/>
                  </a:lnTo>
                  <a:lnTo>
                    <a:pt x="275" y="314"/>
                  </a:lnTo>
                  <a:lnTo>
                    <a:pt x="282" y="316"/>
                  </a:lnTo>
                  <a:lnTo>
                    <a:pt x="273" y="318"/>
                  </a:lnTo>
                  <a:lnTo>
                    <a:pt x="254" y="320"/>
                  </a:lnTo>
                  <a:lnTo>
                    <a:pt x="233" y="322"/>
                  </a:lnTo>
                  <a:lnTo>
                    <a:pt x="220" y="326"/>
                  </a:lnTo>
                  <a:lnTo>
                    <a:pt x="212" y="326"/>
                  </a:lnTo>
                  <a:lnTo>
                    <a:pt x="194" y="324"/>
                  </a:lnTo>
                  <a:lnTo>
                    <a:pt x="184" y="322"/>
                  </a:lnTo>
                  <a:lnTo>
                    <a:pt x="175" y="320"/>
                  </a:lnTo>
                  <a:lnTo>
                    <a:pt x="171" y="320"/>
                  </a:lnTo>
                  <a:lnTo>
                    <a:pt x="167" y="318"/>
                  </a:lnTo>
                  <a:lnTo>
                    <a:pt x="164" y="316"/>
                  </a:lnTo>
                  <a:lnTo>
                    <a:pt x="164" y="314"/>
                  </a:lnTo>
                  <a:lnTo>
                    <a:pt x="70" y="314"/>
                  </a:lnTo>
                  <a:lnTo>
                    <a:pt x="66" y="314"/>
                  </a:lnTo>
                  <a:lnTo>
                    <a:pt x="56" y="314"/>
                  </a:lnTo>
                  <a:lnTo>
                    <a:pt x="53" y="311"/>
                  </a:lnTo>
                  <a:lnTo>
                    <a:pt x="49" y="309"/>
                  </a:lnTo>
                  <a:lnTo>
                    <a:pt x="47" y="309"/>
                  </a:lnTo>
                  <a:lnTo>
                    <a:pt x="45" y="307"/>
                  </a:lnTo>
                  <a:lnTo>
                    <a:pt x="43" y="305"/>
                  </a:lnTo>
                  <a:lnTo>
                    <a:pt x="41" y="301"/>
                  </a:lnTo>
                  <a:lnTo>
                    <a:pt x="39" y="299"/>
                  </a:lnTo>
                  <a:lnTo>
                    <a:pt x="30" y="297"/>
                  </a:lnTo>
                  <a:lnTo>
                    <a:pt x="24" y="297"/>
                  </a:lnTo>
                  <a:lnTo>
                    <a:pt x="17" y="297"/>
                  </a:lnTo>
                  <a:lnTo>
                    <a:pt x="9" y="297"/>
                  </a:lnTo>
                  <a:lnTo>
                    <a:pt x="0" y="299"/>
                  </a:lnTo>
                  <a:lnTo>
                    <a:pt x="4" y="288"/>
                  </a:lnTo>
                  <a:lnTo>
                    <a:pt x="11" y="260"/>
                  </a:lnTo>
                  <a:lnTo>
                    <a:pt x="19" y="230"/>
                  </a:lnTo>
                  <a:lnTo>
                    <a:pt x="23" y="209"/>
                  </a:lnTo>
                  <a:lnTo>
                    <a:pt x="24" y="203"/>
                  </a:lnTo>
                  <a:lnTo>
                    <a:pt x="30" y="186"/>
                  </a:lnTo>
                  <a:lnTo>
                    <a:pt x="32" y="177"/>
                  </a:lnTo>
                  <a:lnTo>
                    <a:pt x="38" y="166"/>
                  </a:lnTo>
                  <a:lnTo>
                    <a:pt x="41" y="160"/>
                  </a:lnTo>
                  <a:lnTo>
                    <a:pt x="45" y="155"/>
                  </a:lnTo>
                  <a:lnTo>
                    <a:pt x="49" y="149"/>
                  </a:lnTo>
                  <a:lnTo>
                    <a:pt x="53" y="143"/>
                  </a:lnTo>
                  <a:lnTo>
                    <a:pt x="54" y="143"/>
                  </a:lnTo>
                  <a:lnTo>
                    <a:pt x="56" y="141"/>
                  </a:lnTo>
                  <a:lnTo>
                    <a:pt x="58" y="139"/>
                  </a:lnTo>
                  <a:lnTo>
                    <a:pt x="60" y="134"/>
                  </a:lnTo>
                  <a:lnTo>
                    <a:pt x="60" y="130"/>
                  </a:lnTo>
                  <a:lnTo>
                    <a:pt x="60" y="126"/>
                  </a:lnTo>
                  <a:lnTo>
                    <a:pt x="60" y="121"/>
                  </a:lnTo>
                  <a:lnTo>
                    <a:pt x="60" y="115"/>
                  </a:lnTo>
                  <a:lnTo>
                    <a:pt x="58" y="108"/>
                  </a:lnTo>
                  <a:lnTo>
                    <a:pt x="56" y="100"/>
                  </a:lnTo>
                  <a:lnTo>
                    <a:pt x="53" y="91"/>
                  </a:lnTo>
                  <a:lnTo>
                    <a:pt x="51" y="79"/>
                  </a:lnTo>
                  <a:lnTo>
                    <a:pt x="30" y="32"/>
                  </a:lnTo>
                  <a:lnTo>
                    <a:pt x="13" y="23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5" name="Freeform 336"/>
            <p:cNvSpPr>
              <a:spLocks/>
            </p:cNvSpPr>
            <p:nvPr/>
          </p:nvSpPr>
          <p:spPr bwMode="auto">
            <a:xfrm>
              <a:off x="727" y="2788"/>
              <a:ext cx="284" cy="214"/>
            </a:xfrm>
            <a:custGeom>
              <a:avLst/>
              <a:gdLst>
                <a:gd name="T0" fmla="*/ 4 w 550"/>
                <a:gd name="T1" fmla="*/ 7 h 534"/>
                <a:gd name="T2" fmla="*/ 6 w 550"/>
                <a:gd name="T3" fmla="*/ 7 h 534"/>
                <a:gd name="T4" fmla="*/ 7 w 550"/>
                <a:gd name="T5" fmla="*/ 7 h 534"/>
                <a:gd name="T6" fmla="*/ 7 w 550"/>
                <a:gd name="T7" fmla="*/ 7 h 534"/>
                <a:gd name="T8" fmla="*/ 8 w 550"/>
                <a:gd name="T9" fmla="*/ 6 h 534"/>
                <a:gd name="T10" fmla="*/ 9 w 550"/>
                <a:gd name="T11" fmla="*/ 6 h 534"/>
                <a:gd name="T12" fmla="*/ 10 w 550"/>
                <a:gd name="T13" fmla="*/ 4 h 534"/>
                <a:gd name="T14" fmla="*/ 11 w 550"/>
                <a:gd name="T15" fmla="*/ 4 h 534"/>
                <a:gd name="T16" fmla="*/ 11 w 550"/>
                <a:gd name="T17" fmla="*/ 3 h 534"/>
                <a:gd name="T18" fmla="*/ 11 w 550"/>
                <a:gd name="T19" fmla="*/ 2 h 534"/>
                <a:gd name="T20" fmla="*/ 11 w 550"/>
                <a:gd name="T21" fmla="*/ 1 h 534"/>
                <a:gd name="T22" fmla="*/ 11 w 550"/>
                <a:gd name="T23" fmla="*/ 1 h 534"/>
                <a:gd name="T24" fmla="*/ 11 w 550"/>
                <a:gd name="T25" fmla="*/ 1 h 534"/>
                <a:gd name="T26" fmla="*/ 12 w 550"/>
                <a:gd name="T27" fmla="*/ 0 h 534"/>
                <a:gd name="T28" fmla="*/ 13 w 550"/>
                <a:gd name="T29" fmla="*/ 0 h 534"/>
                <a:gd name="T30" fmla="*/ 14 w 550"/>
                <a:gd name="T31" fmla="*/ 0 h 534"/>
                <a:gd name="T32" fmla="*/ 15 w 550"/>
                <a:gd name="T33" fmla="*/ 1 h 534"/>
                <a:gd name="T34" fmla="*/ 18 w 550"/>
                <a:gd name="T35" fmla="*/ 1 h 534"/>
                <a:gd name="T36" fmla="*/ 20 w 550"/>
                <a:gd name="T37" fmla="*/ 1 h 534"/>
                <a:gd name="T38" fmla="*/ 28 w 550"/>
                <a:gd name="T39" fmla="*/ 0 h 534"/>
                <a:gd name="T40" fmla="*/ 30 w 550"/>
                <a:gd name="T41" fmla="*/ 1 h 534"/>
                <a:gd name="T42" fmla="*/ 31 w 550"/>
                <a:gd name="T43" fmla="*/ 1 h 534"/>
                <a:gd name="T44" fmla="*/ 33 w 550"/>
                <a:gd name="T45" fmla="*/ 1 h 534"/>
                <a:gd name="T46" fmla="*/ 35 w 550"/>
                <a:gd name="T47" fmla="*/ 1 h 534"/>
                <a:gd name="T48" fmla="*/ 37 w 550"/>
                <a:gd name="T49" fmla="*/ 2 h 534"/>
                <a:gd name="T50" fmla="*/ 37 w 550"/>
                <a:gd name="T51" fmla="*/ 2 h 534"/>
                <a:gd name="T52" fmla="*/ 37 w 550"/>
                <a:gd name="T53" fmla="*/ 2 h 534"/>
                <a:gd name="T54" fmla="*/ 36 w 550"/>
                <a:gd name="T55" fmla="*/ 3 h 534"/>
                <a:gd name="T56" fmla="*/ 36 w 550"/>
                <a:gd name="T57" fmla="*/ 4 h 534"/>
                <a:gd name="T58" fmla="*/ 36 w 550"/>
                <a:gd name="T59" fmla="*/ 7 h 534"/>
                <a:gd name="T60" fmla="*/ 38 w 550"/>
                <a:gd name="T61" fmla="*/ 10 h 534"/>
                <a:gd name="T62" fmla="*/ 38 w 550"/>
                <a:gd name="T63" fmla="*/ 10 h 534"/>
                <a:gd name="T64" fmla="*/ 37 w 550"/>
                <a:gd name="T65" fmla="*/ 10 h 534"/>
                <a:gd name="T66" fmla="*/ 36 w 550"/>
                <a:gd name="T67" fmla="*/ 10 h 534"/>
                <a:gd name="T68" fmla="*/ 35 w 550"/>
                <a:gd name="T69" fmla="*/ 11 h 534"/>
                <a:gd name="T70" fmla="*/ 35 w 550"/>
                <a:gd name="T71" fmla="*/ 11 h 534"/>
                <a:gd name="T72" fmla="*/ 36 w 550"/>
                <a:gd name="T73" fmla="*/ 12 h 534"/>
                <a:gd name="T74" fmla="*/ 39 w 550"/>
                <a:gd name="T75" fmla="*/ 13 h 534"/>
                <a:gd name="T76" fmla="*/ 38 w 550"/>
                <a:gd name="T77" fmla="*/ 14 h 534"/>
                <a:gd name="T78" fmla="*/ 36 w 550"/>
                <a:gd name="T79" fmla="*/ 14 h 534"/>
                <a:gd name="T80" fmla="*/ 35 w 550"/>
                <a:gd name="T81" fmla="*/ 13 h 534"/>
                <a:gd name="T82" fmla="*/ 32 w 550"/>
                <a:gd name="T83" fmla="*/ 12 h 534"/>
                <a:gd name="T84" fmla="*/ 31 w 550"/>
                <a:gd name="T85" fmla="*/ 12 h 534"/>
                <a:gd name="T86" fmla="*/ 31 w 550"/>
                <a:gd name="T87" fmla="*/ 12 h 534"/>
                <a:gd name="T88" fmla="*/ 30 w 550"/>
                <a:gd name="T89" fmla="*/ 12 h 534"/>
                <a:gd name="T90" fmla="*/ 28 w 550"/>
                <a:gd name="T91" fmla="*/ 12 h 534"/>
                <a:gd name="T92" fmla="*/ 25 w 550"/>
                <a:gd name="T93" fmla="*/ 12 h 534"/>
                <a:gd name="T94" fmla="*/ 24 w 550"/>
                <a:gd name="T95" fmla="*/ 12 h 534"/>
                <a:gd name="T96" fmla="*/ 22 w 550"/>
                <a:gd name="T97" fmla="*/ 12 h 534"/>
                <a:gd name="T98" fmla="*/ 20 w 550"/>
                <a:gd name="T99" fmla="*/ 12 h 534"/>
                <a:gd name="T100" fmla="*/ 17 w 550"/>
                <a:gd name="T101" fmla="*/ 12 h 534"/>
                <a:gd name="T102" fmla="*/ 17 w 550"/>
                <a:gd name="T103" fmla="*/ 11 h 534"/>
                <a:gd name="T104" fmla="*/ 17 w 550"/>
                <a:gd name="T105" fmla="*/ 10 h 534"/>
                <a:gd name="T106" fmla="*/ 17 w 550"/>
                <a:gd name="T107" fmla="*/ 10 h 534"/>
                <a:gd name="T108" fmla="*/ 13 w 550"/>
                <a:gd name="T109" fmla="*/ 9 h 534"/>
                <a:gd name="T110" fmla="*/ 12 w 550"/>
                <a:gd name="T111" fmla="*/ 10 h 534"/>
                <a:gd name="T112" fmla="*/ 8 w 550"/>
                <a:gd name="T113" fmla="*/ 8 h 534"/>
                <a:gd name="T114" fmla="*/ 4 w 550"/>
                <a:gd name="T115" fmla="*/ 8 h 534"/>
                <a:gd name="T116" fmla="*/ 3 w 550"/>
                <a:gd name="T117" fmla="*/ 8 h 53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50"/>
                <a:gd name="T178" fmla="*/ 0 h 534"/>
                <a:gd name="T179" fmla="*/ 550 w 550"/>
                <a:gd name="T180" fmla="*/ 534 h 53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50" h="534">
                  <a:moveTo>
                    <a:pt x="0" y="316"/>
                  </a:moveTo>
                  <a:lnTo>
                    <a:pt x="51" y="277"/>
                  </a:lnTo>
                  <a:lnTo>
                    <a:pt x="51" y="275"/>
                  </a:lnTo>
                  <a:lnTo>
                    <a:pt x="59" y="271"/>
                  </a:lnTo>
                  <a:lnTo>
                    <a:pt x="64" y="269"/>
                  </a:lnTo>
                  <a:lnTo>
                    <a:pt x="70" y="267"/>
                  </a:lnTo>
                  <a:lnTo>
                    <a:pt x="76" y="267"/>
                  </a:lnTo>
                  <a:lnTo>
                    <a:pt x="83" y="267"/>
                  </a:lnTo>
                  <a:lnTo>
                    <a:pt x="85" y="269"/>
                  </a:lnTo>
                  <a:lnTo>
                    <a:pt x="91" y="271"/>
                  </a:lnTo>
                  <a:lnTo>
                    <a:pt x="93" y="271"/>
                  </a:lnTo>
                  <a:lnTo>
                    <a:pt x="94" y="271"/>
                  </a:lnTo>
                  <a:lnTo>
                    <a:pt x="96" y="271"/>
                  </a:lnTo>
                  <a:lnTo>
                    <a:pt x="98" y="269"/>
                  </a:lnTo>
                  <a:lnTo>
                    <a:pt x="100" y="267"/>
                  </a:lnTo>
                  <a:lnTo>
                    <a:pt x="102" y="265"/>
                  </a:lnTo>
                  <a:lnTo>
                    <a:pt x="104" y="261"/>
                  </a:lnTo>
                  <a:lnTo>
                    <a:pt x="106" y="258"/>
                  </a:lnTo>
                  <a:lnTo>
                    <a:pt x="108" y="256"/>
                  </a:lnTo>
                  <a:lnTo>
                    <a:pt x="111" y="248"/>
                  </a:lnTo>
                  <a:lnTo>
                    <a:pt x="113" y="243"/>
                  </a:lnTo>
                  <a:lnTo>
                    <a:pt x="115" y="235"/>
                  </a:lnTo>
                  <a:lnTo>
                    <a:pt x="121" y="228"/>
                  </a:lnTo>
                  <a:lnTo>
                    <a:pt x="126" y="220"/>
                  </a:lnTo>
                  <a:lnTo>
                    <a:pt x="141" y="179"/>
                  </a:lnTo>
                  <a:lnTo>
                    <a:pt x="143" y="177"/>
                  </a:lnTo>
                  <a:lnTo>
                    <a:pt x="145" y="173"/>
                  </a:lnTo>
                  <a:lnTo>
                    <a:pt x="147" y="169"/>
                  </a:lnTo>
                  <a:lnTo>
                    <a:pt x="149" y="166"/>
                  </a:lnTo>
                  <a:lnTo>
                    <a:pt x="151" y="160"/>
                  </a:lnTo>
                  <a:lnTo>
                    <a:pt x="153" y="152"/>
                  </a:lnTo>
                  <a:lnTo>
                    <a:pt x="153" y="149"/>
                  </a:lnTo>
                  <a:lnTo>
                    <a:pt x="155" y="139"/>
                  </a:lnTo>
                  <a:lnTo>
                    <a:pt x="155" y="132"/>
                  </a:lnTo>
                  <a:lnTo>
                    <a:pt x="156" y="124"/>
                  </a:lnTo>
                  <a:lnTo>
                    <a:pt x="156" y="117"/>
                  </a:lnTo>
                  <a:lnTo>
                    <a:pt x="155" y="109"/>
                  </a:lnTo>
                  <a:lnTo>
                    <a:pt x="156" y="105"/>
                  </a:lnTo>
                  <a:lnTo>
                    <a:pt x="156" y="96"/>
                  </a:lnTo>
                  <a:lnTo>
                    <a:pt x="158" y="83"/>
                  </a:lnTo>
                  <a:lnTo>
                    <a:pt x="160" y="70"/>
                  </a:lnTo>
                  <a:lnTo>
                    <a:pt x="162" y="64"/>
                  </a:lnTo>
                  <a:lnTo>
                    <a:pt x="162" y="55"/>
                  </a:lnTo>
                  <a:lnTo>
                    <a:pt x="162" y="51"/>
                  </a:lnTo>
                  <a:lnTo>
                    <a:pt x="160" y="43"/>
                  </a:lnTo>
                  <a:lnTo>
                    <a:pt x="160" y="41"/>
                  </a:lnTo>
                  <a:lnTo>
                    <a:pt x="158" y="40"/>
                  </a:lnTo>
                  <a:lnTo>
                    <a:pt x="156" y="38"/>
                  </a:lnTo>
                  <a:lnTo>
                    <a:pt x="155" y="36"/>
                  </a:lnTo>
                  <a:lnTo>
                    <a:pt x="156" y="34"/>
                  </a:lnTo>
                  <a:lnTo>
                    <a:pt x="156" y="30"/>
                  </a:lnTo>
                  <a:lnTo>
                    <a:pt x="158" y="26"/>
                  </a:lnTo>
                  <a:lnTo>
                    <a:pt x="162" y="21"/>
                  </a:lnTo>
                  <a:lnTo>
                    <a:pt x="166" y="19"/>
                  </a:lnTo>
                  <a:lnTo>
                    <a:pt x="168" y="17"/>
                  </a:lnTo>
                  <a:lnTo>
                    <a:pt x="172" y="13"/>
                  </a:lnTo>
                  <a:lnTo>
                    <a:pt x="173" y="11"/>
                  </a:lnTo>
                  <a:lnTo>
                    <a:pt x="179" y="11"/>
                  </a:lnTo>
                  <a:lnTo>
                    <a:pt x="183" y="9"/>
                  </a:lnTo>
                  <a:lnTo>
                    <a:pt x="188" y="8"/>
                  </a:lnTo>
                  <a:lnTo>
                    <a:pt x="194" y="8"/>
                  </a:lnTo>
                  <a:lnTo>
                    <a:pt x="196" y="11"/>
                  </a:lnTo>
                  <a:lnTo>
                    <a:pt x="202" y="17"/>
                  </a:lnTo>
                  <a:lnTo>
                    <a:pt x="203" y="21"/>
                  </a:lnTo>
                  <a:lnTo>
                    <a:pt x="205" y="24"/>
                  </a:lnTo>
                  <a:lnTo>
                    <a:pt x="207" y="28"/>
                  </a:lnTo>
                  <a:lnTo>
                    <a:pt x="207" y="32"/>
                  </a:lnTo>
                  <a:lnTo>
                    <a:pt x="213" y="30"/>
                  </a:lnTo>
                  <a:lnTo>
                    <a:pt x="226" y="26"/>
                  </a:lnTo>
                  <a:lnTo>
                    <a:pt x="235" y="24"/>
                  </a:lnTo>
                  <a:lnTo>
                    <a:pt x="245" y="24"/>
                  </a:lnTo>
                  <a:lnTo>
                    <a:pt x="254" y="24"/>
                  </a:lnTo>
                  <a:lnTo>
                    <a:pt x="262" y="24"/>
                  </a:lnTo>
                  <a:lnTo>
                    <a:pt x="266" y="24"/>
                  </a:lnTo>
                  <a:lnTo>
                    <a:pt x="273" y="23"/>
                  </a:lnTo>
                  <a:lnTo>
                    <a:pt x="281" y="23"/>
                  </a:lnTo>
                  <a:lnTo>
                    <a:pt x="288" y="21"/>
                  </a:lnTo>
                  <a:lnTo>
                    <a:pt x="388" y="0"/>
                  </a:lnTo>
                  <a:lnTo>
                    <a:pt x="390" y="4"/>
                  </a:lnTo>
                  <a:lnTo>
                    <a:pt x="399" y="11"/>
                  </a:lnTo>
                  <a:lnTo>
                    <a:pt x="405" y="17"/>
                  </a:lnTo>
                  <a:lnTo>
                    <a:pt x="412" y="23"/>
                  </a:lnTo>
                  <a:lnTo>
                    <a:pt x="418" y="24"/>
                  </a:lnTo>
                  <a:lnTo>
                    <a:pt x="422" y="26"/>
                  </a:lnTo>
                  <a:lnTo>
                    <a:pt x="427" y="28"/>
                  </a:lnTo>
                  <a:lnTo>
                    <a:pt x="433" y="30"/>
                  </a:lnTo>
                  <a:lnTo>
                    <a:pt x="437" y="30"/>
                  </a:lnTo>
                  <a:lnTo>
                    <a:pt x="444" y="30"/>
                  </a:lnTo>
                  <a:lnTo>
                    <a:pt x="448" y="32"/>
                  </a:lnTo>
                  <a:lnTo>
                    <a:pt x="456" y="36"/>
                  </a:lnTo>
                  <a:lnTo>
                    <a:pt x="457" y="38"/>
                  </a:lnTo>
                  <a:lnTo>
                    <a:pt x="459" y="41"/>
                  </a:lnTo>
                  <a:lnTo>
                    <a:pt x="463" y="43"/>
                  </a:lnTo>
                  <a:lnTo>
                    <a:pt x="465" y="47"/>
                  </a:lnTo>
                  <a:lnTo>
                    <a:pt x="471" y="49"/>
                  </a:lnTo>
                  <a:lnTo>
                    <a:pt x="484" y="51"/>
                  </a:lnTo>
                  <a:lnTo>
                    <a:pt x="503" y="51"/>
                  </a:lnTo>
                  <a:lnTo>
                    <a:pt x="529" y="51"/>
                  </a:lnTo>
                  <a:lnTo>
                    <a:pt x="527" y="55"/>
                  </a:lnTo>
                  <a:lnTo>
                    <a:pt x="525" y="58"/>
                  </a:lnTo>
                  <a:lnTo>
                    <a:pt x="523" y="62"/>
                  </a:lnTo>
                  <a:lnTo>
                    <a:pt x="521" y="66"/>
                  </a:lnTo>
                  <a:lnTo>
                    <a:pt x="521" y="70"/>
                  </a:lnTo>
                  <a:lnTo>
                    <a:pt x="521" y="75"/>
                  </a:lnTo>
                  <a:lnTo>
                    <a:pt x="519" y="77"/>
                  </a:lnTo>
                  <a:lnTo>
                    <a:pt x="518" y="83"/>
                  </a:lnTo>
                  <a:lnTo>
                    <a:pt x="516" y="88"/>
                  </a:lnTo>
                  <a:lnTo>
                    <a:pt x="514" y="92"/>
                  </a:lnTo>
                  <a:lnTo>
                    <a:pt x="514" y="98"/>
                  </a:lnTo>
                  <a:lnTo>
                    <a:pt x="514" y="105"/>
                  </a:lnTo>
                  <a:lnTo>
                    <a:pt x="514" y="109"/>
                  </a:lnTo>
                  <a:lnTo>
                    <a:pt x="508" y="124"/>
                  </a:lnTo>
                  <a:lnTo>
                    <a:pt x="504" y="132"/>
                  </a:lnTo>
                  <a:lnTo>
                    <a:pt x="503" y="139"/>
                  </a:lnTo>
                  <a:lnTo>
                    <a:pt x="499" y="147"/>
                  </a:lnTo>
                  <a:lnTo>
                    <a:pt x="497" y="152"/>
                  </a:lnTo>
                  <a:lnTo>
                    <a:pt x="497" y="211"/>
                  </a:lnTo>
                  <a:lnTo>
                    <a:pt x="497" y="218"/>
                  </a:lnTo>
                  <a:lnTo>
                    <a:pt x="501" y="237"/>
                  </a:lnTo>
                  <a:lnTo>
                    <a:pt x="508" y="265"/>
                  </a:lnTo>
                  <a:lnTo>
                    <a:pt x="516" y="297"/>
                  </a:lnTo>
                  <a:lnTo>
                    <a:pt x="523" y="331"/>
                  </a:lnTo>
                  <a:lnTo>
                    <a:pt x="531" y="359"/>
                  </a:lnTo>
                  <a:lnTo>
                    <a:pt x="535" y="384"/>
                  </a:lnTo>
                  <a:lnTo>
                    <a:pt x="538" y="397"/>
                  </a:lnTo>
                  <a:lnTo>
                    <a:pt x="538" y="399"/>
                  </a:lnTo>
                  <a:lnTo>
                    <a:pt x="538" y="401"/>
                  </a:lnTo>
                  <a:lnTo>
                    <a:pt x="536" y="403"/>
                  </a:lnTo>
                  <a:lnTo>
                    <a:pt x="535" y="403"/>
                  </a:lnTo>
                  <a:lnTo>
                    <a:pt x="531" y="404"/>
                  </a:lnTo>
                  <a:lnTo>
                    <a:pt x="521" y="404"/>
                  </a:lnTo>
                  <a:lnTo>
                    <a:pt x="512" y="404"/>
                  </a:lnTo>
                  <a:lnTo>
                    <a:pt x="508" y="404"/>
                  </a:lnTo>
                  <a:lnTo>
                    <a:pt x="503" y="406"/>
                  </a:lnTo>
                  <a:lnTo>
                    <a:pt x="499" y="408"/>
                  </a:lnTo>
                  <a:lnTo>
                    <a:pt x="495" y="410"/>
                  </a:lnTo>
                  <a:lnTo>
                    <a:pt x="493" y="412"/>
                  </a:lnTo>
                  <a:lnTo>
                    <a:pt x="491" y="416"/>
                  </a:lnTo>
                  <a:lnTo>
                    <a:pt x="489" y="418"/>
                  </a:lnTo>
                  <a:lnTo>
                    <a:pt x="489" y="419"/>
                  </a:lnTo>
                  <a:lnTo>
                    <a:pt x="489" y="423"/>
                  </a:lnTo>
                  <a:lnTo>
                    <a:pt x="488" y="427"/>
                  </a:lnTo>
                  <a:lnTo>
                    <a:pt x="488" y="429"/>
                  </a:lnTo>
                  <a:lnTo>
                    <a:pt x="489" y="435"/>
                  </a:lnTo>
                  <a:lnTo>
                    <a:pt x="491" y="444"/>
                  </a:lnTo>
                  <a:lnTo>
                    <a:pt x="499" y="465"/>
                  </a:lnTo>
                  <a:lnTo>
                    <a:pt x="504" y="476"/>
                  </a:lnTo>
                  <a:lnTo>
                    <a:pt x="510" y="487"/>
                  </a:lnTo>
                  <a:lnTo>
                    <a:pt x="514" y="495"/>
                  </a:lnTo>
                  <a:lnTo>
                    <a:pt x="518" y="500"/>
                  </a:lnTo>
                  <a:lnTo>
                    <a:pt x="548" y="502"/>
                  </a:lnTo>
                  <a:lnTo>
                    <a:pt x="550" y="534"/>
                  </a:lnTo>
                  <a:lnTo>
                    <a:pt x="548" y="534"/>
                  </a:lnTo>
                  <a:lnTo>
                    <a:pt x="544" y="534"/>
                  </a:lnTo>
                  <a:lnTo>
                    <a:pt x="536" y="534"/>
                  </a:lnTo>
                  <a:lnTo>
                    <a:pt x="527" y="532"/>
                  </a:lnTo>
                  <a:lnTo>
                    <a:pt x="521" y="530"/>
                  </a:lnTo>
                  <a:lnTo>
                    <a:pt x="516" y="530"/>
                  </a:lnTo>
                  <a:lnTo>
                    <a:pt x="510" y="529"/>
                  </a:lnTo>
                  <a:lnTo>
                    <a:pt x="504" y="525"/>
                  </a:lnTo>
                  <a:lnTo>
                    <a:pt x="499" y="521"/>
                  </a:lnTo>
                  <a:lnTo>
                    <a:pt x="493" y="517"/>
                  </a:lnTo>
                  <a:lnTo>
                    <a:pt x="486" y="513"/>
                  </a:lnTo>
                  <a:lnTo>
                    <a:pt x="480" y="508"/>
                  </a:lnTo>
                  <a:lnTo>
                    <a:pt x="461" y="480"/>
                  </a:lnTo>
                  <a:lnTo>
                    <a:pt x="457" y="480"/>
                  </a:lnTo>
                  <a:lnTo>
                    <a:pt x="454" y="480"/>
                  </a:lnTo>
                  <a:lnTo>
                    <a:pt x="450" y="478"/>
                  </a:lnTo>
                  <a:lnTo>
                    <a:pt x="446" y="476"/>
                  </a:lnTo>
                  <a:lnTo>
                    <a:pt x="444" y="474"/>
                  </a:lnTo>
                  <a:lnTo>
                    <a:pt x="444" y="472"/>
                  </a:lnTo>
                  <a:lnTo>
                    <a:pt x="444" y="470"/>
                  </a:lnTo>
                  <a:lnTo>
                    <a:pt x="444" y="466"/>
                  </a:lnTo>
                  <a:lnTo>
                    <a:pt x="442" y="468"/>
                  </a:lnTo>
                  <a:lnTo>
                    <a:pt x="440" y="474"/>
                  </a:lnTo>
                  <a:lnTo>
                    <a:pt x="439" y="476"/>
                  </a:lnTo>
                  <a:lnTo>
                    <a:pt x="435" y="478"/>
                  </a:lnTo>
                  <a:lnTo>
                    <a:pt x="433" y="480"/>
                  </a:lnTo>
                  <a:lnTo>
                    <a:pt x="431" y="480"/>
                  </a:lnTo>
                  <a:lnTo>
                    <a:pt x="429" y="480"/>
                  </a:lnTo>
                  <a:lnTo>
                    <a:pt x="425" y="480"/>
                  </a:lnTo>
                  <a:lnTo>
                    <a:pt x="416" y="478"/>
                  </a:lnTo>
                  <a:lnTo>
                    <a:pt x="393" y="474"/>
                  </a:lnTo>
                  <a:lnTo>
                    <a:pt x="369" y="470"/>
                  </a:lnTo>
                  <a:lnTo>
                    <a:pt x="352" y="466"/>
                  </a:lnTo>
                  <a:lnTo>
                    <a:pt x="348" y="465"/>
                  </a:lnTo>
                  <a:lnTo>
                    <a:pt x="345" y="463"/>
                  </a:lnTo>
                  <a:lnTo>
                    <a:pt x="341" y="459"/>
                  </a:lnTo>
                  <a:lnTo>
                    <a:pt x="339" y="459"/>
                  </a:lnTo>
                  <a:lnTo>
                    <a:pt x="337" y="457"/>
                  </a:lnTo>
                  <a:lnTo>
                    <a:pt x="333" y="455"/>
                  </a:lnTo>
                  <a:lnTo>
                    <a:pt x="331" y="453"/>
                  </a:lnTo>
                  <a:lnTo>
                    <a:pt x="326" y="451"/>
                  </a:lnTo>
                  <a:lnTo>
                    <a:pt x="320" y="451"/>
                  </a:lnTo>
                  <a:lnTo>
                    <a:pt x="314" y="453"/>
                  </a:lnTo>
                  <a:lnTo>
                    <a:pt x="311" y="451"/>
                  </a:lnTo>
                  <a:lnTo>
                    <a:pt x="299" y="451"/>
                  </a:lnTo>
                  <a:lnTo>
                    <a:pt x="292" y="451"/>
                  </a:lnTo>
                  <a:lnTo>
                    <a:pt x="284" y="453"/>
                  </a:lnTo>
                  <a:lnTo>
                    <a:pt x="277" y="453"/>
                  </a:lnTo>
                  <a:lnTo>
                    <a:pt x="267" y="455"/>
                  </a:lnTo>
                  <a:lnTo>
                    <a:pt x="237" y="455"/>
                  </a:lnTo>
                  <a:lnTo>
                    <a:pt x="237" y="450"/>
                  </a:lnTo>
                  <a:lnTo>
                    <a:pt x="241" y="436"/>
                  </a:lnTo>
                  <a:lnTo>
                    <a:pt x="241" y="429"/>
                  </a:lnTo>
                  <a:lnTo>
                    <a:pt x="241" y="421"/>
                  </a:lnTo>
                  <a:lnTo>
                    <a:pt x="241" y="418"/>
                  </a:lnTo>
                  <a:lnTo>
                    <a:pt x="239" y="414"/>
                  </a:lnTo>
                  <a:lnTo>
                    <a:pt x="239" y="410"/>
                  </a:lnTo>
                  <a:lnTo>
                    <a:pt x="237" y="408"/>
                  </a:lnTo>
                  <a:lnTo>
                    <a:pt x="235" y="404"/>
                  </a:lnTo>
                  <a:lnTo>
                    <a:pt x="234" y="393"/>
                  </a:lnTo>
                  <a:lnTo>
                    <a:pt x="232" y="387"/>
                  </a:lnTo>
                  <a:lnTo>
                    <a:pt x="232" y="378"/>
                  </a:lnTo>
                  <a:lnTo>
                    <a:pt x="232" y="371"/>
                  </a:lnTo>
                  <a:lnTo>
                    <a:pt x="234" y="363"/>
                  </a:lnTo>
                  <a:lnTo>
                    <a:pt x="211" y="363"/>
                  </a:lnTo>
                  <a:lnTo>
                    <a:pt x="211" y="354"/>
                  </a:lnTo>
                  <a:lnTo>
                    <a:pt x="183" y="356"/>
                  </a:lnTo>
                  <a:lnTo>
                    <a:pt x="183" y="359"/>
                  </a:lnTo>
                  <a:lnTo>
                    <a:pt x="179" y="365"/>
                  </a:lnTo>
                  <a:lnTo>
                    <a:pt x="177" y="371"/>
                  </a:lnTo>
                  <a:lnTo>
                    <a:pt x="177" y="374"/>
                  </a:lnTo>
                  <a:lnTo>
                    <a:pt x="175" y="378"/>
                  </a:lnTo>
                  <a:lnTo>
                    <a:pt x="175" y="384"/>
                  </a:lnTo>
                  <a:lnTo>
                    <a:pt x="130" y="378"/>
                  </a:lnTo>
                  <a:lnTo>
                    <a:pt x="111" y="329"/>
                  </a:lnTo>
                  <a:lnTo>
                    <a:pt x="104" y="329"/>
                  </a:lnTo>
                  <a:lnTo>
                    <a:pt x="83" y="329"/>
                  </a:lnTo>
                  <a:lnTo>
                    <a:pt x="72" y="329"/>
                  </a:lnTo>
                  <a:lnTo>
                    <a:pt x="59" y="329"/>
                  </a:lnTo>
                  <a:lnTo>
                    <a:pt x="53" y="331"/>
                  </a:lnTo>
                  <a:lnTo>
                    <a:pt x="49" y="331"/>
                  </a:lnTo>
                  <a:lnTo>
                    <a:pt x="45" y="333"/>
                  </a:lnTo>
                  <a:lnTo>
                    <a:pt x="44" y="333"/>
                  </a:lnTo>
                  <a:lnTo>
                    <a:pt x="4" y="337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6" name="Freeform 337"/>
            <p:cNvSpPr>
              <a:spLocks/>
            </p:cNvSpPr>
            <p:nvPr/>
          </p:nvSpPr>
          <p:spPr bwMode="auto">
            <a:xfrm>
              <a:off x="727" y="2788"/>
              <a:ext cx="284" cy="214"/>
            </a:xfrm>
            <a:custGeom>
              <a:avLst/>
              <a:gdLst>
                <a:gd name="T0" fmla="*/ 4 w 550"/>
                <a:gd name="T1" fmla="*/ 7 h 534"/>
                <a:gd name="T2" fmla="*/ 6 w 550"/>
                <a:gd name="T3" fmla="*/ 7 h 534"/>
                <a:gd name="T4" fmla="*/ 7 w 550"/>
                <a:gd name="T5" fmla="*/ 7 h 534"/>
                <a:gd name="T6" fmla="*/ 7 w 550"/>
                <a:gd name="T7" fmla="*/ 7 h 534"/>
                <a:gd name="T8" fmla="*/ 8 w 550"/>
                <a:gd name="T9" fmla="*/ 6 h 534"/>
                <a:gd name="T10" fmla="*/ 9 w 550"/>
                <a:gd name="T11" fmla="*/ 6 h 534"/>
                <a:gd name="T12" fmla="*/ 10 w 550"/>
                <a:gd name="T13" fmla="*/ 4 h 534"/>
                <a:gd name="T14" fmla="*/ 11 w 550"/>
                <a:gd name="T15" fmla="*/ 4 h 534"/>
                <a:gd name="T16" fmla="*/ 11 w 550"/>
                <a:gd name="T17" fmla="*/ 3 h 534"/>
                <a:gd name="T18" fmla="*/ 11 w 550"/>
                <a:gd name="T19" fmla="*/ 2 h 534"/>
                <a:gd name="T20" fmla="*/ 11 w 550"/>
                <a:gd name="T21" fmla="*/ 1 h 534"/>
                <a:gd name="T22" fmla="*/ 11 w 550"/>
                <a:gd name="T23" fmla="*/ 1 h 534"/>
                <a:gd name="T24" fmla="*/ 11 w 550"/>
                <a:gd name="T25" fmla="*/ 1 h 534"/>
                <a:gd name="T26" fmla="*/ 12 w 550"/>
                <a:gd name="T27" fmla="*/ 0 h 534"/>
                <a:gd name="T28" fmla="*/ 13 w 550"/>
                <a:gd name="T29" fmla="*/ 0 h 534"/>
                <a:gd name="T30" fmla="*/ 14 w 550"/>
                <a:gd name="T31" fmla="*/ 0 h 534"/>
                <a:gd name="T32" fmla="*/ 15 w 550"/>
                <a:gd name="T33" fmla="*/ 1 h 534"/>
                <a:gd name="T34" fmla="*/ 18 w 550"/>
                <a:gd name="T35" fmla="*/ 1 h 534"/>
                <a:gd name="T36" fmla="*/ 20 w 550"/>
                <a:gd name="T37" fmla="*/ 1 h 534"/>
                <a:gd name="T38" fmla="*/ 28 w 550"/>
                <a:gd name="T39" fmla="*/ 0 h 534"/>
                <a:gd name="T40" fmla="*/ 30 w 550"/>
                <a:gd name="T41" fmla="*/ 1 h 534"/>
                <a:gd name="T42" fmla="*/ 31 w 550"/>
                <a:gd name="T43" fmla="*/ 1 h 534"/>
                <a:gd name="T44" fmla="*/ 33 w 550"/>
                <a:gd name="T45" fmla="*/ 1 h 534"/>
                <a:gd name="T46" fmla="*/ 35 w 550"/>
                <a:gd name="T47" fmla="*/ 1 h 534"/>
                <a:gd name="T48" fmla="*/ 37 w 550"/>
                <a:gd name="T49" fmla="*/ 2 h 534"/>
                <a:gd name="T50" fmla="*/ 37 w 550"/>
                <a:gd name="T51" fmla="*/ 2 h 534"/>
                <a:gd name="T52" fmla="*/ 37 w 550"/>
                <a:gd name="T53" fmla="*/ 2 h 534"/>
                <a:gd name="T54" fmla="*/ 36 w 550"/>
                <a:gd name="T55" fmla="*/ 3 h 534"/>
                <a:gd name="T56" fmla="*/ 36 w 550"/>
                <a:gd name="T57" fmla="*/ 4 h 534"/>
                <a:gd name="T58" fmla="*/ 36 w 550"/>
                <a:gd name="T59" fmla="*/ 7 h 534"/>
                <a:gd name="T60" fmla="*/ 38 w 550"/>
                <a:gd name="T61" fmla="*/ 10 h 534"/>
                <a:gd name="T62" fmla="*/ 38 w 550"/>
                <a:gd name="T63" fmla="*/ 10 h 534"/>
                <a:gd name="T64" fmla="*/ 37 w 550"/>
                <a:gd name="T65" fmla="*/ 10 h 534"/>
                <a:gd name="T66" fmla="*/ 36 w 550"/>
                <a:gd name="T67" fmla="*/ 10 h 534"/>
                <a:gd name="T68" fmla="*/ 35 w 550"/>
                <a:gd name="T69" fmla="*/ 11 h 534"/>
                <a:gd name="T70" fmla="*/ 35 w 550"/>
                <a:gd name="T71" fmla="*/ 11 h 534"/>
                <a:gd name="T72" fmla="*/ 36 w 550"/>
                <a:gd name="T73" fmla="*/ 12 h 534"/>
                <a:gd name="T74" fmla="*/ 39 w 550"/>
                <a:gd name="T75" fmla="*/ 13 h 534"/>
                <a:gd name="T76" fmla="*/ 38 w 550"/>
                <a:gd name="T77" fmla="*/ 14 h 534"/>
                <a:gd name="T78" fmla="*/ 36 w 550"/>
                <a:gd name="T79" fmla="*/ 14 h 534"/>
                <a:gd name="T80" fmla="*/ 35 w 550"/>
                <a:gd name="T81" fmla="*/ 13 h 534"/>
                <a:gd name="T82" fmla="*/ 32 w 550"/>
                <a:gd name="T83" fmla="*/ 12 h 534"/>
                <a:gd name="T84" fmla="*/ 31 w 550"/>
                <a:gd name="T85" fmla="*/ 12 h 534"/>
                <a:gd name="T86" fmla="*/ 31 w 550"/>
                <a:gd name="T87" fmla="*/ 12 h 534"/>
                <a:gd name="T88" fmla="*/ 30 w 550"/>
                <a:gd name="T89" fmla="*/ 12 h 534"/>
                <a:gd name="T90" fmla="*/ 28 w 550"/>
                <a:gd name="T91" fmla="*/ 12 h 534"/>
                <a:gd name="T92" fmla="*/ 25 w 550"/>
                <a:gd name="T93" fmla="*/ 12 h 534"/>
                <a:gd name="T94" fmla="*/ 24 w 550"/>
                <a:gd name="T95" fmla="*/ 12 h 534"/>
                <a:gd name="T96" fmla="*/ 22 w 550"/>
                <a:gd name="T97" fmla="*/ 12 h 534"/>
                <a:gd name="T98" fmla="*/ 20 w 550"/>
                <a:gd name="T99" fmla="*/ 12 h 534"/>
                <a:gd name="T100" fmla="*/ 17 w 550"/>
                <a:gd name="T101" fmla="*/ 12 h 534"/>
                <a:gd name="T102" fmla="*/ 17 w 550"/>
                <a:gd name="T103" fmla="*/ 11 h 534"/>
                <a:gd name="T104" fmla="*/ 17 w 550"/>
                <a:gd name="T105" fmla="*/ 10 h 534"/>
                <a:gd name="T106" fmla="*/ 17 w 550"/>
                <a:gd name="T107" fmla="*/ 10 h 534"/>
                <a:gd name="T108" fmla="*/ 13 w 550"/>
                <a:gd name="T109" fmla="*/ 9 h 534"/>
                <a:gd name="T110" fmla="*/ 12 w 550"/>
                <a:gd name="T111" fmla="*/ 10 h 534"/>
                <a:gd name="T112" fmla="*/ 8 w 550"/>
                <a:gd name="T113" fmla="*/ 8 h 534"/>
                <a:gd name="T114" fmla="*/ 4 w 550"/>
                <a:gd name="T115" fmla="*/ 8 h 534"/>
                <a:gd name="T116" fmla="*/ 3 w 550"/>
                <a:gd name="T117" fmla="*/ 8 h 53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50"/>
                <a:gd name="T178" fmla="*/ 0 h 534"/>
                <a:gd name="T179" fmla="*/ 550 w 550"/>
                <a:gd name="T180" fmla="*/ 534 h 53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50" h="534">
                  <a:moveTo>
                    <a:pt x="0" y="316"/>
                  </a:moveTo>
                  <a:lnTo>
                    <a:pt x="51" y="277"/>
                  </a:lnTo>
                  <a:lnTo>
                    <a:pt x="51" y="275"/>
                  </a:lnTo>
                  <a:lnTo>
                    <a:pt x="59" y="271"/>
                  </a:lnTo>
                  <a:lnTo>
                    <a:pt x="64" y="269"/>
                  </a:lnTo>
                  <a:lnTo>
                    <a:pt x="70" y="267"/>
                  </a:lnTo>
                  <a:lnTo>
                    <a:pt x="76" y="267"/>
                  </a:lnTo>
                  <a:lnTo>
                    <a:pt x="83" y="267"/>
                  </a:lnTo>
                  <a:lnTo>
                    <a:pt x="85" y="269"/>
                  </a:lnTo>
                  <a:lnTo>
                    <a:pt x="91" y="271"/>
                  </a:lnTo>
                  <a:lnTo>
                    <a:pt x="93" y="271"/>
                  </a:lnTo>
                  <a:lnTo>
                    <a:pt x="94" y="271"/>
                  </a:lnTo>
                  <a:lnTo>
                    <a:pt x="96" y="271"/>
                  </a:lnTo>
                  <a:lnTo>
                    <a:pt x="98" y="269"/>
                  </a:lnTo>
                  <a:lnTo>
                    <a:pt x="100" y="267"/>
                  </a:lnTo>
                  <a:lnTo>
                    <a:pt x="102" y="265"/>
                  </a:lnTo>
                  <a:lnTo>
                    <a:pt x="104" y="261"/>
                  </a:lnTo>
                  <a:lnTo>
                    <a:pt x="106" y="258"/>
                  </a:lnTo>
                  <a:lnTo>
                    <a:pt x="108" y="256"/>
                  </a:lnTo>
                  <a:lnTo>
                    <a:pt x="111" y="248"/>
                  </a:lnTo>
                  <a:lnTo>
                    <a:pt x="113" y="243"/>
                  </a:lnTo>
                  <a:lnTo>
                    <a:pt x="115" y="235"/>
                  </a:lnTo>
                  <a:lnTo>
                    <a:pt x="121" y="228"/>
                  </a:lnTo>
                  <a:lnTo>
                    <a:pt x="126" y="220"/>
                  </a:lnTo>
                  <a:lnTo>
                    <a:pt x="141" y="179"/>
                  </a:lnTo>
                  <a:lnTo>
                    <a:pt x="143" y="177"/>
                  </a:lnTo>
                  <a:lnTo>
                    <a:pt x="145" y="173"/>
                  </a:lnTo>
                  <a:lnTo>
                    <a:pt x="147" y="169"/>
                  </a:lnTo>
                  <a:lnTo>
                    <a:pt x="149" y="166"/>
                  </a:lnTo>
                  <a:lnTo>
                    <a:pt x="151" y="160"/>
                  </a:lnTo>
                  <a:lnTo>
                    <a:pt x="153" y="152"/>
                  </a:lnTo>
                  <a:lnTo>
                    <a:pt x="153" y="149"/>
                  </a:lnTo>
                  <a:lnTo>
                    <a:pt x="155" y="139"/>
                  </a:lnTo>
                  <a:lnTo>
                    <a:pt x="155" y="132"/>
                  </a:lnTo>
                  <a:lnTo>
                    <a:pt x="156" y="124"/>
                  </a:lnTo>
                  <a:lnTo>
                    <a:pt x="156" y="117"/>
                  </a:lnTo>
                  <a:lnTo>
                    <a:pt x="155" y="109"/>
                  </a:lnTo>
                  <a:lnTo>
                    <a:pt x="156" y="105"/>
                  </a:lnTo>
                  <a:lnTo>
                    <a:pt x="156" y="96"/>
                  </a:lnTo>
                  <a:lnTo>
                    <a:pt x="158" y="83"/>
                  </a:lnTo>
                  <a:lnTo>
                    <a:pt x="160" y="70"/>
                  </a:lnTo>
                  <a:lnTo>
                    <a:pt x="162" y="64"/>
                  </a:lnTo>
                  <a:lnTo>
                    <a:pt x="162" y="55"/>
                  </a:lnTo>
                  <a:lnTo>
                    <a:pt x="162" y="51"/>
                  </a:lnTo>
                  <a:lnTo>
                    <a:pt x="160" y="43"/>
                  </a:lnTo>
                  <a:lnTo>
                    <a:pt x="160" y="41"/>
                  </a:lnTo>
                  <a:lnTo>
                    <a:pt x="158" y="40"/>
                  </a:lnTo>
                  <a:lnTo>
                    <a:pt x="156" y="38"/>
                  </a:lnTo>
                  <a:lnTo>
                    <a:pt x="155" y="36"/>
                  </a:lnTo>
                  <a:lnTo>
                    <a:pt x="156" y="34"/>
                  </a:lnTo>
                  <a:lnTo>
                    <a:pt x="156" y="30"/>
                  </a:lnTo>
                  <a:lnTo>
                    <a:pt x="158" y="26"/>
                  </a:lnTo>
                  <a:lnTo>
                    <a:pt x="162" y="21"/>
                  </a:lnTo>
                  <a:lnTo>
                    <a:pt x="166" y="19"/>
                  </a:lnTo>
                  <a:lnTo>
                    <a:pt x="168" y="17"/>
                  </a:lnTo>
                  <a:lnTo>
                    <a:pt x="172" y="13"/>
                  </a:lnTo>
                  <a:lnTo>
                    <a:pt x="173" y="11"/>
                  </a:lnTo>
                  <a:lnTo>
                    <a:pt x="179" y="11"/>
                  </a:lnTo>
                  <a:lnTo>
                    <a:pt x="183" y="9"/>
                  </a:lnTo>
                  <a:lnTo>
                    <a:pt x="188" y="8"/>
                  </a:lnTo>
                  <a:lnTo>
                    <a:pt x="194" y="8"/>
                  </a:lnTo>
                  <a:lnTo>
                    <a:pt x="196" y="11"/>
                  </a:lnTo>
                  <a:lnTo>
                    <a:pt x="202" y="17"/>
                  </a:lnTo>
                  <a:lnTo>
                    <a:pt x="203" y="21"/>
                  </a:lnTo>
                  <a:lnTo>
                    <a:pt x="205" y="24"/>
                  </a:lnTo>
                  <a:lnTo>
                    <a:pt x="207" y="28"/>
                  </a:lnTo>
                  <a:lnTo>
                    <a:pt x="207" y="32"/>
                  </a:lnTo>
                  <a:lnTo>
                    <a:pt x="213" y="30"/>
                  </a:lnTo>
                  <a:lnTo>
                    <a:pt x="226" y="26"/>
                  </a:lnTo>
                  <a:lnTo>
                    <a:pt x="235" y="24"/>
                  </a:lnTo>
                  <a:lnTo>
                    <a:pt x="245" y="24"/>
                  </a:lnTo>
                  <a:lnTo>
                    <a:pt x="254" y="24"/>
                  </a:lnTo>
                  <a:lnTo>
                    <a:pt x="262" y="24"/>
                  </a:lnTo>
                  <a:lnTo>
                    <a:pt x="266" y="24"/>
                  </a:lnTo>
                  <a:lnTo>
                    <a:pt x="273" y="23"/>
                  </a:lnTo>
                  <a:lnTo>
                    <a:pt x="281" y="23"/>
                  </a:lnTo>
                  <a:lnTo>
                    <a:pt x="288" y="21"/>
                  </a:lnTo>
                  <a:lnTo>
                    <a:pt x="388" y="0"/>
                  </a:lnTo>
                  <a:lnTo>
                    <a:pt x="390" y="4"/>
                  </a:lnTo>
                  <a:lnTo>
                    <a:pt x="399" y="11"/>
                  </a:lnTo>
                  <a:lnTo>
                    <a:pt x="405" y="17"/>
                  </a:lnTo>
                  <a:lnTo>
                    <a:pt x="412" y="23"/>
                  </a:lnTo>
                  <a:lnTo>
                    <a:pt x="418" y="24"/>
                  </a:lnTo>
                  <a:lnTo>
                    <a:pt x="422" y="26"/>
                  </a:lnTo>
                  <a:lnTo>
                    <a:pt x="427" y="28"/>
                  </a:lnTo>
                  <a:lnTo>
                    <a:pt x="433" y="30"/>
                  </a:lnTo>
                  <a:lnTo>
                    <a:pt x="437" y="30"/>
                  </a:lnTo>
                  <a:lnTo>
                    <a:pt x="444" y="30"/>
                  </a:lnTo>
                  <a:lnTo>
                    <a:pt x="448" y="32"/>
                  </a:lnTo>
                  <a:lnTo>
                    <a:pt x="456" y="36"/>
                  </a:lnTo>
                  <a:lnTo>
                    <a:pt x="457" y="38"/>
                  </a:lnTo>
                  <a:lnTo>
                    <a:pt x="459" y="41"/>
                  </a:lnTo>
                  <a:lnTo>
                    <a:pt x="463" y="43"/>
                  </a:lnTo>
                  <a:lnTo>
                    <a:pt x="465" y="47"/>
                  </a:lnTo>
                  <a:lnTo>
                    <a:pt x="471" y="49"/>
                  </a:lnTo>
                  <a:lnTo>
                    <a:pt x="484" y="51"/>
                  </a:lnTo>
                  <a:lnTo>
                    <a:pt x="503" y="51"/>
                  </a:lnTo>
                  <a:lnTo>
                    <a:pt x="529" y="51"/>
                  </a:lnTo>
                  <a:lnTo>
                    <a:pt x="527" y="55"/>
                  </a:lnTo>
                  <a:lnTo>
                    <a:pt x="525" y="58"/>
                  </a:lnTo>
                  <a:lnTo>
                    <a:pt x="523" y="62"/>
                  </a:lnTo>
                  <a:lnTo>
                    <a:pt x="521" y="66"/>
                  </a:lnTo>
                  <a:lnTo>
                    <a:pt x="521" y="70"/>
                  </a:lnTo>
                  <a:lnTo>
                    <a:pt x="521" y="75"/>
                  </a:lnTo>
                  <a:lnTo>
                    <a:pt x="519" y="77"/>
                  </a:lnTo>
                  <a:lnTo>
                    <a:pt x="518" y="83"/>
                  </a:lnTo>
                  <a:lnTo>
                    <a:pt x="516" y="88"/>
                  </a:lnTo>
                  <a:lnTo>
                    <a:pt x="514" y="92"/>
                  </a:lnTo>
                  <a:lnTo>
                    <a:pt x="514" y="98"/>
                  </a:lnTo>
                  <a:lnTo>
                    <a:pt x="514" y="105"/>
                  </a:lnTo>
                  <a:lnTo>
                    <a:pt x="514" y="109"/>
                  </a:lnTo>
                  <a:lnTo>
                    <a:pt x="508" y="124"/>
                  </a:lnTo>
                  <a:lnTo>
                    <a:pt x="504" y="132"/>
                  </a:lnTo>
                  <a:lnTo>
                    <a:pt x="503" y="139"/>
                  </a:lnTo>
                  <a:lnTo>
                    <a:pt x="499" y="147"/>
                  </a:lnTo>
                  <a:lnTo>
                    <a:pt x="497" y="152"/>
                  </a:lnTo>
                  <a:lnTo>
                    <a:pt x="497" y="211"/>
                  </a:lnTo>
                  <a:lnTo>
                    <a:pt x="497" y="218"/>
                  </a:lnTo>
                  <a:lnTo>
                    <a:pt x="501" y="237"/>
                  </a:lnTo>
                  <a:lnTo>
                    <a:pt x="508" y="265"/>
                  </a:lnTo>
                  <a:lnTo>
                    <a:pt x="516" y="297"/>
                  </a:lnTo>
                  <a:lnTo>
                    <a:pt x="523" y="331"/>
                  </a:lnTo>
                  <a:lnTo>
                    <a:pt x="531" y="359"/>
                  </a:lnTo>
                  <a:lnTo>
                    <a:pt x="535" y="384"/>
                  </a:lnTo>
                  <a:lnTo>
                    <a:pt x="538" y="397"/>
                  </a:lnTo>
                  <a:lnTo>
                    <a:pt x="538" y="399"/>
                  </a:lnTo>
                  <a:lnTo>
                    <a:pt x="538" y="401"/>
                  </a:lnTo>
                  <a:lnTo>
                    <a:pt x="536" y="403"/>
                  </a:lnTo>
                  <a:lnTo>
                    <a:pt x="535" y="403"/>
                  </a:lnTo>
                  <a:lnTo>
                    <a:pt x="531" y="404"/>
                  </a:lnTo>
                  <a:lnTo>
                    <a:pt x="521" y="404"/>
                  </a:lnTo>
                  <a:lnTo>
                    <a:pt x="512" y="404"/>
                  </a:lnTo>
                  <a:lnTo>
                    <a:pt x="508" y="404"/>
                  </a:lnTo>
                  <a:lnTo>
                    <a:pt x="503" y="406"/>
                  </a:lnTo>
                  <a:lnTo>
                    <a:pt x="499" y="408"/>
                  </a:lnTo>
                  <a:lnTo>
                    <a:pt x="495" y="410"/>
                  </a:lnTo>
                  <a:lnTo>
                    <a:pt x="493" y="412"/>
                  </a:lnTo>
                  <a:lnTo>
                    <a:pt x="491" y="416"/>
                  </a:lnTo>
                  <a:lnTo>
                    <a:pt x="489" y="418"/>
                  </a:lnTo>
                  <a:lnTo>
                    <a:pt x="489" y="419"/>
                  </a:lnTo>
                  <a:lnTo>
                    <a:pt x="489" y="423"/>
                  </a:lnTo>
                  <a:lnTo>
                    <a:pt x="488" y="427"/>
                  </a:lnTo>
                  <a:lnTo>
                    <a:pt x="488" y="429"/>
                  </a:lnTo>
                  <a:lnTo>
                    <a:pt x="489" y="435"/>
                  </a:lnTo>
                  <a:lnTo>
                    <a:pt x="491" y="444"/>
                  </a:lnTo>
                  <a:lnTo>
                    <a:pt x="499" y="465"/>
                  </a:lnTo>
                  <a:lnTo>
                    <a:pt x="504" y="476"/>
                  </a:lnTo>
                  <a:lnTo>
                    <a:pt x="510" y="487"/>
                  </a:lnTo>
                  <a:lnTo>
                    <a:pt x="514" y="495"/>
                  </a:lnTo>
                  <a:lnTo>
                    <a:pt x="518" y="500"/>
                  </a:lnTo>
                  <a:lnTo>
                    <a:pt x="548" y="502"/>
                  </a:lnTo>
                  <a:lnTo>
                    <a:pt x="550" y="534"/>
                  </a:lnTo>
                  <a:lnTo>
                    <a:pt x="548" y="534"/>
                  </a:lnTo>
                  <a:lnTo>
                    <a:pt x="544" y="534"/>
                  </a:lnTo>
                  <a:lnTo>
                    <a:pt x="536" y="534"/>
                  </a:lnTo>
                  <a:lnTo>
                    <a:pt x="527" y="532"/>
                  </a:lnTo>
                  <a:lnTo>
                    <a:pt x="521" y="530"/>
                  </a:lnTo>
                  <a:lnTo>
                    <a:pt x="516" y="530"/>
                  </a:lnTo>
                  <a:lnTo>
                    <a:pt x="510" y="529"/>
                  </a:lnTo>
                  <a:lnTo>
                    <a:pt x="504" y="525"/>
                  </a:lnTo>
                  <a:lnTo>
                    <a:pt x="499" y="521"/>
                  </a:lnTo>
                  <a:lnTo>
                    <a:pt x="493" y="517"/>
                  </a:lnTo>
                  <a:lnTo>
                    <a:pt x="486" y="513"/>
                  </a:lnTo>
                  <a:lnTo>
                    <a:pt x="480" y="508"/>
                  </a:lnTo>
                  <a:lnTo>
                    <a:pt x="461" y="480"/>
                  </a:lnTo>
                  <a:lnTo>
                    <a:pt x="457" y="480"/>
                  </a:lnTo>
                  <a:lnTo>
                    <a:pt x="454" y="480"/>
                  </a:lnTo>
                  <a:lnTo>
                    <a:pt x="450" y="478"/>
                  </a:lnTo>
                  <a:lnTo>
                    <a:pt x="446" y="476"/>
                  </a:lnTo>
                  <a:lnTo>
                    <a:pt x="444" y="474"/>
                  </a:lnTo>
                  <a:lnTo>
                    <a:pt x="444" y="472"/>
                  </a:lnTo>
                  <a:lnTo>
                    <a:pt x="444" y="470"/>
                  </a:lnTo>
                  <a:lnTo>
                    <a:pt x="444" y="466"/>
                  </a:lnTo>
                  <a:lnTo>
                    <a:pt x="442" y="468"/>
                  </a:lnTo>
                  <a:lnTo>
                    <a:pt x="440" y="474"/>
                  </a:lnTo>
                  <a:lnTo>
                    <a:pt x="439" y="476"/>
                  </a:lnTo>
                  <a:lnTo>
                    <a:pt x="435" y="478"/>
                  </a:lnTo>
                  <a:lnTo>
                    <a:pt x="433" y="480"/>
                  </a:lnTo>
                  <a:lnTo>
                    <a:pt x="431" y="480"/>
                  </a:lnTo>
                  <a:lnTo>
                    <a:pt x="429" y="480"/>
                  </a:lnTo>
                  <a:lnTo>
                    <a:pt x="425" y="480"/>
                  </a:lnTo>
                  <a:lnTo>
                    <a:pt x="416" y="478"/>
                  </a:lnTo>
                  <a:lnTo>
                    <a:pt x="393" y="474"/>
                  </a:lnTo>
                  <a:lnTo>
                    <a:pt x="369" y="470"/>
                  </a:lnTo>
                  <a:lnTo>
                    <a:pt x="352" y="466"/>
                  </a:lnTo>
                  <a:lnTo>
                    <a:pt x="348" y="465"/>
                  </a:lnTo>
                  <a:lnTo>
                    <a:pt x="345" y="463"/>
                  </a:lnTo>
                  <a:lnTo>
                    <a:pt x="341" y="459"/>
                  </a:lnTo>
                  <a:lnTo>
                    <a:pt x="339" y="459"/>
                  </a:lnTo>
                  <a:lnTo>
                    <a:pt x="337" y="457"/>
                  </a:lnTo>
                  <a:lnTo>
                    <a:pt x="333" y="455"/>
                  </a:lnTo>
                  <a:lnTo>
                    <a:pt x="331" y="453"/>
                  </a:lnTo>
                  <a:lnTo>
                    <a:pt x="326" y="451"/>
                  </a:lnTo>
                  <a:lnTo>
                    <a:pt x="320" y="451"/>
                  </a:lnTo>
                  <a:lnTo>
                    <a:pt x="314" y="453"/>
                  </a:lnTo>
                  <a:lnTo>
                    <a:pt x="311" y="451"/>
                  </a:lnTo>
                  <a:lnTo>
                    <a:pt x="299" y="451"/>
                  </a:lnTo>
                  <a:lnTo>
                    <a:pt x="292" y="451"/>
                  </a:lnTo>
                  <a:lnTo>
                    <a:pt x="284" y="453"/>
                  </a:lnTo>
                  <a:lnTo>
                    <a:pt x="277" y="453"/>
                  </a:lnTo>
                  <a:lnTo>
                    <a:pt x="267" y="455"/>
                  </a:lnTo>
                  <a:lnTo>
                    <a:pt x="237" y="455"/>
                  </a:lnTo>
                  <a:lnTo>
                    <a:pt x="237" y="450"/>
                  </a:lnTo>
                  <a:lnTo>
                    <a:pt x="241" y="436"/>
                  </a:lnTo>
                  <a:lnTo>
                    <a:pt x="241" y="429"/>
                  </a:lnTo>
                  <a:lnTo>
                    <a:pt x="241" y="421"/>
                  </a:lnTo>
                  <a:lnTo>
                    <a:pt x="241" y="418"/>
                  </a:lnTo>
                  <a:lnTo>
                    <a:pt x="239" y="414"/>
                  </a:lnTo>
                  <a:lnTo>
                    <a:pt x="239" y="410"/>
                  </a:lnTo>
                  <a:lnTo>
                    <a:pt x="237" y="408"/>
                  </a:lnTo>
                  <a:lnTo>
                    <a:pt x="235" y="404"/>
                  </a:lnTo>
                  <a:lnTo>
                    <a:pt x="234" y="393"/>
                  </a:lnTo>
                  <a:lnTo>
                    <a:pt x="232" y="387"/>
                  </a:lnTo>
                  <a:lnTo>
                    <a:pt x="232" y="378"/>
                  </a:lnTo>
                  <a:lnTo>
                    <a:pt x="232" y="371"/>
                  </a:lnTo>
                  <a:lnTo>
                    <a:pt x="234" y="363"/>
                  </a:lnTo>
                  <a:lnTo>
                    <a:pt x="211" y="363"/>
                  </a:lnTo>
                  <a:lnTo>
                    <a:pt x="211" y="354"/>
                  </a:lnTo>
                  <a:lnTo>
                    <a:pt x="183" y="356"/>
                  </a:lnTo>
                  <a:lnTo>
                    <a:pt x="183" y="359"/>
                  </a:lnTo>
                  <a:lnTo>
                    <a:pt x="179" y="365"/>
                  </a:lnTo>
                  <a:lnTo>
                    <a:pt x="177" y="371"/>
                  </a:lnTo>
                  <a:lnTo>
                    <a:pt x="177" y="374"/>
                  </a:lnTo>
                  <a:lnTo>
                    <a:pt x="175" y="378"/>
                  </a:lnTo>
                  <a:lnTo>
                    <a:pt x="175" y="384"/>
                  </a:lnTo>
                  <a:lnTo>
                    <a:pt x="130" y="378"/>
                  </a:lnTo>
                  <a:lnTo>
                    <a:pt x="111" y="329"/>
                  </a:lnTo>
                  <a:lnTo>
                    <a:pt x="104" y="329"/>
                  </a:lnTo>
                  <a:lnTo>
                    <a:pt x="83" y="329"/>
                  </a:lnTo>
                  <a:lnTo>
                    <a:pt x="72" y="329"/>
                  </a:lnTo>
                  <a:lnTo>
                    <a:pt x="59" y="329"/>
                  </a:lnTo>
                  <a:lnTo>
                    <a:pt x="53" y="331"/>
                  </a:lnTo>
                  <a:lnTo>
                    <a:pt x="49" y="331"/>
                  </a:lnTo>
                  <a:lnTo>
                    <a:pt x="45" y="333"/>
                  </a:lnTo>
                  <a:lnTo>
                    <a:pt x="44" y="333"/>
                  </a:lnTo>
                  <a:lnTo>
                    <a:pt x="4" y="337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7" name="Freeform 338"/>
            <p:cNvSpPr>
              <a:spLocks/>
            </p:cNvSpPr>
            <p:nvPr/>
          </p:nvSpPr>
          <p:spPr bwMode="auto">
            <a:xfrm>
              <a:off x="846" y="2947"/>
              <a:ext cx="217" cy="102"/>
            </a:xfrm>
            <a:custGeom>
              <a:avLst/>
              <a:gdLst>
                <a:gd name="T0" fmla="*/ 22 w 419"/>
                <a:gd name="T1" fmla="*/ 0 h 254"/>
                <a:gd name="T2" fmla="*/ 22 w 419"/>
                <a:gd name="T3" fmla="*/ 0 h 254"/>
                <a:gd name="T4" fmla="*/ 20 w 419"/>
                <a:gd name="T5" fmla="*/ 0 h 254"/>
                <a:gd name="T6" fmla="*/ 19 w 419"/>
                <a:gd name="T7" fmla="*/ 0 h 254"/>
                <a:gd name="T8" fmla="*/ 19 w 419"/>
                <a:gd name="T9" fmla="*/ 0 h 254"/>
                <a:gd name="T10" fmla="*/ 19 w 419"/>
                <a:gd name="T11" fmla="*/ 1 h 254"/>
                <a:gd name="T12" fmla="*/ 19 w 419"/>
                <a:gd name="T13" fmla="*/ 1 h 254"/>
                <a:gd name="T14" fmla="*/ 20 w 419"/>
                <a:gd name="T15" fmla="*/ 2 h 254"/>
                <a:gd name="T16" fmla="*/ 21 w 419"/>
                <a:gd name="T17" fmla="*/ 2 h 254"/>
                <a:gd name="T18" fmla="*/ 23 w 419"/>
                <a:gd name="T19" fmla="*/ 4 h 254"/>
                <a:gd name="T20" fmla="*/ 21 w 419"/>
                <a:gd name="T21" fmla="*/ 4 h 254"/>
                <a:gd name="T22" fmla="*/ 20 w 419"/>
                <a:gd name="T23" fmla="*/ 3 h 254"/>
                <a:gd name="T24" fmla="*/ 19 w 419"/>
                <a:gd name="T25" fmla="*/ 3 h 254"/>
                <a:gd name="T26" fmla="*/ 17 w 419"/>
                <a:gd name="T27" fmla="*/ 2 h 254"/>
                <a:gd name="T28" fmla="*/ 16 w 419"/>
                <a:gd name="T29" fmla="*/ 2 h 254"/>
                <a:gd name="T30" fmla="*/ 16 w 419"/>
                <a:gd name="T31" fmla="*/ 2 h 254"/>
                <a:gd name="T32" fmla="*/ 15 w 419"/>
                <a:gd name="T33" fmla="*/ 2 h 254"/>
                <a:gd name="T34" fmla="*/ 15 w 419"/>
                <a:gd name="T35" fmla="*/ 2 h 254"/>
                <a:gd name="T36" fmla="*/ 14 w 419"/>
                <a:gd name="T37" fmla="*/ 2 h 254"/>
                <a:gd name="T38" fmla="*/ 11 w 419"/>
                <a:gd name="T39" fmla="*/ 2 h 254"/>
                <a:gd name="T40" fmla="*/ 8 w 419"/>
                <a:gd name="T41" fmla="*/ 2 h 254"/>
                <a:gd name="T42" fmla="*/ 8 w 419"/>
                <a:gd name="T43" fmla="*/ 2 h 254"/>
                <a:gd name="T44" fmla="*/ 7 w 419"/>
                <a:gd name="T45" fmla="*/ 2 h 254"/>
                <a:gd name="T46" fmla="*/ 6 w 419"/>
                <a:gd name="T47" fmla="*/ 2 h 254"/>
                <a:gd name="T48" fmla="*/ 4 w 419"/>
                <a:gd name="T49" fmla="*/ 2 h 254"/>
                <a:gd name="T50" fmla="*/ 3 w 419"/>
                <a:gd name="T51" fmla="*/ 2 h 254"/>
                <a:gd name="T52" fmla="*/ 3 w 419"/>
                <a:gd name="T53" fmla="*/ 2 h 254"/>
                <a:gd name="T54" fmla="*/ 3 w 419"/>
                <a:gd name="T55" fmla="*/ 3 h 254"/>
                <a:gd name="T56" fmla="*/ 1 w 419"/>
                <a:gd name="T57" fmla="*/ 6 h 254"/>
                <a:gd name="T58" fmla="*/ 2 w 419"/>
                <a:gd name="T59" fmla="*/ 6 h 254"/>
                <a:gd name="T60" fmla="*/ 3 w 419"/>
                <a:gd name="T61" fmla="*/ 6 h 254"/>
                <a:gd name="T62" fmla="*/ 4 w 419"/>
                <a:gd name="T63" fmla="*/ 6 h 254"/>
                <a:gd name="T64" fmla="*/ 8 w 419"/>
                <a:gd name="T65" fmla="*/ 6 h 254"/>
                <a:gd name="T66" fmla="*/ 12 w 419"/>
                <a:gd name="T67" fmla="*/ 6 h 254"/>
                <a:gd name="T68" fmla="*/ 13 w 419"/>
                <a:gd name="T69" fmla="*/ 6 h 254"/>
                <a:gd name="T70" fmla="*/ 15 w 419"/>
                <a:gd name="T71" fmla="*/ 6 h 254"/>
                <a:gd name="T72" fmla="*/ 17 w 419"/>
                <a:gd name="T73" fmla="*/ 6 h 254"/>
                <a:gd name="T74" fmla="*/ 17 w 419"/>
                <a:gd name="T75" fmla="*/ 6 h 254"/>
                <a:gd name="T76" fmla="*/ 18 w 419"/>
                <a:gd name="T77" fmla="*/ 6 h 254"/>
                <a:gd name="T78" fmla="*/ 18 w 419"/>
                <a:gd name="T79" fmla="*/ 6 h 254"/>
                <a:gd name="T80" fmla="*/ 30 w 419"/>
                <a:gd name="T81" fmla="*/ 3 h 254"/>
                <a:gd name="T82" fmla="*/ 30 w 419"/>
                <a:gd name="T83" fmla="*/ 2 h 254"/>
                <a:gd name="T84" fmla="*/ 30 w 419"/>
                <a:gd name="T85" fmla="*/ 2 h 254"/>
                <a:gd name="T86" fmla="*/ 28 w 419"/>
                <a:gd name="T87" fmla="*/ 1 h 254"/>
                <a:gd name="T88" fmla="*/ 27 w 419"/>
                <a:gd name="T89" fmla="*/ 1 h 254"/>
                <a:gd name="T90" fmla="*/ 26 w 419"/>
                <a:gd name="T91" fmla="*/ 0 h 254"/>
                <a:gd name="T92" fmla="*/ 25 w 419"/>
                <a:gd name="T93" fmla="*/ 0 h 2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19"/>
                <a:gd name="T142" fmla="*/ 0 h 254"/>
                <a:gd name="T143" fmla="*/ 419 w 419"/>
                <a:gd name="T144" fmla="*/ 254 h 2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19" h="254">
                  <a:moveTo>
                    <a:pt x="304" y="0"/>
                  </a:moveTo>
                  <a:lnTo>
                    <a:pt x="304" y="2"/>
                  </a:lnTo>
                  <a:lnTo>
                    <a:pt x="304" y="4"/>
                  </a:lnTo>
                  <a:lnTo>
                    <a:pt x="304" y="6"/>
                  </a:lnTo>
                  <a:lnTo>
                    <a:pt x="301" y="6"/>
                  </a:lnTo>
                  <a:lnTo>
                    <a:pt x="299" y="6"/>
                  </a:lnTo>
                  <a:lnTo>
                    <a:pt x="289" y="7"/>
                  </a:lnTo>
                  <a:lnTo>
                    <a:pt x="280" y="7"/>
                  </a:lnTo>
                  <a:lnTo>
                    <a:pt x="274" y="7"/>
                  </a:lnTo>
                  <a:lnTo>
                    <a:pt x="269" y="9"/>
                  </a:lnTo>
                  <a:lnTo>
                    <a:pt x="265" y="11"/>
                  </a:lnTo>
                  <a:lnTo>
                    <a:pt x="261" y="13"/>
                  </a:lnTo>
                  <a:lnTo>
                    <a:pt x="259" y="15"/>
                  </a:lnTo>
                  <a:lnTo>
                    <a:pt x="259" y="17"/>
                  </a:lnTo>
                  <a:lnTo>
                    <a:pt x="257" y="21"/>
                  </a:lnTo>
                  <a:lnTo>
                    <a:pt x="257" y="22"/>
                  </a:lnTo>
                  <a:lnTo>
                    <a:pt x="256" y="24"/>
                  </a:lnTo>
                  <a:lnTo>
                    <a:pt x="256" y="28"/>
                  </a:lnTo>
                  <a:lnTo>
                    <a:pt x="256" y="32"/>
                  </a:lnTo>
                  <a:lnTo>
                    <a:pt x="256" y="38"/>
                  </a:lnTo>
                  <a:lnTo>
                    <a:pt x="259" y="45"/>
                  </a:lnTo>
                  <a:lnTo>
                    <a:pt x="267" y="66"/>
                  </a:lnTo>
                  <a:lnTo>
                    <a:pt x="272" y="79"/>
                  </a:lnTo>
                  <a:lnTo>
                    <a:pt x="278" y="90"/>
                  </a:lnTo>
                  <a:lnTo>
                    <a:pt x="282" y="98"/>
                  </a:lnTo>
                  <a:lnTo>
                    <a:pt x="286" y="103"/>
                  </a:lnTo>
                  <a:lnTo>
                    <a:pt x="314" y="107"/>
                  </a:lnTo>
                  <a:lnTo>
                    <a:pt x="318" y="137"/>
                  </a:lnTo>
                  <a:lnTo>
                    <a:pt x="316" y="137"/>
                  </a:lnTo>
                  <a:lnTo>
                    <a:pt x="310" y="137"/>
                  </a:lnTo>
                  <a:lnTo>
                    <a:pt x="303" y="137"/>
                  </a:lnTo>
                  <a:lnTo>
                    <a:pt x="295" y="135"/>
                  </a:lnTo>
                  <a:lnTo>
                    <a:pt x="289" y="135"/>
                  </a:lnTo>
                  <a:lnTo>
                    <a:pt x="284" y="133"/>
                  </a:lnTo>
                  <a:lnTo>
                    <a:pt x="278" y="132"/>
                  </a:lnTo>
                  <a:lnTo>
                    <a:pt x="272" y="128"/>
                  </a:lnTo>
                  <a:lnTo>
                    <a:pt x="265" y="126"/>
                  </a:lnTo>
                  <a:lnTo>
                    <a:pt x="259" y="120"/>
                  </a:lnTo>
                  <a:lnTo>
                    <a:pt x="254" y="116"/>
                  </a:lnTo>
                  <a:lnTo>
                    <a:pt x="246" y="111"/>
                  </a:lnTo>
                  <a:lnTo>
                    <a:pt x="229" y="83"/>
                  </a:lnTo>
                  <a:lnTo>
                    <a:pt x="225" y="83"/>
                  </a:lnTo>
                  <a:lnTo>
                    <a:pt x="220" y="83"/>
                  </a:lnTo>
                  <a:lnTo>
                    <a:pt x="216" y="81"/>
                  </a:lnTo>
                  <a:lnTo>
                    <a:pt x="214" y="79"/>
                  </a:lnTo>
                  <a:lnTo>
                    <a:pt x="212" y="77"/>
                  </a:lnTo>
                  <a:lnTo>
                    <a:pt x="212" y="75"/>
                  </a:lnTo>
                  <a:lnTo>
                    <a:pt x="210" y="73"/>
                  </a:lnTo>
                  <a:lnTo>
                    <a:pt x="210" y="69"/>
                  </a:lnTo>
                  <a:lnTo>
                    <a:pt x="210" y="71"/>
                  </a:lnTo>
                  <a:lnTo>
                    <a:pt x="208" y="77"/>
                  </a:lnTo>
                  <a:lnTo>
                    <a:pt x="207" y="79"/>
                  </a:lnTo>
                  <a:lnTo>
                    <a:pt x="203" y="81"/>
                  </a:lnTo>
                  <a:lnTo>
                    <a:pt x="201" y="83"/>
                  </a:lnTo>
                  <a:lnTo>
                    <a:pt x="199" y="83"/>
                  </a:lnTo>
                  <a:lnTo>
                    <a:pt x="195" y="83"/>
                  </a:lnTo>
                  <a:lnTo>
                    <a:pt x="193" y="83"/>
                  </a:lnTo>
                  <a:lnTo>
                    <a:pt x="184" y="81"/>
                  </a:lnTo>
                  <a:lnTo>
                    <a:pt x="161" y="77"/>
                  </a:lnTo>
                  <a:lnTo>
                    <a:pt x="137" y="73"/>
                  </a:lnTo>
                  <a:lnTo>
                    <a:pt x="120" y="69"/>
                  </a:lnTo>
                  <a:lnTo>
                    <a:pt x="116" y="68"/>
                  </a:lnTo>
                  <a:lnTo>
                    <a:pt x="113" y="66"/>
                  </a:lnTo>
                  <a:lnTo>
                    <a:pt x="109" y="62"/>
                  </a:lnTo>
                  <a:lnTo>
                    <a:pt x="107" y="62"/>
                  </a:lnTo>
                  <a:lnTo>
                    <a:pt x="105" y="60"/>
                  </a:lnTo>
                  <a:lnTo>
                    <a:pt x="101" y="56"/>
                  </a:lnTo>
                  <a:lnTo>
                    <a:pt x="99" y="56"/>
                  </a:lnTo>
                  <a:lnTo>
                    <a:pt x="94" y="54"/>
                  </a:lnTo>
                  <a:lnTo>
                    <a:pt x="88" y="54"/>
                  </a:lnTo>
                  <a:lnTo>
                    <a:pt x="82" y="56"/>
                  </a:lnTo>
                  <a:lnTo>
                    <a:pt x="79" y="54"/>
                  </a:lnTo>
                  <a:lnTo>
                    <a:pt x="67" y="54"/>
                  </a:lnTo>
                  <a:lnTo>
                    <a:pt x="60" y="54"/>
                  </a:lnTo>
                  <a:lnTo>
                    <a:pt x="52" y="56"/>
                  </a:lnTo>
                  <a:lnTo>
                    <a:pt x="45" y="56"/>
                  </a:lnTo>
                  <a:lnTo>
                    <a:pt x="35" y="58"/>
                  </a:lnTo>
                  <a:lnTo>
                    <a:pt x="35" y="66"/>
                  </a:lnTo>
                  <a:lnTo>
                    <a:pt x="34" y="85"/>
                  </a:lnTo>
                  <a:lnTo>
                    <a:pt x="34" y="94"/>
                  </a:lnTo>
                  <a:lnTo>
                    <a:pt x="34" y="103"/>
                  </a:lnTo>
                  <a:lnTo>
                    <a:pt x="34" y="111"/>
                  </a:lnTo>
                  <a:lnTo>
                    <a:pt x="35" y="115"/>
                  </a:lnTo>
                  <a:lnTo>
                    <a:pt x="0" y="116"/>
                  </a:lnTo>
                  <a:lnTo>
                    <a:pt x="2" y="212"/>
                  </a:lnTo>
                  <a:lnTo>
                    <a:pt x="3" y="218"/>
                  </a:lnTo>
                  <a:lnTo>
                    <a:pt x="11" y="227"/>
                  </a:lnTo>
                  <a:lnTo>
                    <a:pt x="15" y="233"/>
                  </a:lnTo>
                  <a:lnTo>
                    <a:pt x="24" y="239"/>
                  </a:lnTo>
                  <a:lnTo>
                    <a:pt x="28" y="241"/>
                  </a:lnTo>
                  <a:lnTo>
                    <a:pt x="32" y="243"/>
                  </a:lnTo>
                  <a:lnTo>
                    <a:pt x="35" y="246"/>
                  </a:lnTo>
                  <a:lnTo>
                    <a:pt x="43" y="246"/>
                  </a:lnTo>
                  <a:lnTo>
                    <a:pt x="45" y="246"/>
                  </a:lnTo>
                  <a:lnTo>
                    <a:pt x="58" y="244"/>
                  </a:lnTo>
                  <a:lnTo>
                    <a:pt x="77" y="243"/>
                  </a:lnTo>
                  <a:lnTo>
                    <a:pt x="101" y="243"/>
                  </a:lnTo>
                  <a:lnTo>
                    <a:pt x="111" y="244"/>
                  </a:lnTo>
                  <a:lnTo>
                    <a:pt x="128" y="248"/>
                  </a:lnTo>
                  <a:lnTo>
                    <a:pt x="150" y="250"/>
                  </a:lnTo>
                  <a:lnTo>
                    <a:pt x="169" y="252"/>
                  </a:lnTo>
                  <a:lnTo>
                    <a:pt x="171" y="254"/>
                  </a:lnTo>
                  <a:lnTo>
                    <a:pt x="180" y="254"/>
                  </a:lnTo>
                  <a:lnTo>
                    <a:pt x="186" y="254"/>
                  </a:lnTo>
                  <a:lnTo>
                    <a:pt x="192" y="254"/>
                  </a:lnTo>
                  <a:lnTo>
                    <a:pt x="199" y="254"/>
                  </a:lnTo>
                  <a:lnTo>
                    <a:pt x="207" y="252"/>
                  </a:lnTo>
                  <a:lnTo>
                    <a:pt x="214" y="252"/>
                  </a:lnTo>
                  <a:lnTo>
                    <a:pt x="222" y="250"/>
                  </a:lnTo>
                  <a:lnTo>
                    <a:pt x="227" y="246"/>
                  </a:lnTo>
                  <a:lnTo>
                    <a:pt x="235" y="243"/>
                  </a:lnTo>
                  <a:lnTo>
                    <a:pt x="237" y="241"/>
                  </a:lnTo>
                  <a:lnTo>
                    <a:pt x="240" y="239"/>
                  </a:lnTo>
                  <a:lnTo>
                    <a:pt x="242" y="237"/>
                  </a:lnTo>
                  <a:lnTo>
                    <a:pt x="244" y="233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6" y="224"/>
                  </a:lnTo>
                  <a:lnTo>
                    <a:pt x="246" y="218"/>
                  </a:lnTo>
                  <a:lnTo>
                    <a:pt x="414" y="184"/>
                  </a:lnTo>
                  <a:lnTo>
                    <a:pt x="414" y="137"/>
                  </a:lnTo>
                  <a:lnTo>
                    <a:pt x="410" y="118"/>
                  </a:lnTo>
                  <a:lnTo>
                    <a:pt x="419" y="107"/>
                  </a:lnTo>
                  <a:lnTo>
                    <a:pt x="419" y="101"/>
                  </a:lnTo>
                  <a:lnTo>
                    <a:pt x="417" y="92"/>
                  </a:lnTo>
                  <a:lnTo>
                    <a:pt x="414" y="85"/>
                  </a:lnTo>
                  <a:lnTo>
                    <a:pt x="412" y="75"/>
                  </a:lnTo>
                  <a:lnTo>
                    <a:pt x="410" y="68"/>
                  </a:lnTo>
                  <a:lnTo>
                    <a:pt x="406" y="58"/>
                  </a:lnTo>
                  <a:lnTo>
                    <a:pt x="400" y="51"/>
                  </a:lnTo>
                  <a:lnTo>
                    <a:pt x="395" y="41"/>
                  </a:lnTo>
                  <a:lnTo>
                    <a:pt x="389" y="34"/>
                  </a:lnTo>
                  <a:lnTo>
                    <a:pt x="383" y="26"/>
                  </a:lnTo>
                  <a:lnTo>
                    <a:pt x="378" y="24"/>
                  </a:lnTo>
                  <a:lnTo>
                    <a:pt x="374" y="21"/>
                  </a:lnTo>
                  <a:lnTo>
                    <a:pt x="370" y="17"/>
                  </a:lnTo>
                  <a:lnTo>
                    <a:pt x="366" y="15"/>
                  </a:lnTo>
                  <a:lnTo>
                    <a:pt x="361" y="13"/>
                  </a:lnTo>
                  <a:lnTo>
                    <a:pt x="355" y="11"/>
                  </a:lnTo>
                  <a:lnTo>
                    <a:pt x="351" y="11"/>
                  </a:lnTo>
                  <a:lnTo>
                    <a:pt x="346" y="11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8" name="Freeform 339"/>
            <p:cNvSpPr>
              <a:spLocks/>
            </p:cNvSpPr>
            <p:nvPr/>
          </p:nvSpPr>
          <p:spPr bwMode="auto">
            <a:xfrm>
              <a:off x="846" y="2947"/>
              <a:ext cx="217" cy="102"/>
            </a:xfrm>
            <a:custGeom>
              <a:avLst/>
              <a:gdLst>
                <a:gd name="T0" fmla="*/ 22 w 419"/>
                <a:gd name="T1" fmla="*/ 0 h 254"/>
                <a:gd name="T2" fmla="*/ 22 w 419"/>
                <a:gd name="T3" fmla="*/ 0 h 254"/>
                <a:gd name="T4" fmla="*/ 20 w 419"/>
                <a:gd name="T5" fmla="*/ 0 h 254"/>
                <a:gd name="T6" fmla="*/ 19 w 419"/>
                <a:gd name="T7" fmla="*/ 0 h 254"/>
                <a:gd name="T8" fmla="*/ 19 w 419"/>
                <a:gd name="T9" fmla="*/ 0 h 254"/>
                <a:gd name="T10" fmla="*/ 19 w 419"/>
                <a:gd name="T11" fmla="*/ 1 h 254"/>
                <a:gd name="T12" fmla="*/ 19 w 419"/>
                <a:gd name="T13" fmla="*/ 1 h 254"/>
                <a:gd name="T14" fmla="*/ 20 w 419"/>
                <a:gd name="T15" fmla="*/ 2 h 254"/>
                <a:gd name="T16" fmla="*/ 21 w 419"/>
                <a:gd name="T17" fmla="*/ 2 h 254"/>
                <a:gd name="T18" fmla="*/ 23 w 419"/>
                <a:gd name="T19" fmla="*/ 4 h 254"/>
                <a:gd name="T20" fmla="*/ 21 w 419"/>
                <a:gd name="T21" fmla="*/ 4 h 254"/>
                <a:gd name="T22" fmla="*/ 20 w 419"/>
                <a:gd name="T23" fmla="*/ 3 h 254"/>
                <a:gd name="T24" fmla="*/ 19 w 419"/>
                <a:gd name="T25" fmla="*/ 3 h 254"/>
                <a:gd name="T26" fmla="*/ 17 w 419"/>
                <a:gd name="T27" fmla="*/ 2 h 254"/>
                <a:gd name="T28" fmla="*/ 16 w 419"/>
                <a:gd name="T29" fmla="*/ 2 h 254"/>
                <a:gd name="T30" fmla="*/ 16 w 419"/>
                <a:gd name="T31" fmla="*/ 2 h 254"/>
                <a:gd name="T32" fmla="*/ 15 w 419"/>
                <a:gd name="T33" fmla="*/ 2 h 254"/>
                <a:gd name="T34" fmla="*/ 15 w 419"/>
                <a:gd name="T35" fmla="*/ 2 h 254"/>
                <a:gd name="T36" fmla="*/ 14 w 419"/>
                <a:gd name="T37" fmla="*/ 2 h 254"/>
                <a:gd name="T38" fmla="*/ 11 w 419"/>
                <a:gd name="T39" fmla="*/ 2 h 254"/>
                <a:gd name="T40" fmla="*/ 8 w 419"/>
                <a:gd name="T41" fmla="*/ 2 h 254"/>
                <a:gd name="T42" fmla="*/ 8 w 419"/>
                <a:gd name="T43" fmla="*/ 2 h 254"/>
                <a:gd name="T44" fmla="*/ 7 w 419"/>
                <a:gd name="T45" fmla="*/ 2 h 254"/>
                <a:gd name="T46" fmla="*/ 6 w 419"/>
                <a:gd name="T47" fmla="*/ 2 h 254"/>
                <a:gd name="T48" fmla="*/ 4 w 419"/>
                <a:gd name="T49" fmla="*/ 2 h 254"/>
                <a:gd name="T50" fmla="*/ 3 w 419"/>
                <a:gd name="T51" fmla="*/ 2 h 254"/>
                <a:gd name="T52" fmla="*/ 3 w 419"/>
                <a:gd name="T53" fmla="*/ 2 h 254"/>
                <a:gd name="T54" fmla="*/ 3 w 419"/>
                <a:gd name="T55" fmla="*/ 3 h 254"/>
                <a:gd name="T56" fmla="*/ 1 w 419"/>
                <a:gd name="T57" fmla="*/ 6 h 254"/>
                <a:gd name="T58" fmla="*/ 2 w 419"/>
                <a:gd name="T59" fmla="*/ 6 h 254"/>
                <a:gd name="T60" fmla="*/ 3 w 419"/>
                <a:gd name="T61" fmla="*/ 6 h 254"/>
                <a:gd name="T62" fmla="*/ 4 w 419"/>
                <a:gd name="T63" fmla="*/ 6 h 254"/>
                <a:gd name="T64" fmla="*/ 8 w 419"/>
                <a:gd name="T65" fmla="*/ 6 h 254"/>
                <a:gd name="T66" fmla="*/ 12 w 419"/>
                <a:gd name="T67" fmla="*/ 6 h 254"/>
                <a:gd name="T68" fmla="*/ 13 w 419"/>
                <a:gd name="T69" fmla="*/ 6 h 254"/>
                <a:gd name="T70" fmla="*/ 15 w 419"/>
                <a:gd name="T71" fmla="*/ 6 h 254"/>
                <a:gd name="T72" fmla="*/ 17 w 419"/>
                <a:gd name="T73" fmla="*/ 6 h 254"/>
                <a:gd name="T74" fmla="*/ 17 w 419"/>
                <a:gd name="T75" fmla="*/ 6 h 254"/>
                <a:gd name="T76" fmla="*/ 18 w 419"/>
                <a:gd name="T77" fmla="*/ 6 h 254"/>
                <a:gd name="T78" fmla="*/ 18 w 419"/>
                <a:gd name="T79" fmla="*/ 6 h 254"/>
                <a:gd name="T80" fmla="*/ 30 w 419"/>
                <a:gd name="T81" fmla="*/ 3 h 254"/>
                <a:gd name="T82" fmla="*/ 30 w 419"/>
                <a:gd name="T83" fmla="*/ 2 h 254"/>
                <a:gd name="T84" fmla="*/ 30 w 419"/>
                <a:gd name="T85" fmla="*/ 2 h 254"/>
                <a:gd name="T86" fmla="*/ 28 w 419"/>
                <a:gd name="T87" fmla="*/ 1 h 254"/>
                <a:gd name="T88" fmla="*/ 27 w 419"/>
                <a:gd name="T89" fmla="*/ 1 h 254"/>
                <a:gd name="T90" fmla="*/ 26 w 419"/>
                <a:gd name="T91" fmla="*/ 0 h 254"/>
                <a:gd name="T92" fmla="*/ 25 w 419"/>
                <a:gd name="T93" fmla="*/ 0 h 2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19"/>
                <a:gd name="T142" fmla="*/ 0 h 254"/>
                <a:gd name="T143" fmla="*/ 419 w 419"/>
                <a:gd name="T144" fmla="*/ 254 h 2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19" h="254">
                  <a:moveTo>
                    <a:pt x="304" y="0"/>
                  </a:moveTo>
                  <a:lnTo>
                    <a:pt x="304" y="2"/>
                  </a:lnTo>
                  <a:lnTo>
                    <a:pt x="304" y="4"/>
                  </a:lnTo>
                  <a:lnTo>
                    <a:pt x="304" y="6"/>
                  </a:lnTo>
                  <a:lnTo>
                    <a:pt x="301" y="6"/>
                  </a:lnTo>
                  <a:lnTo>
                    <a:pt x="299" y="6"/>
                  </a:lnTo>
                  <a:lnTo>
                    <a:pt x="289" y="7"/>
                  </a:lnTo>
                  <a:lnTo>
                    <a:pt x="280" y="7"/>
                  </a:lnTo>
                  <a:lnTo>
                    <a:pt x="274" y="7"/>
                  </a:lnTo>
                  <a:lnTo>
                    <a:pt x="269" y="9"/>
                  </a:lnTo>
                  <a:lnTo>
                    <a:pt x="265" y="11"/>
                  </a:lnTo>
                  <a:lnTo>
                    <a:pt x="261" y="13"/>
                  </a:lnTo>
                  <a:lnTo>
                    <a:pt x="259" y="15"/>
                  </a:lnTo>
                  <a:lnTo>
                    <a:pt x="259" y="17"/>
                  </a:lnTo>
                  <a:lnTo>
                    <a:pt x="257" y="21"/>
                  </a:lnTo>
                  <a:lnTo>
                    <a:pt x="257" y="22"/>
                  </a:lnTo>
                  <a:lnTo>
                    <a:pt x="256" y="24"/>
                  </a:lnTo>
                  <a:lnTo>
                    <a:pt x="256" y="28"/>
                  </a:lnTo>
                  <a:lnTo>
                    <a:pt x="256" y="32"/>
                  </a:lnTo>
                  <a:lnTo>
                    <a:pt x="256" y="38"/>
                  </a:lnTo>
                  <a:lnTo>
                    <a:pt x="259" y="45"/>
                  </a:lnTo>
                  <a:lnTo>
                    <a:pt x="267" y="66"/>
                  </a:lnTo>
                  <a:lnTo>
                    <a:pt x="272" y="79"/>
                  </a:lnTo>
                  <a:lnTo>
                    <a:pt x="278" y="90"/>
                  </a:lnTo>
                  <a:lnTo>
                    <a:pt x="282" y="98"/>
                  </a:lnTo>
                  <a:lnTo>
                    <a:pt x="286" y="103"/>
                  </a:lnTo>
                  <a:lnTo>
                    <a:pt x="314" y="107"/>
                  </a:lnTo>
                  <a:lnTo>
                    <a:pt x="318" y="137"/>
                  </a:lnTo>
                  <a:lnTo>
                    <a:pt x="316" y="137"/>
                  </a:lnTo>
                  <a:lnTo>
                    <a:pt x="310" y="137"/>
                  </a:lnTo>
                  <a:lnTo>
                    <a:pt x="303" y="137"/>
                  </a:lnTo>
                  <a:lnTo>
                    <a:pt x="295" y="135"/>
                  </a:lnTo>
                  <a:lnTo>
                    <a:pt x="289" y="135"/>
                  </a:lnTo>
                  <a:lnTo>
                    <a:pt x="284" y="133"/>
                  </a:lnTo>
                  <a:lnTo>
                    <a:pt x="278" y="132"/>
                  </a:lnTo>
                  <a:lnTo>
                    <a:pt x="272" y="128"/>
                  </a:lnTo>
                  <a:lnTo>
                    <a:pt x="265" y="126"/>
                  </a:lnTo>
                  <a:lnTo>
                    <a:pt x="259" y="120"/>
                  </a:lnTo>
                  <a:lnTo>
                    <a:pt x="254" y="116"/>
                  </a:lnTo>
                  <a:lnTo>
                    <a:pt x="246" y="111"/>
                  </a:lnTo>
                  <a:lnTo>
                    <a:pt x="229" y="83"/>
                  </a:lnTo>
                  <a:lnTo>
                    <a:pt x="225" y="83"/>
                  </a:lnTo>
                  <a:lnTo>
                    <a:pt x="220" y="83"/>
                  </a:lnTo>
                  <a:lnTo>
                    <a:pt x="216" y="81"/>
                  </a:lnTo>
                  <a:lnTo>
                    <a:pt x="214" y="79"/>
                  </a:lnTo>
                  <a:lnTo>
                    <a:pt x="212" y="77"/>
                  </a:lnTo>
                  <a:lnTo>
                    <a:pt x="212" y="75"/>
                  </a:lnTo>
                  <a:lnTo>
                    <a:pt x="210" y="73"/>
                  </a:lnTo>
                  <a:lnTo>
                    <a:pt x="210" y="69"/>
                  </a:lnTo>
                  <a:lnTo>
                    <a:pt x="210" y="71"/>
                  </a:lnTo>
                  <a:lnTo>
                    <a:pt x="208" y="77"/>
                  </a:lnTo>
                  <a:lnTo>
                    <a:pt x="207" y="79"/>
                  </a:lnTo>
                  <a:lnTo>
                    <a:pt x="203" y="81"/>
                  </a:lnTo>
                  <a:lnTo>
                    <a:pt x="201" y="83"/>
                  </a:lnTo>
                  <a:lnTo>
                    <a:pt x="199" y="83"/>
                  </a:lnTo>
                  <a:lnTo>
                    <a:pt x="195" y="83"/>
                  </a:lnTo>
                  <a:lnTo>
                    <a:pt x="193" y="83"/>
                  </a:lnTo>
                  <a:lnTo>
                    <a:pt x="184" y="81"/>
                  </a:lnTo>
                  <a:lnTo>
                    <a:pt x="161" y="77"/>
                  </a:lnTo>
                  <a:lnTo>
                    <a:pt x="137" y="73"/>
                  </a:lnTo>
                  <a:lnTo>
                    <a:pt x="120" y="69"/>
                  </a:lnTo>
                  <a:lnTo>
                    <a:pt x="116" y="68"/>
                  </a:lnTo>
                  <a:lnTo>
                    <a:pt x="113" y="66"/>
                  </a:lnTo>
                  <a:lnTo>
                    <a:pt x="109" y="62"/>
                  </a:lnTo>
                  <a:lnTo>
                    <a:pt x="107" y="62"/>
                  </a:lnTo>
                  <a:lnTo>
                    <a:pt x="105" y="60"/>
                  </a:lnTo>
                  <a:lnTo>
                    <a:pt x="101" y="56"/>
                  </a:lnTo>
                  <a:lnTo>
                    <a:pt x="99" y="56"/>
                  </a:lnTo>
                  <a:lnTo>
                    <a:pt x="94" y="54"/>
                  </a:lnTo>
                  <a:lnTo>
                    <a:pt x="88" y="54"/>
                  </a:lnTo>
                  <a:lnTo>
                    <a:pt x="82" y="56"/>
                  </a:lnTo>
                  <a:lnTo>
                    <a:pt x="79" y="54"/>
                  </a:lnTo>
                  <a:lnTo>
                    <a:pt x="67" y="54"/>
                  </a:lnTo>
                  <a:lnTo>
                    <a:pt x="60" y="54"/>
                  </a:lnTo>
                  <a:lnTo>
                    <a:pt x="52" y="56"/>
                  </a:lnTo>
                  <a:lnTo>
                    <a:pt x="45" y="56"/>
                  </a:lnTo>
                  <a:lnTo>
                    <a:pt x="35" y="58"/>
                  </a:lnTo>
                  <a:lnTo>
                    <a:pt x="35" y="66"/>
                  </a:lnTo>
                  <a:lnTo>
                    <a:pt x="34" y="85"/>
                  </a:lnTo>
                  <a:lnTo>
                    <a:pt x="34" y="94"/>
                  </a:lnTo>
                  <a:lnTo>
                    <a:pt x="34" y="103"/>
                  </a:lnTo>
                  <a:lnTo>
                    <a:pt x="34" y="111"/>
                  </a:lnTo>
                  <a:lnTo>
                    <a:pt x="35" y="115"/>
                  </a:lnTo>
                  <a:lnTo>
                    <a:pt x="0" y="116"/>
                  </a:lnTo>
                  <a:lnTo>
                    <a:pt x="2" y="212"/>
                  </a:lnTo>
                  <a:lnTo>
                    <a:pt x="3" y="218"/>
                  </a:lnTo>
                  <a:lnTo>
                    <a:pt x="11" y="227"/>
                  </a:lnTo>
                  <a:lnTo>
                    <a:pt x="15" y="233"/>
                  </a:lnTo>
                  <a:lnTo>
                    <a:pt x="24" y="239"/>
                  </a:lnTo>
                  <a:lnTo>
                    <a:pt x="28" y="241"/>
                  </a:lnTo>
                  <a:lnTo>
                    <a:pt x="32" y="243"/>
                  </a:lnTo>
                  <a:lnTo>
                    <a:pt x="35" y="246"/>
                  </a:lnTo>
                  <a:lnTo>
                    <a:pt x="43" y="246"/>
                  </a:lnTo>
                  <a:lnTo>
                    <a:pt x="45" y="246"/>
                  </a:lnTo>
                  <a:lnTo>
                    <a:pt x="58" y="244"/>
                  </a:lnTo>
                  <a:lnTo>
                    <a:pt x="77" y="243"/>
                  </a:lnTo>
                  <a:lnTo>
                    <a:pt x="101" y="243"/>
                  </a:lnTo>
                  <a:lnTo>
                    <a:pt x="111" y="244"/>
                  </a:lnTo>
                  <a:lnTo>
                    <a:pt x="128" y="248"/>
                  </a:lnTo>
                  <a:lnTo>
                    <a:pt x="150" y="250"/>
                  </a:lnTo>
                  <a:lnTo>
                    <a:pt x="169" y="252"/>
                  </a:lnTo>
                  <a:lnTo>
                    <a:pt x="171" y="254"/>
                  </a:lnTo>
                  <a:lnTo>
                    <a:pt x="180" y="254"/>
                  </a:lnTo>
                  <a:lnTo>
                    <a:pt x="186" y="254"/>
                  </a:lnTo>
                  <a:lnTo>
                    <a:pt x="192" y="254"/>
                  </a:lnTo>
                  <a:lnTo>
                    <a:pt x="199" y="254"/>
                  </a:lnTo>
                  <a:lnTo>
                    <a:pt x="207" y="252"/>
                  </a:lnTo>
                  <a:lnTo>
                    <a:pt x="214" y="252"/>
                  </a:lnTo>
                  <a:lnTo>
                    <a:pt x="222" y="250"/>
                  </a:lnTo>
                  <a:lnTo>
                    <a:pt x="227" y="246"/>
                  </a:lnTo>
                  <a:lnTo>
                    <a:pt x="235" y="243"/>
                  </a:lnTo>
                  <a:lnTo>
                    <a:pt x="237" y="241"/>
                  </a:lnTo>
                  <a:lnTo>
                    <a:pt x="240" y="239"/>
                  </a:lnTo>
                  <a:lnTo>
                    <a:pt x="242" y="237"/>
                  </a:lnTo>
                  <a:lnTo>
                    <a:pt x="244" y="233"/>
                  </a:lnTo>
                  <a:lnTo>
                    <a:pt x="246" y="229"/>
                  </a:lnTo>
                  <a:lnTo>
                    <a:pt x="246" y="227"/>
                  </a:lnTo>
                  <a:lnTo>
                    <a:pt x="246" y="224"/>
                  </a:lnTo>
                  <a:lnTo>
                    <a:pt x="246" y="218"/>
                  </a:lnTo>
                  <a:lnTo>
                    <a:pt x="414" y="184"/>
                  </a:lnTo>
                  <a:lnTo>
                    <a:pt x="414" y="137"/>
                  </a:lnTo>
                  <a:lnTo>
                    <a:pt x="410" y="118"/>
                  </a:lnTo>
                  <a:lnTo>
                    <a:pt x="419" y="107"/>
                  </a:lnTo>
                  <a:lnTo>
                    <a:pt x="419" y="101"/>
                  </a:lnTo>
                  <a:lnTo>
                    <a:pt x="417" y="92"/>
                  </a:lnTo>
                  <a:lnTo>
                    <a:pt x="414" y="85"/>
                  </a:lnTo>
                  <a:lnTo>
                    <a:pt x="412" y="75"/>
                  </a:lnTo>
                  <a:lnTo>
                    <a:pt x="410" y="68"/>
                  </a:lnTo>
                  <a:lnTo>
                    <a:pt x="406" y="58"/>
                  </a:lnTo>
                  <a:lnTo>
                    <a:pt x="400" y="51"/>
                  </a:lnTo>
                  <a:lnTo>
                    <a:pt x="395" y="41"/>
                  </a:lnTo>
                  <a:lnTo>
                    <a:pt x="389" y="34"/>
                  </a:lnTo>
                  <a:lnTo>
                    <a:pt x="383" y="26"/>
                  </a:lnTo>
                  <a:lnTo>
                    <a:pt x="378" y="24"/>
                  </a:lnTo>
                  <a:lnTo>
                    <a:pt x="374" y="21"/>
                  </a:lnTo>
                  <a:lnTo>
                    <a:pt x="370" y="17"/>
                  </a:lnTo>
                  <a:lnTo>
                    <a:pt x="366" y="15"/>
                  </a:lnTo>
                  <a:lnTo>
                    <a:pt x="361" y="13"/>
                  </a:lnTo>
                  <a:lnTo>
                    <a:pt x="355" y="11"/>
                  </a:lnTo>
                  <a:lnTo>
                    <a:pt x="351" y="11"/>
                  </a:lnTo>
                  <a:lnTo>
                    <a:pt x="346" y="11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9" name="Freeform 340"/>
            <p:cNvSpPr>
              <a:spLocks/>
            </p:cNvSpPr>
            <p:nvPr/>
          </p:nvSpPr>
          <p:spPr bwMode="auto">
            <a:xfrm>
              <a:off x="721" y="3037"/>
              <a:ext cx="214" cy="139"/>
            </a:xfrm>
            <a:custGeom>
              <a:avLst/>
              <a:gdLst>
                <a:gd name="T0" fmla="*/ 20 w 414"/>
                <a:gd name="T1" fmla="*/ 0 h 346"/>
                <a:gd name="T2" fmla="*/ 17 w 414"/>
                <a:gd name="T3" fmla="*/ 1 h 346"/>
                <a:gd name="T4" fmla="*/ 15 w 414"/>
                <a:gd name="T5" fmla="*/ 1 h 346"/>
                <a:gd name="T6" fmla="*/ 13 w 414"/>
                <a:gd name="T7" fmla="*/ 1 h 346"/>
                <a:gd name="T8" fmla="*/ 12 w 414"/>
                <a:gd name="T9" fmla="*/ 1 h 346"/>
                <a:gd name="T10" fmla="*/ 12 w 414"/>
                <a:gd name="T11" fmla="*/ 0 h 346"/>
                <a:gd name="T12" fmla="*/ 5 w 414"/>
                <a:gd name="T13" fmla="*/ 0 h 346"/>
                <a:gd name="T14" fmla="*/ 4 w 414"/>
                <a:gd name="T15" fmla="*/ 0 h 346"/>
                <a:gd name="T16" fmla="*/ 4 w 414"/>
                <a:gd name="T17" fmla="*/ 0 h 346"/>
                <a:gd name="T18" fmla="*/ 3 w 414"/>
                <a:gd name="T19" fmla="*/ 0 h 346"/>
                <a:gd name="T20" fmla="*/ 3 w 414"/>
                <a:gd name="T21" fmla="*/ 0 h 346"/>
                <a:gd name="T22" fmla="*/ 3 w 414"/>
                <a:gd name="T23" fmla="*/ 0 h 346"/>
                <a:gd name="T24" fmla="*/ 2 w 414"/>
                <a:gd name="T25" fmla="*/ 0 h 346"/>
                <a:gd name="T26" fmla="*/ 1 w 414"/>
                <a:gd name="T27" fmla="*/ 0 h 346"/>
                <a:gd name="T28" fmla="*/ 1 w 414"/>
                <a:gd name="T29" fmla="*/ 1 h 346"/>
                <a:gd name="T30" fmla="*/ 1 w 414"/>
                <a:gd name="T31" fmla="*/ 1 h 346"/>
                <a:gd name="T32" fmla="*/ 2 w 414"/>
                <a:gd name="T33" fmla="*/ 2 h 346"/>
                <a:gd name="T34" fmla="*/ 3 w 414"/>
                <a:gd name="T35" fmla="*/ 2 h 346"/>
                <a:gd name="T36" fmla="*/ 3 w 414"/>
                <a:gd name="T37" fmla="*/ 3 h 346"/>
                <a:gd name="T38" fmla="*/ 3 w 414"/>
                <a:gd name="T39" fmla="*/ 3 h 346"/>
                <a:gd name="T40" fmla="*/ 4 w 414"/>
                <a:gd name="T41" fmla="*/ 4 h 346"/>
                <a:gd name="T42" fmla="*/ 5 w 414"/>
                <a:gd name="T43" fmla="*/ 6 h 346"/>
                <a:gd name="T44" fmla="*/ 6 w 414"/>
                <a:gd name="T45" fmla="*/ 7 h 346"/>
                <a:gd name="T46" fmla="*/ 7 w 414"/>
                <a:gd name="T47" fmla="*/ 7 h 346"/>
                <a:gd name="T48" fmla="*/ 7 w 414"/>
                <a:gd name="T49" fmla="*/ 8 h 346"/>
                <a:gd name="T50" fmla="*/ 9 w 414"/>
                <a:gd name="T51" fmla="*/ 8 h 346"/>
                <a:gd name="T52" fmla="*/ 11 w 414"/>
                <a:gd name="T53" fmla="*/ 9 h 346"/>
                <a:gd name="T54" fmla="*/ 11 w 414"/>
                <a:gd name="T55" fmla="*/ 8 h 346"/>
                <a:gd name="T56" fmla="*/ 12 w 414"/>
                <a:gd name="T57" fmla="*/ 8 h 346"/>
                <a:gd name="T58" fmla="*/ 12 w 414"/>
                <a:gd name="T59" fmla="*/ 8 h 346"/>
                <a:gd name="T60" fmla="*/ 12 w 414"/>
                <a:gd name="T61" fmla="*/ 8 h 346"/>
                <a:gd name="T62" fmla="*/ 12 w 414"/>
                <a:gd name="T63" fmla="*/ 8 h 346"/>
                <a:gd name="T64" fmla="*/ 12 w 414"/>
                <a:gd name="T65" fmla="*/ 8 h 346"/>
                <a:gd name="T66" fmla="*/ 12 w 414"/>
                <a:gd name="T67" fmla="*/ 9 h 346"/>
                <a:gd name="T68" fmla="*/ 13 w 414"/>
                <a:gd name="T69" fmla="*/ 9 h 346"/>
                <a:gd name="T70" fmla="*/ 15 w 414"/>
                <a:gd name="T71" fmla="*/ 9 h 346"/>
                <a:gd name="T72" fmla="*/ 16 w 414"/>
                <a:gd name="T73" fmla="*/ 9 h 346"/>
                <a:gd name="T74" fmla="*/ 17 w 414"/>
                <a:gd name="T75" fmla="*/ 9 h 346"/>
                <a:gd name="T76" fmla="*/ 18 w 414"/>
                <a:gd name="T77" fmla="*/ 9 h 346"/>
                <a:gd name="T78" fmla="*/ 18 w 414"/>
                <a:gd name="T79" fmla="*/ 9 h 346"/>
                <a:gd name="T80" fmla="*/ 20 w 414"/>
                <a:gd name="T81" fmla="*/ 3 h 346"/>
                <a:gd name="T82" fmla="*/ 20 w 414"/>
                <a:gd name="T83" fmla="*/ 1 h 346"/>
                <a:gd name="T84" fmla="*/ 23 w 414"/>
                <a:gd name="T85" fmla="*/ 1 h 346"/>
                <a:gd name="T86" fmla="*/ 24 w 414"/>
                <a:gd name="T87" fmla="*/ 1 h 346"/>
                <a:gd name="T88" fmla="*/ 25 w 414"/>
                <a:gd name="T89" fmla="*/ 1 h 346"/>
                <a:gd name="T90" fmla="*/ 25 w 414"/>
                <a:gd name="T91" fmla="*/ 1 h 346"/>
                <a:gd name="T92" fmla="*/ 26 w 414"/>
                <a:gd name="T93" fmla="*/ 1 h 346"/>
                <a:gd name="T94" fmla="*/ 26 w 414"/>
                <a:gd name="T95" fmla="*/ 1 h 346"/>
                <a:gd name="T96" fmla="*/ 26 w 414"/>
                <a:gd name="T97" fmla="*/ 1 h 346"/>
                <a:gd name="T98" fmla="*/ 26 w 414"/>
                <a:gd name="T99" fmla="*/ 1 h 346"/>
                <a:gd name="T100" fmla="*/ 28 w 414"/>
                <a:gd name="T101" fmla="*/ 1 h 346"/>
                <a:gd name="T102" fmla="*/ 29 w 414"/>
                <a:gd name="T103" fmla="*/ 1 h 346"/>
                <a:gd name="T104" fmla="*/ 29 w 414"/>
                <a:gd name="T105" fmla="*/ 1 h 346"/>
                <a:gd name="T106" fmla="*/ 29 w 414"/>
                <a:gd name="T107" fmla="*/ 1 h 346"/>
                <a:gd name="T108" fmla="*/ 26 w 414"/>
                <a:gd name="T109" fmla="*/ 0 h 346"/>
                <a:gd name="T110" fmla="*/ 25 w 414"/>
                <a:gd name="T111" fmla="*/ 0 h 346"/>
                <a:gd name="T112" fmla="*/ 20 w 414"/>
                <a:gd name="T113" fmla="*/ 0 h 3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4"/>
                <a:gd name="T172" fmla="*/ 0 h 346"/>
                <a:gd name="T173" fmla="*/ 414 w 414"/>
                <a:gd name="T174" fmla="*/ 346 h 34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4" h="346">
                  <a:moveTo>
                    <a:pt x="284" y="18"/>
                  </a:moveTo>
                  <a:lnTo>
                    <a:pt x="275" y="20"/>
                  </a:lnTo>
                  <a:lnTo>
                    <a:pt x="258" y="22"/>
                  </a:lnTo>
                  <a:lnTo>
                    <a:pt x="237" y="26"/>
                  </a:lnTo>
                  <a:lnTo>
                    <a:pt x="220" y="28"/>
                  </a:lnTo>
                  <a:lnTo>
                    <a:pt x="214" y="28"/>
                  </a:lnTo>
                  <a:lnTo>
                    <a:pt x="196" y="26"/>
                  </a:lnTo>
                  <a:lnTo>
                    <a:pt x="184" y="26"/>
                  </a:lnTo>
                  <a:lnTo>
                    <a:pt x="177" y="24"/>
                  </a:lnTo>
                  <a:lnTo>
                    <a:pt x="171" y="22"/>
                  </a:lnTo>
                  <a:lnTo>
                    <a:pt x="169" y="20"/>
                  </a:lnTo>
                  <a:lnTo>
                    <a:pt x="166" y="20"/>
                  </a:lnTo>
                  <a:lnTo>
                    <a:pt x="164" y="18"/>
                  </a:lnTo>
                  <a:lnTo>
                    <a:pt x="70" y="18"/>
                  </a:lnTo>
                  <a:lnTo>
                    <a:pt x="66" y="18"/>
                  </a:lnTo>
                  <a:lnTo>
                    <a:pt x="58" y="17"/>
                  </a:lnTo>
                  <a:lnTo>
                    <a:pt x="55" y="15"/>
                  </a:lnTo>
                  <a:lnTo>
                    <a:pt x="51" y="13"/>
                  </a:lnTo>
                  <a:lnTo>
                    <a:pt x="47" y="11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41" y="3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9" y="1"/>
                  </a:lnTo>
                  <a:lnTo>
                    <a:pt x="2" y="3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6" y="28"/>
                  </a:lnTo>
                  <a:lnTo>
                    <a:pt x="9" y="39"/>
                  </a:lnTo>
                  <a:lnTo>
                    <a:pt x="17" y="54"/>
                  </a:lnTo>
                  <a:lnTo>
                    <a:pt x="25" y="67"/>
                  </a:lnTo>
                  <a:lnTo>
                    <a:pt x="30" y="82"/>
                  </a:lnTo>
                  <a:lnTo>
                    <a:pt x="32" y="92"/>
                  </a:lnTo>
                  <a:lnTo>
                    <a:pt x="36" y="99"/>
                  </a:lnTo>
                  <a:lnTo>
                    <a:pt x="38" y="105"/>
                  </a:lnTo>
                  <a:lnTo>
                    <a:pt x="38" y="112"/>
                  </a:lnTo>
                  <a:lnTo>
                    <a:pt x="40" y="118"/>
                  </a:lnTo>
                  <a:lnTo>
                    <a:pt x="45" y="135"/>
                  </a:lnTo>
                  <a:lnTo>
                    <a:pt x="53" y="161"/>
                  </a:lnTo>
                  <a:lnTo>
                    <a:pt x="60" y="190"/>
                  </a:lnTo>
                  <a:lnTo>
                    <a:pt x="72" y="220"/>
                  </a:lnTo>
                  <a:lnTo>
                    <a:pt x="81" y="248"/>
                  </a:lnTo>
                  <a:lnTo>
                    <a:pt x="87" y="259"/>
                  </a:lnTo>
                  <a:lnTo>
                    <a:pt x="90" y="269"/>
                  </a:lnTo>
                  <a:lnTo>
                    <a:pt x="94" y="278"/>
                  </a:lnTo>
                  <a:lnTo>
                    <a:pt x="100" y="284"/>
                  </a:lnTo>
                  <a:lnTo>
                    <a:pt x="104" y="291"/>
                  </a:lnTo>
                  <a:lnTo>
                    <a:pt x="113" y="310"/>
                  </a:lnTo>
                  <a:lnTo>
                    <a:pt x="122" y="331"/>
                  </a:lnTo>
                  <a:lnTo>
                    <a:pt x="130" y="344"/>
                  </a:lnTo>
                  <a:lnTo>
                    <a:pt x="154" y="336"/>
                  </a:lnTo>
                  <a:lnTo>
                    <a:pt x="154" y="334"/>
                  </a:lnTo>
                  <a:lnTo>
                    <a:pt x="158" y="329"/>
                  </a:lnTo>
                  <a:lnTo>
                    <a:pt x="162" y="323"/>
                  </a:lnTo>
                  <a:lnTo>
                    <a:pt x="164" y="317"/>
                  </a:lnTo>
                  <a:lnTo>
                    <a:pt x="167" y="316"/>
                  </a:lnTo>
                  <a:lnTo>
                    <a:pt x="169" y="316"/>
                  </a:lnTo>
                  <a:lnTo>
                    <a:pt x="171" y="317"/>
                  </a:lnTo>
                  <a:lnTo>
                    <a:pt x="173" y="317"/>
                  </a:lnTo>
                  <a:lnTo>
                    <a:pt x="173" y="319"/>
                  </a:lnTo>
                  <a:lnTo>
                    <a:pt x="173" y="321"/>
                  </a:lnTo>
                  <a:lnTo>
                    <a:pt x="175" y="331"/>
                  </a:lnTo>
                  <a:lnTo>
                    <a:pt x="175" y="334"/>
                  </a:lnTo>
                  <a:lnTo>
                    <a:pt x="177" y="338"/>
                  </a:lnTo>
                  <a:lnTo>
                    <a:pt x="179" y="340"/>
                  </a:lnTo>
                  <a:lnTo>
                    <a:pt x="181" y="342"/>
                  </a:lnTo>
                  <a:lnTo>
                    <a:pt x="190" y="344"/>
                  </a:lnTo>
                  <a:lnTo>
                    <a:pt x="211" y="346"/>
                  </a:lnTo>
                  <a:lnTo>
                    <a:pt x="216" y="346"/>
                  </a:lnTo>
                  <a:lnTo>
                    <a:pt x="222" y="346"/>
                  </a:lnTo>
                  <a:lnTo>
                    <a:pt x="228" y="346"/>
                  </a:lnTo>
                  <a:lnTo>
                    <a:pt x="233" y="344"/>
                  </a:lnTo>
                  <a:lnTo>
                    <a:pt x="237" y="342"/>
                  </a:lnTo>
                  <a:lnTo>
                    <a:pt x="241" y="340"/>
                  </a:lnTo>
                  <a:lnTo>
                    <a:pt x="245" y="338"/>
                  </a:lnTo>
                  <a:lnTo>
                    <a:pt x="246" y="336"/>
                  </a:lnTo>
                  <a:lnTo>
                    <a:pt x="246" y="127"/>
                  </a:lnTo>
                  <a:lnTo>
                    <a:pt x="275" y="124"/>
                  </a:lnTo>
                  <a:lnTo>
                    <a:pt x="275" y="35"/>
                  </a:lnTo>
                  <a:lnTo>
                    <a:pt x="284" y="33"/>
                  </a:lnTo>
                  <a:lnTo>
                    <a:pt x="307" y="32"/>
                  </a:lnTo>
                  <a:lnTo>
                    <a:pt x="320" y="30"/>
                  </a:lnTo>
                  <a:lnTo>
                    <a:pt x="333" y="30"/>
                  </a:lnTo>
                  <a:lnTo>
                    <a:pt x="339" y="30"/>
                  </a:lnTo>
                  <a:lnTo>
                    <a:pt x="344" y="30"/>
                  </a:lnTo>
                  <a:lnTo>
                    <a:pt x="348" y="32"/>
                  </a:lnTo>
                  <a:lnTo>
                    <a:pt x="352" y="32"/>
                  </a:lnTo>
                  <a:lnTo>
                    <a:pt x="354" y="33"/>
                  </a:lnTo>
                  <a:lnTo>
                    <a:pt x="359" y="37"/>
                  </a:lnTo>
                  <a:lnTo>
                    <a:pt x="361" y="39"/>
                  </a:lnTo>
                  <a:lnTo>
                    <a:pt x="363" y="41"/>
                  </a:lnTo>
                  <a:lnTo>
                    <a:pt x="363" y="43"/>
                  </a:lnTo>
                  <a:lnTo>
                    <a:pt x="363" y="45"/>
                  </a:lnTo>
                  <a:lnTo>
                    <a:pt x="363" y="47"/>
                  </a:lnTo>
                  <a:lnTo>
                    <a:pt x="369" y="43"/>
                  </a:lnTo>
                  <a:lnTo>
                    <a:pt x="384" y="35"/>
                  </a:lnTo>
                  <a:lnTo>
                    <a:pt x="393" y="32"/>
                  </a:lnTo>
                  <a:lnTo>
                    <a:pt x="403" y="28"/>
                  </a:lnTo>
                  <a:lnTo>
                    <a:pt x="404" y="28"/>
                  </a:lnTo>
                  <a:lnTo>
                    <a:pt x="408" y="26"/>
                  </a:lnTo>
                  <a:lnTo>
                    <a:pt x="412" y="26"/>
                  </a:lnTo>
                  <a:lnTo>
                    <a:pt x="414" y="26"/>
                  </a:lnTo>
                  <a:lnTo>
                    <a:pt x="404" y="24"/>
                  </a:lnTo>
                  <a:lnTo>
                    <a:pt x="382" y="20"/>
                  </a:lnTo>
                  <a:lnTo>
                    <a:pt x="369" y="18"/>
                  </a:lnTo>
                  <a:lnTo>
                    <a:pt x="356" y="17"/>
                  </a:lnTo>
                  <a:lnTo>
                    <a:pt x="344" y="15"/>
                  </a:lnTo>
                  <a:lnTo>
                    <a:pt x="335" y="15"/>
                  </a:lnTo>
                  <a:lnTo>
                    <a:pt x="284" y="1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0" name="Freeform 341"/>
            <p:cNvSpPr>
              <a:spLocks/>
            </p:cNvSpPr>
            <p:nvPr/>
          </p:nvSpPr>
          <p:spPr bwMode="auto">
            <a:xfrm>
              <a:off x="721" y="3037"/>
              <a:ext cx="214" cy="139"/>
            </a:xfrm>
            <a:custGeom>
              <a:avLst/>
              <a:gdLst>
                <a:gd name="T0" fmla="*/ 20 w 414"/>
                <a:gd name="T1" fmla="*/ 0 h 346"/>
                <a:gd name="T2" fmla="*/ 17 w 414"/>
                <a:gd name="T3" fmla="*/ 1 h 346"/>
                <a:gd name="T4" fmla="*/ 15 w 414"/>
                <a:gd name="T5" fmla="*/ 1 h 346"/>
                <a:gd name="T6" fmla="*/ 13 w 414"/>
                <a:gd name="T7" fmla="*/ 1 h 346"/>
                <a:gd name="T8" fmla="*/ 12 w 414"/>
                <a:gd name="T9" fmla="*/ 1 h 346"/>
                <a:gd name="T10" fmla="*/ 12 w 414"/>
                <a:gd name="T11" fmla="*/ 0 h 346"/>
                <a:gd name="T12" fmla="*/ 5 w 414"/>
                <a:gd name="T13" fmla="*/ 0 h 346"/>
                <a:gd name="T14" fmla="*/ 4 w 414"/>
                <a:gd name="T15" fmla="*/ 0 h 346"/>
                <a:gd name="T16" fmla="*/ 4 w 414"/>
                <a:gd name="T17" fmla="*/ 0 h 346"/>
                <a:gd name="T18" fmla="*/ 3 w 414"/>
                <a:gd name="T19" fmla="*/ 0 h 346"/>
                <a:gd name="T20" fmla="*/ 3 w 414"/>
                <a:gd name="T21" fmla="*/ 0 h 346"/>
                <a:gd name="T22" fmla="*/ 3 w 414"/>
                <a:gd name="T23" fmla="*/ 0 h 346"/>
                <a:gd name="T24" fmla="*/ 2 w 414"/>
                <a:gd name="T25" fmla="*/ 0 h 346"/>
                <a:gd name="T26" fmla="*/ 1 w 414"/>
                <a:gd name="T27" fmla="*/ 0 h 346"/>
                <a:gd name="T28" fmla="*/ 1 w 414"/>
                <a:gd name="T29" fmla="*/ 1 h 346"/>
                <a:gd name="T30" fmla="*/ 1 w 414"/>
                <a:gd name="T31" fmla="*/ 1 h 346"/>
                <a:gd name="T32" fmla="*/ 2 w 414"/>
                <a:gd name="T33" fmla="*/ 2 h 346"/>
                <a:gd name="T34" fmla="*/ 3 w 414"/>
                <a:gd name="T35" fmla="*/ 2 h 346"/>
                <a:gd name="T36" fmla="*/ 3 w 414"/>
                <a:gd name="T37" fmla="*/ 3 h 346"/>
                <a:gd name="T38" fmla="*/ 3 w 414"/>
                <a:gd name="T39" fmla="*/ 3 h 346"/>
                <a:gd name="T40" fmla="*/ 4 w 414"/>
                <a:gd name="T41" fmla="*/ 4 h 346"/>
                <a:gd name="T42" fmla="*/ 5 w 414"/>
                <a:gd name="T43" fmla="*/ 6 h 346"/>
                <a:gd name="T44" fmla="*/ 6 w 414"/>
                <a:gd name="T45" fmla="*/ 7 h 346"/>
                <a:gd name="T46" fmla="*/ 7 w 414"/>
                <a:gd name="T47" fmla="*/ 7 h 346"/>
                <a:gd name="T48" fmla="*/ 7 w 414"/>
                <a:gd name="T49" fmla="*/ 8 h 346"/>
                <a:gd name="T50" fmla="*/ 9 w 414"/>
                <a:gd name="T51" fmla="*/ 8 h 346"/>
                <a:gd name="T52" fmla="*/ 11 w 414"/>
                <a:gd name="T53" fmla="*/ 9 h 346"/>
                <a:gd name="T54" fmla="*/ 11 w 414"/>
                <a:gd name="T55" fmla="*/ 8 h 346"/>
                <a:gd name="T56" fmla="*/ 12 w 414"/>
                <a:gd name="T57" fmla="*/ 8 h 346"/>
                <a:gd name="T58" fmla="*/ 12 w 414"/>
                <a:gd name="T59" fmla="*/ 8 h 346"/>
                <a:gd name="T60" fmla="*/ 12 w 414"/>
                <a:gd name="T61" fmla="*/ 8 h 346"/>
                <a:gd name="T62" fmla="*/ 12 w 414"/>
                <a:gd name="T63" fmla="*/ 8 h 346"/>
                <a:gd name="T64" fmla="*/ 12 w 414"/>
                <a:gd name="T65" fmla="*/ 8 h 346"/>
                <a:gd name="T66" fmla="*/ 12 w 414"/>
                <a:gd name="T67" fmla="*/ 9 h 346"/>
                <a:gd name="T68" fmla="*/ 13 w 414"/>
                <a:gd name="T69" fmla="*/ 9 h 346"/>
                <a:gd name="T70" fmla="*/ 15 w 414"/>
                <a:gd name="T71" fmla="*/ 9 h 346"/>
                <a:gd name="T72" fmla="*/ 16 w 414"/>
                <a:gd name="T73" fmla="*/ 9 h 346"/>
                <a:gd name="T74" fmla="*/ 17 w 414"/>
                <a:gd name="T75" fmla="*/ 9 h 346"/>
                <a:gd name="T76" fmla="*/ 18 w 414"/>
                <a:gd name="T77" fmla="*/ 9 h 346"/>
                <a:gd name="T78" fmla="*/ 18 w 414"/>
                <a:gd name="T79" fmla="*/ 9 h 346"/>
                <a:gd name="T80" fmla="*/ 20 w 414"/>
                <a:gd name="T81" fmla="*/ 3 h 346"/>
                <a:gd name="T82" fmla="*/ 20 w 414"/>
                <a:gd name="T83" fmla="*/ 1 h 346"/>
                <a:gd name="T84" fmla="*/ 23 w 414"/>
                <a:gd name="T85" fmla="*/ 1 h 346"/>
                <a:gd name="T86" fmla="*/ 24 w 414"/>
                <a:gd name="T87" fmla="*/ 1 h 346"/>
                <a:gd name="T88" fmla="*/ 25 w 414"/>
                <a:gd name="T89" fmla="*/ 1 h 346"/>
                <a:gd name="T90" fmla="*/ 25 w 414"/>
                <a:gd name="T91" fmla="*/ 1 h 346"/>
                <a:gd name="T92" fmla="*/ 26 w 414"/>
                <a:gd name="T93" fmla="*/ 1 h 346"/>
                <a:gd name="T94" fmla="*/ 26 w 414"/>
                <a:gd name="T95" fmla="*/ 1 h 346"/>
                <a:gd name="T96" fmla="*/ 26 w 414"/>
                <a:gd name="T97" fmla="*/ 1 h 346"/>
                <a:gd name="T98" fmla="*/ 26 w 414"/>
                <a:gd name="T99" fmla="*/ 1 h 346"/>
                <a:gd name="T100" fmla="*/ 28 w 414"/>
                <a:gd name="T101" fmla="*/ 1 h 346"/>
                <a:gd name="T102" fmla="*/ 29 w 414"/>
                <a:gd name="T103" fmla="*/ 1 h 346"/>
                <a:gd name="T104" fmla="*/ 29 w 414"/>
                <a:gd name="T105" fmla="*/ 1 h 346"/>
                <a:gd name="T106" fmla="*/ 29 w 414"/>
                <a:gd name="T107" fmla="*/ 1 h 346"/>
                <a:gd name="T108" fmla="*/ 26 w 414"/>
                <a:gd name="T109" fmla="*/ 0 h 346"/>
                <a:gd name="T110" fmla="*/ 25 w 414"/>
                <a:gd name="T111" fmla="*/ 0 h 346"/>
                <a:gd name="T112" fmla="*/ 20 w 414"/>
                <a:gd name="T113" fmla="*/ 0 h 3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4"/>
                <a:gd name="T172" fmla="*/ 0 h 346"/>
                <a:gd name="T173" fmla="*/ 414 w 414"/>
                <a:gd name="T174" fmla="*/ 346 h 34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4" h="346">
                  <a:moveTo>
                    <a:pt x="284" y="18"/>
                  </a:moveTo>
                  <a:lnTo>
                    <a:pt x="275" y="20"/>
                  </a:lnTo>
                  <a:lnTo>
                    <a:pt x="258" y="22"/>
                  </a:lnTo>
                  <a:lnTo>
                    <a:pt x="237" y="26"/>
                  </a:lnTo>
                  <a:lnTo>
                    <a:pt x="220" y="28"/>
                  </a:lnTo>
                  <a:lnTo>
                    <a:pt x="214" y="28"/>
                  </a:lnTo>
                  <a:lnTo>
                    <a:pt x="196" y="26"/>
                  </a:lnTo>
                  <a:lnTo>
                    <a:pt x="184" y="26"/>
                  </a:lnTo>
                  <a:lnTo>
                    <a:pt x="177" y="24"/>
                  </a:lnTo>
                  <a:lnTo>
                    <a:pt x="171" y="22"/>
                  </a:lnTo>
                  <a:lnTo>
                    <a:pt x="169" y="20"/>
                  </a:lnTo>
                  <a:lnTo>
                    <a:pt x="166" y="20"/>
                  </a:lnTo>
                  <a:lnTo>
                    <a:pt x="164" y="18"/>
                  </a:lnTo>
                  <a:lnTo>
                    <a:pt x="70" y="18"/>
                  </a:lnTo>
                  <a:lnTo>
                    <a:pt x="66" y="18"/>
                  </a:lnTo>
                  <a:lnTo>
                    <a:pt x="58" y="17"/>
                  </a:lnTo>
                  <a:lnTo>
                    <a:pt x="55" y="15"/>
                  </a:lnTo>
                  <a:lnTo>
                    <a:pt x="51" y="13"/>
                  </a:lnTo>
                  <a:lnTo>
                    <a:pt x="47" y="11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41" y="3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9" y="1"/>
                  </a:lnTo>
                  <a:lnTo>
                    <a:pt x="2" y="3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6" y="28"/>
                  </a:lnTo>
                  <a:lnTo>
                    <a:pt x="9" y="39"/>
                  </a:lnTo>
                  <a:lnTo>
                    <a:pt x="17" y="54"/>
                  </a:lnTo>
                  <a:lnTo>
                    <a:pt x="25" y="67"/>
                  </a:lnTo>
                  <a:lnTo>
                    <a:pt x="30" y="82"/>
                  </a:lnTo>
                  <a:lnTo>
                    <a:pt x="32" y="92"/>
                  </a:lnTo>
                  <a:lnTo>
                    <a:pt x="36" y="99"/>
                  </a:lnTo>
                  <a:lnTo>
                    <a:pt x="38" y="105"/>
                  </a:lnTo>
                  <a:lnTo>
                    <a:pt x="38" y="112"/>
                  </a:lnTo>
                  <a:lnTo>
                    <a:pt x="40" y="118"/>
                  </a:lnTo>
                  <a:lnTo>
                    <a:pt x="45" y="135"/>
                  </a:lnTo>
                  <a:lnTo>
                    <a:pt x="53" y="161"/>
                  </a:lnTo>
                  <a:lnTo>
                    <a:pt x="60" y="190"/>
                  </a:lnTo>
                  <a:lnTo>
                    <a:pt x="72" y="220"/>
                  </a:lnTo>
                  <a:lnTo>
                    <a:pt x="81" y="248"/>
                  </a:lnTo>
                  <a:lnTo>
                    <a:pt x="87" y="259"/>
                  </a:lnTo>
                  <a:lnTo>
                    <a:pt x="90" y="269"/>
                  </a:lnTo>
                  <a:lnTo>
                    <a:pt x="94" y="278"/>
                  </a:lnTo>
                  <a:lnTo>
                    <a:pt x="100" y="284"/>
                  </a:lnTo>
                  <a:lnTo>
                    <a:pt x="104" y="291"/>
                  </a:lnTo>
                  <a:lnTo>
                    <a:pt x="113" y="310"/>
                  </a:lnTo>
                  <a:lnTo>
                    <a:pt x="122" y="331"/>
                  </a:lnTo>
                  <a:lnTo>
                    <a:pt x="130" y="344"/>
                  </a:lnTo>
                  <a:lnTo>
                    <a:pt x="154" y="336"/>
                  </a:lnTo>
                  <a:lnTo>
                    <a:pt x="154" y="334"/>
                  </a:lnTo>
                  <a:lnTo>
                    <a:pt x="158" y="329"/>
                  </a:lnTo>
                  <a:lnTo>
                    <a:pt x="162" y="323"/>
                  </a:lnTo>
                  <a:lnTo>
                    <a:pt x="164" y="317"/>
                  </a:lnTo>
                  <a:lnTo>
                    <a:pt x="167" y="316"/>
                  </a:lnTo>
                  <a:lnTo>
                    <a:pt x="169" y="316"/>
                  </a:lnTo>
                  <a:lnTo>
                    <a:pt x="171" y="317"/>
                  </a:lnTo>
                  <a:lnTo>
                    <a:pt x="173" y="317"/>
                  </a:lnTo>
                  <a:lnTo>
                    <a:pt x="173" y="319"/>
                  </a:lnTo>
                  <a:lnTo>
                    <a:pt x="173" y="321"/>
                  </a:lnTo>
                  <a:lnTo>
                    <a:pt x="175" y="331"/>
                  </a:lnTo>
                  <a:lnTo>
                    <a:pt x="175" y="334"/>
                  </a:lnTo>
                  <a:lnTo>
                    <a:pt x="177" y="338"/>
                  </a:lnTo>
                  <a:lnTo>
                    <a:pt x="179" y="340"/>
                  </a:lnTo>
                  <a:lnTo>
                    <a:pt x="181" y="342"/>
                  </a:lnTo>
                  <a:lnTo>
                    <a:pt x="190" y="344"/>
                  </a:lnTo>
                  <a:lnTo>
                    <a:pt x="211" y="346"/>
                  </a:lnTo>
                  <a:lnTo>
                    <a:pt x="216" y="346"/>
                  </a:lnTo>
                  <a:lnTo>
                    <a:pt x="222" y="346"/>
                  </a:lnTo>
                  <a:lnTo>
                    <a:pt x="228" y="346"/>
                  </a:lnTo>
                  <a:lnTo>
                    <a:pt x="233" y="344"/>
                  </a:lnTo>
                  <a:lnTo>
                    <a:pt x="237" y="342"/>
                  </a:lnTo>
                  <a:lnTo>
                    <a:pt x="241" y="340"/>
                  </a:lnTo>
                  <a:lnTo>
                    <a:pt x="245" y="338"/>
                  </a:lnTo>
                  <a:lnTo>
                    <a:pt x="246" y="336"/>
                  </a:lnTo>
                  <a:lnTo>
                    <a:pt x="246" y="127"/>
                  </a:lnTo>
                  <a:lnTo>
                    <a:pt x="275" y="124"/>
                  </a:lnTo>
                  <a:lnTo>
                    <a:pt x="275" y="35"/>
                  </a:lnTo>
                  <a:lnTo>
                    <a:pt x="284" y="33"/>
                  </a:lnTo>
                  <a:lnTo>
                    <a:pt x="307" y="32"/>
                  </a:lnTo>
                  <a:lnTo>
                    <a:pt x="320" y="30"/>
                  </a:lnTo>
                  <a:lnTo>
                    <a:pt x="333" y="30"/>
                  </a:lnTo>
                  <a:lnTo>
                    <a:pt x="339" y="30"/>
                  </a:lnTo>
                  <a:lnTo>
                    <a:pt x="344" y="30"/>
                  </a:lnTo>
                  <a:lnTo>
                    <a:pt x="348" y="32"/>
                  </a:lnTo>
                  <a:lnTo>
                    <a:pt x="352" y="32"/>
                  </a:lnTo>
                  <a:lnTo>
                    <a:pt x="354" y="33"/>
                  </a:lnTo>
                  <a:lnTo>
                    <a:pt x="359" y="37"/>
                  </a:lnTo>
                  <a:lnTo>
                    <a:pt x="361" y="39"/>
                  </a:lnTo>
                  <a:lnTo>
                    <a:pt x="363" y="41"/>
                  </a:lnTo>
                  <a:lnTo>
                    <a:pt x="363" y="43"/>
                  </a:lnTo>
                  <a:lnTo>
                    <a:pt x="363" y="45"/>
                  </a:lnTo>
                  <a:lnTo>
                    <a:pt x="363" y="47"/>
                  </a:lnTo>
                  <a:lnTo>
                    <a:pt x="369" y="43"/>
                  </a:lnTo>
                  <a:lnTo>
                    <a:pt x="384" y="35"/>
                  </a:lnTo>
                  <a:lnTo>
                    <a:pt x="393" y="32"/>
                  </a:lnTo>
                  <a:lnTo>
                    <a:pt x="403" y="28"/>
                  </a:lnTo>
                  <a:lnTo>
                    <a:pt x="404" y="28"/>
                  </a:lnTo>
                  <a:lnTo>
                    <a:pt x="408" y="26"/>
                  </a:lnTo>
                  <a:lnTo>
                    <a:pt x="412" y="26"/>
                  </a:lnTo>
                  <a:lnTo>
                    <a:pt x="414" y="26"/>
                  </a:lnTo>
                  <a:lnTo>
                    <a:pt x="404" y="24"/>
                  </a:lnTo>
                  <a:lnTo>
                    <a:pt x="382" y="20"/>
                  </a:lnTo>
                  <a:lnTo>
                    <a:pt x="369" y="18"/>
                  </a:lnTo>
                  <a:lnTo>
                    <a:pt x="356" y="17"/>
                  </a:lnTo>
                  <a:lnTo>
                    <a:pt x="344" y="15"/>
                  </a:lnTo>
                  <a:lnTo>
                    <a:pt x="335" y="15"/>
                  </a:lnTo>
                  <a:lnTo>
                    <a:pt x="284" y="1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1" name="Freeform 342"/>
            <p:cNvSpPr>
              <a:spLocks/>
            </p:cNvSpPr>
            <p:nvPr/>
          </p:nvSpPr>
          <p:spPr bwMode="auto">
            <a:xfrm>
              <a:off x="848" y="3049"/>
              <a:ext cx="134" cy="116"/>
            </a:xfrm>
            <a:custGeom>
              <a:avLst/>
              <a:gdLst>
                <a:gd name="T0" fmla="*/ 16 w 258"/>
                <a:gd name="T1" fmla="*/ 2 h 289"/>
                <a:gd name="T2" fmla="*/ 16 w 258"/>
                <a:gd name="T3" fmla="*/ 2 h 289"/>
                <a:gd name="T4" fmla="*/ 14 w 258"/>
                <a:gd name="T5" fmla="*/ 2 h 289"/>
                <a:gd name="T6" fmla="*/ 14 w 258"/>
                <a:gd name="T7" fmla="*/ 2 h 289"/>
                <a:gd name="T8" fmla="*/ 13 w 258"/>
                <a:gd name="T9" fmla="*/ 1 h 289"/>
                <a:gd name="T10" fmla="*/ 12 w 258"/>
                <a:gd name="T11" fmla="*/ 0 h 289"/>
                <a:gd name="T12" fmla="*/ 11 w 258"/>
                <a:gd name="T13" fmla="*/ 0 h 289"/>
                <a:gd name="T14" fmla="*/ 10 w 258"/>
                <a:gd name="T15" fmla="*/ 0 h 289"/>
                <a:gd name="T16" fmla="*/ 9 w 258"/>
                <a:gd name="T17" fmla="*/ 0 h 289"/>
                <a:gd name="T18" fmla="*/ 8 w 258"/>
                <a:gd name="T19" fmla="*/ 0 h 289"/>
                <a:gd name="T20" fmla="*/ 8 w 258"/>
                <a:gd name="T21" fmla="*/ 0 h 289"/>
                <a:gd name="T22" fmla="*/ 6 w 258"/>
                <a:gd name="T23" fmla="*/ 0 h 289"/>
                <a:gd name="T24" fmla="*/ 4 w 258"/>
                <a:gd name="T25" fmla="*/ 0 h 289"/>
                <a:gd name="T26" fmla="*/ 2 w 258"/>
                <a:gd name="T27" fmla="*/ 0 h 289"/>
                <a:gd name="T28" fmla="*/ 0 w 258"/>
                <a:gd name="T29" fmla="*/ 6 h 289"/>
                <a:gd name="T30" fmla="*/ 1 w 258"/>
                <a:gd name="T31" fmla="*/ 6 h 289"/>
                <a:gd name="T32" fmla="*/ 2 w 258"/>
                <a:gd name="T33" fmla="*/ 6 h 289"/>
                <a:gd name="T34" fmla="*/ 2 w 258"/>
                <a:gd name="T35" fmla="*/ 6 h 289"/>
                <a:gd name="T36" fmla="*/ 2 w 258"/>
                <a:gd name="T37" fmla="*/ 7 h 289"/>
                <a:gd name="T38" fmla="*/ 2 w 258"/>
                <a:gd name="T39" fmla="*/ 7 h 289"/>
                <a:gd name="T40" fmla="*/ 2 w 258"/>
                <a:gd name="T41" fmla="*/ 7 h 289"/>
                <a:gd name="T42" fmla="*/ 2 w 258"/>
                <a:gd name="T43" fmla="*/ 7 h 289"/>
                <a:gd name="T44" fmla="*/ 2 w 258"/>
                <a:gd name="T45" fmla="*/ 8 h 289"/>
                <a:gd name="T46" fmla="*/ 3 w 258"/>
                <a:gd name="T47" fmla="*/ 8 h 289"/>
                <a:gd name="T48" fmla="*/ 5 w 258"/>
                <a:gd name="T49" fmla="*/ 7 h 289"/>
                <a:gd name="T50" fmla="*/ 6 w 258"/>
                <a:gd name="T51" fmla="*/ 7 h 289"/>
                <a:gd name="T52" fmla="*/ 6 w 258"/>
                <a:gd name="T53" fmla="*/ 6 h 289"/>
                <a:gd name="T54" fmla="*/ 7 w 258"/>
                <a:gd name="T55" fmla="*/ 6 h 289"/>
                <a:gd name="T56" fmla="*/ 7 w 258"/>
                <a:gd name="T57" fmla="*/ 6 h 289"/>
                <a:gd name="T58" fmla="*/ 8 w 258"/>
                <a:gd name="T59" fmla="*/ 6 h 289"/>
                <a:gd name="T60" fmla="*/ 9 w 258"/>
                <a:gd name="T61" fmla="*/ 6 h 289"/>
                <a:gd name="T62" fmla="*/ 10 w 258"/>
                <a:gd name="T63" fmla="*/ 6 h 289"/>
                <a:gd name="T64" fmla="*/ 10 w 258"/>
                <a:gd name="T65" fmla="*/ 6 h 289"/>
                <a:gd name="T66" fmla="*/ 11 w 258"/>
                <a:gd name="T67" fmla="*/ 6 h 289"/>
                <a:gd name="T68" fmla="*/ 12 w 258"/>
                <a:gd name="T69" fmla="*/ 6 h 289"/>
                <a:gd name="T70" fmla="*/ 13 w 258"/>
                <a:gd name="T71" fmla="*/ 5 h 289"/>
                <a:gd name="T72" fmla="*/ 14 w 258"/>
                <a:gd name="T73" fmla="*/ 5 h 289"/>
                <a:gd name="T74" fmla="*/ 16 w 258"/>
                <a:gd name="T75" fmla="*/ 5 h 289"/>
                <a:gd name="T76" fmla="*/ 17 w 258"/>
                <a:gd name="T77" fmla="*/ 4 h 289"/>
                <a:gd name="T78" fmla="*/ 17 w 258"/>
                <a:gd name="T79" fmla="*/ 4 h 289"/>
                <a:gd name="T80" fmla="*/ 18 w 258"/>
                <a:gd name="T81" fmla="*/ 4 h 289"/>
                <a:gd name="T82" fmla="*/ 19 w 258"/>
                <a:gd name="T83" fmla="*/ 4 h 289"/>
                <a:gd name="T84" fmla="*/ 18 w 258"/>
                <a:gd name="T85" fmla="*/ 3 h 289"/>
                <a:gd name="T86" fmla="*/ 17 w 258"/>
                <a:gd name="T87" fmla="*/ 3 h 289"/>
                <a:gd name="T88" fmla="*/ 17 w 258"/>
                <a:gd name="T89" fmla="*/ 3 h 289"/>
                <a:gd name="T90" fmla="*/ 17 w 258"/>
                <a:gd name="T91" fmla="*/ 3 h 289"/>
                <a:gd name="T92" fmla="*/ 16 w 258"/>
                <a:gd name="T93" fmla="*/ 3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58"/>
                <a:gd name="T142" fmla="*/ 0 h 289"/>
                <a:gd name="T143" fmla="*/ 258 w 258"/>
                <a:gd name="T144" fmla="*/ 289 h 28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58" h="289">
                  <a:moveTo>
                    <a:pt x="221" y="101"/>
                  </a:moveTo>
                  <a:lnTo>
                    <a:pt x="209" y="101"/>
                  </a:lnTo>
                  <a:lnTo>
                    <a:pt x="211" y="99"/>
                  </a:lnTo>
                  <a:lnTo>
                    <a:pt x="211" y="98"/>
                  </a:lnTo>
                  <a:lnTo>
                    <a:pt x="211" y="96"/>
                  </a:lnTo>
                  <a:lnTo>
                    <a:pt x="211" y="92"/>
                  </a:lnTo>
                  <a:lnTo>
                    <a:pt x="207" y="86"/>
                  </a:lnTo>
                  <a:lnTo>
                    <a:pt x="204" y="81"/>
                  </a:lnTo>
                  <a:lnTo>
                    <a:pt x="194" y="68"/>
                  </a:lnTo>
                  <a:lnTo>
                    <a:pt x="189" y="62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3" y="54"/>
                  </a:lnTo>
                  <a:lnTo>
                    <a:pt x="181" y="49"/>
                  </a:lnTo>
                  <a:lnTo>
                    <a:pt x="177" y="39"/>
                  </a:lnTo>
                  <a:lnTo>
                    <a:pt x="174" y="28"/>
                  </a:lnTo>
                  <a:lnTo>
                    <a:pt x="170" y="9"/>
                  </a:lnTo>
                  <a:lnTo>
                    <a:pt x="168" y="0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7" y="2"/>
                  </a:lnTo>
                  <a:lnTo>
                    <a:pt x="149" y="5"/>
                  </a:lnTo>
                  <a:lnTo>
                    <a:pt x="140" y="9"/>
                  </a:lnTo>
                  <a:lnTo>
                    <a:pt x="123" y="17"/>
                  </a:lnTo>
                  <a:lnTo>
                    <a:pt x="117" y="20"/>
                  </a:lnTo>
                  <a:lnTo>
                    <a:pt x="117" y="17"/>
                  </a:lnTo>
                  <a:lnTo>
                    <a:pt x="117" y="15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3" y="9"/>
                  </a:lnTo>
                  <a:lnTo>
                    <a:pt x="110" y="9"/>
                  </a:lnTo>
                  <a:lnTo>
                    <a:pt x="108" y="7"/>
                  </a:lnTo>
                  <a:lnTo>
                    <a:pt x="104" y="5"/>
                  </a:lnTo>
                  <a:lnTo>
                    <a:pt x="98" y="4"/>
                  </a:lnTo>
                  <a:lnTo>
                    <a:pt x="91" y="4"/>
                  </a:lnTo>
                  <a:lnTo>
                    <a:pt x="83" y="4"/>
                  </a:lnTo>
                  <a:lnTo>
                    <a:pt x="74" y="4"/>
                  </a:lnTo>
                  <a:lnTo>
                    <a:pt x="59" y="4"/>
                  </a:lnTo>
                  <a:lnTo>
                    <a:pt x="44" y="5"/>
                  </a:lnTo>
                  <a:lnTo>
                    <a:pt x="32" y="7"/>
                  </a:lnTo>
                  <a:lnTo>
                    <a:pt x="29" y="9"/>
                  </a:lnTo>
                  <a:lnTo>
                    <a:pt x="29" y="98"/>
                  </a:lnTo>
                  <a:lnTo>
                    <a:pt x="0" y="101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6" y="214"/>
                  </a:lnTo>
                  <a:lnTo>
                    <a:pt x="10" y="218"/>
                  </a:lnTo>
                  <a:lnTo>
                    <a:pt x="16" y="224"/>
                  </a:lnTo>
                  <a:lnTo>
                    <a:pt x="17" y="227"/>
                  </a:lnTo>
                  <a:lnTo>
                    <a:pt x="21" y="231"/>
                  </a:lnTo>
                  <a:lnTo>
                    <a:pt x="23" y="235"/>
                  </a:lnTo>
                  <a:lnTo>
                    <a:pt x="25" y="239"/>
                  </a:lnTo>
                  <a:lnTo>
                    <a:pt x="27" y="244"/>
                  </a:lnTo>
                  <a:lnTo>
                    <a:pt x="27" y="250"/>
                  </a:lnTo>
                  <a:lnTo>
                    <a:pt x="27" y="257"/>
                  </a:lnTo>
                  <a:lnTo>
                    <a:pt x="27" y="265"/>
                  </a:lnTo>
                  <a:lnTo>
                    <a:pt x="25" y="267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4"/>
                  </a:lnTo>
                  <a:lnTo>
                    <a:pt x="17" y="276"/>
                  </a:lnTo>
                  <a:lnTo>
                    <a:pt x="17" y="278"/>
                  </a:lnTo>
                  <a:lnTo>
                    <a:pt x="17" y="282"/>
                  </a:lnTo>
                  <a:lnTo>
                    <a:pt x="17" y="284"/>
                  </a:lnTo>
                  <a:lnTo>
                    <a:pt x="19" y="286"/>
                  </a:lnTo>
                  <a:lnTo>
                    <a:pt x="21" y="289"/>
                  </a:lnTo>
                  <a:lnTo>
                    <a:pt x="23" y="289"/>
                  </a:lnTo>
                  <a:lnTo>
                    <a:pt x="29" y="289"/>
                  </a:lnTo>
                  <a:lnTo>
                    <a:pt x="34" y="289"/>
                  </a:lnTo>
                  <a:lnTo>
                    <a:pt x="44" y="288"/>
                  </a:lnTo>
                  <a:lnTo>
                    <a:pt x="47" y="288"/>
                  </a:lnTo>
                  <a:lnTo>
                    <a:pt x="51" y="286"/>
                  </a:lnTo>
                  <a:lnTo>
                    <a:pt x="57" y="284"/>
                  </a:lnTo>
                  <a:lnTo>
                    <a:pt x="63" y="280"/>
                  </a:lnTo>
                  <a:lnTo>
                    <a:pt x="66" y="278"/>
                  </a:lnTo>
                  <a:lnTo>
                    <a:pt x="72" y="274"/>
                  </a:lnTo>
                  <a:lnTo>
                    <a:pt x="78" y="269"/>
                  </a:lnTo>
                  <a:lnTo>
                    <a:pt x="83" y="263"/>
                  </a:lnTo>
                  <a:lnTo>
                    <a:pt x="83" y="261"/>
                  </a:lnTo>
                  <a:lnTo>
                    <a:pt x="87" y="254"/>
                  </a:lnTo>
                  <a:lnTo>
                    <a:pt x="89" y="250"/>
                  </a:lnTo>
                  <a:lnTo>
                    <a:pt x="91" y="244"/>
                  </a:lnTo>
                  <a:lnTo>
                    <a:pt x="93" y="241"/>
                  </a:lnTo>
                  <a:lnTo>
                    <a:pt x="95" y="237"/>
                  </a:lnTo>
                  <a:lnTo>
                    <a:pt x="98" y="235"/>
                  </a:lnTo>
                  <a:lnTo>
                    <a:pt x="102" y="231"/>
                  </a:lnTo>
                  <a:lnTo>
                    <a:pt x="108" y="229"/>
                  </a:lnTo>
                  <a:lnTo>
                    <a:pt x="111" y="229"/>
                  </a:lnTo>
                  <a:lnTo>
                    <a:pt x="115" y="229"/>
                  </a:lnTo>
                  <a:lnTo>
                    <a:pt x="119" y="229"/>
                  </a:lnTo>
                  <a:lnTo>
                    <a:pt x="121" y="229"/>
                  </a:lnTo>
                  <a:lnTo>
                    <a:pt x="125" y="231"/>
                  </a:lnTo>
                  <a:lnTo>
                    <a:pt x="128" y="233"/>
                  </a:lnTo>
                  <a:lnTo>
                    <a:pt x="132" y="235"/>
                  </a:lnTo>
                  <a:lnTo>
                    <a:pt x="136" y="241"/>
                  </a:lnTo>
                  <a:lnTo>
                    <a:pt x="138" y="241"/>
                  </a:lnTo>
                  <a:lnTo>
                    <a:pt x="142" y="242"/>
                  </a:lnTo>
                  <a:lnTo>
                    <a:pt x="145" y="244"/>
                  </a:lnTo>
                  <a:lnTo>
                    <a:pt x="149" y="244"/>
                  </a:lnTo>
                  <a:lnTo>
                    <a:pt x="153" y="244"/>
                  </a:lnTo>
                  <a:lnTo>
                    <a:pt x="157" y="244"/>
                  </a:lnTo>
                  <a:lnTo>
                    <a:pt x="158" y="237"/>
                  </a:lnTo>
                  <a:lnTo>
                    <a:pt x="166" y="220"/>
                  </a:lnTo>
                  <a:lnTo>
                    <a:pt x="172" y="210"/>
                  </a:lnTo>
                  <a:lnTo>
                    <a:pt x="177" y="203"/>
                  </a:lnTo>
                  <a:lnTo>
                    <a:pt x="179" y="199"/>
                  </a:lnTo>
                  <a:lnTo>
                    <a:pt x="183" y="195"/>
                  </a:lnTo>
                  <a:lnTo>
                    <a:pt x="187" y="194"/>
                  </a:lnTo>
                  <a:lnTo>
                    <a:pt x="190" y="192"/>
                  </a:lnTo>
                  <a:lnTo>
                    <a:pt x="196" y="188"/>
                  </a:lnTo>
                  <a:lnTo>
                    <a:pt x="211" y="184"/>
                  </a:lnTo>
                  <a:lnTo>
                    <a:pt x="219" y="180"/>
                  </a:lnTo>
                  <a:lnTo>
                    <a:pt x="224" y="177"/>
                  </a:lnTo>
                  <a:lnTo>
                    <a:pt x="228" y="175"/>
                  </a:lnTo>
                  <a:lnTo>
                    <a:pt x="230" y="173"/>
                  </a:lnTo>
                  <a:lnTo>
                    <a:pt x="230" y="171"/>
                  </a:lnTo>
                  <a:lnTo>
                    <a:pt x="232" y="167"/>
                  </a:lnTo>
                  <a:lnTo>
                    <a:pt x="236" y="165"/>
                  </a:lnTo>
                  <a:lnTo>
                    <a:pt x="243" y="162"/>
                  </a:lnTo>
                  <a:lnTo>
                    <a:pt x="249" y="158"/>
                  </a:lnTo>
                  <a:lnTo>
                    <a:pt x="253" y="156"/>
                  </a:lnTo>
                  <a:lnTo>
                    <a:pt x="256" y="150"/>
                  </a:lnTo>
                  <a:lnTo>
                    <a:pt x="258" y="147"/>
                  </a:lnTo>
                  <a:lnTo>
                    <a:pt x="258" y="145"/>
                  </a:lnTo>
                  <a:lnTo>
                    <a:pt x="254" y="139"/>
                  </a:lnTo>
                  <a:lnTo>
                    <a:pt x="251" y="135"/>
                  </a:lnTo>
                  <a:lnTo>
                    <a:pt x="249" y="133"/>
                  </a:lnTo>
                  <a:lnTo>
                    <a:pt x="245" y="130"/>
                  </a:lnTo>
                  <a:lnTo>
                    <a:pt x="241" y="126"/>
                  </a:lnTo>
                  <a:lnTo>
                    <a:pt x="239" y="128"/>
                  </a:lnTo>
                  <a:lnTo>
                    <a:pt x="237" y="128"/>
                  </a:lnTo>
                  <a:lnTo>
                    <a:pt x="236" y="128"/>
                  </a:lnTo>
                  <a:lnTo>
                    <a:pt x="230" y="126"/>
                  </a:lnTo>
                  <a:lnTo>
                    <a:pt x="230" y="124"/>
                  </a:lnTo>
                  <a:lnTo>
                    <a:pt x="228" y="124"/>
                  </a:lnTo>
                  <a:lnTo>
                    <a:pt x="226" y="122"/>
                  </a:lnTo>
                  <a:lnTo>
                    <a:pt x="224" y="118"/>
                  </a:lnTo>
                  <a:lnTo>
                    <a:pt x="222" y="116"/>
                  </a:lnTo>
                  <a:lnTo>
                    <a:pt x="221" y="113"/>
                  </a:lnTo>
                  <a:lnTo>
                    <a:pt x="221" y="107"/>
                  </a:lnTo>
                  <a:lnTo>
                    <a:pt x="221" y="10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2" name="Freeform 343"/>
            <p:cNvSpPr>
              <a:spLocks/>
            </p:cNvSpPr>
            <p:nvPr/>
          </p:nvSpPr>
          <p:spPr bwMode="auto">
            <a:xfrm>
              <a:off x="848" y="3049"/>
              <a:ext cx="134" cy="116"/>
            </a:xfrm>
            <a:custGeom>
              <a:avLst/>
              <a:gdLst>
                <a:gd name="T0" fmla="*/ 16 w 258"/>
                <a:gd name="T1" fmla="*/ 2 h 289"/>
                <a:gd name="T2" fmla="*/ 16 w 258"/>
                <a:gd name="T3" fmla="*/ 2 h 289"/>
                <a:gd name="T4" fmla="*/ 14 w 258"/>
                <a:gd name="T5" fmla="*/ 2 h 289"/>
                <a:gd name="T6" fmla="*/ 14 w 258"/>
                <a:gd name="T7" fmla="*/ 2 h 289"/>
                <a:gd name="T8" fmla="*/ 13 w 258"/>
                <a:gd name="T9" fmla="*/ 1 h 289"/>
                <a:gd name="T10" fmla="*/ 12 w 258"/>
                <a:gd name="T11" fmla="*/ 0 h 289"/>
                <a:gd name="T12" fmla="*/ 11 w 258"/>
                <a:gd name="T13" fmla="*/ 0 h 289"/>
                <a:gd name="T14" fmla="*/ 10 w 258"/>
                <a:gd name="T15" fmla="*/ 0 h 289"/>
                <a:gd name="T16" fmla="*/ 9 w 258"/>
                <a:gd name="T17" fmla="*/ 0 h 289"/>
                <a:gd name="T18" fmla="*/ 8 w 258"/>
                <a:gd name="T19" fmla="*/ 0 h 289"/>
                <a:gd name="T20" fmla="*/ 8 w 258"/>
                <a:gd name="T21" fmla="*/ 0 h 289"/>
                <a:gd name="T22" fmla="*/ 6 w 258"/>
                <a:gd name="T23" fmla="*/ 0 h 289"/>
                <a:gd name="T24" fmla="*/ 4 w 258"/>
                <a:gd name="T25" fmla="*/ 0 h 289"/>
                <a:gd name="T26" fmla="*/ 2 w 258"/>
                <a:gd name="T27" fmla="*/ 0 h 289"/>
                <a:gd name="T28" fmla="*/ 0 w 258"/>
                <a:gd name="T29" fmla="*/ 6 h 289"/>
                <a:gd name="T30" fmla="*/ 1 w 258"/>
                <a:gd name="T31" fmla="*/ 6 h 289"/>
                <a:gd name="T32" fmla="*/ 2 w 258"/>
                <a:gd name="T33" fmla="*/ 6 h 289"/>
                <a:gd name="T34" fmla="*/ 2 w 258"/>
                <a:gd name="T35" fmla="*/ 6 h 289"/>
                <a:gd name="T36" fmla="*/ 2 w 258"/>
                <a:gd name="T37" fmla="*/ 7 h 289"/>
                <a:gd name="T38" fmla="*/ 2 w 258"/>
                <a:gd name="T39" fmla="*/ 7 h 289"/>
                <a:gd name="T40" fmla="*/ 2 w 258"/>
                <a:gd name="T41" fmla="*/ 7 h 289"/>
                <a:gd name="T42" fmla="*/ 2 w 258"/>
                <a:gd name="T43" fmla="*/ 7 h 289"/>
                <a:gd name="T44" fmla="*/ 2 w 258"/>
                <a:gd name="T45" fmla="*/ 8 h 289"/>
                <a:gd name="T46" fmla="*/ 3 w 258"/>
                <a:gd name="T47" fmla="*/ 8 h 289"/>
                <a:gd name="T48" fmla="*/ 5 w 258"/>
                <a:gd name="T49" fmla="*/ 7 h 289"/>
                <a:gd name="T50" fmla="*/ 6 w 258"/>
                <a:gd name="T51" fmla="*/ 7 h 289"/>
                <a:gd name="T52" fmla="*/ 6 w 258"/>
                <a:gd name="T53" fmla="*/ 6 h 289"/>
                <a:gd name="T54" fmla="*/ 7 w 258"/>
                <a:gd name="T55" fmla="*/ 6 h 289"/>
                <a:gd name="T56" fmla="*/ 7 w 258"/>
                <a:gd name="T57" fmla="*/ 6 h 289"/>
                <a:gd name="T58" fmla="*/ 8 w 258"/>
                <a:gd name="T59" fmla="*/ 6 h 289"/>
                <a:gd name="T60" fmla="*/ 9 w 258"/>
                <a:gd name="T61" fmla="*/ 6 h 289"/>
                <a:gd name="T62" fmla="*/ 10 w 258"/>
                <a:gd name="T63" fmla="*/ 6 h 289"/>
                <a:gd name="T64" fmla="*/ 10 w 258"/>
                <a:gd name="T65" fmla="*/ 6 h 289"/>
                <a:gd name="T66" fmla="*/ 11 w 258"/>
                <a:gd name="T67" fmla="*/ 6 h 289"/>
                <a:gd name="T68" fmla="*/ 12 w 258"/>
                <a:gd name="T69" fmla="*/ 6 h 289"/>
                <a:gd name="T70" fmla="*/ 13 w 258"/>
                <a:gd name="T71" fmla="*/ 5 h 289"/>
                <a:gd name="T72" fmla="*/ 14 w 258"/>
                <a:gd name="T73" fmla="*/ 5 h 289"/>
                <a:gd name="T74" fmla="*/ 16 w 258"/>
                <a:gd name="T75" fmla="*/ 5 h 289"/>
                <a:gd name="T76" fmla="*/ 17 w 258"/>
                <a:gd name="T77" fmla="*/ 4 h 289"/>
                <a:gd name="T78" fmla="*/ 17 w 258"/>
                <a:gd name="T79" fmla="*/ 4 h 289"/>
                <a:gd name="T80" fmla="*/ 18 w 258"/>
                <a:gd name="T81" fmla="*/ 4 h 289"/>
                <a:gd name="T82" fmla="*/ 19 w 258"/>
                <a:gd name="T83" fmla="*/ 4 h 289"/>
                <a:gd name="T84" fmla="*/ 18 w 258"/>
                <a:gd name="T85" fmla="*/ 3 h 289"/>
                <a:gd name="T86" fmla="*/ 17 w 258"/>
                <a:gd name="T87" fmla="*/ 3 h 289"/>
                <a:gd name="T88" fmla="*/ 17 w 258"/>
                <a:gd name="T89" fmla="*/ 3 h 289"/>
                <a:gd name="T90" fmla="*/ 17 w 258"/>
                <a:gd name="T91" fmla="*/ 3 h 289"/>
                <a:gd name="T92" fmla="*/ 16 w 258"/>
                <a:gd name="T93" fmla="*/ 3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58"/>
                <a:gd name="T142" fmla="*/ 0 h 289"/>
                <a:gd name="T143" fmla="*/ 258 w 258"/>
                <a:gd name="T144" fmla="*/ 289 h 28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58" h="289">
                  <a:moveTo>
                    <a:pt x="221" y="101"/>
                  </a:moveTo>
                  <a:lnTo>
                    <a:pt x="209" y="101"/>
                  </a:lnTo>
                  <a:lnTo>
                    <a:pt x="211" y="99"/>
                  </a:lnTo>
                  <a:lnTo>
                    <a:pt x="211" y="98"/>
                  </a:lnTo>
                  <a:lnTo>
                    <a:pt x="211" y="96"/>
                  </a:lnTo>
                  <a:lnTo>
                    <a:pt x="211" y="92"/>
                  </a:lnTo>
                  <a:lnTo>
                    <a:pt x="207" y="86"/>
                  </a:lnTo>
                  <a:lnTo>
                    <a:pt x="204" y="81"/>
                  </a:lnTo>
                  <a:lnTo>
                    <a:pt x="194" y="68"/>
                  </a:lnTo>
                  <a:lnTo>
                    <a:pt x="189" y="62"/>
                  </a:lnTo>
                  <a:lnTo>
                    <a:pt x="187" y="60"/>
                  </a:lnTo>
                  <a:lnTo>
                    <a:pt x="185" y="58"/>
                  </a:lnTo>
                  <a:lnTo>
                    <a:pt x="183" y="54"/>
                  </a:lnTo>
                  <a:lnTo>
                    <a:pt x="181" y="49"/>
                  </a:lnTo>
                  <a:lnTo>
                    <a:pt x="177" y="39"/>
                  </a:lnTo>
                  <a:lnTo>
                    <a:pt x="174" y="28"/>
                  </a:lnTo>
                  <a:lnTo>
                    <a:pt x="170" y="9"/>
                  </a:lnTo>
                  <a:lnTo>
                    <a:pt x="168" y="0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7" y="2"/>
                  </a:lnTo>
                  <a:lnTo>
                    <a:pt x="149" y="5"/>
                  </a:lnTo>
                  <a:lnTo>
                    <a:pt x="140" y="9"/>
                  </a:lnTo>
                  <a:lnTo>
                    <a:pt x="123" y="17"/>
                  </a:lnTo>
                  <a:lnTo>
                    <a:pt x="117" y="20"/>
                  </a:lnTo>
                  <a:lnTo>
                    <a:pt x="117" y="17"/>
                  </a:lnTo>
                  <a:lnTo>
                    <a:pt x="117" y="15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3" y="9"/>
                  </a:lnTo>
                  <a:lnTo>
                    <a:pt x="110" y="9"/>
                  </a:lnTo>
                  <a:lnTo>
                    <a:pt x="108" y="7"/>
                  </a:lnTo>
                  <a:lnTo>
                    <a:pt x="104" y="5"/>
                  </a:lnTo>
                  <a:lnTo>
                    <a:pt x="98" y="4"/>
                  </a:lnTo>
                  <a:lnTo>
                    <a:pt x="91" y="4"/>
                  </a:lnTo>
                  <a:lnTo>
                    <a:pt x="83" y="4"/>
                  </a:lnTo>
                  <a:lnTo>
                    <a:pt x="74" y="4"/>
                  </a:lnTo>
                  <a:lnTo>
                    <a:pt x="59" y="4"/>
                  </a:lnTo>
                  <a:lnTo>
                    <a:pt x="44" y="5"/>
                  </a:lnTo>
                  <a:lnTo>
                    <a:pt x="32" y="7"/>
                  </a:lnTo>
                  <a:lnTo>
                    <a:pt x="29" y="9"/>
                  </a:lnTo>
                  <a:lnTo>
                    <a:pt x="29" y="98"/>
                  </a:lnTo>
                  <a:lnTo>
                    <a:pt x="0" y="101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6" y="214"/>
                  </a:lnTo>
                  <a:lnTo>
                    <a:pt x="10" y="218"/>
                  </a:lnTo>
                  <a:lnTo>
                    <a:pt x="16" y="224"/>
                  </a:lnTo>
                  <a:lnTo>
                    <a:pt x="17" y="227"/>
                  </a:lnTo>
                  <a:lnTo>
                    <a:pt x="21" y="231"/>
                  </a:lnTo>
                  <a:lnTo>
                    <a:pt x="23" y="235"/>
                  </a:lnTo>
                  <a:lnTo>
                    <a:pt x="25" y="239"/>
                  </a:lnTo>
                  <a:lnTo>
                    <a:pt x="27" y="244"/>
                  </a:lnTo>
                  <a:lnTo>
                    <a:pt x="27" y="250"/>
                  </a:lnTo>
                  <a:lnTo>
                    <a:pt x="27" y="257"/>
                  </a:lnTo>
                  <a:lnTo>
                    <a:pt x="27" y="265"/>
                  </a:lnTo>
                  <a:lnTo>
                    <a:pt x="25" y="267"/>
                  </a:lnTo>
                  <a:lnTo>
                    <a:pt x="19" y="273"/>
                  </a:lnTo>
                  <a:lnTo>
                    <a:pt x="17" y="273"/>
                  </a:lnTo>
                  <a:lnTo>
                    <a:pt x="17" y="274"/>
                  </a:lnTo>
                  <a:lnTo>
                    <a:pt x="17" y="276"/>
                  </a:lnTo>
                  <a:lnTo>
                    <a:pt x="17" y="278"/>
                  </a:lnTo>
                  <a:lnTo>
                    <a:pt x="17" y="282"/>
                  </a:lnTo>
                  <a:lnTo>
                    <a:pt x="17" y="284"/>
                  </a:lnTo>
                  <a:lnTo>
                    <a:pt x="19" y="286"/>
                  </a:lnTo>
                  <a:lnTo>
                    <a:pt x="21" y="289"/>
                  </a:lnTo>
                  <a:lnTo>
                    <a:pt x="23" y="289"/>
                  </a:lnTo>
                  <a:lnTo>
                    <a:pt x="29" y="289"/>
                  </a:lnTo>
                  <a:lnTo>
                    <a:pt x="34" y="289"/>
                  </a:lnTo>
                  <a:lnTo>
                    <a:pt x="44" y="288"/>
                  </a:lnTo>
                  <a:lnTo>
                    <a:pt x="47" y="288"/>
                  </a:lnTo>
                  <a:lnTo>
                    <a:pt x="51" y="286"/>
                  </a:lnTo>
                  <a:lnTo>
                    <a:pt x="57" y="284"/>
                  </a:lnTo>
                  <a:lnTo>
                    <a:pt x="63" y="280"/>
                  </a:lnTo>
                  <a:lnTo>
                    <a:pt x="66" y="278"/>
                  </a:lnTo>
                  <a:lnTo>
                    <a:pt x="72" y="274"/>
                  </a:lnTo>
                  <a:lnTo>
                    <a:pt x="78" y="269"/>
                  </a:lnTo>
                  <a:lnTo>
                    <a:pt x="83" y="263"/>
                  </a:lnTo>
                  <a:lnTo>
                    <a:pt x="83" y="261"/>
                  </a:lnTo>
                  <a:lnTo>
                    <a:pt x="87" y="254"/>
                  </a:lnTo>
                  <a:lnTo>
                    <a:pt x="89" y="250"/>
                  </a:lnTo>
                  <a:lnTo>
                    <a:pt x="91" y="244"/>
                  </a:lnTo>
                  <a:lnTo>
                    <a:pt x="93" y="241"/>
                  </a:lnTo>
                  <a:lnTo>
                    <a:pt x="95" y="237"/>
                  </a:lnTo>
                  <a:lnTo>
                    <a:pt x="98" y="235"/>
                  </a:lnTo>
                  <a:lnTo>
                    <a:pt x="102" y="231"/>
                  </a:lnTo>
                  <a:lnTo>
                    <a:pt x="108" y="229"/>
                  </a:lnTo>
                  <a:lnTo>
                    <a:pt x="111" y="229"/>
                  </a:lnTo>
                  <a:lnTo>
                    <a:pt x="115" y="229"/>
                  </a:lnTo>
                  <a:lnTo>
                    <a:pt x="119" y="229"/>
                  </a:lnTo>
                  <a:lnTo>
                    <a:pt x="121" y="229"/>
                  </a:lnTo>
                  <a:lnTo>
                    <a:pt x="125" y="231"/>
                  </a:lnTo>
                  <a:lnTo>
                    <a:pt x="128" y="233"/>
                  </a:lnTo>
                  <a:lnTo>
                    <a:pt x="132" y="235"/>
                  </a:lnTo>
                  <a:lnTo>
                    <a:pt x="136" y="241"/>
                  </a:lnTo>
                  <a:lnTo>
                    <a:pt x="138" y="241"/>
                  </a:lnTo>
                  <a:lnTo>
                    <a:pt x="142" y="242"/>
                  </a:lnTo>
                  <a:lnTo>
                    <a:pt x="145" y="244"/>
                  </a:lnTo>
                  <a:lnTo>
                    <a:pt x="149" y="244"/>
                  </a:lnTo>
                  <a:lnTo>
                    <a:pt x="153" y="244"/>
                  </a:lnTo>
                  <a:lnTo>
                    <a:pt x="157" y="244"/>
                  </a:lnTo>
                  <a:lnTo>
                    <a:pt x="158" y="237"/>
                  </a:lnTo>
                  <a:lnTo>
                    <a:pt x="166" y="220"/>
                  </a:lnTo>
                  <a:lnTo>
                    <a:pt x="172" y="210"/>
                  </a:lnTo>
                  <a:lnTo>
                    <a:pt x="177" y="203"/>
                  </a:lnTo>
                  <a:lnTo>
                    <a:pt x="179" y="199"/>
                  </a:lnTo>
                  <a:lnTo>
                    <a:pt x="183" y="195"/>
                  </a:lnTo>
                  <a:lnTo>
                    <a:pt x="187" y="194"/>
                  </a:lnTo>
                  <a:lnTo>
                    <a:pt x="190" y="192"/>
                  </a:lnTo>
                  <a:lnTo>
                    <a:pt x="196" y="188"/>
                  </a:lnTo>
                  <a:lnTo>
                    <a:pt x="211" y="184"/>
                  </a:lnTo>
                  <a:lnTo>
                    <a:pt x="219" y="180"/>
                  </a:lnTo>
                  <a:lnTo>
                    <a:pt x="224" y="177"/>
                  </a:lnTo>
                  <a:lnTo>
                    <a:pt x="228" y="175"/>
                  </a:lnTo>
                  <a:lnTo>
                    <a:pt x="230" y="173"/>
                  </a:lnTo>
                  <a:lnTo>
                    <a:pt x="230" y="171"/>
                  </a:lnTo>
                  <a:lnTo>
                    <a:pt x="232" y="167"/>
                  </a:lnTo>
                  <a:lnTo>
                    <a:pt x="236" y="165"/>
                  </a:lnTo>
                  <a:lnTo>
                    <a:pt x="243" y="162"/>
                  </a:lnTo>
                  <a:lnTo>
                    <a:pt x="249" y="158"/>
                  </a:lnTo>
                  <a:lnTo>
                    <a:pt x="253" y="156"/>
                  </a:lnTo>
                  <a:lnTo>
                    <a:pt x="256" y="150"/>
                  </a:lnTo>
                  <a:lnTo>
                    <a:pt x="258" y="147"/>
                  </a:lnTo>
                  <a:lnTo>
                    <a:pt x="258" y="145"/>
                  </a:lnTo>
                  <a:lnTo>
                    <a:pt x="254" y="139"/>
                  </a:lnTo>
                  <a:lnTo>
                    <a:pt x="251" y="135"/>
                  </a:lnTo>
                  <a:lnTo>
                    <a:pt x="249" y="133"/>
                  </a:lnTo>
                  <a:lnTo>
                    <a:pt x="245" y="130"/>
                  </a:lnTo>
                  <a:lnTo>
                    <a:pt x="241" y="126"/>
                  </a:lnTo>
                  <a:lnTo>
                    <a:pt x="239" y="128"/>
                  </a:lnTo>
                  <a:lnTo>
                    <a:pt x="237" y="128"/>
                  </a:lnTo>
                  <a:lnTo>
                    <a:pt x="236" y="128"/>
                  </a:lnTo>
                  <a:lnTo>
                    <a:pt x="230" y="126"/>
                  </a:lnTo>
                  <a:lnTo>
                    <a:pt x="230" y="124"/>
                  </a:lnTo>
                  <a:lnTo>
                    <a:pt x="228" y="124"/>
                  </a:lnTo>
                  <a:lnTo>
                    <a:pt x="226" y="122"/>
                  </a:lnTo>
                  <a:lnTo>
                    <a:pt x="224" y="118"/>
                  </a:lnTo>
                  <a:lnTo>
                    <a:pt x="222" y="116"/>
                  </a:lnTo>
                  <a:lnTo>
                    <a:pt x="221" y="113"/>
                  </a:lnTo>
                  <a:lnTo>
                    <a:pt x="221" y="107"/>
                  </a:lnTo>
                  <a:lnTo>
                    <a:pt x="221" y="10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3" name="Freeform 344"/>
            <p:cNvSpPr>
              <a:spLocks/>
            </p:cNvSpPr>
            <p:nvPr/>
          </p:nvSpPr>
          <p:spPr bwMode="auto">
            <a:xfrm>
              <a:off x="1157" y="2719"/>
              <a:ext cx="130" cy="137"/>
            </a:xfrm>
            <a:custGeom>
              <a:avLst/>
              <a:gdLst>
                <a:gd name="T0" fmla="*/ 1 w 252"/>
                <a:gd name="T1" fmla="*/ 9 h 342"/>
                <a:gd name="T2" fmla="*/ 4 w 252"/>
                <a:gd name="T3" fmla="*/ 8 h 342"/>
                <a:gd name="T4" fmla="*/ 5 w 252"/>
                <a:gd name="T5" fmla="*/ 8 h 342"/>
                <a:gd name="T6" fmla="*/ 5 w 252"/>
                <a:gd name="T7" fmla="*/ 8 h 342"/>
                <a:gd name="T8" fmla="*/ 6 w 252"/>
                <a:gd name="T9" fmla="*/ 7 h 342"/>
                <a:gd name="T10" fmla="*/ 7 w 252"/>
                <a:gd name="T11" fmla="*/ 7 h 342"/>
                <a:gd name="T12" fmla="*/ 9 w 252"/>
                <a:gd name="T13" fmla="*/ 6 h 342"/>
                <a:gd name="T14" fmla="*/ 10 w 252"/>
                <a:gd name="T15" fmla="*/ 6 h 342"/>
                <a:gd name="T16" fmla="*/ 11 w 252"/>
                <a:gd name="T17" fmla="*/ 6 h 342"/>
                <a:gd name="T18" fmla="*/ 11 w 252"/>
                <a:gd name="T19" fmla="*/ 5 h 342"/>
                <a:gd name="T20" fmla="*/ 12 w 252"/>
                <a:gd name="T21" fmla="*/ 5 h 342"/>
                <a:gd name="T22" fmla="*/ 12 w 252"/>
                <a:gd name="T23" fmla="*/ 5 h 342"/>
                <a:gd name="T24" fmla="*/ 13 w 252"/>
                <a:gd name="T25" fmla="*/ 4 h 342"/>
                <a:gd name="T26" fmla="*/ 14 w 252"/>
                <a:gd name="T27" fmla="*/ 4 h 342"/>
                <a:gd name="T28" fmla="*/ 14 w 252"/>
                <a:gd name="T29" fmla="*/ 3 h 342"/>
                <a:gd name="T30" fmla="*/ 15 w 252"/>
                <a:gd name="T31" fmla="*/ 3 h 342"/>
                <a:gd name="T32" fmla="*/ 16 w 252"/>
                <a:gd name="T33" fmla="*/ 2 h 342"/>
                <a:gd name="T34" fmla="*/ 16 w 252"/>
                <a:gd name="T35" fmla="*/ 2 h 342"/>
                <a:gd name="T36" fmla="*/ 17 w 252"/>
                <a:gd name="T37" fmla="*/ 2 h 342"/>
                <a:gd name="T38" fmla="*/ 17 w 252"/>
                <a:gd name="T39" fmla="*/ 2 h 342"/>
                <a:gd name="T40" fmla="*/ 18 w 252"/>
                <a:gd name="T41" fmla="*/ 1 h 342"/>
                <a:gd name="T42" fmla="*/ 18 w 252"/>
                <a:gd name="T43" fmla="*/ 0 h 342"/>
                <a:gd name="T44" fmla="*/ 17 w 252"/>
                <a:gd name="T45" fmla="*/ 0 h 342"/>
                <a:gd name="T46" fmla="*/ 16 w 252"/>
                <a:gd name="T47" fmla="*/ 0 h 342"/>
                <a:gd name="T48" fmla="*/ 16 w 252"/>
                <a:gd name="T49" fmla="*/ 0 h 342"/>
                <a:gd name="T50" fmla="*/ 15 w 252"/>
                <a:gd name="T51" fmla="*/ 0 h 342"/>
                <a:gd name="T52" fmla="*/ 15 w 252"/>
                <a:gd name="T53" fmla="*/ 0 h 342"/>
                <a:gd name="T54" fmla="*/ 14 w 252"/>
                <a:gd name="T55" fmla="*/ 0 h 342"/>
                <a:gd name="T56" fmla="*/ 14 w 252"/>
                <a:gd name="T57" fmla="*/ 0 h 342"/>
                <a:gd name="T58" fmla="*/ 13 w 252"/>
                <a:gd name="T59" fmla="*/ 0 h 342"/>
                <a:gd name="T60" fmla="*/ 12 w 252"/>
                <a:gd name="T61" fmla="*/ 0 h 342"/>
                <a:gd name="T62" fmla="*/ 11 w 252"/>
                <a:gd name="T63" fmla="*/ 0 h 342"/>
                <a:gd name="T64" fmla="*/ 10 w 252"/>
                <a:gd name="T65" fmla="*/ 0 h 342"/>
                <a:gd name="T66" fmla="*/ 8 w 252"/>
                <a:gd name="T67" fmla="*/ 0 h 342"/>
                <a:gd name="T68" fmla="*/ 7 w 252"/>
                <a:gd name="T69" fmla="*/ 1 h 342"/>
                <a:gd name="T70" fmla="*/ 4 w 252"/>
                <a:gd name="T71" fmla="*/ 1 h 342"/>
                <a:gd name="T72" fmla="*/ 4 w 252"/>
                <a:gd name="T73" fmla="*/ 1 h 342"/>
                <a:gd name="T74" fmla="*/ 4 w 252"/>
                <a:gd name="T75" fmla="*/ 1 h 342"/>
                <a:gd name="T76" fmla="*/ 4 w 252"/>
                <a:gd name="T77" fmla="*/ 1 h 342"/>
                <a:gd name="T78" fmla="*/ 3 w 252"/>
                <a:gd name="T79" fmla="*/ 0 h 342"/>
                <a:gd name="T80" fmla="*/ 2 w 252"/>
                <a:gd name="T81" fmla="*/ 1 h 342"/>
                <a:gd name="T82" fmla="*/ 3 w 252"/>
                <a:gd name="T83" fmla="*/ 1 h 342"/>
                <a:gd name="T84" fmla="*/ 2 w 252"/>
                <a:gd name="T85" fmla="*/ 2 h 342"/>
                <a:gd name="T86" fmla="*/ 4 w 252"/>
                <a:gd name="T87" fmla="*/ 2 h 342"/>
                <a:gd name="T88" fmla="*/ 9 w 252"/>
                <a:gd name="T89" fmla="*/ 3 h 342"/>
                <a:gd name="T90" fmla="*/ 11 w 252"/>
                <a:gd name="T91" fmla="*/ 3 h 342"/>
                <a:gd name="T92" fmla="*/ 6 w 252"/>
                <a:gd name="T93" fmla="*/ 5 h 342"/>
                <a:gd name="T94" fmla="*/ 4 w 252"/>
                <a:gd name="T95" fmla="*/ 6 h 342"/>
                <a:gd name="T96" fmla="*/ 3 w 252"/>
                <a:gd name="T97" fmla="*/ 6 h 342"/>
                <a:gd name="T98" fmla="*/ 1 w 252"/>
                <a:gd name="T99" fmla="*/ 6 h 342"/>
                <a:gd name="T100" fmla="*/ 0 w 252"/>
                <a:gd name="T101" fmla="*/ 6 h 342"/>
                <a:gd name="T102" fmla="*/ 0 w 252"/>
                <a:gd name="T103" fmla="*/ 8 h 342"/>
                <a:gd name="T104" fmla="*/ 1 w 252"/>
                <a:gd name="T105" fmla="*/ 9 h 3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52"/>
                <a:gd name="T160" fmla="*/ 0 h 342"/>
                <a:gd name="T161" fmla="*/ 252 w 252"/>
                <a:gd name="T162" fmla="*/ 342 h 34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52" h="342">
                  <a:moveTo>
                    <a:pt x="9" y="342"/>
                  </a:moveTo>
                  <a:lnTo>
                    <a:pt x="60" y="309"/>
                  </a:lnTo>
                  <a:lnTo>
                    <a:pt x="64" y="307"/>
                  </a:lnTo>
                  <a:lnTo>
                    <a:pt x="73" y="295"/>
                  </a:lnTo>
                  <a:lnTo>
                    <a:pt x="90" y="282"/>
                  </a:lnTo>
                  <a:lnTo>
                    <a:pt x="107" y="263"/>
                  </a:lnTo>
                  <a:lnTo>
                    <a:pt x="126" y="243"/>
                  </a:lnTo>
                  <a:lnTo>
                    <a:pt x="145" y="220"/>
                  </a:lnTo>
                  <a:lnTo>
                    <a:pt x="154" y="211"/>
                  </a:lnTo>
                  <a:lnTo>
                    <a:pt x="161" y="199"/>
                  </a:lnTo>
                  <a:lnTo>
                    <a:pt x="169" y="190"/>
                  </a:lnTo>
                  <a:lnTo>
                    <a:pt x="175" y="179"/>
                  </a:lnTo>
                  <a:lnTo>
                    <a:pt x="186" y="160"/>
                  </a:lnTo>
                  <a:lnTo>
                    <a:pt x="197" y="139"/>
                  </a:lnTo>
                  <a:lnTo>
                    <a:pt x="207" y="120"/>
                  </a:lnTo>
                  <a:lnTo>
                    <a:pt x="216" y="104"/>
                  </a:lnTo>
                  <a:lnTo>
                    <a:pt x="224" y="89"/>
                  </a:lnTo>
                  <a:lnTo>
                    <a:pt x="227" y="77"/>
                  </a:lnTo>
                  <a:lnTo>
                    <a:pt x="233" y="70"/>
                  </a:lnTo>
                  <a:lnTo>
                    <a:pt x="233" y="68"/>
                  </a:lnTo>
                  <a:lnTo>
                    <a:pt x="248" y="38"/>
                  </a:lnTo>
                  <a:lnTo>
                    <a:pt x="252" y="0"/>
                  </a:lnTo>
                  <a:lnTo>
                    <a:pt x="233" y="0"/>
                  </a:lnTo>
                  <a:lnTo>
                    <a:pt x="231" y="2"/>
                  </a:lnTo>
                  <a:lnTo>
                    <a:pt x="224" y="6"/>
                  </a:lnTo>
                  <a:lnTo>
                    <a:pt x="220" y="8"/>
                  </a:lnTo>
                  <a:lnTo>
                    <a:pt x="214" y="10"/>
                  </a:lnTo>
                  <a:lnTo>
                    <a:pt x="207" y="10"/>
                  </a:lnTo>
                  <a:lnTo>
                    <a:pt x="199" y="11"/>
                  </a:lnTo>
                  <a:lnTo>
                    <a:pt x="188" y="11"/>
                  </a:lnTo>
                  <a:lnTo>
                    <a:pt x="175" y="13"/>
                  </a:lnTo>
                  <a:lnTo>
                    <a:pt x="160" y="15"/>
                  </a:lnTo>
                  <a:lnTo>
                    <a:pt x="145" y="17"/>
                  </a:lnTo>
                  <a:lnTo>
                    <a:pt x="116" y="21"/>
                  </a:lnTo>
                  <a:lnTo>
                    <a:pt x="107" y="23"/>
                  </a:lnTo>
                  <a:lnTo>
                    <a:pt x="60" y="30"/>
                  </a:lnTo>
                  <a:lnTo>
                    <a:pt x="58" y="30"/>
                  </a:lnTo>
                  <a:lnTo>
                    <a:pt x="54" y="28"/>
                  </a:lnTo>
                  <a:lnTo>
                    <a:pt x="49" y="25"/>
                  </a:lnTo>
                  <a:lnTo>
                    <a:pt x="45" y="21"/>
                  </a:lnTo>
                  <a:lnTo>
                    <a:pt x="28" y="41"/>
                  </a:lnTo>
                  <a:lnTo>
                    <a:pt x="35" y="47"/>
                  </a:lnTo>
                  <a:lnTo>
                    <a:pt x="28" y="58"/>
                  </a:lnTo>
                  <a:lnTo>
                    <a:pt x="51" y="73"/>
                  </a:lnTo>
                  <a:lnTo>
                    <a:pt x="120" y="109"/>
                  </a:lnTo>
                  <a:lnTo>
                    <a:pt x="152" y="113"/>
                  </a:lnTo>
                  <a:lnTo>
                    <a:pt x="84" y="203"/>
                  </a:lnTo>
                  <a:lnTo>
                    <a:pt x="52" y="215"/>
                  </a:lnTo>
                  <a:lnTo>
                    <a:pt x="47" y="228"/>
                  </a:lnTo>
                  <a:lnTo>
                    <a:pt x="15" y="226"/>
                  </a:lnTo>
                  <a:lnTo>
                    <a:pt x="0" y="256"/>
                  </a:lnTo>
                  <a:lnTo>
                    <a:pt x="0" y="325"/>
                  </a:lnTo>
                  <a:lnTo>
                    <a:pt x="9" y="34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3" name="Group 345"/>
            <p:cNvGrpSpPr>
              <a:grpSpLocks/>
            </p:cNvGrpSpPr>
            <p:nvPr/>
          </p:nvGrpSpPr>
          <p:grpSpPr bwMode="auto">
            <a:xfrm>
              <a:off x="1157" y="2719"/>
              <a:ext cx="130" cy="137"/>
              <a:chOff x="926" y="2577"/>
              <a:chExt cx="126" cy="171"/>
            </a:xfrm>
          </p:grpSpPr>
          <p:sp>
            <p:nvSpPr>
              <p:cNvPr id="21166" name="Freeform 346"/>
              <p:cNvSpPr>
                <a:spLocks/>
              </p:cNvSpPr>
              <p:nvPr/>
            </p:nvSpPr>
            <p:spPr bwMode="auto">
              <a:xfrm>
                <a:off x="926" y="2577"/>
                <a:ext cx="126" cy="171"/>
              </a:xfrm>
              <a:custGeom>
                <a:avLst/>
                <a:gdLst>
                  <a:gd name="T0" fmla="*/ 1 w 252"/>
                  <a:gd name="T1" fmla="*/ 21 h 342"/>
                  <a:gd name="T2" fmla="*/ 4 w 252"/>
                  <a:gd name="T3" fmla="*/ 20 h 342"/>
                  <a:gd name="T4" fmla="*/ 4 w 252"/>
                  <a:gd name="T5" fmla="*/ 20 h 342"/>
                  <a:gd name="T6" fmla="*/ 5 w 252"/>
                  <a:gd name="T7" fmla="*/ 19 h 342"/>
                  <a:gd name="T8" fmla="*/ 6 w 252"/>
                  <a:gd name="T9" fmla="*/ 18 h 342"/>
                  <a:gd name="T10" fmla="*/ 7 w 252"/>
                  <a:gd name="T11" fmla="*/ 17 h 342"/>
                  <a:gd name="T12" fmla="*/ 8 w 252"/>
                  <a:gd name="T13" fmla="*/ 15 h 342"/>
                  <a:gd name="T14" fmla="*/ 10 w 252"/>
                  <a:gd name="T15" fmla="*/ 13 h 342"/>
                  <a:gd name="T16" fmla="*/ 10 w 252"/>
                  <a:gd name="T17" fmla="*/ 13 h 342"/>
                  <a:gd name="T18" fmla="*/ 11 w 252"/>
                  <a:gd name="T19" fmla="*/ 12 h 342"/>
                  <a:gd name="T20" fmla="*/ 11 w 252"/>
                  <a:gd name="T21" fmla="*/ 11 h 342"/>
                  <a:gd name="T22" fmla="*/ 11 w 252"/>
                  <a:gd name="T23" fmla="*/ 11 h 342"/>
                  <a:gd name="T24" fmla="*/ 12 w 252"/>
                  <a:gd name="T25" fmla="*/ 10 h 342"/>
                  <a:gd name="T26" fmla="*/ 13 w 252"/>
                  <a:gd name="T27" fmla="*/ 9 h 342"/>
                  <a:gd name="T28" fmla="*/ 13 w 252"/>
                  <a:gd name="T29" fmla="*/ 7 h 342"/>
                  <a:gd name="T30" fmla="*/ 14 w 252"/>
                  <a:gd name="T31" fmla="*/ 6 h 342"/>
                  <a:gd name="T32" fmla="*/ 14 w 252"/>
                  <a:gd name="T33" fmla="*/ 5 h 342"/>
                  <a:gd name="T34" fmla="*/ 15 w 252"/>
                  <a:gd name="T35" fmla="*/ 5 h 342"/>
                  <a:gd name="T36" fmla="*/ 15 w 252"/>
                  <a:gd name="T37" fmla="*/ 5 h 342"/>
                  <a:gd name="T38" fmla="*/ 15 w 252"/>
                  <a:gd name="T39" fmla="*/ 5 h 342"/>
                  <a:gd name="T40" fmla="*/ 16 w 252"/>
                  <a:gd name="T41" fmla="*/ 3 h 342"/>
                  <a:gd name="T42" fmla="*/ 16 w 252"/>
                  <a:gd name="T43" fmla="*/ 0 h 342"/>
                  <a:gd name="T44" fmla="*/ 15 w 252"/>
                  <a:gd name="T45" fmla="*/ 0 h 342"/>
                  <a:gd name="T46" fmla="*/ 15 w 252"/>
                  <a:gd name="T47" fmla="*/ 1 h 342"/>
                  <a:gd name="T48" fmla="*/ 14 w 252"/>
                  <a:gd name="T49" fmla="*/ 1 h 342"/>
                  <a:gd name="T50" fmla="*/ 14 w 252"/>
                  <a:gd name="T51" fmla="*/ 1 h 342"/>
                  <a:gd name="T52" fmla="*/ 14 w 252"/>
                  <a:gd name="T53" fmla="*/ 1 h 342"/>
                  <a:gd name="T54" fmla="*/ 13 w 252"/>
                  <a:gd name="T55" fmla="*/ 1 h 342"/>
                  <a:gd name="T56" fmla="*/ 13 w 252"/>
                  <a:gd name="T57" fmla="*/ 1 h 342"/>
                  <a:gd name="T58" fmla="*/ 12 w 252"/>
                  <a:gd name="T59" fmla="*/ 1 h 342"/>
                  <a:gd name="T60" fmla="*/ 11 w 252"/>
                  <a:gd name="T61" fmla="*/ 1 h 342"/>
                  <a:gd name="T62" fmla="*/ 10 w 252"/>
                  <a:gd name="T63" fmla="*/ 1 h 342"/>
                  <a:gd name="T64" fmla="*/ 10 w 252"/>
                  <a:gd name="T65" fmla="*/ 1 h 342"/>
                  <a:gd name="T66" fmla="*/ 8 w 252"/>
                  <a:gd name="T67" fmla="*/ 1 h 342"/>
                  <a:gd name="T68" fmla="*/ 7 w 252"/>
                  <a:gd name="T69" fmla="*/ 1 h 342"/>
                  <a:gd name="T70" fmla="*/ 4 w 252"/>
                  <a:gd name="T71" fmla="*/ 1 h 342"/>
                  <a:gd name="T72" fmla="*/ 4 w 252"/>
                  <a:gd name="T73" fmla="*/ 1 h 342"/>
                  <a:gd name="T74" fmla="*/ 4 w 252"/>
                  <a:gd name="T75" fmla="*/ 1 h 342"/>
                  <a:gd name="T76" fmla="*/ 4 w 252"/>
                  <a:gd name="T77" fmla="*/ 1 h 342"/>
                  <a:gd name="T78" fmla="*/ 3 w 252"/>
                  <a:gd name="T79" fmla="*/ 1 h 342"/>
                  <a:gd name="T80" fmla="*/ 2 w 252"/>
                  <a:gd name="T81" fmla="*/ 3 h 342"/>
                  <a:gd name="T82" fmla="*/ 3 w 252"/>
                  <a:gd name="T83" fmla="*/ 3 h 342"/>
                  <a:gd name="T84" fmla="*/ 2 w 252"/>
                  <a:gd name="T85" fmla="*/ 3 h 342"/>
                  <a:gd name="T86" fmla="*/ 4 w 252"/>
                  <a:gd name="T87" fmla="*/ 5 h 342"/>
                  <a:gd name="T88" fmla="*/ 8 w 252"/>
                  <a:gd name="T89" fmla="*/ 6 h 342"/>
                  <a:gd name="T90" fmla="*/ 10 w 252"/>
                  <a:gd name="T91" fmla="*/ 7 h 342"/>
                  <a:gd name="T92" fmla="*/ 6 w 252"/>
                  <a:gd name="T93" fmla="*/ 12 h 342"/>
                  <a:gd name="T94" fmla="*/ 4 w 252"/>
                  <a:gd name="T95" fmla="*/ 13 h 342"/>
                  <a:gd name="T96" fmla="*/ 3 w 252"/>
                  <a:gd name="T97" fmla="*/ 14 h 342"/>
                  <a:gd name="T98" fmla="*/ 1 w 252"/>
                  <a:gd name="T99" fmla="*/ 14 h 342"/>
                  <a:gd name="T100" fmla="*/ 0 w 252"/>
                  <a:gd name="T101" fmla="*/ 16 h 342"/>
                  <a:gd name="T102" fmla="*/ 0 w 252"/>
                  <a:gd name="T103" fmla="*/ 21 h 342"/>
                  <a:gd name="T104" fmla="*/ 1 w 252"/>
                  <a:gd name="T105" fmla="*/ 21 h 3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52"/>
                  <a:gd name="T160" fmla="*/ 0 h 342"/>
                  <a:gd name="T161" fmla="*/ 252 w 252"/>
                  <a:gd name="T162" fmla="*/ 342 h 34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52" h="342">
                    <a:moveTo>
                      <a:pt x="9" y="342"/>
                    </a:moveTo>
                    <a:lnTo>
                      <a:pt x="60" y="309"/>
                    </a:lnTo>
                    <a:lnTo>
                      <a:pt x="64" y="307"/>
                    </a:lnTo>
                    <a:lnTo>
                      <a:pt x="73" y="295"/>
                    </a:lnTo>
                    <a:lnTo>
                      <a:pt x="90" y="282"/>
                    </a:lnTo>
                    <a:lnTo>
                      <a:pt x="107" y="263"/>
                    </a:lnTo>
                    <a:lnTo>
                      <a:pt x="126" y="243"/>
                    </a:lnTo>
                    <a:lnTo>
                      <a:pt x="145" y="220"/>
                    </a:lnTo>
                    <a:lnTo>
                      <a:pt x="154" y="211"/>
                    </a:lnTo>
                    <a:lnTo>
                      <a:pt x="161" y="199"/>
                    </a:lnTo>
                    <a:lnTo>
                      <a:pt x="169" y="190"/>
                    </a:lnTo>
                    <a:lnTo>
                      <a:pt x="175" y="179"/>
                    </a:lnTo>
                    <a:lnTo>
                      <a:pt x="186" y="160"/>
                    </a:lnTo>
                    <a:lnTo>
                      <a:pt x="197" y="139"/>
                    </a:lnTo>
                    <a:lnTo>
                      <a:pt x="207" y="120"/>
                    </a:lnTo>
                    <a:lnTo>
                      <a:pt x="216" y="104"/>
                    </a:lnTo>
                    <a:lnTo>
                      <a:pt x="224" y="89"/>
                    </a:lnTo>
                    <a:lnTo>
                      <a:pt x="227" y="77"/>
                    </a:lnTo>
                    <a:lnTo>
                      <a:pt x="233" y="70"/>
                    </a:lnTo>
                    <a:lnTo>
                      <a:pt x="233" y="68"/>
                    </a:lnTo>
                    <a:lnTo>
                      <a:pt x="248" y="38"/>
                    </a:lnTo>
                    <a:lnTo>
                      <a:pt x="252" y="0"/>
                    </a:lnTo>
                    <a:lnTo>
                      <a:pt x="233" y="0"/>
                    </a:lnTo>
                    <a:lnTo>
                      <a:pt x="231" y="2"/>
                    </a:lnTo>
                    <a:lnTo>
                      <a:pt x="224" y="6"/>
                    </a:lnTo>
                    <a:lnTo>
                      <a:pt x="220" y="8"/>
                    </a:lnTo>
                    <a:lnTo>
                      <a:pt x="214" y="10"/>
                    </a:lnTo>
                    <a:lnTo>
                      <a:pt x="207" y="10"/>
                    </a:lnTo>
                    <a:lnTo>
                      <a:pt x="199" y="11"/>
                    </a:lnTo>
                    <a:lnTo>
                      <a:pt x="188" y="11"/>
                    </a:lnTo>
                    <a:lnTo>
                      <a:pt x="175" y="13"/>
                    </a:lnTo>
                    <a:lnTo>
                      <a:pt x="160" y="15"/>
                    </a:lnTo>
                    <a:lnTo>
                      <a:pt x="145" y="17"/>
                    </a:lnTo>
                    <a:lnTo>
                      <a:pt x="116" y="21"/>
                    </a:lnTo>
                    <a:lnTo>
                      <a:pt x="107" y="23"/>
                    </a:lnTo>
                    <a:lnTo>
                      <a:pt x="60" y="30"/>
                    </a:lnTo>
                    <a:lnTo>
                      <a:pt x="58" y="30"/>
                    </a:lnTo>
                    <a:lnTo>
                      <a:pt x="54" y="28"/>
                    </a:lnTo>
                    <a:lnTo>
                      <a:pt x="49" y="25"/>
                    </a:lnTo>
                    <a:lnTo>
                      <a:pt x="45" y="21"/>
                    </a:lnTo>
                    <a:lnTo>
                      <a:pt x="28" y="41"/>
                    </a:lnTo>
                    <a:lnTo>
                      <a:pt x="35" y="47"/>
                    </a:lnTo>
                    <a:lnTo>
                      <a:pt x="28" y="58"/>
                    </a:lnTo>
                    <a:lnTo>
                      <a:pt x="51" y="73"/>
                    </a:lnTo>
                    <a:lnTo>
                      <a:pt x="120" y="109"/>
                    </a:lnTo>
                    <a:lnTo>
                      <a:pt x="152" y="113"/>
                    </a:lnTo>
                    <a:lnTo>
                      <a:pt x="84" y="203"/>
                    </a:lnTo>
                    <a:lnTo>
                      <a:pt x="52" y="215"/>
                    </a:lnTo>
                    <a:lnTo>
                      <a:pt x="47" y="228"/>
                    </a:lnTo>
                    <a:lnTo>
                      <a:pt x="15" y="226"/>
                    </a:lnTo>
                    <a:lnTo>
                      <a:pt x="0" y="256"/>
                    </a:lnTo>
                    <a:lnTo>
                      <a:pt x="0" y="325"/>
                    </a:lnTo>
                    <a:lnTo>
                      <a:pt x="9" y="34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67" name="Freeform 347"/>
              <p:cNvSpPr>
                <a:spLocks/>
              </p:cNvSpPr>
              <p:nvPr/>
            </p:nvSpPr>
            <p:spPr bwMode="auto">
              <a:xfrm>
                <a:off x="926" y="2577"/>
                <a:ext cx="126" cy="171"/>
              </a:xfrm>
              <a:custGeom>
                <a:avLst/>
                <a:gdLst>
                  <a:gd name="T0" fmla="*/ 1 w 252"/>
                  <a:gd name="T1" fmla="*/ 21 h 342"/>
                  <a:gd name="T2" fmla="*/ 4 w 252"/>
                  <a:gd name="T3" fmla="*/ 20 h 342"/>
                  <a:gd name="T4" fmla="*/ 4 w 252"/>
                  <a:gd name="T5" fmla="*/ 20 h 342"/>
                  <a:gd name="T6" fmla="*/ 5 w 252"/>
                  <a:gd name="T7" fmla="*/ 19 h 342"/>
                  <a:gd name="T8" fmla="*/ 6 w 252"/>
                  <a:gd name="T9" fmla="*/ 18 h 342"/>
                  <a:gd name="T10" fmla="*/ 7 w 252"/>
                  <a:gd name="T11" fmla="*/ 17 h 342"/>
                  <a:gd name="T12" fmla="*/ 8 w 252"/>
                  <a:gd name="T13" fmla="*/ 15 h 342"/>
                  <a:gd name="T14" fmla="*/ 10 w 252"/>
                  <a:gd name="T15" fmla="*/ 13 h 342"/>
                  <a:gd name="T16" fmla="*/ 10 w 252"/>
                  <a:gd name="T17" fmla="*/ 13 h 342"/>
                  <a:gd name="T18" fmla="*/ 11 w 252"/>
                  <a:gd name="T19" fmla="*/ 12 h 342"/>
                  <a:gd name="T20" fmla="*/ 11 w 252"/>
                  <a:gd name="T21" fmla="*/ 11 h 342"/>
                  <a:gd name="T22" fmla="*/ 11 w 252"/>
                  <a:gd name="T23" fmla="*/ 11 h 342"/>
                  <a:gd name="T24" fmla="*/ 12 w 252"/>
                  <a:gd name="T25" fmla="*/ 10 h 342"/>
                  <a:gd name="T26" fmla="*/ 13 w 252"/>
                  <a:gd name="T27" fmla="*/ 9 h 342"/>
                  <a:gd name="T28" fmla="*/ 13 w 252"/>
                  <a:gd name="T29" fmla="*/ 7 h 342"/>
                  <a:gd name="T30" fmla="*/ 14 w 252"/>
                  <a:gd name="T31" fmla="*/ 6 h 342"/>
                  <a:gd name="T32" fmla="*/ 14 w 252"/>
                  <a:gd name="T33" fmla="*/ 5 h 342"/>
                  <a:gd name="T34" fmla="*/ 15 w 252"/>
                  <a:gd name="T35" fmla="*/ 5 h 342"/>
                  <a:gd name="T36" fmla="*/ 15 w 252"/>
                  <a:gd name="T37" fmla="*/ 5 h 342"/>
                  <a:gd name="T38" fmla="*/ 15 w 252"/>
                  <a:gd name="T39" fmla="*/ 5 h 342"/>
                  <a:gd name="T40" fmla="*/ 16 w 252"/>
                  <a:gd name="T41" fmla="*/ 3 h 342"/>
                  <a:gd name="T42" fmla="*/ 16 w 252"/>
                  <a:gd name="T43" fmla="*/ 0 h 342"/>
                  <a:gd name="T44" fmla="*/ 15 w 252"/>
                  <a:gd name="T45" fmla="*/ 0 h 342"/>
                  <a:gd name="T46" fmla="*/ 15 w 252"/>
                  <a:gd name="T47" fmla="*/ 1 h 342"/>
                  <a:gd name="T48" fmla="*/ 14 w 252"/>
                  <a:gd name="T49" fmla="*/ 1 h 342"/>
                  <a:gd name="T50" fmla="*/ 14 w 252"/>
                  <a:gd name="T51" fmla="*/ 1 h 342"/>
                  <a:gd name="T52" fmla="*/ 14 w 252"/>
                  <a:gd name="T53" fmla="*/ 1 h 342"/>
                  <a:gd name="T54" fmla="*/ 13 w 252"/>
                  <a:gd name="T55" fmla="*/ 1 h 342"/>
                  <a:gd name="T56" fmla="*/ 13 w 252"/>
                  <a:gd name="T57" fmla="*/ 1 h 342"/>
                  <a:gd name="T58" fmla="*/ 12 w 252"/>
                  <a:gd name="T59" fmla="*/ 1 h 342"/>
                  <a:gd name="T60" fmla="*/ 11 w 252"/>
                  <a:gd name="T61" fmla="*/ 1 h 342"/>
                  <a:gd name="T62" fmla="*/ 10 w 252"/>
                  <a:gd name="T63" fmla="*/ 1 h 342"/>
                  <a:gd name="T64" fmla="*/ 10 w 252"/>
                  <a:gd name="T65" fmla="*/ 1 h 342"/>
                  <a:gd name="T66" fmla="*/ 8 w 252"/>
                  <a:gd name="T67" fmla="*/ 1 h 342"/>
                  <a:gd name="T68" fmla="*/ 7 w 252"/>
                  <a:gd name="T69" fmla="*/ 1 h 342"/>
                  <a:gd name="T70" fmla="*/ 4 w 252"/>
                  <a:gd name="T71" fmla="*/ 1 h 342"/>
                  <a:gd name="T72" fmla="*/ 4 w 252"/>
                  <a:gd name="T73" fmla="*/ 1 h 342"/>
                  <a:gd name="T74" fmla="*/ 4 w 252"/>
                  <a:gd name="T75" fmla="*/ 1 h 342"/>
                  <a:gd name="T76" fmla="*/ 4 w 252"/>
                  <a:gd name="T77" fmla="*/ 1 h 342"/>
                  <a:gd name="T78" fmla="*/ 3 w 252"/>
                  <a:gd name="T79" fmla="*/ 1 h 342"/>
                  <a:gd name="T80" fmla="*/ 2 w 252"/>
                  <a:gd name="T81" fmla="*/ 3 h 342"/>
                  <a:gd name="T82" fmla="*/ 3 w 252"/>
                  <a:gd name="T83" fmla="*/ 3 h 342"/>
                  <a:gd name="T84" fmla="*/ 2 w 252"/>
                  <a:gd name="T85" fmla="*/ 3 h 342"/>
                  <a:gd name="T86" fmla="*/ 4 w 252"/>
                  <a:gd name="T87" fmla="*/ 5 h 342"/>
                  <a:gd name="T88" fmla="*/ 8 w 252"/>
                  <a:gd name="T89" fmla="*/ 6 h 342"/>
                  <a:gd name="T90" fmla="*/ 10 w 252"/>
                  <a:gd name="T91" fmla="*/ 7 h 342"/>
                  <a:gd name="T92" fmla="*/ 6 w 252"/>
                  <a:gd name="T93" fmla="*/ 12 h 342"/>
                  <a:gd name="T94" fmla="*/ 4 w 252"/>
                  <a:gd name="T95" fmla="*/ 13 h 342"/>
                  <a:gd name="T96" fmla="*/ 3 w 252"/>
                  <a:gd name="T97" fmla="*/ 14 h 342"/>
                  <a:gd name="T98" fmla="*/ 1 w 252"/>
                  <a:gd name="T99" fmla="*/ 14 h 342"/>
                  <a:gd name="T100" fmla="*/ 0 w 252"/>
                  <a:gd name="T101" fmla="*/ 16 h 342"/>
                  <a:gd name="T102" fmla="*/ 0 w 252"/>
                  <a:gd name="T103" fmla="*/ 21 h 342"/>
                  <a:gd name="T104" fmla="*/ 1 w 252"/>
                  <a:gd name="T105" fmla="*/ 21 h 3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52"/>
                  <a:gd name="T160" fmla="*/ 0 h 342"/>
                  <a:gd name="T161" fmla="*/ 252 w 252"/>
                  <a:gd name="T162" fmla="*/ 342 h 34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52" h="342">
                    <a:moveTo>
                      <a:pt x="9" y="342"/>
                    </a:moveTo>
                    <a:lnTo>
                      <a:pt x="60" y="309"/>
                    </a:lnTo>
                    <a:lnTo>
                      <a:pt x="64" y="307"/>
                    </a:lnTo>
                    <a:lnTo>
                      <a:pt x="73" y="295"/>
                    </a:lnTo>
                    <a:lnTo>
                      <a:pt x="90" y="282"/>
                    </a:lnTo>
                    <a:lnTo>
                      <a:pt x="107" y="263"/>
                    </a:lnTo>
                    <a:lnTo>
                      <a:pt x="126" y="243"/>
                    </a:lnTo>
                    <a:lnTo>
                      <a:pt x="145" y="220"/>
                    </a:lnTo>
                    <a:lnTo>
                      <a:pt x="154" y="211"/>
                    </a:lnTo>
                    <a:lnTo>
                      <a:pt x="161" y="199"/>
                    </a:lnTo>
                    <a:lnTo>
                      <a:pt x="169" y="190"/>
                    </a:lnTo>
                    <a:lnTo>
                      <a:pt x="175" y="179"/>
                    </a:lnTo>
                    <a:lnTo>
                      <a:pt x="186" y="160"/>
                    </a:lnTo>
                    <a:lnTo>
                      <a:pt x="197" y="139"/>
                    </a:lnTo>
                    <a:lnTo>
                      <a:pt x="207" y="120"/>
                    </a:lnTo>
                    <a:lnTo>
                      <a:pt x="216" y="104"/>
                    </a:lnTo>
                    <a:lnTo>
                      <a:pt x="224" y="89"/>
                    </a:lnTo>
                    <a:lnTo>
                      <a:pt x="227" y="77"/>
                    </a:lnTo>
                    <a:lnTo>
                      <a:pt x="233" y="70"/>
                    </a:lnTo>
                    <a:lnTo>
                      <a:pt x="233" y="68"/>
                    </a:lnTo>
                    <a:lnTo>
                      <a:pt x="248" y="38"/>
                    </a:lnTo>
                    <a:lnTo>
                      <a:pt x="252" y="0"/>
                    </a:lnTo>
                    <a:lnTo>
                      <a:pt x="233" y="0"/>
                    </a:lnTo>
                    <a:lnTo>
                      <a:pt x="231" y="2"/>
                    </a:lnTo>
                    <a:lnTo>
                      <a:pt x="224" y="6"/>
                    </a:lnTo>
                    <a:lnTo>
                      <a:pt x="220" y="8"/>
                    </a:lnTo>
                    <a:lnTo>
                      <a:pt x="214" y="10"/>
                    </a:lnTo>
                    <a:lnTo>
                      <a:pt x="207" y="10"/>
                    </a:lnTo>
                    <a:lnTo>
                      <a:pt x="199" y="11"/>
                    </a:lnTo>
                    <a:lnTo>
                      <a:pt x="188" y="11"/>
                    </a:lnTo>
                    <a:lnTo>
                      <a:pt x="175" y="13"/>
                    </a:lnTo>
                    <a:lnTo>
                      <a:pt x="160" y="15"/>
                    </a:lnTo>
                    <a:lnTo>
                      <a:pt x="145" y="17"/>
                    </a:lnTo>
                    <a:lnTo>
                      <a:pt x="116" y="21"/>
                    </a:lnTo>
                    <a:lnTo>
                      <a:pt x="107" y="23"/>
                    </a:lnTo>
                    <a:lnTo>
                      <a:pt x="60" y="30"/>
                    </a:lnTo>
                    <a:lnTo>
                      <a:pt x="58" y="30"/>
                    </a:lnTo>
                    <a:lnTo>
                      <a:pt x="54" y="28"/>
                    </a:lnTo>
                    <a:lnTo>
                      <a:pt x="49" y="25"/>
                    </a:lnTo>
                    <a:lnTo>
                      <a:pt x="45" y="21"/>
                    </a:lnTo>
                    <a:lnTo>
                      <a:pt x="28" y="41"/>
                    </a:lnTo>
                    <a:lnTo>
                      <a:pt x="35" y="47"/>
                    </a:lnTo>
                    <a:lnTo>
                      <a:pt x="28" y="58"/>
                    </a:lnTo>
                    <a:lnTo>
                      <a:pt x="51" y="73"/>
                    </a:lnTo>
                    <a:lnTo>
                      <a:pt x="120" y="109"/>
                    </a:lnTo>
                    <a:lnTo>
                      <a:pt x="152" y="113"/>
                    </a:lnTo>
                    <a:lnTo>
                      <a:pt x="84" y="203"/>
                    </a:lnTo>
                    <a:lnTo>
                      <a:pt x="52" y="215"/>
                    </a:lnTo>
                    <a:lnTo>
                      <a:pt x="47" y="228"/>
                    </a:lnTo>
                    <a:lnTo>
                      <a:pt x="15" y="226"/>
                    </a:lnTo>
                    <a:lnTo>
                      <a:pt x="0" y="256"/>
                    </a:lnTo>
                    <a:lnTo>
                      <a:pt x="0" y="325"/>
                    </a:lnTo>
                    <a:lnTo>
                      <a:pt x="9" y="34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35" name="Freeform 348"/>
            <p:cNvSpPr>
              <a:spLocks/>
            </p:cNvSpPr>
            <p:nvPr/>
          </p:nvSpPr>
          <p:spPr bwMode="auto">
            <a:xfrm>
              <a:off x="1045" y="2799"/>
              <a:ext cx="120" cy="104"/>
            </a:xfrm>
            <a:custGeom>
              <a:avLst/>
              <a:gdLst>
                <a:gd name="T0" fmla="*/ 10 w 232"/>
                <a:gd name="T1" fmla="*/ 6 h 260"/>
                <a:gd name="T2" fmla="*/ 13 w 232"/>
                <a:gd name="T3" fmla="*/ 6 h 260"/>
                <a:gd name="T4" fmla="*/ 16 w 232"/>
                <a:gd name="T5" fmla="*/ 4 h 260"/>
                <a:gd name="T6" fmla="*/ 17 w 232"/>
                <a:gd name="T7" fmla="*/ 4 h 260"/>
                <a:gd name="T8" fmla="*/ 16 w 232"/>
                <a:gd name="T9" fmla="*/ 3 h 260"/>
                <a:gd name="T10" fmla="*/ 16 w 232"/>
                <a:gd name="T11" fmla="*/ 2 h 260"/>
                <a:gd name="T12" fmla="*/ 17 w 232"/>
                <a:gd name="T13" fmla="*/ 1 h 260"/>
                <a:gd name="T14" fmla="*/ 16 w 232"/>
                <a:gd name="T15" fmla="*/ 0 h 260"/>
                <a:gd name="T16" fmla="*/ 13 w 232"/>
                <a:gd name="T17" fmla="*/ 0 h 260"/>
                <a:gd name="T18" fmla="*/ 12 w 232"/>
                <a:gd name="T19" fmla="*/ 1 h 260"/>
                <a:gd name="T20" fmla="*/ 9 w 232"/>
                <a:gd name="T21" fmla="*/ 1 h 260"/>
                <a:gd name="T22" fmla="*/ 6 w 232"/>
                <a:gd name="T23" fmla="*/ 0 h 260"/>
                <a:gd name="T24" fmla="*/ 5 w 232"/>
                <a:gd name="T25" fmla="*/ 0 h 260"/>
                <a:gd name="T26" fmla="*/ 4 w 232"/>
                <a:gd name="T27" fmla="*/ 0 h 260"/>
                <a:gd name="T28" fmla="*/ 4 w 232"/>
                <a:gd name="T29" fmla="*/ 0 h 260"/>
                <a:gd name="T30" fmla="*/ 4 w 232"/>
                <a:gd name="T31" fmla="*/ 0 h 260"/>
                <a:gd name="T32" fmla="*/ 3 w 232"/>
                <a:gd name="T33" fmla="*/ 0 h 260"/>
                <a:gd name="T34" fmla="*/ 3 w 232"/>
                <a:gd name="T35" fmla="*/ 0 h 260"/>
                <a:gd name="T36" fmla="*/ 2 w 232"/>
                <a:gd name="T37" fmla="*/ 0 h 260"/>
                <a:gd name="T38" fmla="*/ 2 w 232"/>
                <a:gd name="T39" fmla="*/ 1 h 260"/>
                <a:gd name="T40" fmla="*/ 3 w 232"/>
                <a:gd name="T41" fmla="*/ 2 h 260"/>
                <a:gd name="T42" fmla="*/ 0 w 232"/>
                <a:gd name="T43" fmla="*/ 3 h 260"/>
                <a:gd name="T44" fmla="*/ 1 w 232"/>
                <a:gd name="T45" fmla="*/ 3 h 260"/>
                <a:gd name="T46" fmla="*/ 1 w 232"/>
                <a:gd name="T47" fmla="*/ 3 h 260"/>
                <a:gd name="T48" fmla="*/ 1 w 232"/>
                <a:gd name="T49" fmla="*/ 3 h 260"/>
                <a:gd name="T50" fmla="*/ 1 w 232"/>
                <a:gd name="T51" fmla="*/ 4 h 260"/>
                <a:gd name="T52" fmla="*/ 1 w 232"/>
                <a:gd name="T53" fmla="*/ 4 h 260"/>
                <a:gd name="T54" fmla="*/ 1 w 232"/>
                <a:gd name="T55" fmla="*/ 4 h 260"/>
                <a:gd name="T56" fmla="*/ 1 w 232"/>
                <a:gd name="T57" fmla="*/ 4 h 260"/>
                <a:gd name="T58" fmla="*/ 1 w 232"/>
                <a:gd name="T59" fmla="*/ 4 h 260"/>
                <a:gd name="T60" fmla="*/ 1 w 232"/>
                <a:gd name="T61" fmla="*/ 4 h 260"/>
                <a:gd name="T62" fmla="*/ 1 w 232"/>
                <a:gd name="T63" fmla="*/ 4 h 260"/>
                <a:gd name="T64" fmla="*/ 1 w 232"/>
                <a:gd name="T65" fmla="*/ 4 h 260"/>
                <a:gd name="T66" fmla="*/ 1 w 232"/>
                <a:gd name="T67" fmla="*/ 4 h 260"/>
                <a:gd name="T68" fmla="*/ 7 w 232"/>
                <a:gd name="T69" fmla="*/ 6 h 260"/>
                <a:gd name="T70" fmla="*/ 7 w 232"/>
                <a:gd name="T71" fmla="*/ 6 h 260"/>
                <a:gd name="T72" fmla="*/ 7 w 232"/>
                <a:gd name="T73" fmla="*/ 6 h 260"/>
                <a:gd name="T74" fmla="*/ 7 w 232"/>
                <a:gd name="T75" fmla="*/ 6 h 260"/>
                <a:gd name="T76" fmla="*/ 7 w 232"/>
                <a:gd name="T77" fmla="*/ 6 h 260"/>
                <a:gd name="T78" fmla="*/ 8 w 232"/>
                <a:gd name="T79" fmla="*/ 6 h 260"/>
                <a:gd name="T80" fmla="*/ 8 w 232"/>
                <a:gd name="T81" fmla="*/ 6 h 260"/>
                <a:gd name="T82" fmla="*/ 10 w 232"/>
                <a:gd name="T83" fmla="*/ 7 h 260"/>
                <a:gd name="T84" fmla="*/ 10 w 232"/>
                <a:gd name="T85" fmla="*/ 6 h 26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32"/>
                <a:gd name="T130" fmla="*/ 0 h 260"/>
                <a:gd name="T131" fmla="*/ 232 w 232"/>
                <a:gd name="T132" fmla="*/ 260 h 26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32" h="260">
                  <a:moveTo>
                    <a:pt x="145" y="241"/>
                  </a:moveTo>
                  <a:lnTo>
                    <a:pt x="179" y="209"/>
                  </a:lnTo>
                  <a:lnTo>
                    <a:pt x="220" y="145"/>
                  </a:lnTo>
                  <a:lnTo>
                    <a:pt x="226" y="141"/>
                  </a:lnTo>
                  <a:lnTo>
                    <a:pt x="217" y="124"/>
                  </a:lnTo>
                  <a:lnTo>
                    <a:pt x="217" y="55"/>
                  </a:lnTo>
                  <a:lnTo>
                    <a:pt x="232" y="25"/>
                  </a:lnTo>
                  <a:lnTo>
                    <a:pt x="224" y="14"/>
                  </a:lnTo>
                  <a:lnTo>
                    <a:pt x="183" y="21"/>
                  </a:lnTo>
                  <a:lnTo>
                    <a:pt x="166" y="38"/>
                  </a:lnTo>
                  <a:lnTo>
                    <a:pt x="126" y="34"/>
                  </a:lnTo>
                  <a:lnTo>
                    <a:pt x="89" y="2"/>
                  </a:lnTo>
                  <a:lnTo>
                    <a:pt x="61" y="0"/>
                  </a:lnTo>
                  <a:lnTo>
                    <a:pt x="59" y="2"/>
                  </a:lnTo>
                  <a:lnTo>
                    <a:pt x="55" y="4"/>
                  </a:lnTo>
                  <a:lnTo>
                    <a:pt x="49" y="8"/>
                  </a:lnTo>
                  <a:lnTo>
                    <a:pt x="44" y="10"/>
                  </a:lnTo>
                  <a:lnTo>
                    <a:pt x="32" y="14"/>
                  </a:lnTo>
                  <a:lnTo>
                    <a:pt x="21" y="14"/>
                  </a:lnTo>
                  <a:lnTo>
                    <a:pt x="25" y="27"/>
                  </a:lnTo>
                  <a:lnTo>
                    <a:pt x="32" y="85"/>
                  </a:lnTo>
                  <a:lnTo>
                    <a:pt x="0" y="119"/>
                  </a:lnTo>
                  <a:lnTo>
                    <a:pt x="2" y="121"/>
                  </a:lnTo>
                  <a:lnTo>
                    <a:pt x="4" y="123"/>
                  </a:lnTo>
                  <a:lnTo>
                    <a:pt x="8" y="128"/>
                  </a:lnTo>
                  <a:lnTo>
                    <a:pt x="10" y="134"/>
                  </a:lnTo>
                  <a:lnTo>
                    <a:pt x="12" y="138"/>
                  </a:lnTo>
                  <a:lnTo>
                    <a:pt x="14" y="141"/>
                  </a:lnTo>
                  <a:lnTo>
                    <a:pt x="14" y="145"/>
                  </a:lnTo>
                  <a:lnTo>
                    <a:pt x="14" y="149"/>
                  </a:lnTo>
                  <a:lnTo>
                    <a:pt x="12" y="153"/>
                  </a:lnTo>
                  <a:lnTo>
                    <a:pt x="12" y="156"/>
                  </a:lnTo>
                  <a:lnTo>
                    <a:pt x="10" y="160"/>
                  </a:lnTo>
                  <a:lnTo>
                    <a:pt x="6" y="164"/>
                  </a:lnTo>
                  <a:lnTo>
                    <a:pt x="104" y="228"/>
                  </a:lnTo>
                  <a:lnTo>
                    <a:pt x="102" y="230"/>
                  </a:lnTo>
                  <a:lnTo>
                    <a:pt x="104" y="234"/>
                  </a:lnTo>
                  <a:lnTo>
                    <a:pt x="104" y="237"/>
                  </a:lnTo>
                  <a:lnTo>
                    <a:pt x="106" y="239"/>
                  </a:lnTo>
                  <a:lnTo>
                    <a:pt x="108" y="241"/>
                  </a:lnTo>
                  <a:lnTo>
                    <a:pt x="111" y="245"/>
                  </a:lnTo>
                  <a:lnTo>
                    <a:pt x="136" y="260"/>
                  </a:lnTo>
                  <a:lnTo>
                    <a:pt x="145" y="2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4" name="Group 349"/>
            <p:cNvGrpSpPr>
              <a:grpSpLocks/>
            </p:cNvGrpSpPr>
            <p:nvPr/>
          </p:nvGrpSpPr>
          <p:grpSpPr bwMode="auto">
            <a:xfrm>
              <a:off x="1045" y="2799"/>
              <a:ext cx="120" cy="104"/>
              <a:chOff x="818" y="2677"/>
              <a:chExt cx="116" cy="130"/>
            </a:xfrm>
          </p:grpSpPr>
          <p:sp>
            <p:nvSpPr>
              <p:cNvPr id="21164" name="Freeform 350"/>
              <p:cNvSpPr>
                <a:spLocks/>
              </p:cNvSpPr>
              <p:nvPr/>
            </p:nvSpPr>
            <p:spPr bwMode="auto">
              <a:xfrm>
                <a:off x="818" y="2677"/>
                <a:ext cx="116" cy="130"/>
              </a:xfrm>
              <a:custGeom>
                <a:avLst/>
                <a:gdLst>
                  <a:gd name="T0" fmla="*/ 10 w 232"/>
                  <a:gd name="T1" fmla="*/ 15 h 260"/>
                  <a:gd name="T2" fmla="*/ 12 w 232"/>
                  <a:gd name="T3" fmla="*/ 13 h 260"/>
                  <a:gd name="T4" fmla="*/ 14 w 232"/>
                  <a:gd name="T5" fmla="*/ 9 h 260"/>
                  <a:gd name="T6" fmla="*/ 15 w 232"/>
                  <a:gd name="T7" fmla="*/ 8 h 260"/>
                  <a:gd name="T8" fmla="*/ 14 w 232"/>
                  <a:gd name="T9" fmla="*/ 7 h 260"/>
                  <a:gd name="T10" fmla="*/ 14 w 232"/>
                  <a:gd name="T11" fmla="*/ 3 h 260"/>
                  <a:gd name="T12" fmla="*/ 15 w 232"/>
                  <a:gd name="T13" fmla="*/ 1 h 260"/>
                  <a:gd name="T14" fmla="*/ 14 w 232"/>
                  <a:gd name="T15" fmla="*/ 1 h 260"/>
                  <a:gd name="T16" fmla="*/ 12 w 232"/>
                  <a:gd name="T17" fmla="*/ 1 h 260"/>
                  <a:gd name="T18" fmla="*/ 11 w 232"/>
                  <a:gd name="T19" fmla="*/ 2 h 260"/>
                  <a:gd name="T20" fmla="*/ 7 w 232"/>
                  <a:gd name="T21" fmla="*/ 2 h 260"/>
                  <a:gd name="T22" fmla="*/ 6 w 232"/>
                  <a:gd name="T23" fmla="*/ 1 h 260"/>
                  <a:gd name="T24" fmla="*/ 4 w 232"/>
                  <a:gd name="T25" fmla="*/ 0 h 260"/>
                  <a:gd name="T26" fmla="*/ 4 w 232"/>
                  <a:gd name="T27" fmla="*/ 1 h 260"/>
                  <a:gd name="T28" fmla="*/ 4 w 232"/>
                  <a:gd name="T29" fmla="*/ 1 h 260"/>
                  <a:gd name="T30" fmla="*/ 4 w 232"/>
                  <a:gd name="T31" fmla="*/ 1 h 260"/>
                  <a:gd name="T32" fmla="*/ 3 w 232"/>
                  <a:gd name="T33" fmla="*/ 1 h 260"/>
                  <a:gd name="T34" fmla="*/ 2 w 232"/>
                  <a:gd name="T35" fmla="*/ 1 h 260"/>
                  <a:gd name="T36" fmla="*/ 2 w 232"/>
                  <a:gd name="T37" fmla="*/ 1 h 260"/>
                  <a:gd name="T38" fmla="*/ 2 w 232"/>
                  <a:gd name="T39" fmla="*/ 1 h 260"/>
                  <a:gd name="T40" fmla="*/ 2 w 232"/>
                  <a:gd name="T41" fmla="*/ 5 h 260"/>
                  <a:gd name="T42" fmla="*/ 0 w 232"/>
                  <a:gd name="T43" fmla="*/ 7 h 260"/>
                  <a:gd name="T44" fmla="*/ 1 w 232"/>
                  <a:gd name="T45" fmla="*/ 7 h 260"/>
                  <a:gd name="T46" fmla="*/ 1 w 232"/>
                  <a:gd name="T47" fmla="*/ 7 h 260"/>
                  <a:gd name="T48" fmla="*/ 1 w 232"/>
                  <a:gd name="T49" fmla="*/ 8 h 260"/>
                  <a:gd name="T50" fmla="*/ 1 w 232"/>
                  <a:gd name="T51" fmla="*/ 8 h 260"/>
                  <a:gd name="T52" fmla="*/ 1 w 232"/>
                  <a:gd name="T53" fmla="*/ 8 h 260"/>
                  <a:gd name="T54" fmla="*/ 1 w 232"/>
                  <a:gd name="T55" fmla="*/ 8 h 260"/>
                  <a:gd name="T56" fmla="*/ 1 w 232"/>
                  <a:gd name="T57" fmla="*/ 9 h 260"/>
                  <a:gd name="T58" fmla="*/ 1 w 232"/>
                  <a:gd name="T59" fmla="*/ 9 h 260"/>
                  <a:gd name="T60" fmla="*/ 1 w 232"/>
                  <a:gd name="T61" fmla="*/ 9 h 260"/>
                  <a:gd name="T62" fmla="*/ 1 w 232"/>
                  <a:gd name="T63" fmla="*/ 9 h 260"/>
                  <a:gd name="T64" fmla="*/ 1 w 232"/>
                  <a:gd name="T65" fmla="*/ 10 h 260"/>
                  <a:gd name="T66" fmla="*/ 1 w 232"/>
                  <a:gd name="T67" fmla="*/ 10 h 260"/>
                  <a:gd name="T68" fmla="*/ 7 w 232"/>
                  <a:gd name="T69" fmla="*/ 14 h 260"/>
                  <a:gd name="T70" fmla="*/ 7 w 232"/>
                  <a:gd name="T71" fmla="*/ 14 h 260"/>
                  <a:gd name="T72" fmla="*/ 7 w 232"/>
                  <a:gd name="T73" fmla="*/ 14 h 260"/>
                  <a:gd name="T74" fmla="*/ 7 w 232"/>
                  <a:gd name="T75" fmla="*/ 14 h 260"/>
                  <a:gd name="T76" fmla="*/ 7 w 232"/>
                  <a:gd name="T77" fmla="*/ 14 h 260"/>
                  <a:gd name="T78" fmla="*/ 7 w 232"/>
                  <a:gd name="T79" fmla="*/ 15 h 260"/>
                  <a:gd name="T80" fmla="*/ 7 w 232"/>
                  <a:gd name="T81" fmla="*/ 15 h 260"/>
                  <a:gd name="T82" fmla="*/ 9 w 232"/>
                  <a:gd name="T83" fmla="*/ 16 h 260"/>
                  <a:gd name="T84" fmla="*/ 10 w 232"/>
                  <a:gd name="T85" fmla="*/ 15 h 26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32"/>
                  <a:gd name="T130" fmla="*/ 0 h 260"/>
                  <a:gd name="T131" fmla="*/ 232 w 232"/>
                  <a:gd name="T132" fmla="*/ 260 h 26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32" h="260">
                    <a:moveTo>
                      <a:pt x="145" y="241"/>
                    </a:moveTo>
                    <a:lnTo>
                      <a:pt x="179" y="209"/>
                    </a:lnTo>
                    <a:lnTo>
                      <a:pt x="220" y="145"/>
                    </a:lnTo>
                    <a:lnTo>
                      <a:pt x="226" y="141"/>
                    </a:lnTo>
                    <a:lnTo>
                      <a:pt x="217" y="124"/>
                    </a:lnTo>
                    <a:lnTo>
                      <a:pt x="217" y="55"/>
                    </a:lnTo>
                    <a:lnTo>
                      <a:pt x="232" y="25"/>
                    </a:lnTo>
                    <a:lnTo>
                      <a:pt x="224" y="14"/>
                    </a:lnTo>
                    <a:lnTo>
                      <a:pt x="183" y="21"/>
                    </a:lnTo>
                    <a:lnTo>
                      <a:pt x="166" y="38"/>
                    </a:lnTo>
                    <a:lnTo>
                      <a:pt x="126" y="34"/>
                    </a:lnTo>
                    <a:lnTo>
                      <a:pt x="89" y="2"/>
                    </a:lnTo>
                    <a:lnTo>
                      <a:pt x="61" y="0"/>
                    </a:lnTo>
                    <a:lnTo>
                      <a:pt x="59" y="2"/>
                    </a:lnTo>
                    <a:lnTo>
                      <a:pt x="55" y="4"/>
                    </a:lnTo>
                    <a:lnTo>
                      <a:pt x="49" y="8"/>
                    </a:lnTo>
                    <a:lnTo>
                      <a:pt x="44" y="10"/>
                    </a:lnTo>
                    <a:lnTo>
                      <a:pt x="32" y="14"/>
                    </a:lnTo>
                    <a:lnTo>
                      <a:pt x="21" y="14"/>
                    </a:lnTo>
                    <a:lnTo>
                      <a:pt x="25" y="27"/>
                    </a:lnTo>
                    <a:lnTo>
                      <a:pt x="32" y="85"/>
                    </a:lnTo>
                    <a:lnTo>
                      <a:pt x="0" y="119"/>
                    </a:lnTo>
                    <a:lnTo>
                      <a:pt x="2" y="121"/>
                    </a:lnTo>
                    <a:lnTo>
                      <a:pt x="4" y="123"/>
                    </a:lnTo>
                    <a:lnTo>
                      <a:pt x="8" y="128"/>
                    </a:lnTo>
                    <a:lnTo>
                      <a:pt x="10" y="134"/>
                    </a:lnTo>
                    <a:lnTo>
                      <a:pt x="12" y="138"/>
                    </a:lnTo>
                    <a:lnTo>
                      <a:pt x="14" y="141"/>
                    </a:lnTo>
                    <a:lnTo>
                      <a:pt x="14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12" y="156"/>
                    </a:lnTo>
                    <a:lnTo>
                      <a:pt x="10" y="160"/>
                    </a:lnTo>
                    <a:lnTo>
                      <a:pt x="6" y="164"/>
                    </a:lnTo>
                    <a:lnTo>
                      <a:pt x="104" y="228"/>
                    </a:lnTo>
                    <a:lnTo>
                      <a:pt x="102" y="230"/>
                    </a:lnTo>
                    <a:lnTo>
                      <a:pt x="104" y="234"/>
                    </a:lnTo>
                    <a:lnTo>
                      <a:pt x="104" y="237"/>
                    </a:lnTo>
                    <a:lnTo>
                      <a:pt x="106" y="239"/>
                    </a:lnTo>
                    <a:lnTo>
                      <a:pt x="108" y="241"/>
                    </a:lnTo>
                    <a:lnTo>
                      <a:pt x="111" y="245"/>
                    </a:lnTo>
                    <a:lnTo>
                      <a:pt x="136" y="260"/>
                    </a:lnTo>
                    <a:lnTo>
                      <a:pt x="145" y="241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65" name="Freeform 351"/>
              <p:cNvSpPr>
                <a:spLocks/>
              </p:cNvSpPr>
              <p:nvPr/>
            </p:nvSpPr>
            <p:spPr bwMode="auto">
              <a:xfrm>
                <a:off x="818" y="2677"/>
                <a:ext cx="116" cy="130"/>
              </a:xfrm>
              <a:custGeom>
                <a:avLst/>
                <a:gdLst>
                  <a:gd name="T0" fmla="*/ 10 w 232"/>
                  <a:gd name="T1" fmla="*/ 15 h 260"/>
                  <a:gd name="T2" fmla="*/ 12 w 232"/>
                  <a:gd name="T3" fmla="*/ 13 h 260"/>
                  <a:gd name="T4" fmla="*/ 14 w 232"/>
                  <a:gd name="T5" fmla="*/ 9 h 260"/>
                  <a:gd name="T6" fmla="*/ 15 w 232"/>
                  <a:gd name="T7" fmla="*/ 8 h 260"/>
                  <a:gd name="T8" fmla="*/ 14 w 232"/>
                  <a:gd name="T9" fmla="*/ 7 h 260"/>
                  <a:gd name="T10" fmla="*/ 14 w 232"/>
                  <a:gd name="T11" fmla="*/ 3 h 260"/>
                  <a:gd name="T12" fmla="*/ 15 w 232"/>
                  <a:gd name="T13" fmla="*/ 1 h 260"/>
                  <a:gd name="T14" fmla="*/ 14 w 232"/>
                  <a:gd name="T15" fmla="*/ 1 h 260"/>
                  <a:gd name="T16" fmla="*/ 12 w 232"/>
                  <a:gd name="T17" fmla="*/ 1 h 260"/>
                  <a:gd name="T18" fmla="*/ 11 w 232"/>
                  <a:gd name="T19" fmla="*/ 2 h 260"/>
                  <a:gd name="T20" fmla="*/ 7 w 232"/>
                  <a:gd name="T21" fmla="*/ 2 h 260"/>
                  <a:gd name="T22" fmla="*/ 6 w 232"/>
                  <a:gd name="T23" fmla="*/ 1 h 260"/>
                  <a:gd name="T24" fmla="*/ 4 w 232"/>
                  <a:gd name="T25" fmla="*/ 0 h 260"/>
                  <a:gd name="T26" fmla="*/ 4 w 232"/>
                  <a:gd name="T27" fmla="*/ 1 h 260"/>
                  <a:gd name="T28" fmla="*/ 4 w 232"/>
                  <a:gd name="T29" fmla="*/ 1 h 260"/>
                  <a:gd name="T30" fmla="*/ 4 w 232"/>
                  <a:gd name="T31" fmla="*/ 1 h 260"/>
                  <a:gd name="T32" fmla="*/ 3 w 232"/>
                  <a:gd name="T33" fmla="*/ 1 h 260"/>
                  <a:gd name="T34" fmla="*/ 2 w 232"/>
                  <a:gd name="T35" fmla="*/ 1 h 260"/>
                  <a:gd name="T36" fmla="*/ 2 w 232"/>
                  <a:gd name="T37" fmla="*/ 1 h 260"/>
                  <a:gd name="T38" fmla="*/ 2 w 232"/>
                  <a:gd name="T39" fmla="*/ 1 h 260"/>
                  <a:gd name="T40" fmla="*/ 2 w 232"/>
                  <a:gd name="T41" fmla="*/ 5 h 260"/>
                  <a:gd name="T42" fmla="*/ 0 w 232"/>
                  <a:gd name="T43" fmla="*/ 7 h 260"/>
                  <a:gd name="T44" fmla="*/ 1 w 232"/>
                  <a:gd name="T45" fmla="*/ 7 h 260"/>
                  <a:gd name="T46" fmla="*/ 1 w 232"/>
                  <a:gd name="T47" fmla="*/ 7 h 260"/>
                  <a:gd name="T48" fmla="*/ 1 w 232"/>
                  <a:gd name="T49" fmla="*/ 8 h 260"/>
                  <a:gd name="T50" fmla="*/ 1 w 232"/>
                  <a:gd name="T51" fmla="*/ 8 h 260"/>
                  <a:gd name="T52" fmla="*/ 1 w 232"/>
                  <a:gd name="T53" fmla="*/ 8 h 260"/>
                  <a:gd name="T54" fmla="*/ 1 w 232"/>
                  <a:gd name="T55" fmla="*/ 8 h 260"/>
                  <a:gd name="T56" fmla="*/ 1 w 232"/>
                  <a:gd name="T57" fmla="*/ 9 h 260"/>
                  <a:gd name="T58" fmla="*/ 1 w 232"/>
                  <a:gd name="T59" fmla="*/ 9 h 260"/>
                  <a:gd name="T60" fmla="*/ 1 w 232"/>
                  <a:gd name="T61" fmla="*/ 9 h 260"/>
                  <a:gd name="T62" fmla="*/ 1 w 232"/>
                  <a:gd name="T63" fmla="*/ 9 h 260"/>
                  <a:gd name="T64" fmla="*/ 1 w 232"/>
                  <a:gd name="T65" fmla="*/ 10 h 260"/>
                  <a:gd name="T66" fmla="*/ 1 w 232"/>
                  <a:gd name="T67" fmla="*/ 10 h 260"/>
                  <a:gd name="T68" fmla="*/ 7 w 232"/>
                  <a:gd name="T69" fmla="*/ 14 h 260"/>
                  <a:gd name="T70" fmla="*/ 7 w 232"/>
                  <a:gd name="T71" fmla="*/ 14 h 260"/>
                  <a:gd name="T72" fmla="*/ 7 w 232"/>
                  <a:gd name="T73" fmla="*/ 14 h 260"/>
                  <a:gd name="T74" fmla="*/ 7 w 232"/>
                  <a:gd name="T75" fmla="*/ 14 h 260"/>
                  <a:gd name="T76" fmla="*/ 7 w 232"/>
                  <a:gd name="T77" fmla="*/ 14 h 260"/>
                  <a:gd name="T78" fmla="*/ 7 w 232"/>
                  <a:gd name="T79" fmla="*/ 15 h 260"/>
                  <a:gd name="T80" fmla="*/ 7 w 232"/>
                  <a:gd name="T81" fmla="*/ 15 h 260"/>
                  <a:gd name="T82" fmla="*/ 9 w 232"/>
                  <a:gd name="T83" fmla="*/ 16 h 26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2"/>
                  <a:gd name="T127" fmla="*/ 0 h 260"/>
                  <a:gd name="T128" fmla="*/ 232 w 232"/>
                  <a:gd name="T129" fmla="*/ 260 h 26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2" h="260">
                    <a:moveTo>
                      <a:pt x="145" y="241"/>
                    </a:moveTo>
                    <a:lnTo>
                      <a:pt x="179" y="209"/>
                    </a:lnTo>
                    <a:lnTo>
                      <a:pt x="220" y="145"/>
                    </a:lnTo>
                    <a:lnTo>
                      <a:pt x="226" y="141"/>
                    </a:lnTo>
                    <a:lnTo>
                      <a:pt x="217" y="124"/>
                    </a:lnTo>
                    <a:lnTo>
                      <a:pt x="217" y="55"/>
                    </a:lnTo>
                    <a:lnTo>
                      <a:pt x="232" y="25"/>
                    </a:lnTo>
                    <a:lnTo>
                      <a:pt x="224" y="14"/>
                    </a:lnTo>
                    <a:lnTo>
                      <a:pt x="183" y="21"/>
                    </a:lnTo>
                    <a:lnTo>
                      <a:pt x="166" y="38"/>
                    </a:lnTo>
                    <a:lnTo>
                      <a:pt x="126" y="34"/>
                    </a:lnTo>
                    <a:lnTo>
                      <a:pt x="89" y="2"/>
                    </a:lnTo>
                    <a:lnTo>
                      <a:pt x="61" y="0"/>
                    </a:lnTo>
                    <a:lnTo>
                      <a:pt x="59" y="2"/>
                    </a:lnTo>
                    <a:lnTo>
                      <a:pt x="55" y="4"/>
                    </a:lnTo>
                    <a:lnTo>
                      <a:pt x="49" y="8"/>
                    </a:lnTo>
                    <a:lnTo>
                      <a:pt x="44" y="10"/>
                    </a:lnTo>
                    <a:lnTo>
                      <a:pt x="32" y="14"/>
                    </a:lnTo>
                    <a:lnTo>
                      <a:pt x="21" y="14"/>
                    </a:lnTo>
                    <a:lnTo>
                      <a:pt x="25" y="27"/>
                    </a:lnTo>
                    <a:lnTo>
                      <a:pt x="32" y="85"/>
                    </a:lnTo>
                    <a:lnTo>
                      <a:pt x="0" y="119"/>
                    </a:lnTo>
                    <a:lnTo>
                      <a:pt x="2" y="121"/>
                    </a:lnTo>
                    <a:lnTo>
                      <a:pt x="4" y="123"/>
                    </a:lnTo>
                    <a:lnTo>
                      <a:pt x="8" y="128"/>
                    </a:lnTo>
                    <a:lnTo>
                      <a:pt x="10" y="134"/>
                    </a:lnTo>
                    <a:lnTo>
                      <a:pt x="12" y="138"/>
                    </a:lnTo>
                    <a:lnTo>
                      <a:pt x="14" y="141"/>
                    </a:lnTo>
                    <a:lnTo>
                      <a:pt x="14" y="145"/>
                    </a:lnTo>
                    <a:lnTo>
                      <a:pt x="14" y="149"/>
                    </a:lnTo>
                    <a:lnTo>
                      <a:pt x="12" y="153"/>
                    </a:lnTo>
                    <a:lnTo>
                      <a:pt x="12" y="156"/>
                    </a:lnTo>
                    <a:lnTo>
                      <a:pt x="10" y="160"/>
                    </a:lnTo>
                    <a:lnTo>
                      <a:pt x="6" y="164"/>
                    </a:lnTo>
                    <a:lnTo>
                      <a:pt x="104" y="228"/>
                    </a:lnTo>
                    <a:lnTo>
                      <a:pt x="102" y="230"/>
                    </a:lnTo>
                    <a:lnTo>
                      <a:pt x="104" y="234"/>
                    </a:lnTo>
                    <a:lnTo>
                      <a:pt x="104" y="237"/>
                    </a:lnTo>
                    <a:lnTo>
                      <a:pt x="106" y="239"/>
                    </a:lnTo>
                    <a:lnTo>
                      <a:pt x="108" y="241"/>
                    </a:lnTo>
                    <a:lnTo>
                      <a:pt x="111" y="245"/>
                    </a:lnTo>
                    <a:lnTo>
                      <a:pt x="136" y="26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37" name="Freeform 352"/>
            <p:cNvSpPr>
              <a:spLocks/>
            </p:cNvSpPr>
            <p:nvPr/>
          </p:nvSpPr>
          <p:spPr bwMode="auto">
            <a:xfrm>
              <a:off x="982" y="2804"/>
              <a:ext cx="79" cy="64"/>
            </a:xfrm>
            <a:custGeom>
              <a:avLst/>
              <a:gdLst>
                <a:gd name="T0" fmla="*/ 3 w 154"/>
                <a:gd name="T1" fmla="*/ 0 h 158"/>
                <a:gd name="T2" fmla="*/ 3 w 154"/>
                <a:gd name="T3" fmla="*/ 0 h 158"/>
                <a:gd name="T4" fmla="*/ 2 w 154"/>
                <a:gd name="T5" fmla="*/ 0 h 158"/>
                <a:gd name="T6" fmla="*/ 2 w 154"/>
                <a:gd name="T7" fmla="*/ 0 h 158"/>
                <a:gd name="T8" fmla="*/ 2 w 154"/>
                <a:gd name="T9" fmla="*/ 1 h 158"/>
                <a:gd name="T10" fmla="*/ 2 w 154"/>
                <a:gd name="T11" fmla="*/ 1 h 158"/>
                <a:gd name="T12" fmla="*/ 2 w 154"/>
                <a:gd name="T13" fmla="*/ 1 h 158"/>
                <a:gd name="T14" fmla="*/ 2 w 154"/>
                <a:gd name="T15" fmla="*/ 1 h 158"/>
                <a:gd name="T16" fmla="*/ 2 w 154"/>
                <a:gd name="T17" fmla="*/ 1 h 158"/>
                <a:gd name="T18" fmla="*/ 2 w 154"/>
                <a:gd name="T19" fmla="*/ 1 h 158"/>
                <a:gd name="T20" fmla="*/ 2 w 154"/>
                <a:gd name="T21" fmla="*/ 1 h 158"/>
                <a:gd name="T22" fmla="*/ 2 w 154"/>
                <a:gd name="T23" fmla="*/ 2 h 158"/>
                <a:gd name="T24" fmla="*/ 2 w 154"/>
                <a:gd name="T25" fmla="*/ 2 h 158"/>
                <a:gd name="T26" fmla="*/ 2 w 154"/>
                <a:gd name="T27" fmla="*/ 2 h 158"/>
                <a:gd name="T28" fmla="*/ 1 w 154"/>
                <a:gd name="T29" fmla="*/ 2 h 158"/>
                <a:gd name="T30" fmla="*/ 1 w 154"/>
                <a:gd name="T31" fmla="*/ 2 h 158"/>
                <a:gd name="T32" fmla="*/ 1 w 154"/>
                <a:gd name="T33" fmla="*/ 3 h 158"/>
                <a:gd name="T34" fmla="*/ 0 w 154"/>
                <a:gd name="T35" fmla="*/ 3 h 158"/>
                <a:gd name="T36" fmla="*/ 0 w 154"/>
                <a:gd name="T37" fmla="*/ 4 h 158"/>
                <a:gd name="T38" fmla="*/ 0 w 154"/>
                <a:gd name="T39" fmla="*/ 4 h 158"/>
                <a:gd name="T40" fmla="*/ 0 w 154"/>
                <a:gd name="T41" fmla="*/ 4 h 158"/>
                <a:gd name="T42" fmla="*/ 1 w 154"/>
                <a:gd name="T43" fmla="*/ 4 h 158"/>
                <a:gd name="T44" fmla="*/ 1 w 154"/>
                <a:gd name="T45" fmla="*/ 4 h 158"/>
                <a:gd name="T46" fmla="*/ 1 w 154"/>
                <a:gd name="T47" fmla="*/ 4 h 158"/>
                <a:gd name="T48" fmla="*/ 1 w 154"/>
                <a:gd name="T49" fmla="*/ 4 h 158"/>
                <a:gd name="T50" fmla="*/ 1 w 154"/>
                <a:gd name="T51" fmla="*/ 4 h 158"/>
                <a:gd name="T52" fmla="*/ 2 w 154"/>
                <a:gd name="T53" fmla="*/ 4 h 158"/>
                <a:gd name="T54" fmla="*/ 3 w 154"/>
                <a:gd name="T55" fmla="*/ 4 h 158"/>
                <a:gd name="T56" fmla="*/ 3 w 154"/>
                <a:gd name="T57" fmla="*/ 4 h 158"/>
                <a:gd name="T58" fmla="*/ 4 w 154"/>
                <a:gd name="T59" fmla="*/ 4 h 158"/>
                <a:gd name="T60" fmla="*/ 4 w 154"/>
                <a:gd name="T61" fmla="*/ 4 h 158"/>
                <a:gd name="T62" fmla="*/ 6 w 154"/>
                <a:gd name="T63" fmla="*/ 3 h 158"/>
                <a:gd name="T64" fmla="*/ 6 w 154"/>
                <a:gd name="T65" fmla="*/ 3 h 158"/>
                <a:gd name="T66" fmla="*/ 6 w 154"/>
                <a:gd name="T67" fmla="*/ 3 h 158"/>
                <a:gd name="T68" fmla="*/ 6 w 154"/>
                <a:gd name="T69" fmla="*/ 3 h 158"/>
                <a:gd name="T70" fmla="*/ 7 w 154"/>
                <a:gd name="T71" fmla="*/ 3 h 158"/>
                <a:gd name="T72" fmla="*/ 7 w 154"/>
                <a:gd name="T73" fmla="*/ 3 h 158"/>
                <a:gd name="T74" fmla="*/ 7 w 154"/>
                <a:gd name="T75" fmla="*/ 3 h 158"/>
                <a:gd name="T76" fmla="*/ 7 w 154"/>
                <a:gd name="T77" fmla="*/ 3 h 158"/>
                <a:gd name="T78" fmla="*/ 7 w 154"/>
                <a:gd name="T79" fmla="*/ 3 h 158"/>
                <a:gd name="T80" fmla="*/ 7 w 154"/>
                <a:gd name="T81" fmla="*/ 3 h 158"/>
                <a:gd name="T82" fmla="*/ 8 w 154"/>
                <a:gd name="T83" fmla="*/ 3 h 158"/>
                <a:gd name="T84" fmla="*/ 8 w 154"/>
                <a:gd name="T85" fmla="*/ 3 h 158"/>
                <a:gd name="T86" fmla="*/ 8 w 154"/>
                <a:gd name="T87" fmla="*/ 3 h 158"/>
                <a:gd name="T88" fmla="*/ 11 w 154"/>
                <a:gd name="T89" fmla="*/ 2 h 158"/>
                <a:gd name="T90" fmla="*/ 10 w 154"/>
                <a:gd name="T91" fmla="*/ 0 h 158"/>
                <a:gd name="T92" fmla="*/ 10 w 154"/>
                <a:gd name="T93" fmla="*/ 0 h 158"/>
                <a:gd name="T94" fmla="*/ 10 w 154"/>
                <a:gd name="T95" fmla="*/ 0 h 158"/>
                <a:gd name="T96" fmla="*/ 10 w 154"/>
                <a:gd name="T97" fmla="*/ 0 h 158"/>
                <a:gd name="T98" fmla="*/ 10 w 154"/>
                <a:gd name="T99" fmla="*/ 0 h 158"/>
                <a:gd name="T100" fmla="*/ 10 w 154"/>
                <a:gd name="T101" fmla="*/ 0 h 158"/>
                <a:gd name="T102" fmla="*/ 10 w 154"/>
                <a:gd name="T103" fmla="*/ 0 h 158"/>
                <a:gd name="T104" fmla="*/ 9 w 154"/>
                <a:gd name="T105" fmla="*/ 0 h 158"/>
                <a:gd name="T106" fmla="*/ 9 w 154"/>
                <a:gd name="T107" fmla="*/ 0 h 158"/>
                <a:gd name="T108" fmla="*/ 9 w 154"/>
                <a:gd name="T109" fmla="*/ 0 h 158"/>
                <a:gd name="T110" fmla="*/ 8 w 154"/>
                <a:gd name="T111" fmla="*/ 0 h 158"/>
                <a:gd name="T112" fmla="*/ 7 w 154"/>
                <a:gd name="T113" fmla="*/ 0 h 158"/>
                <a:gd name="T114" fmla="*/ 6 w 154"/>
                <a:gd name="T115" fmla="*/ 0 h 158"/>
                <a:gd name="T116" fmla="*/ 3 w 154"/>
                <a:gd name="T117" fmla="*/ 0 h 158"/>
                <a:gd name="T118" fmla="*/ 3 w 154"/>
                <a:gd name="T119" fmla="*/ 0 h 1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4"/>
                <a:gd name="T181" fmla="*/ 0 h 158"/>
                <a:gd name="T182" fmla="*/ 154 w 154"/>
                <a:gd name="T183" fmla="*/ 158 h 1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4" h="158">
                  <a:moveTo>
                    <a:pt x="34" y="9"/>
                  </a:moveTo>
                  <a:lnTo>
                    <a:pt x="34" y="11"/>
                  </a:lnTo>
                  <a:lnTo>
                    <a:pt x="30" y="16"/>
                  </a:lnTo>
                  <a:lnTo>
                    <a:pt x="28" y="20"/>
                  </a:lnTo>
                  <a:lnTo>
                    <a:pt x="28" y="24"/>
                  </a:lnTo>
                  <a:lnTo>
                    <a:pt x="28" y="28"/>
                  </a:lnTo>
                  <a:lnTo>
                    <a:pt x="28" y="33"/>
                  </a:lnTo>
                  <a:lnTo>
                    <a:pt x="26" y="35"/>
                  </a:lnTo>
                  <a:lnTo>
                    <a:pt x="23" y="41"/>
                  </a:lnTo>
                  <a:lnTo>
                    <a:pt x="21" y="47"/>
                  </a:lnTo>
                  <a:lnTo>
                    <a:pt x="21" y="50"/>
                  </a:lnTo>
                  <a:lnTo>
                    <a:pt x="21" y="56"/>
                  </a:lnTo>
                  <a:lnTo>
                    <a:pt x="21" y="62"/>
                  </a:lnTo>
                  <a:lnTo>
                    <a:pt x="19" y="67"/>
                  </a:lnTo>
                  <a:lnTo>
                    <a:pt x="15" y="80"/>
                  </a:lnTo>
                  <a:lnTo>
                    <a:pt x="8" y="95"/>
                  </a:lnTo>
                  <a:lnTo>
                    <a:pt x="2" y="109"/>
                  </a:lnTo>
                  <a:lnTo>
                    <a:pt x="0" y="116"/>
                  </a:lnTo>
                  <a:lnTo>
                    <a:pt x="0" y="131"/>
                  </a:lnTo>
                  <a:lnTo>
                    <a:pt x="0" y="139"/>
                  </a:lnTo>
                  <a:lnTo>
                    <a:pt x="0" y="146"/>
                  </a:lnTo>
                  <a:lnTo>
                    <a:pt x="2" y="150"/>
                  </a:lnTo>
                  <a:lnTo>
                    <a:pt x="2" y="154"/>
                  </a:lnTo>
                  <a:lnTo>
                    <a:pt x="4" y="156"/>
                  </a:lnTo>
                  <a:lnTo>
                    <a:pt x="6" y="158"/>
                  </a:lnTo>
                  <a:lnTo>
                    <a:pt x="10" y="158"/>
                  </a:lnTo>
                  <a:lnTo>
                    <a:pt x="25" y="154"/>
                  </a:lnTo>
                  <a:lnTo>
                    <a:pt x="34" y="152"/>
                  </a:lnTo>
                  <a:lnTo>
                    <a:pt x="43" y="150"/>
                  </a:lnTo>
                  <a:lnTo>
                    <a:pt x="51" y="144"/>
                  </a:lnTo>
                  <a:lnTo>
                    <a:pt x="60" y="141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0"/>
                  </a:lnTo>
                  <a:lnTo>
                    <a:pt x="94" y="109"/>
                  </a:lnTo>
                  <a:lnTo>
                    <a:pt x="96" y="107"/>
                  </a:lnTo>
                  <a:lnTo>
                    <a:pt x="98" y="107"/>
                  </a:lnTo>
                  <a:lnTo>
                    <a:pt x="100" y="105"/>
                  </a:lnTo>
                  <a:lnTo>
                    <a:pt x="104" y="103"/>
                  </a:lnTo>
                  <a:lnTo>
                    <a:pt x="105" y="103"/>
                  </a:lnTo>
                  <a:lnTo>
                    <a:pt x="109" y="103"/>
                  </a:lnTo>
                  <a:lnTo>
                    <a:pt x="115" y="101"/>
                  </a:lnTo>
                  <a:lnTo>
                    <a:pt x="121" y="101"/>
                  </a:lnTo>
                  <a:lnTo>
                    <a:pt x="154" y="71"/>
                  </a:lnTo>
                  <a:lnTo>
                    <a:pt x="145" y="18"/>
                  </a:lnTo>
                  <a:lnTo>
                    <a:pt x="145" y="16"/>
                  </a:lnTo>
                  <a:lnTo>
                    <a:pt x="145" y="9"/>
                  </a:lnTo>
                  <a:lnTo>
                    <a:pt x="145" y="5"/>
                  </a:lnTo>
                  <a:lnTo>
                    <a:pt x="143" y="3"/>
                  </a:lnTo>
                  <a:lnTo>
                    <a:pt x="143" y="1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0" y="1"/>
                  </a:lnTo>
                  <a:lnTo>
                    <a:pt x="113" y="3"/>
                  </a:lnTo>
                  <a:lnTo>
                    <a:pt x="96" y="5"/>
                  </a:lnTo>
                  <a:lnTo>
                    <a:pt x="87" y="5"/>
                  </a:lnTo>
                  <a:lnTo>
                    <a:pt x="45" y="7"/>
                  </a:lnTo>
                  <a:lnTo>
                    <a:pt x="34" y="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8" name="Freeform 353"/>
            <p:cNvSpPr>
              <a:spLocks/>
            </p:cNvSpPr>
            <p:nvPr/>
          </p:nvSpPr>
          <p:spPr bwMode="auto">
            <a:xfrm>
              <a:off x="982" y="2804"/>
              <a:ext cx="79" cy="64"/>
            </a:xfrm>
            <a:custGeom>
              <a:avLst/>
              <a:gdLst>
                <a:gd name="T0" fmla="*/ 3 w 154"/>
                <a:gd name="T1" fmla="*/ 0 h 158"/>
                <a:gd name="T2" fmla="*/ 3 w 154"/>
                <a:gd name="T3" fmla="*/ 0 h 158"/>
                <a:gd name="T4" fmla="*/ 2 w 154"/>
                <a:gd name="T5" fmla="*/ 0 h 158"/>
                <a:gd name="T6" fmla="*/ 2 w 154"/>
                <a:gd name="T7" fmla="*/ 0 h 158"/>
                <a:gd name="T8" fmla="*/ 2 w 154"/>
                <a:gd name="T9" fmla="*/ 1 h 158"/>
                <a:gd name="T10" fmla="*/ 2 w 154"/>
                <a:gd name="T11" fmla="*/ 1 h 158"/>
                <a:gd name="T12" fmla="*/ 2 w 154"/>
                <a:gd name="T13" fmla="*/ 1 h 158"/>
                <a:gd name="T14" fmla="*/ 2 w 154"/>
                <a:gd name="T15" fmla="*/ 1 h 158"/>
                <a:gd name="T16" fmla="*/ 2 w 154"/>
                <a:gd name="T17" fmla="*/ 1 h 158"/>
                <a:gd name="T18" fmla="*/ 2 w 154"/>
                <a:gd name="T19" fmla="*/ 1 h 158"/>
                <a:gd name="T20" fmla="*/ 2 w 154"/>
                <a:gd name="T21" fmla="*/ 1 h 158"/>
                <a:gd name="T22" fmla="*/ 2 w 154"/>
                <a:gd name="T23" fmla="*/ 2 h 158"/>
                <a:gd name="T24" fmla="*/ 2 w 154"/>
                <a:gd name="T25" fmla="*/ 2 h 158"/>
                <a:gd name="T26" fmla="*/ 2 w 154"/>
                <a:gd name="T27" fmla="*/ 2 h 158"/>
                <a:gd name="T28" fmla="*/ 1 w 154"/>
                <a:gd name="T29" fmla="*/ 2 h 158"/>
                <a:gd name="T30" fmla="*/ 1 w 154"/>
                <a:gd name="T31" fmla="*/ 2 h 158"/>
                <a:gd name="T32" fmla="*/ 1 w 154"/>
                <a:gd name="T33" fmla="*/ 3 h 158"/>
                <a:gd name="T34" fmla="*/ 0 w 154"/>
                <a:gd name="T35" fmla="*/ 3 h 158"/>
                <a:gd name="T36" fmla="*/ 0 w 154"/>
                <a:gd name="T37" fmla="*/ 4 h 158"/>
                <a:gd name="T38" fmla="*/ 0 w 154"/>
                <a:gd name="T39" fmla="*/ 4 h 158"/>
                <a:gd name="T40" fmla="*/ 0 w 154"/>
                <a:gd name="T41" fmla="*/ 4 h 158"/>
                <a:gd name="T42" fmla="*/ 1 w 154"/>
                <a:gd name="T43" fmla="*/ 4 h 158"/>
                <a:gd name="T44" fmla="*/ 1 w 154"/>
                <a:gd name="T45" fmla="*/ 4 h 158"/>
                <a:gd name="T46" fmla="*/ 1 w 154"/>
                <a:gd name="T47" fmla="*/ 4 h 158"/>
                <a:gd name="T48" fmla="*/ 1 w 154"/>
                <a:gd name="T49" fmla="*/ 4 h 158"/>
                <a:gd name="T50" fmla="*/ 1 w 154"/>
                <a:gd name="T51" fmla="*/ 4 h 158"/>
                <a:gd name="T52" fmla="*/ 2 w 154"/>
                <a:gd name="T53" fmla="*/ 4 h 158"/>
                <a:gd name="T54" fmla="*/ 3 w 154"/>
                <a:gd name="T55" fmla="*/ 4 h 158"/>
                <a:gd name="T56" fmla="*/ 3 w 154"/>
                <a:gd name="T57" fmla="*/ 4 h 158"/>
                <a:gd name="T58" fmla="*/ 4 w 154"/>
                <a:gd name="T59" fmla="*/ 4 h 158"/>
                <a:gd name="T60" fmla="*/ 4 w 154"/>
                <a:gd name="T61" fmla="*/ 4 h 158"/>
                <a:gd name="T62" fmla="*/ 6 w 154"/>
                <a:gd name="T63" fmla="*/ 3 h 158"/>
                <a:gd name="T64" fmla="*/ 6 w 154"/>
                <a:gd name="T65" fmla="*/ 3 h 158"/>
                <a:gd name="T66" fmla="*/ 6 w 154"/>
                <a:gd name="T67" fmla="*/ 3 h 158"/>
                <a:gd name="T68" fmla="*/ 6 w 154"/>
                <a:gd name="T69" fmla="*/ 3 h 158"/>
                <a:gd name="T70" fmla="*/ 7 w 154"/>
                <a:gd name="T71" fmla="*/ 3 h 158"/>
                <a:gd name="T72" fmla="*/ 7 w 154"/>
                <a:gd name="T73" fmla="*/ 3 h 158"/>
                <a:gd name="T74" fmla="*/ 7 w 154"/>
                <a:gd name="T75" fmla="*/ 3 h 158"/>
                <a:gd name="T76" fmla="*/ 7 w 154"/>
                <a:gd name="T77" fmla="*/ 3 h 158"/>
                <a:gd name="T78" fmla="*/ 7 w 154"/>
                <a:gd name="T79" fmla="*/ 3 h 158"/>
                <a:gd name="T80" fmla="*/ 7 w 154"/>
                <a:gd name="T81" fmla="*/ 3 h 158"/>
                <a:gd name="T82" fmla="*/ 8 w 154"/>
                <a:gd name="T83" fmla="*/ 3 h 158"/>
                <a:gd name="T84" fmla="*/ 8 w 154"/>
                <a:gd name="T85" fmla="*/ 3 h 158"/>
                <a:gd name="T86" fmla="*/ 8 w 154"/>
                <a:gd name="T87" fmla="*/ 3 h 158"/>
                <a:gd name="T88" fmla="*/ 11 w 154"/>
                <a:gd name="T89" fmla="*/ 2 h 158"/>
                <a:gd name="T90" fmla="*/ 10 w 154"/>
                <a:gd name="T91" fmla="*/ 0 h 158"/>
                <a:gd name="T92" fmla="*/ 10 w 154"/>
                <a:gd name="T93" fmla="*/ 0 h 158"/>
                <a:gd name="T94" fmla="*/ 10 w 154"/>
                <a:gd name="T95" fmla="*/ 0 h 158"/>
                <a:gd name="T96" fmla="*/ 10 w 154"/>
                <a:gd name="T97" fmla="*/ 0 h 158"/>
                <a:gd name="T98" fmla="*/ 10 w 154"/>
                <a:gd name="T99" fmla="*/ 0 h 158"/>
                <a:gd name="T100" fmla="*/ 10 w 154"/>
                <a:gd name="T101" fmla="*/ 0 h 158"/>
                <a:gd name="T102" fmla="*/ 10 w 154"/>
                <a:gd name="T103" fmla="*/ 0 h 158"/>
                <a:gd name="T104" fmla="*/ 9 w 154"/>
                <a:gd name="T105" fmla="*/ 0 h 158"/>
                <a:gd name="T106" fmla="*/ 9 w 154"/>
                <a:gd name="T107" fmla="*/ 0 h 158"/>
                <a:gd name="T108" fmla="*/ 9 w 154"/>
                <a:gd name="T109" fmla="*/ 0 h 158"/>
                <a:gd name="T110" fmla="*/ 8 w 154"/>
                <a:gd name="T111" fmla="*/ 0 h 158"/>
                <a:gd name="T112" fmla="*/ 7 w 154"/>
                <a:gd name="T113" fmla="*/ 0 h 158"/>
                <a:gd name="T114" fmla="*/ 6 w 154"/>
                <a:gd name="T115" fmla="*/ 0 h 158"/>
                <a:gd name="T116" fmla="*/ 3 w 154"/>
                <a:gd name="T117" fmla="*/ 0 h 158"/>
                <a:gd name="T118" fmla="*/ 3 w 154"/>
                <a:gd name="T119" fmla="*/ 0 h 1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4"/>
                <a:gd name="T181" fmla="*/ 0 h 158"/>
                <a:gd name="T182" fmla="*/ 154 w 154"/>
                <a:gd name="T183" fmla="*/ 158 h 1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4" h="158">
                  <a:moveTo>
                    <a:pt x="34" y="9"/>
                  </a:moveTo>
                  <a:lnTo>
                    <a:pt x="34" y="11"/>
                  </a:lnTo>
                  <a:lnTo>
                    <a:pt x="30" y="16"/>
                  </a:lnTo>
                  <a:lnTo>
                    <a:pt x="28" y="20"/>
                  </a:lnTo>
                  <a:lnTo>
                    <a:pt x="28" y="24"/>
                  </a:lnTo>
                  <a:lnTo>
                    <a:pt x="28" y="28"/>
                  </a:lnTo>
                  <a:lnTo>
                    <a:pt x="28" y="33"/>
                  </a:lnTo>
                  <a:lnTo>
                    <a:pt x="26" y="35"/>
                  </a:lnTo>
                  <a:lnTo>
                    <a:pt x="23" y="41"/>
                  </a:lnTo>
                  <a:lnTo>
                    <a:pt x="21" y="47"/>
                  </a:lnTo>
                  <a:lnTo>
                    <a:pt x="21" y="50"/>
                  </a:lnTo>
                  <a:lnTo>
                    <a:pt x="21" y="56"/>
                  </a:lnTo>
                  <a:lnTo>
                    <a:pt x="21" y="62"/>
                  </a:lnTo>
                  <a:lnTo>
                    <a:pt x="19" y="67"/>
                  </a:lnTo>
                  <a:lnTo>
                    <a:pt x="15" y="80"/>
                  </a:lnTo>
                  <a:lnTo>
                    <a:pt x="8" y="95"/>
                  </a:lnTo>
                  <a:lnTo>
                    <a:pt x="2" y="109"/>
                  </a:lnTo>
                  <a:lnTo>
                    <a:pt x="0" y="116"/>
                  </a:lnTo>
                  <a:lnTo>
                    <a:pt x="0" y="131"/>
                  </a:lnTo>
                  <a:lnTo>
                    <a:pt x="0" y="139"/>
                  </a:lnTo>
                  <a:lnTo>
                    <a:pt x="0" y="146"/>
                  </a:lnTo>
                  <a:lnTo>
                    <a:pt x="2" y="150"/>
                  </a:lnTo>
                  <a:lnTo>
                    <a:pt x="2" y="154"/>
                  </a:lnTo>
                  <a:lnTo>
                    <a:pt x="4" y="156"/>
                  </a:lnTo>
                  <a:lnTo>
                    <a:pt x="6" y="158"/>
                  </a:lnTo>
                  <a:lnTo>
                    <a:pt x="10" y="158"/>
                  </a:lnTo>
                  <a:lnTo>
                    <a:pt x="25" y="154"/>
                  </a:lnTo>
                  <a:lnTo>
                    <a:pt x="34" y="152"/>
                  </a:lnTo>
                  <a:lnTo>
                    <a:pt x="43" y="150"/>
                  </a:lnTo>
                  <a:lnTo>
                    <a:pt x="51" y="144"/>
                  </a:lnTo>
                  <a:lnTo>
                    <a:pt x="60" y="141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0"/>
                  </a:lnTo>
                  <a:lnTo>
                    <a:pt x="94" y="109"/>
                  </a:lnTo>
                  <a:lnTo>
                    <a:pt x="96" y="107"/>
                  </a:lnTo>
                  <a:lnTo>
                    <a:pt x="98" y="107"/>
                  </a:lnTo>
                  <a:lnTo>
                    <a:pt x="100" y="105"/>
                  </a:lnTo>
                  <a:lnTo>
                    <a:pt x="104" y="103"/>
                  </a:lnTo>
                  <a:lnTo>
                    <a:pt x="105" y="103"/>
                  </a:lnTo>
                  <a:lnTo>
                    <a:pt x="109" y="103"/>
                  </a:lnTo>
                  <a:lnTo>
                    <a:pt x="115" y="101"/>
                  </a:lnTo>
                  <a:lnTo>
                    <a:pt x="121" y="101"/>
                  </a:lnTo>
                  <a:lnTo>
                    <a:pt x="154" y="71"/>
                  </a:lnTo>
                  <a:lnTo>
                    <a:pt x="145" y="18"/>
                  </a:lnTo>
                  <a:lnTo>
                    <a:pt x="145" y="16"/>
                  </a:lnTo>
                  <a:lnTo>
                    <a:pt x="145" y="9"/>
                  </a:lnTo>
                  <a:lnTo>
                    <a:pt x="145" y="5"/>
                  </a:lnTo>
                  <a:lnTo>
                    <a:pt x="143" y="3"/>
                  </a:lnTo>
                  <a:lnTo>
                    <a:pt x="143" y="1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0" y="1"/>
                  </a:lnTo>
                  <a:lnTo>
                    <a:pt x="113" y="3"/>
                  </a:lnTo>
                  <a:lnTo>
                    <a:pt x="96" y="5"/>
                  </a:lnTo>
                  <a:lnTo>
                    <a:pt x="87" y="5"/>
                  </a:lnTo>
                  <a:lnTo>
                    <a:pt x="45" y="7"/>
                  </a:lnTo>
                  <a:lnTo>
                    <a:pt x="34" y="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9" name="Freeform 354"/>
            <p:cNvSpPr>
              <a:spLocks/>
            </p:cNvSpPr>
            <p:nvPr/>
          </p:nvSpPr>
          <p:spPr bwMode="auto">
            <a:xfrm>
              <a:off x="1040" y="2655"/>
              <a:ext cx="196" cy="158"/>
            </a:xfrm>
            <a:custGeom>
              <a:avLst/>
              <a:gdLst>
                <a:gd name="T0" fmla="*/ 10 w 380"/>
                <a:gd name="T1" fmla="*/ 0 h 395"/>
                <a:gd name="T2" fmla="*/ 9 w 380"/>
                <a:gd name="T3" fmla="*/ 0 h 395"/>
                <a:gd name="T4" fmla="*/ 9 w 380"/>
                <a:gd name="T5" fmla="*/ 0 h 395"/>
                <a:gd name="T6" fmla="*/ 8 w 380"/>
                <a:gd name="T7" fmla="*/ 0 h 395"/>
                <a:gd name="T8" fmla="*/ 8 w 380"/>
                <a:gd name="T9" fmla="*/ 1 h 395"/>
                <a:gd name="T10" fmla="*/ 7 w 380"/>
                <a:gd name="T11" fmla="*/ 1 h 395"/>
                <a:gd name="T12" fmla="*/ 7 w 380"/>
                <a:gd name="T13" fmla="*/ 1 h 395"/>
                <a:gd name="T14" fmla="*/ 6 w 380"/>
                <a:gd name="T15" fmla="*/ 2 h 395"/>
                <a:gd name="T16" fmla="*/ 6 w 380"/>
                <a:gd name="T17" fmla="*/ 2 h 395"/>
                <a:gd name="T18" fmla="*/ 6 w 380"/>
                <a:gd name="T19" fmla="*/ 2 h 395"/>
                <a:gd name="T20" fmla="*/ 5 w 380"/>
                <a:gd name="T21" fmla="*/ 2 h 395"/>
                <a:gd name="T22" fmla="*/ 4 w 380"/>
                <a:gd name="T23" fmla="*/ 3 h 395"/>
                <a:gd name="T24" fmla="*/ 3 w 380"/>
                <a:gd name="T25" fmla="*/ 4 h 395"/>
                <a:gd name="T26" fmla="*/ 3 w 380"/>
                <a:gd name="T27" fmla="*/ 4 h 395"/>
                <a:gd name="T28" fmla="*/ 2 w 380"/>
                <a:gd name="T29" fmla="*/ 4 h 395"/>
                <a:gd name="T30" fmla="*/ 2 w 380"/>
                <a:gd name="T31" fmla="*/ 4 h 395"/>
                <a:gd name="T32" fmla="*/ 1 w 380"/>
                <a:gd name="T33" fmla="*/ 5 h 395"/>
                <a:gd name="T34" fmla="*/ 1 w 380"/>
                <a:gd name="T35" fmla="*/ 5 h 395"/>
                <a:gd name="T36" fmla="*/ 1 w 380"/>
                <a:gd name="T37" fmla="*/ 6 h 395"/>
                <a:gd name="T38" fmla="*/ 1 w 380"/>
                <a:gd name="T39" fmla="*/ 6 h 395"/>
                <a:gd name="T40" fmla="*/ 1 w 380"/>
                <a:gd name="T41" fmla="*/ 6 h 395"/>
                <a:gd name="T42" fmla="*/ 1 w 380"/>
                <a:gd name="T43" fmla="*/ 6 h 395"/>
                <a:gd name="T44" fmla="*/ 0 w 380"/>
                <a:gd name="T45" fmla="*/ 6 h 395"/>
                <a:gd name="T46" fmla="*/ 1 w 380"/>
                <a:gd name="T47" fmla="*/ 6 h 395"/>
                <a:gd name="T48" fmla="*/ 1 w 380"/>
                <a:gd name="T49" fmla="*/ 7 h 395"/>
                <a:gd name="T50" fmla="*/ 1 w 380"/>
                <a:gd name="T51" fmla="*/ 7 h 395"/>
                <a:gd name="T52" fmla="*/ 2 w 380"/>
                <a:gd name="T53" fmla="*/ 7 h 395"/>
                <a:gd name="T54" fmla="*/ 3 w 380"/>
                <a:gd name="T55" fmla="*/ 7 h 395"/>
                <a:gd name="T56" fmla="*/ 4 w 380"/>
                <a:gd name="T57" fmla="*/ 8 h 395"/>
                <a:gd name="T58" fmla="*/ 5 w 380"/>
                <a:gd name="T59" fmla="*/ 9 h 395"/>
                <a:gd name="T60" fmla="*/ 10 w 380"/>
                <a:gd name="T61" fmla="*/ 10 h 395"/>
                <a:gd name="T62" fmla="*/ 13 w 380"/>
                <a:gd name="T63" fmla="*/ 10 h 395"/>
                <a:gd name="T64" fmla="*/ 17 w 380"/>
                <a:gd name="T65" fmla="*/ 10 h 395"/>
                <a:gd name="T66" fmla="*/ 20 w 380"/>
                <a:gd name="T67" fmla="*/ 10 h 395"/>
                <a:gd name="T68" fmla="*/ 27 w 380"/>
                <a:gd name="T69" fmla="*/ 7 h 395"/>
                <a:gd name="T70" fmla="*/ 20 w 380"/>
                <a:gd name="T71" fmla="*/ 6 h 395"/>
                <a:gd name="T72" fmla="*/ 19 w 380"/>
                <a:gd name="T73" fmla="*/ 5 h 395"/>
                <a:gd name="T74" fmla="*/ 16 w 380"/>
                <a:gd name="T75" fmla="*/ 5 h 395"/>
                <a:gd name="T76" fmla="*/ 17 w 380"/>
                <a:gd name="T77" fmla="*/ 4 h 395"/>
                <a:gd name="T78" fmla="*/ 18 w 380"/>
                <a:gd name="T79" fmla="*/ 4 h 395"/>
                <a:gd name="T80" fmla="*/ 18 w 380"/>
                <a:gd name="T81" fmla="*/ 4 h 395"/>
                <a:gd name="T82" fmla="*/ 18 w 380"/>
                <a:gd name="T83" fmla="*/ 4 h 395"/>
                <a:gd name="T84" fmla="*/ 17 w 380"/>
                <a:gd name="T85" fmla="*/ 3 h 395"/>
                <a:gd name="T86" fmla="*/ 16 w 380"/>
                <a:gd name="T87" fmla="*/ 3 h 395"/>
                <a:gd name="T88" fmla="*/ 14 w 380"/>
                <a:gd name="T89" fmla="*/ 2 h 395"/>
                <a:gd name="T90" fmla="*/ 13 w 380"/>
                <a:gd name="T91" fmla="*/ 2 h 395"/>
                <a:gd name="T92" fmla="*/ 12 w 380"/>
                <a:gd name="T93" fmla="*/ 1 h 395"/>
                <a:gd name="T94" fmla="*/ 11 w 380"/>
                <a:gd name="T95" fmla="*/ 1 h 395"/>
                <a:gd name="T96" fmla="*/ 11 w 380"/>
                <a:gd name="T97" fmla="*/ 1 h 395"/>
                <a:gd name="T98" fmla="*/ 11 w 380"/>
                <a:gd name="T99" fmla="*/ 1 h 395"/>
                <a:gd name="T100" fmla="*/ 11 w 380"/>
                <a:gd name="T101" fmla="*/ 0 h 3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80"/>
                <a:gd name="T154" fmla="*/ 0 h 395"/>
                <a:gd name="T155" fmla="*/ 380 w 380"/>
                <a:gd name="T156" fmla="*/ 395 h 39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80" h="395">
                  <a:moveTo>
                    <a:pt x="141" y="0"/>
                  </a:moveTo>
                  <a:lnTo>
                    <a:pt x="139" y="4"/>
                  </a:lnTo>
                  <a:lnTo>
                    <a:pt x="132" y="11"/>
                  </a:lnTo>
                  <a:lnTo>
                    <a:pt x="128" y="13"/>
                  </a:lnTo>
                  <a:lnTo>
                    <a:pt x="124" y="19"/>
                  </a:lnTo>
                  <a:lnTo>
                    <a:pt x="122" y="19"/>
                  </a:lnTo>
                  <a:lnTo>
                    <a:pt x="119" y="21"/>
                  </a:lnTo>
                  <a:lnTo>
                    <a:pt x="117" y="21"/>
                  </a:lnTo>
                  <a:lnTo>
                    <a:pt x="115" y="23"/>
                  </a:lnTo>
                  <a:lnTo>
                    <a:pt x="113" y="23"/>
                  </a:lnTo>
                  <a:lnTo>
                    <a:pt x="111" y="23"/>
                  </a:lnTo>
                  <a:lnTo>
                    <a:pt x="107" y="25"/>
                  </a:lnTo>
                  <a:lnTo>
                    <a:pt x="105" y="28"/>
                  </a:lnTo>
                  <a:lnTo>
                    <a:pt x="100" y="34"/>
                  </a:lnTo>
                  <a:lnTo>
                    <a:pt x="92" y="41"/>
                  </a:lnTo>
                  <a:lnTo>
                    <a:pt x="83" y="57"/>
                  </a:lnTo>
                  <a:lnTo>
                    <a:pt x="79" y="62"/>
                  </a:lnTo>
                  <a:lnTo>
                    <a:pt x="79" y="68"/>
                  </a:lnTo>
                  <a:lnTo>
                    <a:pt x="77" y="72"/>
                  </a:lnTo>
                  <a:lnTo>
                    <a:pt x="77" y="77"/>
                  </a:lnTo>
                  <a:lnTo>
                    <a:pt x="75" y="83"/>
                  </a:lnTo>
                  <a:lnTo>
                    <a:pt x="72" y="94"/>
                  </a:lnTo>
                  <a:lnTo>
                    <a:pt x="66" y="105"/>
                  </a:lnTo>
                  <a:lnTo>
                    <a:pt x="57" y="124"/>
                  </a:lnTo>
                  <a:lnTo>
                    <a:pt x="51" y="132"/>
                  </a:lnTo>
                  <a:lnTo>
                    <a:pt x="43" y="136"/>
                  </a:lnTo>
                  <a:lnTo>
                    <a:pt x="40" y="141"/>
                  </a:lnTo>
                  <a:lnTo>
                    <a:pt x="34" y="145"/>
                  </a:lnTo>
                  <a:lnTo>
                    <a:pt x="30" y="151"/>
                  </a:lnTo>
                  <a:lnTo>
                    <a:pt x="25" y="156"/>
                  </a:lnTo>
                  <a:lnTo>
                    <a:pt x="23" y="160"/>
                  </a:lnTo>
                  <a:lnTo>
                    <a:pt x="19" y="166"/>
                  </a:lnTo>
                  <a:lnTo>
                    <a:pt x="17" y="169"/>
                  </a:lnTo>
                  <a:lnTo>
                    <a:pt x="11" y="184"/>
                  </a:lnTo>
                  <a:lnTo>
                    <a:pt x="8" y="190"/>
                  </a:lnTo>
                  <a:lnTo>
                    <a:pt x="10" y="198"/>
                  </a:lnTo>
                  <a:lnTo>
                    <a:pt x="11" y="207"/>
                  </a:lnTo>
                  <a:lnTo>
                    <a:pt x="11" y="215"/>
                  </a:lnTo>
                  <a:lnTo>
                    <a:pt x="10" y="220"/>
                  </a:lnTo>
                  <a:lnTo>
                    <a:pt x="10" y="231"/>
                  </a:lnTo>
                  <a:lnTo>
                    <a:pt x="8" y="235"/>
                  </a:lnTo>
                  <a:lnTo>
                    <a:pt x="6" y="237"/>
                  </a:lnTo>
                  <a:lnTo>
                    <a:pt x="4" y="241"/>
                  </a:lnTo>
                  <a:lnTo>
                    <a:pt x="2" y="243"/>
                  </a:lnTo>
                  <a:lnTo>
                    <a:pt x="0" y="245"/>
                  </a:lnTo>
                  <a:lnTo>
                    <a:pt x="0" y="248"/>
                  </a:lnTo>
                  <a:lnTo>
                    <a:pt x="0" y="250"/>
                  </a:lnTo>
                  <a:lnTo>
                    <a:pt x="2" y="252"/>
                  </a:lnTo>
                  <a:lnTo>
                    <a:pt x="2" y="254"/>
                  </a:lnTo>
                  <a:lnTo>
                    <a:pt x="8" y="262"/>
                  </a:lnTo>
                  <a:lnTo>
                    <a:pt x="11" y="263"/>
                  </a:lnTo>
                  <a:lnTo>
                    <a:pt x="15" y="265"/>
                  </a:lnTo>
                  <a:lnTo>
                    <a:pt x="17" y="267"/>
                  </a:lnTo>
                  <a:lnTo>
                    <a:pt x="21" y="271"/>
                  </a:lnTo>
                  <a:lnTo>
                    <a:pt x="25" y="275"/>
                  </a:lnTo>
                  <a:lnTo>
                    <a:pt x="34" y="284"/>
                  </a:lnTo>
                  <a:lnTo>
                    <a:pt x="42" y="295"/>
                  </a:lnTo>
                  <a:lnTo>
                    <a:pt x="57" y="314"/>
                  </a:lnTo>
                  <a:lnTo>
                    <a:pt x="62" y="322"/>
                  </a:lnTo>
                  <a:lnTo>
                    <a:pt x="72" y="357"/>
                  </a:lnTo>
                  <a:lnTo>
                    <a:pt x="100" y="359"/>
                  </a:lnTo>
                  <a:lnTo>
                    <a:pt x="136" y="391"/>
                  </a:lnTo>
                  <a:lnTo>
                    <a:pt x="177" y="395"/>
                  </a:lnTo>
                  <a:lnTo>
                    <a:pt x="192" y="376"/>
                  </a:lnTo>
                  <a:lnTo>
                    <a:pt x="235" y="371"/>
                  </a:lnTo>
                  <a:lnTo>
                    <a:pt x="241" y="382"/>
                  </a:lnTo>
                  <a:lnTo>
                    <a:pt x="275" y="384"/>
                  </a:lnTo>
                  <a:lnTo>
                    <a:pt x="280" y="371"/>
                  </a:lnTo>
                  <a:lnTo>
                    <a:pt x="312" y="359"/>
                  </a:lnTo>
                  <a:lnTo>
                    <a:pt x="380" y="269"/>
                  </a:lnTo>
                  <a:lnTo>
                    <a:pt x="348" y="265"/>
                  </a:lnTo>
                  <a:lnTo>
                    <a:pt x="279" y="230"/>
                  </a:lnTo>
                  <a:lnTo>
                    <a:pt x="256" y="216"/>
                  </a:lnTo>
                  <a:lnTo>
                    <a:pt x="263" y="205"/>
                  </a:lnTo>
                  <a:lnTo>
                    <a:pt x="256" y="199"/>
                  </a:lnTo>
                  <a:lnTo>
                    <a:pt x="226" y="194"/>
                  </a:lnTo>
                  <a:lnTo>
                    <a:pt x="224" y="169"/>
                  </a:lnTo>
                  <a:lnTo>
                    <a:pt x="241" y="149"/>
                  </a:lnTo>
                  <a:lnTo>
                    <a:pt x="245" y="154"/>
                  </a:lnTo>
                  <a:lnTo>
                    <a:pt x="254" y="145"/>
                  </a:lnTo>
                  <a:lnTo>
                    <a:pt x="254" y="143"/>
                  </a:lnTo>
                  <a:lnTo>
                    <a:pt x="254" y="139"/>
                  </a:lnTo>
                  <a:lnTo>
                    <a:pt x="250" y="134"/>
                  </a:lnTo>
                  <a:lnTo>
                    <a:pt x="245" y="126"/>
                  </a:lnTo>
                  <a:lnTo>
                    <a:pt x="237" y="115"/>
                  </a:lnTo>
                  <a:lnTo>
                    <a:pt x="231" y="111"/>
                  </a:lnTo>
                  <a:lnTo>
                    <a:pt x="224" y="105"/>
                  </a:lnTo>
                  <a:lnTo>
                    <a:pt x="216" y="98"/>
                  </a:lnTo>
                  <a:lnTo>
                    <a:pt x="207" y="90"/>
                  </a:lnTo>
                  <a:lnTo>
                    <a:pt x="200" y="83"/>
                  </a:lnTo>
                  <a:lnTo>
                    <a:pt x="183" y="66"/>
                  </a:lnTo>
                  <a:lnTo>
                    <a:pt x="173" y="57"/>
                  </a:lnTo>
                  <a:lnTo>
                    <a:pt x="164" y="45"/>
                  </a:lnTo>
                  <a:lnTo>
                    <a:pt x="160" y="41"/>
                  </a:lnTo>
                  <a:lnTo>
                    <a:pt x="158" y="36"/>
                  </a:lnTo>
                  <a:lnTo>
                    <a:pt x="156" y="32"/>
                  </a:lnTo>
                  <a:lnTo>
                    <a:pt x="154" y="28"/>
                  </a:lnTo>
                  <a:lnTo>
                    <a:pt x="154" y="26"/>
                  </a:lnTo>
                  <a:lnTo>
                    <a:pt x="154" y="23"/>
                  </a:lnTo>
                  <a:lnTo>
                    <a:pt x="151" y="19"/>
                  </a:lnTo>
                  <a:lnTo>
                    <a:pt x="149" y="13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0" name="Freeform 355"/>
            <p:cNvSpPr>
              <a:spLocks/>
            </p:cNvSpPr>
            <p:nvPr/>
          </p:nvSpPr>
          <p:spPr bwMode="auto">
            <a:xfrm>
              <a:off x="1040" y="2655"/>
              <a:ext cx="196" cy="158"/>
            </a:xfrm>
            <a:custGeom>
              <a:avLst/>
              <a:gdLst>
                <a:gd name="T0" fmla="*/ 10 w 380"/>
                <a:gd name="T1" fmla="*/ 0 h 395"/>
                <a:gd name="T2" fmla="*/ 9 w 380"/>
                <a:gd name="T3" fmla="*/ 0 h 395"/>
                <a:gd name="T4" fmla="*/ 9 w 380"/>
                <a:gd name="T5" fmla="*/ 0 h 395"/>
                <a:gd name="T6" fmla="*/ 8 w 380"/>
                <a:gd name="T7" fmla="*/ 0 h 395"/>
                <a:gd name="T8" fmla="*/ 8 w 380"/>
                <a:gd name="T9" fmla="*/ 1 h 395"/>
                <a:gd name="T10" fmla="*/ 7 w 380"/>
                <a:gd name="T11" fmla="*/ 1 h 395"/>
                <a:gd name="T12" fmla="*/ 7 w 380"/>
                <a:gd name="T13" fmla="*/ 1 h 395"/>
                <a:gd name="T14" fmla="*/ 6 w 380"/>
                <a:gd name="T15" fmla="*/ 2 h 395"/>
                <a:gd name="T16" fmla="*/ 6 w 380"/>
                <a:gd name="T17" fmla="*/ 2 h 395"/>
                <a:gd name="T18" fmla="*/ 6 w 380"/>
                <a:gd name="T19" fmla="*/ 2 h 395"/>
                <a:gd name="T20" fmla="*/ 5 w 380"/>
                <a:gd name="T21" fmla="*/ 2 h 395"/>
                <a:gd name="T22" fmla="*/ 4 w 380"/>
                <a:gd name="T23" fmla="*/ 3 h 395"/>
                <a:gd name="T24" fmla="*/ 3 w 380"/>
                <a:gd name="T25" fmla="*/ 4 h 395"/>
                <a:gd name="T26" fmla="*/ 3 w 380"/>
                <a:gd name="T27" fmla="*/ 4 h 395"/>
                <a:gd name="T28" fmla="*/ 2 w 380"/>
                <a:gd name="T29" fmla="*/ 4 h 395"/>
                <a:gd name="T30" fmla="*/ 2 w 380"/>
                <a:gd name="T31" fmla="*/ 4 h 395"/>
                <a:gd name="T32" fmla="*/ 1 w 380"/>
                <a:gd name="T33" fmla="*/ 5 h 395"/>
                <a:gd name="T34" fmla="*/ 1 w 380"/>
                <a:gd name="T35" fmla="*/ 5 h 395"/>
                <a:gd name="T36" fmla="*/ 1 w 380"/>
                <a:gd name="T37" fmla="*/ 6 h 395"/>
                <a:gd name="T38" fmla="*/ 1 w 380"/>
                <a:gd name="T39" fmla="*/ 6 h 395"/>
                <a:gd name="T40" fmla="*/ 1 w 380"/>
                <a:gd name="T41" fmla="*/ 6 h 395"/>
                <a:gd name="T42" fmla="*/ 1 w 380"/>
                <a:gd name="T43" fmla="*/ 6 h 395"/>
                <a:gd name="T44" fmla="*/ 0 w 380"/>
                <a:gd name="T45" fmla="*/ 6 h 395"/>
                <a:gd name="T46" fmla="*/ 1 w 380"/>
                <a:gd name="T47" fmla="*/ 6 h 395"/>
                <a:gd name="T48" fmla="*/ 1 w 380"/>
                <a:gd name="T49" fmla="*/ 7 h 395"/>
                <a:gd name="T50" fmla="*/ 1 w 380"/>
                <a:gd name="T51" fmla="*/ 7 h 395"/>
                <a:gd name="T52" fmla="*/ 2 w 380"/>
                <a:gd name="T53" fmla="*/ 7 h 395"/>
                <a:gd name="T54" fmla="*/ 3 w 380"/>
                <a:gd name="T55" fmla="*/ 7 h 395"/>
                <a:gd name="T56" fmla="*/ 4 w 380"/>
                <a:gd name="T57" fmla="*/ 8 h 395"/>
                <a:gd name="T58" fmla="*/ 5 w 380"/>
                <a:gd name="T59" fmla="*/ 9 h 395"/>
                <a:gd name="T60" fmla="*/ 10 w 380"/>
                <a:gd name="T61" fmla="*/ 10 h 395"/>
                <a:gd name="T62" fmla="*/ 13 w 380"/>
                <a:gd name="T63" fmla="*/ 10 h 395"/>
                <a:gd name="T64" fmla="*/ 17 w 380"/>
                <a:gd name="T65" fmla="*/ 10 h 395"/>
                <a:gd name="T66" fmla="*/ 20 w 380"/>
                <a:gd name="T67" fmla="*/ 10 h 395"/>
                <a:gd name="T68" fmla="*/ 27 w 380"/>
                <a:gd name="T69" fmla="*/ 7 h 395"/>
                <a:gd name="T70" fmla="*/ 20 w 380"/>
                <a:gd name="T71" fmla="*/ 6 h 395"/>
                <a:gd name="T72" fmla="*/ 19 w 380"/>
                <a:gd name="T73" fmla="*/ 5 h 395"/>
                <a:gd name="T74" fmla="*/ 16 w 380"/>
                <a:gd name="T75" fmla="*/ 5 h 395"/>
                <a:gd name="T76" fmla="*/ 17 w 380"/>
                <a:gd name="T77" fmla="*/ 4 h 395"/>
                <a:gd name="T78" fmla="*/ 18 w 380"/>
                <a:gd name="T79" fmla="*/ 4 h 395"/>
                <a:gd name="T80" fmla="*/ 18 w 380"/>
                <a:gd name="T81" fmla="*/ 4 h 395"/>
                <a:gd name="T82" fmla="*/ 18 w 380"/>
                <a:gd name="T83" fmla="*/ 4 h 395"/>
                <a:gd name="T84" fmla="*/ 17 w 380"/>
                <a:gd name="T85" fmla="*/ 3 h 395"/>
                <a:gd name="T86" fmla="*/ 16 w 380"/>
                <a:gd name="T87" fmla="*/ 3 h 395"/>
                <a:gd name="T88" fmla="*/ 14 w 380"/>
                <a:gd name="T89" fmla="*/ 2 h 395"/>
                <a:gd name="T90" fmla="*/ 13 w 380"/>
                <a:gd name="T91" fmla="*/ 2 h 395"/>
                <a:gd name="T92" fmla="*/ 12 w 380"/>
                <a:gd name="T93" fmla="*/ 1 h 395"/>
                <a:gd name="T94" fmla="*/ 11 w 380"/>
                <a:gd name="T95" fmla="*/ 1 h 395"/>
                <a:gd name="T96" fmla="*/ 11 w 380"/>
                <a:gd name="T97" fmla="*/ 1 h 395"/>
                <a:gd name="T98" fmla="*/ 11 w 380"/>
                <a:gd name="T99" fmla="*/ 1 h 395"/>
                <a:gd name="T100" fmla="*/ 11 w 380"/>
                <a:gd name="T101" fmla="*/ 0 h 3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80"/>
                <a:gd name="T154" fmla="*/ 0 h 395"/>
                <a:gd name="T155" fmla="*/ 380 w 380"/>
                <a:gd name="T156" fmla="*/ 395 h 39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80" h="395">
                  <a:moveTo>
                    <a:pt x="141" y="0"/>
                  </a:moveTo>
                  <a:lnTo>
                    <a:pt x="139" y="4"/>
                  </a:lnTo>
                  <a:lnTo>
                    <a:pt x="132" y="11"/>
                  </a:lnTo>
                  <a:lnTo>
                    <a:pt x="128" y="13"/>
                  </a:lnTo>
                  <a:lnTo>
                    <a:pt x="124" y="19"/>
                  </a:lnTo>
                  <a:lnTo>
                    <a:pt x="122" y="19"/>
                  </a:lnTo>
                  <a:lnTo>
                    <a:pt x="119" y="21"/>
                  </a:lnTo>
                  <a:lnTo>
                    <a:pt x="117" y="21"/>
                  </a:lnTo>
                  <a:lnTo>
                    <a:pt x="115" y="23"/>
                  </a:lnTo>
                  <a:lnTo>
                    <a:pt x="113" y="23"/>
                  </a:lnTo>
                  <a:lnTo>
                    <a:pt x="111" y="23"/>
                  </a:lnTo>
                  <a:lnTo>
                    <a:pt x="107" y="25"/>
                  </a:lnTo>
                  <a:lnTo>
                    <a:pt x="105" y="28"/>
                  </a:lnTo>
                  <a:lnTo>
                    <a:pt x="100" y="34"/>
                  </a:lnTo>
                  <a:lnTo>
                    <a:pt x="92" y="41"/>
                  </a:lnTo>
                  <a:lnTo>
                    <a:pt x="83" y="57"/>
                  </a:lnTo>
                  <a:lnTo>
                    <a:pt x="79" y="62"/>
                  </a:lnTo>
                  <a:lnTo>
                    <a:pt x="79" y="68"/>
                  </a:lnTo>
                  <a:lnTo>
                    <a:pt x="77" y="72"/>
                  </a:lnTo>
                  <a:lnTo>
                    <a:pt x="77" y="77"/>
                  </a:lnTo>
                  <a:lnTo>
                    <a:pt x="75" y="83"/>
                  </a:lnTo>
                  <a:lnTo>
                    <a:pt x="72" y="94"/>
                  </a:lnTo>
                  <a:lnTo>
                    <a:pt x="66" y="105"/>
                  </a:lnTo>
                  <a:lnTo>
                    <a:pt x="57" y="124"/>
                  </a:lnTo>
                  <a:lnTo>
                    <a:pt x="51" y="132"/>
                  </a:lnTo>
                  <a:lnTo>
                    <a:pt x="43" y="136"/>
                  </a:lnTo>
                  <a:lnTo>
                    <a:pt x="40" y="141"/>
                  </a:lnTo>
                  <a:lnTo>
                    <a:pt x="34" y="145"/>
                  </a:lnTo>
                  <a:lnTo>
                    <a:pt x="30" y="151"/>
                  </a:lnTo>
                  <a:lnTo>
                    <a:pt x="25" y="156"/>
                  </a:lnTo>
                  <a:lnTo>
                    <a:pt x="23" y="160"/>
                  </a:lnTo>
                  <a:lnTo>
                    <a:pt x="19" y="166"/>
                  </a:lnTo>
                  <a:lnTo>
                    <a:pt x="17" y="169"/>
                  </a:lnTo>
                  <a:lnTo>
                    <a:pt x="11" y="184"/>
                  </a:lnTo>
                  <a:lnTo>
                    <a:pt x="8" y="190"/>
                  </a:lnTo>
                  <a:lnTo>
                    <a:pt x="10" y="198"/>
                  </a:lnTo>
                  <a:lnTo>
                    <a:pt x="11" y="207"/>
                  </a:lnTo>
                  <a:lnTo>
                    <a:pt x="11" y="215"/>
                  </a:lnTo>
                  <a:lnTo>
                    <a:pt x="10" y="220"/>
                  </a:lnTo>
                  <a:lnTo>
                    <a:pt x="10" y="231"/>
                  </a:lnTo>
                  <a:lnTo>
                    <a:pt x="8" y="235"/>
                  </a:lnTo>
                  <a:lnTo>
                    <a:pt x="6" y="237"/>
                  </a:lnTo>
                  <a:lnTo>
                    <a:pt x="4" y="241"/>
                  </a:lnTo>
                  <a:lnTo>
                    <a:pt x="2" y="243"/>
                  </a:lnTo>
                  <a:lnTo>
                    <a:pt x="0" y="245"/>
                  </a:lnTo>
                  <a:lnTo>
                    <a:pt x="0" y="248"/>
                  </a:lnTo>
                  <a:lnTo>
                    <a:pt x="0" y="250"/>
                  </a:lnTo>
                  <a:lnTo>
                    <a:pt x="2" y="252"/>
                  </a:lnTo>
                  <a:lnTo>
                    <a:pt x="2" y="254"/>
                  </a:lnTo>
                  <a:lnTo>
                    <a:pt x="8" y="262"/>
                  </a:lnTo>
                  <a:lnTo>
                    <a:pt x="11" y="263"/>
                  </a:lnTo>
                  <a:lnTo>
                    <a:pt x="15" y="265"/>
                  </a:lnTo>
                  <a:lnTo>
                    <a:pt x="17" y="267"/>
                  </a:lnTo>
                  <a:lnTo>
                    <a:pt x="21" y="271"/>
                  </a:lnTo>
                  <a:lnTo>
                    <a:pt x="25" y="275"/>
                  </a:lnTo>
                  <a:lnTo>
                    <a:pt x="34" y="284"/>
                  </a:lnTo>
                  <a:lnTo>
                    <a:pt x="42" y="295"/>
                  </a:lnTo>
                  <a:lnTo>
                    <a:pt x="57" y="314"/>
                  </a:lnTo>
                  <a:lnTo>
                    <a:pt x="62" y="322"/>
                  </a:lnTo>
                  <a:lnTo>
                    <a:pt x="72" y="357"/>
                  </a:lnTo>
                  <a:lnTo>
                    <a:pt x="100" y="359"/>
                  </a:lnTo>
                  <a:lnTo>
                    <a:pt x="136" y="391"/>
                  </a:lnTo>
                  <a:lnTo>
                    <a:pt x="177" y="395"/>
                  </a:lnTo>
                  <a:lnTo>
                    <a:pt x="192" y="376"/>
                  </a:lnTo>
                  <a:lnTo>
                    <a:pt x="235" y="371"/>
                  </a:lnTo>
                  <a:lnTo>
                    <a:pt x="241" y="382"/>
                  </a:lnTo>
                  <a:lnTo>
                    <a:pt x="275" y="384"/>
                  </a:lnTo>
                  <a:lnTo>
                    <a:pt x="280" y="371"/>
                  </a:lnTo>
                  <a:lnTo>
                    <a:pt x="312" y="359"/>
                  </a:lnTo>
                  <a:lnTo>
                    <a:pt x="380" y="269"/>
                  </a:lnTo>
                  <a:lnTo>
                    <a:pt x="348" y="265"/>
                  </a:lnTo>
                  <a:lnTo>
                    <a:pt x="279" y="230"/>
                  </a:lnTo>
                  <a:lnTo>
                    <a:pt x="256" y="216"/>
                  </a:lnTo>
                  <a:lnTo>
                    <a:pt x="263" y="205"/>
                  </a:lnTo>
                  <a:lnTo>
                    <a:pt x="256" y="199"/>
                  </a:lnTo>
                  <a:lnTo>
                    <a:pt x="226" y="194"/>
                  </a:lnTo>
                  <a:lnTo>
                    <a:pt x="224" y="169"/>
                  </a:lnTo>
                  <a:lnTo>
                    <a:pt x="241" y="149"/>
                  </a:lnTo>
                  <a:lnTo>
                    <a:pt x="245" y="154"/>
                  </a:lnTo>
                  <a:lnTo>
                    <a:pt x="254" y="145"/>
                  </a:lnTo>
                  <a:lnTo>
                    <a:pt x="254" y="143"/>
                  </a:lnTo>
                  <a:lnTo>
                    <a:pt x="254" y="139"/>
                  </a:lnTo>
                  <a:lnTo>
                    <a:pt x="250" y="134"/>
                  </a:lnTo>
                  <a:lnTo>
                    <a:pt x="245" y="126"/>
                  </a:lnTo>
                  <a:lnTo>
                    <a:pt x="237" y="115"/>
                  </a:lnTo>
                  <a:lnTo>
                    <a:pt x="231" y="111"/>
                  </a:lnTo>
                  <a:lnTo>
                    <a:pt x="224" y="105"/>
                  </a:lnTo>
                  <a:lnTo>
                    <a:pt x="216" y="98"/>
                  </a:lnTo>
                  <a:lnTo>
                    <a:pt x="207" y="90"/>
                  </a:lnTo>
                  <a:lnTo>
                    <a:pt x="200" y="83"/>
                  </a:lnTo>
                  <a:lnTo>
                    <a:pt x="183" y="66"/>
                  </a:lnTo>
                  <a:lnTo>
                    <a:pt x="173" y="57"/>
                  </a:lnTo>
                  <a:lnTo>
                    <a:pt x="164" y="45"/>
                  </a:lnTo>
                  <a:lnTo>
                    <a:pt x="160" y="41"/>
                  </a:lnTo>
                  <a:lnTo>
                    <a:pt x="158" y="36"/>
                  </a:lnTo>
                  <a:lnTo>
                    <a:pt x="156" y="32"/>
                  </a:lnTo>
                  <a:lnTo>
                    <a:pt x="154" y="28"/>
                  </a:lnTo>
                  <a:lnTo>
                    <a:pt x="154" y="26"/>
                  </a:lnTo>
                  <a:lnTo>
                    <a:pt x="154" y="23"/>
                  </a:lnTo>
                  <a:lnTo>
                    <a:pt x="151" y="19"/>
                  </a:lnTo>
                  <a:lnTo>
                    <a:pt x="149" y="13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1" name="Freeform 356"/>
            <p:cNvSpPr>
              <a:spLocks/>
            </p:cNvSpPr>
            <p:nvPr/>
          </p:nvSpPr>
          <p:spPr bwMode="auto">
            <a:xfrm>
              <a:off x="983" y="2863"/>
              <a:ext cx="26" cy="21"/>
            </a:xfrm>
            <a:custGeom>
              <a:avLst/>
              <a:gdLst>
                <a:gd name="T0" fmla="*/ 1 w 51"/>
                <a:gd name="T1" fmla="*/ 0 h 55"/>
                <a:gd name="T2" fmla="*/ 3 w 51"/>
                <a:gd name="T3" fmla="*/ 0 h 55"/>
                <a:gd name="T4" fmla="*/ 3 w 51"/>
                <a:gd name="T5" fmla="*/ 0 h 55"/>
                <a:gd name="T6" fmla="*/ 3 w 51"/>
                <a:gd name="T7" fmla="*/ 0 h 55"/>
                <a:gd name="T8" fmla="*/ 3 w 51"/>
                <a:gd name="T9" fmla="*/ 0 h 55"/>
                <a:gd name="T10" fmla="*/ 3 w 51"/>
                <a:gd name="T11" fmla="*/ 0 h 55"/>
                <a:gd name="T12" fmla="*/ 4 w 51"/>
                <a:gd name="T13" fmla="*/ 0 h 55"/>
                <a:gd name="T14" fmla="*/ 4 w 51"/>
                <a:gd name="T15" fmla="*/ 1 h 55"/>
                <a:gd name="T16" fmla="*/ 4 w 51"/>
                <a:gd name="T17" fmla="*/ 1 h 55"/>
                <a:gd name="T18" fmla="*/ 4 w 51"/>
                <a:gd name="T19" fmla="*/ 1 h 55"/>
                <a:gd name="T20" fmla="*/ 4 w 51"/>
                <a:gd name="T21" fmla="*/ 1 h 55"/>
                <a:gd name="T22" fmla="*/ 4 w 51"/>
                <a:gd name="T23" fmla="*/ 1 h 55"/>
                <a:gd name="T24" fmla="*/ 4 w 51"/>
                <a:gd name="T25" fmla="*/ 1 h 55"/>
                <a:gd name="T26" fmla="*/ 3 w 51"/>
                <a:gd name="T27" fmla="*/ 1 h 55"/>
                <a:gd name="T28" fmla="*/ 3 w 51"/>
                <a:gd name="T29" fmla="*/ 1 h 55"/>
                <a:gd name="T30" fmla="*/ 3 w 51"/>
                <a:gd name="T31" fmla="*/ 1 h 55"/>
                <a:gd name="T32" fmla="*/ 3 w 51"/>
                <a:gd name="T33" fmla="*/ 1 h 55"/>
                <a:gd name="T34" fmla="*/ 3 w 51"/>
                <a:gd name="T35" fmla="*/ 1 h 55"/>
                <a:gd name="T36" fmla="*/ 2 w 51"/>
                <a:gd name="T37" fmla="*/ 1 h 55"/>
                <a:gd name="T38" fmla="*/ 2 w 51"/>
                <a:gd name="T39" fmla="*/ 1 h 55"/>
                <a:gd name="T40" fmla="*/ 2 w 51"/>
                <a:gd name="T41" fmla="*/ 1 h 55"/>
                <a:gd name="T42" fmla="*/ 2 w 51"/>
                <a:gd name="T43" fmla="*/ 1 h 55"/>
                <a:gd name="T44" fmla="*/ 2 w 51"/>
                <a:gd name="T45" fmla="*/ 1 h 55"/>
                <a:gd name="T46" fmla="*/ 2 w 51"/>
                <a:gd name="T47" fmla="*/ 1 h 55"/>
                <a:gd name="T48" fmla="*/ 1 w 51"/>
                <a:gd name="T49" fmla="*/ 1 h 55"/>
                <a:gd name="T50" fmla="*/ 1 w 51"/>
                <a:gd name="T51" fmla="*/ 1 h 55"/>
                <a:gd name="T52" fmla="*/ 1 w 51"/>
                <a:gd name="T53" fmla="*/ 1 h 55"/>
                <a:gd name="T54" fmla="*/ 0 w 51"/>
                <a:gd name="T55" fmla="*/ 1 h 55"/>
                <a:gd name="T56" fmla="*/ 0 w 51"/>
                <a:gd name="T57" fmla="*/ 1 h 55"/>
                <a:gd name="T58" fmla="*/ 0 w 51"/>
                <a:gd name="T59" fmla="*/ 0 h 55"/>
                <a:gd name="T60" fmla="*/ 0 w 51"/>
                <a:gd name="T61" fmla="*/ 0 h 55"/>
                <a:gd name="T62" fmla="*/ 0 w 51"/>
                <a:gd name="T63" fmla="*/ 0 h 55"/>
                <a:gd name="T64" fmla="*/ 1 w 51"/>
                <a:gd name="T65" fmla="*/ 0 h 5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1"/>
                <a:gd name="T100" fmla="*/ 0 h 55"/>
                <a:gd name="T101" fmla="*/ 51 w 51"/>
                <a:gd name="T102" fmla="*/ 55 h 5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1" h="55">
                  <a:moveTo>
                    <a:pt x="2" y="13"/>
                  </a:moveTo>
                  <a:lnTo>
                    <a:pt x="41" y="0"/>
                  </a:lnTo>
                  <a:lnTo>
                    <a:pt x="43" y="2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9" y="13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1" y="30"/>
                  </a:lnTo>
                  <a:lnTo>
                    <a:pt x="51" y="32"/>
                  </a:lnTo>
                  <a:lnTo>
                    <a:pt x="49" y="36"/>
                  </a:lnTo>
                  <a:lnTo>
                    <a:pt x="49" y="40"/>
                  </a:lnTo>
                  <a:lnTo>
                    <a:pt x="45" y="42"/>
                  </a:lnTo>
                  <a:lnTo>
                    <a:pt x="43" y="43"/>
                  </a:lnTo>
                  <a:lnTo>
                    <a:pt x="41" y="45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32" y="49"/>
                  </a:lnTo>
                  <a:lnTo>
                    <a:pt x="30" y="51"/>
                  </a:lnTo>
                  <a:lnTo>
                    <a:pt x="28" y="51"/>
                  </a:lnTo>
                  <a:lnTo>
                    <a:pt x="26" y="55"/>
                  </a:lnTo>
                  <a:lnTo>
                    <a:pt x="19" y="51"/>
                  </a:lnTo>
                  <a:lnTo>
                    <a:pt x="8" y="51"/>
                  </a:lnTo>
                  <a:lnTo>
                    <a:pt x="6" y="47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2" name="Freeform 357"/>
            <p:cNvSpPr>
              <a:spLocks/>
            </p:cNvSpPr>
            <p:nvPr/>
          </p:nvSpPr>
          <p:spPr bwMode="auto">
            <a:xfrm>
              <a:off x="983" y="2863"/>
              <a:ext cx="26" cy="21"/>
            </a:xfrm>
            <a:custGeom>
              <a:avLst/>
              <a:gdLst>
                <a:gd name="T0" fmla="*/ 1 w 51"/>
                <a:gd name="T1" fmla="*/ 0 h 55"/>
                <a:gd name="T2" fmla="*/ 3 w 51"/>
                <a:gd name="T3" fmla="*/ 0 h 55"/>
                <a:gd name="T4" fmla="*/ 3 w 51"/>
                <a:gd name="T5" fmla="*/ 0 h 55"/>
                <a:gd name="T6" fmla="*/ 3 w 51"/>
                <a:gd name="T7" fmla="*/ 0 h 55"/>
                <a:gd name="T8" fmla="*/ 3 w 51"/>
                <a:gd name="T9" fmla="*/ 0 h 55"/>
                <a:gd name="T10" fmla="*/ 3 w 51"/>
                <a:gd name="T11" fmla="*/ 0 h 55"/>
                <a:gd name="T12" fmla="*/ 4 w 51"/>
                <a:gd name="T13" fmla="*/ 0 h 55"/>
                <a:gd name="T14" fmla="*/ 4 w 51"/>
                <a:gd name="T15" fmla="*/ 1 h 55"/>
                <a:gd name="T16" fmla="*/ 4 w 51"/>
                <a:gd name="T17" fmla="*/ 1 h 55"/>
                <a:gd name="T18" fmla="*/ 4 w 51"/>
                <a:gd name="T19" fmla="*/ 1 h 55"/>
                <a:gd name="T20" fmla="*/ 4 w 51"/>
                <a:gd name="T21" fmla="*/ 1 h 55"/>
                <a:gd name="T22" fmla="*/ 4 w 51"/>
                <a:gd name="T23" fmla="*/ 1 h 55"/>
                <a:gd name="T24" fmla="*/ 4 w 51"/>
                <a:gd name="T25" fmla="*/ 1 h 55"/>
                <a:gd name="T26" fmla="*/ 3 w 51"/>
                <a:gd name="T27" fmla="*/ 1 h 55"/>
                <a:gd name="T28" fmla="*/ 3 w 51"/>
                <a:gd name="T29" fmla="*/ 1 h 55"/>
                <a:gd name="T30" fmla="*/ 3 w 51"/>
                <a:gd name="T31" fmla="*/ 1 h 55"/>
                <a:gd name="T32" fmla="*/ 3 w 51"/>
                <a:gd name="T33" fmla="*/ 1 h 55"/>
                <a:gd name="T34" fmla="*/ 3 w 51"/>
                <a:gd name="T35" fmla="*/ 1 h 55"/>
                <a:gd name="T36" fmla="*/ 2 w 51"/>
                <a:gd name="T37" fmla="*/ 1 h 55"/>
                <a:gd name="T38" fmla="*/ 2 w 51"/>
                <a:gd name="T39" fmla="*/ 1 h 55"/>
                <a:gd name="T40" fmla="*/ 2 w 51"/>
                <a:gd name="T41" fmla="*/ 1 h 55"/>
                <a:gd name="T42" fmla="*/ 2 w 51"/>
                <a:gd name="T43" fmla="*/ 1 h 55"/>
                <a:gd name="T44" fmla="*/ 2 w 51"/>
                <a:gd name="T45" fmla="*/ 1 h 55"/>
                <a:gd name="T46" fmla="*/ 2 w 51"/>
                <a:gd name="T47" fmla="*/ 1 h 55"/>
                <a:gd name="T48" fmla="*/ 1 w 51"/>
                <a:gd name="T49" fmla="*/ 1 h 55"/>
                <a:gd name="T50" fmla="*/ 1 w 51"/>
                <a:gd name="T51" fmla="*/ 1 h 55"/>
                <a:gd name="T52" fmla="*/ 1 w 51"/>
                <a:gd name="T53" fmla="*/ 1 h 55"/>
                <a:gd name="T54" fmla="*/ 0 w 51"/>
                <a:gd name="T55" fmla="*/ 1 h 55"/>
                <a:gd name="T56" fmla="*/ 0 w 51"/>
                <a:gd name="T57" fmla="*/ 1 h 55"/>
                <a:gd name="T58" fmla="*/ 0 w 51"/>
                <a:gd name="T59" fmla="*/ 0 h 55"/>
                <a:gd name="T60" fmla="*/ 0 w 51"/>
                <a:gd name="T61" fmla="*/ 0 h 55"/>
                <a:gd name="T62" fmla="*/ 0 w 51"/>
                <a:gd name="T63" fmla="*/ 0 h 55"/>
                <a:gd name="T64" fmla="*/ 1 w 51"/>
                <a:gd name="T65" fmla="*/ 0 h 5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1"/>
                <a:gd name="T100" fmla="*/ 0 h 55"/>
                <a:gd name="T101" fmla="*/ 51 w 51"/>
                <a:gd name="T102" fmla="*/ 55 h 5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1" h="55">
                  <a:moveTo>
                    <a:pt x="2" y="13"/>
                  </a:moveTo>
                  <a:lnTo>
                    <a:pt x="41" y="0"/>
                  </a:lnTo>
                  <a:lnTo>
                    <a:pt x="43" y="2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9" y="13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1" y="30"/>
                  </a:lnTo>
                  <a:lnTo>
                    <a:pt x="51" y="32"/>
                  </a:lnTo>
                  <a:lnTo>
                    <a:pt x="49" y="36"/>
                  </a:lnTo>
                  <a:lnTo>
                    <a:pt x="49" y="40"/>
                  </a:lnTo>
                  <a:lnTo>
                    <a:pt x="45" y="42"/>
                  </a:lnTo>
                  <a:lnTo>
                    <a:pt x="43" y="43"/>
                  </a:lnTo>
                  <a:lnTo>
                    <a:pt x="41" y="45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32" y="49"/>
                  </a:lnTo>
                  <a:lnTo>
                    <a:pt x="30" y="51"/>
                  </a:lnTo>
                  <a:lnTo>
                    <a:pt x="28" y="51"/>
                  </a:lnTo>
                  <a:lnTo>
                    <a:pt x="26" y="55"/>
                  </a:lnTo>
                  <a:lnTo>
                    <a:pt x="19" y="51"/>
                  </a:lnTo>
                  <a:lnTo>
                    <a:pt x="8" y="51"/>
                  </a:lnTo>
                  <a:lnTo>
                    <a:pt x="6" y="47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3" name="Freeform 358"/>
            <p:cNvSpPr>
              <a:spLocks/>
            </p:cNvSpPr>
            <p:nvPr/>
          </p:nvSpPr>
          <p:spPr bwMode="auto">
            <a:xfrm>
              <a:off x="986" y="2879"/>
              <a:ext cx="27" cy="26"/>
            </a:xfrm>
            <a:custGeom>
              <a:avLst/>
              <a:gdLst>
                <a:gd name="T0" fmla="*/ 3 w 52"/>
                <a:gd name="T1" fmla="*/ 0 h 66"/>
                <a:gd name="T2" fmla="*/ 3 w 52"/>
                <a:gd name="T3" fmla="*/ 0 h 66"/>
                <a:gd name="T4" fmla="*/ 3 w 52"/>
                <a:gd name="T5" fmla="*/ 0 h 66"/>
                <a:gd name="T6" fmla="*/ 3 w 52"/>
                <a:gd name="T7" fmla="*/ 0 h 66"/>
                <a:gd name="T8" fmla="*/ 2 w 52"/>
                <a:gd name="T9" fmla="*/ 0 h 66"/>
                <a:gd name="T10" fmla="*/ 2 w 52"/>
                <a:gd name="T11" fmla="*/ 0 h 66"/>
                <a:gd name="T12" fmla="*/ 2 w 52"/>
                <a:gd name="T13" fmla="*/ 0 h 66"/>
                <a:gd name="T14" fmla="*/ 2 w 52"/>
                <a:gd name="T15" fmla="*/ 0 h 66"/>
                <a:gd name="T16" fmla="*/ 2 w 52"/>
                <a:gd name="T17" fmla="*/ 0 h 66"/>
                <a:gd name="T18" fmla="*/ 2 w 52"/>
                <a:gd name="T19" fmla="*/ 0 h 66"/>
                <a:gd name="T20" fmla="*/ 2 w 52"/>
                <a:gd name="T21" fmla="*/ 0 h 66"/>
                <a:gd name="T22" fmla="*/ 2 w 52"/>
                <a:gd name="T23" fmla="*/ 0 h 66"/>
                <a:gd name="T24" fmla="*/ 1 w 52"/>
                <a:gd name="T25" fmla="*/ 0 h 66"/>
                <a:gd name="T26" fmla="*/ 1 w 52"/>
                <a:gd name="T27" fmla="*/ 0 h 66"/>
                <a:gd name="T28" fmla="*/ 1 w 52"/>
                <a:gd name="T29" fmla="*/ 0 h 66"/>
                <a:gd name="T30" fmla="*/ 1 w 52"/>
                <a:gd name="T31" fmla="*/ 0 h 66"/>
                <a:gd name="T32" fmla="*/ 0 w 52"/>
                <a:gd name="T33" fmla="*/ 0 h 66"/>
                <a:gd name="T34" fmla="*/ 1 w 52"/>
                <a:gd name="T35" fmla="*/ 2 h 66"/>
                <a:gd name="T36" fmla="*/ 2 w 52"/>
                <a:gd name="T37" fmla="*/ 2 h 66"/>
                <a:gd name="T38" fmla="*/ 3 w 52"/>
                <a:gd name="T39" fmla="*/ 1 h 66"/>
                <a:gd name="T40" fmla="*/ 3 w 52"/>
                <a:gd name="T41" fmla="*/ 1 h 66"/>
                <a:gd name="T42" fmla="*/ 3 w 52"/>
                <a:gd name="T43" fmla="*/ 1 h 66"/>
                <a:gd name="T44" fmla="*/ 4 w 52"/>
                <a:gd name="T45" fmla="*/ 1 h 66"/>
                <a:gd name="T46" fmla="*/ 4 w 52"/>
                <a:gd name="T47" fmla="*/ 1 h 66"/>
                <a:gd name="T48" fmla="*/ 4 w 52"/>
                <a:gd name="T49" fmla="*/ 1 h 66"/>
                <a:gd name="T50" fmla="*/ 4 w 52"/>
                <a:gd name="T51" fmla="*/ 1 h 66"/>
                <a:gd name="T52" fmla="*/ 4 w 52"/>
                <a:gd name="T53" fmla="*/ 0 h 66"/>
                <a:gd name="T54" fmla="*/ 3 w 52"/>
                <a:gd name="T55" fmla="*/ 0 h 66"/>
                <a:gd name="T56" fmla="*/ 3 w 52"/>
                <a:gd name="T57" fmla="*/ 0 h 66"/>
                <a:gd name="T58" fmla="*/ 3 w 52"/>
                <a:gd name="T59" fmla="*/ 0 h 66"/>
                <a:gd name="T60" fmla="*/ 3 w 52"/>
                <a:gd name="T61" fmla="*/ 0 h 66"/>
                <a:gd name="T62" fmla="*/ 3 w 52"/>
                <a:gd name="T63" fmla="*/ 0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"/>
                <a:gd name="T97" fmla="*/ 0 h 66"/>
                <a:gd name="T98" fmla="*/ 52 w 52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" h="66">
                  <a:moveTo>
                    <a:pt x="39" y="0"/>
                  </a:moveTo>
                  <a:lnTo>
                    <a:pt x="39" y="0"/>
                  </a:lnTo>
                  <a:lnTo>
                    <a:pt x="35" y="2"/>
                  </a:lnTo>
                  <a:lnTo>
                    <a:pt x="32" y="3"/>
                  </a:lnTo>
                  <a:lnTo>
                    <a:pt x="28" y="9"/>
                  </a:lnTo>
                  <a:lnTo>
                    <a:pt x="26" y="9"/>
                  </a:lnTo>
                  <a:lnTo>
                    <a:pt x="22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5"/>
                  </a:lnTo>
                  <a:lnTo>
                    <a:pt x="17" y="13"/>
                  </a:lnTo>
                  <a:lnTo>
                    <a:pt x="11" y="13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13" y="66"/>
                  </a:lnTo>
                  <a:lnTo>
                    <a:pt x="18" y="62"/>
                  </a:lnTo>
                  <a:lnTo>
                    <a:pt x="32" y="51"/>
                  </a:lnTo>
                  <a:lnTo>
                    <a:pt x="39" y="45"/>
                  </a:lnTo>
                  <a:lnTo>
                    <a:pt x="45" y="37"/>
                  </a:lnTo>
                  <a:lnTo>
                    <a:pt x="49" y="34"/>
                  </a:lnTo>
                  <a:lnTo>
                    <a:pt x="50" y="30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19"/>
                  </a:lnTo>
                  <a:lnTo>
                    <a:pt x="47" y="13"/>
                  </a:lnTo>
                  <a:lnTo>
                    <a:pt x="45" y="11"/>
                  </a:lnTo>
                  <a:lnTo>
                    <a:pt x="43" y="7"/>
                  </a:lnTo>
                  <a:lnTo>
                    <a:pt x="41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5" name="Group 359"/>
            <p:cNvGrpSpPr>
              <a:grpSpLocks/>
            </p:cNvGrpSpPr>
            <p:nvPr/>
          </p:nvGrpSpPr>
          <p:grpSpPr bwMode="auto">
            <a:xfrm>
              <a:off x="986" y="2879"/>
              <a:ext cx="27" cy="26"/>
              <a:chOff x="761" y="2777"/>
              <a:chExt cx="26" cy="33"/>
            </a:xfrm>
          </p:grpSpPr>
          <p:sp>
            <p:nvSpPr>
              <p:cNvPr id="21162" name="Freeform 360"/>
              <p:cNvSpPr>
                <a:spLocks/>
              </p:cNvSpPr>
              <p:nvPr/>
            </p:nvSpPr>
            <p:spPr bwMode="auto">
              <a:xfrm>
                <a:off x="761" y="2777"/>
                <a:ext cx="26" cy="33"/>
              </a:xfrm>
              <a:custGeom>
                <a:avLst/>
                <a:gdLst>
                  <a:gd name="T0" fmla="*/ 3 w 52"/>
                  <a:gd name="T1" fmla="*/ 0 h 66"/>
                  <a:gd name="T2" fmla="*/ 3 w 52"/>
                  <a:gd name="T3" fmla="*/ 0 h 66"/>
                  <a:gd name="T4" fmla="*/ 3 w 52"/>
                  <a:gd name="T5" fmla="*/ 1 h 66"/>
                  <a:gd name="T6" fmla="*/ 2 w 52"/>
                  <a:gd name="T7" fmla="*/ 1 h 66"/>
                  <a:gd name="T8" fmla="*/ 2 w 52"/>
                  <a:gd name="T9" fmla="*/ 1 h 66"/>
                  <a:gd name="T10" fmla="*/ 2 w 52"/>
                  <a:gd name="T11" fmla="*/ 1 h 66"/>
                  <a:gd name="T12" fmla="*/ 2 w 52"/>
                  <a:gd name="T13" fmla="*/ 1 h 66"/>
                  <a:gd name="T14" fmla="*/ 2 w 52"/>
                  <a:gd name="T15" fmla="*/ 1 h 66"/>
                  <a:gd name="T16" fmla="*/ 2 w 52"/>
                  <a:gd name="T17" fmla="*/ 1 h 66"/>
                  <a:gd name="T18" fmla="*/ 2 w 52"/>
                  <a:gd name="T19" fmla="*/ 1 h 66"/>
                  <a:gd name="T20" fmla="*/ 2 w 52"/>
                  <a:gd name="T21" fmla="*/ 1 h 66"/>
                  <a:gd name="T22" fmla="*/ 2 w 52"/>
                  <a:gd name="T23" fmla="*/ 1 h 66"/>
                  <a:gd name="T24" fmla="*/ 1 w 52"/>
                  <a:gd name="T25" fmla="*/ 1 h 66"/>
                  <a:gd name="T26" fmla="*/ 1 w 52"/>
                  <a:gd name="T27" fmla="*/ 1 h 66"/>
                  <a:gd name="T28" fmla="*/ 1 w 52"/>
                  <a:gd name="T29" fmla="*/ 1 h 66"/>
                  <a:gd name="T30" fmla="*/ 1 w 52"/>
                  <a:gd name="T31" fmla="*/ 1 h 66"/>
                  <a:gd name="T32" fmla="*/ 0 w 52"/>
                  <a:gd name="T33" fmla="*/ 1 h 66"/>
                  <a:gd name="T34" fmla="*/ 1 w 52"/>
                  <a:gd name="T35" fmla="*/ 4 h 66"/>
                  <a:gd name="T36" fmla="*/ 2 w 52"/>
                  <a:gd name="T37" fmla="*/ 3 h 66"/>
                  <a:gd name="T38" fmla="*/ 2 w 52"/>
                  <a:gd name="T39" fmla="*/ 3 h 66"/>
                  <a:gd name="T40" fmla="*/ 3 w 52"/>
                  <a:gd name="T41" fmla="*/ 2 h 66"/>
                  <a:gd name="T42" fmla="*/ 3 w 52"/>
                  <a:gd name="T43" fmla="*/ 2 h 66"/>
                  <a:gd name="T44" fmla="*/ 3 w 52"/>
                  <a:gd name="T45" fmla="*/ 2 h 66"/>
                  <a:gd name="T46" fmla="*/ 3 w 52"/>
                  <a:gd name="T47" fmla="*/ 1 h 66"/>
                  <a:gd name="T48" fmla="*/ 3 w 52"/>
                  <a:gd name="T49" fmla="*/ 1 h 66"/>
                  <a:gd name="T50" fmla="*/ 3 w 52"/>
                  <a:gd name="T51" fmla="*/ 1 h 66"/>
                  <a:gd name="T52" fmla="*/ 3 w 52"/>
                  <a:gd name="T53" fmla="*/ 1 h 66"/>
                  <a:gd name="T54" fmla="*/ 3 w 52"/>
                  <a:gd name="T55" fmla="*/ 1 h 66"/>
                  <a:gd name="T56" fmla="*/ 3 w 52"/>
                  <a:gd name="T57" fmla="*/ 1 h 66"/>
                  <a:gd name="T58" fmla="*/ 3 w 52"/>
                  <a:gd name="T59" fmla="*/ 1 h 66"/>
                  <a:gd name="T60" fmla="*/ 3 w 52"/>
                  <a:gd name="T61" fmla="*/ 1 h 66"/>
                  <a:gd name="T62" fmla="*/ 3 w 52"/>
                  <a:gd name="T63" fmla="*/ 0 h 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2"/>
                  <a:gd name="T97" fmla="*/ 0 h 66"/>
                  <a:gd name="T98" fmla="*/ 52 w 52"/>
                  <a:gd name="T99" fmla="*/ 66 h 6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2" h="66">
                    <a:moveTo>
                      <a:pt x="39" y="0"/>
                    </a:moveTo>
                    <a:lnTo>
                      <a:pt x="39" y="0"/>
                    </a:lnTo>
                    <a:lnTo>
                      <a:pt x="35" y="2"/>
                    </a:lnTo>
                    <a:lnTo>
                      <a:pt x="32" y="3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20" y="13"/>
                    </a:lnTo>
                    <a:lnTo>
                      <a:pt x="20" y="15"/>
                    </a:lnTo>
                    <a:lnTo>
                      <a:pt x="17" y="13"/>
                    </a:lnTo>
                    <a:lnTo>
                      <a:pt x="11" y="13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13" y="66"/>
                    </a:lnTo>
                    <a:lnTo>
                      <a:pt x="18" y="62"/>
                    </a:lnTo>
                    <a:lnTo>
                      <a:pt x="32" y="51"/>
                    </a:lnTo>
                    <a:lnTo>
                      <a:pt x="39" y="45"/>
                    </a:lnTo>
                    <a:lnTo>
                      <a:pt x="45" y="37"/>
                    </a:lnTo>
                    <a:lnTo>
                      <a:pt x="49" y="34"/>
                    </a:lnTo>
                    <a:lnTo>
                      <a:pt x="50" y="30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0" y="19"/>
                    </a:lnTo>
                    <a:lnTo>
                      <a:pt x="47" y="13"/>
                    </a:lnTo>
                    <a:lnTo>
                      <a:pt x="45" y="11"/>
                    </a:lnTo>
                    <a:lnTo>
                      <a:pt x="43" y="7"/>
                    </a:lnTo>
                    <a:lnTo>
                      <a:pt x="41" y="3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63" name="Freeform 361"/>
              <p:cNvSpPr>
                <a:spLocks/>
              </p:cNvSpPr>
              <p:nvPr/>
            </p:nvSpPr>
            <p:spPr bwMode="auto">
              <a:xfrm>
                <a:off x="761" y="2777"/>
                <a:ext cx="26" cy="33"/>
              </a:xfrm>
              <a:custGeom>
                <a:avLst/>
                <a:gdLst>
                  <a:gd name="T0" fmla="*/ 3 w 52"/>
                  <a:gd name="T1" fmla="*/ 0 h 66"/>
                  <a:gd name="T2" fmla="*/ 3 w 52"/>
                  <a:gd name="T3" fmla="*/ 0 h 66"/>
                  <a:gd name="T4" fmla="*/ 3 w 52"/>
                  <a:gd name="T5" fmla="*/ 1 h 66"/>
                  <a:gd name="T6" fmla="*/ 2 w 52"/>
                  <a:gd name="T7" fmla="*/ 1 h 66"/>
                  <a:gd name="T8" fmla="*/ 2 w 52"/>
                  <a:gd name="T9" fmla="*/ 1 h 66"/>
                  <a:gd name="T10" fmla="*/ 2 w 52"/>
                  <a:gd name="T11" fmla="*/ 1 h 66"/>
                  <a:gd name="T12" fmla="*/ 2 w 52"/>
                  <a:gd name="T13" fmla="*/ 1 h 66"/>
                  <a:gd name="T14" fmla="*/ 2 w 52"/>
                  <a:gd name="T15" fmla="*/ 1 h 66"/>
                  <a:gd name="T16" fmla="*/ 2 w 52"/>
                  <a:gd name="T17" fmla="*/ 1 h 66"/>
                  <a:gd name="T18" fmla="*/ 2 w 52"/>
                  <a:gd name="T19" fmla="*/ 1 h 66"/>
                  <a:gd name="T20" fmla="*/ 2 w 52"/>
                  <a:gd name="T21" fmla="*/ 1 h 66"/>
                  <a:gd name="T22" fmla="*/ 2 w 52"/>
                  <a:gd name="T23" fmla="*/ 1 h 66"/>
                  <a:gd name="T24" fmla="*/ 1 w 52"/>
                  <a:gd name="T25" fmla="*/ 1 h 66"/>
                  <a:gd name="T26" fmla="*/ 1 w 52"/>
                  <a:gd name="T27" fmla="*/ 1 h 66"/>
                  <a:gd name="T28" fmla="*/ 1 w 52"/>
                  <a:gd name="T29" fmla="*/ 1 h 66"/>
                  <a:gd name="T30" fmla="*/ 1 w 52"/>
                  <a:gd name="T31" fmla="*/ 1 h 66"/>
                  <a:gd name="T32" fmla="*/ 0 w 52"/>
                  <a:gd name="T33" fmla="*/ 1 h 66"/>
                  <a:gd name="T34" fmla="*/ 1 w 52"/>
                  <a:gd name="T35" fmla="*/ 4 h 66"/>
                  <a:gd name="T36" fmla="*/ 2 w 52"/>
                  <a:gd name="T37" fmla="*/ 3 h 66"/>
                  <a:gd name="T38" fmla="*/ 2 w 52"/>
                  <a:gd name="T39" fmla="*/ 3 h 66"/>
                  <a:gd name="T40" fmla="*/ 3 w 52"/>
                  <a:gd name="T41" fmla="*/ 2 h 66"/>
                  <a:gd name="T42" fmla="*/ 3 w 52"/>
                  <a:gd name="T43" fmla="*/ 2 h 66"/>
                  <a:gd name="T44" fmla="*/ 3 w 52"/>
                  <a:gd name="T45" fmla="*/ 2 h 66"/>
                  <a:gd name="T46" fmla="*/ 3 w 52"/>
                  <a:gd name="T47" fmla="*/ 1 h 66"/>
                  <a:gd name="T48" fmla="*/ 3 w 52"/>
                  <a:gd name="T49" fmla="*/ 1 h 66"/>
                  <a:gd name="T50" fmla="*/ 3 w 52"/>
                  <a:gd name="T51" fmla="*/ 1 h 66"/>
                  <a:gd name="T52" fmla="*/ 3 w 52"/>
                  <a:gd name="T53" fmla="*/ 1 h 66"/>
                  <a:gd name="T54" fmla="*/ 3 w 52"/>
                  <a:gd name="T55" fmla="*/ 1 h 66"/>
                  <a:gd name="T56" fmla="*/ 3 w 52"/>
                  <a:gd name="T57" fmla="*/ 1 h 66"/>
                  <a:gd name="T58" fmla="*/ 3 w 52"/>
                  <a:gd name="T59" fmla="*/ 1 h 66"/>
                  <a:gd name="T60" fmla="*/ 3 w 52"/>
                  <a:gd name="T61" fmla="*/ 1 h 66"/>
                  <a:gd name="T62" fmla="*/ 3 w 52"/>
                  <a:gd name="T63" fmla="*/ 0 h 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2"/>
                  <a:gd name="T97" fmla="*/ 0 h 66"/>
                  <a:gd name="T98" fmla="*/ 52 w 52"/>
                  <a:gd name="T99" fmla="*/ 66 h 6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2" h="66">
                    <a:moveTo>
                      <a:pt x="39" y="0"/>
                    </a:moveTo>
                    <a:lnTo>
                      <a:pt x="39" y="0"/>
                    </a:lnTo>
                    <a:lnTo>
                      <a:pt x="35" y="2"/>
                    </a:lnTo>
                    <a:lnTo>
                      <a:pt x="32" y="3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2" y="9"/>
                    </a:lnTo>
                    <a:lnTo>
                      <a:pt x="20" y="11"/>
                    </a:lnTo>
                    <a:lnTo>
                      <a:pt x="20" y="13"/>
                    </a:lnTo>
                    <a:lnTo>
                      <a:pt x="20" y="15"/>
                    </a:lnTo>
                    <a:lnTo>
                      <a:pt x="17" y="13"/>
                    </a:lnTo>
                    <a:lnTo>
                      <a:pt x="11" y="13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13" y="66"/>
                    </a:lnTo>
                    <a:lnTo>
                      <a:pt x="18" y="62"/>
                    </a:lnTo>
                    <a:lnTo>
                      <a:pt x="32" y="51"/>
                    </a:lnTo>
                    <a:lnTo>
                      <a:pt x="39" y="45"/>
                    </a:lnTo>
                    <a:lnTo>
                      <a:pt x="45" y="37"/>
                    </a:lnTo>
                    <a:lnTo>
                      <a:pt x="49" y="34"/>
                    </a:lnTo>
                    <a:lnTo>
                      <a:pt x="50" y="30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0" y="19"/>
                    </a:lnTo>
                    <a:lnTo>
                      <a:pt x="47" y="13"/>
                    </a:lnTo>
                    <a:lnTo>
                      <a:pt x="45" y="11"/>
                    </a:lnTo>
                    <a:lnTo>
                      <a:pt x="43" y="7"/>
                    </a:lnTo>
                    <a:lnTo>
                      <a:pt x="41" y="3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45" name="Freeform 362"/>
            <p:cNvSpPr>
              <a:spLocks/>
            </p:cNvSpPr>
            <p:nvPr/>
          </p:nvSpPr>
          <p:spPr bwMode="auto">
            <a:xfrm>
              <a:off x="992" y="2860"/>
              <a:ext cx="142" cy="121"/>
            </a:xfrm>
            <a:custGeom>
              <a:avLst/>
              <a:gdLst>
                <a:gd name="T0" fmla="*/ 6 w 273"/>
                <a:gd name="T1" fmla="*/ 0 h 299"/>
                <a:gd name="T2" fmla="*/ 6 w 273"/>
                <a:gd name="T3" fmla="*/ 1 h 299"/>
                <a:gd name="T4" fmla="*/ 6 w 273"/>
                <a:gd name="T5" fmla="*/ 1 h 299"/>
                <a:gd name="T6" fmla="*/ 6 w 273"/>
                <a:gd name="T7" fmla="*/ 1 h 299"/>
                <a:gd name="T8" fmla="*/ 5 w 273"/>
                <a:gd name="T9" fmla="*/ 1 h 299"/>
                <a:gd name="T10" fmla="*/ 5 w 273"/>
                <a:gd name="T11" fmla="*/ 1 h 299"/>
                <a:gd name="T12" fmla="*/ 4 w 273"/>
                <a:gd name="T13" fmla="*/ 1 h 299"/>
                <a:gd name="T14" fmla="*/ 3 w 273"/>
                <a:gd name="T15" fmla="*/ 0 h 299"/>
                <a:gd name="T16" fmla="*/ 3 w 273"/>
                <a:gd name="T17" fmla="*/ 0 h 299"/>
                <a:gd name="T18" fmla="*/ 3 w 273"/>
                <a:gd name="T19" fmla="*/ 0 h 299"/>
                <a:gd name="T20" fmla="*/ 2 w 273"/>
                <a:gd name="T21" fmla="*/ 0 h 299"/>
                <a:gd name="T22" fmla="*/ 2 w 273"/>
                <a:gd name="T23" fmla="*/ 0 h 299"/>
                <a:gd name="T24" fmla="*/ 2 w 273"/>
                <a:gd name="T25" fmla="*/ 1 h 299"/>
                <a:gd name="T26" fmla="*/ 2 w 273"/>
                <a:gd name="T27" fmla="*/ 1 h 299"/>
                <a:gd name="T28" fmla="*/ 2 w 273"/>
                <a:gd name="T29" fmla="*/ 1 h 299"/>
                <a:gd name="T30" fmla="*/ 2 w 273"/>
                <a:gd name="T31" fmla="*/ 1 h 299"/>
                <a:gd name="T32" fmla="*/ 2 w 273"/>
                <a:gd name="T33" fmla="*/ 1 h 299"/>
                <a:gd name="T34" fmla="*/ 2 w 273"/>
                <a:gd name="T35" fmla="*/ 2 h 299"/>
                <a:gd name="T36" fmla="*/ 3 w 273"/>
                <a:gd name="T37" fmla="*/ 2 h 299"/>
                <a:gd name="T38" fmla="*/ 3 w 273"/>
                <a:gd name="T39" fmla="*/ 2 h 299"/>
                <a:gd name="T40" fmla="*/ 3 w 273"/>
                <a:gd name="T41" fmla="*/ 2 h 299"/>
                <a:gd name="T42" fmla="*/ 2 w 273"/>
                <a:gd name="T43" fmla="*/ 2 h 299"/>
                <a:gd name="T44" fmla="*/ 2 w 273"/>
                <a:gd name="T45" fmla="*/ 2 h 299"/>
                <a:gd name="T46" fmla="*/ 1 w 273"/>
                <a:gd name="T47" fmla="*/ 3 h 299"/>
                <a:gd name="T48" fmla="*/ 2 w 273"/>
                <a:gd name="T49" fmla="*/ 6 h 299"/>
                <a:gd name="T50" fmla="*/ 3 w 273"/>
                <a:gd name="T51" fmla="*/ 6 h 299"/>
                <a:gd name="T52" fmla="*/ 4 w 273"/>
                <a:gd name="T53" fmla="*/ 6 h 299"/>
                <a:gd name="T54" fmla="*/ 5 w 273"/>
                <a:gd name="T55" fmla="*/ 6 h 299"/>
                <a:gd name="T56" fmla="*/ 6 w 273"/>
                <a:gd name="T57" fmla="*/ 6 h 299"/>
                <a:gd name="T58" fmla="*/ 6 w 273"/>
                <a:gd name="T59" fmla="*/ 6 h 299"/>
                <a:gd name="T60" fmla="*/ 7 w 273"/>
                <a:gd name="T61" fmla="*/ 6 h 299"/>
                <a:gd name="T62" fmla="*/ 8 w 273"/>
                <a:gd name="T63" fmla="*/ 6 h 299"/>
                <a:gd name="T64" fmla="*/ 8 w 273"/>
                <a:gd name="T65" fmla="*/ 6 h 299"/>
                <a:gd name="T66" fmla="*/ 9 w 273"/>
                <a:gd name="T67" fmla="*/ 6 h 299"/>
                <a:gd name="T68" fmla="*/ 10 w 273"/>
                <a:gd name="T69" fmla="*/ 7 h 299"/>
                <a:gd name="T70" fmla="*/ 10 w 273"/>
                <a:gd name="T71" fmla="*/ 7 h 299"/>
                <a:gd name="T72" fmla="*/ 11 w 273"/>
                <a:gd name="T73" fmla="*/ 8 h 299"/>
                <a:gd name="T74" fmla="*/ 13 w 273"/>
                <a:gd name="T75" fmla="*/ 8 h 299"/>
                <a:gd name="T76" fmla="*/ 17 w 273"/>
                <a:gd name="T77" fmla="*/ 8 h 299"/>
                <a:gd name="T78" fmla="*/ 18 w 273"/>
                <a:gd name="T79" fmla="*/ 6 h 299"/>
                <a:gd name="T80" fmla="*/ 17 w 273"/>
                <a:gd name="T81" fmla="*/ 5 h 299"/>
                <a:gd name="T82" fmla="*/ 17 w 273"/>
                <a:gd name="T83" fmla="*/ 5 h 299"/>
                <a:gd name="T84" fmla="*/ 16 w 273"/>
                <a:gd name="T85" fmla="*/ 4 h 299"/>
                <a:gd name="T86" fmla="*/ 16 w 273"/>
                <a:gd name="T87" fmla="*/ 4 h 299"/>
                <a:gd name="T88" fmla="*/ 16 w 273"/>
                <a:gd name="T89" fmla="*/ 4 h 299"/>
                <a:gd name="T90" fmla="*/ 17 w 273"/>
                <a:gd name="T91" fmla="*/ 3 h 299"/>
                <a:gd name="T92" fmla="*/ 16 w 273"/>
                <a:gd name="T93" fmla="*/ 2 h 299"/>
                <a:gd name="T94" fmla="*/ 15 w 273"/>
                <a:gd name="T95" fmla="*/ 2 h 299"/>
                <a:gd name="T96" fmla="*/ 15 w 273"/>
                <a:gd name="T97" fmla="*/ 2 h 299"/>
                <a:gd name="T98" fmla="*/ 8 w 273"/>
                <a:gd name="T99" fmla="*/ 0 h 2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299"/>
                <a:gd name="T152" fmla="*/ 273 w 273"/>
                <a:gd name="T153" fmla="*/ 299 h 2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299">
                  <a:moveTo>
                    <a:pt x="105" y="9"/>
                  </a:moveTo>
                  <a:lnTo>
                    <a:pt x="86" y="7"/>
                  </a:lnTo>
                  <a:lnTo>
                    <a:pt x="86" y="13"/>
                  </a:lnTo>
                  <a:lnTo>
                    <a:pt x="84" y="22"/>
                  </a:lnTo>
                  <a:lnTo>
                    <a:pt x="83" y="26"/>
                  </a:lnTo>
                  <a:lnTo>
                    <a:pt x="81" y="28"/>
                  </a:lnTo>
                  <a:lnTo>
                    <a:pt x="79" y="30"/>
                  </a:lnTo>
                  <a:lnTo>
                    <a:pt x="77" y="33"/>
                  </a:lnTo>
                  <a:lnTo>
                    <a:pt x="73" y="35"/>
                  </a:lnTo>
                  <a:lnTo>
                    <a:pt x="71" y="35"/>
                  </a:lnTo>
                  <a:lnTo>
                    <a:pt x="68" y="37"/>
                  </a:lnTo>
                  <a:lnTo>
                    <a:pt x="62" y="37"/>
                  </a:lnTo>
                  <a:lnTo>
                    <a:pt x="58" y="35"/>
                  </a:lnTo>
                  <a:lnTo>
                    <a:pt x="51" y="26"/>
                  </a:lnTo>
                  <a:lnTo>
                    <a:pt x="47" y="20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39" y="7"/>
                  </a:lnTo>
                  <a:lnTo>
                    <a:pt x="39" y="3"/>
                  </a:lnTo>
                  <a:lnTo>
                    <a:pt x="39" y="0"/>
                  </a:lnTo>
                  <a:lnTo>
                    <a:pt x="22" y="5"/>
                  </a:lnTo>
                  <a:lnTo>
                    <a:pt x="22" y="7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8" y="18"/>
                  </a:lnTo>
                  <a:lnTo>
                    <a:pt x="28" y="22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30" y="33"/>
                  </a:lnTo>
                  <a:lnTo>
                    <a:pt x="30" y="35"/>
                  </a:lnTo>
                  <a:lnTo>
                    <a:pt x="30" y="39"/>
                  </a:lnTo>
                  <a:lnTo>
                    <a:pt x="28" y="43"/>
                  </a:lnTo>
                  <a:lnTo>
                    <a:pt x="26" y="45"/>
                  </a:lnTo>
                  <a:lnTo>
                    <a:pt x="26" y="47"/>
                  </a:lnTo>
                  <a:lnTo>
                    <a:pt x="28" y="52"/>
                  </a:lnTo>
                  <a:lnTo>
                    <a:pt x="30" y="56"/>
                  </a:lnTo>
                  <a:lnTo>
                    <a:pt x="32" y="60"/>
                  </a:lnTo>
                  <a:lnTo>
                    <a:pt x="36" y="62"/>
                  </a:lnTo>
                  <a:lnTo>
                    <a:pt x="37" y="65"/>
                  </a:lnTo>
                  <a:lnTo>
                    <a:pt x="37" y="67"/>
                  </a:lnTo>
                  <a:lnTo>
                    <a:pt x="37" y="71"/>
                  </a:lnTo>
                  <a:lnTo>
                    <a:pt x="34" y="77"/>
                  </a:lnTo>
                  <a:lnTo>
                    <a:pt x="30" y="82"/>
                  </a:lnTo>
                  <a:lnTo>
                    <a:pt x="22" y="90"/>
                  </a:lnTo>
                  <a:lnTo>
                    <a:pt x="19" y="96"/>
                  </a:lnTo>
                  <a:lnTo>
                    <a:pt x="13" y="99"/>
                  </a:lnTo>
                  <a:lnTo>
                    <a:pt x="7" y="105"/>
                  </a:lnTo>
                  <a:lnTo>
                    <a:pt x="0" y="111"/>
                  </a:lnTo>
                  <a:lnTo>
                    <a:pt x="22" y="216"/>
                  </a:lnTo>
                  <a:lnTo>
                    <a:pt x="30" y="218"/>
                  </a:lnTo>
                  <a:lnTo>
                    <a:pt x="43" y="222"/>
                  </a:lnTo>
                  <a:lnTo>
                    <a:pt x="53" y="223"/>
                  </a:lnTo>
                  <a:lnTo>
                    <a:pt x="60" y="227"/>
                  </a:lnTo>
                  <a:lnTo>
                    <a:pt x="68" y="227"/>
                  </a:lnTo>
                  <a:lnTo>
                    <a:pt x="73" y="227"/>
                  </a:lnTo>
                  <a:lnTo>
                    <a:pt x="75" y="227"/>
                  </a:lnTo>
                  <a:lnTo>
                    <a:pt x="79" y="225"/>
                  </a:lnTo>
                  <a:lnTo>
                    <a:pt x="83" y="225"/>
                  </a:lnTo>
                  <a:lnTo>
                    <a:pt x="86" y="223"/>
                  </a:lnTo>
                  <a:lnTo>
                    <a:pt x="90" y="223"/>
                  </a:lnTo>
                  <a:lnTo>
                    <a:pt x="94" y="223"/>
                  </a:lnTo>
                  <a:lnTo>
                    <a:pt x="100" y="225"/>
                  </a:lnTo>
                  <a:lnTo>
                    <a:pt x="103" y="227"/>
                  </a:lnTo>
                  <a:lnTo>
                    <a:pt x="109" y="229"/>
                  </a:lnTo>
                  <a:lnTo>
                    <a:pt x="115" y="233"/>
                  </a:lnTo>
                  <a:lnTo>
                    <a:pt x="118" y="238"/>
                  </a:lnTo>
                  <a:lnTo>
                    <a:pt x="124" y="244"/>
                  </a:lnTo>
                  <a:lnTo>
                    <a:pt x="128" y="252"/>
                  </a:lnTo>
                  <a:lnTo>
                    <a:pt x="132" y="261"/>
                  </a:lnTo>
                  <a:lnTo>
                    <a:pt x="133" y="263"/>
                  </a:lnTo>
                  <a:lnTo>
                    <a:pt x="137" y="272"/>
                  </a:lnTo>
                  <a:lnTo>
                    <a:pt x="141" y="284"/>
                  </a:lnTo>
                  <a:lnTo>
                    <a:pt x="147" y="297"/>
                  </a:lnTo>
                  <a:lnTo>
                    <a:pt x="177" y="299"/>
                  </a:lnTo>
                  <a:lnTo>
                    <a:pt x="182" y="293"/>
                  </a:lnTo>
                  <a:lnTo>
                    <a:pt x="188" y="299"/>
                  </a:lnTo>
                  <a:lnTo>
                    <a:pt x="231" y="297"/>
                  </a:lnTo>
                  <a:lnTo>
                    <a:pt x="273" y="282"/>
                  </a:lnTo>
                  <a:lnTo>
                    <a:pt x="241" y="225"/>
                  </a:lnTo>
                  <a:lnTo>
                    <a:pt x="235" y="188"/>
                  </a:lnTo>
                  <a:lnTo>
                    <a:pt x="231" y="186"/>
                  </a:lnTo>
                  <a:lnTo>
                    <a:pt x="226" y="176"/>
                  </a:lnTo>
                  <a:lnTo>
                    <a:pt x="224" y="175"/>
                  </a:lnTo>
                  <a:lnTo>
                    <a:pt x="222" y="171"/>
                  </a:lnTo>
                  <a:lnTo>
                    <a:pt x="220" y="169"/>
                  </a:lnTo>
                  <a:lnTo>
                    <a:pt x="220" y="165"/>
                  </a:lnTo>
                  <a:lnTo>
                    <a:pt x="220" y="159"/>
                  </a:lnTo>
                  <a:lnTo>
                    <a:pt x="220" y="156"/>
                  </a:lnTo>
                  <a:lnTo>
                    <a:pt x="220" y="152"/>
                  </a:lnTo>
                  <a:lnTo>
                    <a:pt x="222" y="148"/>
                  </a:lnTo>
                  <a:lnTo>
                    <a:pt x="239" y="107"/>
                  </a:lnTo>
                  <a:lnTo>
                    <a:pt x="214" y="90"/>
                  </a:lnTo>
                  <a:lnTo>
                    <a:pt x="212" y="88"/>
                  </a:lnTo>
                  <a:lnTo>
                    <a:pt x="207" y="86"/>
                  </a:lnTo>
                  <a:lnTo>
                    <a:pt x="205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5" y="75"/>
                  </a:lnTo>
                  <a:lnTo>
                    <a:pt x="105" y="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6" name="Freeform 363"/>
            <p:cNvSpPr>
              <a:spLocks/>
            </p:cNvSpPr>
            <p:nvPr/>
          </p:nvSpPr>
          <p:spPr bwMode="auto">
            <a:xfrm>
              <a:off x="992" y="2860"/>
              <a:ext cx="142" cy="121"/>
            </a:xfrm>
            <a:custGeom>
              <a:avLst/>
              <a:gdLst>
                <a:gd name="T0" fmla="*/ 6 w 273"/>
                <a:gd name="T1" fmla="*/ 0 h 299"/>
                <a:gd name="T2" fmla="*/ 6 w 273"/>
                <a:gd name="T3" fmla="*/ 1 h 299"/>
                <a:gd name="T4" fmla="*/ 6 w 273"/>
                <a:gd name="T5" fmla="*/ 1 h 299"/>
                <a:gd name="T6" fmla="*/ 6 w 273"/>
                <a:gd name="T7" fmla="*/ 1 h 299"/>
                <a:gd name="T8" fmla="*/ 5 w 273"/>
                <a:gd name="T9" fmla="*/ 1 h 299"/>
                <a:gd name="T10" fmla="*/ 5 w 273"/>
                <a:gd name="T11" fmla="*/ 1 h 299"/>
                <a:gd name="T12" fmla="*/ 4 w 273"/>
                <a:gd name="T13" fmla="*/ 1 h 299"/>
                <a:gd name="T14" fmla="*/ 3 w 273"/>
                <a:gd name="T15" fmla="*/ 0 h 299"/>
                <a:gd name="T16" fmla="*/ 3 w 273"/>
                <a:gd name="T17" fmla="*/ 0 h 299"/>
                <a:gd name="T18" fmla="*/ 3 w 273"/>
                <a:gd name="T19" fmla="*/ 0 h 299"/>
                <a:gd name="T20" fmla="*/ 2 w 273"/>
                <a:gd name="T21" fmla="*/ 0 h 299"/>
                <a:gd name="T22" fmla="*/ 2 w 273"/>
                <a:gd name="T23" fmla="*/ 0 h 299"/>
                <a:gd name="T24" fmla="*/ 2 w 273"/>
                <a:gd name="T25" fmla="*/ 1 h 299"/>
                <a:gd name="T26" fmla="*/ 2 w 273"/>
                <a:gd name="T27" fmla="*/ 1 h 299"/>
                <a:gd name="T28" fmla="*/ 2 w 273"/>
                <a:gd name="T29" fmla="*/ 1 h 299"/>
                <a:gd name="T30" fmla="*/ 2 w 273"/>
                <a:gd name="T31" fmla="*/ 1 h 299"/>
                <a:gd name="T32" fmla="*/ 2 w 273"/>
                <a:gd name="T33" fmla="*/ 1 h 299"/>
                <a:gd name="T34" fmla="*/ 2 w 273"/>
                <a:gd name="T35" fmla="*/ 2 h 299"/>
                <a:gd name="T36" fmla="*/ 3 w 273"/>
                <a:gd name="T37" fmla="*/ 2 h 299"/>
                <a:gd name="T38" fmla="*/ 3 w 273"/>
                <a:gd name="T39" fmla="*/ 2 h 299"/>
                <a:gd name="T40" fmla="*/ 3 w 273"/>
                <a:gd name="T41" fmla="*/ 2 h 299"/>
                <a:gd name="T42" fmla="*/ 2 w 273"/>
                <a:gd name="T43" fmla="*/ 2 h 299"/>
                <a:gd name="T44" fmla="*/ 2 w 273"/>
                <a:gd name="T45" fmla="*/ 2 h 299"/>
                <a:gd name="T46" fmla="*/ 1 w 273"/>
                <a:gd name="T47" fmla="*/ 3 h 299"/>
                <a:gd name="T48" fmla="*/ 2 w 273"/>
                <a:gd name="T49" fmla="*/ 6 h 299"/>
                <a:gd name="T50" fmla="*/ 3 w 273"/>
                <a:gd name="T51" fmla="*/ 6 h 299"/>
                <a:gd name="T52" fmla="*/ 4 w 273"/>
                <a:gd name="T53" fmla="*/ 6 h 299"/>
                <a:gd name="T54" fmla="*/ 5 w 273"/>
                <a:gd name="T55" fmla="*/ 6 h 299"/>
                <a:gd name="T56" fmla="*/ 6 w 273"/>
                <a:gd name="T57" fmla="*/ 6 h 299"/>
                <a:gd name="T58" fmla="*/ 6 w 273"/>
                <a:gd name="T59" fmla="*/ 6 h 299"/>
                <a:gd name="T60" fmla="*/ 7 w 273"/>
                <a:gd name="T61" fmla="*/ 6 h 299"/>
                <a:gd name="T62" fmla="*/ 8 w 273"/>
                <a:gd name="T63" fmla="*/ 6 h 299"/>
                <a:gd name="T64" fmla="*/ 8 w 273"/>
                <a:gd name="T65" fmla="*/ 6 h 299"/>
                <a:gd name="T66" fmla="*/ 9 w 273"/>
                <a:gd name="T67" fmla="*/ 6 h 299"/>
                <a:gd name="T68" fmla="*/ 10 w 273"/>
                <a:gd name="T69" fmla="*/ 7 h 299"/>
                <a:gd name="T70" fmla="*/ 10 w 273"/>
                <a:gd name="T71" fmla="*/ 7 h 299"/>
                <a:gd name="T72" fmla="*/ 11 w 273"/>
                <a:gd name="T73" fmla="*/ 8 h 299"/>
                <a:gd name="T74" fmla="*/ 13 w 273"/>
                <a:gd name="T75" fmla="*/ 8 h 299"/>
                <a:gd name="T76" fmla="*/ 17 w 273"/>
                <a:gd name="T77" fmla="*/ 8 h 299"/>
                <a:gd name="T78" fmla="*/ 18 w 273"/>
                <a:gd name="T79" fmla="*/ 6 h 299"/>
                <a:gd name="T80" fmla="*/ 17 w 273"/>
                <a:gd name="T81" fmla="*/ 5 h 299"/>
                <a:gd name="T82" fmla="*/ 17 w 273"/>
                <a:gd name="T83" fmla="*/ 5 h 299"/>
                <a:gd name="T84" fmla="*/ 16 w 273"/>
                <a:gd name="T85" fmla="*/ 4 h 299"/>
                <a:gd name="T86" fmla="*/ 16 w 273"/>
                <a:gd name="T87" fmla="*/ 4 h 299"/>
                <a:gd name="T88" fmla="*/ 16 w 273"/>
                <a:gd name="T89" fmla="*/ 4 h 299"/>
                <a:gd name="T90" fmla="*/ 17 w 273"/>
                <a:gd name="T91" fmla="*/ 3 h 299"/>
                <a:gd name="T92" fmla="*/ 16 w 273"/>
                <a:gd name="T93" fmla="*/ 2 h 299"/>
                <a:gd name="T94" fmla="*/ 15 w 273"/>
                <a:gd name="T95" fmla="*/ 2 h 299"/>
                <a:gd name="T96" fmla="*/ 15 w 273"/>
                <a:gd name="T97" fmla="*/ 2 h 299"/>
                <a:gd name="T98" fmla="*/ 8 w 273"/>
                <a:gd name="T99" fmla="*/ 0 h 2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299"/>
                <a:gd name="T152" fmla="*/ 273 w 273"/>
                <a:gd name="T153" fmla="*/ 299 h 2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299">
                  <a:moveTo>
                    <a:pt x="105" y="9"/>
                  </a:moveTo>
                  <a:lnTo>
                    <a:pt x="86" y="7"/>
                  </a:lnTo>
                  <a:lnTo>
                    <a:pt x="86" y="13"/>
                  </a:lnTo>
                  <a:lnTo>
                    <a:pt x="84" y="22"/>
                  </a:lnTo>
                  <a:lnTo>
                    <a:pt x="83" y="26"/>
                  </a:lnTo>
                  <a:lnTo>
                    <a:pt x="81" y="28"/>
                  </a:lnTo>
                  <a:lnTo>
                    <a:pt x="79" y="30"/>
                  </a:lnTo>
                  <a:lnTo>
                    <a:pt x="77" y="33"/>
                  </a:lnTo>
                  <a:lnTo>
                    <a:pt x="73" y="35"/>
                  </a:lnTo>
                  <a:lnTo>
                    <a:pt x="71" y="35"/>
                  </a:lnTo>
                  <a:lnTo>
                    <a:pt x="68" y="37"/>
                  </a:lnTo>
                  <a:lnTo>
                    <a:pt x="62" y="37"/>
                  </a:lnTo>
                  <a:lnTo>
                    <a:pt x="58" y="35"/>
                  </a:lnTo>
                  <a:lnTo>
                    <a:pt x="51" y="26"/>
                  </a:lnTo>
                  <a:lnTo>
                    <a:pt x="47" y="20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39" y="7"/>
                  </a:lnTo>
                  <a:lnTo>
                    <a:pt x="39" y="3"/>
                  </a:lnTo>
                  <a:lnTo>
                    <a:pt x="39" y="0"/>
                  </a:lnTo>
                  <a:lnTo>
                    <a:pt x="22" y="5"/>
                  </a:lnTo>
                  <a:lnTo>
                    <a:pt x="22" y="7"/>
                  </a:lnTo>
                  <a:lnTo>
                    <a:pt x="26" y="13"/>
                  </a:lnTo>
                  <a:lnTo>
                    <a:pt x="28" y="15"/>
                  </a:lnTo>
                  <a:lnTo>
                    <a:pt x="28" y="18"/>
                  </a:lnTo>
                  <a:lnTo>
                    <a:pt x="28" y="22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30" y="33"/>
                  </a:lnTo>
                  <a:lnTo>
                    <a:pt x="30" y="35"/>
                  </a:lnTo>
                  <a:lnTo>
                    <a:pt x="30" y="39"/>
                  </a:lnTo>
                  <a:lnTo>
                    <a:pt x="28" y="43"/>
                  </a:lnTo>
                  <a:lnTo>
                    <a:pt x="26" y="45"/>
                  </a:lnTo>
                  <a:lnTo>
                    <a:pt x="26" y="47"/>
                  </a:lnTo>
                  <a:lnTo>
                    <a:pt x="28" y="52"/>
                  </a:lnTo>
                  <a:lnTo>
                    <a:pt x="30" y="56"/>
                  </a:lnTo>
                  <a:lnTo>
                    <a:pt x="32" y="60"/>
                  </a:lnTo>
                  <a:lnTo>
                    <a:pt x="36" y="62"/>
                  </a:lnTo>
                  <a:lnTo>
                    <a:pt x="37" y="65"/>
                  </a:lnTo>
                  <a:lnTo>
                    <a:pt x="37" y="67"/>
                  </a:lnTo>
                  <a:lnTo>
                    <a:pt x="37" y="71"/>
                  </a:lnTo>
                  <a:lnTo>
                    <a:pt x="34" y="77"/>
                  </a:lnTo>
                  <a:lnTo>
                    <a:pt x="30" y="82"/>
                  </a:lnTo>
                  <a:lnTo>
                    <a:pt x="22" y="90"/>
                  </a:lnTo>
                  <a:lnTo>
                    <a:pt x="19" y="96"/>
                  </a:lnTo>
                  <a:lnTo>
                    <a:pt x="13" y="99"/>
                  </a:lnTo>
                  <a:lnTo>
                    <a:pt x="7" y="105"/>
                  </a:lnTo>
                  <a:lnTo>
                    <a:pt x="0" y="111"/>
                  </a:lnTo>
                  <a:lnTo>
                    <a:pt x="22" y="216"/>
                  </a:lnTo>
                  <a:lnTo>
                    <a:pt x="30" y="218"/>
                  </a:lnTo>
                  <a:lnTo>
                    <a:pt x="43" y="222"/>
                  </a:lnTo>
                  <a:lnTo>
                    <a:pt x="53" y="223"/>
                  </a:lnTo>
                  <a:lnTo>
                    <a:pt x="60" y="227"/>
                  </a:lnTo>
                  <a:lnTo>
                    <a:pt x="68" y="227"/>
                  </a:lnTo>
                  <a:lnTo>
                    <a:pt x="73" y="227"/>
                  </a:lnTo>
                  <a:lnTo>
                    <a:pt x="75" y="227"/>
                  </a:lnTo>
                  <a:lnTo>
                    <a:pt x="79" y="225"/>
                  </a:lnTo>
                  <a:lnTo>
                    <a:pt x="83" y="225"/>
                  </a:lnTo>
                  <a:lnTo>
                    <a:pt x="86" y="223"/>
                  </a:lnTo>
                  <a:lnTo>
                    <a:pt x="90" y="223"/>
                  </a:lnTo>
                  <a:lnTo>
                    <a:pt x="94" y="223"/>
                  </a:lnTo>
                  <a:lnTo>
                    <a:pt x="100" y="225"/>
                  </a:lnTo>
                  <a:lnTo>
                    <a:pt x="103" y="227"/>
                  </a:lnTo>
                  <a:lnTo>
                    <a:pt x="109" y="229"/>
                  </a:lnTo>
                  <a:lnTo>
                    <a:pt x="115" y="233"/>
                  </a:lnTo>
                  <a:lnTo>
                    <a:pt x="118" y="238"/>
                  </a:lnTo>
                  <a:lnTo>
                    <a:pt x="124" y="244"/>
                  </a:lnTo>
                  <a:lnTo>
                    <a:pt x="128" y="252"/>
                  </a:lnTo>
                  <a:lnTo>
                    <a:pt x="132" y="261"/>
                  </a:lnTo>
                  <a:lnTo>
                    <a:pt x="133" y="263"/>
                  </a:lnTo>
                  <a:lnTo>
                    <a:pt x="137" y="272"/>
                  </a:lnTo>
                  <a:lnTo>
                    <a:pt x="141" y="284"/>
                  </a:lnTo>
                  <a:lnTo>
                    <a:pt x="147" y="297"/>
                  </a:lnTo>
                  <a:lnTo>
                    <a:pt x="177" y="299"/>
                  </a:lnTo>
                  <a:lnTo>
                    <a:pt x="182" y="293"/>
                  </a:lnTo>
                  <a:lnTo>
                    <a:pt x="188" y="299"/>
                  </a:lnTo>
                  <a:lnTo>
                    <a:pt x="231" y="297"/>
                  </a:lnTo>
                  <a:lnTo>
                    <a:pt x="273" y="282"/>
                  </a:lnTo>
                  <a:lnTo>
                    <a:pt x="241" y="225"/>
                  </a:lnTo>
                  <a:lnTo>
                    <a:pt x="235" y="188"/>
                  </a:lnTo>
                  <a:lnTo>
                    <a:pt x="231" y="186"/>
                  </a:lnTo>
                  <a:lnTo>
                    <a:pt x="226" y="176"/>
                  </a:lnTo>
                  <a:lnTo>
                    <a:pt x="224" y="175"/>
                  </a:lnTo>
                  <a:lnTo>
                    <a:pt x="222" y="171"/>
                  </a:lnTo>
                  <a:lnTo>
                    <a:pt x="220" y="169"/>
                  </a:lnTo>
                  <a:lnTo>
                    <a:pt x="220" y="165"/>
                  </a:lnTo>
                  <a:lnTo>
                    <a:pt x="220" y="159"/>
                  </a:lnTo>
                  <a:lnTo>
                    <a:pt x="220" y="156"/>
                  </a:lnTo>
                  <a:lnTo>
                    <a:pt x="220" y="152"/>
                  </a:lnTo>
                  <a:lnTo>
                    <a:pt x="222" y="148"/>
                  </a:lnTo>
                  <a:lnTo>
                    <a:pt x="239" y="107"/>
                  </a:lnTo>
                  <a:lnTo>
                    <a:pt x="214" y="90"/>
                  </a:lnTo>
                  <a:lnTo>
                    <a:pt x="212" y="88"/>
                  </a:lnTo>
                  <a:lnTo>
                    <a:pt x="207" y="86"/>
                  </a:lnTo>
                  <a:lnTo>
                    <a:pt x="205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5" y="75"/>
                  </a:lnTo>
                  <a:lnTo>
                    <a:pt x="105" y="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7" name="Freeform 364"/>
            <p:cNvSpPr>
              <a:spLocks/>
            </p:cNvSpPr>
            <p:nvPr/>
          </p:nvSpPr>
          <p:spPr bwMode="auto">
            <a:xfrm>
              <a:off x="1013" y="2973"/>
              <a:ext cx="125" cy="178"/>
            </a:xfrm>
            <a:custGeom>
              <a:avLst/>
              <a:gdLst>
                <a:gd name="T0" fmla="*/ 3 w 241"/>
                <a:gd name="T1" fmla="*/ 8 h 444"/>
                <a:gd name="T2" fmla="*/ 5 w 241"/>
                <a:gd name="T3" fmla="*/ 5 h 444"/>
                <a:gd name="T4" fmla="*/ 2 w 241"/>
                <a:gd name="T5" fmla="*/ 4 h 444"/>
                <a:gd name="T6" fmla="*/ 7 w 241"/>
                <a:gd name="T7" fmla="*/ 2 h 444"/>
                <a:gd name="T8" fmla="*/ 8 w 241"/>
                <a:gd name="T9" fmla="*/ 2 h 444"/>
                <a:gd name="T10" fmla="*/ 9 w 241"/>
                <a:gd name="T11" fmla="*/ 2 h 444"/>
                <a:gd name="T12" fmla="*/ 9 w 241"/>
                <a:gd name="T13" fmla="*/ 2 h 444"/>
                <a:gd name="T14" fmla="*/ 9 w 241"/>
                <a:gd name="T15" fmla="*/ 2 h 444"/>
                <a:gd name="T16" fmla="*/ 10 w 241"/>
                <a:gd name="T17" fmla="*/ 2 h 444"/>
                <a:gd name="T18" fmla="*/ 9 w 241"/>
                <a:gd name="T19" fmla="*/ 1 h 444"/>
                <a:gd name="T20" fmla="*/ 9 w 241"/>
                <a:gd name="T21" fmla="*/ 1 h 444"/>
                <a:gd name="T22" fmla="*/ 10 w 241"/>
                <a:gd name="T23" fmla="*/ 0 h 444"/>
                <a:gd name="T24" fmla="*/ 14 w 241"/>
                <a:gd name="T25" fmla="*/ 0 h 444"/>
                <a:gd name="T26" fmla="*/ 17 w 241"/>
                <a:gd name="T27" fmla="*/ 0 h 444"/>
                <a:gd name="T28" fmla="*/ 17 w 241"/>
                <a:gd name="T29" fmla="*/ 1 h 444"/>
                <a:gd name="T30" fmla="*/ 17 w 241"/>
                <a:gd name="T31" fmla="*/ 2 h 444"/>
                <a:gd name="T32" fmla="*/ 18 w 241"/>
                <a:gd name="T33" fmla="*/ 2 h 444"/>
                <a:gd name="T34" fmla="*/ 18 w 241"/>
                <a:gd name="T35" fmla="*/ 3 h 444"/>
                <a:gd name="T36" fmla="*/ 17 w 241"/>
                <a:gd name="T37" fmla="*/ 3 h 444"/>
                <a:gd name="T38" fmla="*/ 17 w 241"/>
                <a:gd name="T39" fmla="*/ 4 h 444"/>
                <a:gd name="T40" fmla="*/ 16 w 241"/>
                <a:gd name="T41" fmla="*/ 4 h 444"/>
                <a:gd name="T42" fmla="*/ 15 w 241"/>
                <a:gd name="T43" fmla="*/ 4 h 444"/>
                <a:gd name="T44" fmla="*/ 13 w 241"/>
                <a:gd name="T45" fmla="*/ 4 h 444"/>
                <a:gd name="T46" fmla="*/ 12 w 241"/>
                <a:gd name="T47" fmla="*/ 4 h 444"/>
                <a:gd name="T48" fmla="*/ 11 w 241"/>
                <a:gd name="T49" fmla="*/ 5 h 444"/>
                <a:gd name="T50" fmla="*/ 10 w 241"/>
                <a:gd name="T51" fmla="*/ 6 h 444"/>
                <a:gd name="T52" fmla="*/ 9 w 241"/>
                <a:gd name="T53" fmla="*/ 6 h 444"/>
                <a:gd name="T54" fmla="*/ 8 w 241"/>
                <a:gd name="T55" fmla="*/ 6 h 444"/>
                <a:gd name="T56" fmla="*/ 7 w 241"/>
                <a:gd name="T57" fmla="*/ 6 h 444"/>
                <a:gd name="T58" fmla="*/ 7 w 241"/>
                <a:gd name="T59" fmla="*/ 7 h 444"/>
                <a:gd name="T60" fmla="*/ 7 w 241"/>
                <a:gd name="T61" fmla="*/ 8 h 444"/>
                <a:gd name="T62" fmla="*/ 7 w 241"/>
                <a:gd name="T63" fmla="*/ 9 h 444"/>
                <a:gd name="T64" fmla="*/ 7 w 241"/>
                <a:gd name="T65" fmla="*/ 10 h 444"/>
                <a:gd name="T66" fmla="*/ 7 w 241"/>
                <a:gd name="T67" fmla="*/ 10 h 444"/>
                <a:gd name="T68" fmla="*/ 7 w 241"/>
                <a:gd name="T69" fmla="*/ 10 h 444"/>
                <a:gd name="T70" fmla="*/ 6 w 241"/>
                <a:gd name="T71" fmla="*/ 10 h 444"/>
                <a:gd name="T72" fmla="*/ 5 w 241"/>
                <a:gd name="T73" fmla="*/ 10 h 444"/>
                <a:gd name="T74" fmla="*/ 4 w 241"/>
                <a:gd name="T75" fmla="*/ 10 h 444"/>
                <a:gd name="T76" fmla="*/ 3 w 241"/>
                <a:gd name="T77" fmla="*/ 11 h 444"/>
                <a:gd name="T78" fmla="*/ 3 w 241"/>
                <a:gd name="T79" fmla="*/ 11 h 444"/>
                <a:gd name="T80" fmla="*/ 3 w 241"/>
                <a:gd name="T81" fmla="*/ 11 h 444"/>
                <a:gd name="T82" fmla="*/ 3 w 241"/>
                <a:gd name="T83" fmla="*/ 11 h 444"/>
                <a:gd name="T84" fmla="*/ 2 w 241"/>
                <a:gd name="T85" fmla="*/ 11 h 444"/>
                <a:gd name="T86" fmla="*/ 2 w 241"/>
                <a:gd name="T87" fmla="*/ 10 h 444"/>
                <a:gd name="T88" fmla="*/ 1 w 241"/>
                <a:gd name="T89" fmla="*/ 10 h 444"/>
                <a:gd name="T90" fmla="*/ 1 w 241"/>
                <a:gd name="T91" fmla="*/ 10 h 444"/>
                <a:gd name="T92" fmla="*/ 1 w 241"/>
                <a:gd name="T93" fmla="*/ 10 h 444"/>
                <a:gd name="T94" fmla="*/ 1 w 241"/>
                <a:gd name="T95" fmla="*/ 9 h 4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1"/>
                <a:gd name="T145" fmla="*/ 0 h 444"/>
                <a:gd name="T146" fmla="*/ 241 w 241"/>
                <a:gd name="T147" fmla="*/ 444 h 4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1" h="444">
                  <a:moveTo>
                    <a:pt x="6" y="325"/>
                  </a:moveTo>
                  <a:lnTo>
                    <a:pt x="17" y="310"/>
                  </a:lnTo>
                  <a:lnTo>
                    <a:pt x="44" y="291"/>
                  </a:lnTo>
                  <a:lnTo>
                    <a:pt x="61" y="265"/>
                  </a:lnTo>
                  <a:lnTo>
                    <a:pt x="66" y="231"/>
                  </a:lnTo>
                  <a:lnTo>
                    <a:pt x="61" y="197"/>
                  </a:lnTo>
                  <a:lnTo>
                    <a:pt x="64" y="171"/>
                  </a:lnTo>
                  <a:lnTo>
                    <a:pt x="40" y="156"/>
                  </a:lnTo>
                  <a:lnTo>
                    <a:pt x="19" y="150"/>
                  </a:lnTo>
                  <a:lnTo>
                    <a:pt x="19" y="135"/>
                  </a:lnTo>
                  <a:lnTo>
                    <a:pt x="94" y="118"/>
                  </a:lnTo>
                  <a:lnTo>
                    <a:pt x="94" y="71"/>
                  </a:lnTo>
                  <a:lnTo>
                    <a:pt x="91" y="52"/>
                  </a:lnTo>
                  <a:lnTo>
                    <a:pt x="100" y="39"/>
                  </a:lnTo>
                  <a:lnTo>
                    <a:pt x="108" y="56"/>
                  </a:lnTo>
                  <a:lnTo>
                    <a:pt x="115" y="56"/>
                  </a:lnTo>
                  <a:lnTo>
                    <a:pt x="117" y="62"/>
                  </a:lnTo>
                  <a:lnTo>
                    <a:pt x="117" y="66"/>
                  </a:lnTo>
                  <a:lnTo>
                    <a:pt x="119" y="67"/>
                  </a:lnTo>
                  <a:lnTo>
                    <a:pt x="121" y="71"/>
                  </a:lnTo>
                  <a:lnTo>
                    <a:pt x="123" y="73"/>
                  </a:lnTo>
                  <a:lnTo>
                    <a:pt x="124" y="77"/>
                  </a:lnTo>
                  <a:lnTo>
                    <a:pt x="126" y="77"/>
                  </a:lnTo>
                  <a:lnTo>
                    <a:pt x="128" y="79"/>
                  </a:lnTo>
                  <a:lnTo>
                    <a:pt x="136" y="81"/>
                  </a:lnTo>
                  <a:lnTo>
                    <a:pt x="140" y="82"/>
                  </a:lnTo>
                  <a:lnTo>
                    <a:pt x="140" y="66"/>
                  </a:lnTo>
                  <a:lnTo>
                    <a:pt x="132" y="54"/>
                  </a:lnTo>
                  <a:lnTo>
                    <a:pt x="128" y="52"/>
                  </a:lnTo>
                  <a:lnTo>
                    <a:pt x="126" y="50"/>
                  </a:lnTo>
                  <a:lnTo>
                    <a:pt x="124" y="49"/>
                  </a:lnTo>
                  <a:lnTo>
                    <a:pt x="123" y="47"/>
                  </a:lnTo>
                  <a:lnTo>
                    <a:pt x="121" y="43"/>
                  </a:lnTo>
                  <a:lnTo>
                    <a:pt x="119" y="41"/>
                  </a:lnTo>
                  <a:lnTo>
                    <a:pt x="109" y="15"/>
                  </a:lnTo>
                  <a:lnTo>
                    <a:pt x="140" y="17"/>
                  </a:lnTo>
                  <a:lnTo>
                    <a:pt x="145" y="11"/>
                  </a:lnTo>
                  <a:lnTo>
                    <a:pt x="149" y="17"/>
                  </a:lnTo>
                  <a:lnTo>
                    <a:pt x="196" y="15"/>
                  </a:lnTo>
                  <a:lnTo>
                    <a:pt x="234" y="0"/>
                  </a:lnTo>
                  <a:lnTo>
                    <a:pt x="237" y="5"/>
                  </a:lnTo>
                  <a:lnTo>
                    <a:pt x="235" y="19"/>
                  </a:lnTo>
                  <a:lnTo>
                    <a:pt x="235" y="24"/>
                  </a:lnTo>
                  <a:lnTo>
                    <a:pt x="234" y="30"/>
                  </a:lnTo>
                  <a:lnTo>
                    <a:pt x="234" y="35"/>
                  </a:lnTo>
                  <a:lnTo>
                    <a:pt x="234" y="43"/>
                  </a:lnTo>
                  <a:lnTo>
                    <a:pt x="234" y="52"/>
                  </a:lnTo>
                  <a:lnTo>
                    <a:pt x="235" y="64"/>
                  </a:lnTo>
                  <a:lnTo>
                    <a:pt x="237" y="79"/>
                  </a:lnTo>
                  <a:lnTo>
                    <a:pt x="239" y="86"/>
                  </a:lnTo>
                  <a:lnTo>
                    <a:pt x="241" y="94"/>
                  </a:lnTo>
                  <a:lnTo>
                    <a:pt x="241" y="99"/>
                  </a:lnTo>
                  <a:lnTo>
                    <a:pt x="241" y="107"/>
                  </a:lnTo>
                  <a:lnTo>
                    <a:pt x="241" y="113"/>
                  </a:lnTo>
                  <a:lnTo>
                    <a:pt x="241" y="118"/>
                  </a:lnTo>
                  <a:lnTo>
                    <a:pt x="239" y="124"/>
                  </a:lnTo>
                  <a:lnTo>
                    <a:pt x="237" y="129"/>
                  </a:lnTo>
                  <a:lnTo>
                    <a:pt x="237" y="133"/>
                  </a:lnTo>
                  <a:lnTo>
                    <a:pt x="235" y="137"/>
                  </a:lnTo>
                  <a:lnTo>
                    <a:pt x="234" y="141"/>
                  </a:lnTo>
                  <a:lnTo>
                    <a:pt x="232" y="145"/>
                  </a:lnTo>
                  <a:lnTo>
                    <a:pt x="230" y="148"/>
                  </a:lnTo>
                  <a:lnTo>
                    <a:pt x="224" y="154"/>
                  </a:lnTo>
                  <a:lnTo>
                    <a:pt x="219" y="160"/>
                  </a:lnTo>
                  <a:lnTo>
                    <a:pt x="213" y="163"/>
                  </a:lnTo>
                  <a:lnTo>
                    <a:pt x="207" y="165"/>
                  </a:lnTo>
                  <a:lnTo>
                    <a:pt x="202" y="167"/>
                  </a:lnTo>
                  <a:lnTo>
                    <a:pt x="198" y="169"/>
                  </a:lnTo>
                  <a:lnTo>
                    <a:pt x="190" y="171"/>
                  </a:lnTo>
                  <a:lnTo>
                    <a:pt x="187" y="171"/>
                  </a:lnTo>
                  <a:lnTo>
                    <a:pt x="181" y="175"/>
                  </a:lnTo>
                  <a:lnTo>
                    <a:pt x="173" y="178"/>
                  </a:lnTo>
                  <a:lnTo>
                    <a:pt x="168" y="182"/>
                  </a:lnTo>
                  <a:lnTo>
                    <a:pt x="164" y="186"/>
                  </a:lnTo>
                  <a:lnTo>
                    <a:pt x="156" y="193"/>
                  </a:lnTo>
                  <a:lnTo>
                    <a:pt x="155" y="197"/>
                  </a:lnTo>
                  <a:lnTo>
                    <a:pt x="147" y="205"/>
                  </a:lnTo>
                  <a:lnTo>
                    <a:pt x="141" y="212"/>
                  </a:lnTo>
                  <a:lnTo>
                    <a:pt x="136" y="218"/>
                  </a:lnTo>
                  <a:lnTo>
                    <a:pt x="130" y="222"/>
                  </a:lnTo>
                  <a:lnTo>
                    <a:pt x="123" y="225"/>
                  </a:lnTo>
                  <a:lnTo>
                    <a:pt x="119" y="227"/>
                  </a:lnTo>
                  <a:lnTo>
                    <a:pt x="115" y="229"/>
                  </a:lnTo>
                  <a:lnTo>
                    <a:pt x="111" y="233"/>
                  </a:lnTo>
                  <a:lnTo>
                    <a:pt x="109" y="235"/>
                  </a:lnTo>
                  <a:lnTo>
                    <a:pt x="106" y="239"/>
                  </a:lnTo>
                  <a:lnTo>
                    <a:pt x="102" y="244"/>
                  </a:lnTo>
                  <a:lnTo>
                    <a:pt x="100" y="250"/>
                  </a:lnTo>
                  <a:lnTo>
                    <a:pt x="96" y="259"/>
                  </a:lnTo>
                  <a:lnTo>
                    <a:pt x="94" y="263"/>
                  </a:lnTo>
                  <a:lnTo>
                    <a:pt x="94" y="280"/>
                  </a:lnTo>
                  <a:lnTo>
                    <a:pt x="94" y="297"/>
                  </a:lnTo>
                  <a:lnTo>
                    <a:pt x="94" y="312"/>
                  </a:lnTo>
                  <a:lnTo>
                    <a:pt x="94" y="327"/>
                  </a:lnTo>
                  <a:lnTo>
                    <a:pt x="94" y="340"/>
                  </a:lnTo>
                  <a:lnTo>
                    <a:pt x="96" y="350"/>
                  </a:lnTo>
                  <a:lnTo>
                    <a:pt x="98" y="355"/>
                  </a:lnTo>
                  <a:lnTo>
                    <a:pt x="98" y="357"/>
                  </a:lnTo>
                  <a:lnTo>
                    <a:pt x="98" y="363"/>
                  </a:lnTo>
                  <a:lnTo>
                    <a:pt x="100" y="366"/>
                  </a:lnTo>
                  <a:lnTo>
                    <a:pt x="98" y="372"/>
                  </a:lnTo>
                  <a:lnTo>
                    <a:pt x="98" y="376"/>
                  </a:lnTo>
                  <a:lnTo>
                    <a:pt x="98" y="382"/>
                  </a:lnTo>
                  <a:lnTo>
                    <a:pt x="96" y="385"/>
                  </a:lnTo>
                  <a:lnTo>
                    <a:pt x="94" y="387"/>
                  </a:lnTo>
                  <a:lnTo>
                    <a:pt x="94" y="389"/>
                  </a:lnTo>
                  <a:lnTo>
                    <a:pt x="91" y="393"/>
                  </a:lnTo>
                  <a:lnTo>
                    <a:pt x="89" y="395"/>
                  </a:lnTo>
                  <a:lnTo>
                    <a:pt x="83" y="397"/>
                  </a:lnTo>
                  <a:lnTo>
                    <a:pt x="77" y="398"/>
                  </a:lnTo>
                  <a:lnTo>
                    <a:pt x="66" y="402"/>
                  </a:lnTo>
                  <a:lnTo>
                    <a:pt x="62" y="402"/>
                  </a:lnTo>
                  <a:lnTo>
                    <a:pt x="55" y="406"/>
                  </a:lnTo>
                  <a:lnTo>
                    <a:pt x="51" y="408"/>
                  </a:lnTo>
                  <a:lnTo>
                    <a:pt x="47" y="412"/>
                  </a:lnTo>
                  <a:lnTo>
                    <a:pt x="45" y="415"/>
                  </a:lnTo>
                  <a:lnTo>
                    <a:pt x="44" y="419"/>
                  </a:lnTo>
                  <a:lnTo>
                    <a:pt x="44" y="421"/>
                  </a:lnTo>
                  <a:lnTo>
                    <a:pt x="44" y="427"/>
                  </a:lnTo>
                  <a:lnTo>
                    <a:pt x="45" y="430"/>
                  </a:lnTo>
                  <a:lnTo>
                    <a:pt x="45" y="432"/>
                  </a:lnTo>
                  <a:lnTo>
                    <a:pt x="45" y="434"/>
                  </a:lnTo>
                  <a:lnTo>
                    <a:pt x="47" y="436"/>
                  </a:lnTo>
                  <a:lnTo>
                    <a:pt x="45" y="438"/>
                  </a:lnTo>
                  <a:lnTo>
                    <a:pt x="45" y="440"/>
                  </a:lnTo>
                  <a:lnTo>
                    <a:pt x="44" y="442"/>
                  </a:lnTo>
                  <a:lnTo>
                    <a:pt x="42" y="442"/>
                  </a:lnTo>
                  <a:lnTo>
                    <a:pt x="40" y="442"/>
                  </a:lnTo>
                  <a:lnTo>
                    <a:pt x="29" y="444"/>
                  </a:lnTo>
                  <a:lnTo>
                    <a:pt x="27" y="429"/>
                  </a:lnTo>
                  <a:lnTo>
                    <a:pt x="25" y="417"/>
                  </a:lnTo>
                  <a:lnTo>
                    <a:pt x="21" y="408"/>
                  </a:lnTo>
                  <a:lnTo>
                    <a:pt x="19" y="402"/>
                  </a:lnTo>
                  <a:lnTo>
                    <a:pt x="17" y="400"/>
                  </a:lnTo>
                  <a:lnTo>
                    <a:pt x="15" y="398"/>
                  </a:lnTo>
                  <a:lnTo>
                    <a:pt x="14" y="398"/>
                  </a:lnTo>
                  <a:lnTo>
                    <a:pt x="15" y="391"/>
                  </a:lnTo>
                  <a:lnTo>
                    <a:pt x="15" y="383"/>
                  </a:lnTo>
                  <a:lnTo>
                    <a:pt x="15" y="376"/>
                  </a:lnTo>
                  <a:lnTo>
                    <a:pt x="14" y="370"/>
                  </a:lnTo>
                  <a:lnTo>
                    <a:pt x="12" y="359"/>
                  </a:lnTo>
                  <a:lnTo>
                    <a:pt x="10" y="350"/>
                  </a:lnTo>
                  <a:lnTo>
                    <a:pt x="4" y="338"/>
                  </a:lnTo>
                  <a:lnTo>
                    <a:pt x="0" y="335"/>
                  </a:lnTo>
                  <a:lnTo>
                    <a:pt x="6" y="32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8" name="Freeform 365"/>
            <p:cNvSpPr>
              <a:spLocks/>
            </p:cNvSpPr>
            <p:nvPr/>
          </p:nvSpPr>
          <p:spPr bwMode="auto">
            <a:xfrm>
              <a:off x="1013" y="2973"/>
              <a:ext cx="125" cy="178"/>
            </a:xfrm>
            <a:custGeom>
              <a:avLst/>
              <a:gdLst>
                <a:gd name="T0" fmla="*/ 3 w 241"/>
                <a:gd name="T1" fmla="*/ 8 h 444"/>
                <a:gd name="T2" fmla="*/ 5 w 241"/>
                <a:gd name="T3" fmla="*/ 5 h 444"/>
                <a:gd name="T4" fmla="*/ 2 w 241"/>
                <a:gd name="T5" fmla="*/ 4 h 444"/>
                <a:gd name="T6" fmla="*/ 7 w 241"/>
                <a:gd name="T7" fmla="*/ 2 h 444"/>
                <a:gd name="T8" fmla="*/ 8 w 241"/>
                <a:gd name="T9" fmla="*/ 2 h 444"/>
                <a:gd name="T10" fmla="*/ 9 w 241"/>
                <a:gd name="T11" fmla="*/ 2 h 444"/>
                <a:gd name="T12" fmla="*/ 9 w 241"/>
                <a:gd name="T13" fmla="*/ 2 h 444"/>
                <a:gd name="T14" fmla="*/ 9 w 241"/>
                <a:gd name="T15" fmla="*/ 2 h 444"/>
                <a:gd name="T16" fmla="*/ 10 w 241"/>
                <a:gd name="T17" fmla="*/ 2 h 444"/>
                <a:gd name="T18" fmla="*/ 9 w 241"/>
                <a:gd name="T19" fmla="*/ 1 h 444"/>
                <a:gd name="T20" fmla="*/ 9 w 241"/>
                <a:gd name="T21" fmla="*/ 1 h 444"/>
                <a:gd name="T22" fmla="*/ 10 w 241"/>
                <a:gd name="T23" fmla="*/ 0 h 444"/>
                <a:gd name="T24" fmla="*/ 14 w 241"/>
                <a:gd name="T25" fmla="*/ 0 h 444"/>
                <a:gd name="T26" fmla="*/ 17 w 241"/>
                <a:gd name="T27" fmla="*/ 0 h 444"/>
                <a:gd name="T28" fmla="*/ 17 w 241"/>
                <a:gd name="T29" fmla="*/ 1 h 444"/>
                <a:gd name="T30" fmla="*/ 17 w 241"/>
                <a:gd name="T31" fmla="*/ 2 h 444"/>
                <a:gd name="T32" fmla="*/ 18 w 241"/>
                <a:gd name="T33" fmla="*/ 2 h 444"/>
                <a:gd name="T34" fmla="*/ 18 w 241"/>
                <a:gd name="T35" fmla="*/ 3 h 444"/>
                <a:gd name="T36" fmla="*/ 17 w 241"/>
                <a:gd name="T37" fmla="*/ 3 h 444"/>
                <a:gd name="T38" fmla="*/ 17 w 241"/>
                <a:gd name="T39" fmla="*/ 4 h 444"/>
                <a:gd name="T40" fmla="*/ 16 w 241"/>
                <a:gd name="T41" fmla="*/ 4 h 444"/>
                <a:gd name="T42" fmla="*/ 15 w 241"/>
                <a:gd name="T43" fmla="*/ 4 h 444"/>
                <a:gd name="T44" fmla="*/ 13 w 241"/>
                <a:gd name="T45" fmla="*/ 4 h 444"/>
                <a:gd name="T46" fmla="*/ 12 w 241"/>
                <a:gd name="T47" fmla="*/ 4 h 444"/>
                <a:gd name="T48" fmla="*/ 11 w 241"/>
                <a:gd name="T49" fmla="*/ 5 h 444"/>
                <a:gd name="T50" fmla="*/ 10 w 241"/>
                <a:gd name="T51" fmla="*/ 6 h 444"/>
                <a:gd name="T52" fmla="*/ 9 w 241"/>
                <a:gd name="T53" fmla="*/ 6 h 444"/>
                <a:gd name="T54" fmla="*/ 8 w 241"/>
                <a:gd name="T55" fmla="*/ 6 h 444"/>
                <a:gd name="T56" fmla="*/ 7 w 241"/>
                <a:gd name="T57" fmla="*/ 6 h 444"/>
                <a:gd name="T58" fmla="*/ 7 w 241"/>
                <a:gd name="T59" fmla="*/ 7 h 444"/>
                <a:gd name="T60" fmla="*/ 7 w 241"/>
                <a:gd name="T61" fmla="*/ 8 h 444"/>
                <a:gd name="T62" fmla="*/ 7 w 241"/>
                <a:gd name="T63" fmla="*/ 9 h 444"/>
                <a:gd name="T64" fmla="*/ 7 w 241"/>
                <a:gd name="T65" fmla="*/ 10 h 444"/>
                <a:gd name="T66" fmla="*/ 7 w 241"/>
                <a:gd name="T67" fmla="*/ 10 h 444"/>
                <a:gd name="T68" fmla="*/ 7 w 241"/>
                <a:gd name="T69" fmla="*/ 10 h 444"/>
                <a:gd name="T70" fmla="*/ 6 w 241"/>
                <a:gd name="T71" fmla="*/ 10 h 444"/>
                <a:gd name="T72" fmla="*/ 5 w 241"/>
                <a:gd name="T73" fmla="*/ 10 h 444"/>
                <a:gd name="T74" fmla="*/ 4 w 241"/>
                <a:gd name="T75" fmla="*/ 10 h 444"/>
                <a:gd name="T76" fmla="*/ 3 w 241"/>
                <a:gd name="T77" fmla="*/ 11 h 444"/>
                <a:gd name="T78" fmla="*/ 3 w 241"/>
                <a:gd name="T79" fmla="*/ 11 h 444"/>
                <a:gd name="T80" fmla="*/ 3 w 241"/>
                <a:gd name="T81" fmla="*/ 11 h 444"/>
                <a:gd name="T82" fmla="*/ 3 w 241"/>
                <a:gd name="T83" fmla="*/ 11 h 444"/>
                <a:gd name="T84" fmla="*/ 2 w 241"/>
                <a:gd name="T85" fmla="*/ 11 h 444"/>
                <a:gd name="T86" fmla="*/ 2 w 241"/>
                <a:gd name="T87" fmla="*/ 10 h 444"/>
                <a:gd name="T88" fmla="*/ 1 w 241"/>
                <a:gd name="T89" fmla="*/ 10 h 444"/>
                <a:gd name="T90" fmla="*/ 1 w 241"/>
                <a:gd name="T91" fmla="*/ 10 h 444"/>
                <a:gd name="T92" fmla="*/ 1 w 241"/>
                <a:gd name="T93" fmla="*/ 10 h 444"/>
                <a:gd name="T94" fmla="*/ 1 w 241"/>
                <a:gd name="T95" fmla="*/ 9 h 4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1"/>
                <a:gd name="T145" fmla="*/ 0 h 444"/>
                <a:gd name="T146" fmla="*/ 241 w 241"/>
                <a:gd name="T147" fmla="*/ 444 h 4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1" h="444">
                  <a:moveTo>
                    <a:pt x="6" y="325"/>
                  </a:moveTo>
                  <a:lnTo>
                    <a:pt x="17" y="310"/>
                  </a:lnTo>
                  <a:lnTo>
                    <a:pt x="44" y="291"/>
                  </a:lnTo>
                  <a:lnTo>
                    <a:pt x="61" y="265"/>
                  </a:lnTo>
                  <a:lnTo>
                    <a:pt x="66" y="231"/>
                  </a:lnTo>
                  <a:lnTo>
                    <a:pt x="61" y="197"/>
                  </a:lnTo>
                  <a:lnTo>
                    <a:pt x="64" y="171"/>
                  </a:lnTo>
                  <a:lnTo>
                    <a:pt x="40" y="156"/>
                  </a:lnTo>
                  <a:lnTo>
                    <a:pt x="19" y="150"/>
                  </a:lnTo>
                  <a:lnTo>
                    <a:pt x="19" y="135"/>
                  </a:lnTo>
                  <a:lnTo>
                    <a:pt x="94" y="118"/>
                  </a:lnTo>
                  <a:lnTo>
                    <a:pt x="94" y="71"/>
                  </a:lnTo>
                  <a:lnTo>
                    <a:pt x="91" y="52"/>
                  </a:lnTo>
                  <a:lnTo>
                    <a:pt x="100" y="39"/>
                  </a:lnTo>
                  <a:lnTo>
                    <a:pt x="108" y="56"/>
                  </a:lnTo>
                  <a:lnTo>
                    <a:pt x="115" y="56"/>
                  </a:lnTo>
                  <a:lnTo>
                    <a:pt x="117" y="62"/>
                  </a:lnTo>
                  <a:lnTo>
                    <a:pt x="117" y="66"/>
                  </a:lnTo>
                  <a:lnTo>
                    <a:pt x="119" y="67"/>
                  </a:lnTo>
                  <a:lnTo>
                    <a:pt x="121" y="71"/>
                  </a:lnTo>
                  <a:lnTo>
                    <a:pt x="123" y="73"/>
                  </a:lnTo>
                  <a:lnTo>
                    <a:pt x="124" y="77"/>
                  </a:lnTo>
                  <a:lnTo>
                    <a:pt x="126" y="77"/>
                  </a:lnTo>
                  <a:lnTo>
                    <a:pt x="128" y="79"/>
                  </a:lnTo>
                  <a:lnTo>
                    <a:pt x="136" y="81"/>
                  </a:lnTo>
                  <a:lnTo>
                    <a:pt x="140" y="82"/>
                  </a:lnTo>
                  <a:lnTo>
                    <a:pt x="140" y="66"/>
                  </a:lnTo>
                  <a:lnTo>
                    <a:pt x="132" y="54"/>
                  </a:lnTo>
                  <a:lnTo>
                    <a:pt x="128" y="52"/>
                  </a:lnTo>
                  <a:lnTo>
                    <a:pt x="126" y="50"/>
                  </a:lnTo>
                  <a:lnTo>
                    <a:pt x="124" y="49"/>
                  </a:lnTo>
                  <a:lnTo>
                    <a:pt x="123" y="47"/>
                  </a:lnTo>
                  <a:lnTo>
                    <a:pt x="121" y="43"/>
                  </a:lnTo>
                  <a:lnTo>
                    <a:pt x="119" y="41"/>
                  </a:lnTo>
                  <a:lnTo>
                    <a:pt x="109" y="15"/>
                  </a:lnTo>
                  <a:lnTo>
                    <a:pt x="140" y="17"/>
                  </a:lnTo>
                  <a:lnTo>
                    <a:pt x="145" y="11"/>
                  </a:lnTo>
                  <a:lnTo>
                    <a:pt x="149" y="17"/>
                  </a:lnTo>
                  <a:lnTo>
                    <a:pt x="196" y="15"/>
                  </a:lnTo>
                  <a:lnTo>
                    <a:pt x="234" y="0"/>
                  </a:lnTo>
                  <a:lnTo>
                    <a:pt x="237" y="5"/>
                  </a:lnTo>
                  <a:lnTo>
                    <a:pt x="235" y="19"/>
                  </a:lnTo>
                  <a:lnTo>
                    <a:pt x="235" y="24"/>
                  </a:lnTo>
                  <a:lnTo>
                    <a:pt x="234" y="30"/>
                  </a:lnTo>
                  <a:lnTo>
                    <a:pt x="234" y="35"/>
                  </a:lnTo>
                  <a:lnTo>
                    <a:pt x="234" y="43"/>
                  </a:lnTo>
                  <a:lnTo>
                    <a:pt x="234" y="52"/>
                  </a:lnTo>
                  <a:lnTo>
                    <a:pt x="235" y="64"/>
                  </a:lnTo>
                  <a:lnTo>
                    <a:pt x="237" y="79"/>
                  </a:lnTo>
                  <a:lnTo>
                    <a:pt x="239" y="86"/>
                  </a:lnTo>
                  <a:lnTo>
                    <a:pt x="241" y="94"/>
                  </a:lnTo>
                  <a:lnTo>
                    <a:pt x="241" y="99"/>
                  </a:lnTo>
                  <a:lnTo>
                    <a:pt x="241" y="107"/>
                  </a:lnTo>
                  <a:lnTo>
                    <a:pt x="241" y="113"/>
                  </a:lnTo>
                  <a:lnTo>
                    <a:pt x="241" y="118"/>
                  </a:lnTo>
                  <a:lnTo>
                    <a:pt x="239" y="124"/>
                  </a:lnTo>
                  <a:lnTo>
                    <a:pt x="237" y="129"/>
                  </a:lnTo>
                  <a:lnTo>
                    <a:pt x="237" y="133"/>
                  </a:lnTo>
                  <a:lnTo>
                    <a:pt x="235" y="137"/>
                  </a:lnTo>
                  <a:lnTo>
                    <a:pt x="234" y="141"/>
                  </a:lnTo>
                  <a:lnTo>
                    <a:pt x="232" y="145"/>
                  </a:lnTo>
                  <a:lnTo>
                    <a:pt x="230" y="148"/>
                  </a:lnTo>
                  <a:lnTo>
                    <a:pt x="224" y="154"/>
                  </a:lnTo>
                  <a:lnTo>
                    <a:pt x="219" y="160"/>
                  </a:lnTo>
                  <a:lnTo>
                    <a:pt x="213" y="163"/>
                  </a:lnTo>
                  <a:lnTo>
                    <a:pt x="207" y="165"/>
                  </a:lnTo>
                  <a:lnTo>
                    <a:pt x="202" y="167"/>
                  </a:lnTo>
                  <a:lnTo>
                    <a:pt x="198" y="169"/>
                  </a:lnTo>
                  <a:lnTo>
                    <a:pt x="190" y="171"/>
                  </a:lnTo>
                  <a:lnTo>
                    <a:pt x="187" y="171"/>
                  </a:lnTo>
                  <a:lnTo>
                    <a:pt x="181" y="175"/>
                  </a:lnTo>
                  <a:lnTo>
                    <a:pt x="173" y="178"/>
                  </a:lnTo>
                  <a:lnTo>
                    <a:pt x="168" y="182"/>
                  </a:lnTo>
                  <a:lnTo>
                    <a:pt x="164" y="186"/>
                  </a:lnTo>
                  <a:lnTo>
                    <a:pt x="156" y="193"/>
                  </a:lnTo>
                  <a:lnTo>
                    <a:pt x="155" y="197"/>
                  </a:lnTo>
                  <a:lnTo>
                    <a:pt x="147" y="205"/>
                  </a:lnTo>
                  <a:lnTo>
                    <a:pt x="141" y="212"/>
                  </a:lnTo>
                  <a:lnTo>
                    <a:pt x="136" y="218"/>
                  </a:lnTo>
                  <a:lnTo>
                    <a:pt x="130" y="222"/>
                  </a:lnTo>
                  <a:lnTo>
                    <a:pt x="123" y="225"/>
                  </a:lnTo>
                  <a:lnTo>
                    <a:pt x="119" y="227"/>
                  </a:lnTo>
                  <a:lnTo>
                    <a:pt x="115" y="229"/>
                  </a:lnTo>
                  <a:lnTo>
                    <a:pt x="111" y="233"/>
                  </a:lnTo>
                  <a:lnTo>
                    <a:pt x="109" y="235"/>
                  </a:lnTo>
                  <a:lnTo>
                    <a:pt x="106" y="239"/>
                  </a:lnTo>
                  <a:lnTo>
                    <a:pt x="102" y="244"/>
                  </a:lnTo>
                  <a:lnTo>
                    <a:pt x="100" y="250"/>
                  </a:lnTo>
                  <a:lnTo>
                    <a:pt x="96" y="259"/>
                  </a:lnTo>
                  <a:lnTo>
                    <a:pt x="94" y="263"/>
                  </a:lnTo>
                  <a:lnTo>
                    <a:pt x="94" y="280"/>
                  </a:lnTo>
                  <a:lnTo>
                    <a:pt x="94" y="297"/>
                  </a:lnTo>
                  <a:lnTo>
                    <a:pt x="94" y="312"/>
                  </a:lnTo>
                  <a:lnTo>
                    <a:pt x="94" y="327"/>
                  </a:lnTo>
                  <a:lnTo>
                    <a:pt x="94" y="340"/>
                  </a:lnTo>
                  <a:lnTo>
                    <a:pt x="96" y="350"/>
                  </a:lnTo>
                  <a:lnTo>
                    <a:pt x="98" y="355"/>
                  </a:lnTo>
                  <a:lnTo>
                    <a:pt x="98" y="357"/>
                  </a:lnTo>
                  <a:lnTo>
                    <a:pt x="98" y="363"/>
                  </a:lnTo>
                  <a:lnTo>
                    <a:pt x="100" y="366"/>
                  </a:lnTo>
                  <a:lnTo>
                    <a:pt x="98" y="372"/>
                  </a:lnTo>
                  <a:lnTo>
                    <a:pt x="98" y="376"/>
                  </a:lnTo>
                  <a:lnTo>
                    <a:pt x="98" y="382"/>
                  </a:lnTo>
                  <a:lnTo>
                    <a:pt x="96" y="385"/>
                  </a:lnTo>
                  <a:lnTo>
                    <a:pt x="94" y="387"/>
                  </a:lnTo>
                  <a:lnTo>
                    <a:pt x="94" y="389"/>
                  </a:lnTo>
                  <a:lnTo>
                    <a:pt x="91" y="393"/>
                  </a:lnTo>
                  <a:lnTo>
                    <a:pt x="89" y="395"/>
                  </a:lnTo>
                  <a:lnTo>
                    <a:pt x="83" y="397"/>
                  </a:lnTo>
                  <a:lnTo>
                    <a:pt x="77" y="398"/>
                  </a:lnTo>
                  <a:lnTo>
                    <a:pt x="66" y="402"/>
                  </a:lnTo>
                  <a:lnTo>
                    <a:pt x="62" y="402"/>
                  </a:lnTo>
                  <a:lnTo>
                    <a:pt x="55" y="406"/>
                  </a:lnTo>
                  <a:lnTo>
                    <a:pt x="51" y="408"/>
                  </a:lnTo>
                  <a:lnTo>
                    <a:pt x="47" y="412"/>
                  </a:lnTo>
                  <a:lnTo>
                    <a:pt x="45" y="415"/>
                  </a:lnTo>
                  <a:lnTo>
                    <a:pt x="44" y="419"/>
                  </a:lnTo>
                  <a:lnTo>
                    <a:pt x="44" y="421"/>
                  </a:lnTo>
                  <a:lnTo>
                    <a:pt x="44" y="427"/>
                  </a:lnTo>
                  <a:lnTo>
                    <a:pt x="45" y="430"/>
                  </a:lnTo>
                  <a:lnTo>
                    <a:pt x="45" y="432"/>
                  </a:lnTo>
                  <a:lnTo>
                    <a:pt x="45" y="434"/>
                  </a:lnTo>
                  <a:lnTo>
                    <a:pt x="47" y="436"/>
                  </a:lnTo>
                  <a:lnTo>
                    <a:pt x="45" y="438"/>
                  </a:lnTo>
                  <a:lnTo>
                    <a:pt x="45" y="440"/>
                  </a:lnTo>
                  <a:lnTo>
                    <a:pt x="44" y="442"/>
                  </a:lnTo>
                  <a:lnTo>
                    <a:pt x="42" y="442"/>
                  </a:lnTo>
                  <a:lnTo>
                    <a:pt x="40" y="442"/>
                  </a:lnTo>
                  <a:lnTo>
                    <a:pt x="29" y="444"/>
                  </a:lnTo>
                  <a:lnTo>
                    <a:pt x="27" y="429"/>
                  </a:lnTo>
                  <a:lnTo>
                    <a:pt x="25" y="417"/>
                  </a:lnTo>
                  <a:lnTo>
                    <a:pt x="21" y="408"/>
                  </a:lnTo>
                  <a:lnTo>
                    <a:pt x="19" y="402"/>
                  </a:lnTo>
                  <a:lnTo>
                    <a:pt x="17" y="400"/>
                  </a:lnTo>
                  <a:lnTo>
                    <a:pt x="15" y="398"/>
                  </a:lnTo>
                  <a:lnTo>
                    <a:pt x="14" y="398"/>
                  </a:lnTo>
                  <a:lnTo>
                    <a:pt x="15" y="391"/>
                  </a:lnTo>
                  <a:lnTo>
                    <a:pt x="15" y="383"/>
                  </a:lnTo>
                  <a:lnTo>
                    <a:pt x="15" y="376"/>
                  </a:lnTo>
                  <a:lnTo>
                    <a:pt x="14" y="370"/>
                  </a:lnTo>
                  <a:lnTo>
                    <a:pt x="12" y="359"/>
                  </a:lnTo>
                  <a:lnTo>
                    <a:pt x="10" y="350"/>
                  </a:lnTo>
                  <a:lnTo>
                    <a:pt x="4" y="338"/>
                  </a:lnTo>
                  <a:lnTo>
                    <a:pt x="0" y="335"/>
                  </a:lnTo>
                  <a:lnTo>
                    <a:pt x="6" y="32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9" name="Freeform 366"/>
            <p:cNvSpPr>
              <a:spLocks/>
            </p:cNvSpPr>
            <p:nvPr/>
          </p:nvSpPr>
          <p:spPr bwMode="auto">
            <a:xfrm>
              <a:off x="788" y="3107"/>
              <a:ext cx="250" cy="148"/>
            </a:xfrm>
            <a:custGeom>
              <a:avLst/>
              <a:gdLst>
                <a:gd name="T0" fmla="*/ 27 w 481"/>
                <a:gd name="T1" fmla="*/ 0 h 368"/>
                <a:gd name="T2" fmla="*/ 25 w 481"/>
                <a:gd name="T3" fmla="*/ 0 h 368"/>
                <a:gd name="T4" fmla="*/ 25 w 481"/>
                <a:gd name="T5" fmla="*/ 1 h 368"/>
                <a:gd name="T6" fmla="*/ 24 w 481"/>
                <a:gd name="T7" fmla="*/ 1 h 368"/>
                <a:gd name="T8" fmla="*/ 22 w 481"/>
                <a:gd name="T9" fmla="*/ 1 h 368"/>
                <a:gd name="T10" fmla="*/ 22 w 481"/>
                <a:gd name="T11" fmla="*/ 1 h 368"/>
                <a:gd name="T12" fmla="*/ 21 w 481"/>
                <a:gd name="T13" fmla="*/ 2 h 368"/>
                <a:gd name="T14" fmla="*/ 20 w 481"/>
                <a:gd name="T15" fmla="*/ 2 h 368"/>
                <a:gd name="T16" fmla="*/ 19 w 481"/>
                <a:gd name="T17" fmla="*/ 2 h 368"/>
                <a:gd name="T18" fmla="*/ 18 w 481"/>
                <a:gd name="T19" fmla="*/ 2 h 368"/>
                <a:gd name="T20" fmla="*/ 17 w 481"/>
                <a:gd name="T21" fmla="*/ 2 h 368"/>
                <a:gd name="T22" fmla="*/ 17 w 481"/>
                <a:gd name="T23" fmla="*/ 2 h 368"/>
                <a:gd name="T24" fmla="*/ 16 w 481"/>
                <a:gd name="T25" fmla="*/ 2 h 368"/>
                <a:gd name="T26" fmla="*/ 16 w 481"/>
                <a:gd name="T27" fmla="*/ 2 h 368"/>
                <a:gd name="T28" fmla="*/ 15 w 481"/>
                <a:gd name="T29" fmla="*/ 3 h 368"/>
                <a:gd name="T30" fmla="*/ 14 w 481"/>
                <a:gd name="T31" fmla="*/ 3 h 368"/>
                <a:gd name="T32" fmla="*/ 12 w 481"/>
                <a:gd name="T33" fmla="*/ 4 h 368"/>
                <a:gd name="T34" fmla="*/ 11 w 481"/>
                <a:gd name="T35" fmla="*/ 4 h 368"/>
                <a:gd name="T36" fmla="*/ 10 w 481"/>
                <a:gd name="T37" fmla="*/ 4 h 368"/>
                <a:gd name="T38" fmla="*/ 10 w 481"/>
                <a:gd name="T39" fmla="*/ 4 h 368"/>
                <a:gd name="T40" fmla="*/ 10 w 481"/>
                <a:gd name="T41" fmla="*/ 3 h 368"/>
                <a:gd name="T42" fmla="*/ 10 w 481"/>
                <a:gd name="T43" fmla="*/ 3 h 368"/>
                <a:gd name="T44" fmla="*/ 10 w 481"/>
                <a:gd name="T45" fmla="*/ 2 h 368"/>
                <a:gd name="T46" fmla="*/ 10 w 481"/>
                <a:gd name="T47" fmla="*/ 2 h 368"/>
                <a:gd name="T48" fmla="*/ 9 w 481"/>
                <a:gd name="T49" fmla="*/ 2 h 368"/>
                <a:gd name="T50" fmla="*/ 8 w 481"/>
                <a:gd name="T51" fmla="*/ 4 h 368"/>
                <a:gd name="T52" fmla="*/ 8 w 481"/>
                <a:gd name="T53" fmla="*/ 4 h 368"/>
                <a:gd name="T54" fmla="*/ 7 w 481"/>
                <a:gd name="T55" fmla="*/ 4 h 368"/>
                <a:gd name="T56" fmla="*/ 4 w 481"/>
                <a:gd name="T57" fmla="*/ 4 h 368"/>
                <a:gd name="T58" fmla="*/ 4 w 481"/>
                <a:gd name="T59" fmla="*/ 4 h 368"/>
                <a:gd name="T60" fmla="*/ 3 w 481"/>
                <a:gd name="T61" fmla="*/ 4 h 368"/>
                <a:gd name="T62" fmla="*/ 3 w 481"/>
                <a:gd name="T63" fmla="*/ 4 h 368"/>
                <a:gd name="T64" fmla="*/ 3 w 481"/>
                <a:gd name="T65" fmla="*/ 4 h 368"/>
                <a:gd name="T66" fmla="*/ 0 w 481"/>
                <a:gd name="T67" fmla="*/ 4 h 368"/>
                <a:gd name="T68" fmla="*/ 3 w 481"/>
                <a:gd name="T69" fmla="*/ 9 h 368"/>
                <a:gd name="T70" fmla="*/ 4 w 481"/>
                <a:gd name="T71" fmla="*/ 9 h 368"/>
                <a:gd name="T72" fmla="*/ 5 w 481"/>
                <a:gd name="T73" fmla="*/ 9 h 368"/>
                <a:gd name="T74" fmla="*/ 6 w 481"/>
                <a:gd name="T75" fmla="*/ 10 h 368"/>
                <a:gd name="T76" fmla="*/ 9 w 481"/>
                <a:gd name="T77" fmla="*/ 10 h 368"/>
                <a:gd name="T78" fmla="*/ 10 w 481"/>
                <a:gd name="T79" fmla="*/ 9 h 368"/>
                <a:gd name="T80" fmla="*/ 14 w 481"/>
                <a:gd name="T81" fmla="*/ 9 h 368"/>
                <a:gd name="T82" fmla="*/ 16 w 481"/>
                <a:gd name="T83" fmla="*/ 9 h 368"/>
                <a:gd name="T84" fmla="*/ 18 w 481"/>
                <a:gd name="T85" fmla="*/ 9 h 368"/>
                <a:gd name="T86" fmla="*/ 19 w 481"/>
                <a:gd name="T87" fmla="*/ 9 h 368"/>
                <a:gd name="T88" fmla="*/ 21 w 481"/>
                <a:gd name="T89" fmla="*/ 8 h 368"/>
                <a:gd name="T90" fmla="*/ 23 w 481"/>
                <a:gd name="T91" fmla="*/ 8 h 368"/>
                <a:gd name="T92" fmla="*/ 24 w 481"/>
                <a:gd name="T93" fmla="*/ 8 h 368"/>
                <a:gd name="T94" fmla="*/ 25 w 481"/>
                <a:gd name="T95" fmla="*/ 7 h 368"/>
                <a:gd name="T96" fmla="*/ 29 w 481"/>
                <a:gd name="T97" fmla="*/ 6 h 368"/>
                <a:gd name="T98" fmla="*/ 31 w 481"/>
                <a:gd name="T99" fmla="*/ 5 h 368"/>
                <a:gd name="T100" fmla="*/ 33 w 481"/>
                <a:gd name="T101" fmla="*/ 4 h 368"/>
                <a:gd name="T102" fmla="*/ 34 w 481"/>
                <a:gd name="T103" fmla="*/ 4 h 368"/>
                <a:gd name="T104" fmla="*/ 34 w 481"/>
                <a:gd name="T105" fmla="*/ 4 h 368"/>
                <a:gd name="T106" fmla="*/ 35 w 481"/>
                <a:gd name="T107" fmla="*/ 3 h 368"/>
                <a:gd name="T108" fmla="*/ 35 w 481"/>
                <a:gd name="T109" fmla="*/ 3 h 368"/>
                <a:gd name="T110" fmla="*/ 33 w 481"/>
                <a:gd name="T111" fmla="*/ 2 h 368"/>
                <a:gd name="T112" fmla="*/ 33 w 481"/>
                <a:gd name="T113" fmla="*/ 2 h 368"/>
                <a:gd name="T114" fmla="*/ 33 w 481"/>
                <a:gd name="T115" fmla="*/ 2 h 368"/>
                <a:gd name="T116" fmla="*/ 33 w 481"/>
                <a:gd name="T117" fmla="*/ 1 h 368"/>
                <a:gd name="T118" fmla="*/ 32 w 481"/>
                <a:gd name="T119" fmla="*/ 0 h 368"/>
                <a:gd name="T120" fmla="*/ 32 w 481"/>
                <a:gd name="T121" fmla="*/ 0 h 36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81"/>
                <a:gd name="T184" fmla="*/ 0 h 368"/>
                <a:gd name="T185" fmla="*/ 481 w 481"/>
                <a:gd name="T186" fmla="*/ 368 h 36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81" h="368">
                  <a:moveTo>
                    <a:pt x="376" y="0"/>
                  </a:moveTo>
                  <a:lnTo>
                    <a:pt x="374" y="5"/>
                  </a:lnTo>
                  <a:lnTo>
                    <a:pt x="370" y="9"/>
                  </a:lnTo>
                  <a:lnTo>
                    <a:pt x="365" y="13"/>
                  </a:lnTo>
                  <a:lnTo>
                    <a:pt x="361" y="17"/>
                  </a:lnTo>
                  <a:lnTo>
                    <a:pt x="352" y="20"/>
                  </a:lnTo>
                  <a:lnTo>
                    <a:pt x="348" y="22"/>
                  </a:lnTo>
                  <a:lnTo>
                    <a:pt x="348" y="24"/>
                  </a:lnTo>
                  <a:lnTo>
                    <a:pt x="346" y="26"/>
                  </a:lnTo>
                  <a:lnTo>
                    <a:pt x="344" y="28"/>
                  </a:lnTo>
                  <a:lnTo>
                    <a:pt x="342" y="30"/>
                  </a:lnTo>
                  <a:lnTo>
                    <a:pt x="335" y="33"/>
                  </a:lnTo>
                  <a:lnTo>
                    <a:pt x="327" y="37"/>
                  </a:lnTo>
                  <a:lnTo>
                    <a:pt x="316" y="43"/>
                  </a:lnTo>
                  <a:lnTo>
                    <a:pt x="308" y="45"/>
                  </a:lnTo>
                  <a:lnTo>
                    <a:pt x="305" y="47"/>
                  </a:lnTo>
                  <a:lnTo>
                    <a:pt x="301" y="49"/>
                  </a:lnTo>
                  <a:lnTo>
                    <a:pt x="299" y="52"/>
                  </a:lnTo>
                  <a:lnTo>
                    <a:pt x="295" y="56"/>
                  </a:lnTo>
                  <a:lnTo>
                    <a:pt x="290" y="65"/>
                  </a:lnTo>
                  <a:lnTo>
                    <a:pt x="284" y="75"/>
                  </a:lnTo>
                  <a:lnTo>
                    <a:pt x="276" y="92"/>
                  </a:lnTo>
                  <a:lnTo>
                    <a:pt x="274" y="97"/>
                  </a:lnTo>
                  <a:lnTo>
                    <a:pt x="271" y="99"/>
                  </a:lnTo>
                  <a:lnTo>
                    <a:pt x="267" y="99"/>
                  </a:lnTo>
                  <a:lnTo>
                    <a:pt x="263" y="97"/>
                  </a:lnTo>
                  <a:lnTo>
                    <a:pt x="259" y="97"/>
                  </a:lnTo>
                  <a:lnTo>
                    <a:pt x="256" y="94"/>
                  </a:lnTo>
                  <a:lnTo>
                    <a:pt x="254" y="92"/>
                  </a:lnTo>
                  <a:lnTo>
                    <a:pt x="250" y="88"/>
                  </a:lnTo>
                  <a:lnTo>
                    <a:pt x="246" y="86"/>
                  </a:lnTo>
                  <a:lnTo>
                    <a:pt x="242" y="84"/>
                  </a:lnTo>
                  <a:lnTo>
                    <a:pt x="239" y="82"/>
                  </a:lnTo>
                  <a:lnTo>
                    <a:pt x="235" y="82"/>
                  </a:lnTo>
                  <a:lnTo>
                    <a:pt x="231" y="82"/>
                  </a:lnTo>
                  <a:lnTo>
                    <a:pt x="229" y="82"/>
                  </a:lnTo>
                  <a:lnTo>
                    <a:pt x="226" y="82"/>
                  </a:lnTo>
                  <a:lnTo>
                    <a:pt x="220" y="86"/>
                  </a:lnTo>
                  <a:lnTo>
                    <a:pt x="214" y="88"/>
                  </a:lnTo>
                  <a:lnTo>
                    <a:pt x="212" y="90"/>
                  </a:lnTo>
                  <a:lnTo>
                    <a:pt x="211" y="92"/>
                  </a:lnTo>
                  <a:lnTo>
                    <a:pt x="209" y="99"/>
                  </a:lnTo>
                  <a:lnTo>
                    <a:pt x="205" y="107"/>
                  </a:lnTo>
                  <a:lnTo>
                    <a:pt x="201" y="114"/>
                  </a:lnTo>
                  <a:lnTo>
                    <a:pt x="199" y="116"/>
                  </a:lnTo>
                  <a:lnTo>
                    <a:pt x="195" y="122"/>
                  </a:lnTo>
                  <a:lnTo>
                    <a:pt x="190" y="128"/>
                  </a:lnTo>
                  <a:lnTo>
                    <a:pt x="184" y="131"/>
                  </a:lnTo>
                  <a:lnTo>
                    <a:pt x="179" y="133"/>
                  </a:lnTo>
                  <a:lnTo>
                    <a:pt x="175" y="137"/>
                  </a:lnTo>
                  <a:lnTo>
                    <a:pt x="169" y="139"/>
                  </a:lnTo>
                  <a:lnTo>
                    <a:pt x="163" y="141"/>
                  </a:lnTo>
                  <a:lnTo>
                    <a:pt x="160" y="143"/>
                  </a:lnTo>
                  <a:lnTo>
                    <a:pt x="150" y="143"/>
                  </a:lnTo>
                  <a:lnTo>
                    <a:pt x="145" y="143"/>
                  </a:lnTo>
                  <a:lnTo>
                    <a:pt x="139" y="143"/>
                  </a:lnTo>
                  <a:lnTo>
                    <a:pt x="137" y="143"/>
                  </a:lnTo>
                  <a:lnTo>
                    <a:pt x="135" y="139"/>
                  </a:lnTo>
                  <a:lnTo>
                    <a:pt x="135" y="137"/>
                  </a:lnTo>
                  <a:lnTo>
                    <a:pt x="133" y="135"/>
                  </a:lnTo>
                  <a:lnTo>
                    <a:pt x="133" y="133"/>
                  </a:lnTo>
                  <a:lnTo>
                    <a:pt x="135" y="129"/>
                  </a:lnTo>
                  <a:lnTo>
                    <a:pt x="137" y="126"/>
                  </a:lnTo>
                  <a:lnTo>
                    <a:pt x="141" y="120"/>
                  </a:lnTo>
                  <a:lnTo>
                    <a:pt x="145" y="118"/>
                  </a:lnTo>
                  <a:lnTo>
                    <a:pt x="145" y="111"/>
                  </a:lnTo>
                  <a:lnTo>
                    <a:pt x="145" y="105"/>
                  </a:lnTo>
                  <a:lnTo>
                    <a:pt x="143" y="99"/>
                  </a:lnTo>
                  <a:lnTo>
                    <a:pt x="143" y="94"/>
                  </a:lnTo>
                  <a:lnTo>
                    <a:pt x="139" y="88"/>
                  </a:lnTo>
                  <a:lnTo>
                    <a:pt x="137" y="84"/>
                  </a:lnTo>
                  <a:lnTo>
                    <a:pt x="135" y="81"/>
                  </a:lnTo>
                  <a:lnTo>
                    <a:pt x="132" y="77"/>
                  </a:lnTo>
                  <a:lnTo>
                    <a:pt x="126" y="73"/>
                  </a:lnTo>
                  <a:lnTo>
                    <a:pt x="122" y="69"/>
                  </a:lnTo>
                  <a:lnTo>
                    <a:pt x="118" y="67"/>
                  </a:lnTo>
                  <a:lnTo>
                    <a:pt x="116" y="67"/>
                  </a:lnTo>
                  <a:lnTo>
                    <a:pt x="116" y="161"/>
                  </a:lnTo>
                  <a:lnTo>
                    <a:pt x="115" y="163"/>
                  </a:lnTo>
                  <a:lnTo>
                    <a:pt x="111" y="167"/>
                  </a:lnTo>
                  <a:lnTo>
                    <a:pt x="107" y="171"/>
                  </a:lnTo>
                  <a:lnTo>
                    <a:pt x="101" y="173"/>
                  </a:lnTo>
                  <a:lnTo>
                    <a:pt x="98" y="173"/>
                  </a:lnTo>
                  <a:lnTo>
                    <a:pt x="92" y="173"/>
                  </a:lnTo>
                  <a:lnTo>
                    <a:pt x="88" y="173"/>
                  </a:lnTo>
                  <a:lnTo>
                    <a:pt x="83" y="173"/>
                  </a:lnTo>
                  <a:lnTo>
                    <a:pt x="56" y="171"/>
                  </a:lnTo>
                  <a:lnTo>
                    <a:pt x="53" y="169"/>
                  </a:lnTo>
                  <a:lnTo>
                    <a:pt x="51" y="167"/>
                  </a:lnTo>
                  <a:lnTo>
                    <a:pt x="49" y="165"/>
                  </a:lnTo>
                  <a:lnTo>
                    <a:pt x="49" y="163"/>
                  </a:lnTo>
                  <a:lnTo>
                    <a:pt x="47" y="159"/>
                  </a:lnTo>
                  <a:lnTo>
                    <a:pt x="45" y="144"/>
                  </a:lnTo>
                  <a:lnTo>
                    <a:pt x="43" y="144"/>
                  </a:lnTo>
                  <a:lnTo>
                    <a:pt x="39" y="143"/>
                  </a:lnTo>
                  <a:lnTo>
                    <a:pt x="37" y="143"/>
                  </a:lnTo>
                  <a:lnTo>
                    <a:pt x="36" y="143"/>
                  </a:lnTo>
                  <a:lnTo>
                    <a:pt x="36" y="144"/>
                  </a:lnTo>
                  <a:lnTo>
                    <a:pt x="26" y="165"/>
                  </a:lnTo>
                  <a:lnTo>
                    <a:pt x="0" y="171"/>
                  </a:lnTo>
                  <a:lnTo>
                    <a:pt x="17" y="229"/>
                  </a:lnTo>
                  <a:lnTo>
                    <a:pt x="39" y="263"/>
                  </a:lnTo>
                  <a:lnTo>
                    <a:pt x="39" y="334"/>
                  </a:lnTo>
                  <a:lnTo>
                    <a:pt x="41" y="334"/>
                  </a:lnTo>
                  <a:lnTo>
                    <a:pt x="43" y="338"/>
                  </a:lnTo>
                  <a:lnTo>
                    <a:pt x="49" y="342"/>
                  </a:lnTo>
                  <a:lnTo>
                    <a:pt x="56" y="348"/>
                  </a:lnTo>
                  <a:lnTo>
                    <a:pt x="62" y="351"/>
                  </a:lnTo>
                  <a:lnTo>
                    <a:pt x="68" y="355"/>
                  </a:lnTo>
                  <a:lnTo>
                    <a:pt x="73" y="357"/>
                  </a:lnTo>
                  <a:lnTo>
                    <a:pt x="81" y="361"/>
                  </a:lnTo>
                  <a:lnTo>
                    <a:pt x="90" y="363"/>
                  </a:lnTo>
                  <a:lnTo>
                    <a:pt x="98" y="365"/>
                  </a:lnTo>
                  <a:lnTo>
                    <a:pt x="109" y="366"/>
                  </a:lnTo>
                  <a:lnTo>
                    <a:pt x="120" y="368"/>
                  </a:lnTo>
                  <a:lnTo>
                    <a:pt x="122" y="366"/>
                  </a:lnTo>
                  <a:lnTo>
                    <a:pt x="132" y="363"/>
                  </a:lnTo>
                  <a:lnTo>
                    <a:pt x="145" y="357"/>
                  </a:lnTo>
                  <a:lnTo>
                    <a:pt x="160" y="353"/>
                  </a:lnTo>
                  <a:lnTo>
                    <a:pt x="177" y="346"/>
                  </a:lnTo>
                  <a:lnTo>
                    <a:pt x="192" y="342"/>
                  </a:lnTo>
                  <a:lnTo>
                    <a:pt x="199" y="340"/>
                  </a:lnTo>
                  <a:lnTo>
                    <a:pt x="207" y="340"/>
                  </a:lnTo>
                  <a:lnTo>
                    <a:pt x="211" y="340"/>
                  </a:lnTo>
                  <a:lnTo>
                    <a:pt x="216" y="340"/>
                  </a:lnTo>
                  <a:lnTo>
                    <a:pt x="224" y="340"/>
                  </a:lnTo>
                  <a:lnTo>
                    <a:pt x="246" y="340"/>
                  </a:lnTo>
                  <a:lnTo>
                    <a:pt x="252" y="338"/>
                  </a:lnTo>
                  <a:lnTo>
                    <a:pt x="259" y="338"/>
                  </a:lnTo>
                  <a:lnTo>
                    <a:pt x="267" y="336"/>
                  </a:lnTo>
                  <a:lnTo>
                    <a:pt x="274" y="334"/>
                  </a:lnTo>
                  <a:lnTo>
                    <a:pt x="284" y="331"/>
                  </a:lnTo>
                  <a:lnTo>
                    <a:pt x="291" y="327"/>
                  </a:lnTo>
                  <a:lnTo>
                    <a:pt x="299" y="323"/>
                  </a:lnTo>
                  <a:lnTo>
                    <a:pt x="305" y="319"/>
                  </a:lnTo>
                  <a:lnTo>
                    <a:pt x="310" y="316"/>
                  </a:lnTo>
                  <a:lnTo>
                    <a:pt x="318" y="306"/>
                  </a:lnTo>
                  <a:lnTo>
                    <a:pt x="323" y="302"/>
                  </a:lnTo>
                  <a:lnTo>
                    <a:pt x="327" y="297"/>
                  </a:lnTo>
                  <a:lnTo>
                    <a:pt x="331" y="293"/>
                  </a:lnTo>
                  <a:lnTo>
                    <a:pt x="333" y="289"/>
                  </a:lnTo>
                  <a:lnTo>
                    <a:pt x="342" y="278"/>
                  </a:lnTo>
                  <a:lnTo>
                    <a:pt x="365" y="254"/>
                  </a:lnTo>
                  <a:lnTo>
                    <a:pt x="387" y="227"/>
                  </a:lnTo>
                  <a:lnTo>
                    <a:pt x="397" y="216"/>
                  </a:lnTo>
                  <a:lnTo>
                    <a:pt x="402" y="210"/>
                  </a:lnTo>
                  <a:lnTo>
                    <a:pt x="412" y="197"/>
                  </a:lnTo>
                  <a:lnTo>
                    <a:pt x="423" y="186"/>
                  </a:lnTo>
                  <a:lnTo>
                    <a:pt x="427" y="182"/>
                  </a:lnTo>
                  <a:lnTo>
                    <a:pt x="432" y="176"/>
                  </a:lnTo>
                  <a:lnTo>
                    <a:pt x="446" y="169"/>
                  </a:lnTo>
                  <a:lnTo>
                    <a:pt x="451" y="163"/>
                  </a:lnTo>
                  <a:lnTo>
                    <a:pt x="457" y="158"/>
                  </a:lnTo>
                  <a:lnTo>
                    <a:pt x="461" y="156"/>
                  </a:lnTo>
                  <a:lnTo>
                    <a:pt x="463" y="152"/>
                  </a:lnTo>
                  <a:lnTo>
                    <a:pt x="463" y="150"/>
                  </a:lnTo>
                  <a:lnTo>
                    <a:pt x="464" y="148"/>
                  </a:lnTo>
                  <a:lnTo>
                    <a:pt x="466" y="144"/>
                  </a:lnTo>
                  <a:lnTo>
                    <a:pt x="472" y="131"/>
                  </a:lnTo>
                  <a:lnTo>
                    <a:pt x="476" y="124"/>
                  </a:lnTo>
                  <a:lnTo>
                    <a:pt x="479" y="118"/>
                  </a:lnTo>
                  <a:lnTo>
                    <a:pt x="481" y="111"/>
                  </a:lnTo>
                  <a:lnTo>
                    <a:pt x="481" y="107"/>
                  </a:lnTo>
                  <a:lnTo>
                    <a:pt x="463" y="109"/>
                  </a:lnTo>
                  <a:lnTo>
                    <a:pt x="461" y="101"/>
                  </a:lnTo>
                  <a:lnTo>
                    <a:pt x="459" y="88"/>
                  </a:lnTo>
                  <a:lnTo>
                    <a:pt x="457" y="81"/>
                  </a:lnTo>
                  <a:lnTo>
                    <a:pt x="455" y="73"/>
                  </a:lnTo>
                  <a:lnTo>
                    <a:pt x="453" y="69"/>
                  </a:lnTo>
                  <a:lnTo>
                    <a:pt x="451" y="67"/>
                  </a:lnTo>
                  <a:lnTo>
                    <a:pt x="451" y="65"/>
                  </a:lnTo>
                  <a:lnTo>
                    <a:pt x="448" y="64"/>
                  </a:lnTo>
                  <a:lnTo>
                    <a:pt x="449" y="58"/>
                  </a:lnTo>
                  <a:lnTo>
                    <a:pt x="449" y="43"/>
                  </a:lnTo>
                  <a:lnTo>
                    <a:pt x="449" y="33"/>
                  </a:lnTo>
                  <a:lnTo>
                    <a:pt x="448" y="24"/>
                  </a:lnTo>
                  <a:lnTo>
                    <a:pt x="446" y="20"/>
                  </a:lnTo>
                  <a:lnTo>
                    <a:pt x="444" y="15"/>
                  </a:lnTo>
                  <a:lnTo>
                    <a:pt x="442" y="13"/>
                  </a:lnTo>
                  <a:lnTo>
                    <a:pt x="438" y="9"/>
                  </a:lnTo>
                  <a:lnTo>
                    <a:pt x="434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6" name="Group 367"/>
            <p:cNvGrpSpPr>
              <a:grpSpLocks/>
            </p:cNvGrpSpPr>
            <p:nvPr/>
          </p:nvGrpSpPr>
          <p:grpSpPr bwMode="auto">
            <a:xfrm>
              <a:off x="788" y="3107"/>
              <a:ext cx="250" cy="148"/>
              <a:chOff x="570" y="3062"/>
              <a:chExt cx="241" cy="184"/>
            </a:xfrm>
          </p:grpSpPr>
          <p:sp>
            <p:nvSpPr>
              <p:cNvPr id="21160" name="Freeform 368"/>
              <p:cNvSpPr>
                <a:spLocks/>
              </p:cNvSpPr>
              <p:nvPr/>
            </p:nvSpPr>
            <p:spPr bwMode="auto">
              <a:xfrm>
                <a:off x="570" y="3062"/>
                <a:ext cx="241" cy="184"/>
              </a:xfrm>
              <a:custGeom>
                <a:avLst/>
                <a:gdLst>
                  <a:gd name="T0" fmla="*/ 24 w 481"/>
                  <a:gd name="T1" fmla="*/ 1 h 368"/>
                  <a:gd name="T2" fmla="*/ 22 w 481"/>
                  <a:gd name="T3" fmla="*/ 1 h 368"/>
                  <a:gd name="T4" fmla="*/ 22 w 481"/>
                  <a:gd name="T5" fmla="*/ 1 h 368"/>
                  <a:gd name="T6" fmla="*/ 21 w 481"/>
                  <a:gd name="T7" fmla="*/ 3 h 368"/>
                  <a:gd name="T8" fmla="*/ 20 w 481"/>
                  <a:gd name="T9" fmla="*/ 3 h 368"/>
                  <a:gd name="T10" fmla="*/ 19 w 481"/>
                  <a:gd name="T11" fmla="*/ 3 h 368"/>
                  <a:gd name="T12" fmla="*/ 18 w 481"/>
                  <a:gd name="T13" fmla="*/ 5 h 368"/>
                  <a:gd name="T14" fmla="*/ 17 w 481"/>
                  <a:gd name="T15" fmla="*/ 6 h 368"/>
                  <a:gd name="T16" fmla="*/ 17 w 481"/>
                  <a:gd name="T17" fmla="*/ 6 h 368"/>
                  <a:gd name="T18" fmla="*/ 16 w 481"/>
                  <a:gd name="T19" fmla="*/ 6 h 368"/>
                  <a:gd name="T20" fmla="*/ 15 w 481"/>
                  <a:gd name="T21" fmla="*/ 6 h 368"/>
                  <a:gd name="T22" fmla="*/ 15 w 481"/>
                  <a:gd name="T23" fmla="*/ 6 h 368"/>
                  <a:gd name="T24" fmla="*/ 14 w 481"/>
                  <a:gd name="T25" fmla="*/ 6 h 368"/>
                  <a:gd name="T26" fmla="*/ 14 w 481"/>
                  <a:gd name="T27" fmla="*/ 6 h 368"/>
                  <a:gd name="T28" fmla="*/ 13 w 481"/>
                  <a:gd name="T29" fmla="*/ 7 h 368"/>
                  <a:gd name="T30" fmla="*/ 12 w 481"/>
                  <a:gd name="T31" fmla="*/ 9 h 368"/>
                  <a:gd name="T32" fmla="*/ 11 w 481"/>
                  <a:gd name="T33" fmla="*/ 9 h 368"/>
                  <a:gd name="T34" fmla="*/ 10 w 481"/>
                  <a:gd name="T35" fmla="*/ 9 h 368"/>
                  <a:gd name="T36" fmla="*/ 9 w 481"/>
                  <a:gd name="T37" fmla="*/ 9 h 368"/>
                  <a:gd name="T38" fmla="*/ 9 w 481"/>
                  <a:gd name="T39" fmla="*/ 9 h 368"/>
                  <a:gd name="T40" fmla="*/ 9 w 481"/>
                  <a:gd name="T41" fmla="*/ 7 h 368"/>
                  <a:gd name="T42" fmla="*/ 10 w 481"/>
                  <a:gd name="T43" fmla="*/ 6 h 368"/>
                  <a:gd name="T44" fmla="*/ 9 w 481"/>
                  <a:gd name="T45" fmla="*/ 6 h 368"/>
                  <a:gd name="T46" fmla="*/ 9 w 481"/>
                  <a:gd name="T47" fmla="*/ 6 h 368"/>
                  <a:gd name="T48" fmla="*/ 8 w 481"/>
                  <a:gd name="T49" fmla="*/ 5 h 368"/>
                  <a:gd name="T50" fmla="*/ 8 w 481"/>
                  <a:gd name="T51" fmla="*/ 11 h 368"/>
                  <a:gd name="T52" fmla="*/ 7 w 481"/>
                  <a:gd name="T53" fmla="*/ 11 h 368"/>
                  <a:gd name="T54" fmla="*/ 6 w 481"/>
                  <a:gd name="T55" fmla="*/ 11 h 368"/>
                  <a:gd name="T56" fmla="*/ 4 w 481"/>
                  <a:gd name="T57" fmla="*/ 11 h 368"/>
                  <a:gd name="T58" fmla="*/ 4 w 481"/>
                  <a:gd name="T59" fmla="*/ 11 h 368"/>
                  <a:gd name="T60" fmla="*/ 3 w 481"/>
                  <a:gd name="T61" fmla="*/ 10 h 368"/>
                  <a:gd name="T62" fmla="*/ 3 w 481"/>
                  <a:gd name="T63" fmla="*/ 9 h 368"/>
                  <a:gd name="T64" fmla="*/ 3 w 481"/>
                  <a:gd name="T65" fmla="*/ 9 h 368"/>
                  <a:gd name="T66" fmla="*/ 0 w 481"/>
                  <a:gd name="T67" fmla="*/ 11 h 368"/>
                  <a:gd name="T68" fmla="*/ 3 w 481"/>
                  <a:gd name="T69" fmla="*/ 21 h 368"/>
                  <a:gd name="T70" fmla="*/ 4 w 481"/>
                  <a:gd name="T71" fmla="*/ 22 h 368"/>
                  <a:gd name="T72" fmla="*/ 5 w 481"/>
                  <a:gd name="T73" fmla="*/ 23 h 368"/>
                  <a:gd name="T74" fmla="*/ 6 w 481"/>
                  <a:gd name="T75" fmla="*/ 23 h 368"/>
                  <a:gd name="T76" fmla="*/ 8 w 481"/>
                  <a:gd name="T77" fmla="*/ 23 h 368"/>
                  <a:gd name="T78" fmla="*/ 10 w 481"/>
                  <a:gd name="T79" fmla="*/ 23 h 368"/>
                  <a:gd name="T80" fmla="*/ 12 w 481"/>
                  <a:gd name="T81" fmla="*/ 22 h 368"/>
                  <a:gd name="T82" fmla="*/ 14 w 481"/>
                  <a:gd name="T83" fmla="*/ 22 h 368"/>
                  <a:gd name="T84" fmla="*/ 16 w 481"/>
                  <a:gd name="T85" fmla="*/ 22 h 368"/>
                  <a:gd name="T86" fmla="*/ 17 w 481"/>
                  <a:gd name="T87" fmla="*/ 21 h 368"/>
                  <a:gd name="T88" fmla="*/ 19 w 481"/>
                  <a:gd name="T89" fmla="*/ 21 h 368"/>
                  <a:gd name="T90" fmla="*/ 20 w 481"/>
                  <a:gd name="T91" fmla="*/ 20 h 368"/>
                  <a:gd name="T92" fmla="*/ 21 w 481"/>
                  <a:gd name="T93" fmla="*/ 19 h 368"/>
                  <a:gd name="T94" fmla="*/ 22 w 481"/>
                  <a:gd name="T95" fmla="*/ 18 h 368"/>
                  <a:gd name="T96" fmla="*/ 25 w 481"/>
                  <a:gd name="T97" fmla="*/ 13 h 368"/>
                  <a:gd name="T98" fmla="*/ 27 w 481"/>
                  <a:gd name="T99" fmla="*/ 12 h 368"/>
                  <a:gd name="T100" fmla="*/ 28 w 481"/>
                  <a:gd name="T101" fmla="*/ 11 h 368"/>
                  <a:gd name="T102" fmla="*/ 29 w 481"/>
                  <a:gd name="T103" fmla="*/ 10 h 368"/>
                  <a:gd name="T104" fmla="*/ 29 w 481"/>
                  <a:gd name="T105" fmla="*/ 10 h 368"/>
                  <a:gd name="T106" fmla="*/ 30 w 481"/>
                  <a:gd name="T107" fmla="*/ 7 h 368"/>
                  <a:gd name="T108" fmla="*/ 31 w 481"/>
                  <a:gd name="T109" fmla="*/ 6 h 368"/>
                  <a:gd name="T110" fmla="*/ 29 w 481"/>
                  <a:gd name="T111" fmla="*/ 6 h 368"/>
                  <a:gd name="T112" fmla="*/ 29 w 481"/>
                  <a:gd name="T113" fmla="*/ 5 h 368"/>
                  <a:gd name="T114" fmla="*/ 28 w 481"/>
                  <a:gd name="T115" fmla="*/ 4 h 368"/>
                  <a:gd name="T116" fmla="*/ 29 w 481"/>
                  <a:gd name="T117" fmla="*/ 3 h 368"/>
                  <a:gd name="T118" fmla="*/ 28 w 481"/>
                  <a:gd name="T119" fmla="*/ 1 h 368"/>
                  <a:gd name="T120" fmla="*/ 28 w 481"/>
                  <a:gd name="T121" fmla="*/ 0 h 36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81"/>
                  <a:gd name="T184" fmla="*/ 0 h 368"/>
                  <a:gd name="T185" fmla="*/ 481 w 481"/>
                  <a:gd name="T186" fmla="*/ 368 h 36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81" h="368">
                    <a:moveTo>
                      <a:pt x="376" y="0"/>
                    </a:moveTo>
                    <a:lnTo>
                      <a:pt x="374" y="5"/>
                    </a:lnTo>
                    <a:lnTo>
                      <a:pt x="370" y="9"/>
                    </a:lnTo>
                    <a:lnTo>
                      <a:pt x="365" y="13"/>
                    </a:lnTo>
                    <a:lnTo>
                      <a:pt x="361" y="17"/>
                    </a:lnTo>
                    <a:lnTo>
                      <a:pt x="352" y="20"/>
                    </a:lnTo>
                    <a:lnTo>
                      <a:pt x="348" y="22"/>
                    </a:lnTo>
                    <a:lnTo>
                      <a:pt x="348" y="24"/>
                    </a:lnTo>
                    <a:lnTo>
                      <a:pt x="346" y="26"/>
                    </a:lnTo>
                    <a:lnTo>
                      <a:pt x="344" y="28"/>
                    </a:lnTo>
                    <a:lnTo>
                      <a:pt x="342" y="30"/>
                    </a:lnTo>
                    <a:lnTo>
                      <a:pt x="335" y="33"/>
                    </a:lnTo>
                    <a:lnTo>
                      <a:pt x="327" y="37"/>
                    </a:lnTo>
                    <a:lnTo>
                      <a:pt x="316" y="43"/>
                    </a:lnTo>
                    <a:lnTo>
                      <a:pt x="308" y="45"/>
                    </a:lnTo>
                    <a:lnTo>
                      <a:pt x="305" y="47"/>
                    </a:lnTo>
                    <a:lnTo>
                      <a:pt x="301" y="49"/>
                    </a:lnTo>
                    <a:lnTo>
                      <a:pt x="299" y="52"/>
                    </a:lnTo>
                    <a:lnTo>
                      <a:pt x="295" y="56"/>
                    </a:lnTo>
                    <a:lnTo>
                      <a:pt x="290" y="65"/>
                    </a:lnTo>
                    <a:lnTo>
                      <a:pt x="284" y="75"/>
                    </a:lnTo>
                    <a:lnTo>
                      <a:pt x="276" y="92"/>
                    </a:lnTo>
                    <a:lnTo>
                      <a:pt x="274" y="97"/>
                    </a:lnTo>
                    <a:lnTo>
                      <a:pt x="271" y="99"/>
                    </a:lnTo>
                    <a:lnTo>
                      <a:pt x="267" y="99"/>
                    </a:lnTo>
                    <a:lnTo>
                      <a:pt x="263" y="97"/>
                    </a:lnTo>
                    <a:lnTo>
                      <a:pt x="259" y="97"/>
                    </a:lnTo>
                    <a:lnTo>
                      <a:pt x="256" y="94"/>
                    </a:lnTo>
                    <a:lnTo>
                      <a:pt x="254" y="92"/>
                    </a:lnTo>
                    <a:lnTo>
                      <a:pt x="250" y="88"/>
                    </a:lnTo>
                    <a:lnTo>
                      <a:pt x="246" y="86"/>
                    </a:lnTo>
                    <a:lnTo>
                      <a:pt x="242" y="84"/>
                    </a:lnTo>
                    <a:lnTo>
                      <a:pt x="239" y="82"/>
                    </a:lnTo>
                    <a:lnTo>
                      <a:pt x="235" y="82"/>
                    </a:lnTo>
                    <a:lnTo>
                      <a:pt x="231" y="82"/>
                    </a:lnTo>
                    <a:lnTo>
                      <a:pt x="229" y="82"/>
                    </a:lnTo>
                    <a:lnTo>
                      <a:pt x="226" y="82"/>
                    </a:lnTo>
                    <a:lnTo>
                      <a:pt x="220" y="86"/>
                    </a:lnTo>
                    <a:lnTo>
                      <a:pt x="214" y="88"/>
                    </a:lnTo>
                    <a:lnTo>
                      <a:pt x="212" y="90"/>
                    </a:lnTo>
                    <a:lnTo>
                      <a:pt x="211" y="92"/>
                    </a:lnTo>
                    <a:lnTo>
                      <a:pt x="209" y="99"/>
                    </a:lnTo>
                    <a:lnTo>
                      <a:pt x="205" y="107"/>
                    </a:lnTo>
                    <a:lnTo>
                      <a:pt x="201" y="114"/>
                    </a:lnTo>
                    <a:lnTo>
                      <a:pt x="199" y="116"/>
                    </a:lnTo>
                    <a:lnTo>
                      <a:pt x="195" y="122"/>
                    </a:lnTo>
                    <a:lnTo>
                      <a:pt x="190" y="128"/>
                    </a:lnTo>
                    <a:lnTo>
                      <a:pt x="184" y="131"/>
                    </a:lnTo>
                    <a:lnTo>
                      <a:pt x="179" y="133"/>
                    </a:lnTo>
                    <a:lnTo>
                      <a:pt x="175" y="137"/>
                    </a:lnTo>
                    <a:lnTo>
                      <a:pt x="169" y="139"/>
                    </a:lnTo>
                    <a:lnTo>
                      <a:pt x="163" y="141"/>
                    </a:lnTo>
                    <a:lnTo>
                      <a:pt x="160" y="143"/>
                    </a:lnTo>
                    <a:lnTo>
                      <a:pt x="150" y="143"/>
                    </a:lnTo>
                    <a:lnTo>
                      <a:pt x="145" y="143"/>
                    </a:lnTo>
                    <a:lnTo>
                      <a:pt x="139" y="143"/>
                    </a:lnTo>
                    <a:lnTo>
                      <a:pt x="137" y="143"/>
                    </a:lnTo>
                    <a:lnTo>
                      <a:pt x="135" y="139"/>
                    </a:lnTo>
                    <a:lnTo>
                      <a:pt x="135" y="137"/>
                    </a:lnTo>
                    <a:lnTo>
                      <a:pt x="133" y="135"/>
                    </a:lnTo>
                    <a:lnTo>
                      <a:pt x="133" y="133"/>
                    </a:lnTo>
                    <a:lnTo>
                      <a:pt x="135" y="129"/>
                    </a:lnTo>
                    <a:lnTo>
                      <a:pt x="137" y="126"/>
                    </a:lnTo>
                    <a:lnTo>
                      <a:pt x="141" y="120"/>
                    </a:lnTo>
                    <a:lnTo>
                      <a:pt x="145" y="118"/>
                    </a:lnTo>
                    <a:lnTo>
                      <a:pt x="145" y="111"/>
                    </a:lnTo>
                    <a:lnTo>
                      <a:pt x="145" y="105"/>
                    </a:lnTo>
                    <a:lnTo>
                      <a:pt x="143" y="99"/>
                    </a:lnTo>
                    <a:lnTo>
                      <a:pt x="143" y="94"/>
                    </a:lnTo>
                    <a:lnTo>
                      <a:pt x="139" y="88"/>
                    </a:lnTo>
                    <a:lnTo>
                      <a:pt x="137" y="84"/>
                    </a:lnTo>
                    <a:lnTo>
                      <a:pt x="135" y="81"/>
                    </a:lnTo>
                    <a:lnTo>
                      <a:pt x="132" y="77"/>
                    </a:lnTo>
                    <a:lnTo>
                      <a:pt x="126" y="73"/>
                    </a:lnTo>
                    <a:lnTo>
                      <a:pt x="122" y="69"/>
                    </a:lnTo>
                    <a:lnTo>
                      <a:pt x="118" y="67"/>
                    </a:lnTo>
                    <a:lnTo>
                      <a:pt x="116" y="67"/>
                    </a:lnTo>
                    <a:lnTo>
                      <a:pt x="116" y="161"/>
                    </a:lnTo>
                    <a:lnTo>
                      <a:pt x="115" y="163"/>
                    </a:lnTo>
                    <a:lnTo>
                      <a:pt x="111" y="167"/>
                    </a:lnTo>
                    <a:lnTo>
                      <a:pt x="107" y="171"/>
                    </a:lnTo>
                    <a:lnTo>
                      <a:pt x="101" y="173"/>
                    </a:lnTo>
                    <a:lnTo>
                      <a:pt x="98" y="173"/>
                    </a:lnTo>
                    <a:lnTo>
                      <a:pt x="92" y="173"/>
                    </a:lnTo>
                    <a:lnTo>
                      <a:pt x="88" y="173"/>
                    </a:lnTo>
                    <a:lnTo>
                      <a:pt x="83" y="173"/>
                    </a:lnTo>
                    <a:lnTo>
                      <a:pt x="56" y="171"/>
                    </a:lnTo>
                    <a:lnTo>
                      <a:pt x="53" y="169"/>
                    </a:lnTo>
                    <a:lnTo>
                      <a:pt x="51" y="167"/>
                    </a:lnTo>
                    <a:lnTo>
                      <a:pt x="49" y="165"/>
                    </a:lnTo>
                    <a:lnTo>
                      <a:pt x="49" y="163"/>
                    </a:lnTo>
                    <a:lnTo>
                      <a:pt x="47" y="159"/>
                    </a:lnTo>
                    <a:lnTo>
                      <a:pt x="45" y="144"/>
                    </a:lnTo>
                    <a:lnTo>
                      <a:pt x="43" y="144"/>
                    </a:lnTo>
                    <a:lnTo>
                      <a:pt x="39" y="143"/>
                    </a:lnTo>
                    <a:lnTo>
                      <a:pt x="37" y="143"/>
                    </a:lnTo>
                    <a:lnTo>
                      <a:pt x="36" y="143"/>
                    </a:lnTo>
                    <a:lnTo>
                      <a:pt x="36" y="144"/>
                    </a:lnTo>
                    <a:lnTo>
                      <a:pt x="26" y="165"/>
                    </a:lnTo>
                    <a:lnTo>
                      <a:pt x="0" y="171"/>
                    </a:lnTo>
                    <a:lnTo>
                      <a:pt x="17" y="229"/>
                    </a:lnTo>
                    <a:lnTo>
                      <a:pt x="39" y="263"/>
                    </a:lnTo>
                    <a:lnTo>
                      <a:pt x="39" y="334"/>
                    </a:lnTo>
                    <a:lnTo>
                      <a:pt x="41" y="334"/>
                    </a:lnTo>
                    <a:lnTo>
                      <a:pt x="43" y="338"/>
                    </a:lnTo>
                    <a:lnTo>
                      <a:pt x="49" y="342"/>
                    </a:lnTo>
                    <a:lnTo>
                      <a:pt x="56" y="348"/>
                    </a:lnTo>
                    <a:lnTo>
                      <a:pt x="62" y="351"/>
                    </a:lnTo>
                    <a:lnTo>
                      <a:pt x="68" y="355"/>
                    </a:lnTo>
                    <a:lnTo>
                      <a:pt x="73" y="357"/>
                    </a:lnTo>
                    <a:lnTo>
                      <a:pt x="81" y="361"/>
                    </a:lnTo>
                    <a:lnTo>
                      <a:pt x="90" y="363"/>
                    </a:lnTo>
                    <a:lnTo>
                      <a:pt x="98" y="365"/>
                    </a:lnTo>
                    <a:lnTo>
                      <a:pt x="109" y="366"/>
                    </a:lnTo>
                    <a:lnTo>
                      <a:pt x="120" y="368"/>
                    </a:lnTo>
                    <a:lnTo>
                      <a:pt x="122" y="366"/>
                    </a:lnTo>
                    <a:lnTo>
                      <a:pt x="132" y="363"/>
                    </a:lnTo>
                    <a:lnTo>
                      <a:pt x="145" y="357"/>
                    </a:lnTo>
                    <a:lnTo>
                      <a:pt x="160" y="353"/>
                    </a:lnTo>
                    <a:lnTo>
                      <a:pt x="177" y="346"/>
                    </a:lnTo>
                    <a:lnTo>
                      <a:pt x="192" y="342"/>
                    </a:lnTo>
                    <a:lnTo>
                      <a:pt x="199" y="340"/>
                    </a:lnTo>
                    <a:lnTo>
                      <a:pt x="207" y="340"/>
                    </a:lnTo>
                    <a:lnTo>
                      <a:pt x="211" y="340"/>
                    </a:lnTo>
                    <a:lnTo>
                      <a:pt x="216" y="340"/>
                    </a:lnTo>
                    <a:lnTo>
                      <a:pt x="224" y="340"/>
                    </a:lnTo>
                    <a:lnTo>
                      <a:pt x="246" y="340"/>
                    </a:lnTo>
                    <a:lnTo>
                      <a:pt x="252" y="338"/>
                    </a:lnTo>
                    <a:lnTo>
                      <a:pt x="259" y="338"/>
                    </a:lnTo>
                    <a:lnTo>
                      <a:pt x="267" y="336"/>
                    </a:lnTo>
                    <a:lnTo>
                      <a:pt x="274" y="334"/>
                    </a:lnTo>
                    <a:lnTo>
                      <a:pt x="284" y="331"/>
                    </a:lnTo>
                    <a:lnTo>
                      <a:pt x="291" y="327"/>
                    </a:lnTo>
                    <a:lnTo>
                      <a:pt x="299" y="323"/>
                    </a:lnTo>
                    <a:lnTo>
                      <a:pt x="305" y="319"/>
                    </a:lnTo>
                    <a:lnTo>
                      <a:pt x="310" y="316"/>
                    </a:lnTo>
                    <a:lnTo>
                      <a:pt x="318" y="306"/>
                    </a:lnTo>
                    <a:lnTo>
                      <a:pt x="323" y="302"/>
                    </a:lnTo>
                    <a:lnTo>
                      <a:pt x="327" y="297"/>
                    </a:lnTo>
                    <a:lnTo>
                      <a:pt x="331" y="293"/>
                    </a:lnTo>
                    <a:lnTo>
                      <a:pt x="333" y="289"/>
                    </a:lnTo>
                    <a:lnTo>
                      <a:pt x="342" y="278"/>
                    </a:lnTo>
                    <a:lnTo>
                      <a:pt x="365" y="254"/>
                    </a:lnTo>
                    <a:lnTo>
                      <a:pt x="387" y="227"/>
                    </a:lnTo>
                    <a:lnTo>
                      <a:pt x="397" y="216"/>
                    </a:lnTo>
                    <a:lnTo>
                      <a:pt x="402" y="210"/>
                    </a:lnTo>
                    <a:lnTo>
                      <a:pt x="412" y="197"/>
                    </a:lnTo>
                    <a:lnTo>
                      <a:pt x="423" y="186"/>
                    </a:lnTo>
                    <a:lnTo>
                      <a:pt x="427" y="182"/>
                    </a:lnTo>
                    <a:lnTo>
                      <a:pt x="432" y="176"/>
                    </a:lnTo>
                    <a:lnTo>
                      <a:pt x="446" y="169"/>
                    </a:lnTo>
                    <a:lnTo>
                      <a:pt x="451" y="163"/>
                    </a:lnTo>
                    <a:lnTo>
                      <a:pt x="457" y="158"/>
                    </a:lnTo>
                    <a:lnTo>
                      <a:pt x="461" y="156"/>
                    </a:lnTo>
                    <a:lnTo>
                      <a:pt x="463" y="152"/>
                    </a:lnTo>
                    <a:lnTo>
                      <a:pt x="463" y="150"/>
                    </a:lnTo>
                    <a:lnTo>
                      <a:pt x="464" y="148"/>
                    </a:lnTo>
                    <a:lnTo>
                      <a:pt x="466" y="144"/>
                    </a:lnTo>
                    <a:lnTo>
                      <a:pt x="472" y="131"/>
                    </a:lnTo>
                    <a:lnTo>
                      <a:pt x="476" y="124"/>
                    </a:lnTo>
                    <a:lnTo>
                      <a:pt x="479" y="118"/>
                    </a:lnTo>
                    <a:lnTo>
                      <a:pt x="481" y="111"/>
                    </a:lnTo>
                    <a:lnTo>
                      <a:pt x="481" y="107"/>
                    </a:lnTo>
                    <a:lnTo>
                      <a:pt x="463" y="109"/>
                    </a:lnTo>
                    <a:lnTo>
                      <a:pt x="461" y="101"/>
                    </a:lnTo>
                    <a:lnTo>
                      <a:pt x="459" y="88"/>
                    </a:lnTo>
                    <a:lnTo>
                      <a:pt x="457" y="81"/>
                    </a:lnTo>
                    <a:lnTo>
                      <a:pt x="455" y="73"/>
                    </a:lnTo>
                    <a:lnTo>
                      <a:pt x="453" y="69"/>
                    </a:lnTo>
                    <a:lnTo>
                      <a:pt x="451" y="67"/>
                    </a:lnTo>
                    <a:lnTo>
                      <a:pt x="451" y="65"/>
                    </a:lnTo>
                    <a:lnTo>
                      <a:pt x="448" y="64"/>
                    </a:lnTo>
                    <a:lnTo>
                      <a:pt x="449" y="58"/>
                    </a:lnTo>
                    <a:lnTo>
                      <a:pt x="449" y="43"/>
                    </a:lnTo>
                    <a:lnTo>
                      <a:pt x="449" y="33"/>
                    </a:lnTo>
                    <a:lnTo>
                      <a:pt x="448" y="24"/>
                    </a:lnTo>
                    <a:lnTo>
                      <a:pt x="446" y="20"/>
                    </a:lnTo>
                    <a:lnTo>
                      <a:pt x="444" y="15"/>
                    </a:lnTo>
                    <a:lnTo>
                      <a:pt x="442" y="13"/>
                    </a:lnTo>
                    <a:lnTo>
                      <a:pt x="438" y="9"/>
                    </a:lnTo>
                    <a:lnTo>
                      <a:pt x="434" y="0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61" name="Freeform 369"/>
              <p:cNvSpPr>
                <a:spLocks/>
              </p:cNvSpPr>
              <p:nvPr/>
            </p:nvSpPr>
            <p:spPr bwMode="auto">
              <a:xfrm>
                <a:off x="570" y="3062"/>
                <a:ext cx="241" cy="184"/>
              </a:xfrm>
              <a:custGeom>
                <a:avLst/>
                <a:gdLst>
                  <a:gd name="T0" fmla="*/ 24 w 481"/>
                  <a:gd name="T1" fmla="*/ 1 h 368"/>
                  <a:gd name="T2" fmla="*/ 22 w 481"/>
                  <a:gd name="T3" fmla="*/ 1 h 368"/>
                  <a:gd name="T4" fmla="*/ 22 w 481"/>
                  <a:gd name="T5" fmla="*/ 1 h 368"/>
                  <a:gd name="T6" fmla="*/ 21 w 481"/>
                  <a:gd name="T7" fmla="*/ 3 h 368"/>
                  <a:gd name="T8" fmla="*/ 20 w 481"/>
                  <a:gd name="T9" fmla="*/ 3 h 368"/>
                  <a:gd name="T10" fmla="*/ 19 w 481"/>
                  <a:gd name="T11" fmla="*/ 3 h 368"/>
                  <a:gd name="T12" fmla="*/ 18 w 481"/>
                  <a:gd name="T13" fmla="*/ 5 h 368"/>
                  <a:gd name="T14" fmla="*/ 17 w 481"/>
                  <a:gd name="T15" fmla="*/ 6 h 368"/>
                  <a:gd name="T16" fmla="*/ 17 w 481"/>
                  <a:gd name="T17" fmla="*/ 6 h 368"/>
                  <a:gd name="T18" fmla="*/ 16 w 481"/>
                  <a:gd name="T19" fmla="*/ 6 h 368"/>
                  <a:gd name="T20" fmla="*/ 15 w 481"/>
                  <a:gd name="T21" fmla="*/ 6 h 368"/>
                  <a:gd name="T22" fmla="*/ 15 w 481"/>
                  <a:gd name="T23" fmla="*/ 6 h 368"/>
                  <a:gd name="T24" fmla="*/ 14 w 481"/>
                  <a:gd name="T25" fmla="*/ 6 h 368"/>
                  <a:gd name="T26" fmla="*/ 14 w 481"/>
                  <a:gd name="T27" fmla="*/ 6 h 368"/>
                  <a:gd name="T28" fmla="*/ 13 w 481"/>
                  <a:gd name="T29" fmla="*/ 7 h 368"/>
                  <a:gd name="T30" fmla="*/ 12 w 481"/>
                  <a:gd name="T31" fmla="*/ 9 h 368"/>
                  <a:gd name="T32" fmla="*/ 11 w 481"/>
                  <a:gd name="T33" fmla="*/ 9 h 368"/>
                  <a:gd name="T34" fmla="*/ 10 w 481"/>
                  <a:gd name="T35" fmla="*/ 9 h 368"/>
                  <a:gd name="T36" fmla="*/ 9 w 481"/>
                  <a:gd name="T37" fmla="*/ 9 h 368"/>
                  <a:gd name="T38" fmla="*/ 9 w 481"/>
                  <a:gd name="T39" fmla="*/ 9 h 368"/>
                  <a:gd name="T40" fmla="*/ 9 w 481"/>
                  <a:gd name="T41" fmla="*/ 7 h 368"/>
                  <a:gd name="T42" fmla="*/ 10 w 481"/>
                  <a:gd name="T43" fmla="*/ 6 h 368"/>
                  <a:gd name="T44" fmla="*/ 9 w 481"/>
                  <a:gd name="T45" fmla="*/ 6 h 368"/>
                  <a:gd name="T46" fmla="*/ 9 w 481"/>
                  <a:gd name="T47" fmla="*/ 6 h 368"/>
                  <a:gd name="T48" fmla="*/ 8 w 481"/>
                  <a:gd name="T49" fmla="*/ 5 h 368"/>
                  <a:gd name="T50" fmla="*/ 8 w 481"/>
                  <a:gd name="T51" fmla="*/ 11 h 368"/>
                  <a:gd name="T52" fmla="*/ 7 w 481"/>
                  <a:gd name="T53" fmla="*/ 11 h 368"/>
                  <a:gd name="T54" fmla="*/ 6 w 481"/>
                  <a:gd name="T55" fmla="*/ 11 h 368"/>
                  <a:gd name="T56" fmla="*/ 4 w 481"/>
                  <a:gd name="T57" fmla="*/ 11 h 368"/>
                  <a:gd name="T58" fmla="*/ 4 w 481"/>
                  <a:gd name="T59" fmla="*/ 11 h 368"/>
                  <a:gd name="T60" fmla="*/ 3 w 481"/>
                  <a:gd name="T61" fmla="*/ 10 h 368"/>
                  <a:gd name="T62" fmla="*/ 3 w 481"/>
                  <a:gd name="T63" fmla="*/ 9 h 368"/>
                  <a:gd name="T64" fmla="*/ 3 w 481"/>
                  <a:gd name="T65" fmla="*/ 9 h 368"/>
                  <a:gd name="T66" fmla="*/ 0 w 481"/>
                  <a:gd name="T67" fmla="*/ 11 h 368"/>
                  <a:gd name="T68" fmla="*/ 3 w 481"/>
                  <a:gd name="T69" fmla="*/ 21 h 368"/>
                  <a:gd name="T70" fmla="*/ 4 w 481"/>
                  <a:gd name="T71" fmla="*/ 22 h 368"/>
                  <a:gd name="T72" fmla="*/ 5 w 481"/>
                  <a:gd name="T73" fmla="*/ 23 h 368"/>
                  <a:gd name="T74" fmla="*/ 6 w 481"/>
                  <a:gd name="T75" fmla="*/ 23 h 368"/>
                  <a:gd name="T76" fmla="*/ 8 w 481"/>
                  <a:gd name="T77" fmla="*/ 23 h 368"/>
                  <a:gd name="T78" fmla="*/ 10 w 481"/>
                  <a:gd name="T79" fmla="*/ 23 h 368"/>
                  <a:gd name="T80" fmla="*/ 12 w 481"/>
                  <a:gd name="T81" fmla="*/ 22 h 368"/>
                  <a:gd name="T82" fmla="*/ 14 w 481"/>
                  <a:gd name="T83" fmla="*/ 22 h 368"/>
                  <a:gd name="T84" fmla="*/ 16 w 481"/>
                  <a:gd name="T85" fmla="*/ 22 h 368"/>
                  <a:gd name="T86" fmla="*/ 17 w 481"/>
                  <a:gd name="T87" fmla="*/ 21 h 368"/>
                  <a:gd name="T88" fmla="*/ 19 w 481"/>
                  <a:gd name="T89" fmla="*/ 21 h 368"/>
                  <a:gd name="T90" fmla="*/ 20 w 481"/>
                  <a:gd name="T91" fmla="*/ 20 h 368"/>
                  <a:gd name="T92" fmla="*/ 21 w 481"/>
                  <a:gd name="T93" fmla="*/ 19 h 368"/>
                  <a:gd name="T94" fmla="*/ 22 w 481"/>
                  <a:gd name="T95" fmla="*/ 18 h 368"/>
                  <a:gd name="T96" fmla="*/ 25 w 481"/>
                  <a:gd name="T97" fmla="*/ 13 h 368"/>
                  <a:gd name="T98" fmla="*/ 27 w 481"/>
                  <a:gd name="T99" fmla="*/ 12 h 368"/>
                  <a:gd name="T100" fmla="*/ 28 w 481"/>
                  <a:gd name="T101" fmla="*/ 11 h 368"/>
                  <a:gd name="T102" fmla="*/ 29 w 481"/>
                  <a:gd name="T103" fmla="*/ 10 h 368"/>
                  <a:gd name="T104" fmla="*/ 29 w 481"/>
                  <a:gd name="T105" fmla="*/ 10 h 368"/>
                  <a:gd name="T106" fmla="*/ 30 w 481"/>
                  <a:gd name="T107" fmla="*/ 7 h 368"/>
                  <a:gd name="T108" fmla="*/ 31 w 481"/>
                  <a:gd name="T109" fmla="*/ 6 h 368"/>
                  <a:gd name="T110" fmla="*/ 29 w 481"/>
                  <a:gd name="T111" fmla="*/ 6 h 368"/>
                  <a:gd name="T112" fmla="*/ 29 w 481"/>
                  <a:gd name="T113" fmla="*/ 5 h 368"/>
                  <a:gd name="T114" fmla="*/ 28 w 481"/>
                  <a:gd name="T115" fmla="*/ 4 h 368"/>
                  <a:gd name="T116" fmla="*/ 29 w 481"/>
                  <a:gd name="T117" fmla="*/ 3 h 368"/>
                  <a:gd name="T118" fmla="*/ 28 w 481"/>
                  <a:gd name="T119" fmla="*/ 1 h 368"/>
                  <a:gd name="T120" fmla="*/ 28 w 481"/>
                  <a:gd name="T121" fmla="*/ 0 h 36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81"/>
                  <a:gd name="T184" fmla="*/ 0 h 368"/>
                  <a:gd name="T185" fmla="*/ 481 w 481"/>
                  <a:gd name="T186" fmla="*/ 368 h 36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81" h="368">
                    <a:moveTo>
                      <a:pt x="376" y="0"/>
                    </a:moveTo>
                    <a:lnTo>
                      <a:pt x="374" y="5"/>
                    </a:lnTo>
                    <a:lnTo>
                      <a:pt x="370" y="9"/>
                    </a:lnTo>
                    <a:lnTo>
                      <a:pt x="365" y="13"/>
                    </a:lnTo>
                    <a:lnTo>
                      <a:pt x="361" y="17"/>
                    </a:lnTo>
                    <a:lnTo>
                      <a:pt x="352" y="20"/>
                    </a:lnTo>
                    <a:lnTo>
                      <a:pt x="348" y="22"/>
                    </a:lnTo>
                    <a:lnTo>
                      <a:pt x="348" y="24"/>
                    </a:lnTo>
                    <a:lnTo>
                      <a:pt x="346" y="26"/>
                    </a:lnTo>
                    <a:lnTo>
                      <a:pt x="344" y="28"/>
                    </a:lnTo>
                    <a:lnTo>
                      <a:pt x="342" y="30"/>
                    </a:lnTo>
                    <a:lnTo>
                      <a:pt x="335" y="33"/>
                    </a:lnTo>
                    <a:lnTo>
                      <a:pt x="327" y="37"/>
                    </a:lnTo>
                    <a:lnTo>
                      <a:pt x="316" y="43"/>
                    </a:lnTo>
                    <a:lnTo>
                      <a:pt x="308" y="45"/>
                    </a:lnTo>
                    <a:lnTo>
                      <a:pt x="305" y="47"/>
                    </a:lnTo>
                    <a:lnTo>
                      <a:pt x="301" y="49"/>
                    </a:lnTo>
                    <a:lnTo>
                      <a:pt x="299" y="52"/>
                    </a:lnTo>
                    <a:lnTo>
                      <a:pt x="295" y="56"/>
                    </a:lnTo>
                    <a:lnTo>
                      <a:pt x="290" y="65"/>
                    </a:lnTo>
                    <a:lnTo>
                      <a:pt x="284" y="75"/>
                    </a:lnTo>
                    <a:lnTo>
                      <a:pt x="276" y="92"/>
                    </a:lnTo>
                    <a:lnTo>
                      <a:pt x="274" y="97"/>
                    </a:lnTo>
                    <a:lnTo>
                      <a:pt x="271" y="99"/>
                    </a:lnTo>
                    <a:lnTo>
                      <a:pt x="267" y="99"/>
                    </a:lnTo>
                    <a:lnTo>
                      <a:pt x="263" y="97"/>
                    </a:lnTo>
                    <a:lnTo>
                      <a:pt x="259" y="97"/>
                    </a:lnTo>
                    <a:lnTo>
                      <a:pt x="256" y="94"/>
                    </a:lnTo>
                    <a:lnTo>
                      <a:pt x="254" y="92"/>
                    </a:lnTo>
                    <a:lnTo>
                      <a:pt x="250" y="88"/>
                    </a:lnTo>
                    <a:lnTo>
                      <a:pt x="246" y="86"/>
                    </a:lnTo>
                    <a:lnTo>
                      <a:pt x="242" y="84"/>
                    </a:lnTo>
                    <a:lnTo>
                      <a:pt x="239" y="82"/>
                    </a:lnTo>
                    <a:lnTo>
                      <a:pt x="235" y="82"/>
                    </a:lnTo>
                    <a:lnTo>
                      <a:pt x="231" y="82"/>
                    </a:lnTo>
                    <a:lnTo>
                      <a:pt x="229" y="82"/>
                    </a:lnTo>
                    <a:lnTo>
                      <a:pt x="226" y="82"/>
                    </a:lnTo>
                    <a:lnTo>
                      <a:pt x="220" y="86"/>
                    </a:lnTo>
                    <a:lnTo>
                      <a:pt x="214" y="88"/>
                    </a:lnTo>
                    <a:lnTo>
                      <a:pt x="212" y="90"/>
                    </a:lnTo>
                    <a:lnTo>
                      <a:pt x="211" y="92"/>
                    </a:lnTo>
                    <a:lnTo>
                      <a:pt x="209" y="99"/>
                    </a:lnTo>
                    <a:lnTo>
                      <a:pt x="205" y="107"/>
                    </a:lnTo>
                    <a:lnTo>
                      <a:pt x="201" y="114"/>
                    </a:lnTo>
                    <a:lnTo>
                      <a:pt x="199" y="116"/>
                    </a:lnTo>
                    <a:lnTo>
                      <a:pt x="195" y="122"/>
                    </a:lnTo>
                    <a:lnTo>
                      <a:pt x="190" y="128"/>
                    </a:lnTo>
                    <a:lnTo>
                      <a:pt x="184" y="131"/>
                    </a:lnTo>
                    <a:lnTo>
                      <a:pt x="179" y="133"/>
                    </a:lnTo>
                    <a:lnTo>
                      <a:pt x="175" y="137"/>
                    </a:lnTo>
                    <a:lnTo>
                      <a:pt x="169" y="139"/>
                    </a:lnTo>
                    <a:lnTo>
                      <a:pt x="163" y="141"/>
                    </a:lnTo>
                    <a:lnTo>
                      <a:pt x="160" y="143"/>
                    </a:lnTo>
                    <a:lnTo>
                      <a:pt x="150" y="143"/>
                    </a:lnTo>
                    <a:lnTo>
                      <a:pt x="145" y="143"/>
                    </a:lnTo>
                    <a:lnTo>
                      <a:pt x="139" y="143"/>
                    </a:lnTo>
                    <a:lnTo>
                      <a:pt x="137" y="143"/>
                    </a:lnTo>
                    <a:lnTo>
                      <a:pt x="135" y="139"/>
                    </a:lnTo>
                    <a:lnTo>
                      <a:pt x="135" y="137"/>
                    </a:lnTo>
                    <a:lnTo>
                      <a:pt x="133" y="135"/>
                    </a:lnTo>
                    <a:lnTo>
                      <a:pt x="133" y="133"/>
                    </a:lnTo>
                    <a:lnTo>
                      <a:pt x="135" y="129"/>
                    </a:lnTo>
                    <a:lnTo>
                      <a:pt x="137" y="126"/>
                    </a:lnTo>
                    <a:lnTo>
                      <a:pt x="141" y="120"/>
                    </a:lnTo>
                    <a:lnTo>
                      <a:pt x="145" y="118"/>
                    </a:lnTo>
                    <a:lnTo>
                      <a:pt x="145" y="111"/>
                    </a:lnTo>
                    <a:lnTo>
                      <a:pt x="145" y="105"/>
                    </a:lnTo>
                    <a:lnTo>
                      <a:pt x="143" y="99"/>
                    </a:lnTo>
                    <a:lnTo>
                      <a:pt x="143" y="94"/>
                    </a:lnTo>
                    <a:lnTo>
                      <a:pt x="139" y="88"/>
                    </a:lnTo>
                    <a:lnTo>
                      <a:pt x="137" y="84"/>
                    </a:lnTo>
                    <a:lnTo>
                      <a:pt x="135" y="81"/>
                    </a:lnTo>
                    <a:lnTo>
                      <a:pt x="132" y="77"/>
                    </a:lnTo>
                    <a:lnTo>
                      <a:pt x="126" y="73"/>
                    </a:lnTo>
                    <a:lnTo>
                      <a:pt x="122" y="69"/>
                    </a:lnTo>
                    <a:lnTo>
                      <a:pt x="118" y="67"/>
                    </a:lnTo>
                    <a:lnTo>
                      <a:pt x="116" y="67"/>
                    </a:lnTo>
                    <a:lnTo>
                      <a:pt x="116" y="161"/>
                    </a:lnTo>
                    <a:lnTo>
                      <a:pt x="115" y="163"/>
                    </a:lnTo>
                    <a:lnTo>
                      <a:pt x="111" y="167"/>
                    </a:lnTo>
                    <a:lnTo>
                      <a:pt x="107" y="171"/>
                    </a:lnTo>
                    <a:lnTo>
                      <a:pt x="101" y="173"/>
                    </a:lnTo>
                    <a:lnTo>
                      <a:pt x="98" y="173"/>
                    </a:lnTo>
                    <a:lnTo>
                      <a:pt x="92" y="173"/>
                    </a:lnTo>
                    <a:lnTo>
                      <a:pt x="88" y="173"/>
                    </a:lnTo>
                    <a:lnTo>
                      <a:pt x="83" y="173"/>
                    </a:lnTo>
                    <a:lnTo>
                      <a:pt x="56" y="171"/>
                    </a:lnTo>
                    <a:lnTo>
                      <a:pt x="53" y="169"/>
                    </a:lnTo>
                    <a:lnTo>
                      <a:pt x="51" y="167"/>
                    </a:lnTo>
                    <a:lnTo>
                      <a:pt x="49" y="165"/>
                    </a:lnTo>
                    <a:lnTo>
                      <a:pt x="49" y="163"/>
                    </a:lnTo>
                    <a:lnTo>
                      <a:pt x="47" y="159"/>
                    </a:lnTo>
                    <a:lnTo>
                      <a:pt x="45" y="144"/>
                    </a:lnTo>
                    <a:lnTo>
                      <a:pt x="43" y="144"/>
                    </a:lnTo>
                    <a:lnTo>
                      <a:pt x="39" y="143"/>
                    </a:lnTo>
                    <a:lnTo>
                      <a:pt x="37" y="143"/>
                    </a:lnTo>
                    <a:lnTo>
                      <a:pt x="36" y="143"/>
                    </a:lnTo>
                    <a:lnTo>
                      <a:pt x="36" y="144"/>
                    </a:lnTo>
                    <a:lnTo>
                      <a:pt x="26" y="165"/>
                    </a:lnTo>
                    <a:lnTo>
                      <a:pt x="0" y="171"/>
                    </a:lnTo>
                    <a:lnTo>
                      <a:pt x="17" y="229"/>
                    </a:lnTo>
                    <a:lnTo>
                      <a:pt x="39" y="263"/>
                    </a:lnTo>
                    <a:lnTo>
                      <a:pt x="39" y="334"/>
                    </a:lnTo>
                    <a:lnTo>
                      <a:pt x="41" y="334"/>
                    </a:lnTo>
                    <a:lnTo>
                      <a:pt x="43" y="338"/>
                    </a:lnTo>
                    <a:lnTo>
                      <a:pt x="49" y="342"/>
                    </a:lnTo>
                    <a:lnTo>
                      <a:pt x="56" y="348"/>
                    </a:lnTo>
                    <a:lnTo>
                      <a:pt x="62" y="351"/>
                    </a:lnTo>
                    <a:lnTo>
                      <a:pt x="68" y="355"/>
                    </a:lnTo>
                    <a:lnTo>
                      <a:pt x="73" y="357"/>
                    </a:lnTo>
                    <a:lnTo>
                      <a:pt x="81" y="361"/>
                    </a:lnTo>
                    <a:lnTo>
                      <a:pt x="90" y="363"/>
                    </a:lnTo>
                    <a:lnTo>
                      <a:pt x="98" y="365"/>
                    </a:lnTo>
                    <a:lnTo>
                      <a:pt x="109" y="366"/>
                    </a:lnTo>
                    <a:lnTo>
                      <a:pt x="120" y="368"/>
                    </a:lnTo>
                    <a:lnTo>
                      <a:pt x="122" y="366"/>
                    </a:lnTo>
                    <a:lnTo>
                      <a:pt x="132" y="363"/>
                    </a:lnTo>
                    <a:lnTo>
                      <a:pt x="145" y="357"/>
                    </a:lnTo>
                    <a:lnTo>
                      <a:pt x="160" y="353"/>
                    </a:lnTo>
                    <a:lnTo>
                      <a:pt x="177" y="346"/>
                    </a:lnTo>
                    <a:lnTo>
                      <a:pt x="192" y="342"/>
                    </a:lnTo>
                    <a:lnTo>
                      <a:pt x="199" y="340"/>
                    </a:lnTo>
                    <a:lnTo>
                      <a:pt x="207" y="340"/>
                    </a:lnTo>
                    <a:lnTo>
                      <a:pt x="211" y="340"/>
                    </a:lnTo>
                    <a:lnTo>
                      <a:pt x="216" y="340"/>
                    </a:lnTo>
                    <a:lnTo>
                      <a:pt x="224" y="340"/>
                    </a:lnTo>
                    <a:lnTo>
                      <a:pt x="246" y="340"/>
                    </a:lnTo>
                    <a:lnTo>
                      <a:pt x="252" y="338"/>
                    </a:lnTo>
                    <a:lnTo>
                      <a:pt x="259" y="338"/>
                    </a:lnTo>
                    <a:lnTo>
                      <a:pt x="267" y="336"/>
                    </a:lnTo>
                    <a:lnTo>
                      <a:pt x="274" y="334"/>
                    </a:lnTo>
                    <a:lnTo>
                      <a:pt x="284" y="331"/>
                    </a:lnTo>
                    <a:lnTo>
                      <a:pt x="291" y="327"/>
                    </a:lnTo>
                    <a:lnTo>
                      <a:pt x="299" y="323"/>
                    </a:lnTo>
                    <a:lnTo>
                      <a:pt x="305" y="319"/>
                    </a:lnTo>
                    <a:lnTo>
                      <a:pt x="310" y="316"/>
                    </a:lnTo>
                    <a:lnTo>
                      <a:pt x="318" y="306"/>
                    </a:lnTo>
                    <a:lnTo>
                      <a:pt x="323" y="302"/>
                    </a:lnTo>
                    <a:lnTo>
                      <a:pt x="327" y="297"/>
                    </a:lnTo>
                    <a:lnTo>
                      <a:pt x="331" y="293"/>
                    </a:lnTo>
                    <a:lnTo>
                      <a:pt x="333" y="289"/>
                    </a:lnTo>
                    <a:lnTo>
                      <a:pt x="342" y="278"/>
                    </a:lnTo>
                    <a:lnTo>
                      <a:pt x="365" y="254"/>
                    </a:lnTo>
                    <a:lnTo>
                      <a:pt x="387" y="227"/>
                    </a:lnTo>
                    <a:lnTo>
                      <a:pt x="397" y="216"/>
                    </a:lnTo>
                    <a:lnTo>
                      <a:pt x="402" y="210"/>
                    </a:lnTo>
                    <a:lnTo>
                      <a:pt x="412" y="197"/>
                    </a:lnTo>
                    <a:lnTo>
                      <a:pt x="423" y="186"/>
                    </a:lnTo>
                    <a:lnTo>
                      <a:pt x="427" y="182"/>
                    </a:lnTo>
                    <a:lnTo>
                      <a:pt x="432" y="176"/>
                    </a:lnTo>
                    <a:lnTo>
                      <a:pt x="446" y="169"/>
                    </a:lnTo>
                    <a:lnTo>
                      <a:pt x="451" y="163"/>
                    </a:lnTo>
                    <a:lnTo>
                      <a:pt x="457" y="158"/>
                    </a:lnTo>
                    <a:lnTo>
                      <a:pt x="461" y="156"/>
                    </a:lnTo>
                    <a:lnTo>
                      <a:pt x="463" y="152"/>
                    </a:lnTo>
                    <a:lnTo>
                      <a:pt x="463" y="150"/>
                    </a:lnTo>
                    <a:lnTo>
                      <a:pt x="464" y="148"/>
                    </a:lnTo>
                    <a:lnTo>
                      <a:pt x="466" y="144"/>
                    </a:lnTo>
                    <a:lnTo>
                      <a:pt x="472" y="131"/>
                    </a:lnTo>
                    <a:lnTo>
                      <a:pt x="476" y="124"/>
                    </a:lnTo>
                    <a:lnTo>
                      <a:pt x="479" y="118"/>
                    </a:lnTo>
                    <a:lnTo>
                      <a:pt x="481" y="111"/>
                    </a:lnTo>
                    <a:lnTo>
                      <a:pt x="481" y="107"/>
                    </a:lnTo>
                    <a:lnTo>
                      <a:pt x="463" y="109"/>
                    </a:lnTo>
                    <a:lnTo>
                      <a:pt x="461" y="101"/>
                    </a:lnTo>
                    <a:lnTo>
                      <a:pt x="459" y="88"/>
                    </a:lnTo>
                    <a:lnTo>
                      <a:pt x="457" y="81"/>
                    </a:lnTo>
                    <a:lnTo>
                      <a:pt x="455" y="73"/>
                    </a:lnTo>
                    <a:lnTo>
                      <a:pt x="453" y="69"/>
                    </a:lnTo>
                    <a:lnTo>
                      <a:pt x="451" y="67"/>
                    </a:lnTo>
                    <a:lnTo>
                      <a:pt x="451" y="65"/>
                    </a:lnTo>
                    <a:lnTo>
                      <a:pt x="448" y="64"/>
                    </a:lnTo>
                    <a:lnTo>
                      <a:pt x="449" y="58"/>
                    </a:lnTo>
                    <a:lnTo>
                      <a:pt x="449" y="43"/>
                    </a:lnTo>
                    <a:lnTo>
                      <a:pt x="449" y="33"/>
                    </a:lnTo>
                    <a:lnTo>
                      <a:pt x="448" y="24"/>
                    </a:lnTo>
                    <a:lnTo>
                      <a:pt x="446" y="20"/>
                    </a:lnTo>
                    <a:lnTo>
                      <a:pt x="444" y="15"/>
                    </a:lnTo>
                    <a:lnTo>
                      <a:pt x="442" y="13"/>
                    </a:lnTo>
                    <a:lnTo>
                      <a:pt x="438" y="9"/>
                    </a:lnTo>
                    <a:lnTo>
                      <a:pt x="434" y="0"/>
                    </a:lnTo>
                    <a:lnTo>
                      <a:pt x="376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51" name="Freeform 370"/>
            <p:cNvSpPr>
              <a:spLocks/>
            </p:cNvSpPr>
            <p:nvPr/>
          </p:nvSpPr>
          <p:spPr bwMode="auto">
            <a:xfrm>
              <a:off x="1012" y="3133"/>
              <a:ext cx="14" cy="22"/>
            </a:xfrm>
            <a:custGeom>
              <a:avLst/>
              <a:gdLst>
                <a:gd name="T0" fmla="*/ 0 w 29"/>
                <a:gd name="T1" fmla="*/ 0 h 56"/>
                <a:gd name="T2" fmla="*/ 0 w 29"/>
                <a:gd name="T3" fmla="*/ 0 h 56"/>
                <a:gd name="T4" fmla="*/ 0 w 29"/>
                <a:gd name="T5" fmla="*/ 0 h 56"/>
                <a:gd name="T6" fmla="*/ 0 w 29"/>
                <a:gd name="T7" fmla="*/ 0 h 56"/>
                <a:gd name="T8" fmla="*/ 1 w 29"/>
                <a:gd name="T9" fmla="*/ 0 h 56"/>
                <a:gd name="T10" fmla="*/ 1 w 29"/>
                <a:gd name="T11" fmla="*/ 0 h 56"/>
                <a:gd name="T12" fmla="*/ 1 w 29"/>
                <a:gd name="T13" fmla="*/ 0 h 56"/>
                <a:gd name="T14" fmla="*/ 1 w 29"/>
                <a:gd name="T15" fmla="*/ 0 h 56"/>
                <a:gd name="T16" fmla="*/ 1 w 29"/>
                <a:gd name="T17" fmla="*/ 0 h 56"/>
                <a:gd name="T18" fmla="*/ 1 w 29"/>
                <a:gd name="T19" fmla="*/ 0 h 56"/>
                <a:gd name="T20" fmla="*/ 1 w 29"/>
                <a:gd name="T21" fmla="*/ 0 h 56"/>
                <a:gd name="T22" fmla="*/ 1 w 29"/>
                <a:gd name="T23" fmla="*/ 1 h 56"/>
                <a:gd name="T24" fmla="*/ 1 w 29"/>
                <a:gd name="T25" fmla="*/ 1 h 56"/>
                <a:gd name="T26" fmla="*/ 1 w 29"/>
                <a:gd name="T27" fmla="*/ 1 h 56"/>
                <a:gd name="T28" fmla="*/ 1 w 29"/>
                <a:gd name="T29" fmla="*/ 1 h 56"/>
                <a:gd name="T30" fmla="*/ 1 w 29"/>
                <a:gd name="T31" fmla="*/ 1 h 56"/>
                <a:gd name="T32" fmla="*/ 1 w 29"/>
                <a:gd name="T33" fmla="*/ 2 h 56"/>
                <a:gd name="T34" fmla="*/ 0 w 29"/>
                <a:gd name="T35" fmla="*/ 2 h 56"/>
                <a:gd name="T36" fmla="*/ 0 w 29"/>
                <a:gd name="T37" fmla="*/ 2 h 56"/>
                <a:gd name="T38" fmla="*/ 0 w 29"/>
                <a:gd name="T39" fmla="*/ 1 h 56"/>
                <a:gd name="T40" fmla="*/ 0 w 29"/>
                <a:gd name="T41" fmla="*/ 1 h 56"/>
                <a:gd name="T42" fmla="*/ 0 w 29"/>
                <a:gd name="T43" fmla="*/ 1 h 56"/>
                <a:gd name="T44" fmla="*/ 0 w 29"/>
                <a:gd name="T45" fmla="*/ 1 h 56"/>
                <a:gd name="T46" fmla="*/ 0 w 29"/>
                <a:gd name="T47" fmla="*/ 1 h 56"/>
                <a:gd name="T48" fmla="*/ 0 w 29"/>
                <a:gd name="T49" fmla="*/ 1 h 56"/>
                <a:gd name="T50" fmla="*/ 0 w 29"/>
                <a:gd name="T51" fmla="*/ 1 h 56"/>
                <a:gd name="T52" fmla="*/ 0 w 29"/>
                <a:gd name="T53" fmla="*/ 1 h 56"/>
                <a:gd name="T54" fmla="*/ 0 w 29"/>
                <a:gd name="T55" fmla="*/ 1 h 56"/>
                <a:gd name="T56" fmla="*/ 0 w 29"/>
                <a:gd name="T57" fmla="*/ 0 h 56"/>
                <a:gd name="T58" fmla="*/ 0 w 29"/>
                <a:gd name="T59" fmla="*/ 0 h 56"/>
                <a:gd name="T60" fmla="*/ 0 w 29"/>
                <a:gd name="T61" fmla="*/ 0 h 56"/>
                <a:gd name="T62" fmla="*/ 0 w 29"/>
                <a:gd name="T63" fmla="*/ 0 h 56"/>
                <a:gd name="T64" fmla="*/ 0 w 29"/>
                <a:gd name="T65" fmla="*/ 0 h 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9"/>
                <a:gd name="T100" fmla="*/ 0 h 56"/>
                <a:gd name="T101" fmla="*/ 29 w 29"/>
                <a:gd name="T102" fmla="*/ 56 h 5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9" h="56">
                  <a:moveTo>
                    <a:pt x="10" y="1"/>
                  </a:moveTo>
                  <a:lnTo>
                    <a:pt x="12" y="1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21" y="7"/>
                  </a:lnTo>
                  <a:lnTo>
                    <a:pt x="23" y="13"/>
                  </a:lnTo>
                  <a:lnTo>
                    <a:pt x="27" y="20"/>
                  </a:lnTo>
                  <a:lnTo>
                    <a:pt x="27" y="32"/>
                  </a:lnTo>
                  <a:lnTo>
                    <a:pt x="29" y="47"/>
                  </a:lnTo>
                  <a:lnTo>
                    <a:pt x="27" y="48"/>
                  </a:lnTo>
                  <a:lnTo>
                    <a:pt x="23" y="52"/>
                  </a:lnTo>
                  <a:lnTo>
                    <a:pt x="19" y="54"/>
                  </a:lnTo>
                  <a:lnTo>
                    <a:pt x="16" y="56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0" y="54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4" y="45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7" name="Group 371"/>
            <p:cNvGrpSpPr>
              <a:grpSpLocks/>
            </p:cNvGrpSpPr>
            <p:nvPr/>
          </p:nvGrpSpPr>
          <p:grpSpPr bwMode="auto">
            <a:xfrm>
              <a:off x="1012" y="3133"/>
              <a:ext cx="14" cy="22"/>
              <a:chOff x="786" y="3094"/>
              <a:chExt cx="14" cy="28"/>
            </a:xfrm>
          </p:grpSpPr>
          <p:sp>
            <p:nvSpPr>
              <p:cNvPr id="21158" name="Freeform 372"/>
              <p:cNvSpPr>
                <a:spLocks/>
              </p:cNvSpPr>
              <p:nvPr/>
            </p:nvSpPr>
            <p:spPr bwMode="auto">
              <a:xfrm>
                <a:off x="786" y="3094"/>
                <a:ext cx="14" cy="28"/>
              </a:xfrm>
              <a:custGeom>
                <a:avLst/>
                <a:gdLst>
                  <a:gd name="T0" fmla="*/ 0 w 29"/>
                  <a:gd name="T1" fmla="*/ 1 h 56"/>
                  <a:gd name="T2" fmla="*/ 0 w 29"/>
                  <a:gd name="T3" fmla="*/ 1 h 56"/>
                  <a:gd name="T4" fmla="*/ 0 w 29"/>
                  <a:gd name="T5" fmla="*/ 1 h 56"/>
                  <a:gd name="T6" fmla="*/ 0 w 29"/>
                  <a:gd name="T7" fmla="*/ 0 h 56"/>
                  <a:gd name="T8" fmla="*/ 1 w 29"/>
                  <a:gd name="T9" fmla="*/ 0 h 56"/>
                  <a:gd name="T10" fmla="*/ 1 w 29"/>
                  <a:gd name="T11" fmla="*/ 0 h 56"/>
                  <a:gd name="T12" fmla="*/ 1 w 29"/>
                  <a:gd name="T13" fmla="*/ 1 h 56"/>
                  <a:gd name="T14" fmla="*/ 1 w 29"/>
                  <a:gd name="T15" fmla="*/ 1 h 56"/>
                  <a:gd name="T16" fmla="*/ 1 w 29"/>
                  <a:gd name="T17" fmla="*/ 1 h 56"/>
                  <a:gd name="T18" fmla="*/ 1 w 29"/>
                  <a:gd name="T19" fmla="*/ 1 h 56"/>
                  <a:gd name="T20" fmla="*/ 1 w 29"/>
                  <a:gd name="T21" fmla="*/ 2 h 56"/>
                  <a:gd name="T22" fmla="*/ 1 w 29"/>
                  <a:gd name="T23" fmla="*/ 2 h 56"/>
                  <a:gd name="T24" fmla="*/ 1 w 29"/>
                  <a:gd name="T25" fmla="*/ 3 h 56"/>
                  <a:gd name="T26" fmla="*/ 1 w 29"/>
                  <a:gd name="T27" fmla="*/ 3 h 56"/>
                  <a:gd name="T28" fmla="*/ 1 w 29"/>
                  <a:gd name="T29" fmla="*/ 4 h 56"/>
                  <a:gd name="T30" fmla="*/ 1 w 29"/>
                  <a:gd name="T31" fmla="*/ 4 h 56"/>
                  <a:gd name="T32" fmla="*/ 1 w 29"/>
                  <a:gd name="T33" fmla="*/ 4 h 56"/>
                  <a:gd name="T34" fmla="*/ 0 w 29"/>
                  <a:gd name="T35" fmla="*/ 4 h 56"/>
                  <a:gd name="T36" fmla="*/ 0 w 29"/>
                  <a:gd name="T37" fmla="*/ 4 h 56"/>
                  <a:gd name="T38" fmla="*/ 0 w 29"/>
                  <a:gd name="T39" fmla="*/ 4 h 56"/>
                  <a:gd name="T40" fmla="*/ 0 w 29"/>
                  <a:gd name="T41" fmla="*/ 4 h 56"/>
                  <a:gd name="T42" fmla="*/ 0 w 29"/>
                  <a:gd name="T43" fmla="*/ 4 h 56"/>
                  <a:gd name="T44" fmla="*/ 0 w 29"/>
                  <a:gd name="T45" fmla="*/ 3 h 56"/>
                  <a:gd name="T46" fmla="*/ 0 w 29"/>
                  <a:gd name="T47" fmla="*/ 3 h 56"/>
                  <a:gd name="T48" fmla="*/ 0 w 29"/>
                  <a:gd name="T49" fmla="*/ 3 h 56"/>
                  <a:gd name="T50" fmla="*/ 0 w 29"/>
                  <a:gd name="T51" fmla="*/ 3 h 56"/>
                  <a:gd name="T52" fmla="*/ 0 w 29"/>
                  <a:gd name="T53" fmla="*/ 2 h 56"/>
                  <a:gd name="T54" fmla="*/ 0 w 29"/>
                  <a:gd name="T55" fmla="*/ 2 h 56"/>
                  <a:gd name="T56" fmla="*/ 0 w 29"/>
                  <a:gd name="T57" fmla="*/ 2 h 56"/>
                  <a:gd name="T58" fmla="*/ 0 w 29"/>
                  <a:gd name="T59" fmla="*/ 2 h 56"/>
                  <a:gd name="T60" fmla="*/ 0 w 29"/>
                  <a:gd name="T61" fmla="*/ 1 h 56"/>
                  <a:gd name="T62" fmla="*/ 0 w 29"/>
                  <a:gd name="T63" fmla="*/ 1 h 56"/>
                  <a:gd name="T64" fmla="*/ 0 w 29"/>
                  <a:gd name="T65" fmla="*/ 1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9"/>
                  <a:gd name="T100" fmla="*/ 0 h 56"/>
                  <a:gd name="T101" fmla="*/ 29 w 29"/>
                  <a:gd name="T102" fmla="*/ 56 h 5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9" h="56">
                    <a:moveTo>
                      <a:pt x="10" y="1"/>
                    </a:moveTo>
                    <a:lnTo>
                      <a:pt x="12" y="1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9" y="3"/>
                    </a:lnTo>
                    <a:lnTo>
                      <a:pt x="21" y="7"/>
                    </a:lnTo>
                    <a:lnTo>
                      <a:pt x="23" y="13"/>
                    </a:lnTo>
                    <a:lnTo>
                      <a:pt x="27" y="20"/>
                    </a:lnTo>
                    <a:lnTo>
                      <a:pt x="27" y="32"/>
                    </a:lnTo>
                    <a:lnTo>
                      <a:pt x="29" y="47"/>
                    </a:lnTo>
                    <a:lnTo>
                      <a:pt x="27" y="48"/>
                    </a:lnTo>
                    <a:lnTo>
                      <a:pt x="23" y="52"/>
                    </a:lnTo>
                    <a:lnTo>
                      <a:pt x="19" y="54"/>
                    </a:lnTo>
                    <a:lnTo>
                      <a:pt x="16" y="56"/>
                    </a:lnTo>
                    <a:lnTo>
                      <a:pt x="14" y="56"/>
                    </a:lnTo>
                    <a:lnTo>
                      <a:pt x="12" y="56"/>
                    </a:lnTo>
                    <a:lnTo>
                      <a:pt x="10" y="54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4" y="48"/>
                    </a:lnTo>
                    <a:lnTo>
                      <a:pt x="4" y="45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9" name="Freeform 373"/>
              <p:cNvSpPr>
                <a:spLocks/>
              </p:cNvSpPr>
              <p:nvPr/>
            </p:nvSpPr>
            <p:spPr bwMode="auto">
              <a:xfrm>
                <a:off x="786" y="3094"/>
                <a:ext cx="14" cy="28"/>
              </a:xfrm>
              <a:custGeom>
                <a:avLst/>
                <a:gdLst>
                  <a:gd name="T0" fmla="*/ 0 w 29"/>
                  <a:gd name="T1" fmla="*/ 1 h 56"/>
                  <a:gd name="T2" fmla="*/ 0 w 29"/>
                  <a:gd name="T3" fmla="*/ 1 h 56"/>
                  <a:gd name="T4" fmla="*/ 0 w 29"/>
                  <a:gd name="T5" fmla="*/ 1 h 56"/>
                  <a:gd name="T6" fmla="*/ 0 w 29"/>
                  <a:gd name="T7" fmla="*/ 0 h 56"/>
                  <a:gd name="T8" fmla="*/ 1 w 29"/>
                  <a:gd name="T9" fmla="*/ 0 h 56"/>
                  <a:gd name="T10" fmla="*/ 1 w 29"/>
                  <a:gd name="T11" fmla="*/ 0 h 56"/>
                  <a:gd name="T12" fmla="*/ 1 w 29"/>
                  <a:gd name="T13" fmla="*/ 1 h 56"/>
                  <a:gd name="T14" fmla="*/ 1 w 29"/>
                  <a:gd name="T15" fmla="*/ 1 h 56"/>
                  <a:gd name="T16" fmla="*/ 1 w 29"/>
                  <a:gd name="T17" fmla="*/ 1 h 56"/>
                  <a:gd name="T18" fmla="*/ 1 w 29"/>
                  <a:gd name="T19" fmla="*/ 1 h 56"/>
                  <a:gd name="T20" fmla="*/ 1 w 29"/>
                  <a:gd name="T21" fmla="*/ 2 h 56"/>
                  <a:gd name="T22" fmla="*/ 1 w 29"/>
                  <a:gd name="T23" fmla="*/ 2 h 56"/>
                  <a:gd name="T24" fmla="*/ 1 w 29"/>
                  <a:gd name="T25" fmla="*/ 3 h 56"/>
                  <a:gd name="T26" fmla="*/ 1 w 29"/>
                  <a:gd name="T27" fmla="*/ 3 h 56"/>
                  <a:gd name="T28" fmla="*/ 1 w 29"/>
                  <a:gd name="T29" fmla="*/ 4 h 56"/>
                  <a:gd name="T30" fmla="*/ 1 w 29"/>
                  <a:gd name="T31" fmla="*/ 4 h 56"/>
                  <a:gd name="T32" fmla="*/ 1 w 29"/>
                  <a:gd name="T33" fmla="*/ 4 h 56"/>
                  <a:gd name="T34" fmla="*/ 0 w 29"/>
                  <a:gd name="T35" fmla="*/ 4 h 56"/>
                  <a:gd name="T36" fmla="*/ 0 w 29"/>
                  <a:gd name="T37" fmla="*/ 4 h 56"/>
                  <a:gd name="T38" fmla="*/ 0 w 29"/>
                  <a:gd name="T39" fmla="*/ 4 h 56"/>
                  <a:gd name="T40" fmla="*/ 0 w 29"/>
                  <a:gd name="T41" fmla="*/ 4 h 56"/>
                  <a:gd name="T42" fmla="*/ 0 w 29"/>
                  <a:gd name="T43" fmla="*/ 4 h 56"/>
                  <a:gd name="T44" fmla="*/ 0 w 29"/>
                  <a:gd name="T45" fmla="*/ 3 h 56"/>
                  <a:gd name="T46" fmla="*/ 0 w 29"/>
                  <a:gd name="T47" fmla="*/ 3 h 56"/>
                  <a:gd name="T48" fmla="*/ 0 w 29"/>
                  <a:gd name="T49" fmla="*/ 3 h 56"/>
                  <a:gd name="T50" fmla="*/ 0 w 29"/>
                  <a:gd name="T51" fmla="*/ 3 h 56"/>
                  <a:gd name="T52" fmla="*/ 0 w 29"/>
                  <a:gd name="T53" fmla="*/ 2 h 56"/>
                  <a:gd name="T54" fmla="*/ 0 w 29"/>
                  <a:gd name="T55" fmla="*/ 2 h 56"/>
                  <a:gd name="T56" fmla="*/ 0 w 29"/>
                  <a:gd name="T57" fmla="*/ 2 h 56"/>
                  <a:gd name="T58" fmla="*/ 0 w 29"/>
                  <a:gd name="T59" fmla="*/ 2 h 56"/>
                  <a:gd name="T60" fmla="*/ 0 w 29"/>
                  <a:gd name="T61" fmla="*/ 1 h 56"/>
                  <a:gd name="T62" fmla="*/ 0 w 29"/>
                  <a:gd name="T63" fmla="*/ 1 h 56"/>
                  <a:gd name="T64" fmla="*/ 0 w 29"/>
                  <a:gd name="T65" fmla="*/ 1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9"/>
                  <a:gd name="T100" fmla="*/ 0 h 56"/>
                  <a:gd name="T101" fmla="*/ 29 w 29"/>
                  <a:gd name="T102" fmla="*/ 56 h 5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9" h="56">
                    <a:moveTo>
                      <a:pt x="10" y="1"/>
                    </a:moveTo>
                    <a:lnTo>
                      <a:pt x="12" y="1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9" y="3"/>
                    </a:lnTo>
                    <a:lnTo>
                      <a:pt x="21" y="7"/>
                    </a:lnTo>
                    <a:lnTo>
                      <a:pt x="23" y="13"/>
                    </a:lnTo>
                    <a:lnTo>
                      <a:pt x="27" y="20"/>
                    </a:lnTo>
                    <a:lnTo>
                      <a:pt x="27" y="32"/>
                    </a:lnTo>
                    <a:lnTo>
                      <a:pt x="29" y="47"/>
                    </a:lnTo>
                    <a:lnTo>
                      <a:pt x="27" y="48"/>
                    </a:lnTo>
                    <a:lnTo>
                      <a:pt x="23" y="52"/>
                    </a:lnTo>
                    <a:lnTo>
                      <a:pt x="19" y="54"/>
                    </a:lnTo>
                    <a:lnTo>
                      <a:pt x="16" y="56"/>
                    </a:lnTo>
                    <a:lnTo>
                      <a:pt x="14" y="56"/>
                    </a:lnTo>
                    <a:lnTo>
                      <a:pt x="12" y="56"/>
                    </a:lnTo>
                    <a:lnTo>
                      <a:pt x="10" y="54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4" y="48"/>
                    </a:lnTo>
                    <a:lnTo>
                      <a:pt x="4" y="45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1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53" name="Freeform 374"/>
            <p:cNvSpPr>
              <a:spLocks/>
            </p:cNvSpPr>
            <p:nvPr/>
          </p:nvSpPr>
          <p:spPr bwMode="auto">
            <a:xfrm>
              <a:off x="946" y="3171"/>
              <a:ext cx="27" cy="21"/>
            </a:xfrm>
            <a:custGeom>
              <a:avLst/>
              <a:gdLst>
                <a:gd name="T0" fmla="*/ 0 w 51"/>
                <a:gd name="T1" fmla="*/ 1 h 53"/>
                <a:gd name="T2" fmla="*/ 1 w 51"/>
                <a:gd name="T3" fmla="*/ 0 h 53"/>
                <a:gd name="T4" fmla="*/ 1 w 51"/>
                <a:gd name="T5" fmla="*/ 0 h 53"/>
                <a:gd name="T6" fmla="*/ 1 w 51"/>
                <a:gd name="T7" fmla="*/ 0 h 53"/>
                <a:gd name="T8" fmla="*/ 1 w 51"/>
                <a:gd name="T9" fmla="*/ 0 h 53"/>
                <a:gd name="T10" fmla="*/ 1 w 51"/>
                <a:gd name="T11" fmla="*/ 0 h 53"/>
                <a:gd name="T12" fmla="*/ 1 w 51"/>
                <a:gd name="T13" fmla="*/ 0 h 53"/>
                <a:gd name="T14" fmla="*/ 2 w 51"/>
                <a:gd name="T15" fmla="*/ 0 h 53"/>
                <a:gd name="T16" fmla="*/ 2 w 51"/>
                <a:gd name="T17" fmla="*/ 0 h 53"/>
                <a:gd name="T18" fmla="*/ 4 w 51"/>
                <a:gd name="T19" fmla="*/ 0 h 53"/>
                <a:gd name="T20" fmla="*/ 3 w 51"/>
                <a:gd name="T21" fmla="*/ 1 h 53"/>
                <a:gd name="T22" fmla="*/ 3 w 51"/>
                <a:gd name="T23" fmla="*/ 1 h 53"/>
                <a:gd name="T24" fmla="*/ 3 w 51"/>
                <a:gd name="T25" fmla="*/ 1 h 53"/>
                <a:gd name="T26" fmla="*/ 2 w 51"/>
                <a:gd name="T27" fmla="*/ 1 h 53"/>
                <a:gd name="T28" fmla="*/ 2 w 51"/>
                <a:gd name="T29" fmla="*/ 1 h 53"/>
                <a:gd name="T30" fmla="*/ 2 w 51"/>
                <a:gd name="T31" fmla="*/ 1 h 53"/>
                <a:gd name="T32" fmla="*/ 2 w 51"/>
                <a:gd name="T33" fmla="*/ 1 h 53"/>
                <a:gd name="T34" fmla="*/ 2 w 51"/>
                <a:gd name="T35" fmla="*/ 1 h 53"/>
                <a:gd name="T36" fmla="*/ 2 w 51"/>
                <a:gd name="T37" fmla="*/ 1 h 53"/>
                <a:gd name="T38" fmla="*/ 0 w 51"/>
                <a:gd name="T39" fmla="*/ 1 h 5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3"/>
                <a:gd name="T62" fmla="*/ 51 w 51"/>
                <a:gd name="T63" fmla="*/ 53 h 5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3">
                  <a:moveTo>
                    <a:pt x="0" y="25"/>
                  </a:moveTo>
                  <a:lnTo>
                    <a:pt x="10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21" y="4"/>
                  </a:lnTo>
                  <a:lnTo>
                    <a:pt x="27" y="0"/>
                  </a:lnTo>
                  <a:lnTo>
                    <a:pt x="51" y="17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2" y="46"/>
                  </a:lnTo>
                  <a:lnTo>
                    <a:pt x="31" y="49"/>
                  </a:lnTo>
                  <a:lnTo>
                    <a:pt x="27" y="51"/>
                  </a:lnTo>
                  <a:lnTo>
                    <a:pt x="25" y="53"/>
                  </a:lnTo>
                  <a:lnTo>
                    <a:pt x="23" y="53"/>
                  </a:lnTo>
                  <a:lnTo>
                    <a:pt x="21" y="5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54" name="Freeform 375"/>
            <p:cNvSpPr>
              <a:spLocks/>
            </p:cNvSpPr>
            <p:nvPr/>
          </p:nvSpPr>
          <p:spPr bwMode="auto">
            <a:xfrm>
              <a:off x="946" y="3171"/>
              <a:ext cx="27" cy="21"/>
            </a:xfrm>
            <a:custGeom>
              <a:avLst/>
              <a:gdLst>
                <a:gd name="T0" fmla="*/ 0 w 51"/>
                <a:gd name="T1" fmla="*/ 1 h 53"/>
                <a:gd name="T2" fmla="*/ 1 w 51"/>
                <a:gd name="T3" fmla="*/ 0 h 53"/>
                <a:gd name="T4" fmla="*/ 1 w 51"/>
                <a:gd name="T5" fmla="*/ 0 h 53"/>
                <a:gd name="T6" fmla="*/ 1 w 51"/>
                <a:gd name="T7" fmla="*/ 0 h 53"/>
                <a:gd name="T8" fmla="*/ 1 w 51"/>
                <a:gd name="T9" fmla="*/ 0 h 53"/>
                <a:gd name="T10" fmla="*/ 1 w 51"/>
                <a:gd name="T11" fmla="*/ 0 h 53"/>
                <a:gd name="T12" fmla="*/ 1 w 51"/>
                <a:gd name="T13" fmla="*/ 0 h 53"/>
                <a:gd name="T14" fmla="*/ 2 w 51"/>
                <a:gd name="T15" fmla="*/ 0 h 53"/>
                <a:gd name="T16" fmla="*/ 2 w 51"/>
                <a:gd name="T17" fmla="*/ 0 h 53"/>
                <a:gd name="T18" fmla="*/ 4 w 51"/>
                <a:gd name="T19" fmla="*/ 0 h 53"/>
                <a:gd name="T20" fmla="*/ 3 w 51"/>
                <a:gd name="T21" fmla="*/ 1 h 53"/>
                <a:gd name="T22" fmla="*/ 3 w 51"/>
                <a:gd name="T23" fmla="*/ 1 h 53"/>
                <a:gd name="T24" fmla="*/ 3 w 51"/>
                <a:gd name="T25" fmla="*/ 1 h 53"/>
                <a:gd name="T26" fmla="*/ 2 w 51"/>
                <a:gd name="T27" fmla="*/ 1 h 53"/>
                <a:gd name="T28" fmla="*/ 2 w 51"/>
                <a:gd name="T29" fmla="*/ 1 h 53"/>
                <a:gd name="T30" fmla="*/ 2 w 51"/>
                <a:gd name="T31" fmla="*/ 1 h 53"/>
                <a:gd name="T32" fmla="*/ 2 w 51"/>
                <a:gd name="T33" fmla="*/ 1 h 53"/>
                <a:gd name="T34" fmla="*/ 2 w 51"/>
                <a:gd name="T35" fmla="*/ 1 h 53"/>
                <a:gd name="T36" fmla="*/ 2 w 51"/>
                <a:gd name="T37" fmla="*/ 1 h 53"/>
                <a:gd name="T38" fmla="*/ 0 w 51"/>
                <a:gd name="T39" fmla="*/ 1 h 5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3"/>
                <a:gd name="T62" fmla="*/ 51 w 51"/>
                <a:gd name="T63" fmla="*/ 53 h 5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3">
                  <a:moveTo>
                    <a:pt x="0" y="25"/>
                  </a:moveTo>
                  <a:lnTo>
                    <a:pt x="10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21" y="4"/>
                  </a:lnTo>
                  <a:lnTo>
                    <a:pt x="27" y="0"/>
                  </a:lnTo>
                  <a:lnTo>
                    <a:pt x="51" y="17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2" y="46"/>
                  </a:lnTo>
                  <a:lnTo>
                    <a:pt x="31" y="49"/>
                  </a:lnTo>
                  <a:lnTo>
                    <a:pt x="27" y="51"/>
                  </a:lnTo>
                  <a:lnTo>
                    <a:pt x="25" y="53"/>
                  </a:lnTo>
                  <a:lnTo>
                    <a:pt x="23" y="53"/>
                  </a:lnTo>
                  <a:lnTo>
                    <a:pt x="21" y="5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55" name="Freeform 376"/>
            <p:cNvSpPr>
              <a:spLocks/>
            </p:cNvSpPr>
            <p:nvPr/>
          </p:nvSpPr>
          <p:spPr bwMode="auto">
            <a:xfrm>
              <a:off x="934" y="3026"/>
              <a:ext cx="112" cy="82"/>
            </a:xfrm>
            <a:custGeom>
              <a:avLst/>
              <a:gdLst>
                <a:gd name="T0" fmla="*/ 1 w 216"/>
                <a:gd name="T1" fmla="*/ 2 h 204"/>
                <a:gd name="T2" fmla="*/ 3 w 216"/>
                <a:gd name="T3" fmla="*/ 2 h 204"/>
                <a:gd name="T4" fmla="*/ 4 w 216"/>
                <a:gd name="T5" fmla="*/ 1 h 204"/>
                <a:gd name="T6" fmla="*/ 5 w 216"/>
                <a:gd name="T7" fmla="*/ 1 h 204"/>
                <a:gd name="T8" fmla="*/ 5 w 216"/>
                <a:gd name="T9" fmla="*/ 1 h 204"/>
                <a:gd name="T10" fmla="*/ 6 w 216"/>
                <a:gd name="T11" fmla="*/ 1 h 204"/>
                <a:gd name="T12" fmla="*/ 6 w 216"/>
                <a:gd name="T13" fmla="*/ 1 h 204"/>
                <a:gd name="T14" fmla="*/ 12 w 216"/>
                <a:gd name="T15" fmla="*/ 0 h 204"/>
                <a:gd name="T16" fmla="*/ 14 w 216"/>
                <a:gd name="T17" fmla="*/ 1 h 204"/>
                <a:gd name="T18" fmla="*/ 16 w 216"/>
                <a:gd name="T19" fmla="*/ 2 h 204"/>
                <a:gd name="T20" fmla="*/ 15 w 216"/>
                <a:gd name="T21" fmla="*/ 4 h 204"/>
                <a:gd name="T22" fmla="*/ 12 w 216"/>
                <a:gd name="T23" fmla="*/ 5 h 204"/>
                <a:gd name="T24" fmla="*/ 11 w 216"/>
                <a:gd name="T25" fmla="*/ 5 h 204"/>
                <a:gd name="T26" fmla="*/ 6 w 216"/>
                <a:gd name="T27" fmla="*/ 5 h 204"/>
                <a:gd name="T28" fmla="*/ 6 w 216"/>
                <a:gd name="T29" fmla="*/ 5 h 204"/>
                <a:gd name="T30" fmla="*/ 6 w 216"/>
                <a:gd name="T31" fmla="*/ 5 h 204"/>
                <a:gd name="T32" fmla="*/ 5 w 216"/>
                <a:gd name="T33" fmla="*/ 5 h 204"/>
                <a:gd name="T34" fmla="*/ 5 w 216"/>
                <a:gd name="T35" fmla="*/ 5 h 204"/>
                <a:gd name="T36" fmla="*/ 4 w 216"/>
                <a:gd name="T37" fmla="*/ 5 h 204"/>
                <a:gd name="T38" fmla="*/ 4 w 216"/>
                <a:gd name="T39" fmla="*/ 5 h 204"/>
                <a:gd name="T40" fmla="*/ 4 w 216"/>
                <a:gd name="T41" fmla="*/ 4 h 204"/>
                <a:gd name="T42" fmla="*/ 4 w 216"/>
                <a:gd name="T43" fmla="*/ 4 h 204"/>
                <a:gd name="T44" fmla="*/ 3 w 216"/>
                <a:gd name="T45" fmla="*/ 4 h 204"/>
                <a:gd name="T46" fmla="*/ 3 w 216"/>
                <a:gd name="T47" fmla="*/ 4 h 204"/>
                <a:gd name="T48" fmla="*/ 3 w 216"/>
                <a:gd name="T49" fmla="*/ 4 h 204"/>
                <a:gd name="T50" fmla="*/ 3 w 216"/>
                <a:gd name="T51" fmla="*/ 4 h 204"/>
                <a:gd name="T52" fmla="*/ 2 w 216"/>
                <a:gd name="T53" fmla="*/ 3 h 204"/>
                <a:gd name="T54" fmla="*/ 1 w 216"/>
                <a:gd name="T55" fmla="*/ 3 h 204"/>
                <a:gd name="T56" fmla="*/ 0 w 216"/>
                <a:gd name="T57" fmla="*/ 2 h 204"/>
                <a:gd name="T58" fmla="*/ 1 w 216"/>
                <a:gd name="T59" fmla="*/ 2 h 204"/>
                <a:gd name="T60" fmla="*/ 1 w 216"/>
                <a:gd name="T61" fmla="*/ 3 h 204"/>
                <a:gd name="T62" fmla="*/ 2 w 216"/>
                <a:gd name="T63" fmla="*/ 3 h 204"/>
                <a:gd name="T64" fmla="*/ 2 w 216"/>
                <a:gd name="T65" fmla="*/ 3 h 204"/>
                <a:gd name="T66" fmla="*/ 3 w 216"/>
                <a:gd name="T67" fmla="*/ 4 h 204"/>
                <a:gd name="T68" fmla="*/ 3 w 216"/>
                <a:gd name="T69" fmla="*/ 4 h 204"/>
                <a:gd name="T70" fmla="*/ 3 w 216"/>
                <a:gd name="T71" fmla="*/ 4 h 204"/>
                <a:gd name="T72" fmla="*/ 3 w 216"/>
                <a:gd name="T73" fmla="*/ 4 h 204"/>
                <a:gd name="T74" fmla="*/ 4 w 216"/>
                <a:gd name="T75" fmla="*/ 4 h 204"/>
                <a:gd name="T76" fmla="*/ 4 w 216"/>
                <a:gd name="T77" fmla="*/ 4 h 204"/>
                <a:gd name="T78" fmla="*/ 4 w 216"/>
                <a:gd name="T79" fmla="*/ 5 h 204"/>
                <a:gd name="T80" fmla="*/ 5 w 216"/>
                <a:gd name="T81" fmla="*/ 5 h 204"/>
                <a:gd name="T82" fmla="*/ 5 w 216"/>
                <a:gd name="T83" fmla="*/ 5 h 204"/>
                <a:gd name="T84" fmla="*/ 5 w 216"/>
                <a:gd name="T85" fmla="*/ 5 h 204"/>
                <a:gd name="T86" fmla="*/ 6 w 216"/>
                <a:gd name="T87" fmla="*/ 5 h 204"/>
                <a:gd name="T88" fmla="*/ 6 w 216"/>
                <a:gd name="T89" fmla="*/ 5 h 204"/>
                <a:gd name="T90" fmla="*/ 6 w 216"/>
                <a:gd name="T91" fmla="*/ 5 h 204"/>
                <a:gd name="T92" fmla="*/ 0 w 216"/>
                <a:gd name="T93" fmla="*/ 2 h 2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6"/>
                <a:gd name="T142" fmla="*/ 0 h 204"/>
                <a:gd name="T143" fmla="*/ 216 w 216"/>
                <a:gd name="T144" fmla="*/ 204 h 2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6" h="204">
                  <a:moveTo>
                    <a:pt x="0" y="57"/>
                  </a:moveTo>
                  <a:lnTo>
                    <a:pt x="15" y="57"/>
                  </a:lnTo>
                  <a:lnTo>
                    <a:pt x="26" y="55"/>
                  </a:lnTo>
                  <a:lnTo>
                    <a:pt x="38" y="55"/>
                  </a:lnTo>
                  <a:lnTo>
                    <a:pt x="47" y="53"/>
                  </a:lnTo>
                  <a:lnTo>
                    <a:pt x="55" y="51"/>
                  </a:lnTo>
                  <a:lnTo>
                    <a:pt x="60" y="47"/>
                  </a:lnTo>
                  <a:lnTo>
                    <a:pt x="66" y="44"/>
                  </a:lnTo>
                  <a:lnTo>
                    <a:pt x="70" y="40"/>
                  </a:lnTo>
                  <a:lnTo>
                    <a:pt x="73" y="36"/>
                  </a:lnTo>
                  <a:lnTo>
                    <a:pt x="75" y="34"/>
                  </a:lnTo>
                  <a:lnTo>
                    <a:pt x="77" y="30"/>
                  </a:lnTo>
                  <a:lnTo>
                    <a:pt x="77" y="27"/>
                  </a:lnTo>
                  <a:lnTo>
                    <a:pt x="77" y="23"/>
                  </a:lnTo>
                  <a:lnTo>
                    <a:pt x="77" y="21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192" y="23"/>
                  </a:lnTo>
                  <a:lnTo>
                    <a:pt x="214" y="40"/>
                  </a:lnTo>
                  <a:lnTo>
                    <a:pt x="213" y="68"/>
                  </a:lnTo>
                  <a:lnTo>
                    <a:pt x="216" y="102"/>
                  </a:lnTo>
                  <a:lnTo>
                    <a:pt x="209" y="136"/>
                  </a:lnTo>
                  <a:lnTo>
                    <a:pt x="192" y="160"/>
                  </a:lnTo>
                  <a:lnTo>
                    <a:pt x="166" y="181"/>
                  </a:lnTo>
                  <a:lnTo>
                    <a:pt x="154" y="196"/>
                  </a:lnTo>
                  <a:lnTo>
                    <a:pt x="150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3" y="190"/>
                  </a:lnTo>
                  <a:lnTo>
                    <a:pt x="79" y="188"/>
                  </a:lnTo>
                  <a:lnTo>
                    <a:pt x="75" y="185"/>
                  </a:lnTo>
                  <a:lnTo>
                    <a:pt x="71" y="185"/>
                  </a:lnTo>
                  <a:lnTo>
                    <a:pt x="66" y="185"/>
                  </a:lnTo>
                  <a:lnTo>
                    <a:pt x="64" y="183"/>
                  </a:lnTo>
                  <a:lnTo>
                    <a:pt x="62" y="183"/>
                  </a:lnTo>
                  <a:lnTo>
                    <a:pt x="60" y="181"/>
                  </a:lnTo>
                  <a:lnTo>
                    <a:pt x="58" y="179"/>
                  </a:lnTo>
                  <a:lnTo>
                    <a:pt x="58" y="177"/>
                  </a:lnTo>
                  <a:lnTo>
                    <a:pt x="56" y="175"/>
                  </a:lnTo>
                  <a:lnTo>
                    <a:pt x="56" y="172"/>
                  </a:lnTo>
                  <a:lnTo>
                    <a:pt x="56" y="168"/>
                  </a:lnTo>
                  <a:lnTo>
                    <a:pt x="55" y="158"/>
                  </a:lnTo>
                  <a:lnTo>
                    <a:pt x="41" y="158"/>
                  </a:lnTo>
                  <a:lnTo>
                    <a:pt x="43" y="156"/>
                  </a:lnTo>
                  <a:lnTo>
                    <a:pt x="43" y="155"/>
                  </a:lnTo>
                  <a:lnTo>
                    <a:pt x="43" y="153"/>
                  </a:lnTo>
                  <a:lnTo>
                    <a:pt x="43" y="151"/>
                  </a:lnTo>
                  <a:lnTo>
                    <a:pt x="41" y="147"/>
                  </a:lnTo>
                  <a:lnTo>
                    <a:pt x="39" y="143"/>
                  </a:lnTo>
                  <a:lnTo>
                    <a:pt x="34" y="136"/>
                  </a:lnTo>
                  <a:lnTo>
                    <a:pt x="24" y="125"/>
                  </a:lnTo>
                  <a:lnTo>
                    <a:pt x="21" y="117"/>
                  </a:lnTo>
                  <a:lnTo>
                    <a:pt x="15" y="111"/>
                  </a:lnTo>
                  <a:lnTo>
                    <a:pt x="11" y="104"/>
                  </a:lnTo>
                  <a:lnTo>
                    <a:pt x="9" y="98"/>
                  </a:lnTo>
                  <a:lnTo>
                    <a:pt x="0" y="57"/>
                  </a:lnTo>
                  <a:lnTo>
                    <a:pt x="2" y="66"/>
                  </a:lnTo>
                  <a:lnTo>
                    <a:pt x="8" y="85"/>
                  </a:lnTo>
                  <a:lnTo>
                    <a:pt x="9" y="96"/>
                  </a:lnTo>
                  <a:lnTo>
                    <a:pt x="13" y="108"/>
                  </a:lnTo>
                  <a:lnTo>
                    <a:pt x="15" y="111"/>
                  </a:lnTo>
                  <a:lnTo>
                    <a:pt x="17" y="113"/>
                  </a:lnTo>
                  <a:lnTo>
                    <a:pt x="19" y="117"/>
                  </a:lnTo>
                  <a:lnTo>
                    <a:pt x="21" y="119"/>
                  </a:lnTo>
                  <a:lnTo>
                    <a:pt x="26" y="125"/>
                  </a:lnTo>
                  <a:lnTo>
                    <a:pt x="36" y="138"/>
                  </a:lnTo>
                  <a:lnTo>
                    <a:pt x="39" y="143"/>
                  </a:lnTo>
                  <a:lnTo>
                    <a:pt x="43" y="149"/>
                  </a:lnTo>
                  <a:lnTo>
                    <a:pt x="43" y="153"/>
                  </a:lnTo>
                  <a:lnTo>
                    <a:pt x="45" y="155"/>
                  </a:lnTo>
                  <a:lnTo>
                    <a:pt x="43" y="156"/>
                  </a:lnTo>
                  <a:lnTo>
                    <a:pt x="41" y="158"/>
                  </a:lnTo>
                  <a:lnTo>
                    <a:pt x="55" y="158"/>
                  </a:lnTo>
                  <a:lnTo>
                    <a:pt x="55" y="164"/>
                  </a:lnTo>
                  <a:lnTo>
                    <a:pt x="55" y="168"/>
                  </a:lnTo>
                  <a:lnTo>
                    <a:pt x="56" y="173"/>
                  </a:lnTo>
                  <a:lnTo>
                    <a:pt x="56" y="175"/>
                  </a:lnTo>
                  <a:lnTo>
                    <a:pt x="58" y="179"/>
                  </a:lnTo>
                  <a:lnTo>
                    <a:pt x="60" y="181"/>
                  </a:lnTo>
                  <a:lnTo>
                    <a:pt x="62" y="183"/>
                  </a:lnTo>
                  <a:lnTo>
                    <a:pt x="64" y="183"/>
                  </a:lnTo>
                  <a:lnTo>
                    <a:pt x="68" y="185"/>
                  </a:lnTo>
                  <a:lnTo>
                    <a:pt x="71" y="185"/>
                  </a:lnTo>
                  <a:lnTo>
                    <a:pt x="73" y="185"/>
                  </a:lnTo>
                  <a:lnTo>
                    <a:pt x="75" y="185"/>
                  </a:lnTo>
                  <a:lnTo>
                    <a:pt x="79" y="188"/>
                  </a:lnTo>
                  <a:lnTo>
                    <a:pt x="83" y="190"/>
                  </a:lnTo>
                  <a:lnTo>
                    <a:pt x="85" y="194"/>
                  </a:lnTo>
                  <a:lnTo>
                    <a:pt x="87" y="198"/>
                  </a:lnTo>
                  <a:lnTo>
                    <a:pt x="90" y="202"/>
                  </a:lnTo>
                  <a:lnTo>
                    <a:pt x="90" y="204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8" name="Group 377"/>
            <p:cNvGrpSpPr>
              <a:grpSpLocks/>
            </p:cNvGrpSpPr>
            <p:nvPr/>
          </p:nvGrpSpPr>
          <p:grpSpPr bwMode="auto">
            <a:xfrm>
              <a:off x="934" y="3026"/>
              <a:ext cx="112" cy="82"/>
              <a:chOff x="711" y="2961"/>
              <a:chExt cx="108" cy="102"/>
            </a:xfrm>
          </p:grpSpPr>
          <p:sp>
            <p:nvSpPr>
              <p:cNvPr id="21156" name="Freeform 378"/>
              <p:cNvSpPr>
                <a:spLocks/>
              </p:cNvSpPr>
              <p:nvPr/>
            </p:nvSpPr>
            <p:spPr bwMode="auto">
              <a:xfrm>
                <a:off x="711" y="2961"/>
                <a:ext cx="108" cy="102"/>
              </a:xfrm>
              <a:custGeom>
                <a:avLst/>
                <a:gdLst>
                  <a:gd name="T0" fmla="*/ 1 w 216"/>
                  <a:gd name="T1" fmla="*/ 3 h 204"/>
                  <a:gd name="T2" fmla="*/ 3 w 216"/>
                  <a:gd name="T3" fmla="*/ 3 h 204"/>
                  <a:gd name="T4" fmla="*/ 3 w 216"/>
                  <a:gd name="T5" fmla="*/ 3 h 204"/>
                  <a:gd name="T6" fmla="*/ 5 w 216"/>
                  <a:gd name="T7" fmla="*/ 3 h 204"/>
                  <a:gd name="T8" fmla="*/ 5 w 216"/>
                  <a:gd name="T9" fmla="*/ 3 h 204"/>
                  <a:gd name="T10" fmla="*/ 5 w 216"/>
                  <a:gd name="T11" fmla="*/ 2 h 204"/>
                  <a:gd name="T12" fmla="*/ 5 w 216"/>
                  <a:gd name="T13" fmla="*/ 2 h 204"/>
                  <a:gd name="T14" fmla="*/ 11 w 216"/>
                  <a:gd name="T15" fmla="*/ 0 h 204"/>
                  <a:gd name="T16" fmla="*/ 12 w 216"/>
                  <a:gd name="T17" fmla="*/ 2 h 204"/>
                  <a:gd name="T18" fmla="*/ 14 w 216"/>
                  <a:gd name="T19" fmla="*/ 5 h 204"/>
                  <a:gd name="T20" fmla="*/ 14 w 216"/>
                  <a:gd name="T21" fmla="*/ 9 h 204"/>
                  <a:gd name="T22" fmla="*/ 11 w 216"/>
                  <a:gd name="T23" fmla="*/ 12 h 204"/>
                  <a:gd name="T24" fmla="*/ 10 w 216"/>
                  <a:gd name="T25" fmla="*/ 13 h 204"/>
                  <a:gd name="T26" fmla="*/ 6 w 216"/>
                  <a:gd name="T27" fmla="*/ 13 h 204"/>
                  <a:gd name="T28" fmla="*/ 6 w 216"/>
                  <a:gd name="T29" fmla="*/ 13 h 204"/>
                  <a:gd name="T30" fmla="*/ 5 w 216"/>
                  <a:gd name="T31" fmla="*/ 12 h 204"/>
                  <a:gd name="T32" fmla="*/ 5 w 216"/>
                  <a:gd name="T33" fmla="*/ 12 h 204"/>
                  <a:gd name="T34" fmla="*/ 4 w 216"/>
                  <a:gd name="T35" fmla="*/ 12 h 204"/>
                  <a:gd name="T36" fmla="*/ 3 w 216"/>
                  <a:gd name="T37" fmla="*/ 12 h 204"/>
                  <a:gd name="T38" fmla="*/ 3 w 216"/>
                  <a:gd name="T39" fmla="*/ 12 h 204"/>
                  <a:gd name="T40" fmla="*/ 3 w 216"/>
                  <a:gd name="T41" fmla="*/ 11 h 204"/>
                  <a:gd name="T42" fmla="*/ 3 w 216"/>
                  <a:gd name="T43" fmla="*/ 10 h 204"/>
                  <a:gd name="T44" fmla="*/ 3 w 216"/>
                  <a:gd name="T45" fmla="*/ 10 h 204"/>
                  <a:gd name="T46" fmla="*/ 3 w 216"/>
                  <a:gd name="T47" fmla="*/ 10 h 204"/>
                  <a:gd name="T48" fmla="*/ 3 w 216"/>
                  <a:gd name="T49" fmla="*/ 10 h 204"/>
                  <a:gd name="T50" fmla="*/ 3 w 216"/>
                  <a:gd name="T51" fmla="*/ 9 h 204"/>
                  <a:gd name="T52" fmla="*/ 2 w 216"/>
                  <a:gd name="T53" fmla="*/ 7 h 204"/>
                  <a:gd name="T54" fmla="*/ 1 w 216"/>
                  <a:gd name="T55" fmla="*/ 6 h 204"/>
                  <a:gd name="T56" fmla="*/ 0 w 216"/>
                  <a:gd name="T57" fmla="*/ 3 h 204"/>
                  <a:gd name="T58" fmla="*/ 1 w 216"/>
                  <a:gd name="T59" fmla="*/ 6 h 204"/>
                  <a:gd name="T60" fmla="*/ 1 w 216"/>
                  <a:gd name="T61" fmla="*/ 6 h 204"/>
                  <a:gd name="T62" fmla="*/ 2 w 216"/>
                  <a:gd name="T63" fmla="*/ 7 h 204"/>
                  <a:gd name="T64" fmla="*/ 2 w 216"/>
                  <a:gd name="T65" fmla="*/ 7 h 204"/>
                  <a:gd name="T66" fmla="*/ 3 w 216"/>
                  <a:gd name="T67" fmla="*/ 9 h 204"/>
                  <a:gd name="T68" fmla="*/ 3 w 216"/>
                  <a:gd name="T69" fmla="*/ 10 h 204"/>
                  <a:gd name="T70" fmla="*/ 3 w 216"/>
                  <a:gd name="T71" fmla="*/ 10 h 204"/>
                  <a:gd name="T72" fmla="*/ 3 w 216"/>
                  <a:gd name="T73" fmla="*/ 10 h 204"/>
                  <a:gd name="T74" fmla="*/ 3 w 216"/>
                  <a:gd name="T75" fmla="*/ 11 h 204"/>
                  <a:gd name="T76" fmla="*/ 3 w 216"/>
                  <a:gd name="T77" fmla="*/ 11 h 204"/>
                  <a:gd name="T78" fmla="*/ 3 w 216"/>
                  <a:gd name="T79" fmla="*/ 12 h 204"/>
                  <a:gd name="T80" fmla="*/ 3 w 216"/>
                  <a:gd name="T81" fmla="*/ 12 h 204"/>
                  <a:gd name="T82" fmla="*/ 5 w 216"/>
                  <a:gd name="T83" fmla="*/ 12 h 204"/>
                  <a:gd name="T84" fmla="*/ 5 w 216"/>
                  <a:gd name="T85" fmla="*/ 12 h 204"/>
                  <a:gd name="T86" fmla="*/ 5 w 216"/>
                  <a:gd name="T87" fmla="*/ 12 h 204"/>
                  <a:gd name="T88" fmla="*/ 6 w 216"/>
                  <a:gd name="T89" fmla="*/ 13 h 204"/>
                  <a:gd name="T90" fmla="*/ 6 w 216"/>
                  <a:gd name="T91" fmla="*/ 13 h 204"/>
                  <a:gd name="T92" fmla="*/ 0 w 216"/>
                  <a:gd name="T93" fmla="*/ 3 h 20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16"/>
                  <a:gd name="T142" fmla="*/ 0 h 204"/>
                  <a:gd name="T143" fmla="*/ 216 w 216"/>
                  <a:gd name="T144" fmla="*/ 204 h 20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16" h="204">
                    <a:moveTo>
                      <a:pt x="0" y="57"/>
                    </a:moveTo>
                    <a:lnTo>
                      <a:pt x="15" y="57"/>
                    </a:lnTo>
                    <a:lnTo>
                      <a:pt x="26" y="55"/>
                    </a:lnTo>
                    <a:lnTo>
                      <a:pt x="38" y="55"/>
                    </a:lnTo>
                    <a:lnTo>
                      <a:pt x="47" y="53"/>
                    </a:lnTo>
                    <a:lnTo>
                      <a:pt x="55" y="51"/>
                    </a:lnTo>
                    <a:lnTo>
                      <a:pt x="60" y="47"/>
                    </a:lnTo>
                    <a:lnTo>
                      <a:pt x="66" y="44"/>
                    </a:lnTo>
                    <a:lnTo>
                      <a:pt x="70" y="40"/>
                    </a:lnTo>
                    <a:lnTo>
                      <a:pt x="73" y="36"/>
                    </a:lnTo>
                    <a:lnTo>
                      <a:pt x="75" y="34"/>
                    </a:lnTo>
                    <a:lnTo>
                      <a:pt x="77" y="30"/>
                    </a:lnTo>
                    <a:lnTo>
                      <a:pt x="77" y="27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169" y="0"/>
                    </a:lnTo>
                    <a:lnTo>
                      <a:pt x="169" y="17"/>
                    </a:lnTo>
                    <a:lnTo>
                      <a:pt x="192" y="23"/>
                    </a:lnTo>
                    <a:lnTo>
                      <a:pt x="214" y="40"/>
                    </a:lnTo>
                    <a:lnTo>
                      <a:pt x="213" y="68"/>
                    </a:lnTo>
                    <a:lnTo>
                      <a:pt x="216" y="102"/>
                    </a:lnTo>
                    <a:lnTo>
                      <a:pt x="209" y="136"/>
                    </a:lnTo>
                    <a:lnTo>
                      <a:pt x="192" y="160"/>
                    </a:lnTo>
                    <a:lnTo>
                      <a:pt x="166" y="181"/>
                    </a:lnTo>
                    <a:lnTo>
                      <a:pt x="154" y="196"/>
                    </a:lnTo>
                    <a:lnTo>
                      <a:pt x="150" y="204"/>
                    </a:lnTo>
                    <a:lnTo>
                      <a:pt x="90" y="204"/>
                    </a:lnTo>
                    <a:lnTo>
                      <a:pt x="90" y="202"/>
                    </a:lnTo>
                    <a:lnTo>
                      <a:pt x="88" y="198"/>
                    </a:lnTo>
                    <a:lnTo>
                      <a:pt x="85" y="194"/>
                    </a:lnTo>
                    <a:lnTo>
                      <a:pt x="83" y="190"/>
                    </a:lnTo>
                    <a:lnTo>
                      <a:pt x="79" y="188"/>
                    </a:lnTo>
                    <a:lnTo>
                      <a:pt x="75" y="185"/>
                    </a:lnTo>
                    <a:lnTo>
                      <a:pt x="71" y="185"/>
                    </a:lnTo>
                    <a:lnTo>
                      <a:pt x="66" y="185"/>
                    </a:lnTo>
                    <a:lnTo>
                      <a:pt x="64" y="183"/>
                    </a:lnTo>
                    <a:lnTo>
                      <a:pt x="62" y="183"/>
                    </a:lnTo>
                    <a:lnTo>
                      <a:pt x="60" y="181"/>
                    </a:lnTo>
                    <a:lnTo>
                      <a:pt x="58" y="179"/>
                    </a:lnTo>
                    <a:lnTo>
                      <a:pt x="58" y="177"/>
                    </a:lnTo>
                    <a:lnTo>
                      <a:pt x="56" y="175"/>
                    </a:lnTo>
                    <a:lnTo>
                      <a:pt x="56" y="172"/>
                    </a:lnTo>
                    <a:lnTo>
                      <a:pt x="56" y="168"/>
                    </a:lnTo>
                    <a:lnTo>
                      <a:pt x="55" y="158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3" y="153"/>
                    </a:lnTo>
                    <a:lnTo>
                      <a:pt x="43" y="151"/>
                    </a:lnTo>
                    <a:lnTo>
                      <a:pt x="41" y="147"/>
                    </a:lnTo>
                    <a:lnTo>
                      <a:pt x="39" y="143"/>
                    </a:lnTo>
                    <a:lnTo>
                      <a:pt x="34" y="136"/>
                    </a:lnTo>
                    <a:lnTo>
                      <a:pt x="24" y="125"/>
                    </a:lnTo>
                    <a:lnTo>
                      <a:pt x="21" y="117"/>
                    </a:lnTo>
                    <a:lnTo>
                      <a:pt x="15" y="111"/>
                    </a:lnTo>
                    <a:lnTo>
                      <a:pt x="11" y="104"/>
                    </a:lnTo>
                    <a:lnTo>
                      <a:pt x="9" y="98"/>
                    </a:lnTo>
                    <a:lnTo>
                      <a:pt x="0" y="57"/>
                    </a:lnTo>
                    <a:lnTo>
                      <a:pt x="2" y="66"/>
                    </a:lnTo>
                    <a:lnTo>
                      <a:pt x="8" y="85"/>
                    </a:lnTo>
                    <a:lnTo>
                      <a:pt x="9" y="96"/>
                    </a:lnTo>
                    <a:lnTo>
                      <a:pt x="13" y="108"/>
                    </a:lnTo>
                    <a:lnTo>
                      <a:pt x="15" y="111"/>
                    </a:lnTo>
                    <a:lnTo>
                      <a:pt x="17" y="113"/>
                    </a:lnTo>
                    <a:lnTo>
                      <a:pt x="19" y="117"/>
                    </a:lnTo>
                    <a:lnTo>
                      <a:pt x="21" y="119"/>
                    </a:lnTo>
                    <a:lnTo>
                      <a:pt x="26" y="125"/>
                    </a:lnTo>
                    <a:lnTo>
                      <a:pt x="36" y="138"/>
                    </a:lnTo>
                    <a:lnTo>
                      <a:pt x="39" y="143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5" y="155"/>
                    </a:lnTo>
                    <a:lnTo>
                      <a:pt x="43" y="156"/>
                    </a:lnTo>
                    <a:lnTo>
                      <a:pt x="41" y="158"/>
                    </a:lnTo>
                    <a:lnTo>
                      <a:pt x="55" y="158"/>
                    </a:lnTo>
                    <a:lnTo>
                      <a:pt x="55" y="164"/>
                    </a:lnTo>
                    <a:lnTo>
                      <a:pt x="55" y="168"/>
                    </a:lnTo>
                    <a:lnTo>
                      <a:pt x="56" y="173"/>
                    </a:lnTo>
                    <a:lnTo>
                      <a:pt x="56" y="175"/>
                    </a:lnTo>
                    <a:lnTo>
                      <a:pt x="58" y="179"/>
                    </a:lnTo>
                    <a:lnTo>
                      <a:pt x="60" y="181"/>
                    </a:lnTo>
                    <a:lnTo>
                      <a:pt x="62" y="183"/>
                    </a:lnTo>
                    <a:lnTo>
                      <a:pt x="64" y="183"/>
                    </a:lnTo>
                    <a:lnTo>
                      <a:pt x="68" y="185"/>
                    </a:lnTo>
                    <a:lnTo>
                      <a:pt x="71" y="185"/>
                    </a:lnTo>
                    <a:lnTo>
                      <a:pt x="73" y="185"/>
                    </a:lnTo>
                    <a:lnTo>
                      <a:pt x="75" y="185"/>
                    </a:lnTo>
                    <a:lnTo>
                      <a:pt x="79" y="188"/>
                    </a:lnTo>
                    <a:lnTo>
                      <a:pt x="83" y="190"/>
                    </a:lnTo>
                    <a:lnTo>
                      <a:pt x="85" y="194"/>
                    </a:lnTo>
                    <a:lnTo>
                      <a:pt x="87" y="198"/>
                    </a:lnTo>
                    <a:lnTo>
                      <a:pt x="90" y="202"/>
                    </a:lnTo>
                    <a:lnTo>
                      <a:pt x="90" y="204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7" name="Freeform 379"/>
              <p:cNvSpPr>
                <a:spLocks/>
              </p:cNvSpPr>
              <p:nvPr/>
            </p:nvSpPr>
            <p:spPr bwMode="auto">
              <a:xfrm>
                <a:off x="711" y="2961"/>
                <a:ext cx="108" cy="102"/>
              </a:xfrm>
              <a:custGeom>
                <a:avLst/>
                <a:gdLst>
                  <a:gd name="T0" fmla="*/ 1 w 216"/>
                  <a:gd name="T1" fmla="*/ 3 h 204"/>
                  <a:gd name="T2" fmla="*/ 3 w 216"/>
                  <a:gd name="T3" fmla="*/ 3 h 204"/>
                  <a:gd name="T4" fmla="*/ 3 w 216"/>
                  <a:gd name="T5" fmla="*/ 3 h 204"/>
                  <a:gd name="T6" fmla="*/ 5 w 216"/>
                  <a:gd name="T7" fmla="*/ 3 h 204"/>
                  <a:gd name="T8" fmla="*/ 5 w 216"/>
                  <a:gd name="T9" fmla="*/ 3 h 204"/>
                  <a:gd name="T10" fmla="*/ 5 w 216"/>
                  <a:gd name="T11" fmla="*/ 2 h 204"/>
                  <a:gd name="T12" fmla="*/ 5 w 216"/>
                  <a:gd name="T13" fmla="*/ 2 h 204"/>
                  <a:gd name="T14" fmla="*/ 11 w 216"/>
                  <a:gd name="T15" fmla="*/ 0 h 204"/>
                  <a:gd name="T16" fmla="*/ 12 w 216"/>
                  <a:gd name="T17" fmla="*/ 2 h 204"/>
                  <a:gd name="T18" fmla="*/ 14 w 216"/>
                  <a:gd name="T19" fmla="*/ 5 h 204"/>
                  <a:gd name="T20" fmla="*/ 14 w 216"/>
                  <a:gd name="T21" fmla="*/ 9 h 204"/>
                  <a:gd name="T22" fmla="*/ 11 w 216"/>
                  <a:gd name="T23" fmla="*/ 12 h 204"/>
                  <a:gd name="T24" fmla="*/ 10 w 216"/>
                  <a:gd name="T25" fmla="*/ 13 h 204"/>
                  <a:gd name="T26" fmla="*/ 6 w 216"/>
                  <a:gd name="T27" fmla="*/ 13 h 204"/>
                  <a:gd name="T28" fmla="*/ 6 w 216"/>
                  <a:gd name="T29" fmla="*/ 13 h 204"/>
                  <a:gd name="T30" fmla="*/ 5 w 216"/>
                  <a:gd name="T31" fmla="*/ 12 h 204"/>
                  <a:gd name="T32" fmla="*/ 5 w 216"/>
                  <a:gd name="T33" fmla="*/ 12 h 204"/>
                  <a:gd name="T34" fmla="*/ 4 w 216"/>
                  <a:gd name="T35" fmla="*/ 12 h 204"/>
                  <a:gd name="T36" fmla="*/ 3 w 216"/>
                  <a:gd name="T37" fmla="*/ 12 h 204"/>
                  <a:gd name="T38" fmla="*/ 3 w 216"/>
                  <a:gd name="T39" fmla="*/ 12 h 204"/>
                  <a:gd name="T40" fmla="*/ 3 w 216"/>
                  <a:gd name="T41" fmla="*/ 11 h 204"/>
                  <a:gd name="T42" fmla="*/ 3 w 216"/>
                  <a:gd name="T43" fmla="*/ 10 h 204"/>
                  <a:gd name="T44" fmla="*/ 3 w 216"/>
                  <a:gd name="T45" fmla="*/ 10 h 204"/>
                  <a:gd name="T46" fmla="*/ 3 w 216"/>
                  <a:gd name="T47" fmla="*/ 10 h 204"/>
                  <a:gd name="T48" fmla="*/ 3 w 216"/>
                  <a:gd name="T49" fmla="*/ 10 h 204"/>
                  <a:gd name="T50" fmla="*/ 3 w 216"/>
                  <a:gd name="T51" fmla="*/ 9 h 204"/>
                  <a:gd name="T52" fmla="*/ 2 w 216"/>
                  <a:gd name="T53" fmla="*/ 7 h 204"/>
                  <a:gd name="T54" fmla="*/ 1 w 216"/>
                  <a:gd name="T55" fmla="*/ 6 h 204"/>
                  <a:gd name="T56" fmla="*/ 0 w 216"/>
                  <a:gd name="T57" fmla="*/ 3 h 204"/>
                  <a:gd name="T58" fmla="*/ 1 w 216"/>
                  <a:gd name="T59" fmla="*/ 6 h 204"/>
                  <a:gd name="T60" fmla="*/ 1 w 216"/>
                  <a:gd name="T61" fmla="*/ 6 h 204"/>
                  <a:gd name="T62" fmla="*/ 2 w 216"/>
                  <a:gd name="T63" fmla="*/ 7 h 204"/>
                  <a:gd name="T64" fmla="*/ 2 w 216"/>
                  <a:gd name="T65" fmla="*/ 7 h 204"/>
                  <a:gd name="T66" fmla="*/ 3 w 216"/>
                  <a:gd name="T67" fmla="*/ 9 h 204"/>
                  <a:gd name="T68" fmla="*/ 3 w 216"/>
                  <a:gd name="T69" fmla="*/ 10 h 204"/>
                  <a:gd name="T70" fmla="*/ 3 w 216"/>
                  <a:gd name="T71" fmla="*/ 10 h 204"/>
                  <a:gd name="T72" fmla="*/ 3 w 216"/>
                  <a:gd name="T73" fmla="*/ 10 h 204"/>
                  <a:gd name="T74" fmla="*/ 3 w 216"/>
                  <a:gd name="T75" fmla="*/ 11 h 204"/>
                  <a:gd name="T76" fmla="*/ 3 w 216"/>
                  <a:gd name="T77" fmla="*/ 11 h 204"/>
                  <a:gd name="T78" fmla="*/ 3 w 216"/>
                  <a:gd name="T79" fmla="*/ 12 h 204"/>
                  <a:gd name="T80" fmla="*/ 3 w 216"/>
                  <a:gd name="T81" fmla="*/ 12 h 204"/>
                  <a:gd name="T82" fmla="*/ 5 w 216"/>
                  <a:gd name="T83" fmla="*/ 12 h 204"/>
                  <a:gd name="T84" fmla="*/ 5 w 216"/>
                  <a:gd name="T85" fmla="*/ 12 h 204"/>
                  <a:gd name="T86" fmla="*/ 5 w 216"/>
                  <a:gd name="T87" fmla="*/ 12 h 204"/>
                  <a:gd name="T88" fmla="*/ 6 w 216"/>
                  <a:gd name="T89" fmla="*/ 13 h 204"/>
                  <a:gd name="T90" fmla="*/ 6 w 216"/>
                  <a:gd name="T91" fmla="*/ 1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16"/>
                  <a:gd name="T139" fmla="*/ 0 h 204"/>
                  <a:gd name="T140" fmla="*/ 216 w 216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16" h="204">
                    <a:moveTo>
                      <a:pt x="0" y="57"/>
                    </a:moveTo>
                    <a:lnTo>
                      <a:pt x="15" y="57"/>
                    </a:lnTo>
                    <a:lnTo>
                      <a:pt x="26" y="55"/>
                    </a:lnTo>
                    <a:lnTo>
                      <a:pt x="38" y="55"/>
                    </a:lnTo>
                    <a:lnTo>
                      <a:pt x="47" y="53"/>
                    </a:lnTo>
                    <a:lnTo>
                      <a:pt x="55" y="51"/>
                    </a:lnTo>
                    <a:lnTo>
                      <a:pt x="60" y="47"/>
                    </a:lnTo>
                    <a:lnTo>
                      <a:pt x="66" y="44"/>
                    </a:lnTo>
                    <a:lnTo>
                      <a:pt x="70" y="40"/>
                    </a:lnTo>
                    <a:lnTo>
                      <a:pt x="73" y="36"/>
                    </a:lnTo>
                    <a:lnTo>
                      <a:pt x="75" y="34"/>
                    </a:lnTo>
                    <a:lnTo>
                      <a:pt x="77" y="30"/>
                    </a:lnTo>
                    <a:lnTo>
                      <a:pt x="77" y="27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169" y="0"/>
                    </a:lnTo>
                    <a:lnTo>
                      <a:pt x="169" y="17"/>
                    </a:lnTo>
                    <a:lnTo>
                      <a:pt x="192" y="23"/>
                    </a:lnTo>
                    <a:lnTo>
                      <a:pt x="214" y="40"/>
                    </a:lnTo>
                    <a:lnTo>
                      <a:pt x="213" y="68"/>
                    </a:lnTo>
                    <a:lnTo>
                      <a:pt x="216" y="102"/>
                    </a:lnTo>
                    <a:lnTo>
                      <a:pt x="209" y="136"/>
                    </a:lnTo>
                    <a:lnTo>
                      <a:pt x="192" y="160"/>
                    </a:lnTo>
                    <a:lnTo>
                      <a:pt x="166" y="181"/>
                    </a:lnTo>
                    <a:lnTo>
                      <a:pt x="154" y="196"/>
                    </a:lnTo>
                    <a:lnTo>
                      <a:pt x="150" y="204"/>
                    </a:lnTo>
                    <a:lnTo>
                      <a:pt x="90" y="204"/>
                    </a:lnTo>
                    <a:lnTo>
                      <a:pt x="90" y="202"/>
                    </a:lnTo>
                    <a:lnTo>
                      <a:pt x="88" y="198"/>
                    </a:lnTo>
                    <a:lnTo>
                      <a:pt x="85" y="194"/>
                    </a:lnTo>
                    <a:lnTo>
                      <a:pt x="83" y="190"/>
                    </a:lnTo>
                    <a:lnTo>
                      <a:pt x="79" y="188"/>
                    </a:lnTo>
                    <a:lnTo>
                      <a:pt x="75" y="185"/>
                    </a:lnTo>
                    <a:lnTo>
                      <a:pt x="71" y="185"/>
                    </a:lnTo>
                    <a:lnTo>
                      <a:pt x="66" y="185"/>
                    </a:lnTo>
                    <a:lnTo>
                      <a:pt x="64" y="183"/>
                    </a:lnTo>
                    <a:lnTo>
                      <a:pt x="62" y="183"/>
                    </a:lnTo>
                    <a:lnTo>
                      <a:pt x="60" y="181"/>
                    </a:lnTo>
                    <a:lnTo>
                      <a:pt x="58" y="179"/>
                    </a:lnTo>
                    <a:lnTo>
                      <a:pt x="58" y="177"/>
                    </a:lnTo>
                    <a:lnTo>
                      <a:pt x="56" y="175"/>
                    </a:lnTo>
                    <a:lnTo>
                      <a:pt x="56" y="172"/>
                    </a:lnTo>
                    <a:lnTo>
                      <a:pt x="56" y="168"/>
                    </a:lnTo>
                    <a:lnTo>
                      <a:pt x="55" y="158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3" y="153"/>
                    </a:lnTo>
                    <a:lnTo>
                      <a:pt x="43" y="151"/>
                    </a:lnTo>
                    <a:lnTo>
                      <a:pt x="41" y="147"/>
                    </a:lnTo>
                    <a:lnTo>
                      <a:pt x="39" y="143"/>
                    </a:lnTo>
                    <a:lnTo>
                      <a:pt x="34" y="136"/>
                    </a:lnTo>
                    <a:lnTo>
                      <a:pt x="24" y="125"/>
                    </a:lnTo>
                    <a:lnTo>
                      <a:pt x="21" y="117"/>
                    </a:lnTo>
                    <a:lnTo>
                      <a:pt x="15" y="111"/>
                    </a:lnTo>
                    <a:lnTo>
                      <a:pt x="11" y="104"/>
                    </a:lnTo>
                    <a:lnTo>
                      <a:pt x="9" y="98"/>
                    </a:lnTo>
                    <a:lnTo>
                      <a:pt x="0" y="57"/>
                    </a:lnTo>
                    <a:lnTo>
                      <a:pt x="2" y="66"/>
                    </a:lnTo>
                    <a:lnTo>
                      <a:pt x="8" y="85"/>
                    </a:lnTo>
                    <a:lnTo>
                      <a:pt x="9" y="96"/>
                    </a:lnTo>
                    <a:lnTo>
                      <a:pt x="13" y="108"/>
                    </a:lnTo>
                    <a:lnTo>
                      <a:pt x="15" y="111"/>
                    </a:lnTo>
                    <a:lnTo>
                      <a:pt x="17" y="113"/>
                    </a:lnTo>
                    <a:lnTo>
                      <a:pt x="19" y="117"/>
                    </a:lnTo>
                    <a:lnTo>
                      <a:pt x="21" y="119"/>
                    </a:lnTo>
                    <a:lnTo>
                      <a:pt x="26" y="125"/>
                    </a:lnTo>
                    <a:lnTo>
                      <a:pt x="36" y="138"/>
                    </a:lnTo>
                    <a:lnTo>
                      <a:pt x="39" y="143"/>
                    </a:lnTo>
                    <a:lnTo>
                      <a:pt x="43" y="149"/>
                    </a:lnTo>
                    <a:lnTo>
                      <a:pt x="43" y="153"/>
                    </a:lnTo>
                    <a:lnTo>
                      <a:pt x="45" y="155"/>
                    </a:lnTo>
                    <a:lnTo>
                      <a:pt x="43" y="156"/>
                    </a:lnTo>
                    <a:lnTo>
                      <a:pt x="41" y="158"/>
                    </a:lnTo>
                    <a:lnTo>
                      <a:pt x="55" y="158"/>
                    </a:lnTo>
                    <a:lnTo>
                      <a:pt x="55" y="164"/>
                    </a:lnTo>
                    <a:lnTo>
                      <a:pt x="55" y="168"/>
                    </a:lnTo>
                    <a:lnTo>
                      <a:pt x="56" y="173"/>
                    </a:lnTo>
                    <a:lnTo>
                      <a:pt x="56" y="175"/>
                    </a:lnTo>
                    <a:lnTo>
                      <a:pt x="58" y="179"/>
                    </a:lnTo>
                    <a:lnTo>
                      <a:pt x="60" y="181"/>
                    </a:lnTo>
                    <a:lnTo>
                      <a:pt x="62" y="183"/>
                    </a:lnTo>
                    <a:lnTo>
                      <a:pt x="64" y="183"/>
                    </a:lnTo>
                    <a:lnTo>
                      <a:pt x="68" y="185"/>
                    </a:lnTo>
                    <a:lnTo>
                      <a:pt x="71" y="185"/>
                    </a:lnTo>
                    <a:lnTo>
                      <a:pt x="73" y="185"/>
                    </a:lnTo>
                    <a:lnTo>
                      <a:pt x="75" y="185"/>
                    </a:lnTo>
                    <a:lnTo>
                      <a:pt x="79" y="188"/>
                    </a:lnTo>
                    <a:lnTo>
                      <a:pt x="83" y="190"/>
                    </a:lnTo>
                    <a:lnTo>
                      <a:pt x="85" y="194"/>
                    </a:lnTo>
                    <a:lnTo>
                      <a:pt x="87" y="198"/>
                    </a:lnTo>
                    <a:lnTo>
                      <a:pt x="90" y="202"/>
                    </a:lnTo>
                    <a:lnTo>
                      <a:pt x="90" y="20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57" name="Freeform 380"/>
            <p:cNvSpPr>
              <a:spLocks/>
            </p:cNvSpPr>
            <p:nvPr/>
          </p:nvSpPr>
          <p:spPr bwMode="auto">
            <a:xfrm>
              <a:off x="380" y="2558"/>
              <a:ext cx="235" cy="167"/>
            </a:xfrm>
            <a:custGeom>
              <a:avLst/>
              <a:gdLst>
                <a:gd name="T0" fmla="*/ 12 w 453"/>
                <a:gd name="T1" fmla="*/ 0 h 416"/>
                <a:gd name="T2" fmla="*/ 11 w 453"/>
                <a:gd name="T3" fmla="*/ 0 h 416"/>
                <a:gd name="T4" fmla="*/ 12 w 453"/>
                <a:gd name="T5" fmla="*/ 6 h 416"/>
                <a:gd name="T6" fmla="*/ 13 w 453"/>
                <a:gd name="T7" fmla="*/ 6 h 416"/>
                <a:gd name="T8" fmla="*/ 13 w 453"/>
                <a:gd name="T9" fmla="*/ 7 h 416"/>
                <a:gd name="T10" fmla="*/ 4 w 453"/>
                <a:gd name="T11" fmla="*/ 7 h 416"/>
                <a:gd name="T12" fmla="*/ 3 w 453"/>
                <a:gd name="T13" fmla="*/ 7 h 416"/>
                <a:gd name="T14" fmla="*/ 3 w 453"/>
                <a:gd name="T15" fmla="*/ 7 h 416"/>
                <a:gd name="T16" fmla="*/ 2 w 453"/>
                <a:gd name="T17" fmla="*/ 7 h 416"/>
                <a:gd name="T18" fmla="*/ 2 w 453"/>
                <a:gd name="T19" fmla="*/ 8 h 416"/>
                <a:gd name="T20" fmla="*/ 2 w 453"/>
                <a:gd name="T21" fmla="*/ 8 h 416"/>
                <a:gd name="T22" fmla="*/ 2 w 453"/>
                <a:gd name="T23" fmla="*/ 8 h 416"/>
                <a:gd name="T24" fmla="*/ 1 w 453"/>
                <a:gd name="T25" fmla="*/ 8 h 416"/>
                <a:gd name="T26" fmla="*/ 1 w 453"/>
                <a:gd name="T27" fmla="*/ 8 h 416"/>
                <a:gd name="T28" fmla="*/ 0 w 453"/>
                <a:gd name="T29" fmla="*/ 8 h 416"/>
                <a:gd name="T30" fmla="*/ 1 w 453"/>
                <a:gd name="T31" fmla="*/ 9 h 416"/>
                <a:gd name="T32" fmla="*/ 1 w 453"/>
                <a:gd name="T33" fmla="*/ 10 h 416"/>
                <a:gd name="T34" fmla="*/ 2 w 453"/>
                <a:gd name="T35" fmla="*/ 10 h 416"/>
                <a:gd name="T36" fmla="*/ 3 w 453"/>
                <a:gd name="T37" fmla="*/ 10 h 416"/>
                <a:gd name="T38" fmla="*/ 4 w 453"/>
                <a:gd name="T39" fmla="*/ 10 h 416"/>
                <a:gd name="T40" fmla="*/ 5 w 453"/>
                <a:gd name="T41" fmla="*/ 10 h 416"/>
                <a:gd name="T42" fmla="*/ 5 w 453"/>
                <a:gd name="T43" fmla="*/ 10 h 416"/>
                <a:gd name="T44" fmla="*/ 5 w 453"/>
                <a:gd name="T45" fmla="*/ 10 h 416"/>
                <a:gd name="T46" fmla="*/ 6 w 453"/>
                <a:gd name="T47" fmla="*/ 10 h 416"/>
                <a:gd name="T48" fmla="*/ 6 w 453"/>
                <a:gd name="T49" fmla="*/ 10 h 416"/>
                <a:gd name="T50" fmla="*/ 7 w 453"/>
                <a:gd name="T51" fmla="*/ 10 h 416"/>
                <a:gd name="T52" fmla="*/ 7 w 453"/>
                <a:gd name="T53" fmla="*/ 10 h 416"/>
                <a:gd name="T54" fmla="*/ 8 w 453"/>
                <a:gd name="T55" fmla="*/ 10 h 416"/>
                <a:gd name="T56" fmla="*/ 8 w 453"/>
                <a:gd name="T57" fmla="*/ 10 h 416"/>
                <a:gd name="T58" fmla="*/ 10 w 453"/>
                <a:gd name="T59" fmla="*/ 11 h 416"/>
                <a:gd name="T60" fmla="*/ 11 w 453"/>
                <a:gd name="T61" fmla="*/ 11 h 416"/>
                <a:gd name="T62" fmla="*/ 12 w 453"/>
                <a:gd name="T63" fmla="*/ 10 h 416"/>
                <a:gd name="T64" fmla="*/ 12 w 453"/>
                <a:gd name="T65" fmla="*/ 10 h 416"/>
                <a:gd name="T66" fmla="*/ 13 w 453"/>
                <a:gd name="T67" fmla="*/ 10 h 416"/>
                <a:gd name="T68" fmla="*/ 13 w 453"/>
                <a:gd name="T69" fmla="*/ 10 h 416"/>
                <a:gd name="T70" fmla="*/ 14 w 453"/>
                <a:gd name="T71" fmla="*/ 10 h 416"/>
                <a:gd name="T72" fmla="*/ 15 w 453"/>
                <a:gd name="T73" fmla="*/ 10 h 416"/>
                <a:gd name="T74" fmla="*/ 16 w 453"/>
                <a:gd name="T75" fmla="*/ 9 h 416"/>
                <a:gd name="T76" fmla="*/ 16 w 453"/>
                <a:gd name="T77" fmla="*/ 9 h 416"/>
                <a:gd name="T78" fmla="*/ 17 w 453"/>
                <a:gd name="T79" fmla="*/ 9 h 416"/>
                <a:gd name="T80" fmla="*/ 18 w 453"/>
                <a:gd name="T81" fmla="*/ 9 h 416"/>
                <a:gd name="T82" fmla="*/ 20 w 453"/>
                <a:gd name="T83" fmla="*/ 9 h 416"/>
                <a:gd name="T84" fmla="*/ 21 w 453"/>
                <a:gd name="T85" fmla="*/ 9 h 416"/>
                <a:gd name="T86" fmla="*/ 23 w 453"/>
                <a:gd name="T87" fmla="*/ 8 h 416"/>
                <a:gd name="T88" fmla="*/ 24 w 453"/>
                <a:gd name="T89" fmla="*/ 8 h 416"/>
                <a:gd name="T90" fmla="*/ 27 w 453"/>
                <a:gd name="T91" fmla="*/ 8 h 416"/>
                <a:gd name="T92" fmla="*/ 29 w 453"/>
                <a:gd name="T93" fmla="*/ 8 h 416"/>
                <a:gd name="T94" fmla="*/ 30 w 453"/>
                <a:gd name="T95" fmla="*/ 8 h 416"/>
                <a:gd name="T96" fmla="*/ 31 w 453"/>
                <a:gd name="T97" fmla="*/ 7 h 416"/>
                <a:gd name="T98" fmla="*/ 31 w 453"/>
                <a:gd name="T99" fmla="*/ 6 h 416"/>
                <a:gd name="T100" fmla="*/ 32 w 453"/>
                <a:gd name="T101" fmla="*/ 6 h 416"/>
                <a:gd name="T102" fmla="*/ 33 w 453"/>
                <a:gd name="T103" fmla="*/ 5 h 416"/>
                <a:gd name="T104" fmla="*/ 33 w 453"/>
                <a:gd name="T105" fmla="*/ 4 h 416"/>
                <a:gd name="T106" fmla="*/ 31 w 453"/>
                <a:gd name="T107" fmla="*/ 3 h 41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53"/>
                <a:gd name="T163" fmla="*/ 0 h 416"/>
                <a:gd name="T164" fmla="*/ 453 w 453"/>
                <a:gd name="T165" fmla="*/ 416 h 41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53" h="416">
                  <a:moveTo>
                    <a:pt x="205" y="2"/>
                  </a:moveTo>
                  <a:lnTo>
                    <a:pt x="161" y="2"/>
                  </a:lnTo>
                  <a:lnTo>
                    <a:pt x="161" y="0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8" y="2"/>
                  </a:lnTo>
                  <a:lnTo>
                    <a:pt x="158" y="6"/>
                  </a:lnTo>
                  <a:lnTo>
                    <a:pt x="169" y="237"/>
                  </a:lnTo>
                  <a:lnTo>
                    <a:pt x="169" y="239"/>
                  </a:lnTo>
                  <a:lnTo>
                    <a:pt x="175" y="247"/>
                  </a:lnTo>
                  <a:lnTo>
                    <a:pt x="177" y="252"/>
                  </a:lnTo>
                  <a:lnTo>
                    <a:pt x="178" y="256"/>
                  </a:lnTo>
                  <a:lnTo>
                    <a:pt x="178" y="262"/>
                  </a:lnTo>
                  <a:lnTo>
                    <a:pt x="178" y="266"/>
                  </a:lnTo>
                  <a:lnTo>
                    <a:pt x="165" y="281"/>
                  </a:lnTo>
                  <a:lnTo>
                    <a:pt x="52" y="269"/>
                  </a:lnTo>
                  <a:lnTo>
                    <a:pt x="51" y="271"/>
                  </a:lnTo>
                  <a:lnTo>
                    <a:pt x="49" y="275"/>
                  </a:lnTo>
                  <a:lnTo>
                    <a:pt x="47" y="277"/>
                  </a:lnTo>
                  <a:lnTo>
                    <a:pt x="45" y="277"/>
                  </a:lnTo>
                  <a:lnTo>
                    <a:pt x="43" y="279"/>
                  </a:lnTo>
                  <a:lnTo>
                    <a:pt x="41" y="279"/>
                  </a:lnTo>
                  <a:lnTo>
                    <a:pt x="35" y="275"/>
                  </a:lnTo>
                  <a:lnTo>
                    <a:pt x="32" y="277"/>
                  </a:lnTo>
                  <a:lnTo>
                    <a:pt x="28" y="279"/>
                  </a:lnTo>
                  <a:lnTo>
                    <a:pt x="28" y="282"/>
                  </a:lnTo>
                  <a:lnTo>
                    <a:pt x="28" y="290"/>
                  </a:lnTo>
                  <a:lnTo>
                    <a:pt x="28" y="294"/>
                  </a:lnTo>
                  <a:lnTo>
                    <a:pt x="26" y="298"/>
                  </a:lnTo>
                  <a:lnTo>
                    <a:pt x="26" y="299"/>
                  </a:lnTo>
                  <a:lnTo>
                    <a:pt x="24" y="299"/>
                  </a:lnTo>
                  <a:lnTo>
                    <a:pt x="24" y="301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17" y="305"/>
                  </a:lnTo>
                  <a:lnTo>
                    <a:pt x="13" y="314"/>
                  </a:lnTo>
                  <a:lnTo>
                    <a:pt x="9" y="318"/>
                  </a:lnTo>
                  <a:lnTo>
                    <a:pt x="5" y="320"/>
                  </a:lnTo>
                  <a:lnTo>
                    <a:pt x="3" y="322"/>
                  </a:lnTo>
                  <a:lnTo>
                    <a:pt x="2" y="322"/>
                  </a:lnTo>
                  <a:lnTo>
                    <a:pt x="2" y="320"/>
                  </a:lnTo>
                  <a:lnTo>
                    <a:pt x="0" y="320"/>
                  </a:lnTo>
                  <a:lnTo>
                    <a:pt x="0" y="326"/>
                  </a:lnTo>
                  <a:lnTo>
                    <a:pt x="2" y="339"/>
                  </a:lnTo>
                  <a:lnTo>
                    <a:pt x="3" y="354"/>
                  </a:lnTo>
                  <a:lnTo>
                    <a:pt x="7" y="361"/>
                  </a:lnTo>
                  <a:lnTo>
                    <a:pt x="7" y="363"/>
                  </a:lnTo>
                  <a:lnTo>
                    <a:pt x="7" y="365"/>
                  </a:lnTo>
                  <a:lnTo>
                    <a:pt x="9" y="367"/>
                  </a:lnTo>
                  <a:lnTo>
                    <a:pt x="11" y="369"/>
                  </a:lnTo>
                  <a:lnTo>
                    <a:pt x="15" y="371"/>
                  </a:lnTo>
                  <a:lnTo>
                    <a:pt x="20" y="371"/>
                  </a:lnTo>
                  <a:lnTo>
                    <a:pt x="24" y="373"/>
                  </a:lnTo>
                  <a:lnTo>
                    <a:pt x="30" y="375"/>
                  </a:lnTo>
                  <a:lnTo>
                    <a:pt x="34" y="377"/>
                  </a:lnTo>
                  <a:lnTo>
                    <a:pt x="37" y="378"/>
                  </a:lnTo>
                  <a:lnTo>
                    <a:pt x="43" y="380"/>
                  </a:lnTo>
                  <a:lnTo>
                    <a:pt x="49" y="380"/>
                  </a:lnTo>
                  <a:lnTo>
                    <a:pt x="52" y="380"/>
                  </a:lnTo>
                  <a:lnTo>
                    <a:pt x="60" y="380"/>
                  </a:lnTo>
                  <a:lnTo>
                    <a:pt x="64" y="378"/>
                  </a:lnTo>
                  <a:lnTo>
                    <a:pt x="66" y="375"/>
                  </a:lnTo>
                  <a:lnTo>
                    <a:pt x="67" y="375"/>
                  </a:lnTo>
                  <a:lnTo>
                    <a:pt x="67" y="373"/>
                  </a:lnTo>
                  <a:lnTo>
                    <a:pt x="67" y="371"/>
                  </a:lnTo>
                  <a:lnTo>
                    <a:pt x="67" y="367"/>
                  </a:lnTo>
                  <a:lnTo>
                    <a:pt x="69" y="365"/>
                  </a:lnTo>
                  <a:lnTo>
                    <a:pt x="77" y="363"/>
                  </a:lnTo>
                  <a:lnTo>
                    <a:pt x="79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6" y="363"/>
                  </a:lnTo>
                  <a:lnTo>
                    <a:pt x="90" y="365"/>
                  </a:lnTo>
                  <a:lnTo>
                    <a:pt x="92" y="367"/>
                  </a:lnTo>
                  <a:lnTo>
                    <a:pt x="94" y="369"/>
                  </a:lnTo>
                  <a:lnTo>
                    <a:pt x="98" y="373"/>
                  </a:lnTo>
                  <a:lnTo>
                    <a:pt x="98" y="377"/>
                  </a:lnTo>
                  <a:lnTo>
                    <a:pt x="99" y="388"/>
                  </a:lnTo>
                  <a:lnTo>
                    <a:pt x="101" y="392"/>
                  </a:lnTo>
                  <a:lnTo>
                    <a:pt x="101" y="395"/>
                  </a:lnTo>
                  <a:lnTo>
                    <a:pt x="103" y="399"/>
                  </a:lnTo>
                  <a:lnTo>
                    <a:pt x="105" y="401"/>
                  </a:lnTo>
                  <a:lnTo>
                    <a:pt x="109" y="405"/>
                  </a:lnTo>
                  <a:lnTo>
                    <a:pt x="113" y="407"/>
                  </a:lnTo>
                  <a:lnTo>
                    <a:pt x="116" y="410"/>
                  </a:lnTo>
                  <a:lnTo>
                    <a:pt x="120" y="412"/>
                  </a:lnTo>
                  <a:lnTo>
                    <a:pt x="124" y="414"/>
                  </a:lnTo>
                  <a:lnTo>
                    <a:pt x="135" y="416"/>
                  </a:lnTo>
                  <a:lnTo>
                    <a:pt x="141" y="416"/>
                  </a:lnTo>
                  <a:lnTo>
                    <a:pt x="146" y="414"/>
                  </a:lnTo>
                  <a:lnTo>
                    <a:pt x="152" y="414"/>
                  </a:lnTo>
                  <a:lnTo>
                    <a:pt x="154" y="412"/>
                  </a:lnTo>
                  <a:lnTo>
                    <a:pt x="158" y="410"/>
                  </a:lnTo>
                  <a:lnTo>
                    <a:pt x="161" y="409"/>
                  </a:lnTo>
                  <a:lnTo>
                    <a:pt x="163" y="407"/>
                  </a:lnTo>
                  <a:lnTo>
                    <a:pt x="165" y="403"/>
                  </a:lnTo>
                  <a:lnTo>
                    <a:pt x="169" y="401"/>
                  </a:lnTo>
                  <a:lnTo>
                    <a:pt x="171" y="401"/>
                  </a:lnTo>
                  <a:lnTo>
                    <a:pt x="173" y="401"/>
                  </a:lnTo>
                  <a:lnTo>
                    <a:pt x="177" y="401"/>
                  </a:lnTo>
                  <a:lnTo>
                    <a:pt x="184" y="407"/>
                  </a:lnTo>
                  <a:lnTo>
                    <a:pt x="186" y="409"/>
                  </a:lnTo>
                  <a:lnTo>
                    <a:pt x="190" y="410"/>
                  </a:lnTo>
                  <a:lnTo>
                    <a:pt x="192" y="410"/>
                  </a:lnTo>
                  <a:lnTo>
                    <a:pt x="193" y="410"/>
                  </a:lnTo>
                  <a:lnTo>
                    <a:pt x="195" y="409"/>
                  </a:lnTo>
                  <a:lnTo>
                    <a:pt x="197" y="405"/>
                  </a:lnTo>
                  <a:lnTo>
                    <a:pt x="199" y="397"/>
                  </a:lnTo>
                  <a:lnTo>
                    <a:pt x="205" y="380"/>
                  </a:lnTo>
                  <a:lnTo>
                    <a:pt x="209" y="371"/>
                  </a:lnTo>
                  <a:lnTo>
                    <a:pt x="212" y="363"/>
                  </a:lnTo>
                  <a:lnTo>
                    <a:pt x="214" y="360"/>
                  </a:lnTo>
                  <a:lnTo>
                    <a:pt x="216" y="356"/>
                  </a:lnTo>
                  <a:lnTo>
                    <a:pt x="218" y="354"/>
                  </a:lnTo>
                  <a:lnTo>
                    <a:pt x="222" y="352"/>
                  </a:lnTo>
                  <a:lnTo>
                    <a:pt x="224" y="350"/>
                  </a:lnTo>
                  <a:lnTo>
                    <a:pt x="231" y="345"/>
                  </a:lnTo>
                  <a:lnTo>
                    <a:pt x="237" y="343"/>
                  </a:lnTo>
                  <a:lnTo>
                    <a:pt x="244" y="341"/>
                  </a:lnTo>
                  <a:lnTo>
                    <a:pt x="248" y="341"/>
                  </a:lnTo>
                  <a:lnTo>
                    <a:pt x="252" y="341"/>
                  </a:lnTo>
                  <a:lnTo>
                    <a:pt x="256" y="339"/>
                  </a:lnTo>
                  <a:lnTo>
                    <a:pt x="261" y="341"/>
                  </a:lnTo>
                  <a:lnTo>
                    <a:pt x="269" y="341"/>
                  </a:lnTo>
                  <a:lnTo>
                    <a:pt x="278" y="339"/>
                  </a:lnTo>
                  <a:lnTo>
                    <a:pt x="286" y="339"/>
                  </a:lnTo>
                  <a:lnTo>
                    <a:pt x="295" y="335"/>
                  </a:lnTo>
                  <a:lnTo>
                    <a:pt x="303" y="333"/>
                  </a:lnTo>
                  <a:lnTo>
                    <a:pt x="308" y="331"/>
                  </a:lnTo>
                  <a:lnTo>
                    <a:pt x="316" y="328"/>
                  </a:lnTo>
                  <a:lnTo>
                    <a:pt x="323" y="324"/>
                  </a:lnTo>
                  <a:lnTo>
                    <a:pt x="331" y="313"/>
                  </a:lnTo>
                  <a:lnTo>
                    <a:pt x="335" y="313"/>
                  </a:lnTo>
                  <a:lnTo>
                    <a:pt x="346" y="313"/>
                  </a:lnTo>
                  <a:lnTo>
                    <a:pt x="363" y="313"/>
                  </a:lnTo>
                  <a:lnTo>
                    <a:pt x="382" y="311"/>
                  </a:lnTo>
                  <a:lnTo>
                    <a:pt x="387" y="307"/>
                  </a:lnTo>
                  <a:lnTo>
                    <a:pt x="393" y="305"/>
                  </a:lnTo>
                  <a:lnTo>
                    <a:pt x="400" y="299"/>
                  </a:lnTo>
                  <a:lnTo>
                    <a:pt x="404" y="298"/>
                  </a:lnTo>
                  <a:lnTo>
                    <a:pt x="410" y="294"/>
                  </a:lnTo>
                  <a:lnTo>
                    <a:pt x="414" y="288"/>
                  </a:lnTo>
                  <a:lnTo>
                    <a:pt x="417" y="284"/>
                  </a:lnTo>
                  <a:lnTo>
                    <a:pt x="421" y="279"/>
                  </a:lnTo>
                  <a:lnTo>
                    <a:pt x="425" y="271"/>
                  </a:lnTo>
                  <a:lnTo>
                    <a:pt x="429" y="264"/>
                  </a:lnTo>
                  <a:lnTo>
                    <a:pt x="432" y="256"/>
                  </a:lnTo>
                  <a:lnTo>
                    <a:pt x="432" y="254"/>
                  </a:lnTo>
                  <a:lnTo>
                    <a:pt x="436" y="247"/>
                  </a:lnTo>
                  <a:lnTo>
                    <a:pt x="440" y="237"/>
                  </a:lnTo>
                  <a:lnTo>
                    <a:pt x="444" y="226"/>
                  </a:lnTo>
                  <a:lnTo>
                    <a:pt x="447" y="209"/>
                  </a:lnTo>
                  <a:lnTo>
                    <a:pt x="451" y="190"/>
                  </a:lnTo>
                  <a:lnTo>
                    <a:pt x="451" y="181"/>
                  </a:lnTo>
                  <a:lnTo>
                    <a:pt x="453" y="172"/>
                  </a:lnTo>
                  <a:lnTo>
                    <a:pt x="453" y="160"/>
                  </a:lnTo>
                  <a:lnTo>
                    <a:pt x="453" y="151"/>
                  </a:lnTo>
                  <a:lnTo>
                    <a:pt x="436" y="153"/>
                  </a:lnTo>
                  <a:lnTo>
                    <a:pt x="430" y="121"/>
                  </a:lnTo>
                  <a:lnTo>
                    <a:pt x="370" y="121"/>
                  </a:lnTo>
                  <a:lnTo>
                    <a:pt x="205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58" name="Freeform 381"/>
            <p:cNvSpPr>
              <a:spLocks/>
            </p:cNvSpPr>
            <p:nvPr/>
          </p:nvSpPr>
          <p:spPr bwMode="auto">
            <a:xfrm>
              <a:off x="380" y="2558"/>
              <a:ext cx="235" cy="167"/>
            </a:xfrm>
            <a:custGeom>
              <a:avLst/>
              <a:gdLst>
                <a:gd name="T0" fmla="*/ 12 w 453"/>
                <a:gd name="T1" fmla="*/ 0 h 416"/>
                <a:gd name="T2" fmla="*/ 11 w 453"/>
                <a:gd name="T3" fmla="*/ 0 h 416"/>
                <a:gd name="T4" fmla="*/ 12 w 453"/>
                <a:gd name="T5" fmla="*/ 6 h 416"/>
                <a:gd name="T6" fmla="*/ 13 w 453"/>
                <a:gd name="T7" fmla="*/ 6 h 416"/>
                <a:gd name="T8" fmla="*/ 13 w 453"/>
                <a:gd name="T9" fmla="*/ 7 h 416"/>
                <a:gd name="T10" fmla="*/ 4 w 453"/>
                <a:gd name="T11" fmla="*/ 7 h 416"/>
                <a:gd name="T12" fmla="*/ 3 w 453"/>
                <a:gd name="T13" fmla="*/ 7 h 416"/>
                <a:gd name="T14" fmla="*/ 3 w 453"/>
                <a:gd name="T15" fmla="*/ 7 h 416"/>
                <a:gd name="T16" fmla="*/ 2 w 453"/>
                <a:gd name="T17" fmla="*/ 7 h 416"/>
                <a:gd name="T18" fmla="*/ 2 w 453"/>
                <a:gd name="T19" fmla="*/ 8 h 416"/>
                <a:gd name="T20" fmla="*/ 2 w 453"/>
                <a:gd name="T21" fmla="*/ 8 h 416"/>
                <a:gd name="T22" fmla="*/ 2 w 453"/>
                <a:gd name="T23" fmla="*/ 8 h 416"/>
                <a:gd name="T24" fmla="*/ 1 w 453"/>
                <a:gd name="T25" fmla="*/ 8 h 416"/>
                <a:gd name="T26" fmla="*/ 1 w 453"/>
                <a:gd name="T27" fmla="*/ 8 h 416"/>
                <a:gd name="T28" fmla="*/ 0 w 453"/>
                <a:gd name="T29" fmla="*/ 8 h 416"/>
                <a:gd name="T30" fmla="*/ 1 w 453"/>
                <a:gd name="T31" fmla="*/ 9 h 416"/>
                <a:gd name="T32" fmla="*/ 1 w 453"/>
                <a:gd name="T33" fmla="*/ 10 h 416"/>
                <a:gd name="T34" fmla="*/ 2 w 453"/>
                <a:gd name="T35" fmla="*/ 10 h 416"/>
                <a:gd name="T36" fmla="*/ 3 w 453"/>
                <a:gd name="T37" fmla="*/ 10 h 416"/>
                <a:gd name="T38" fmla="*/ 4 w 453"/>
                <a:gd name="T39" fmla="*/ 10 h 416"/>
                <a:gd name="T40" fmla="*/ 5 w 453"/>
                <a:gd name="T41" fmla="*/ 10 h 416"/>
                <a:gd name="T42" fmla="*/ 5 w 453"/>
                <a:gd name="T43" fmla="*/ 10 h 416"/>
                <a:gd name="T44" fmla="*/ 5 w 453"/>
                <a:gd name="T45" fmla="*/ 10 h 416"/>
                <a:gd name="T46" fmla="*/ 6 w 453"/>
                <a:gd name="T47" fmla="*/ 10 h 416"/>
                <a:gd name="T48" fmla="*/ 6 w 453"/>
                <a:gd name="T49" fmla="*/ 10 h 416"/>
                <a:gd name="T50" fmla="*/ 7 w 453"/>
                <a:gd name="T51" fmla="*/ 10 h 416"/>
                <a:gd name="T52" fmla="*/ 7 w 453"/>
                <a:gd name="T53" fmla="*/ 10 h 416"/>
                <a:gd name="T54" fmla="*/ 8 w 453"/>
                <a:gd name="T55" fmla="*/ 10 h 416"/>
                <a:gd name="T56" fmla="*/ 8 w 453"/>
                <a:gd name="T57" fmla="*/ 10 h 416"/>
                <a:gd name="T58" fmla="*/ 10 w 453"/>
                <a:gd name="T59" fmla="*/ 11 h 416"/>
                <a:gd name="T60" fmla="*/ 11 w 453"/>
                <a:gd name="T61" fmla="*/ 11 h 416"/>
                <a:gd name="T62" fmla="*/ 12 w 453"/>
                <a:gd name="T63" fmla="*/ 10 h 416"/>
                <a:gd name="T64" fmla="*/ 12 w 453"/>
                <a:gd name="T65" fmla="*/ 10 h 416"/>
                <a:gd name="T66" fmla="*/ 13 w 453"/>
                <a:gd name="T67" fmla="*/ 10 h 416"/>
                <a:gd name="T68" fmla="*/ 13 w 453"/>
                <a:gd name="T69" fmla="*/ 10 h 416"/>
                <a:gd name="T70" fmla="*/ 14 w 453"/>
                <a:gd name="T71" fmla="*/ 10 h 416"/>
                <a:gd name="T72" fmla="*/ 15 w 453"/>
                <a:gd name="T73" fmla="*/ 10 h 416"/>
                <a:gd name="T74" fmla="*/ 16 w 453"/>
                <a:gd name="T75" fmla="*/ 9 h 416"/>
                <a:gd name="T76" fmla="*/ 16 w 453"/>
                <a:gd name="T77" fmla="*/ 9 h 416"/>
                <a:gd name="T78" fmla="*/ 17 w 453"/>
                <a:gd name="T79" fmla="*/ 9 h 416"/>
                <a:gd name="T80" fmla="*/ 18 w 453"/>
                <a:gd name="T81" fmla="*/ 9 h 416"/>
                <a:gd name="T82" fmla="*/ 20 w 453"/>
                <a:gd name="T83" fmla="*/ 9 h 416"/>
                <a:gd name="T84" fmla="*/ 21 w 453"/>
                <a:gd name="T85" fmla="*/ 9 h 416"/>
                <a:gd name="T86" fmla="*/ 23 w 453"/>
                <a:gd name="T87" fmla="*/ 8 h 416"/>
                <a:gd name="T88" fmla="*/ 24 w 453"/>
                <a:gd name="T89" fmla="*/ 8 h 416"/>
                <a:gd name="T90" fmla="*/ 27 w 453"/>
                <a:gd name="T91" fmla="*/ 8 h 416"/>
                <a:gd name="T92" fmla="*/ 29 w 453"/>
                <a:gd name="T93" fmla="*/ 8 h 416"/>
                <a:gd name="T94" fmla="*/ 30 w 453"/>
                <a:gd name="T95" fmla="*/ 8 h 416"/>
                <a:gd name="T96" fmla="*/ 31 w 453"/>
                <a:gd name="T97" fmla="*/ 7 h 416"/>
                <a:gd name="T98" fmla="*/ 31 w 453"/>
                <a:gd name="T99" fmla="*/ 6 h 416"/>
                <a:gd name="T100" fmla="*/ 32 w 453"/>
                <a:gd name="T101" fmla="*/ 6 h 416"/>
                <a:gd name="T102" fmla="*/ 33 w 453"/>
                <a:gd name="T103" fmla="*/ 5 h 416"/>
                <a:gd name="T104" fmla="*/ 33 w 453"/>
                <a:gd name="T105" fmla="*/ 4 h 416"/>
                <a:gd name="T106" fmla="*/ 31 w 453"/>
                <a:gd name="T107" fmla="*/ 3 h 41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53"/>
                <a:gd name="T163" fmla="*/ 0 h 416"/>
                <a:gd name="T164" fmla="*/ 453 w 453"/>
                <a:gd name="T165" fmla="*/ 416 h 41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53" h="416">
                  <a:moveTo>
                    <a:pt x="205" y="2"/>
                  </a:moveTo>
                  <a:lnTo>
                    <a:pt x="161" y="2"/>
                  </a:lnTo>
                  <a:lnTo>
                    <a:pt x="161" y="0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8" y="2"/>
                  </a:lnTo>
                  <a:lnTo>
                    <a:pt x="158" y="6"/>
                  </a:lnTo>
                  <a:lnTo>
                    <a:pt x="169" y="237"/>
                  </a:lnTo>
                  <a:lnTo>
                    <a:pt x="169" y="239"/>
                  </a:lnTo>
                  <a:lnTo>
                    <a:pt x="175" y="247"/>
                  </a:lnTo>
                  <a:lnTo>
                    <a:pt x="177" y="252"/>
                  </a:lnTo>
                  <a:lnTo>
                    <a:pt x="178" y="256"/>
                  </a:lnTo>
                  <a:lnTo>
                    <a:pt x="178" y="262"/>
                  </a:lnTo>
                  <a:lnTo>
                    <a:pt x="178" y="266"/>
                  </a:lnTo>
                  <a:lnTo>
                    <a:pt x="165" y="281"/>
                  </a:lnTo>
                  <a:lnTo>
                    <a:pt x="52" y="269"/>
                  </a:lnTo>
                  <a:lnTo>
                    <a:pt x="51" y="271"/>
                  </a:lnTo>
                  <a:lnTo>
                    <a:pt x="49" y="275"/>
                  </a:lnTo>
                  <a:lnTo>
                    <a:pt x="47" y="277"/>
                  </a:lnTo>
                  <a:lnTo>
                    <a:pt x="45" y="277"/>
                  </a:lnTo>
                  <a:lnTo>
                    <a:pt x="43" y="279"/>
                  </a:lnTo>
                  <a:lnTo>
                    <a:pt x="41" y="279"/>
                  </a:lnTo>
                  <a:lnTo>
                    <a:pt x="35" y="275"/>
                  </a:lnTo>
                  <a:lnTo>
                    <a:pt x="32" y="277"/>
                  </a:lnTo>
                  <a:lnTo>
                    <a:pt x="28" y="279"/>
                  </a:lnTo>
                  <a:lnTo>
                    <a:pt x="28" y="282"/>
                  </a:lnTo>
                  <a:lnTo>
                    <a:pt x="28" y="290"/>
                  </a:lnTo>
                  <a:lnTo>
                    <a:pt x="28" y="294"/>
                  </a:lnTo>
                  <a:lnTo>
                    <a:pt x="26" y="298"/>
                  </a:lnTo>
                  <a:lnTo>
                    <a:pt x="26" y="299"/>
                  </a:lnTo>
                  <a:lnTo>
                    <a:pt x="24" y="299"/>
                  </a:lnTo>
                  <a:lnTo>
                    <a:pt x="24" y="301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17" y="305"/>
                  </a:lnTo>
                  <a:lnTo>
                    <a:pt x="13" y="314"/>
                  </a:lnTo>
                  <a:lnTo>
                    <a:pt x="9" y="318"/>
                  </a:lnTo>
                  <a:lnTo>
                    <a:pt x="5" y="320"/>
                  </a:lnTo>
                  <a:lnTo>
                    <a:pt x="3" y="322"/>
                  </a:lnTo>
                  <a:lnTo>
                    <a:pt x="2" y="322"/>
                  </a:lnTo>
                  <a:lnTo>
                    <a:pt x="2" y="320"/>
                  </a:lnTo>
                  <a:lnTo>
                    <a:pt x="0" y="320"/>
                  </a:lnTo>
                  <a:lnTo>
                    <a:pt x="0" y="326"/>
                  </a:lnTo>
                  <a:lnTo>
                    <a:pt x="2" y="339"/>
                  </a:lnTo>
                  <a:lnTo>
                    <a:pt x="3" y="354"/>
                  </a:lnTo>
                  <a:lnTo>
                    <a:pt x="7" y="361"/>
                  </a:lnTo>
                  <a:lnTo>
                    <a:pt x="7" y="363"/>
                  </a:lnTo>
                  <a:lnTo>
                    <a:pt x="7" y="365"/>
                  </a:lnTo>
                  <a:lnTo>
                    <a:pt x="9" y="367"/>
                  </a:lnTo>
                  <a:lnTo>
                    <a:pt x="11" y="369"/>
                  </a:lnTo>
                  <a:lnTo>
                    <a:pt x="15" y="371"/>
                  </a:lnTo>
                  <a:lnTo>
                    <a:pt x="20" y="371"/>
                  </a:lnTo>
                  <a:lnTo>
                    <a:pt x="24" y="373"/>
                  </a:lnTo>
                  <a:lnTo>
                    <a:pt x="30" y="375"/>
                  </a:lnTo>
                  <a:lnTo>
                    <a:pt x="34" y="377"/>
                  </a:lnTo>
                  <a:lnTo>
                    <a:pt x="37" y="378"/>
                  </a:lnTo>
                  <a:lnTo>
                    <a:pt x="43" y="380"/>
                  </a:lnTo>
                  <a:lnTo>
                    <a:pt x="49" y="380"/>
                  </a:lnTo>
                  <a:lnTo>
                    <a:pt x="52" y="380"/>
                  </a:lnTo>
                  <a:lnTo>
                    <a:pt x="60" y="380"/>
                  </a:lnTo>
                  <a:lnTo>
                    <a:pt x="64" y="378"/>
                  </a:lnTo>
                  <a:lnTo>
                    <a:pt x="66" y="375"/>
                  </a:lnTo>
                  <a:lnTo>
                    <a:pt x="67" y="375"/>
                  </a:lnTo>
                  <a:lnTo>
                    <a:pt x="67" y="373"/>
                  </a:lnTo>
                  <a:lnTo>
                    <a:pt x="67" y="371"/>
                  </a:lnTo>
                  <a:lnTo>
                    <a:pt x="67" y="367"/>
                  </a:lnTo>
                  <a:lnTo>
                    <a:pt x="69" y="365"/>
                  </a:lnTo>
                  <a:lnTo>
                    <a:pt x="77" y="363"/>
                  </a:lnTo>
                  <a:lnTo>
                    <a:pt x="79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6" y="363"/>
                  </a:lnTo>
                  <a:lnTo>
                    <a:pt x="90" y="365"/>
                  </a:lnTo>
                  <a:lnTo>
                    <a:pt x="92" y="367"/>
                  </a:lnTo>
                  <a:lnTo>
                    <a:pt x="94" y="369"/>
                  </a:lnTo>
                  <a:lnTo>
                    <a:pt x="98" y="373"/>
                  </a:lnTo>
                  <a:lnTo>
                    <a:pt x="98" y="377"/>
                  </a:lnTo>
                  <a:lnTo>
                    <a:pt x="99" y="388"/>
                  </a:lnTo>
                  <a:lnTo>
                    <a:pt x="101" y="392"/>
                  </a:lnTo>
                  <a:lnTo>
                    <a:pt x="101" y="395"/>
                  </a:lnTo>
                  <a:lnTo>
                    <a:pt x="103" y="399"/>
                  </a:lnTo>
                  <a:lnTo>
                    <a:pt x="105" y="401"/>
                  </a:lnTo>
                  <a:lnTo>
                    <a:pt x="109" y="405"/>
                  </a:lnTo>
                  <a:lnTo>
                    <a:pt x="113" y="407"/>
                  </a:lnTo>
                  <a:lnTo>
                    <a:pt x="116" y="410"/>
                  </a:lnTo>
                  <a:lnTo>
                    <a:pt x="120" y="412"/>
                  </a:lnTo>
                  <a:lnTo>
                    <a:pt x="124" y="414"/>
                  </a:lnTo>
                  <a:lnTo>
                    <a:pt x="135" y="416"/>
                  </a:lnTo>
                  <a:lnTo>
                    <a:pt x="141" y="416"/>
                  </a:lnTo>
                  <a:lnTo>
                    <a:pt x="146" y="414"/>
                  </a:lnTo>
                  <a:lnTo>
                    <a:pt x="152" y="414"/>
                  </a:lnTo>
                  <a:lnTo>
                    <a:pt x="154" y="412"/>
                  </a:lnTo>
                  <a:lnTo>
                    <a:pt x="158" y="410"/>
                  </a:lnTo>
                  <a:lnTo>
                    <a:pt x="161" y="409"/>
                  </a:lnTo>
                  <a:lnTo>
                    <a:pt x="163" y="407"/>
                  </a:lnTo>
                  <a:lnTo>
                    <a:pt x="165" y="403"/>
                  </a:lnTo>
                  <a:lnTo>
                    <a:pt x="169" y="401"/>
                  </a:lnTo>
                  <a:lnTo>
                    <a:pt x="171" y="401"/>
                  </a:lnTo>
                  <a:lnTo>
                    <a:pt x="173" y="401"/>
                  </a:lnTo>
                  <a:lnTo>
                    <a:pt x="177" y="401"/>
                  </a:lnTo>
                  <a:lnTo>
                    <a:pt x="184" y="407"/>
                  </a:lnTo>
                  <a:lnTo>
                    <a:pt x="186" y="409"/>
                  </a:lnTo>
                  <a:lnTo>
                    <a:pt x="190" y="410"/>
                  </a:lnTo>
                  <a:lnTo>
                    <a:pt x="192" y="410"/>
                  </a:lnTo>
                  <a:lnTo>
                    <a:pt x="193" y="410"/>
                  </a:lnTo>
                  <a:lnTo>
                    <a:pt x="195" y="409"/>
                  </a:lnTo>
                  <a:lnTo>
                    <a:pt x="197" y="405"/>
                  </a:lnTo>
                  <a:lnTo>
                    <a:pt x="199" y="397"/>
                  </a:lnTo>
                  <a:lnTo>
                    <a:pt x="205" y="380"/>
                  </a:lnTo>
                  <a:lnTo>
                    <a:pt x="209" y="371"/>
                  </a:lnTo>
                  <a:lnTo>
                    <a:pt x="212" y="363"/>
                  </a:lnTo>
                  <a:lnTo>
                    <a:pt x="214" y="360"/>
                  </a:lnTo>
                  <a:lnTo>
                    <a:pt x="216" y="356"/>
                  </a:lnTo>
                  <a:lnTo>
                    <a:pt x="218" y="354"/>
                  </a:lnTo>
                  <a:lnTo>
                    <a:pt x="222" y="352"/>
                  </a:lnTo>
                  <a:lnTo>
                    <a:pt x="224" y="350"/>
                  </a:lnTo>
                  <a:lnTo>
                    <a:pt x="231" y="345"/>
                  </a:lnTo>
                  <a:lnTo>
                    <a:pt x="237" y="343"/>
                  </a:lnTo>
                  <a:lnTo>
                    <a:pt x="244" y="341"/>
                  </a:lnTo>
                  <a:lnTo>
                    <a:pt x="248" y="341"/>
                  </a:lnTo>
                  <a:lnTo>
                    <a:pt x="252" y="341"/>
                  </a:lnTo>
                  <a:lnTo>
                    <a:pt x="256" y="339"/>
                  </a:lnTo>
                  <a:lnTo>
                    <a:pt x="261" y="341"/>
                  </a:lnTo>
                  <a:lnTo>
                    <a:pt x="269" y="341"/>
                  </a:lnTo>
                  <a:lnTo>
                    <a:pt x="278" y="339"/>
                  </a:lnTo>
                  <a:lnTo>
                    <a:pt x="286" y="339"/>
                  </a:lnTo>
                  <a:lnTo>
                    <a:pt x="295" y="335"/>
                  </a:lnTo>
                  <a:lnTo>
                    <a:pt x="303" y="333"/>
                  </a:lnTo>
                  <a:lnTo>
                    <a:pt x="308" y="331"/>
                  </a:lnTo>
                  <a:lnTo>
                    <a:pt x="316" y="328"/>
                  </a:lnTo>
                  <a:lnTo>
                    <a:pt x="323" y="324"/>
                  </a:lnTo>
                  <a:lnTo>
                    <a:pt x="331" y="313"/>
                  </a:lnTo>
                  <a:lnTo>
                    <a:pt x="335" y="313"/>
                  </a:lnTo>
                  <a:lnTo>
                    <a:pt x="346" y="313"/>
                  </a:lnTo>
                  <a:lnTo>
                    <a:pt x="363" y="313"/>
                  </a:lnTo>
                  <a:lnTo>
                    <a:pt x="382" y="311"/>
                  </a:lnTo>
                  <a:lnTo>
                    <a:pt x="387" y="307"/>
                  </a:lnTo>
                  <a:lnTo>
                    <a:pt x="393" y="305"/>
                  </a:lnTo>
                  <a:lnTo>
                    <a:pt x="400" y="299"/>
                  </a:lnTo>
                  <a:lnTo>
                    <a:pt x="404" y="298"/>
                  </a:lnTo>
                  <a:lnTo>
                    <a:pt x="410" y="294"/>
                  </a:lnTo>
                  <a:lnTo>
                    <a:pt x="414" y="288"/>
                  </a:lnTo>
                  <a:lnTo>
                    <a:pt x="417" y="284"/>
                  </a:lnTo>
                  <a:lnTo>
                    <a:pt x="421" y="279"/>
                  </a:lnTo>
                  <a:lnTo>
                    <a:pt x="425" y="271"/>
                  </a:lnTo>
                  <a:lnTo>
                    <a:pt x="429" y="264"/>
                  </a:lnTo>
                  <a:lnTo>
                    <a:pt x="432" y="256"/>
                  </a:lnTo>
                  <a:lnTo>
                    <a:pt x="432" y="254"/>
                  </a:lnTo>
                  <a:lnTo>
                    <a:pt x="436" y="247"/>
                  </a:lnTo>
                  <a:lnTo>
                    <a:pt x="440" y="237"/>
                  </a:lnTo>
                  <a:lnTo>
                    <a:pt x="444" y="226"/>
                  </a:lnTo>
                  <a:lnTo>
                    <a:pt x="447" y="209"/>
                  </a:lnTo>
                  <a:lnTo>
                    <a:pt x="451" y="190"/>
                  </a:lnTo>
                  <a:lnTo>
                    <a:pt x="451" y="181"/>
                  </a:lnTo>
                  <a:lnTo>
                    <a:pt x="453" y="172"/>
                  </a:lnTo>
                  <a:lnTo>
                    <a:pt x="453" y="160"/>
                  </a:lnTo>
                  <a:lnTo>
                    <a:pt x="453" y="151"/>
                  </a:lnTo>
                  <a:lnTo>
                    <a:pt x="436" y="153"/>
                  </a:lnTo>
                  <a:lnTo>
                    <a:pt x="430" y="121"/>
                  </a:lnTo>
                  <a:lnTo>
                    <a:pt x="370" y="121"/>
                  </a:lnTo>
                  <a:lnTo>
                    <a:pt x="205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59" name="Freeform 382"/>
            <p:cNvSpPr>
              <a:spLocks/>
            </p:cNvSpPr>
            <p:nvPr/>
          </p:nvSpPr>
          <p:spPr bwMode="auto">
            <a:xfrm>
              <a:off x="925" y="2492"/>
              <a:ext cx="154" cy="126"/>
            </a:xfrm>
            <a:custGeom>
              <a:avLst/>
              <a:gdLst>
                <a:gd name="T0" fmla="*/ 0 w 299"/>
                <a:gd name="T1" fmla="*/ 8 h 312"/>
                <a:gd name="T2" fmla="*/ 0 w 299"/>
                <a:gd name="T3" fmla="*/ 0 h 312"/>
                <a:gd name="T4" fmla="*/ 1 w 299"/>
                <a:gd name="T5" fmla="*/ 0 h 312"/>
                <a:gd name="T6" fmla="*/ 2 w 299"/>
                <a:gd name="T7" fmla="*/ 0 h 312"/>
                <a:gd name="T8" fmla="*/ 3 w 299"/>
                <a:gd name="T9" fmla="*/ 0 h 312"/>
                <a:gd name="T10" fmla="*/ 3 w 299"/>
                <a:gd name="T11" fmla="*/ 0 h 312"/>
                <a:gd name="T12" fmla="*/ 4 w 299"/>
                <a:gd name="T13" fmla="*/ 0 h 312"/>
                <a:gd name="T14" fmla="*/ 4 w 299"/>
                <a:gd name="T15" fmla="*/ 0 h 312"/>
                <a:gd name="T16" fmla="*/ 4 w 299"/>
                <a:gd name="T17" fmla="*/ 0 h 312"/>
                <a:gd name="T18" fmla="*/ 5 w 299"/>
                <a:gd name="T19" fmla="*/ 0 h 312"/>
                <a:gd name="T20" fmla="*/ 5 w 299"/>
                <a:gd name="T21" fmla="*/ 0 h 312"/>
                <a:gd name="T22" fmla="*/ 6 w 299"/>
                <a:gd name="T23" fmla="*/ 0 h 312"/>
                <a:gd name="T24" fmla="*/ 6 w 299"/>
                <a:gd name="T25" fmla="*/ 0 h 312"/>
                <a:gd name="T26" fmla="*/ 7 w 299"/>
                <a:gd name="T27" fmla="*/ 0 h 312"/>
                <a:gd name="T28" fmla="*/ 10 w 299"/>
                <a:gd name="T29" fmla="*/ 0 h 312"/>
                <a:gd name="T30" fmla="*/ 11 w 299"/>
                <a:gd name="T31" fmla="*/ 0 h 312"/>
                <a:gd name="T32" fmla="*/ 11 w 299"/>
                <a:gd name="T33" fmla="*/ 0 h 312"/>
                <a:gd name="T34" fmla="*/ 11 w 299"/>
                <a:gd name="T35" fmla="*/ 0 h 312"/>
                <a:gd name="T36" fmla="*/ 12 w 299"/>
                <a:gd name="T37" fmla="*/ 0 h 312"/>
                <a:gd name="T38" fmla="*/ 12 w 299"/>
                <a:gd name="T39" fmla="*/ 0 h 312"/>
                <a:gd name="T40" fmla="*/ 13 w 299"/>
                <a:gd name="T41" fmla="*/ 0 h 312"/>
                <a:gd name="T42" fmla="*/ 13 w 299"/>
                <a:gd name="T43" fmla="*/ 0 h 312"/>
                <a:gd name="T44" fmla="*/ 13 w 299"/>
                <a:gd name="T45" fmla="*/ 1 h 312"/>
                <a:gd name="T46" fmla="*/ 13 w 299"/>
                <a:gd name="T47" fmla="*/ 1 h 312"/>
                <a:gd name="T48" fmla="*/ 13 w 299"/>
                <a:gd name="T49" fmla="*/ 1 h 312"/>
                <a:gd name="T50" fmla="*/ 13 w 299"/>
                <a:gd name="T51" fmla="*/ 1 h 312"/>
                <a:gd name="T52" fmla="*/ 14 w 299"/>
                <a:gd name="T53" fmla="*/ 1 h 312"/>
                <a:gd name="T54" fmla="*/ 14 w 299"/>
                <a:gd name="T55" fmla="*/ 2 h 312"/>
                <a:gd name="T56" fmla="*/ 15 w 299"/>
                <a:gd name="T57" fmla="*/ 2 h 312"/>
                <a:gd name="T58" fmla="*/ 16 w 299"/>
                <a:gd name="T59" fmla="*/ 3 h 312"/>
                <a:gd name="T60" fmla="*/ 17 w 299"/>
                <a:gd name="T61" fmla="*/ 4 h 312"/>
                <a:gd name="T62" fmla="*/ 19 w 299"/>
                <a:gd name="T63" fmla="*/ 5 h 312"/>
                <a:gd name="T64" fmla="*/ 20 w 299"/>
                <a:gd name="T65" fmla="*/ 6 h 312"/>
                <a:gd name="T66" fmla="*/ 20 w 299"/>
                <a:gd name="T67" fmla="*/ 6 h 312"/>
                <a:gd name="T68" fmla="*/ 21 w 299"/>
                <a:gd name="T69" fmla="*/ 7 h 312"/>
                <a:gd name="T70" fmla="*/ 21 w 299"/>
                <a:gd name="T71" fmla="*/ 7 h 312"/>
                <a:gd name="T72" fmla="*/ 21 w 299"/>
                <a:gd name="T73" fmla="*/ 7 h 312"/>
                <a:gd name="T74" fmla="*/ 21 w 299"/>
                <a:gd name="T75" fmla="*/ 7 h 312"/>
                <a:gd name="T76" fmla="*/ 20 w 299"/>
                <a:gd name="T77" fmla="*/ 8 h 312"/>
                <a:gd name="T78" fmla="*/ 20 w 299"/>
                <a:gd name="T79" fmla="*/ 8 h 312"/>
                <a:gd name="T80" fmla="*/ 19 w 299"/>
                <a:gd name="T81" fmla="*/ 8 h 312"/>
                <a:gd name="T82" fmla="*/ 19 w 299"/>
                <a:gd name="T83" fmla="*/ 8 h 312"/>
                <a:gd name="T84" fmla="*/ 18 w 299"/>
                <a:gd name="T85" fmla="*/ 8 h 312"/>
                <a:gd name="T86" fmla="*/ 17 w 299"/>
                <a:gd name="T87" fmla="*/ 8 h 312"/>
                <a:gd name="T88" fmla="*/ 16 w 299"/>
                <a:gd name="T89" fmla="*/ 8 h 312"/>
                <a:gd name="T90" fmla="*/ 0 w 299"/>
                <a:gd name="T91" fmla="*/ 8 h 31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9"/>
                <a:gd name="T139" fmla="*/ 0 h 312"/>
                <a:gd name="T140" fmla="*/ 299 w 299"/>
                <a:gd name="T141" fmla="*/ 312 h 31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9" h="312">
                  <a:moveTo>
                    <a:pt x="0" y="31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2"/>
                  </a:lnTo>
                  <a:lnTo>
                    <a:pt x="43" y="2"/>
                  </a:lnTo>
                  <a:lnTo>
                    <a:pt x="51" y="4"/>
                  </a:lnTo>
                  <a:lnTo>
                    <a:pt x="57" y="5"/>
                  </a:lnTo>
                  <a:lnTo>
                    <a:pt x="60" y="7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7"/>
                  </a:lnTo>
                  <a:lnTo>
                    <a:pt x="89" y="19"/>
                  </a:lnTo>
                  <a:lnTo>
                    <a:pt x="94" y="21"/>
                  </a:lnTo>
                  <a:lnTo>
                    <a:pt x="147" y="7"/>
                  </a:lnTo>
                  <a:lnTo>
                    <a:pt x="149" y="5"/>
                  </a:lnTo>
                  <a:lnTo>
                    <a:pt x="154" y="4"/>
                  </a:lnTo>
                  <a:lnTo>
                    <a:pt x="160" y="4"/>
                  </a:lnTo>
                  <a:lnTo>
                    <a:pt x="168" y="5"/>
                  </a:lnTo>
                  <a:lnTo>
                    <a:pt x="175" y="5"/>
                  </a:lnTo>
                  <a:lnTo>
                    <a:pt x="185" y="9"/>
                  </a:lnTo>
                  <a:lnTo>
                    <a:pt x="185" y="13"/>
                  </a:lnTo>
                  <a:lnTo>
                    <a:pt x="185" y="22"/>
                  </a:lnTo>
                  <a:lnTo>
                    <a:pt x="185" y="28"/>
                  </a:lnTo>
                  <a:lnTo>
                    <a:pt x="188" y="36"/>
                  </a:lnTo>
                  <a:lnTo>
                    <a:pt x="190" y="43"/>
                  </a:lnTo>
                  <a:lnTo>
                    <a:pt x="196" y="53"/>
                  </a:lnTo>
                  <a:lnTo>
                    <a:pt x="201" y="60"/>
                  </a:lnTo>
                  <a:lnTo>
                    <a:pt x="213" y="83"/>
                  </a:lnTo>
                  <a:lnTo>
                    <a:pt x="228" y="115"/>
                  </a:lnTo>
                  <a:lnTo>
                    <a:pt x="247" y="150"/>
                  </a:lnTo>
                  <a:lnTo>
                    <a:pt x="265" y="190"/>
                  </a:lnTo>
                  <a:lnTo>
                    <a:pt x="280" y="224"/>
                  </a:lnTo>
                  <a:lnTo>
                    <a:pt x="288" y="239"/>
                  </a:lnTo>
                  <a:lnTo>
                    <a:pt x="294" y="252"/>
                  </a:lnTo>
                  <a:lnTo>
                    <a:pt x="297" y="261"/>
                  </a:lnTo>
                  <a:lnTo>
                    <a:pt x="299" y="267"/>
                  </a:lnTo>
                  <a:lnTo>
                    <a:pt x="295" y="273"/>
                  </a:lnTo>
                  <a:lnTo>
                    <a:pt x="284" y="284"/>
                  </a:lnTo>
                  <a:lnTo>
                    <a:pt x="277" y="291"/>
                  </a:lnTo>
                  <a:lnTo>
                    <a:pt x="265" y="299"/>
                  </a:lnTo>
                  <a:lnTo>
                    <a:pt x="260" y="303"/>
                  </a:lnTo>
                  <a:lnTo>
                    <a:pt x="252" y="306"/>
                  </a:lnTo>
                  <a:lnTo>
                    <a:pt x="247" y="308"/>
                  </a:lnTo>
                  <a:lnTo>
                    <a:pt x="239" y="310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29" name="Group 383"/>
            <p:cNvGrpSpPr>
              <a:grpSpLocks/>
            </p:cNvGrpSpPr>
            <p:nvPr/>
          </p:nvGrpSpPr>
          <p:grpSpPr bwMode="auto">
            <a:xfrm>
              <a:off x="925" y="2492"/>
              <a:ext cx="154" cy="126"/>
              <a:chOff x="702" y="2294"/>
              <a:chExt cx="149" cy="157"/>
            </a:xfrm>
          </p:grpSpPr>
          <p:sp>
            <p:nvSpPr>
              <p:cNvPr id="21154" name="Freeform 384"/>
              <p:cNvSpPr>
                <a:spLocks/>
              </p:cNvSpPr>
              <p:nvPr/>
            </p:nvSpPr>
            <p:spPr bwMode="auto">
              <a:xfrm>
                <a:off x="702" y="2294"/>
                <a:ext cx="149" cy="157"/>
              </a:xfrm>
              <a:custGeom>
                <a:avLst/>
                <a:gdLst>
                  <a:gd name="T0" fmla="*/ 0 w 299"/>
                  <a:gd name="T1" fmla="*/ 20 h 312"/>
                  <a:gd name="T2" fmla="*/ 0 w 299"/>
                  <a:gd name="T3" fmla="*/ 0 h 312"/>
                  <a:gd name="T4" fmla="*/ 0 w 299"/>
                  <a:gd name="T5" fmla="*/ 0 h 312"/>
                  <a:gd name="T6" fmla="*/ 1 w 299"/>
                  <a:gd name="T7" fmla="*/ 0 h 312"/>
                  <a:gd name="T8" fmla="*/ 2 w 299"/>
                  <a:gd name="T9" fmla="*/ 1 h 312"/>
                  <a:gd name="T10" fmla="*/ 2 w 299"/>
                  <a:gd name="T11" fmla="*/ 1 h 312"/>
                  <a:gd name="T12" fmla="*/ 3 w 299"/>
                  <a:gd name="T13" fmla="*/ 1 h 312"/>
                  <a:gd name="T14" fmla="*/ 3 w 299"/>
                  <a:gd name="T15" fmla="*/ 1 h 312"/>
                  <a:gd name="T16" fmla="*/ 3 w 299"/>
                  <a:gd name="T17" fmla="*/ 1 h 312"/>
                  <a:gd name="T18" fmla="*/ 4 w 299"/>
                  <a:gd name="T19" fmla="*/ 1 h 312"/>
                  <a:gd name="T20" fmla="*/ 4 w 299"/>
                  <a:gd name="T21" fmla="*/ 1 h 312"/>
                  <a:gd name="T22" fmla="*/ 5 w 299"/>
                  <a:gd name="T23" fmla="*/ 2 h 312"/>
                  <a:gd name="T24" fmla="*/ 5 w 299"/>
                  <a:gd name="T25" fmla="*/ 2 h 312"/>
                  <a:gd name="T26" fmla="*/ 5 w 299"/>
                  <a:gd name="T27" fmla="*/ 2 h 312"/>
                  <a:gd name="T28" fmla="*/ 9 w 299"/>
                  <a:gd name="T29" fmla="*/ 1 h 312"/>
                  <a:gd name="T30" fmla="*/ 9 w 299"/>
                  <a:gd name="T31" fmla="*/ 1 h 312"/>
                  <a:gd name="T32" fmla="*/ 9 w 299"/>
                  <a:gd name="T33" fmla="*/ 1 h 312"/>
                  <a:gd name="T34" fmla="*/ 10 w 299"/>
                  <a:gd name="T35" fmla="*/ 1 h 312"/>
                  <a:gd name="T36" fmla="*/ 10 w 299"/>
                  <a:gd name="T37" fmla="*/ 1 h 312"/>
                  <a:gd name="T38" fmla="*/ 10 w 299"/>
                  <a:gd name="T39" fmla="*/ 1 h 312"/>
                  <a:gd name="T40" fmla="*/ 11 w 299"/>
                  <a:gd name="T41" fmla="*/ 1 h 312"/>
                  <a:gd name="T42" fmla="*/ 11 w 299"/>
                  <a:gd name="T43" fmla="*/ 1 h 312"/>
                  <a:gd name="T44" fmla="*/ 11 w 299"/>
                  <a:gd name="T45" fmla="*/ 2 h 312"/>
                  <a:gd name="T46" fmla="*/ 11 w 299"/>
                  <a:gd name="T47" fmla="*/ 2 h 312"/>
                  <a:gd name="T48" fmla="*/ 11 w 299"/>
                  <a:gd name="T49" fmla="*/ 3 h 312"/>
                  <a:gd name="T50" fmla="*/ 11 w 299"/>
                  <a:gd name="T51" fmla="*/ 3 h 312"/>
                  <a:gd name="T52" fmla="*/ 12 w 299"/>
                  <a:gd name="T53" fmla="*/ 4 h 312"/>
                  <a:gd name="T54" fmla="*/ 12 w 299"/>
                  <a:gd name="T55" fmla="*/ 4 h 312"/>
                  <a:gd name="T56" fmla="*/ 13 w 299"/>
                  <a:gd name="T57" fmla="*/ 6 h 312"/>
                  <a:gd name="T58" fmla="*/ 14 w 299"/>
                  <a:gd name="T59" fmla="*/ 8 h 312"/>
                  <a:gd name="T60" fmla="*/ 15 w 299"/>
                  <a:gd name="T61" fmla="*/ 10 h 312"/>
                  <a:gd name="T62" fmla="*/ 16 w 299"/>
                  <a:gd name="T63" fmla="*/ 12 h 312"/>
                  <a:gd name="T64" fmla="*/ 17 w 299"/>
                  <a:gd name="T65" fmla="*/ 15 h 312"/>
                  <a:gd name="T66" fmla="*/ 18 w 299"/>
                  <a:gd name="T67" fmla="*/ 15 h 312"/>
                  <a:gd name="T68" fmla="*/ 18 w 299"/>
                  <a:gd name="T69" fmla="*/ 16 h 312"/>
                  <a:gd name="T70" fmla="*/ 18 w 299"/>
                  <a:gd name="T71" fmla="*/ 17 h 312"/>
                  <a:gd name="T72" fmla="*/ 18 w 299"/>
                  <a:gd name="T73" fmla="*/ 17 h 312"/>
                  <a:gd name="T74" fmla="*/ 18 w 299"/>
                  <a:gd name="T75" fmla="*/ 18 h 312"/>
                  <a:gd name="T76" fmla="*/ 17 w 299"/>
                  <a:gd name="T77" fmla="*/ 18 h 312"/>
                  <a:gd name="T78" fmla="*/ 17 w 299"/>
                  <a:gd name="T79" fmla="*/ 19 h 312"/>
                  <a:gd name="T80" fmla="*/ 16 w 299"/>
                  <a:gd name="T81" fmla="*/ 19 h 312"/>
                  <a:gd name="T82" fmla="*/ 16 w 299"/>
                  <a:gd name="T83" fmla="*/ 19 h 312"/>
                  <a:gd name="T84" fmla="*/ 15 w 299"/>
                  <a:gd name="T85" fmla="*/ 20 h 312"/>
                  <a:gd name="T86" fmla="*/ 15 w 299"/>
                  <a:gd name="T87" fmla="*/ 20 h 312"/>
                  <a:gd name="T88" fmla="*/ 14 w 299"/>
                  <a:gd name="T89" fmla="*/ 20 h 312"/>
                  <a:gd name="T90" fmla="*/ 0 w 299"/>
                  <a:gd name="T91" fmla="*/ 20 h 31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99"/>
                  <a:gd name="T139" fmla="*/ 0 h 312"/>
                  <a:gd name="T140" fmla="*/ 299 w 299"/>
                  <a:gd name="T141" fmla="*/ 312 h 31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99" h="312">
                    <a:moveTo>
                      <a:pt x="0" y="312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5" y="0"/>
                    </a:lnTo>
                    <a:lnTo>
                      <a:pt x="34" y="2"/>
                    </a:lnTo>
                    <a:lnTo>
                      <a:pt x="43" y="2"/>
                    </a:lnTo>
                    <a:lnTo>
                      <a:pt x="51" y="4"/>
                    </a:lnTo>
                    <a:lnTo>
                      <a:pt x="57" y="5"/>
                    </a:lnTo>
                    <a:lnTo>
                      <a:pt x="60" y="7"/>
                    </a:lnTo>
                    <a:lnTo>
                      <a:pt x="70" y="11"/>
                    </a:lnTo>
                    <a:lnTo>
                      <a:pt x="74" y="15"/>
                    </a:lnTo>
                    <a:lnTo>
                      <a:pt x="81" y="17"/>
                    </a:lnTo>
                    <a:lnTo>
                      <a:pt x="89" y="19"/>
                    </a:lnTo>
                    <a:lnTo>
                      <a:pt x="94" y="21"/>
                    </a:lnTo>
                    <a:lnTo>
                      <a:pt x="147" y="7"/>
                    </a:lnTo>
                    <a:lnTo>
                      <a:pt x="149" y="5"/>
                    </a:lnTo>
                    <a:lnTo>
                      <a:pt x="154" y="4"/>
                    </a:lnTo>
                    <a:lnTo>
                      <a:pt x="160" y="4"/>
                    </a:lnTo>
                    <a:lnTo>
                      <a:pt x="168" y="5"/>
                    </a:lnTo>
                    <a:lnTo>
                      <a:pt x="175" y="5"/>
                    </a:lnTo>
                    <a:lnTo>
                      <a:pt x="185" y="9"/>
                    </a:lnTo>
                    <a:lnTo>
                      <a:pt x="185" y="13"/>
                    </a:lnTo>
                    <a:lnTo>
                      <a:pt x="185" y="22"/>
                    </a:lnTo>
                    <a:lnTo>
                      <a:pt x="185" y="28"/>
                    </a:lnTo>
                    <a:lnTo>
                      <a:pt x="188" y="36"/>
                    </a:lnTo>
                    <a:lnTo>
                      <a:pt x="190" y="43"/>
                    </a:lnTo>
                    <a:lnTo>
                      <a:pt x="196" y="53"/>
                    </a:lnTo>
                    <a:lnTo>
                      <a:pt x="201" y="60"/>
                    </a:lnTo>
                    <a:lnTo>
                      <a:pt x="213" y="83"/>
                    </a:lnTo>
                    <a:lnTo>
                      <a:pt x="228" y="115"/>
                    </a:lnTo>
                    <a:lnTo>
                      <a:pt x="247" y="150"/>
                    </a:lnTo>
                    <a:lnTo>
                      <a:pt x="265" y="190"/>
                    </a:lnTo>
                    <a:lnTo>
                      <a:pt x="280" y="224"/>
                    </a:lnTo>
                    <a:lnTo>
                      <a:pt x="288" y="239"/>
                    </a:lnTo>
                    <a:lnTo>
                      <a:pt x="294" y="252"/>
                    </a:lnTo>
                    <a:lnTo>
                      <a:pt x="297" y="261"/>
                    </a:lnTo>
                    <a:lnTo>
                      <a:pt x="299" y="267"/>
                    </a:lnTo>
                    <a:lnTo>
                      <a:pt x="295" y="273"/>
                    </a:lnTo>
                    <a:lnTo>
                      <a:pt x="284" y="284"/>
                    </a:lnTo>
                    <a:lnTo>
                      <a:pt x="277" y="291"/>
                    </a:lnTo>
                    <a:lnTo>
                      <a:pt x="265" y="299"/>
                    </a:lnTo>
                    <a:lnTo>
                      <a:pt x="260" y="303"/>
                    </a:lnTo>
                    <a:lnTo>
                      <a:pt x="252" y="306"/>
                    </a:lnTo>
                    <a:lnTo>
                      <a:pt x="247" y="308"/>
                    </a:lnTo>
                    <a:lnTo>
                      <a:pt x="239" y="310"/>
                    </a:lnTo>
                    <a:lnTo>
                      <a:pt x="0" y="31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5" name="Freeform 385"/>
              <p:cNvSpPr>
                <a:spLocks/>
              </p:cNvSpPr>
              <p:nvPr/>
            </p:nvSpPr>
            <p:spPr bwMode="auto">
              <a:xfrm>
                <a:off x="702" y="2294"/>
                <a:ext cx="149" cy="157"/>
              </a:xfrm>
              <a:custGeom>
                <a:avLst/>
                <a:gdLst>
                  <a:gd name="T0" fmla="*/ 0 w 299"/>
                  <a:gd name="T1" fmla="*/ 20 h 312"/>
                  <a:gd name="T2" fmla="*/ 0 w 299"/>
                  <a:gd name="T3" fmla="*/ 0 h 312"/>
                  <a:gd name="T4" fmla="*/ 0 w 299"/>
                  <a:gd name="T5" fmla="*/ 0 h 312"/>
                  <a:gd name="T6" fmla="*/ 1 w 299"/>
                  <a:gd name="T7" fmla="*/ 0 h 312"/>
                  <a:gd name="T8" fmla="*/ 2 w 299"/>
                  <a:gd name="T9" fmla="*/ 1 h 312"/>
                  <a:gd name="T10" fmla="*/ 2 w 299"/>
                  <a:gd name="T11" fmla="*/ 1 h 312"/>
                  <a:gd name="T12" fmla="*/ 3 w 299"/>
                  <a:gd name="T13" fmla="*/ 1 h 312"/>
                  <a:gd name="T14" fmla="*/ 3 w 299"/>
                  <a:gd name="T15" fmla="*/ 1 h 312"/>
                  <a:gd name="T16" fmla="*/ 3 w 299"/>
                  <a:gd name="T17" fmla="*/ 1 h 312"/>
                  <a:gd name="T18" fmla="*/ 4 w 299"/>
                  <a:gd name="T19" fmla="*/ 1 h 312"/>
                  <a:gd name="T20" fmla="*/ 4 w 299"/>
                  <a:gd name="T21" fmla="*/ 1 h 312"/>
                  <a:gd name="T22" fmla="*/ 5 w 299"/>
                  <a:gd name="T23" fmla="*/ 2 h 312"/>
                  <a:gd name="T24" fmla="*/ 5 w 299"/>
                  <a:gd name="T25" fmla="*/ 2 h 312"/>
                  <a:gd name="T26" fmla="*/ 5 w 299"/>
                  <a:gd name="T27" fmla="*/ 2 h 312"/>
                  <a:gd name="T28" fmla="*/ 9 w 299"/>
                  <a:gd name="T29" fmla="*/ 1 h 312"/>
                  <a:gd name="T30" fmla="*/ 9 w 299"/>
                  <a:gd name="T31" fmla="*/ 1 h 312"/>
                  <a:gd name="T32" fmla="*/ 9 w 299"/>
                  <a:gd name="T33" fmla="*/ 1 h 312"/>
                  <a:gd name="T34" fmla="*/ 10 w 299"/>
                  <a:gd name="T35" fmla="*/ 1 h 312"/>
                  <a:gd name="T36" fmla="*/ 10 w 299"/>
                  <a:gd name="T37" fmla="*/ 1 h 312"/>
                  <a:gd name="T38" fmla="*/ 10 w 299"/>
                  <a:gd name="T39" fmla="*/ 1 h 312"/>
                  <a:gd name="T40" fmla="*/ 11 w 299"/>
                  <a:gd name="T41" fmla="*/ 1 h 312"/>
                  <a:gd name="T42" fmla="*/ 11 w 299"/>
                  <a:gd name="T43" fmla="*/ 1 h 312"/>
                  <a:gd name="T44" fmla="*/ 11 w 299"/>
                  <a:gd name="T45" fmla="*/ 2 h 312"/>
                  <a:gd name="T46" fmla="*/ 11 w 299"/>
                  <a:gd name="T47" fmla="*/ 2 h 312"/>
                  <a:gd name="T48" fmla="*/ 11 w 299"/>
                  <a:gd name="T49" fmla="*/ 3 h 312"/>
                  <a:gd name="T50" fmla="*/ 11 w 299"/>
                  <a:gd name="T51" fmla="*/ 3 h 312"/>
                  <a:gd name="T52" fmla="*/ 12 w 299"/>
                  <a:gd name="T53" fmla="*/ 4 h 312"/>
                  <a:gd name="T54" fmla="*/ 12 w 299"/>
                  <a:gd name="T55" fmla="*/ 4 h 312"/>
                  <a:gd name="T56" fmla="*/ 13 w 299"/>
                  <a:gd name="T57" fmla="*/ 6 h 312"/>
                  <a:gd name="T58" fmla="*/ 14 w 299"/>
                  <a:gd name="T59" fmla="*/ 8 h 312"/>
                  <a:gd name="T60" fmla="*/ 15 w 299"/>
                  <a:gd name="T61" fmla="*/ 10 h 312"/>
                  <a:gd name="T62" fmla="*/ 16 w 299"/>
                  <a:gd name="T63" fmla="*/ 12 h 312"/>
                  <a:gd name="T64" fmla="*/ 17 w 299"/>
                  <a:gd name="T65" fmla="*/ 15 h 312"/>
                  <a:gd name="T66" fmla="*/ 18 w 299"/>
                  <a:gd name="T67" fmla="*/ 15 h 312"/>
                  <a:gd name="T68" fmla="*/ 18 w 299"/>
                  <a:gd name="T69" fmla="*/ 16 h 312"/>
                  <a:gd name="T70" fmla="*/ 18 w 299"/>
                  <a:gd name="T71" fmla="*/ 17 h 312"/>
                  <a:gd name="T72" fmla="*/ 18 w 299"/>
                  <a:gd name="T73" fmla="*/ 17 h 312"/>
                  <a:gd name="T74" fmla="*/ 18 w 299"/>
                  <a:gd name="T75" fmla="*/ 18 h 312"/>
                  <a:gd name="T76" fmla="*/ 17 w 299"/>
                  <a:gd name="T77" fmla="*/ 18 h 312"/>
                  <a:gd name="T78" fmla="*/ 17 w 299"/>
                  <a:gd name="T79" fmla="*/ 19 h 312"/>
                  <a:gd name="T80" fmla="*/ 16 w 299"/>
                  <a:gd name="T81" fmla="*/ 19 h 312"/>
                  <a:gd name="T82" fmla="*/ 16 w 299"/>
                  <a:gd name="T83" fmla="*/ 19 h 312"/>
                  <a:gd name="T84" fmla="*/ 15 w 299"/>
                  <a:gd name="T85" fmla="*/ 20 h 312"/>
                  <a:gd name="T86" fmla="*/ 15 w 299"/>
                  <a:gd name="T87" fmla="*/ 20 h 312"/>
                  <a:gd name="T88" fmla="*/ 14 w 299"/>
                  <a:gd name="T89" fmla="*/ 20 h 312"/>
                  <a:gd name="T90" fmla="*/ 0 w 299"/>
                  <a:gd name="T91" fmla="*/ 20 h 31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99"/>
                  <a:gd name="T139" fmla="*/ 0 h 312"/>
                  <a:gd name="T140" fmla="*/ 299 w 299"/>
                  <a:gd name="T141" fmla="*/ 312 h 31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99" h="312">
                    <a:moveTo>
                      <a:pt x="0" y="312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5" y="0"/>
                    </a:lnTo>
                    <a:lnTo>
                      <a:pt x="34" y="2"/>
                    </a:lnTo>
                    <a:lnTo>
                      <a:pt x="43" y="2"/>
                    </a:lnTo>
                    <a:lnTo>
                      <a:pt x="51" y="4"/>
                    </a:lnTo>
                    <a:lnTo>
                      <a:pt x="57" y="5"/>
                    </a:lnTo>
                    <a:lnTo>
                      <a:pt x="60" y="7"/>
                    </a:lnTo>
                    <a:lnTo>
                      <a:pt x="70" y="11"/>
                    </a:lnTo>
                    <a:lnTo>
                      <a:pt x="74" y="15"/>
                    </a:lnTo>
                    <a:lnTo>
                      <a:pt x="81" y="17"/>
                    </a:lnTo>
                    <a:lnTo>
                      <a:pt x="89" y="19"/>
                    </a:lnTo>
                    <a:lnTo>
                      <a:pt x="94" y="21"/>
                    </a:lnTo>
                    <a:lnTo>
                      <a:pt x="147" y="7"/>
                    </a:lnTo>
                    <a:lnTo>
                      <a:pt x="149" y="5"/>
                    </a:lnTo>
                    <a:lnTo>
                      <a:pt x="154" y="4"/>
                    </a:lnTo>
                    <a:lnTo>
                      <a:pt x="160" y="4"/>
                    </a:lnTo>
                    <a:lnTo>
                      <a:pt x="168" y="5"/>
                    </a:lnTo>
                    <a:lnTo>
                      <a:pt x="175" y="5"/>
                    </a:lnTo>
                    <a:lnTo>
                      <a:pt x="185" y="9"/>
                    </a:lnTo>
                    <a:lnTo>
                      <a:pt x="185" y="13"/>
                    </a:lnTo>
                    <a:lnTo>
                      <a:pt x="185" y="22"/>
                    </a:lnTo>
                    <a:lnTo>
                      <a:pt x="185" y="28"/>
                    </a:lnTo>
                    <a:lnTo>
                      <a:pt x="188" y="36"/>
                    </a:lnTo>
                    <a:lnTo>
                      <a:pt x="190" y="43"/>
                    </a:lnTo>
                    <a:lnTo>
                      <a:pt x="196" y="53"/>
                    </a:lnTo>
                    <a:lnTo>
                      <a:pt x="201" y="60"/>
                    </a:lnTo>
                    <a:lnTo>
                      <a:pt x="213" y="83"/>
                    </a:lnTo>
                    <a:lnTo>
                      <a:pt x="228" y="115"/>
                    </a:lnTo>
                    <a:lnTo>
                      <a:pt x="247" y="150"/>
                    </a:lnTo>
                    <a:lnTo>
                      <a:pt x="265" y="190"/>
                    </a:lnTo>
                    <a:lnTo>
                      <a:pt x="280" y="224"/>
                    </a:lnTo>
                    <a:lnTo>
                      <a:pt x="288" y="239"/>
                    </a:lnTo>
                    <a:lnTo>
                      <a:pt x="294" y="252"/>
                    </a:lnTo>
                    <a:lnTo>
                      <a:pt x="297" y="261"/>
                    </a:lnTo>
                    <a:lnTo>
                      <a:pt x="299" y="267"/>
                    </a:lnTo>
                    <a:lnTo>
                      <a:pt x="295" y="273"/>
                    </a:lnTo>
                    <a:lnTo>
                      <a:pt x="284" y="284"/>
                    </a:lnTo>
                    <a:lnTo>
                      <a:pt x="277" y="291"/>
                    </a:lnTo>
                    <a:lnTo>
                      <a:pt x="265" y="299"/>
                    </a:lnTo>
                    <a:lnTo>
                      <a:pt x="260" y="303"/>
                    </a:lnTo>
                    <a:lnTo>
                      <a:pt x="252" y="306"/>
                    </a:lnTo>
                    <a:lnTo>
                      <a:pt x="247" y="308"/>
                    </a:lnTo>
                    <a:lnTo>
                      <a:pt x="239" y="310"/>
                    </a:lnTo>
                    <a:lnTo>
                      <a:pt x="0" y="31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61" name="Freeform 386"/>
            <p:cNvSpPr>
              <a:spLocks/>
            </p:cNvSpPr>
            <p:nvPr/>
          </p:nvSpPr>
          <p:spPr bwMode="auto">
            <a:xfrm>
              <a:off x="1020" y="2494"/>
              <a:ext cx="45" cy="43"/>
            </a:xfrm>
            <a:custGeom>
              <a:avLst/>
              <a:gdLst>
                <a:gd name="T0" fmla="*/ 0 w 88"/>
                <a:gd name="T1" fmla="*/ 0 h 106"/>
                <a:gd name="T2" fmla="*/ 1 w 88"/>
                <a:gd name="T3" fmla="*/ 0 h 106"/>
                <a:gd name="T4" fmla="*/ 1 w 88"/>
                <a:gd name="T5" fmla="*/ 1 h 106"/>
                <a:gd name="T6" fmla="*/ 1 w 88"/>
                <a:gd name="T7" fmla="*/ 1 h 106"/>
                <a:gd name="T8" fmla="*/ 1 w 88"/>
                <a:gd name="T9" fmla="*/ 1 h 106"/>
                <a:gd name="T10" fmla="*/ 1 w 88"/>
                <a:gd name="T11" fmla="*/ 2 h 106"/>
                <a:gd name="T12" fmla="*/ 2 w 88"/>
                <a:gd name="T13" fmla="*/ 2 h 106"/>
                <a:gd name="T14" fmla="*/ 2 w 88"/>
                <a:gd name="T15" fmla="*/ 2 h 106"/>
                <a:gd name="T16" fmla="*/ 2 w 88"/>
                <a:gd name="T17" fmla="*/ 2 h 106"/>
                <a:gd name="T18" fmla="*/ 3 w 88"/>
                <a:gd name="T19" fmla="*/ 2 h 106"/>
                <a:gd name="T20" fmla="*/ 4 w 88"/>
                <a:gd name="T21" fmla="*/ 2 h 106"/>
                <a:gd name="T22" fmla="*/ 4 w 88"/>
                <a:gd name="T23" fmla="*/ 2 h 106"/>
                <a:gd name="T24" fmla="*/ 5 w 88"/>
                <a:gd name="T25" fmla="*/ 2 h 106"/>
                <a:gd name="T26" fmla="*/ 5 w 88"/>
                <a:gd name="T27" fmla="*/ 3 h 106"/>
                <a:gd name="T28" fmla="*/ 5 w 88"/>
                <a:gd name="T29" fmla="*/ 3 h 106"/>
                <a:gd name="T30" fmla="*/ 5 w 88"/>
                <a:gd name="T31" fmla="*/ 3 h 106"/>
                <a:gd name="T32" fmla="*/ 5 w 88"/>
                <a:gd name="T33" fmla="*/ 3 h 106"/>
                <a:gd name="T34" fmla="*/ 5 w 88"/>
                <a:gd name="T35" fmla="*/ 3 h 106"/>
                <a:gd name="T36" fmla="*/ 6 w 88"/>
                <a:gd name="T37" fmla="*/ 2 h 106"/>
                <a:gd name="T38" fmla="*/ 6 w 88"/>
                <a:gd name="T39" fmla="*/ 2 h 106"/>
                <a:gd name="T40" fmla="*/ 6 w 88"/>
                <a:gd name="T41" fmla="*/ 2 h 106"/>
                <a:gd name="T42" fmla="*/ 6 w 88"/>
                <a:gd name="T43" fmla="*/ 2 h 106"/>
                <a:gd name="T44" fmla="*/ 5 w 88"/>
                <a:gd name="T45" fmla="*/ 1 h 106"/>
                <a:gd name="T46" fmla="*/ 4 w 88"/>
                <a:gd name="T47" fmla="*/ 1 h 106"/>
                <a:gd name="T48" fmla="*/ 4 w 88"/>
                <a:gd name="T49" fmla="*/ 0 h 106"/>
                <a:gd name="T50" fmla="*/ 4 w 88"/>
                <a:gd name="T51" fmla="*/ 0 h 106"/>
                <a:gd name="T52" fmla="*/ 4 w 88"/>
                <a:gd name="T53" fmla="*/ 0 h 106"/>
                <a:gd name="T54" fmla="*/ 3 w 88"/>
                <a:gd name="T55" fmla="*/ 0 h 106"/>
                <a:gd name="T56" fmla="*/ 2 w 88"/>
                <a:gd name="T57" fmla="*/ 0 h 106"/>
                <a:gd name="T58" fmla="*/ 2 w 88"/>
                <a:gd name="T59" fmla="*/ 0 h 106"/>
                <a:gd name="T60" fmla="*/ 1 w 88"/>
                <a:gd name="T61" fmla="*/ 0 h 106"/>
                <a:gd name="T62" fmla="*/ 1 w 88"/>
                <a:gd name="T63" fmla="*/ 0 h 106"/>
                <a:gd name="T64" fmla="*/ 0 w 88"/>
                <a:gd name="T65" fmla="*/ 0 h 1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"/>
                <a:gd name="T100" fmla="*/ 0 h 106"/>
                <a:gd name="T101" fmla="*/ 88 w 88"/>
                <a:gd name="T102" fmla="*/ 106 h 1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" h="106">
                  <a:moveTo>
                    <a:pt x="0" y="2"/>
                  </a:moveTo>
                  <a:lnTo>
                    <a:pt x="1" y="17"/>
                  </a:lnTo>
                  <a:lnTo>
                    <a:pt x="3" y="25"/>
                  </a:lnTo>
                  <a:lnTo>
                    <a:pt x="9" y="38"/>
                  </a:lnTo>
                  <a:lnTo>
                    <a:pt x="13" y="46"/>
                  </a:lnTo>
                  <a:lnTo>
                    <a:pt x="16" y="53"/>
                  </a:lnTo>
                  <a:lnTo>
                    <a:pt x="20" y="59"/>
                  </a:lnTo>
                  <a:lnTo>
                    <a:pt x="22" y="63"/>
                  </a:lnTo>
                  <a:lnTo>
                    <a:pt x="31" y="72"/>
                  </a:lnTo>
                  <a:lnTo>
                    <a:pt x="37" y="81"/>
                  </a:lnTo>
                  <a:lnTo>
                    <a:pt x="48" y="87"/>
                  </a:lnTo>
                  <a:lnTo>
                    <a:pt x="56" y="95"/>
                  </a:lnTo>
                  <a:lnTo>
                    <a:pt x="67" y="98"/>
                  </a:lnTo>
                  <a:lnTo>
                    <a:pt x="71" y="106"/>
                  </a:lnTo>
                  <a:lnTo>
                    <a:pt x="73" y="106"/>
                  </a:lnTo>
                  <a:lnTo>
                    <a:pt x="75" y="106"/>
                  </a:lnTo>
                  <a:lnTo>
                    <a:pt x="77" y="104"/>
                  </a:lnTo>
                  <a:lnTo>
                    <a:pt x="79" y="102"/>
                  </a:lnTo>
                  <a:lnTo>
                    <a:pt x="80" y="98"/>
                  </a:lnTo>
                  <a:lnTo>
                    <a:pt x="82" y="95"/>
                  </a:lnTo>
                  <a:lnTo>
                    <a:pt x="88" y="68"/>
                  </a:lnTo>
                  <a:lnTo>
                    <a:pt x="82" y="59"/>
                  </a:lnTo>
                  <a:lnTo>
                    <a:pt x="69" y="38"/>
                  </a:lnTo>
                  <a:lnTo>
                    <a:pt x="63" y="27"/>
                  </a:lnTo>
                  <a:lnTo>
                    <a:pt x="58" y="16"/>
                  </a:lnTo>
                  <a:lnTo>
                    <a:pt x="54" y="6"/>
                  </a:lnTo>
                  <a:lnTo>
                    <a:pt x="52" y="0"/>
                  </a:lnTo>
                  <a:lnTo>
                    <a:pt x="45" y="0"/>
                  </a:lnTo>
                  <a:lnTo>
                    <a:pt x="30" y="2"/>
                  </a:lnTo>
                  <a:lnTo>
                    <a:pt x="20" y="2"/>
                  </a:lnTo>
                  <a:lnTo>
                    <a:pt x="13" y="2"/>
                  </a:lnTo>
                  <a:lnTo>
                    <a:pt x="5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0" name="Group 387"/>
            <p:cNvGrpSpPr>
              <a:grpSpLocks/>
            </p:cNvGrpSpPr>
            <p:nvPr/>
          </p:nvGrpSpPr>
          <p:grpSpPr bwMode="auto">
            <a:xfrm>
              <a:off x="1020" y="2494"/>
              <a:ext cx="45" cy="43"/>
              <a:chOff x="794" y="2297"/>
              <a:chExt cx="44" cy="53"/>
            </a:xfrm>
          </p:grpSpPr>
          <p:sp>
            <p:nvSpPr>
              <p:cNvPr id="21152" name="Freeform 388"/>
              <p:cNvSpPr>
                <a:spLocks/>
              </p:cNvSpPr>
              <p:nvPr/>
            </p:nvSpPr>
            <p:spPr bwMode="auto">
              <a:xfrm>
                <a:off x="794" y="2297"/>
                <a:ext cx="44" cy="53"/>
              </a:xfrm>
              <a:custGeom>
                <a:avLst/>
                <a:gdLst>
                  <a:gd name="T0" fmla="*/ 0 w 88"/>
                  <a:gd name="T1" fmla="*/ 1 h 106"/>
                  <a:gd name="T2" fmla="*/ 1 w 88"/>
                  <a:gd name="T3" fmla="*/ 2 h 106"/>
                  <a:gd name="T4" fmla="*/ 1 w 88"/>
                  <a:gd name="T5" fmla="*/ 2 h 106"/>
                  <a:gd name="T6" fmla="*/ 1 w 88"/>
                  <a:gd name="T7" fmla="*/ 3 h 106"/>
                  <a:gd name="T8" fmla="*/ 1 w 88"/>
                  <a:gd name="T9" fmla="*/ 3 h 106"/>
                  <a:gd name="T10" fmla="*/ 1 w 88"/>
                  <a:gd name="T11" fmla="*/ 3 h 106"/>
                  <a:gd name="T12" fmla="*/ 1 w 88"/>
                  <a:gd name="T13" fmla="*/ 3 h 106"/>
                  <a:gd name="T14" fmla="*/ 1 w 88"/>
                  <a:gd name="T15" fmla="*/ 3 h 106"/>
                  <a:gd name="T16" fmla="*/ 1 w 88"/>
                  <a:gd name="T17" fmla="*/ 5 h 106"/>
                  <a:gd name="T18" fmla="*/ 3 w 88"/>
                  <a:gd name="T19" fmla="*/ 6 h 106"/>
                  <a:gd name="T20" fmla="*/ 3 w 88"/>
                  <a:gd name="T21" fmla="*/ 6 h 106"/>
                  <a:gd name="T22" fmla="*/ 3 w 88"/>
                  <a:gd name="T23" fmla="*/ 6 h 106"/>
                  <a:gd name="T24" fmla="*/ 5 w 88"/>
                  <a:gd name="T25" fmla="*/ 7 h 106"/>
                  <a:gd name="T26" fmla="*/ 5 w 88"/>
                  <a:gd name="T27" fmla="*/ 7 h 106"/>
                  <a:gd name="T28" fmla="*/ 5 w 88"/>
                  <a:gd name="T29" fmla="*/ 7 h 106"/>
                  <a:gd name="T30" fmla="*/ 5 w 88"/>
                  <a:gd name="T31" fmla="*/ 7 h 106"/>
                  <a:gd name="T32" fmla="*/ 5 w 88"/>
                  <a:gd name="T33" fmla="*/ 7 h 106"/>
                  <a:gd name="T34" fmla="*/ 5 w 88"/>
                  <a:gd name="T35" fmla="*/ 7 h 106"/>
                  <a:gd name="T36" fmla="*/ 5 w 88"/>
                  <a:gd name="T37" fmla="*/ 7 h 106"/>
                  <a:gd name="T38" fmla="*/ 6 w 88"/>
                  <a:gd name="T39" fmla="*/ 6 h 106"/>
                  <a:gd name="T40" fmla="*/ 6 w 88"/>
                  <a:gd name="T41" fmla="*/ 5 h 106"/>
                  <a:gd name="T42" fmla="*/ 6 w 88"/>
                  <a:gd name="T43" fmla="*/ 3 h 106"/>
                  <a:gd name="T44" fmla="*/ 5 w 88"/>
                  <a:gd name="T45" fmla="*/ 3 h 106"/>
                  <a:gd name="T46" fmla="*/ 3 w 88"/>
                  <a:gd name="T47" fmla="*/ 2 h 106"/>
                  <a:gd name="T48" fmla="*/ 3 w 88"/>
                  <a:gd name="T49" fmla="*/ 1 h 106"/>
                  <a:gd name="T50" fmla="*/ 3 w 88"/>
                  <a:gd name="T51" fmla="*/ 1 h 106"/>
                  <a:gd name="T52" fmla="*/ 3 w 88"/>
                  <a:gd name="T53" fmla="*/ 0 h 106"/>
                  <a:gd name="T54" fmla="*/ 3 w 88"/>
                  <a:gd name="T55" fmla="*/ 0 h 106"/>
                  <a:gd name="T56" fmla="*/ 1 w 88"/>
                  <a:gd name="T57" fmla="*/ 1 h 106"/>
                  <a:gd name="T58" fmla="*/ 1 w 88"/>
                  <a:gd name="T59" fmla="*/ 1 h 106"/>
                  <a:gd name="T60" fmla="*/ 1 w 88"/>
                  <a:gd name="T61" fmla="*/ 1 h 106"/>
                  <a:gd name="T62" fmla="*/ 1 w 88"/>
                  <a:gd name="T63" fmla="*/ 1 h 106"/>
                  <a:gd name="T64" fmla="*/ 0 w 88"/>
                  <a:gd name="T65" fmla="*/ 1 h 10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8"/>
                  <a:gd name="T100" fmla="*/ 0 h 106"/>
                  <a:gd name="T101" fmla="*/ 88 w 88"/>
                  <a:gd name="T102" fmla="*/ 106 h 10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8" h="106">
                    <a:moveTo>
                      <a:pt x="0" y="2"/>
                    </a:moveTo>
                    <a:lnTo>
                      <a:pt x="1" y="17"/>
                    </a:lnTo>
                    <a:lnTo>
                      <a:pt x="3" y="25"/>
                    </a:lnTo>
                    <a:lnTo>
                      <a:pt x="9" y="38"/>
                    </a:lnTo>
                    <a:lnTo>
                      <a:pt x="13" y="46"/>
                    </a:lnTo>
                    <a:lnTo>
                      <a:pt x="16" y="53"/>
                    </a:lnTo>
                    <a:lnTo>
                      <a:pt x="20" y="59"/>
                    </a:lnTo>
                    <a:lnTo>
                      <a:pt x="22" y="63"/>
                    </a:lnTo>
                    <a:lnTo>
                      <a:pt x="31" y="72"/>
                    </a:lnTo>
                    <a:lnTo>
                      <a:pt x="37" y="81"/>
                    </a:lnTo>
                    <a:lnTo>
                      <a:pt x="48" y="87"/>
                    </a:lnTo>
                    <a:lnTo>
                      <a:pt x="56" y="95"/>
                    </a:lnTo>
                    <a:lnTo>
                      <a:pt x="67" y="98"/>
                    </a:lnTo>
                    <a:lnTo>
                      <a:pt x="71" y="106"/>
                    </a:lnTo>
                    <a:lnTo>
                      <a:pt x="73" y="106"/>
                    </a:lnTo>
                    <a:lnTo>
                      <a:pt x="75" y="106"/>
                    </a:lnTo>
                    <a:lnTo>
                      <a:pt x="77" y="104"/>
                    </a:lnTo>
                    <a:lnTo>
                      <a:pt x="79" y="102"/>
                    </a:lnTo>
                    <a:lnTo>
                      <a:pt x="80" y="98"/>
                    </a:lnTo>
                    <a:lnTo>
                      <a:pt x="82" y="95"/>
                    </a:lnTo>
                    <a:lnTo>
                      <a:pt x="88" y="68"/>
                    </a:lnTo>
                    <a:lnTo>
                      <a:pt x="82" y="59"/>
                    </a:lnTo>
                    <a:lnTo>
                      <a:pt x="69" y="38"/>
                    </a:lnTo>
                    <a:lnTo>
                      <a:pt x="63" y="27"/>
                    </a:lnTo>
                    <a:lnTo>
                      <a:pt x="58" y="16"/>
                    </a:lnTo>
                    <a:lnTo>
                      <a:pt x="54" y="6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20" y="2"/>
                    </a:lnTo>
                    <a:lnTo>
                      <a:pt x="13" y="2"/>
                    </a:lnTo>
                    <a:lnTo>
                      <a:pt x="5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3" name="Freeform 389"/>
              <p:cNvSpPr>
                <a:spLocks/>
              </p:cNvSpPr>
              <p:nvPr/>
            </p:nvSpPr>
            <p:spPr bwMode="auto">
              <a:xfrm>
                <a:off x="794" y="2297"/>
                <a:ext cx="44" cy="53"/>
              </a:xfrm>
              <a:custGeom>
                <a:avLst/>
                <a:gdLst>
                  <a:gd name="T0" fmla="*/ 0 w 88"/>
                  <a:gd name="T1" fmla="*/ 1 h 106"/>
                  <a:gd name="T2" fmla="*/ 1 w 88"/>
                  <a:gd name="T3" fmla="*/ 2 h 106"/>
                  <a:gd name="T4" fmla="*/ 1 w 88"/>
                  <a:gd name="T5" fmla="*/ 2 h 106"/>
                  <a:gd name="T6" fmla="*/ 1 w 88"/>
                  <a:gd name="T7" fmla="*/ 3 h 106"/>
                  <a:gd name="T8" fmla="*/ 1 w 88"/>
                  <a:gd name="T9" fmla="*/ 3 h 106"/>
                  <a:gd name="T10" fmla="*/ 1 w 88"/>
                  <a:gd name="T11" fmla="*/ 3 h 106"/>
                  <a:gd name="T12" fmla="*/ 1 w 88"/>
                  <a:gd name="T13" fmla="*/ 3 h 106"/>
                  <a:gd name="T14" fmla="*/ 1 w 88"/>
                  <a:gd name="T15" fmla="*/ 3 h 106"/>
                  <a:gd name="T16" fmla="*/ 1 w 88"/>
                  <a:gd name="T17" fmla="*/ 5 h 106"/>
                  <a:gd name="T18" fmla="*/ 3 w 88"/>
                  <a:gd name="T19" fmla="*/ 6 h 106"/>
                  <a:gd name="T20" fmla="*/ 3 w 88"/>
                  <a:gd name="T21" fmla="*/ 6 h 106"/>
                  <a:gd name="T22" fmla="*/ 3 w 88"/>
                  <a:gd name="T23" fmla="*/ 6 h 106"/>
                  <a:gd name="T24" fmla="*/ 5 w 88"/>
                  <a:gd name="T25" fmla="*/ 7 h 106"/>
                  <a:gd name="T26" fmla="*/ 5 w 88"/>
                  <a:gd name="T27" fmla="*/ 7 h 106"/>
                  <a:gd name="T28" fmla="*/ 5 w 88"/>
                  <a:gd name="T29" fmla="*/ 7 h 106"/>
                  <a:gd name="T30" fmla="*/ 5 w 88"/>
                  <a:gd name="T31" fmla="*/ 7 h 106"/>
                  <a:gd name="T32" fmla="*/ 5 w 88"/>
                  <a:gd name="T33" fmla="*/ 7 h 106"/>
                  <a:gd name="T34" fmla="*/ 5 w 88"/>
                  <a:gd name="T35" fmla="*/ 7 h 106"/>
                  <a:gd name="T36" fmla="*/ 5 w 88"/>
                  <a:gd name="T37" fmla="*/ 7 h 106"/>
                  <a:gd name="T38" fmla="*/ 6 w 88"/>
                  <a:gd name="T39" fmla="*/ 6 h 106"/>
                  <a:gd name="T40" fmla="*/ 6 w 88"/>
                  <a:gd name="T41" fmla="*/ 5 h 106"/>
                  <a:gd name="T42" fmla="*/ 6 w 88"/>
                  <a:gd name="T43" fmla="*/ 3 h 106"/>
                  <a:gd name="T44" fmla="*/ 5 w 88"/>
                  <a:gd name="T45" fmla="*/ 3 h 106"/>
                  <a:gd name="T46" fmla="*/ 3 w 88"/>
                  <a:gd name="T47" fmla="*/ 2 h 106"/>
                  <a:gd name="T48" fmla="*/ 3 w 88"/>
                  <a:gd name="T49" fmla="*/ 1 h 106"/>
                  <a:gd name="T50" fmla="*/ 3 w 88"/>
                  <a:gd name="T51" fmla="*/ 1 h 106"/>
                  <a:gd name="T52" fmla="*/ 3 w 88"/>
                  <a:gd name="T53" fmla="*/ 0 h 106"/>
                  <a:gd name="T54" fmla="*/ 3 w 88"/>
                  <a:gd name="T55" fmla="*/ 0 h 106"/>
                  <a:gd name="T56" fmla="*/ 1 w 88"/>
                  <a:gd name="T57" fmla="*/ 1 h 106"/>
                  <a:gd name="T58" fmla="*/ 1 w 88"/>
                  <a:gd name="T59" fmla="*/ 1 h 106"/>
                  <a:gd name="T60" fmla="*/ 1 w 88"/>
                  <a:gd name="T61" fmla="*/ 1 h 106"/>
                  <a:gd name="T62" fmla="*/ 1 w 88"/>
                  <a:gd name="T63" fmla="*/ 1 h 106"/>
                  <a:gd name="T64" fmla="*/ 0 w 88"/>
                  <a:gd name="T65" fmla="*/ 1 h 10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8"/>
                  <a:gd name="T100" fmla="*/ 0 h 106"/>
                  <a:gd name="T101" fmla="*/ 88 w 88"/>
                  <a:gd name="T102" fmla="*/ 106 h 10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8" h="106">
                    <a:moveTo>
                      <a:pt x="0" y="2"/>
                    </a:moveTo>
                    <a:lnTo>
                      <a:pt x="1" y="17"/>
                    </a:lnTo>
                    <a:lnTo>
                      <a:pt x="3" y="25"/>
                    </a:lnTo>
                    <a:lnTo>
                      <a:pt x="9" y="38"/>
                    </a:lnTo>
                    <a:lnTo>
                      <a:pt x="13" y="46"/>
                    </a:lnTo>
                    <a:lnTo>
                      <a:pt x="16" y="53"/>
                    </a:lnTo>
                    <a:lnTo>
                      <a:pt x="20" y="59"/>
                    </a:lnTo>
                    <a:lnTo>
                      <a:pt x="22" y="63"/>
                    </a:lnTo>
                    <a:lnTo>
                      <a:pt x="31" y="72"/>
                    </a:lnTo>
                    <a:lnTo>
                      <a:pt x="37" y="81"/>
                    </a:lnTo>
                    <a:lnTo>
                      <a:pt x="48" y="87"/>
                    </a:lnTo>
                    <a:lnTo>
                      <a:pt x="56" y="95"/>
                    </a:lnTo>
                    <a:lnTo>
                      <a:pt x="67" y="98"/>
                    </a:lnTo>
                    <a:lnTo>
                      <a:pt x="71" y="106"/>
                    </a:lnTo>
                    <a:lnTo>
                      <a:pt x="73" y="106"/>
                    </a:lnTo>
                    <a:lnTo>
                      <a:pt x="75" y="106"/>
                    </a:lnTo>
                    <a:lnTo>
                      <a:pt x="77" y="104"/>
                    </a:lnTo>
                    <a:lnTo>
                      <a:pt x="79" y="102"/>
                    </a:lnTo>
                    <a:lnTo>
                      <a:pt x="80" y="98"/>
                    </a:lnTo>
                    <a:lnTo>
                      <a:pt x="82" y="95"/>
                    </a:lnTo>
                    <a:lnTo>
                      <a:pt x="88" y="68"/>
                    </a:lnTo>
                    <a:lnTo>
                      <a:pt x="82" y="59"/>
                    </a:lnTo>
                    <a:lnTo>
                      <a:pt x="69" y="38"/>
                    </a:lnTo>
                    <a:lnTo>
                      <a:pt x="63" y="27"/>
                    </a:lnTo>
                    <a:lnTo>
                      <a:pt x="58" y="16"/>
                    </a:lnTo>
                    <a:lnTo>
                      <a:pt x="54" y="6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20" y="2"/>
                    </a:lnTo>
                    <a:lnTo>
                      <a:pt x="13" y="2"/>
                    </a:lnTo>
                    <a:lnTo>
                      <a:pt x="5" y="2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63" name="Freeform 390"/>
            <p:cNvSpPr>
              <a:spLocks/>
            </p:cNvSpPr>
            <p:nvPr/>
          </p:nvSpPr>
          <p:spPr bwMode="auto">
            <a:xfrm>
              <a:off x="1173" y="2975"/>
              <a:ext cx="97" cy="153"/>
            </a:xfrm>
            <a:custGeom>
              <a:avLst/>
              <a:gdLst>
                <a:gd name="T0" fmla="*/ 12 w 188"/>
                <a:gd name="T1" fmla="*/ 0 h 382"/>
                <a:gd name="T2" fmla="*/ 11 w 188"/>
                <a:gd name="T3" fmla="*/ 0 h 382"/>
                <a:gd name="T4" fmla="*/ 10 w 188"/>
                <a:gd name="T5" fmla="*/ 0 h 382"/>
                <a:gd name="T6" fmla="*/ 10 w 188"/>
                <a:gd name="T7" fmla="*/ 1 h 382"/>
                <a:gd name="T8" fmla="*/ 8 w 188"/>
                <a:gd name="T9" fmla="*/ 2 h 382"/>
                <a:gd name="T10" fmla="*/ 7 w 188"/>
                <a:gd name="T11" fmla="*/ 2 h 382"/>
                <a:gd name="T12" fmla="*/ 6 w 188"/>
                <a:gd name="T13" fmla="*/ 2 h 382"/>
                <a:gd name="T14" fmla="*/ 5 w 188"/>
                <a:gd name="T15" fmla="*/ 3 h 382"/>
                <a:gd name="T16" fmla="*/ 4 w 188"/>
                <a:gd name="T17" fmla="*/ 3 h 382"/>
                <a:gd name="T18" fmla="*/ 3 w 188"/>
                <a:gd name="T19" fmla="*/ 3 h 382"/>
                <a:gd name="T20" fmla="*/ 3 w 188"/>
                <a:gd name="T21" fmla="*/ 3 h 382"/>
                <a:gd name="T22" fmla="*/ 2 w 188"/>
                <a:gd name="T23" fmla="*/ 3 h 382"/>
                <a:gd name="T24" fmla="*/ 1 w 188"/>
                <a:gd name="T25" fmla="*/ 4 h 382"/>
                <a:gd name="T26" fmla="*/ 1 w 188"/>
                <a:gd name="T27" fmla="*/ 4 h 382"/>
                <a:gd name="T28" fmla="*/ 1 w 188"/>
                <a:gd name="T29" fmla="*/ 5 h 382"/>
                <a:gd name="T30" fmla="*/ 2 w 188"/>
                <a:gd name="T31" fmla="*/ 5 h 382"/>
                <a:gd name="T32" fmla="*/ 2 w 188"/>
                <a:gd name="T33" fmla="*/ 5 h 382"/>
                <a:gd name="T34" fmla="*/ 3 w 188"/>
                <a:gd name="T35" fmla="*/ 6 h 382"/>
                <a:gd name="T36" fmla="*/ 2 w 188"/>
                <a:gd name="T37" fmla="*/ 6 h 382"/>
                <a:gd name="T38" fmla="*/ 1 w 188"/>
                <a:gd name="T39" fmla="*/ 6 h 382"/>
                <a:gd name="T40" fmla="*/ 1 w 188"/>
                <a:gd name="T41" fmla="*/ 7 h 382"/>
                <a:gd name="T42" fmla="*/ 0 w 188"/>
                <a:gd name="T43" fmla="*/ 8 h 382"/>
                <a:gd name="T44" fmla="*/ 1 w 188"/>
                <a:gd name="T45" fmla="*/ 8 h 382"/>
                <a:gd name="T46" fmla="*/ 1 w 188"/>
                <a:gd name="T47" fmla="*/ 9 h 382"/>
                <a:gd name="T48" fmla="*/ 2 w 188"/>
                <a:gd name="T49" fmla="*/ 9 h 382"/>
                <a:gd name="T50" fmla="*/ 3 w 188"/>
                <a:gd name="T51" fmla="*/ 9 h 382"/>
                <a:gd name="T52" fmla="*/ 3 w 188"/>
                <a:gd name="T53" fmla="*/ 9 h 382"/>
                <a:gd name="T54" fmla="*/ 3 w 188"/>
                <a:gd name="T55" fmla="*/ 9 h 382"/>
                <a:gd name="T56" fmla="*/ 4 w 188"/>
                <a:gd name="T57" fmla="*/ 10 h 382"/>
                <a:gd name="T58" fmla="*/ 4 w 188"/>
                <a:gd name="T59" fmla="*/ 10 h 382"/>
                <a:gd name="T60" fmla="*/ 5 w 188"/>
                <a:gd name="T61" fmla="*/ 10 h 382"/>
                <a:gd name="T62" fmla="*/ 6 w 188"/>
                <a:gd name="T63" fmla="*/ 10 h 382"/>
                <a:gd name="T64" fmla="*/ 6 w 188"/>
                <a:gd name="T65" fmla="*/ 10 h 382"/>
                <a:gd name="T66" fmla="*/ 7 w 188"/>
                <a:gd name="T67" fmla="*/ 9 h 382"/>
                <a:gd name="T68" fmla="*/ 8 w 188"/>
                <a:gd name="T69" fmla="*/ 8 h 382"/>
                <a:gd name="T70" fmla="*/ 9 w 188"/>
                <a:gd name="T71" fmla="*/ 7 h 382"/>
                <a:gd name="T72" fmla="*/ 9 w 188"/>
                <a:gd name="T73" fmla="*/ 7 h 382"/>
                <a:gd name="T74" fmla="*/ 10 w 188"/>
                <a:gd name="T75" fmla="*/ 6 h 382"/>
                <a:gd name="T76" fmla="*/ 10 w 188"/>
                <a:gd name="T77" fmla="*/ 6 h 382"/>
                <a:gd name="T78" fmla="*/ 11 w 188"/>
                <a:gd name="T79" fmla="*/ 5 h 382"/>
                <a:gd name="T80" fmla="*/ 11 w 188"/>
                <a:gd name="T81" fmla="*/ 4 h 382"/>
                <a:gd name="T82" fmla="*/ 12 w 188"/>
                <a:gd name="T83" fmla="*/ 3 h 382"/>
                <a:gd name="T84" fmla="*/ 12 w 188"/>
                <a:gd name="T85" fmla="*/ 2 h 382"/>
                <a:gd name="T86" fmla="*/ 13 w 188"/>
                <a:gd name="T87" fmla="*/ 2 h 382"/>
                <a:gd name="T88" fmla="*/ 13 w 188"/>
                <a:gd name="T89" fmla="*/ 0 h 382"/>
                <a:gd name="T90" fmla="*/ 13 w 188"/>
                <a:gd name="T91" fmla="*/ 0 h 382"/>
                <a:gd name="T92" fmla="*/ 12 w 188"/>
                <a:gd name="T93" fmla="*/ 0 h 38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8"/>
                <a:gd name="T142" fmla="*/ 0 h 382"/>
                <a:gd name="T143" fmla="*/ 188 w 188"/>
                <a:gd name="T144" fmla="*/ 382 h 38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8" h="382">
                  <a:moveTo>
                    <a:pt x="173" y="0"/>
                  </a:moveTo>
                  <a:lnTo>
                    <a:pt x="171" y="0"/>
                  </a:lnTo>
                  <a:lnTo>
                    <a:pt x="167" y="2"/>
                  </a:lnTo>
                  <a:lnTo>
                    <a:pt x="163" y="4"/>
                  </a:lnTo>
                  <a:lnTo>
                    <a:pt x="156" y="6"/>
                  </a:lnTo>
                  <a:lnTo>
                    <a:pt x="154" y="10"/>
                  </a:lnTo>
                  <a:lnTo>
                    <a:pt x="150" y="12"/>
                  </a:lnTo>
                  <a:lnTo>
                    <a:pt x="148" y="16"/>
                  </a:lnTo>
                  <a:lnTo>
                    <a:pt x="145" y="19"/>
                  </a:lnTo>
                  <a:lnTo>
                    <a:pt x="141" y="25"/>
                  </a:lnTo>
                  <a:lnTo>
                    <a:pt x="139" y="29"/>
                  </a:lnTo>
                  <a:lnTo>
                    <a:pt x="135" y="34"/>
                  </a:lnTo>
                  <a:lnTo>
                    <a:pt x="133" y="42"/>
                  </a:lnTo>
                  <a:lnTo>
                    <a:pt x="129" y="46"/>
                  </a:lnTo>
                  <a:lnTo>
                    <a:pt x="116" y="55"/>
                  </a:lnTo>
                  <a:lnTo>
                    <a:pt x="109" y="63"/>
                  </a:lnTo>
                  <a:lnTo>
                    <a:pt x="101" y="70"/>
                  </a:lnTo>
                  <a:lnTo>
                    <a:pt x="96" y="78"/>
                  </a:lnTo>
                  <a:lnTo>
                    <a:pt x="88" y="87"/>
                  </a:lnTo>
                  <a:lnTo>
                    <a:pt x="86" y="93"/>
                  </a:lnTo>
                  <a:lnTo>
                    <a:pt x="84" y="95"/>
                  </a:lnTo>
                  <a:lnTo>
                    <a:pt x="82" y="98"/>
                  </a:lnTo>
                  <a:lnTo>
                    <a:pt x="79" y="102"/>
                  </a:lnTo>
                  <a:lnTo>
                    <a:pt x="73" y="106"/>
                  </a:lnTo>
                  <a:lnTo>
                    <a:pt x="67" y="110"/>
                  </a:lnTo>
                  <a:lnTo>
                    <a:pt x="58" y="111"/>
                  </a:lnTo>
                  <a:lnTo>
                    <a:pt x="54" y="113"/>
                  </a:lnTo>
                  <a:lnTo>
                    <a:pt x="52" y="113"/>
                  </a:lnTo>
                  <a:lnTo>
                    <a:pt x="49" y="113"/>
                  </a:lnTo>
                  <a:lnTo>
                    <a:pt x="45" y="113"/>
                  </a:lnTo>
                  <a:lnTo>
                    <a:pt x="41" y="113"/>
                  </a:lnTo>
                  <a:lnTo>
                    <a:pt x="37" y="115"/>
                  </a:lnTo>
                  <a:lnTo>
                    <a:pt x="34" y="117"/>
                  </a:lnTo>
                  <a:lnTo>
                    <a:pt x="30" y="119"/>
                  </a:lnTo>
                  <a:lnTo>
                    <a:pt x="26" y="123"/>
                  </a:lnTo>
                  <a:lnTo>
                    <a:pt x="22" y="126"/>
                  </a:lnTo>
                  <a:lnTo>
                    <a:pt x="19" y="130"/>
                  </a:lnTo>
                  <a:lnTo>
                    <a:pt x="15" y="136"/>
                  </a:lnTo>
                  <a:lnTo>
                    <a:pt x="13" y="142"/>
                  </a:lnTo>
                  <a:lnTo>
                    <a:pt x="13" y="149"/>
                  </a:lnTo>
                  <a:lnTo>
                    <a:pt x="11" y="158"/>
                  </a:lnTo>
                  <a:lnTo>
                    <a:pt x="11" y="174"/>
                  </a:lnTo>
                  <a:lnTo>
                    <a:pt x="11" y="183"/>
                  </a:lnTo>
                  <a:lnTo>
                    <a:pt x="11" y="189"/>
                  </a:lnTo>
                  <a:lnTo>
                    <a:pt x="11" y="190"/>
                  </a:lnTo>
                  <a:lnTo>
                    <a:pt x="13" y="190"/>
                  </a:lnTo>
                  <a:lnTo>
                    <a:pt x="15" y="192"/>
                  </a:lnTo>
                  <a:lnTo>
                    <a:pt x="19" y="194"/>
                  </a:lnTo>
                  <a:lnTo>
                    <a:pt x="24" y="200"/>
                  </a:lnTo>
                  <a:lnTo>
                    <a:pt x="28" y="204"/>
                  </a:lnTo>
                  <a:lnTo>
                    <a:pt x="30" y="207"/>
                  </a:lnTo>
                  <a:lnTo>
                    <a:pt x="30" y="211"/>
                  </a:lnTo>
                  <a:lnTo>
                    <a:pt x="32" y="213"/>
                  </a:lnTo>
                  <a:lnTo>
                    <a:pt x="32" y="217"/>
                  </a:lnTo>
                  <a:lnTo>
                    <a:pt x="30" y="219"/>
                  </a:lnTo>
                  <a:lnTo>
                    <a:pt x="30" y="221"/>
                  </a:lnTo>
                  <a:lnTo>
                    <a:pt x="28" y="222"/>
                  </a:lnTo>
                  <a:lnTo>
                    <a:pt x="20" y="232"/>
                  </a:lnTo>
                  <a:lnTo>
                    <a:pt x="11" y="241"/>
                  </a:lnTo>
                  <a:lnTo>
                    <a:pt x="9" y="251"/>
                  </a:lnTo>
                  <a:lnTo>
                    <a:pt x="5" y="260"/>
                  </a:lnTo>
                  <a:lnTo>
                    <a:pt x="3" y="268"/>
                  </a:lnTo>
                  <a:lnTo>
                    <a:pt x="2" y="275"/>
                  </a:lnTo>
                  <a:lnTo>
                    <a:pt x="0" y="283"/>
                  </a:lnTo>
                  <a:lnTo>
                    <a:pt x="0" y="290"/>
                  </a:lnTo>
                  <a:lnTo>
                    <a:pt x="0" y="298"/>
                  </a:lnTo>
                  <a:lnTo>
                    <a:pt x="0" y="307"/>
                  </a:lnTo>
                  <a:lnTo>
                    <a:pt x="0" y="315"/>
                  </a:lnTo>
                  <a:lnTo>
                    <a:pt x="2" y="324"/>
                  </a:lnTo>
                  <a:lnTo>
                    <a:pt x="3" y="333"/>
                  </a:lnTo>
                  <a:lnTo>
                    <a:pt x="7" y="341"/>
                  </a:lnTo>
                  <a:lnTo>
                    <a:pt x="11" y="350"/>
                  </a:lnTo>
                  <a:lnTo>
                    <a:pt x="15" y="358"/>
                  </a:lnTo>
                  <a:lnTo>
                    <a:pt x="17" y="358"/>
                  </a:lnTo>
                  <a:lnTo>
                    <a:pt x="19" y="358"/>
                  </a:lnTo>
                  <a:lnTo>
                    <a:pt x="24" y="358"/>
                  </a:lnTo>
                  <a:lnTo>
                    <a:pt x="37" y="358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47" y="360"/>
                  </a:lnTo>
                  <a:lnTo>
                    <a:pt x="47" y="362"/>
                  </a:lnTo>
                  <a:lnTo>
                    <a:pt x="47" y="363"/>
                  </a:lnTo>
                  <a:lnTo>
                    <a:pt x="47" y="365"/>
                  </a:lnTo>
                  <a:lnTo>
                    <a:pt x="47" y="367"/>
                  </a:lnTo>
                  <a:lnTo>
                    <a:pt x="49" y="369"/>
                  </a:lnTo>
                  <a:lnTo>
                    <a:pt x="50" y="373"/>
                  </a:lnTo>
                  <a:lnTo>
                    <a:pt x="52" y="375"/>
                  </a:lnTo>
                  <a:lnTo>
                    <a:pt x="56" y="377"/>
                  </a:lnTo>
                  <a:lnTo>
                    <a:pt x="58" y="379"/>
                  </a:lnTo>
                  <a:lnTo>
                    <a:pt x="62" y="380"/>
                  </a:lnTo>
                  <a:lnTo>
                    <a:pt x="66" y="380"/>
                  </a:lnTo>
                  <a:lnTo>
                    <a:pt x="69" y="382"/>
                  </a:lnTo>
                  <a:lnTo>
                    <a:pt x="73" y="382"/>
                  </a:lnTo>
                  <a:lnTo>
                    <a:pt x="77" y="382"/>
                  </a:lnTo>
                  <a:lnTo>
                    <a:pt x="82" y="380"/>
                  </a:lnTo>
                  <a:lnTo>
                    <a:pt x="84" y="379"/>
                  </a:lnTo>
                  <a:lnTo>
                    <a:pt x="90" y="375"/>
                  </a:lnTo>
                  <a:lnTo>
                    <a:pt x="94" y="371"/>
                  </a:lnTo>
                  <a:lnTo>
                    <a:pt x="98" y="365"/>
                  </a:lnTo>
                  <a:lnTo>
                    <a:pt x="103" y="360"/>
                  </a:lnTo>
                  <a:lnTo>
                    <a:pt x="107" y="352"/>
                  </a:lnTo>
                  <a:lnTo>
                    <a:pt x="111" y="343"/>
                  </a:lnTo>
                  <a:lnTo>
                    <a:pt x="118" y="322"/>
                  </a:lnTo>
                  <a:lnTo>
                    <a:pt x="122" y="307"/>
                  </a:lnTo>
                  <a:lnTo>
                    <a:pt x="126" y="292"/>
                  </a:lnTo>
                  <a:lnTo>
                    <a:pt x="128" y="283"/>
                  </a:lnTo>
                  <a:lnTo>
                    <a:pt x="129" y="268"/>
                  </a:lnTo>
                  <a:lnTo>
                    <a:pt x="128" y="262"/>
                  </a:lnTo>
                  <a:lnTo>
                    <a:pt x="129" y="260"/>
                  </a:lnTo>
                  <a:lnTo>
                    <a:pt x="129" y="251"/>
                  </a:lnTo>
                  <a:lnTo>
                    <a:pt x="131" y="245"/>
                  </a:lnTo>
                  <a:lnTo>
                    <a:pt x="133" y="237"/>
                  </a:lnTo>
                  <a:lnTo>
                    <a:pt x="137" y="232"/>
                  </a:lnTo>
                  <a:lnTo>
                    <a:pt x="141" y="224"/>
                  </a:lnTo>
                  <a:lnTo>
                    <a:pt x="145" y="221"/>
                  </a:lnTo>
                  <a:lnTo>
                    <a:pt x="146" y="217"/>
                  </a:lnTo>
                  <a:lnTo>
                    <a:pt x="148" y="211"/>
                  </a:lnTo>
                  <a:lnTo>
                    <a:pt x="150" y="204"/>
                  </a:lnTo>
                  <a:lnTo>
                    <a:pt x="154" y="189"/>
                  </a:lnTo>
                  <a:lnTo>
                    <a:pt x="158" y="172"/>
                  </a:lnTo>
                  <a:lnTo>
                    <a:pt x="160" y="155"/>
                  </a:lnTo>
                  <a:lnTo>
                    <a:pt x="163" y="138"/>
                  </a:lnTo>
                  <a:lnTo>
                    <a:pt x="165" y="125"/>
                  </a:lnTo>
                  <a:lnTo>
                    <a:pt x="169" y="113"/>
                  </a:lnTo>
                  <a:lnTo>
                    <a:pt x="171" y="108"/>
                  </a:lnTo>
                  <a:lnTo>
                    <a:pt x="175" y="93"/>
                  </a:lnTo>
                  <a:lnTo>
                    <a:pt x="177" y="85"/>
                  </a:lnTo>
                  <a:lnTo>
                    <a:pt x="178" y="76"/>
                  </a:lnTo>
                  <a:lnTo>
                    <a:pt x="178" y="66"/>
                  </a:lnTo>
                  <a:lnTo>
                    <a:pt x="180" y="59"/>
                  </a:lnTo>
                  <a:lnTo>
                    <a:pt x="184" y="42"/>
                  </a:lnTo>
                  <a:lnTo>
                    <a:pt x="188" y="25"/>
                  </a:lnTo>
                  <a:lnTo>
                    <a:pt x="188" y="21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6" y="10"/>
                  </a:lnTo>
                  <a:lnTo>
                    <a:pt x="184" y="6"/>
                  </a:lnTo>
                  <a:lnTo>
                    <a:pt x="180" y="4"/>
                  </a:lnTo>
                  <a:lnTo>
                    <a:pt x="177" y="2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4" name="Freeform 391"/>
            <p:cNvSpPr>
              <a:spLocks/>
            </p:cNvSpPr>
            <p:nvPr/>
          </p:nvSpPr>
          <p:spPr bwMode="auto">
            <a:xfrm>
              <a:off x="1173" y="2975"/>
              <a:ext cx="97" cy="153"/>
            </a:xfrm>
            <a:custGeom>
              <a:avLst/>
              <a:gdLst>
                <a:gd name="T0" fmla="*/ 12 w 188"/>
                <a:gd name="T1" fmla="*/ 0 h 382"/>
                <a:gd name="T2" fmla="*/ 11 w 188"/>
                <a:gd name="T3" fmla="*/ 0 h 382"/>
                <a:gd name="T4" fmla="*/ 10 w 188"/>
                <a:gd name="T5" fmla="*/ 0 h 382"/>
                <a:gd name="T6" fmla="*/ 10 w 188"/>
                <a:gd name="T7" fmla="*/ 1 h 382"/>
                <a:gd name="T8" fmla="*/ 8 w 188"/>
                <a:gd name="T9" fmla="*/ 2 h 382"/>
                <a:gd name="T10" fmla="*/ 7 w 188"/>
                <a:gd name="T11" fmla="*/ 2 h 382"/>
                <a:gd name="T12" fmla="*/ 6 w 188"/>
                <a:gd name="T13" fmla="*/ 2 h 382"/>
                <a:gd name="T14" fmla="*/ 5 w 188"/>
                <a:gd name="T15" fmla="*/ 3 h 382"/>
                <a:gd name="T16" fmla="*/ 4 w 188"/>
                <a:gd name="T17" fmla="*/ 3 h 382"/>
                <a:gd name="T18" fmla="*/ 3 w 188"/>
                <a:gd name="T19" fmla="*/ 3 h 382"/>
                <a:gd name="T20" fmla="*/ 3 w 188"/>
                <a:gd name="T21" fmla="*/ 3 h 382"/>
                <a:gd name="T22" fmla="*/ 2 w 188"/>
                <a:gd name="T23" fmla="*/ 3 h 382"/>
                <a:gd name="T24" fmla="*/ 1 w 188"/>
                <a:gd name="T25" fmla="*/ 4 h 382"/>
                <a:gd name="T26" fmla="*/ 1 w 188"/>
                <a:gd name="T27" fmla="*/ 4 h 382"/>
                <a:gd name="T28" fmla="*/ 1 w 188"/>
                <a:gd name="T29" fmla="*/ 5 h 382"/>
                <a:gd name="T30" fmla="*/ 2 w 188"/>
                <a:gd name="T31" fmla="*/ 5 h 382"/>
                <a:gd name="T32" fmla="*/ 2 w 188"/>
                <a:gd name="T33" fmla="*/ 5 h 382"/>
                <a:gd name="T34" fmla="*/ 3 w 188"/>
                <a:gd name="T35" fmla="*/ 6 h 382"/>
                <a:gd name="T36" fmla="*/ 2 w 188"/>
                <a:gd name="T37" fmla="*/ 6 h 382"/>
                <a:gd name="T38" fmla="*/ 1 w 188"/>
                <a:gd name="T39" fmla="*/ 6 h 382"/>
                <a:gd name="T40" fmla="*/ 1 w 188"/>
                <a:gd name="T41" fmla="*/ 7 h 382"/>
                <a:gd name="T42" fmla="*/ 0 w 188"/>
                <a:gd name="T43" fmla="*/ 8 h 382"/>
                <a:gd name="T44" fmla="*/ 1 w 188"/>
                <a:gd name="T45" fmla="*/ 8 h 382"/>
                <a:gd name="T46" fmla="*/ 1 w 188"/>
                <a:gd name="T47" fmla="*/ 9 h 382"/>
                <a:gd name="T48" fmla="*/ 2 w 188"/>
                <a:gd name="T49" fmla="*/ 9 h 382"/>
                <a:gd name="T50" fmla="*/ 3 w 188"/>
                <a:gd name="T51" fmla="*/ 9 h 382"/>
                <a:gd name="T52" fmla="*/ 3 w 188"/>
                <a:gd name="T53" fmla="*/ 9 h 382"/>
                <a:gd name="T54" fmla="*/ 3 w 188"/>
                <a:gd name="T55" fmla="*/ 9 h 382"/>
                <a:gd name="T56" fmla="*/ 4 w 188"/>
                <a:gd name="T57" fmla="*/ 10 h 382"/>
                <a:gd name="T58" fmla="*/ 4 w 188"/>
                <a:gd name="T59" fmla="*/ 10 h 382"/>
                <a:gd name="T60" fmla="*/ 5 w 188"/>
                <a:gd name="T61" fmla="*/ 10 h 382"/>
                <a:gd name="T62" fmla="*/ 6 w 188"/>
                <a:gd name="T63" fmla="*/ 10 h 382"/>
                <a:gd name="T64" fmla="*/ 6 w 188"/>
                <a:gd name="T65" fmla="*/ 10 h 382"/>
                <a:gd name="T66" fmla="*/ 7 w 188"/>
                <a:gd name="T67" fmla="*/ 9 h 382"/>
                <a:gd name="T68" fmla="*/ 8 w 188"/>
                <a:gd name="T69" fmla="*/ 8 h 382"/>
                <a:gd name="T70" fmla="*/ 9 w 188"/>
                <a:gd name="T71" fmla="*/ 7 h 382"/>
                <a:gd name="T72" fmla="*/ 9 w 188"/>
                <a:gd name="T73" fmla="*/ 7 h 382"/>
                <a:gd name="T74" fmla="*/ 10 w 188"/>
                <a:gd name="T75" fmla="*/ 6 h 382"/>
                <a:gd name="T76" fmla="*/ 10 w 188"/>
                <a:gd name="T77" fmla="*/ 6 h 382"/>
                <a:gd name="T78" fmla="*/ 11 w 188"/>
                <a:gd name="T79" fmla="*/ 5 h 382"/>
                <a:gd name="T80" fmla="*/ 11 w 188"/>
                <a:gd name="T81" fmla="*/ 4 h 382"/>
                <a:gd name="T82" fmla="*/ 12 w 188"/>
                <a:gd name="T83" fmla="*/ 3 h 382"/>
                <a:gd name="T84" fmla="*/ 12 w 188"/>
                <a:gd name="T85" fmla="*/ 2 h 382"/>
                <a:gd name="T86" fmla="*/ 13 w 188"/>
                <a:gd name="T87" fmla="*/ 2 h 382"/>
                <a:gd name="T88" fmla="*/ 13 w 188"/>
                <a:gd name="T89" fmla="*/ 0 h 382"/>
                <a:gd name="T90" fmla="*/ 13 w 188"/>
                <a:gd name="T91" fmla="*/ 0 h 382"/>
                <a:gd name="T92" fmla="*/ 12 w 188"/>
                <a:gd name="T93" fmla="*/ 0 h 38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8"/>
                <a:gd name="T142" fmla="*/ 0 h 382"/>
                <a:gd name="T143" fmla="*/ 188 w 188"/>
                <a:gd name="T144" fmla="*/ 382 h 38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8" h="382">
                  <a:moveTo>
                    <a:pt x="173" y="0"/>
                  </a:moveTo>
                  <a:lnTo>
                    <a:pt x="171" y="0"/>
                  </a:lnTo>
                  <a:lnTo>
                    <a:pt x="167" y="2"/>
                  </a:lnTo>
                  <a:lnTo>
                    <a:pt x="163" y="4"/>
                  </a:lnTo>
                  <a:lnTo>
                    <a:pt x="156" y="6"/>
                  </a:lnTo>
                  <a:lnTo>
                    <a:pt x="154" y="10"/>
                  </a:lnTo>
                  <a:lnTo>
                    <a:pt x="150" y="12"/>
                  </a:lnTo>
                  <a:lnTo>
                    <a:pt x="148" y="16"/>
                  </a:lnTo>
                  <a:lnTo>
                    <a:pt x="145" y="19"/>
                  </a:lnTo>
                  <a:lnTo>
                    <a:pt x="141" y="25"/>
                  </a:lnTo>
                  <a:lnTo>
                    <a:pt x="139" y="29"/>
                  </a:lnTo>
                  <a:lnTo>
                    <a:pt x="135" y="34"/>
                  </a:lnTo>
                  <a:lnTo>
                    <a:pt x="133" y="42"/>
                  </a:lnTo>
                  <a:lnTo>
                    <a:pt x="129" y="46"/>
                  </a:lnTo>
                  <a:lnTo>
                    <a:pt x="116" y="55"/>
                  </a:lnTo>
                  <a:lnTo>
                    <a:pt x="109" y="63"/>
                  </a:lnTo>
                  <a:lnTo>
                    <a:pt x="101" y="70"/>
                  </a:lnTo>
                  <a:lnTo>
                    <a:pt x="96" y="78"/>
                  </a:lnTo>
                  <a:lnTo>
                    <a:pt x="88" y="87"/>
                  </a:lnTo>
                  <a:lnTo>
                    <a:pt x="86" y="93"/>
                  </a:lnTo>
                  <a:lnTo>
                    <a:pt x="84" y="95"/>
                  </a:lnTo>
                  <a:lnTo>
                    <a:pt x="82" y="98"/>
                  </a:lnTo>
                  <a:lnTo>
                    <a:pt x="79" y="102"/>
                  </a:lnTo>
                  <a:lnTo>
                    <a:pt x="73" y="106"/>
                  </a:lnTo>
                  <a:lnTo>
                    <a:pt x="67" y="110"/>
                  </a:lnTo>
                  <a:lnTo>
                    <a:pt x="58" y="111"/>
                  </a:lnTo>
                  <a:lnTo>
                    <a:pt x="54" y="113"/>
                  </a:lnTo>
                  <a:lnTo>
                    <a:pt x="52" y="113"/>
                  </a:lnTo>
                  <a:lnTo>
                    <a:pt x="49" y="113"/>
                  </a:lnTo>
                  <a:lnTo>
                    <a:pt x="45" y="113"/>
                  </a:lnTo>
                  <a:lnTo>
                    <a:pt x="41" y="113"/>
                  </a:lnTo>
                  <a:lnTo>
                    <a:pt x="37" y="115"/>
                  </a:lnTo>
                  <a:lnTo>
                    <a:pt x="34" y="117"/>
                  </a:lnTo>
                  <a:lnTo>
                    <a:pt x="30" y="119"/>
                  </a:lnTo>
                  <a:lnTo>
                    <a:pt x="26" y="123"/>
                  </a:lnTo>
                  <a:lnTo>
                    <a:pt x="22" y="126"/>
                  </a:lnTo>
                  <a:lnTo>
                    <a:pt x="19" y="130"/>
                  </a:lnTo>
                  <a:lnTo>
                    <a:pt x="15" y="136"/>
                  </a:lnTo>
                  <a:lnTo>
                    <a:pt x="13" y="142"/>
                  </a:lnTo>
                  <a:lnTo>
                    <a:pt x="13" y="149"/>
                  </a:lnTo>
                  <a:lnTo>
                    <a:pt x="11" y="158"/>
                  </a:lnTo>
                  <a:lnTo>
                    <a:pt x="11" y="174"/>
                  </a:lnTo>
                  <a:lnTo>
                    <a:pt x="11" y="183"/>
                  </a:lnTo>
                  <a:lnTo>
                    <a:pt x="11" y="189"/>
                  </a:lnTo>
                  <a:lnTo>
                    <a:pt x="11" y="190"/>
                  </a:lnTo>
                  <a:lnTo>
                    <a:pt x="13" y="190"/>
                  </a:lnTo>
                  <a:lnTo>
                    <a:pt x="15" y="192"/>
                  </a:lnTo>
                  <a:lnTo>
                    <a:pt x="19" y="194"/>
                  </a:lnTo>
                  <a:lnTo>
                    <a:pt x="24" y="200"/>
                  </a:lnTo>
                  <a:lnTo>
                    <a:pt x="28" y="204"/>
                  </a:lnTo>
                  <a:lnTo>
                    <a:pt x="30" y="207"/>
                  </a:lnTo>
                  <a:lnTo>
                    <a:pt x="30" y="211"/>
                  </a:lnTo>
                  <a:lnTo>
                    <a:pt x="32" y="213"/>
                  </a:lnTo>
                  <a:lnTo>
                    <a:pt x="32" y="217"/>
                  </a:lnTo>
                  <a:lnTo>
                    <a:pt x="30" y="219"/>
                  </a:lnTo>
                  <a:lnTo>
                    <a:pt x="30" y="221"/>
                  </a:lnTo>
                  <a:lnTo>
                    <a:pt x="28" y="222"/>
                  </a:lnTo>
                  <a:lnTo>
                    <a:pt x="20" y="232"/>
                  </a:lnTo>
                  <a:lnTo>
                    <a:pt x="11" y="241"/>
                  </a:lnTo>
                  <a:lnTo>
                    <a:pt x="9" y="251"/>
                  </a:lnTo>
                  <a:lnTo>
                    <a:pt x="5" y="260"/>
                  </a:lnTo>
                  <a:lnTo>
                    <a:pt x="3" y="268"/>
                  </a:lnTo>
                  <a:lnTo>
                    <a:pt x="2" y="275"/>
                  </a:lnTo>
                  <a:lnTo>
                    <a:pt x="0" y="283"/>
                  </a:lnTo>
                  <a:lnTo>
                    <a:pt x="0" y="290"/>
                  </a:lnTo>
                  <a:lnTo>
                    <a:pt x="0" y="298"/>
                  </a:lnTo>
                  <a:lnTo>
                    <a:pt x="0" y="307"/>
                  </a:lnTo>
                  <a:lnTo>
                    <a:pt x="0" y="315"/>
                  </a:lnTo>
                  <a:lnTo>
                    <a:pt x="2" y="324"/>
                  </a:lnTo>
                  <a:lnTo>
                    <a:pt x="3" y="333"/>
                  </a:lnTo>
                  <a:lnTo>
                    <a:pt x="7" y="341"/>
                  </a:lnTo>
                  <a:lnTo>
                    <a:pt x="11" y="350"/>
                  </a:lnTo>
                  <a:lnTo>
                    <a:pt x="15" y="358"/>
                  </a:lnTo>
                  <a:lnTo>
                    <a:pt x="17" y="358"/>
                  </a:lnTo>
                  <a:lnTo>
                    <a:pt x="19" y="358"/>
                  </a:lnTo>
                  <a:lnTo>
                    <a:pt x="24" y="358"/>
                  </a:lnTo>
                  <a:lnTo>
                    <a:pt x="37" y="358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47" y="360"/>
                  </a:lnTo>
                  <a:lnTo>
                    <a:pt x="47" y="362"/>
                  </a:lnTo>
                  <a:lnTo>
                    <a:pt x="47" y="363"/>
                  </a:lnTo>
                  <a:lnTo>
                    <a:pt x="47" y="365"/>
                  </a:lnTo>
                  <a:lnTo>
                    <a:pt x="47" y="367"/>
                  </a:lnTo>
                  <a:lnTo>
                    <a:pt x="49" y="369"/>
                  </a:lnTo>
                  <a:lnTo>
                    <a:pt x="50" y="373"/>
                  </a:lnTo>
                  <a:lnTo>
                    <a:pt x="52" y="375"/>
                  </a:lnTo>
                  <a:lnTo>
                    <a:pt x="56" y="377"/>
                  </a:lnTo>
                  <a:lnTo>
                    <a:pt x="58" y="379"/>
                  </a:lnTo>
                  <a:lnTo>
                    <a:pt x="62" y="380"/>
                  </a:lnTo>
                  <a:lnTo>
                    <a:pt x="66" y="380"/>
                  </a:lnTo>
                  <a:lnTo>
                    <a:pt x="69" y="382"/>
                  </a:lnTo>
                  <a:lnTo>
                    <a:pt x="73" y="382"/>
                  </a:lnTo>
                  <a:lnTo>
                    <a:pt x="77" y="382"/>
                  </a:lnTo>
                  <a:lnTo>
                    <a:pt x="82" y="380"/>
                  </a:lnTo>
                  <a:lnTo>
                    <a:pt x="84" y="379"/>
                  </a:lnTo>
                  <a:lnTo>
                    <a:pt x="90" y="375"/>
                  </a:lnTo>
                  <a:lnTo>
                    <a:pt x="94" y="371"/>
                  </a:lnTo>
                  <a:lnTo>
                    <a:pt x="98" y="365"/>
                  </a:lnTo>
                  <a:lnTo>
                    <a:pt x="103" y="360"/>
                  </a:lnTo>
                  <a:lnTo>
                    <a:pt x="107" y="352"/>
                  </a:lnTo>
                  <a:lnTo>
                    <a:pt x="111" y="343"/>
                  </a:lnTo>
                  <a:lnTo>
                    <a:pt x="118" y="322"/>
                  </a:lnTo>
                  <a:lnTo>
                    <a:pt x="122" y="307"/>
                  </a:lnTo>
                  <a:lnTo>
                    <a:pt x="126" y="292"/>
                  </a:lnTo>
                  <a:lnTo>
                    <a:pt x="128" y="283"/>
                  </a:lnTo>
                  <a:lnTo>
                    <a:pt x="129" y="268"/>
                  </a:lnTo>
                  <a:lnTo>
                    <a:pt x="128" y="262"/>
                  </a:lnTo>
                  <a:lnTo>
                    <a:pt x="129" y="260"/>
                  </a:lnTo>
                  <a:lnTo>
                    <a:pt x="129" y="251"/>
                  </a:lnTo>
                  <a:lnTo>
                    <a:pt x="131" y="245"/>
                  </a:lnTo>
                  <a:lnTo>
                    <a:pt x="133" y="237"/>
                  </a:lnTo>
                  <a:lnTo>
                    <a:pt x="137" y="232"/>
                  </a:lnTo>
                  <a:lnTo>
                    <a:pt x="141" y="224"/>
                  </a:lnTo>
                  <a:lnTo>
                    <a:pt x="145" y="221"/>
                  </a:lnTo>
                  <a:lnTo>
                    <a:pt x="146" y="217"/>
                  </a:lnTo>
                  <a:lnTo>
                    <a:pt x="148" y="211"/>
                  </a:lnTo>
                  <a:lnTo>
                    <a:pt x="150" y="204"/>
                  </a:lnTo>
                  <a:lnTo>
                    <a:pt x="154" y="189"/>
                  </a:lnTo>
                  <a:lnTo>
                    <a:pt x="158" y="172"/>
                  </a:lnTo>
                  <a:lnTo>
                    <a:pt x="160" y="155"/>
                  </a:lnTo>
                  <a:lnTo>
                    <a:pt x="163" y="138"/>
                  </a:lnTo>
                  <a:lnTo>
                    <a:pt x="165" y="125"/>
                  </a:lnTo>
                  <a:lnTo>
                    <a:pt x="169" y="113"/>
                  </a:lnTo>
                  <a:lnTo>
                    <a:pt x="171" y="108"/>
                  </a:lnTo>
                  <a:lnTo>
                    <a:pt x="175" y="93"/>
                  </a:lnTo>
                  <a:lnTo>
                    <a:pt x="177" y="85"/>
                  </a:lnTo>
                  <a:lnTo>
                    <a:pt x="178" y="76"/>
                  </a:lnTo>
                  <a:lnTo>
                    <a:pt x="178" y="66"/>
                  </a:lnTo>
                  <a:lnTo>
                    <a:pt x="180" y="59"/>
                  </a:lnTo>
                  <a:lnTo>
                    <a:pt x="184" y="42"/>
                  </a:lnTo>
                  <a:lnTo>
                    <a:pt x="188" y="25"/>
                  </a:lnTo>
                  <a:lnTo>
                    <a:pt x="188" y="21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6" y="10"/>
                  </a:lnTo>
                  <a:lnTo>
                    <a:pt x="184" y="6"/>
                  </a:lnTo>
                  <a:lnTo>
                    <a:pt x="180" y="4"/>
                  </a:lnTo>
                  <a:lnTo>
                    <a:pt x="177" y="2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5" name="Freeform 392"/>
            <p:cNvSpPr>
              <a:spLocks/>
            </p:cNvSpPr>
            <p:nvPr/>
          </p:nvSpPr>
          <p:spPr bwMode="auto">
            <a:xfrm>
              <a:off x="2606" y="3359"/>
              <a:ext cx="63" cy="46"/>
            </a:xfrm>
            <a:custGeom>
              <a:avLst/>
              <a:gdLst>
                <a:gd name="T0" fmla="*/ 2 w 122"/>
                <a:gd name="T1" fmla="*/ 0 h 116"/>
                <a:gd name="T2" fmla="*/ 2 w 122"/>
                <a:gd name="T3" fmla="*/ 0 h 116"/>
                <a:gd name="T4" fmla="*/ 2 w 122"/>
                <a:gd name="T5" fmla="*/ 0 h 116"/>
                <a:gd name="T6" fmla="*/ 1 w 122"/>
                <a:gd name="T7" fmla="*/ 0 h 116"/>
                <a:gd name="T8" fmla="*/ 1 w 122"/>
                <a:gd name="T9" fmla="*/ 0 h 116"/>
                <a:gd name="T10" fmla="*/ 1 w 122"/>
                <a:gd name="T11" fmla="*/ 0 h 116"/>
                <a:gd name="T12" fmla="*/ 1 w 122"/>
                <a:gd name="T13" fmla="*/ 0 h 116"/>
                <a:gd name="T14" fmla="*/ 1 w 122"/>
                <a:gd name="T15" fmla="*/ 0 h 116"/>
                <a:gd name="T16" fmla="*/ 1 w 122"/>
                <a:gd name="T17" fmla="*/ 0 h 116"/>
                <a:gd name="T18" fmla="*/ 1 w 122"/>
                <a:gd name="T19" fmla="*/ 0 h 116"/>
                <a:gd name="T20" fmla="*/ 0 w 122"/>
                <a:gd name="T21" fmla="*/ 1 h 116"/>
                <a:gd name="T22" fmla="*/ 0 w 122"/>
                <a:gd name="T23" fmla="*/ 1 h 116"/>
                <a:gd name="T24" fmla="*/ 0 w 122"/>
                <a:gd name="T25" fmla="*/ 1 h 116"/>
                <a:gd name="T26" fmla="*/ 1 w 122"/>
                <a:gd name="T27" fmla="*/ 2 h 116"/>
                <a:gd name="T28" fmla="*/ 1 w 122"/>
                <a:gd name="T29" fmla="*/ 2 h 116"/>
                <a:gd name="T30" fmla="*/ 2 w 122"/>
                <a:gd name="T31" fmla="*/ 2 h 116"/>
                <a:gd name="T32" fmla="*/ 2 w 122"/>
                <a:gd name="T33" fmla="*/ 2 h 116"/>
                <a:gd name="T34" fmla="*/ 2 w 122"/>
                <a:gd name="T35" fmla="*/ 2 h 116"/>
                <a:gd name="T36" fmla="*/ 2 w 122"/>
                <a:gd name="T37" fmla="*/ 2 h 116"/>
                <a:gd name="T38" fmla="*/ 3 w 122"/>
                <a:gd name="T39" fmla="*/ 2 h 116"/>
                <a:gd name="T40" fmla="*/ 3 w 122"/>
                <a:gd name="T41" fmla="*/ 2 h 116"/>
                <a:gd name="T42" fmla="*/ 3 w 122"/>
                <a:gd name="T43" fmla="*/ 2 h 116"/>
                <a:gd name="T44" fmla="*/ 3 w 122"/>
                <a:gd name="T45" fmla="*/ 2 h 116"/>
                <a:gd name="T46" fmla="*/ 3 w 122"/>
                <a:gd name="T47" fmla="*/ 2 h 116"/>
                <a:gd name="T48" fmla="*/ 4 w 122"/>
                <a:gd name="T49" fmla="*/ 3 h 116"/>
                <a:gd name="T50" fmla="*/ 4 w 122"/>
                <a:gd name="T51" fmla="*/ 3 h 116"/>
                <a:gd name="T52" fmla="*/ 5 w 122"/>
                <a:gd name="T53" fmla="*/ 3 h 116"/>
                <a:gd name="T54" fmla="*/ 5 w 122"/>
                <a:gd name="T55" fmla="*/ 3 h 116"/>
                <a:gd name="T56" fmla="*/ 5 w 122"/>
                <a:gd name="T57" fmla="*/ 3 h 116"/>
                <a:gd name="T58" fmla="*/ 6 w 122"/>
                <a:gd name="T59" fmla="*/ 3 h 116"/>
                <a:gd name="T60" fmla="*/ 6 w 122"/>
                <a:gd name="T61" fmla="*/ 3 h 116"/>
                <a:gd name="T62" fmla="*/ 6 w 122"/>
                <a:gd name="T63" fmla="*/ 3 h 116"/>
                <a:gd name="T64" fmla="*/ 6 w 122"/>
                <a:gd name="T65" fmla="*/ 3 h 116"/>
                <a:gd name="T66" fmla="*/ 7 w 122"/>
                <a:gd name="T67" fmla="*/ 3 h 116"/>
                <a:gd name="T68" fmla="*/ 7 w 122"/>
                <a:gd name="T69" fmla="*/ 2 h 116"/>
                <a:gd name="T70" fmla="*/ 7 w 122"/>
                <a:gd name="T71" fmla="*/ 2 h 116"/>
                <a:gd name="T72" fmla="*/ 8 w 122"/>
                <a:gd name="T73" fmla="*/ 2 h 116"/>
                <a:gd name="T74" fmla="*/ 8 w 122"/>
                <a:gd name="T75" fmla="*/ 2 h 116"/>
                <a:gd name="T76" fmla="*/ 9 w 122"/>
                <a:gd name="T77" fmla="*/ 2 h 116"/>
                <a:gd name="T78" fmla="*/ 9 w 122"/>
                <a:gd name="T79" fmla="*/ 2 h 116"/>
                <a:gd name="T80" fmla="*/ 9 w 122"/>
                <a:gd name="T81" fmla="*/ 2 h 116"/>
                <a:gd name="T82" fmla="*/ 9 w 122"/>
                <a:gd name="T83" fmla="*/ 2 h 116"/>
                <a:gd name="T84" fmla="*/ 9 w 122"/>
                <a:gd name="T85" fmla="*/ 1 h 116"/>
                <a:gd name="T86" fmla="*/ 8 w 122"/>
                <a:gd name="T87" fmla="*/ 1 h 116"/>
                <a:gd name="T88" fmla="*/ 8 w 122"/>
                <a:gd name="T89" fmla="*/ 0 h 116"/>
                <a:gd name="T90" fmla="*/ 8 w 122"/>
                <a:gd name="T91" fmla="*/ 0 h 116"/>
                <a:gd name="T92" fmla="*/ 8 w 122"/>
                <a:gd name="T93" fmla="*/ 0 h 116"/>
                <a:gd name="T94" fmla="*/ 7 w 122"/>
                <a:gd name="T95" fmla="*/ 0 h 116"/>
                <a:gd name="T96" fmla="*/ 7 w 122"/>
                <a:gd name="T97" fmla="*/ 0 h 116"/>
                <a:gd name="T98" fmla="*/ 7 w 122"/>
                <a:gd name="T99" fmla="*/ 0 h 116"/>
                <a:gd name="T100" fmla="*/ 7 w 122"/>
                <a:gd name="T101" fmla="*/ 0 h 116"/>
                <a:gd name="T102" fmla="*/ 6 w 122"/>
                <a:gd name="T103" fmla="*/ 0 h 116"/>
                <a:gd name="T104" fmla="*/ 6 w 122"/>
                <a:gd name="T105" fmla="*/ 0 h 116"/>
                <a:gd name="T106" fmla="*/ 6 w 122"/>
                <a:gd name="T107" fmla="*/ 0 h 116"/>
                <a:gd name="T108" fmla="*/ 6 w 122"/>
                <a:gd name="T109" fmla="*/ 0 h 116"/>
                <a:gd name="T110" fmla="*/ 6 w 122"/>
                <a:gd name="T111" fmla="*/ 0 h 116"/>
                <a:gd name="T112" fmla="*/ 6 w 122"/>
                <a:gd name="T113" fmla="*/ 0 h 116"/>
                <a:gd name="T114" fmla="*/ 5 w 122"/>
                <a:gd name="T115" fmla="*/ 0 h 116"/>
                <a:gd name="T116" fmla="*/ 5 w 122"/>
                <a:gd name="T117" fmla="*/ 1 h 116"/>
                <a:gd name="T118" fmla="*/ 5 w 122"/>
                <a:gd name="T119" fmla="*/ 1 h 116"/>
                <a:gd name="T120" fmla="*/ 3 w 122"/>
                <a:gd name="T121" fmla="*/ 0 h 116"/>
                <a:gd name="T122" fmla="*/ 2 w 122"/>
                <a:gd name="T123" fmla="*/ 0 h 1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2"/>
                <a:gd name="T187" fmla="*/ 0 h 116"/>
                <a:gd name="T188" fmla="*/ 122 w 122"/>
                <a:gd name="T189" fmla="*/ 116 h 11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2" h="116">
                  <a:moveTo>
                    <a:pt x="22" y="5"/>
                  </a:moveTo>
                  <a:lnTo>
                    <a:pt x="20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11"/>
                  </a:lnTo>
                  <a:lnTo>
                    <a:pt x="3" y="13"/>
                  </a:lnTo>
                  <a:lnTo>
                    <a:pt x="1" y="15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11" y="64"/>
                  </a:lnTo>
                  <a:lnTo>
                    <a:pt x="15" y="66"/>
                  </a:lnTo>
                  <a:lnTo>
                    <a:pt x="20" y="73"/>
                  </a:lnTo>
                  <a:lnTo>
                    <a:pt x="24" y="79"/>
                  </a:lnTo>
                  <a:lnTo>
                    <a:pt x="28" y="83"/>
                  </a:lnTo>
                  <a:lnTo>
                    <a:pt x="30" y="88"/>
                  </a:lnTo>
                  <a:lnTo>
                    <a:pt x="32" y="94"/>
                  </a:lnTo>
                  <a:lnTo>
                    <a:pt x="33" y="96"/>
                  </a:lnTo>
                  <a:lnTo>
                    <a:pt x="35" y="98"/>
                  </a:lnTo>
                  <a:lnTo>
                    <a:pt x="37" y="100"/>
                  </a:lnTo>
                  <a:lnTo>
                    <a:pt x="41" y="103"/>
                  </a:lnTo>
                  <a:lnTo>
                    <a:pt x="48" y="107"/>
                  </a:lnTo>
                  <a:lnTo>
                    <a:pt x="56" y="111"/>
                  </a:lnTo>
                  <a:lnTo>
                    <a:pt x="64" y="113"/>
                  </a:lnTo>
                  <a:lnTo>
                    <a:pt x="71" y="116"/>
                  </a:lnTo>
                  <a:lnTo>
                    <a:pt x="75" y="116"/>
                  </a:lnTo>
                  <a:lnTo>
                    <a:pt x="79" y="116"/>
                  </a:lnTo>
                  <a:lnTo>
                    <a:pt x="82" y="116"/>
                  </a:lnTo>
                  <a:lnTo>
                    <a:pt x="84" y="116"/>
                  </a:lnTo>
                  <a:lnTo>
                    <a:pt x="88" y="113"/>
                  </a:lnTo>
                  <a:lnTo>
                    <a:pt x="96" y="109"/>
                  </a:lnTo>
                  <a:lnTo>
                    <a:pt x="101" y="103"/>
                  </a:lnTo>
                  <a:lnTo>
                    <a:pt x="107" y="96"/>
                  </a:lnTo>
                  <a:lnTo>
                    <a:pt x="114" y="88"/>
                  </a:lnTo>
                  <a:lnTo>
                    <a:pt x="118" y="79"/>
                  </a:lnTo>
                  <a:lnTo>
                    <a:pt x="120" y="75"/>
                  </a:lnTo>
                  <a:lnTo>
                    <a:pt x="122" y="71"/>
                  </a:lnTo>
                  <a:lnTo>
                    <a:pt x="122" y="68"/>
                  </a:lnTo>
                  <a:lnTo>
                    <a:pt x="122" y="64"/>
                  </a:lnTo>
                  <a:lnTo>
                    <a:pt x="120" y="49"/>
                  </a:lnTo>
                  <a:lnTo>
                    <a:pt x="118" y="32"/>
                  </a:lnTo>
                  <a:lnTo>
                    <a:pt x="118" y="21"/>
                  </a:lnTo>
                  <a:lnTo>
                    <a:pt x="118" y="15"/>
                  </a:lnTo>
                  <a:lnTo>
                    <a:pt x="114" y="11"/>
                  </a:lnTo>
                  <a:lnTo>
                    <a:pt x="105" y="5"/>
                  </a:lnTo>
                  <a:lnTo>
                    <a:pt x="99" y="4"/>
                  </a:lnTo>
                  <a:lnTo>
                    <a:pt x="96" y="2"/>
                  </a:lnTo>
                  <a:lnTo>
                    <a:pt x="94" y="0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2"/>
                  </a:lnTo>
                  <a:lnTo>
                    <a:pt x="84" y="4"/>
                  </a:lnTo>
                  <a:lnTo>
                    <a:pt x="80" y="7"/>
                  </a:lnTo>
                  <a:lnTo>
                    <a:pt x="77" y="11"/>
                  </a:lnTo>
                  <a:lnTo>
                    <a:pt x="75" y="15"/>
                  </a:lnTo>
                  <a:lnTo>
                    <a:pt x="69" y="22"/>
                  </a:lnTo>
                  <a:lnTo>
                    <a:pt x="69" y="24"/>
                  </a:lnTo>
                  <a:lnTo>
                    <a:pt x="35" y="7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6" name="Freeform 393"/>
            <p:cNvSpPr>
              <a:spLocks/>
            </p:cNvSpPr>
            <p:nvPr/>
          </p:nvSpPr>
          <p:spPr bwMode="auto">
            <a:xfrm>
              <a:off x="2606" y="3359"/>
              <a:ext cx="63" cy="46"/>
            </a:xfrm>
            <a:custGeom>
              <a:avLst/>
              <a:gdLst>
                <a:gd name="T0" fmla="*/ 2 w 122"/>
                <a:gd name="T1" fmla="*/ 0 h 116"/>
                <a:gd name="T2" fmla="*/ 2 w 122"/>
                <a:gd name="T3" fmla="*/ 0 h 116"/>
                <a:gd name="T4" fmla="*/ 2 w 122"/>
                <a:gd name="T5" fmla="*/ 0 h 116"/>
                <a:gd name="T6" fmla="*/ 1 w 122"/>
                <a:gd name="T7" fmla="*/ 0 h 116"/>
                <a:gd name="T8" fmla="*/ 1 w 122"/>
                <a:gd name="T9" fmla="*/ 0 h 116"/>
                <a:gd name="T10" fmla="*/ 1 w 122"/>
                <a:gd name="T11" fmla="*/ 0 h 116"/>
                <a:gd name="T12" fmla="*/ 1 w 122"/>
                <a:gd name="T13" fmla="*/ 0 h 116"/>
                <a:gd name="T14" fmla="*/ 1 w 122"/>
                <a:gd name="T15" fmla="*/ 0 h 116"/>
                <a:gd name="T16" fmla="*/ 1 w 122"/>
                <a:gd name="T17" fmla="*/ 0 h 116"/>
                <a:gd name="T18" fmla="*/ 1 w 122"/>
                <a:gd name="T19" fmla="*/ 0 h 116"/>
                <a:gd name="T20" fmla="*/ 0 w 122"/>
                <a:gd name="T21" fmla="*/ 1 h 116"/>
                <a:gd name="T22" fmla="*/ 0 w 122"/>
                <a:gd name="T23" fmla="*/ 1 h 116"/>
                <a:gd name="T24" fmla="*/ 0 w 122"/>
                <a:gd name="T25" fmla="*/ 1 h 116"/>
                <a:gd name="T26" fmla="*/ 1 w 122"/>
                <a:gd name="T27" fmla="*/ 2 h 116"/>
                <a:gd name="T28" fmla="*/ 1 w 122"/>
                <a:gd name="T29" fmla="*/ 2 h 116"/>
                <a:gd name="T30" fmla="*/ 2 w 122"/>
                <a:gd name="T31" fmla="*/ 2 h 116"/>
                <a:gd name="T32" fmla="*/ 2 w 122"/>
                <a:gd name="T33" fmla="*/ 2 h 116"/>
                <a:gd name="T34" fmla="*/ 2 w 122"/>
                <a:gd name="T35" fmla="*/ 2 h 116"/>
                <a:gd name="T36" fmla="*/ 2 w 122"/>
                <a:gd name="T37" fmla="*/ 2 h 116"/>
                <a:gd name="T38" fmla="*/ 3 w 122"/>
                <a:gd name="T39" fmla="*/ 2 h 116"/>
                <a:gd name="T40" fmla="*/ 3 w 122"/>
                <a:gd name="T41" fmla="*/ 2 h 116"/>
                <a:gd name="T42" fmla="*/ 3 w 122"/>
                <a:gd name="T43" fmla="*/ 2 h 116"/>
                <a:gd name="T44" fmla="*/ 3 w 122"/>
                <a:gd name="T45" fmla="*/ 2 h 116"/>
                <a:gd name="T46" fmla="*/ 3 w 122"/>
                <a:gd name="T47" fmla="*/ 2 h 116"/>
                <a:gd name="T48" fmla="*/ 4 w 122"/>
                <a:gd name="T49" fmla="*/ 3 h 116"/>
                <a:gd name="T50" fmla="*/ 4 w 122"/>
                <a:gd name="T51" fmla="*/ 3 h 116"/>
                <a:gd name="T52" fmla="*/ 5 w 122"/>
                <a:gd name="T53" fmla="*/ 3 h 116"/>
                <a:gd name="T54" fmla="*/ 5 w 122"/>
                <a:gd name="T55" fmla="*/ 3 h 116"/>
                <a:gd name="T56" fmla="*/ 5 w 122"/>
                <a:gd name="T57" fmla="*/ 3 h 116"/>
                <a:gd name="T58" fmla="*/ 6 w 122"/>
                <a:gd name="T59" fmla="*/ 3 h 116"/>
                <a:gd name="T60" fmla="*/ 6 w 122"/>
                <a:gd name="T61" fmla="*/ 3 h 116"/>
                <a:gd name="T62" fmla="*/ 6 w 122"/>
                <a:gd name="T63" fmla="*/ 3 h 116"/>
                <a:gd name="T64" fmla="*/ 6 w 122"/>
                <a:gd name="T65" fmla="*/ 3 h 116"/>
                <a:gd name="T66" fmla="*/ 7 w 122"/>
                <a:gd name="T67" fmla="*/ 3 h 116"/>
                <a:gd name="T68" fmla="*/ 7 w 122"/>
                <a:gd name="T69" fmla="*/ 2 h 116"/>
                <a:gd name="T70" fmla="*/ 7 w 122"/>
                <a:gd name="T71" fmla="*/ 2 h 116"/>
                <a:gd name="T72" fmla="*/ 8 w 122"/>
                <a:gd name="T73" fmla="*/ 2 h 116"/>
                <a:gd name="T74" fmla="*/ 8 w 122"/>
                <a:gd name="T75" fmla="*/ 2 h 116"/>
                <a:gd name="T76" fmla="*/ 9 w 122"/>
                <a:gd name="T77" fmla="*/ 2 h 116"/>
                <a:gd name="T78" fmla="*/ 9 w 122"/>
                <a:gd name="T79" fmla="*/ 2 h 116"/>
                <a:gd name="T80" fmla="*/ 9 w 122"/>
                <a:gd name="T81" fmla="*/ 2 h 116"/>
                <a:gd name="T82" fmla="*/ 9 w 122"/>
                <a:gd name="T83" fmla="*/ 2 h 116"/>
                <a:gd name="T84" fmla="*/ 9 w 122"/>
                <a:gd name="T85" fmla="*/ 1 h 116"/>
                <a:gd name="T86" fmla="*/ 8 w 122"/>
                <a:gd name="T87" fmla="*/ 1 h 116"/>
                <a:gd name="T88" fmla="*/ 8 w 122"/>
                <a:gd name="T89" fmla="*/ 0 h 116"/>
                <a:gd name="T90" fmla="*/ 8 w 122"/>
                <a:gd name="T91" fmla="*/ 0 h 116"/>
                <a:gd name="T92" fmla="*/ 8 w 122"/>
                <a:gd name="T93" fmla="*/ 0 h 116"/>
                <a:gd name="T94" fmla="*/ 7 w 122"/>
                <a:gd name="T95" fmla="*/ 0 h 116"/>
                <a:gd name="T96" fmla="*/ 7 w 122"/>
                <a:gd name="T97" fmla="*/ 0 h 116"/>
                <a:gd name="T98" fmla="*/ 7 w 122"/>
                <a:gd name="T99" fmla="*/ 0 h 116"/>
                <a:gd name="T100" fmla="*/ 7 w 122"/>
                <a:gd name="T101" fmla="*/ 0 h 116"/>
                <a:gd name="T102" fmla="*/ 6 w 122"/>
                <a:gd name="T103" fmla="*/ 0 h 116"/>
                <a:gd name="T104" fmla="*/ 6 w 122"/>
                <a:gd name="T105" fmla="*/ 0 h 116"/>
                <a:gd name="T106" fmla="*/ 6 w 122"/>
                <a:gd name="T107" fmla="*/ 0 h 116"/>
                <a:gd name="T108" fmla="*/ 6 w 122"/>
                <a:gd name="T109" fmla="*/ 0 h 116"/>
                <a:gd name="T110" fmla="*/ 6 w 122"/>
                <a:gd name="T111" fmla="*/ 0 h 116"/>
                <a:gd name="T112" fmla="*/ 6 w 122"/>
                <a:gd name="T113" fmla="*/ 0 h 116"/>
                <a:gd name="T114" fmla="*/ 5 w 122"/>
                <a:gd name="T115" fmla="*/ 0 h 116"/>
                <a:gd name="T116" fmla="*/ 5 w 122"/>
                <a:gd name="T117" fmla="*/ 1 h 116"/>
                <a:gd name="T118" fmla="*/ 5 w 122"/>
                <a:gd name="T119" fmla="*/ 1 h 116"/>
                <a:gd name="T120" fmla="*/ 3 w 122"/>
                <a:gd name="T121" fmla="*/ 0 h 116"/>
                <a:gd name="T122" fmla="*/ 2 w 122"/>
                <a:gd name="T123" fmla="*/ 0 h 1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2"/>
                <a:gd name="T187" fmla="*/ 0 h 116"/>
                <a:gd name="T188" fmla="*/ 122 w 122"/>
                <a:gd name="T189" fmla="*/ 116 h 11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2" h="116">
                  <a:moveTo>
                    <a:pt x="22" y="5"/>
                  </a:moveTo>
                  <a:lnTo>
                    <a:pt x="20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11"/>
                  </a:lnTo>
                  <a:lnTo>
                    <a:pt x="3" y="13"/>
                  </a:lnTo>
                  <a:lnTo>
                    <a:pt x="1" y="15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11" y="64"/>
                  </a:lnTo>
                  <a:lnTo>
                    <a:pt x="15" y="66"/>
                  </a:lnTo>
                  <a:lnTo>
                    <a:pt x="20" y="73"/>
                  </a:lnTo>
                  <a:lnTo>
                    <a:pt x="24" y="79"/>
                  </a:lnTo>
                  <a:lnTo>
                    <a:pt x="28" y="83"/>
                  </a:lnTo>
                  <a:lnTo>
                    <a:pt x="30" y="88"/>
                  </a:lnTo>
                  <a:lnTo>
                    <a:pt x="32" y="94"/>
                  </a:lnTo>
                  <a:lnTo>
                    <a:pt x="33" y="96"/>
                  </a:lnTo>
                  <a:lnTo>
                    <a:pt x="35" y="98"/>
                  </a:lnTo>
                  <a:lnTo>
                    <a:pt x="37" y="100"/>
                  </a:lnTo>
                  <a:lnTo>
                    <a:pt x="41" y="103"/>
                  </a:lnTo>
                  <a:lnTo>
                    <a:pt x="48" y="107"/>
                  </a:lnTo>
                  <a:lnTo>
                    <a:pt x="56" y="111"/>
                  </a:lnTo>
                  <a:lnTo>
                    <a:pt x="64" y="113"/>
                  </a:lnTo>
                  <a:lnTo>
                    <a:pt x="71" y="116"/>
                  </a:lnTo>
                  <a:lnTo>
                    <a:pt x="75" y="116"/>
                  </a:lnTo>
                  <a:lnTo>
                    <a:pt x="79" y="116"/>
                  </a:lnTo>
                  <a:lnTo>
                    <a:pt x="82" y="116"/>
                  </a:lnTo>
                  <a:lnTo>
                    <a:pt x="84" y="116"/>
                  </a:lnTo>
                  <a:lnTo>
                    <a:pt x="88" y="113"/>
                  </a:lnTo>
                  <a:lnTo>
                    <a:pt x="96" y="109"/>
                  </a:lnTo>
                  <a:lnTo>
                    <a:pt x="101" y="103"/>
                  </a:lnTo>
                  <a:lnTo>
                    <a:pt x="107" y="96"/>
                  </a:lnTo>
                  <a:lnTo>
                    <a:pt x="114" y="88"/>
                  </a:lnTo>
                  <a:lnTo>
                    <a:pt x="118" y="79"/>
                  </a:lnTo>
                  <a:lnTo>
                    <a:pt x="120" y="75"/>
                  </a:lnTo>
                  <a:lnTo>
                    <a:pt x="122" y="71"/>
                  </a:lnTo>
                  <a:lnTo>
                    <a:pt x="122" y="68"/>
                  </a:lnTo>
                  <a:lnTo>
                    <a:pt x="122" y="64"/>
                  </a:lnTo>
                  <a:lnTo>
                    <a:pt x="120" y="49"/>
                  </a:lnTo>
                  <a:lnTo>
                    <a:pt x="118" y="32"/>
                  </a:lnTo>
                  <a:lnTo>
                    <a:pt x="118" y="21"/>
                  </a:lnTo>
                  <a:lnTo>
                    <a:pt x="118" y="15"/>
                  </a:lnTo>
                  <a:lnTo>
                    <a:pt x="114" y="11"/>
                  </a:lnTo>
                  <a:lnTo>
                    <a:pt x="105" y="5"/>
                  </a:lnTo>
                  <a:lnTo>
                    <a:pt x="99" y="4"/>
                  </a:lnTo>
                  <a:lnTo>
                    <a:pt x="96" y="2"/>
                  </a:lnTo>
                  <a:lnTo>
                    <a:pt x="94" y="0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2"/>
                  </a:lnTo>
                  <a:lnTo>
                    <a:pt x="84" y="4"/>
                  </a:lnTo>
                  <a:lnTo>
                    <a:pt x="80" y="7"/>
                  </a:lnTo>
                  <a:lnTo>
                    <a:pt x="77" y="11"/>
                  </a:lnTo>
                  <a:lnTo>
                    <a:pt x="75" y="15"/>
                  </a:lnTo>
                  <a:lnTo>
                    <a:pt x="69" y="22"/>
                  </a:lnTo>
                  <a:lnTo>
                    <a:pt x="69" y="24"/>
                  </a:lnTo>
                  <a:lnTo>
                    <a:pt x="35" y="7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7" name="Freeform 394"/>
            <p:cNvSpPr>
              <a:spLocks/>
            </p:cNvSpPr>
            <p:nvPr/>
          </p:nvSpPr>
          <p:spPr bwMode="auto">
            <a:xfrm>
              <a:off x="2666" y="2868"/>
              <a:ext cx="77" cy="44"/>
            </a:xfrm>
            <a:custGeom>
              <a:avLst/>
              <a:gdLst>
                <a:gd name="T0" fmla="*/ 1 w 149"/>
                <a:gd name="T1" fmla="*/ 2 h 111"/>
                <a:gd name="T2" fmla="*/ 5 w 149"/>
                <a:gd name="T3" fmla="*/ 2 h 111"/>
                <a:gd name="T4" fmla="*/ 6 w 149"/>
                <a:gd name="T5" fmla="*/ 1 h 111"/>
                <a:gd name="T6" fmla="*/ 7 w 149"/>
                <a:gd name="T7" fmla="*/ 1 h 111"/>
                <a:gd name="T8" fmla="*/ 7 w 149"/>
                <a:gd name="T9" fmla="*/ 1 h 111"/>
                <a:gd name="T10" fmla="*/ 8 w 149"/>
                <a:gd name="T11" fmla="*/ 0 h 111"/>
                <a:gd name="T12" fmla="*/ 8 w 149"/>
                <a:gd name="T13" fmla="*/ 0 h 111"/>
                <a:gd name="T14" fmla="*/ 8 w 149"/>
                <a:gd name="T15" fmla="*/ 0 h 111"/>
                <a:gd name="T16" fmla="*/ 8 w 149"/>
                <a:gd name="T17" fmla="*/ 0 h 111"/>
                <a:gd name="T18" fmla="*/ 8 w 149"/>
                <a:gd name="T19" fmla="*/ 0 h 111"/>
                <a:gd name="T20" fmla="*/ 10 w 149"/>
                <a:gd name="T21" fmla="*/ 0 h 111"/>
                <a:gd name="T22" fmla="*/ 11 w 149"/>
                <a:gd name="T23" fmla="*/ 0 h 111"/>
                <a:gd name="T24" fmla="*/ 11 w 149"/>
                <a:gd name="T25" fmla="*/ 0 h 111"/>
                <a:gd name="T26" fmla="*/ 10 w 149"/>
                <a:gd name="T27" fmla="*/ 1 h 111"/>
                <a:gd name="T28" fmla="*/ 10 w 149"/>
                <a:gd name="T29" fmla="*/ 1 h 111"/>
                <a:gd name="T30" fmla="*/ 10 w 149"/>
                <a:gd name="T31" fmla="*/ 1 h 111"/>
                <a:gd name="T32" fmla="*/ 10 w 149"/>
                <a:gd name="T33" fmla="*/ 1 h 111"/>
                <a:gd name="T34" fmla="*/ 9 w 149"/>
                <a:gd name="T35" fmla="*/ 2 h 111"/>
                <a:gd name="T36" fmla="*/ 9 w 149"/>
                <a:gd name="T37" fmla="*/ 2 h 111"/>
                <a:gd name="T38" fmla="*/ 9 w 149"/>
                <a:gd name="T39" fmla="*/ 2 h 111"/>
                <a:gd name="T40" fmla="*/ 8 w 149"/>
                <a:gd name="T41" fmla="*/ 2 h 111"/>
                <a:gd name="T42" fmla="*/ 8 w 149"/>
                <a:gd name="T43" fmla="*/ 2 h 111"/>
                <a:gd name="T44" fmla="*/ 7 w 149"/>
                <a:gd name="T45" fmla="*/ 2 h 111"/>
                <a:gd name="T46" fmla="*/ 7 w 149"/>
                <a:gd name="T47" fmla="*/ 2 h 111"/>
                <a:gd name="T48" fmla="*/ 6 w 149"/>
                <a:gd name="T49" fmla="*/ 2 h 111"/>
                <a:gd name="T50" fmla="*/ 6 w 149"/>
                <a:gd name="T51" fmla="*/ 2 h 111"/>
                <a:gd name="T52" fmla="*/ 5 w 149"/>
                <a:gd name="T53" fmla="*/ 2 h 111"/>
                <a:gd name="T54" fmla="*/ 5 w 149"/>
                <a:gd name="T55" fmla="*/ 2 h 111"/>
                <a:gd name="T56" fmla="*/ 4 w 149"/>
                <a:gd name="T57" fmla="*/ 3 h 111"/>
                <a:gd name="T58" fmla="*/ 3 w 149"/>
                <a:gd name="T59" fmla="*/ 3 h 111"/>
                <a:gd name="T60" fmla="*/ 2 w 149"/>
                <a:gd name="T61" fmla="*/ 3 h 111"/>
                <a:gd name="T62" fmla="*/ 2 w 149"/>
                <a:gd name="T63" fmla="*/ 3 h 111"/>
                <a:gd name="T64" fmla="*/ 2 w 149"/>
                <a:gd name="T65" fmla="*/ 3 h 111"/>
                <a:gd name="T66" fmla="*/ 1 w 149"/>
                <a:gd name="T67" fmla="*/ 3 h 111"/>
                <a:gd name="T68" fmla="*/ 1 w 149"/>
                <a:gd name="T69" fmla="*/ 3 h 111"/>
                <a:gd name="T70" fmla="*/ 1 w 149"/>
                <a:gd name="T71" fmla="*/ 3 h 111"/>
                <a:gd name="T72" fmla="*/ 1 w 149"/>
                <a:gd name="T73" fmla="*/ 3 h 111"/>
                <a:gd name="T74" fmla="*/ 0 w 149"/>
                <a:gd name="T75" fmla="*/ 2 h 111"/>
                <a:gd name="T76" fmla="*/ 0 w 149"/>
                <a:gd name="T77" fmla="*/ 2 h 111"/>
                <a:gd name="T78" fmla="*/ 0 w 149"/>
                <a:gd name="T79" fmla="*/ 2 h 111"/>
                <a:gd name="T80" fmla="*/ 1 w 149"/>
                <a:gd name="T81" fmla="*/ 2 h 111"/>
                <a:gd name="T82" fmla="*/ 1 w 149"/>
                <a:gd name="T83" fmla="*/ 2 h 11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49"/>
                <a:gd name="T127" fmla="*/ 0 h 111"/>
                <a:gd name="T128" fmla="*/ 149 w 149"/>
                <a:gd name="T129" fmla="*/ 111 h 11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49" h="111">
                  <a:moveTo>
                    <a:pt x="4" y="91"/>
                  </a:moveTo>
                  <a:lnTo>
                    <a:pt x="74" y="59"/>
                  </a:lnTo>
                  <a:lnTo>
                    <a:pt x="79" y="53"/>
                  </a:lnTo>
                  <a:lnTo>
                    <a:pt x="96" y="36"/>
                  </a:lnTo>
                  <a:lnTo>
                    <a:pt x="104" y="27"/>
                  </a:lnTo>
                  <a:lnTo>
                    <a:pt x="111" y="17"/>
                  </a:lnTo>
                  <a:lnTo>
                    <a:pt x="113" y="14"/>
                  </a:lnTo>
                  <a:lnTo>
                    <a:pt x="115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38" y="0"/>
                  </a:lnTo>
                  <a:lnTo>
                    <a:pt x="149" y="15"/>
                  </a:lnTo>
                  <a:lnTo>
                    <a:pt x="149" y="17"/>
                  </a:lnTo>
                  <a:lnTo>
                    <a:pt x="145" y="23"/>
                  </a:lnTo>
                  <a:lnTo>
                    <a:pt x="143" y="32"/>
                  </a:lnTo>
                  <a:lnTo>
                    <a:pt x="138" y="44"/>
                  </a:lnTo>
                  <a:lnTo>
                    <a:pt x="134" y="49"/>
                  </a:lnTo>
                  <a:lnTo>
                    <a:pt x="130" y="55"/>
                  </a:lnTo>
                  <a:lnTo>
                    <a:pt x="126" y="61"/>
                  </a:lnTo>
                  <a:lnTo>
                    <a:pt x="121" y="66"/>
                  </a:lnTo>
                  <a:lnTo>
                    <a:pt x="115" y="74"/>
                  </a:lnTo>
                  <a:lnTo>
                    <a:pt x="109" y="79"/>
                  </a:lnTo>
                  <a:lnTo>
                    <a:pt x="104" y="83"/>
                  </a:lnTo>
                  <a:lnTo>
                    <a:pt x="96" y="89"/>
                  </a:lnTo>
                  <a:lnTo>
                    <a:pt x="89" y="93"/>
                  </a:lnTo>
                  <a:lnTo>
                    <a:pt x="83" y="96"/>
                  </a:lnTo>
                  <a:lnTo>
                    <a:pt x="75" y="98"/>
                  </a:lnTo>
                  <a:lnTo>
                    <a:pt x="68" y="102"/>
                  </a:lnTo>
                  <a:lnTo>
                    <a:pt x="57" y="106"/>
                  </a:lnTo>
                  <a:lnTo>
                    <a:pt x="45" y="108"/>
                  </a:lnTo>
                  <a:lnTo>
                    <a:pt x="28" y="111"/>
                  </a:lnTo>
                  <a:lnTo>
                    <a:pt x="21" y="111"/>
                  </a:lnTo>
                  <a:lnTo>
                    <a:pt x="17" y="111"/>
                  </a:lnTo>
                  <a:lnTo>
                    <a:pt x="8" y="109"/>
                  </a:lnTo>
                  <a:lnTo>
                    <a:pt x="4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2" y="94"/>
                  </a:lnTo>
                  <a:lnTo>
                    <a:pt x="4" y="9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8" name="Freeform 395"/>
            <p:cNvSpPr>
              <a:spLocks/>
            </p:cNvSpPr>
            <p:nvPr/>
          </p:nvSpPr>
          <p:spPr bwMode="auto">
            <a:xfrm>
              <a:off x="2666" y="2868"/>
              <a:ext cx="77" cy="44"/>
            </a:xfrm>
            <a:custGeom>
              <a:avLst/>
              <a:gdLst>
                <a:gd name="T0" fmla="*/ 1 w 149"/>
                <a:gd name="T1" fmla="*/ 2 h 111"/>
                <a:gd name="T2" fmla="*/ 5 w 149"/>
                <a:gd name="T3" fmla="*/ 2 h 111"/>
                <a:gd name="T4" fmla="*/ 6 w 149"/>
                <a:gd name="T5" fmla="*/ 1 h 111"/>
                <a:gd name="T6" fmla="*/ 7 w 149"/>
                <a:gd name="T7" fmla="*/ 1 h 111"/>
                <a:gd name="T8" fmla="*/ 7 w 149"/>
                <a:gd name="T9" fmla="*/ 1 h 111"/>
                <a:gd name="T10" fmla="*/ 8 w 149"/>
                <a:gd name="T11" fmla="*/ 0 h 111"/>
                <a:gd name="T12" fmla="*/ 8 w 149"/>
                <a:gd name="T13" fmla="*/ 0 h 111"/>
                <a:gd name="T14" fmla="*/ 8 w 149"/>
                <a:gd name="T15" fmla="*/ 0 h 111"/>
                <a:gd name="T16" fmla="*/ 8 w 149"/>
                <a:gd name="T17" fmla="*/ 0 h 111"/>
                <a:gd name="T18" fmla="*/ 8 w 149"/>
                <a:gd name="T19" fmla="*/ 0 h 111"/>
                <a:gd name="T20" fmla="*/ 10 w 149"/>
                <a:gd name="T21" fmla="*/ 0 h 111"/>
                <a:gd name="T22" fmla="*/ 11 w 149"/>
                <a:gd name="T23" fmla="*/ 0 h 111"/>
                <a:gd name="T24" fmla="*/ 11 w 149"/>
                <a:gd name="T25" fmla="*/ 0 h 111"/>
                <a:gd name="T26" fmla="*/ 10 w 149"/>
                <a:gd name="T27" fmla="*/ 1 h 111"/>
                <a:gd name="T28" fmla="*/ 10 w 149"/>
                <a:gd name="T29" fmla="*/ 1 h 111"/>
                <a:gd name="T30" fmla="*/ 10 w 149"/>
                <a:gd name="T31" fmla="*/ 1 h 111"/>
                <a:gd name="T32" fmla="*/ 10 w 149"/>
                <a:gd name="T33" fmla="*/ 1 h 111"/>
                <a:gd name="T34" fmla="*/ 9 w 149"/>
                <a:gd name="T35" fmla="*/ 2 h 111"/>
                <a:gd name="T36" fmla="*/ 9 w 149"/>
                <a:gd name="T37" fmla="*/ 2 h 111"/>
                <a:gd name="T38" fmla="*/ 9 w 149"/>
                <a:gd name="T39" fmla="*/ 2 h 111"/>
                <a:gd name="T40" fmla="*/ 8 w 149"/>
                <a:gd name="T41" fmla="*/ 2 h 111"/>
                <a:gd name="T42" fmla="*/ 8 w 149"/>
                <a:gd name="T43" fmla="*/ 2 h 111"/>
                <a:gd name="T44" fmla="*/ 7 w 149"/>
                <a:gd name="T45" fmla="*/ 2 h 111"/>
                <a:gd name="T46" fmla="*/ 7 w 149"/>
                <a:gd name="T47" fmla="*/ 2 h 111"/>
                <a:gd name="T48" fmla="*/ 6 w 149"/>
                <a:gd name="T49" fmla="*/ 2 h 111"/>
                <a:gd name="T50" fmla="*/ 6 w 149"/>
                <a:gd name="T51" fmla="*/ 2 h 111"/>
                <a:gd name="T52" fmla="*/ 5 w 149"/>
                <a:gd name="T53" fmla="*/ 2 h 111"/>
                <a:gd name="T54" fmla="*/ 5 w 149"/>
                <a:gd name="T55" fmla="*/ 2 h 111"/>
                <a:gd name="T56" fmla="*/ 4 w 149"/>
                <a:gd name="T57" fmla="*/ 3 h 111"/>
                <a:gd name="T58" fmla="*/ 3 w 149"/>
                <a:gd name="T59" fmla="*/ 3 h 111"/>
                <a:gd name="T60" fmla="*/ 2 w 149"/>
                <a:gd name="T61" fmla="*/ 3 h 111"/>
                <a:gd name="T62" fmla="*/ 2 w 149"/>
                <a:gd name="T63" fmla="*/ 3 h 111"/>
                <a:gd name="T64" fmla="*/ 2 w 149"/>
                <a:gd name="T65" fmla="*/ 3 h 111"/>
                <a:gd name="T66" fmla="*/ 1 w 149"/>
                <a:gd name="T67" fmla="*/ 3 h 111"/>
                <a:gd name="T68" fmla="*/ 1 w 149"/>
                <a:gd name="T69" fmla="*/ 3 h 111"/>
                <a:gd name="T70" fmla="*/ 1 w 149"/>
                <a:gd name="T71" fmla="*/ 3 h 111"/>
                <a:gd name="T72" fmla="*/ 1 w 149"/>
                <a:gd name="T73" fmla="*/ 3 h 111"/>
                <a:gd name="T74" fmla="*/ 0 w 149"/>
                <a:gd name="T75" fmla="*/ 2 h 111"/>
                <a:gd name="T76" fmla="*/ 0 w 149"/>
                <a:gd name="T77" fmla="*/ 2 h 111"/>
                <a:gd name="T78" fmla="*/ 0 w 149"/>
                <a:gd name="T79" fmla="*/ 2 h 111"/>
                <a:gd name="T80" fmla="*/ 1 w 149"/>
                <a:gd name="T81" fmla="*/ 2 h 111"/>
                <a:gd name="T82" fmla="*/ 1 w 149"/>
                <a:gd name="T83" fmla="*/ 2 h 11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49"/>
                <a:gd name="T127" fmla="*/ 0 h 111"/>
                <a:gd name="T128" fmla="*/ 149 w 149"/>
                <a:gd name="T129" fmla="*/ 111 h 11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49" h="111">
                  <a:moveTo>
                    <a:pt x="4" y="91"/>
                  </a:moveTo>
                  <a:lnTo>
                    <a:pt x="74" y="59"/>
                  </a:lnTo>
                  <a:lnTo>
                    <a:pt x="79" y="53"/>
                  </a:lnTo>
                  <a:lnTo>
                    <a:pt x="96" y="36"/>
                  </a:lnTo>
                  <a:lnTo>
                    <a:pt x="104" y="27"/>
                  </a:lnTo>
                  <a:lnTo>
                    <a:pt x="111" y="17"/>
                  </a:lnTo>
                  <a:lnTo>
                    <a:pt x="113" y="14"/>
                  </a:lnTo>
                  <a:lnTo>
                    <a:pt x="115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38" y="0"/>
                  </a:lnTo>
                  <a:lnTo>
                    <a:pt x="149" y="15"/>
                  </a:lnTo>
                  <a:lnTo>
                    <a:pt x="149" y="17"/>
                  </a:lnTo>
                  <a:lnTo>
                    <a:pt x="145" y="23"/>
                  </a:lnTo>
                  <a:lnTo>
                    <a:pt x="143" y="32"/>
                  </a:lnTo>
                  <a:lnTo>
                    <a:pt x="138" y="44"/>
                  </a:lnTo>
                  <a:lnTo>
                    <a:pt x="134" y="49"/>
                  </a:lnTo>
                  <a:lnTo>
                    <a:pt x="130" y="55"/>
                  </a:lnTo>
                  <a:lnTo>
                    <a:pt x="126" y="61"/>
                  </a:lnTo>
                  <a:lnTo>
                    <a:pt x="121" y="66"/>
                  </a:lnTo>
                  <a:lnTo>
                    <a:pt x="115" y="74"/>
                  </a:lnTo>
                  <a:lnTo>
                    <a:pt x="109" y="79"/>
                  </a:lnTo>
                  <a:lnTo>
                    <a:pt x="104" y="83"/>
                  </a:lnTo>
                  <a:lnTo>
                    <a:pt x="96" y="89"/>
                  </a:lnTo>
                  <a:lnTo>
                    <a:pt x="89" y="93"/>
                  </a:lnTo>
                  <a:lnTo>
                    <a:pt x="83" y="96"/>
                  </a:lnTo>
                  <a:lnTo>
                    <a:pt x="75" y="98"/>
                  </a:lnTo>
                  <a:lnTo>
                    <a:pt x="68" y="102"/>
                  </a:lnTo>
                  <a:lnTo>
                    <a:pt x="57" y="106"/>
                  </a:lnTo>
                  <a:lnTo>
                    <a:pt x="45" y="108"/>
                  </a:lnTo>
                  <a:lnTo>
                    <a:pt x="28" y="111"/>
                  </a:lnTo>
                  <a:lnTo>
                    <a:pt x="21" y="111"/>
                  </a:lnTo>
                  <a:lnTo>
                    <a:pt x="17" y="111"/>
                  </a:lnTo>
                  <a:lnTo>
                    <a:pt x="8" y="109"/>
                  </a:lnTo>
                  <a:lnTo>
                    <a:pt x="4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2" y="94"/>
                  </a:lnTo>
                  <a:lnTo>
                    <a:pt x="4" y="9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9" name="Freeform 396"/>
            <p:cNvSpPr>
              <a:spLocks/>
            </p:cNvSpPr>
            <p:nvPr/>
          </p:nvSpPr>
          <p:spPr bwMode="auto">
            <a:xfrm>
              <a:off x="2815" y="2963"/>
              <a:ext cx="22" cy="9"/>
            </a:xfrm>
            <a:custGeom>
              <a:avLst/>
              <a:gdLst>
                <a:gd name="T0" fmla="*/ 2 w 41"/>
                <a:gd name="T1" fmla="*/ 0 h 23"/>
                <a:gd name="T2" fmla="*/ 2 w 41"/>
                <a:gd name="T3" fmla="*/ 0 h 23"/>
                <a:gd name="T4" fmla="*/ 3 w 41"/>
                <a:gd name="T5" fmla="*/ 0 h 23"/>
                <a:gd name="T6" fmla="*/ 3 w 41"/>
                <a:gd name="T7" fmla="*/ 0 h 23"/>
                <a:gd name="T8" fmla="*/ 3 w 41"/>
                <a:gd name="T9" fmla="*/ 0 h 23"/>
                <a:gd name="T10" fmla="*/ 3 w 41"/>
                <a:gd name="T11" fmla="*/ 0 h 23"/>
                <a:gd name="T12" fmla="*/ 3 w 41"/>
                <a:gd name="T13" fmla="*/ 0 h 23"/>
                <a:gd name="T14" fmla="*/ 3 w 41"/>
                <a:gd name="T15" fmla="*/ 0 h 23"/>
                <a:gd name="T16" fmla="*/ 3 w 41"/>
                <a:gd name="T17" fmla="*/ 0 h 23"/>
                <a:gd name="T18" fmla="*/ 3 w 41"/>
                <a:gd name="T19" fmla="*/ 0 h 23"/>
                <a:gd name="T20" fmla="*/ 3 w 41"/>
                <a:gd name="T21" fmla="*/ 0 h 23"/>
                <a:gd name="T22" fmla="*/ 3 w 41"/>
                <a:gd name="T23" fmla="*/ 0 h 23"/>
                <a:gd name="T24" fmla="*/ 3 w 41"/>
                <a:gd name="T25" fmla="*/ 0 h 23"/>
                <a:gd name="T26" fmla="*/ 3 w 41"/>
                <a:gd name="T27" fmla="*/ 0 h 23"/>
                <a:gd name="T28" fmla="*/ 3 w 41"/>
                <a:gd name="T29" fmla="*/ 0 h 23"/>
                <a:gd name="T30" fmla="*/ 2 w 41"/>
                <a:gd name="T31" fmla="*/ 1 h 23"/>
                <a:gd name="T32" fmla="*/ 2 w 41"/>
                <a:gd name="T33" fmla="*/ 1 h 23"/>
                <a:gd name="T34" fmla="*/ 2 w 41"/>
                <a:gd name="T35" fmla="*/ 1 h 23"/>
                <a:gd name="T36" fmla="*/ 1 w 41"/>
                <a:gd name="T37" fmla="*/ 0 h 23"/>
                <a:gd name="T38" fmla="*/ 1 w 41"/>
                <a:gd name="T39" fmla="*/ 0 h 23"/>
                <a:gd name="T40" fmla="*/ 1 w 41"/>
                <a:gd name="T41" fmla="*/ 0 h 23"/>
                <a:gd name="T42" fmla="*/ 1 w 41"/>
                <a:gd name="T43" fmla="*/ 0 h 23"/>
                <a:gd name="T44" fmla="*/ 1 w 41"/>
                <a:gd name="T45" fmla="*/ 0 h 23"/>
                <a:gd name="T46" fmla="*/ 0 w 41"/>
                <a:gd name="T47" fmla="*/ 0 h 23"/>
                <a:gd name="T48" fmla="*/ 0 w 41"/>
                <a:gd name="T49" fmla="*/ 0 h 23"/>
                <a:gd name="T50" fmla="*/ 0 w 41"/>
                <a:gd name="T51" fmla="*/ 0 h 23"/>
                <a:gd name="T52" fmla="*/ 1 w 41"/>
                <a:gd name="T53" fmla="*/ 0 h 23"/>
                <a:gd name="T54" fmla="*/ 1 w 41"/>
                <a:gd name="T55" fmla="*/ 0 h 23"/>
                <a:gd name="T56" fmla="*/ 1 w 41"/>
                <a:gd name="T57" fmla="*/ 0 h 23"/>
                <a:gd name="T58" fmla="*/ 1 w 41"/>
                <a:gd name="T59" fmla="*/ 0 h 23"/>
                <a:gd name="T60" fmla="*/ 1 w 41"/>
                <a:gd name="T61" fmla="*/ 0 h 23"/>
                <a:gd name="T62" fmla="*/ 2 w 41"/>
                <a:gd name="T63" fmla="*/ 0 h 23"/>
                <a:gd name="T64" fmla="*/ 2 w 41"/>
                <a:gd name="T65" fmla="*/ 0 h 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"/>
                <a:gd name="T100" fmla="*/ 0 h 23"/>
                <a:gd name="T101" fmla="*/ 41 w 41"/>
                <a:gd name="T102" fmla="*/ 23 h 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" h="23">
                  <a:moveTo>
                    <a:pt x="21" y="0"/>
                  </a:moveTo>
                  <a:lnTo>
                    <a:pt x="24" y="0"/>
                  </a:lnTo>
                  <a:lnTo>
                    <a:pt x="30" y="2"/>
                  </a:lnTo>
                  <a:lnTo>
                    <a:pt x="32" y="2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39" y="8"/>
                  </a:lnTo>
                  <a:lnTo>
                    <a:pt x="41" y="10"/>
                  </a:lnTo>
                  <a:lnTo>
                    <a:pt x="41" y="12"/>
                  </a:lnTo>
                  <a:lnTo>
                    <a:pt x="41" y="14"/>
                  </a:lnTo>
                  <a:lnTo>
                    <a:pt x="39" y="17"/>
                  </a:lnTo>
                  <a:lnTo>
                    <a:pt x="38" y="19"/>
                  </a:lnTo>
                  <a:lnTo>
                    <a:pt x="36" y="19"/>
                  </a:lnTo>
                  <a:lnTo>
                    <a:pt x="32" y="21"/>
                  </a:lnTo>
                  <a:lnTo>
                    <a:pt x="30" y="21"/>
                  </a:lnTo>
                  <a:lnTo>
                    <a:pt x="24" y="23"/>
                  </a:lnTo>
                  <a:lnTo>
                    <a:pt x="21" y="23"/>
                  </a:lnTo>
                  <a:lnTo>
                    <a:pt x="17" y="23"/>
                  </a:lnTo>
                  <a:lnTo>
                    <a:pt x="13" y="21"/>
                  </a:lnTo>
                  <a:lnTo>
                    <a:pt x="9" y="21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2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2" name="Group 397"/>
            <p:cNvGrpSpPr>
              <a:grpSpLocks/>
            </p:cNvGrpSpPr>
            <p:nvPr/>
          </p:nvGrpSpPr>
          <p:grpSpPr bwMode="auto">
            <a:xfrm>
              <a:off x="2815" y="2963"/>
              <a:ext cx="22" cy="9"/>
              <a:chOff x="2528" y="2882"/>
              <a:chExt cx="21" cy="11"/>
            </a:xfrm>
          </p:grpSpPr>
          <p:sp>
            <p:nvSpPr>
              <p:cNvPr id="21150" name="Freeform 398"/>
              <p:cNvSpPr>
                <a:spLocks/>
              </p:cNvSpPr>
              <p:nvPr/>
            </p:nvSpPr>
            <p:spPr bwMode="auto">
              <a:xfrm>
                <a:off x="2528" y="2882"/>
                <a:ext cx="21" cy="11"/>
              </a:xfrm>
              <a:custGeom>
                <a:avLst/>
                <a:gdLst>
                  <a:gd name="T0" fmla="*/ 2 w 41"/>
                  <a:gd name="T1" fmla="*/ 0 h 23"/>
                  <a:gd name="T2" fmla="*/ 2 w 41"/>
                  <a:gd name="T3" fmla="*/ 0 h 23"/>
                  <a:gd name="T4" fmla="*/ 2 w 41"/>
                  <a:gd name="T5" fmla="*/ 0 h 23"/>
                  <a:gd name="T6" fmla="*/ 2 w 41"/>
                  <a:gd name="T7" fmla="*/ 0 h 23"/>
                  <a:gd name="T8" fmla="*/ 3 w 41"/>
                  <a:gd name="T9" fmla="*/ 0 h 23"/>
                  <a:gd name="T10" fmla="*/ 3 w 41"/>
                  <a:gd name="T11" fmla="*/ 0 h 23"/>
                  <a:gd name="T12" fmla="*/ 3 w 41"/>
                  <a:gd name="T13" fmla="*/ 0 h 23"/>
                  <a:gd name="T14" fmla="*/ 3 w 41"/>
                  <a:gd name="T15" fmla="*/ 0 h 23"/>
                  <a:gd name="T16" fmla="*/ 3 w 41"/>
                  <a:gd name="T17" fmla="*/ 0 h 23"/>
                  <a:gd name="T18" fmla="*/ 3 w 41"/>
                  <a:gd name="T19" fmla="*/ 0 h 23"/>
                  <a:gd name="T20" fmla="*/ 3 w 41"/>
                  <a:gd name="T21" fmla="*/ 1 h 23"/>
                  <a:gd name="T22" fmla="*/ 3 w 41"/>
                  <a:gd name="T23" fmla="*/ 1 h 23"/>
                  <a:gd name="T24" fmla="*/ 3 w 41"/>
                  <a:gd name="T25" fmla="*/ 1 h 23"/>
                  <a:gd name="T26" fmla="*/ 2 w 41"/>
                  <a:gd name="T27" fmla="*/ 1 h 23"/>
                  <a:gd name="T28" fmla="*/ 2 w 41"/>
                  <a:gd name="T29" fmla="*/ 1 h 23"/>
                  <a:gd name="T30" fmla="*/ 2 w 41"/>
                  <a:gd name="T31" fmla="*/ 1 h 23"/>
                  <a:gd name="T32" fmla="*/ 2 w 41"/>
                  <a:gd name="T33" fmla="*/ 1 h 23"/>
                  <a:gd name="T34" fmla="*/ 2 w 41"/>
                  <a:gd name="T35" fmla="*/ 1 h 23"/>
                  <a:gd name="T36" fmla="*/ 1 w 41"/>
                  <a:gd name="T37" fmla="*/ 1 h 23"/>
                  <a:gd name="T38" fmla="*/ 1 w 41"/>
                  <a:gd name="T39" fmla="*/ 1 h 23"/>
                  <a:gd name="T40" fmla="*/ 1 w 41"/>
                  <a:gd name="T41" fmla="*/ 1 h 23"/>
                  <a:gd name="T42" fmla="*/ 1 w 41"/>
                  <a:gd name="T43" fmla="*/ 1 h 23"/>
                  <a:gd name="T44" fmla="*/ 1 w 41"/>
                  <a:gd name="T45" fmla="*/ 1 h 23"/>
                  <a:gd name="T46" fmla="*/ 0 w 41"/>
                  <a:gd name="T47" fmla="*/ 0 h 23"/>
                  <a:gd name="T48" fmla="*/ 0 w 41"/>
                  <a:gd name="T49" fmla="*/ 0 h 23"/>
                  <a:gd name="T50" fmla="*/ 0 w 41"/>
                  <a:gd name="T51" fmla="*/ 0 h 23"/>
                  <a:gd name="T52" fmla="*/ 1 w 41"/>
                  <a:gd name="T53" fmla="*/ 0 h 23"/>
                  <a:gd name="T54" fmla="*/ 1 w 41"/>
                  <a:gd name="T55" fmla="*/ 0 h 23"/>
                  <a:gd name="T56" fmla="*/ 1 w 41"/>
                  <a:gd name="T57" fmla="*/ 0 h 23"/>
                  <a:gd name="T58" fmla="*/ 1 w 41"/>
                  <a:gd name="T59" fmla="*/ 0 h 23"/>
                  <a:gd name="T60" fmla="*/ 1 w 41"/>
                  <a:gd name="T61" fmla="*/ 0 h 23"/>
                  <a:gd name="T62" fmla="*/ 2 w 41"/>
                  <a:gd name="T63" fmla="*/ 0 h 23"/>
                  <a:gd name="T64" fmla="*/ 2 w 41"/>
                  <a:gd name="T65" fmla="*/ 0 h 2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"/>
                  <a:gd name="T100" fmla="*/ 0 h 23"/>
                  <a:gd name="T101" fmla="*/ 41 w 41"/>
                  <a:gd name="T102" fmla="*/ 23 h 2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" h="23">
                    <a:moveTo>
                      <a:pt x="21" y="0"/>
                    </a:moveTo>
                    <a:lnTo>
                      <a:pt x="24" y="0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6" y="4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41" y="10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39" y="17"/>
                    </a:lnTo>
                    <a:lnTo>
                      <a:pt x="38" y="19"/>
                    </a:lnTo>
                    <a:lnTo>
                      <a:pt x="36" y="19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4" y="23"/>
                    </a:lnTo>
                    <a:lnTo>
                      <a:pt x="21" y="23"/>
                    </a:lnTo>
                    <a:lnTo>
                      <a:pt x="17" y="23"/>
                    </a:lnTo>
                    <a:lnTo>
                      <a:pt x="13" y="21"/>
                    </a:lnTo>
                    <a:lnTo>
                      <a:pt x="9" y="21"/>
                    </a:lnTo>
                    <a:lnTo>
                      <a:pt x="6" y="19"/>
                    </a:lnTo>
                    <a:lnTo>
                      <a:pt x="4" y="19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1" name="Freeform 399"/>
              <p:cNvSpPr>
                <a:spLocks/>
              </p:cNvSpPr>
              <p:nvPr/>
            </p:nvSpPr>
            <p:spPr bwMode="auto">
              <a:xfrm>
                <a:off x="2528" y="2882"/>
                <a:ext cx="21" cy="11"/>
              </a:xfrm>
              <a:custGeom>
                <a:avLst/>
                <a:gdLst>
                  <a:gd name="T0" fmla="*/ 2 w 41"/>
                  <a:gd name="T1" fmla="*/ 0 h 23"/>
                  <a:gd name="T2" fmla="*/ 2 w 41"/>
                  <a:gd name="T3" fmla="*/ 0 h 23"/>
                  <a:gd name="T4" fmla="*/ 2 w 41"/>
                  <a:gd name="T5" fmla="*/ 0 h 23"/>
                  <a:gd name="T6" fmla="*/ 2 w 41"/>
                  <a:gd name="T7" fmla="*/ 0 h 23"/>
                  <a:gd name="T8" fmla="*/ 3 w 41"/>
                  <a:gd name="T9" fmla="*/ 0 h 23"/>
                  <a:gd name="T10" fmla="*/ 3 w 41"/>
                  <a:gd name="T11" fmla="*/ 0 h 23"/>
                  <a:gd name="T12" fmla="*/ 3 w 41"/>
                  <a:gd name="T13" fmla="*/ 0 h 23"/>
                  <a:gd name="T14" fmla="*/ 3 w 41"/>
                  <a:gd name="T15" fmla="*/ 0 h 23"/>
                  <a:gd name="T16" fmla="*/ 3 w 41"/>
                  <a:gd name="T17" fmla="*/ 0 h 23"/>
                  <a:gd name="T18" fmla="*/ 3 w 41"/>
                  <a:gd name="T19" fmla="*/ 0 h 23"/>
                  <a:gd name="T20" fmla="*/ 3 w 41"/>
                  <a:gd name="T21" fmla="*/ 1 h 23"/>
                  <a:gd name="T22" fmla="*/ 3 w 41"/>
                  <a:gd name="T23" fmla="*/ 1 h 23"/>
                  <a:gd name="T24" fmla="*/ 3 w 41"/>
                  <a:gd name="T25" fmla="*/ 1 h 23"/>
                  <a:gd name="T26" fmla="*/ 2 w 41"/>
                  <a:gd name="T27" fmla="*/ 1 h 23"/>
                  <a:gd name="T28" fmla="*/ 2 w 41"/>
                  <a:gd name="T29" fmla="*/ 1 h 23"/>
                  <a:gd name="T30" fmla="*/ 2 w 41"/>
                  <a:gd name="T31" fmla="*/ 1 h 23"/>
                  <a:gd name="T32" fmla="*/ 2 w 41"/>
                  <a:gd name="T33" fmla="*/ 1 h 23"/>
                  <a:gd name="T34" fmla="*/ 2 w 41"/>
                  <a:gd name="T35" fmla="*/ 1 h 23"/>
                  <a:gd name="T36" fmla="*/ 1 w 41"/>
                  <a:gd name="T37" fmla="*/ 1 h 23"/>
                  <a:gd name="T38" fmla="*/ 1 w 41"/>
                  <a:gd name="T39" fmla="*/ 1 h 23"/>
                  <a:gd name="T40" fmla="*/ 1 w 41"/>
                  <a:gd name="T41" fmla="*/ 1 h 23"/>
                  <a:gd name="T42" fmla="*/ 1 w 41"/>
                  <a:gd name="T43" fmla="*/ 1 h 23"/>
                  <a:gd name="T44" fmla="*/ 1 w 41"/>
                  <a:gd name="T45" fmla="*/ 1 h 23"/>
                  <a:gd name="T46" fmla="*/ 0 w 41"/>
                  <a:gd name="T47" fmla="*/ 0 h 23"/>
                  <a:gd name="T48" fmla="*/ 0 w 41"/>
                  <a:gd name="T49" fmla="*/ 0 h 23"/>
                  <a:gd name="T50" fmla="*/ 0 w 41"/>
                  <a:gd name="T51" fmla="*/ 0 h 23"/>
                  <a:gd name="T52" fmla="*/ 1 w 41"/>
                  <a:gd name="T53" fmla="*/ 0 h 23"/>
                  <a:gd name="T54" fmla="*/ 1 w 41"/>
                  <a:gd name="T55" fmla="*/ 0 h 23"/>
                  <a:gd name="T56" fmla="*/ 1 w 41"/>
                  <a:gd name="T57" fmla="*/ 0 h 23"/>
                  <a:gd name="T58" fmla="*/ 1 w 41"/>
                  <a:gd name="T59" fmla="*/ 0 h 23"/>
                  <a:gd name="T60" fmla="*/ 1 w 41"/>
                  <a:gd name="T61" fmla="*/ 0 h 23"/>
                  <a:gd name="T62" fmla="*/ 2 w 41"/>
                  <a:gd name="T63" fmla="*/ 0 h 23"/>
                  <a:gd name="T64" fmla="*/ 2 w 41"/>
                  <a:gd name="T65" fmla="*/ 0 h 2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"/>
                  <a:gd name="T100" fmla="*/ 0 h 23"/>
                  <a:gd name="T101" fmla="*/ 41 w 41"/>
                  <a:gd name="T102" fmla="*/ 23 h 2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" h="23">
                    <a:moveTo>
                      <a:pt x="21" y="0"/>
                    </a:moveTo>
                    <a:lnTo>
                      <a:pt x="24" y="0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6" y="4"/>
                    </a:lnTo>
                    <a:lnTo>
                      <a:pt x="38" y="4"/>
                    </a:lnTo>
                    <a:lnTo>
                      <a:pt x="39" y="8"/>
                    </a:lnTo>
                    <a:lnTo>
                      <a:pt x="41" y="10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39" y="17"/>
                    </a:lnTo>
                    <a:lnTo>
                      <a:pt x="38" y="19"/>
                    </a:lnTo>
                    <a:lnTo>
                      <a:pt x="36" y="19"/>
                    </a:lnTo>
                    <a:lnTo>
                      <a:pt x="32" y="21"/>
                    </a:lnTo>
                    <a:lnTo>
                      <a:pt x="30" y="21"/>
                    </a:lnTo>
                    <a:lnTo>
                      <a:pt x="24" y="23"/>
                    </a:lnTo>
                    <a:lnTo>
                      <a:pt x="21" y="23"/>
                    </a:lnTo>
                    <a:lnTo>
                      <a:pt x="17" y="23"/>
                    </a:lnTo>
                    <a:lnTo>
                      <a:pt x="13" y="21"/>
                    </a:lnTo>
                    <a:lnTo>
                      <a:pt x="9" y="21"/>
                    </a:lnTo>
                    <a:lnTo>
                      <a:pt x="6" y="19"/>
                    </a:lnTo>
                    <a:lnTo>
                      <a:pt x="4" y="19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71" name="Freeform 400"/>
            <p:cNvSpPr>
              <a:spLocks/>
            </p:cNvSpPr>
            <p:nvPr/>
          </p:nvSpPr>
          <p:spPr bwMode="auto">
            <a:xfrm>
              <a:off x="2747" y="2897"/>
              <a:ext cx="15" cy="24"/>
            </a:xfrm>
            <a:custGeom>
              <a:avLst/>
              <a:gdLst>
                <a:gd name="T0" fmla="*/ 1 w 30"/>
                <a:gd name="T1" fmla="*/ 2 h 60"/>
                <a:gd name="T2" fmla="*/ 2 w 30"/>
                <a:gd name="T3" fmla="*/ 2 h 60"/>
                <a:gd name="T4" fmla="*/ 2 w 30"/>
                <a:gd name="T5" fmla="*/ 2 h 60"/>
                <a:gd name="T6" fmla="*/ 2 w 30"/>
                <a:gd name="T7" fmla="*/ 2 h 60"/>
                <a:gd name="T8" fmla="*/ 2 w 30"/>
                <a:gd name="T9" fmla="*/ 1 h 60"/>
                <a:gd name="T10" fmla="*/ 2 w 30"/>
                <a:gd name="T11" fmla="*/ 1 h 60"/>
                <a:gd name="T12" fmla="*/ 2 w 30"/>
                <a:gd name="T13" fmla="*/ 1 h 60"/>
                <a:gd name="T14" fmla="*/ 2 w 30"/>
                <a:gd name="T15" fmla="*/ 1 h 60"/>
                <a:gd name="T16" fmla="*/ 2 w 30"/>
                <a:gd name="T17" fmla="*/ 1 h 60"/>
                <a:gd name="T18" fmla="*/ 2 w 30"/>
                <a:gd name="T19" fmla="*/ 1 h 60"/>
                <a:gd name="T20" fmla="*/ 2 w 30"/>
                <a:gd name="T21" fmla="*/ 0 h 60"/>
                <a:gd name="T22" fmla="*/ 2 w 30"/>
                <a:gd name="T23" fmla="*/ 0 h 60"/>
                <a:gd name="T24" fmla="*/ 2 w 30"/>
                <a:gd name="T25" fmla="*/ 0 h 60"/>
                <a:gd name="T26" fmla="*/ 2 w 30"/>
                <a:gd name="T27" fmla="*/ 0 h 60"/>
                <a:gd name="T28" fmla="*/ 2 w 30"/>
                <a:gd name="T29" fmla="*/ 0 h 60"/>
                <a:gd name="T30" fmla="*/ 2 w 30"/>
                <a:gd name="T31" fmla="*/ 0 h 60"/>
                <a:gd name="T32" fmla="*/ 1 w 30"/>
                <a:gd name="T33" fmla="*/ 0 h 60"/>
                <a:gd name="T34" fmla="*/ 1 w 30"/>
                <a:gd name="T35" fmla="*/ 0 h 60"/>
                <a:gd name="T36" fmla="*/ 1 w 30"/>
                <a:gd name="T37" fmla="*/ 0 h 60"/>
                <a:gd name="T38" fmla="*/ 1 w 30"/>
                <a:gd name="T39" fmla="*/ 0 h 60"/>
                <a:gd name="T40" fmla="*/ 1 w 30"/>
                <a:gd name="T41" fmla="*/ 0 h 60"/>
                <a:gd name="T42" fmla="*/ 1 w 30"/>
                <a:gd name="T43" fmla="*/ 0 h 60"/>
                <a:gd name="T44" fmla="*/ 1 w 30"/>
                <a:gd name="T45" fmla="*/ 0 h 60"/>
                <a:gd name="T46" fmla="*/ 0 w 30"/>
                <a:gd name="T47" fmla="*/ 1 h 60"/>
                <a:gd name="T48" fmla="*/ 0 w 30"/>
                <a:gd name="T49" fmla="*/ 1 h 60"/>
                <a:gd name="T50" fmla="*/ 0 w 30"/>
                <a:gd name="T51" fmla="*/ 1 h 60"/>
                <a:gd name="T52" fmla="*/ 1 w 30"/>
                <a:gd name="T53" fmla="*/ 1 h 60"/>
                <a:gd name="T54" fmla="*/ 1 w 30"/>
                <a:gd name="T55" fmla="*/ 1 h 60"/>
                <a:gd name="T56" fmla="*/ 1 w 30"/>
                <a:gd name="T57" fmla="*/ 1 h 60"/>
                <a:gd name="T58" fmla="*/ 1 w 30"/>
                <a:gd name="T59" fmla="*/ 2 h 60"/>
                <a:gd name="T60" fmla="*/ 1 w 30"/>
                <a:gd name="T61" fmla="*/ 2 h 60"/>
                <a:gd name="T62" fmla="*/ 1 w 30"/>
                <a:gd name="T63" fmla="*/ 2 h 60"/>
                <a:gd name="T64" fmla="*/ 1 w 30"/>
                <a:gd name="T65" fmla="*/ 2 h 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"/>
                <a:gd name="T100" fmla="*/ 0 h 60"/>
                <a:gd name="T101" fmla="*/ 30 w 30"/>
                <a:gd name="T102" fmla="*/ 60 h 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" h="60">
                  <a:moveTo>
                    <a:pt x="15" y="60"/>
                  </a:moveTo>
                  <a:lnTo>
                    <a:pt x="19" y="60"/>
                  </a:lnTo>
                  <a:lnTo>
                    <a:pt x="23" y="58"/>
                  </a:lnTo>
                  <a:lnTo>
                    <a:pt x="25" y="54"/>
                  </a:lnTo>
                  <a:lnTo>
                    <a:pt x="27" y="51"/>
                  </a:lnTo>
                  <a:lnTo>
                    <a:pt x="29" y="47"/>
                  </a:lnTo>
                  <a:lnTo>
                    <a:pt x="29" y="41"/>
                  </a:lnTo>
                  <a:lnTo>
                    <a:pt x="30" y="37"/>
                  </a:lnTo>
                  <a:lnTo>
                    <a:pt x="30" y="30"/>
                  </a:lnTo>
                  <a:lnTo>
                    <a:pt x="30" y="24"/>
                  </a:lnTo>
                  <a:lnTo>
                    <a:pt x="29" y="19"/>
                  </a:lnTo>
                  <a:lnTo>
                    <a:pt x="29" y="13"/>
                  </a:lnTo>
                  <a:lnTo>
                    <a:pt x="27" y="9"/>
                  </a:lnTo>
                  <a:lnTo>
                    <a:pt x="25" y="5"/>
                  </a:lnTo>
                  <a:lnTo>
                    <a:pt x="23" y="4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1"/>
                  </a:lnTo>
                  <a:lnTo>
                    <a:pt x="2" y="47"/>
                  </a:lnTo>
                  <a:lnTo>
                    <a:pt x="4" y="51"/>
                  </a:lnTo>
                  <a:lnTo>
                    <a:pt x="8" y="54"/>
                  </a:lnTo>
                  <a:lnTo>
                    <a:pt x="10" y="58"/>
                  </a:lnTo>
                  <a:lnTo>
                    <a:pt x="12" y="60"/>
                  </a:lnTo>
                  <a:lnTo>
                    <a:pt x="15" y="6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72" name="Freeform 401"/>
            <p:cNvSpPr>
              <a:spLocks/>
            </p:cNvSpPr>
            <p:nvPr/>
          </p:nvSpPr>
          <p:spPr bwMode="auto">
            <a:xfrm>
              <a:off x="2747" y="2897"/>
              <a:ext cx="15" cy="24"/>
            </a:xfrm>
            <a:custGeom>
              <a:avLst/>
              <a:gdLst>
                <a:gd name="T0" fmla="*/ 1 w 30"/>
                <a:gd name="T1" fmla="*/ 2 h 60"/>
                <a:gd name="T2" fmla="*/ 2 w 30"/>
                <a:gd name="T3" fmla="*/ 2 h 60"/>
                <a:gd name="T4" fmla="*/ 2 w 30"/>
                <a:gd name="T5" fmla="*/ 2 h 60"/>
                <a:gd name="T6" fmla="*/ 2 w 30"/>
                <a:gd name="T7" fmla="*/ 2 h 60"/>
                <a:gd name="T8" fmla="*/ 2 w 30"/>
                <a:gd name="T9" fmla="*/ 1 h 60"/>
                <a:gd name="T10" fmla="*/ 2 w 30"/>
                <a:gd name="T11" fmla="*/ 1 h 60"/>
                <a:gd name="T12" fmla="*/ 2 w 30"/>
                <a:gd name="T13" fmla="*/ 1 h 60"/>
                <a:gd name="T14" fmla="*/ 2 w 30"/>
                <a:gd name="T15" fmla="*/ 1 h 60"/>
                <a:gd name="T16" fmla="*/ 2 w 30"/>
                <a:gd name="T17" fmla="*/ 1 h 60"/>
                <a:gd name="T18" fmla="*/ 2 w 30"/>
                <a:gd name="T19" fmla="*/ 1 h 60"/>
                <a:gd name="T20" fmla="*/ 2 w 30"/>
                <a:gd name="T21" fmla="*/ 0 h 60"/>
                <a:gd name="T22" fmla="*/ 2 w 30"/>
                <a:gd name="T23" fmla="*/ 0 h 60"/>
                <a:gd name="T24" fmla="*/ 2 w 30"/>
                <a:gd name="T25" fmla="*/ 0 h 60"/>
                <a:gd name="T26" fmla="*/ 2 w 30"/>
                <a:gd name="T27" fmla="*/ 0 h 60"/>
                <a:gd name="T28" fmla="*/ 2 w 30"/>
                <a:gd name="T29" fmla="*/ 0 h 60"/>
                <a:gd name="T30" fmla="*/ 2 w 30"/>
                <a:gd name="T31" fmla="*/ 0 h 60"/>
                <a:gd name="T32" fmla="*/ 1 w 30"/>
                <a:gd name="T33" fmla="*/ 0 h 60"/>
                <a:gd name="T34" fmla="*/ 1 w 30"/>
                <a:gd name="T35" fmla="*/ 0 h 60"/>
                <a:gd name="T36" fmla="*/ 1 w 30"/>
                <a:gd name="T37" fmla="*/ 0 h 60"/>
                <a:gd name="T38" fmla="*/ 1 w 30"/>
                <a:gd name="T39" fmla="*/ 0 h 60"/>
                <a:gd name="T40" fmla="*/ 1 w 30"/>
                <a:gd name="T41" fmla="*/ 0 h 60"/>
                <a:gd name="T42" fmla="*/ 1 w 30"/>
                <a:gd name="T43" fmla="*/ 0 h 60"/>
                <a:gd name="T44" fmla="*/ 1 w 30"/>
                <a:gd name="T45" fmla="*/ 0 h 60"/>
                <a:gd name="T46" fmla="*/ 0 w 30"/>
                <a:gd name="T47" fmla="*/ 1 h 60"/>
                <a:gd name="T48" fmla="*/ 0 w 30"/>
                <a:gd name="T49" fmla="*/ 1 h 60"/>
                <a:gd name="T50" fmla="*/ 0 w 30"/>
                <a:gd name="T51" fmla="*/ 1 h 60"/>
                <a:gd name="T52" fmla="*/ 1 w 30"/>
                <a:gd name="T53" fmla="*/ 1 h 60"/>
                <a:gd name="T54" fmla="*/ 1 w 30"/>
                <a:gd name="T55" fmla="*/ 1 h 60"/>
                <a:gd name="T56" fmla="*/ 1 w 30"/>
                <a:gd name="T57" fmla="*/ 1 h 60"/>
                <a:gd name="T58" fmla="*/ 1 w 30"/>
                <a:gd name="T59" fmla="*/ 2 h 60"/>
                <a:gd name="T60" fmla="*/ 1 w 30"/>
                <a:gd name="T61" fmla="*/ 2 h 60"/>
                <a:gd name="T62" fmla="*/ 1 w 30"/>
                <a:gd name="T63" fmla="*/ 2 h 60"/>
                <a:gd name="T64" fmla="*/ 1 w 30"/>
                <a:gd name="T65" fmla="*/ 2 h 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"/>
                <a:gd name="T100" fmla="*/ 0 h 60"/>
                <a:gd name="T101" fmla="*/ 30 w 30"/>
                <a:gd name="T102" fmla="*/ 60 h 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" h="60">
                  <a:moveTo>
                    <a:pt x="15" y="60"/>
                  </a:moveTo>
                  <a:lnTo>
                    <a:pt x="19" y="60"/>
                  </a:lnTo>
                  <a:lnTo>
                    <a:pt x="23" y="58"/>
                  </a:lnTo>
                  <a:lnTo>
                    <a:pt x="25" y="54"/>
                  </a:lnTo>
                  <a:lnTo>
                    <a:pt x="27" y="51"/>
                  </a:lnTo>
                  <a:lnTo>
                    <a:pt x="29" y="47"/>
                  </a:lnTo>
                  <a:lnTo>
                    <a:pt x="29" y="41"/>
                  </a:lnTo>
                  <a:lnTo>
                    <a:pt x="30" y="37"/>
                  </a:lnTo>
                  <a:lnTo>
                    <a:pt x="30" y="30"/>
                  </a:lnTo>
                  <a:lnTo>
                    <a:pt x="30" y="24"/>
                  </a:lnTo>
                  <a:lnTo>
                    <a:pt x="29" y="19"/>
                  </a:lnTo>
                  <a:lnTo>
                    <a:pt x="29" y="13"/>
                  </a:lnTo>
                  <a:lnTo>
                    <a:pt x="27" y="9"/>
                  </a:lnTo>
                  <a:lnTo>
                    <a:pt x="25" y="5"/>
                  </a:lnTo>
                  <a:lnTo>
                    <a:pt x="23" y="4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1"/>
                  </a:lnTo>
                  <a:lnTo>
                    <a:pt x="2" y="47"/>
                  </a:lnTo>
                  <a:lnTo>
                    <a:pt x="4" y="51"/>
                  </a:lnTo>
                  <a:lnTo>
                    <a:pt x="8" y="54"/>
                  </a:lnTo>
                  <a:lnTo>
                    <a:pt x="10" y="58"/>
                  </a:lnTo>
                  <a:lnTo>
                    <a:pt x="12" y="60"/>
                  </a:lnTo>
                  <a:lnTo>
                    <a:pt x="15" y="6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73" name="Freeform 402"/>
            <p:cNvSpPr>
              <a:spLocks/>
            </p:cNvSpPr>
            <p:nvPr/>
          </p:nvSpPr>
          <p:spPr bwMode="auto">
            <a:xfrm>
              <a:off x="2742" y="2938"/>
              <a:ext cx="26" cy="13"/>
            </a:xfrm>
            <a:custGeom>
              <a:avLst/>
              <a:gdLst>
                <a:gd name="T0" fmla="*/ 2 w 49"/>
                <a:gd name="T1" fmla="*/ 0 h 32"/>
                <a:gd name="T2" fmla="*/ 2 w 49"/>
                <a:gd name="T3" fmla="*/ 0 h 32"/>
                <a:gd name="T4" fmla="*/ 3 w 49"/>
                <a:gd name="T5" fmla="*/ 0 h 32"/>
                <a:gd name="T6" fmla="*/ 3 w 49"/>
                <a:gd name="T7" fmla="*/ 0 h 32"/>
                <a:gd name="T8" fmla="*/ 3 w 49"/>
                <a:gd name="T9" fmla="*/ 0 h 32"/>
                <a:gd name="T10" fmla="*/ 4 w 49"/>
                <a:gd name="T11" fmla="*/ 0 h 32"/>
                <a:gd name="T12" fmla="*/ 4 w 49"/>
                <a:gd name="T13" fmla="*/ 0 h 32"/>
                <a:gd name="T14" fmla="*/ 4 w 49"/>
                <a:gd name="T15" fmla="*/ 0 h 32"/>
                <a:gd name="T16" fmla="*/ 4 w 49"/>
                <a:gd name="T17" fmla="*/ 0 h 32"/>
                <a:gd name="T18" fmla="*/ 4 w 49"/>
                <a:gd name="T19" fmla="*/ 0 h 32"/>
                <a:gd name="T20" fmla="*/ 4 w 49"/>
                <a:gd name="T21" fmla="*/ 1 h 32"/>
                <a:gd name="T22" fmla="*/ 4 w 49"/>
                <a:gd name="T23" fmla="*/ 1 h 32"/>
                <a:gd name="T24" fmla="*/ 3 w 49"/>
                <a:gd name="T25" fmla="*/ 1 h 32"/>
                <a:gd name="T26" fmla="*/ 3 w 49"/>
                <a:gd name="T27" fmla="*/ 1 h 32"/>
                <a:gd name="T28" fmla="*/ 3 w 49"/>
                <a:gd name="T29" fmla="*/ 1 h 32"/>
                <a:gd name="T30" fmla="*/ 2 w 49"/>
                <a:gd name="T31" fmla="*/ 1 h 32"/>
                <a:gd name="T32" fmla="*/ 2 w 49"/>
                <a:gd name="T33" fmla="*/ 1 h 32"/>
                <a:gd name="T34" fmla="*/ 2 w 49"/>
                <a:gd name="T35" fmla="*/ 1 h 32"/>
                <a:gd name="T36" fmla="*/ 1 w 49"/>
                <a:gd name="T37" fmla="*/ 1 h 32"/>
                <a:gd name="T38" fmla="*/ 1 w 49"/>
                <a:gd name="T39" fmla="*/ 1 h 32"/>
                <a:gd name="T40" fmla="*/ 1 w 49"/>
                <a:gd name="T41" fmla="*/ 1 h 32"/>
                <a:gd name="T42" fmla="*/ 1 w 49"/>
                <a:gd name="T43" fmla="*/ 1 h 32"/>
                <a:gd name="T44" fmla="*/ 1 w 49"/>
                <a:gd name="T45" fmla="*/ 1 h 32"/>
                <a:gd name="T46" fmla="*/ 0 w 49"/>
                <a:gd name="T47" fmla="*/ 0 h 32"/>
                <a:gd name="T48" fmla="*/ 0 w 49"/>
                <a:gd name="T49" fmla="*/ 0 h 32"/>
                <a:gd name="T50" fmla="*/ 0 w 49"/>
                <a:gd name="T51" fmla="*/ 0 h 32"/>
                <a:gd name="T52" fmla="*/ 1 w 49"/>
                <a:gd name="T53" fmla="*/ 0 h 32"/>
                <a:gd name="T54" fmla="*/ 1 w 49"/>
                <a:gd name="T55" fmla="*/ 0 h 32"/>
                <a:gd name="T56" fmla="*/ 1 w 49"/>
                <a:gd name="T57" fmla="*/ 0 h 32"/>
                <a:gd name="T58" fmla="*/ 1 w 49"/>
                <a:gd name="T59" fmla="*/ 0 h 32"/>
                <a:gd name="T60" fmla="*/ 1 w 49"/>
                <a:gd name="T61" fmla="*/ 0 h 32"/>
                <a:gd name="T62" fmla="*/ 2 w 49"/>
                <a:gd name="T63" fmla="*/ 0 h 32"/>
                <a:gd name="T64" fmla="*/ 2 w 49"/>
                <a:gd name="T65" fmla="*/ 0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"/>
                <a:gd name="T100" fmla="*/ 0 h 32"/>
                <a:gd name="T101" fmla="*/ 49 w 49"/>
                <a:gd name="T102" fmla="*/ 32 h 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" h="32"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1" y="4"/>
                  </a:lnTo>
                  <a:lnTo>
                    <a:pt x="45" y="8"/>
                  </a:lnTo>
                  <a:lnTo>
                    <a:pt x="47" y="10"/>
                  </a:lnTo>
                  <a:lnTo>
                    <a:pt x="49" y="13"/>
                  </a:lnTo>
                  <a:lnTo>
                    <a:pt x="49" y="17"/>
                  </a:lnTo>
                  <a:lnTo>
                    <a:pt x="49" y="19"/>
                  </a:lnTo>
                  <a:lnTo>
                    <a:pt x="47" y="23"/>
                  </a:lnTo>
                  <a:lnTo>
                    <a:pt x="45" y="25"/>
                  </a:lnTo>
                  <a:lnTo>
                    <a:pt x="41" y="29"/>
                  </a:lnTo>
                  <a:lnTo>
                    <a:pt x="38" y="29"/>
                  </a:lnTo>
                  <a:lnTo>
                    <a:pt x="34" y="30"/>
                  </a:lnTo>
                  <a:lnTo>
                    <a:pt x="30" y="32"/>
                  </a:lnTo>
                  <a:lnTo>
                    <a:pt x="24" y="32"/>
                  </a:lnTo>
                  <a:lnTo>
                    <a:pt x="19" y="32"/>
                  </a:lnTo>
                  <a:lnTo>
                    <a:pt x="15" y="30"/>
                  </a:lnTo>
                  <a:lnTo>
                    <a:pt x="11" y="29"/>
                  </a:lnTo>
                  <a:lnTo>
                    <a:pt x="7" y="29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8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74" name="Freeform 403"/>
            <p:cNvSpPr>
              <a:spLocks/>
            </p:cNvSpPr>
            <p:nvPr/>
          </p:nvSpPr>
          <p:spPr bwMode="auto">
            <a:xfrm>
              <a:off x="2742" y="2938"/>
              <a:ext cx="26" cy="13"/>
            </a:xfrm>
            <a:custGeom>
              <a:avLst/>
              <a:gdLst>
                <a:gd name="T0" fmla="*/ 2 w 49"/>
                <a:gd name="T1" fmla="*/ 0 h 32"/>
                <a:gd name="T2" fmla="*/ 2 w 49"/>
                <a:gd name="T3" fmla="*/ 0 h 32"/>
                <a:gd name="T4" fmla="*/ 3 w 49"/>
                <a:gd name="T5" fmla="*/ 0 h 32"/>
                <a:gd name="T6" fmla="*/ 3 w 49"/>
                <a:gd name="T7" fmla="*/ 0 h 32"/>
                <a:gd name="T8" fmla="*/ 3 w 49"/>
                <a:gd name="T9" fmla="*/ 0 h 32"/>
                <a:gd name="T10" fmla="*/ 4 w 49"/>
                <a:gd name="T11" fmla="*/ 0 h 32"/>
                <a:gd name="T12" fmla="*/ 4 w 49"/>
                <a:gd name="T13" fmla="*/ 0 h 32"/>
                <a:gd name="T14" fmla="*/ 4 w 49"/>
                <a:gd name="T15" fmla="*/ 0 h 32"/>
                <a:gd name="T16" fmla="*/ 4 w 49"/>
                <a:gd name="T17" fmla="*/ 0 h 32"/>
                <a:gd name="T18" fmla="*/ 4 w 49"/>
                <a:gd name="T19" fmla="*/ 0 h 32"/>
                <a:gd name="T20" fmla="*/ 4 w 49"/>
                <a:gd name="T21" fmla="*/ 1 h 32"/>
                <a:gd name="T22" fmla="*/ 4 w 49"/>
                <a:gd name="T23" fmla="*/ 1 h 32"/>
                <a:gd name="T24" fmla="*/ 3 w 49"/>
                <a:gd name="T25" fmla="*/ 1 h 32"/>
                <a:gd name="T26" fmla="*/ 3 w 49"/>
                <a:gd name="T27" fmla="*/ 1 h 32"/>
                <a:gd name="T28" fmla="*/ 3 w 49"/>
                <a:gd name="T29" fmla="*/ 1 h 32"/>
                <a:gd name="T30" fmla="*/ 2 w 49"/>
                <a:gd name="T31" fmla="*/ 1 h 32"/>
                <a:gd name="T32" fmla="*/ 2 w 49"/>
                <a:gd name="T33" fmla="*/ 1 h 32"/>
                <a:gd name="T34" fmla="*/ 2 w 49"/>
                <a:gd name="T35" fmla="*/ 1 h 32"/>
                <a:gd name="T36" fmla="*/ 1 w 49"/>
                <a:gd name="T37" fmla="*/ 1 h 32"/>
                <a:gd name="T38" fmla="*/ 1 w 49"/>
                <a:gd name="T39" fmla="*/ 1 h 32"/>
                <a:gd name="T40" fmla="*/ 1 w 49"/>
                <a:gd name="T41" fmla="*/ 1 h 32"/>
                <a:gd name="T42" fmla="*/ 1 w 49"/>
                <a:gd name="T43" fmla="*/ 1 h 32"/>
                <a:gd name="T44" fmla="*/ 1 w 49"/>
                <a:gd name="T45" fmla="*/ 1 h 32"/>
                <a:gd name="T46" fmla="*/ 0 w 49"/>
                <a:gd name="T47" fmla="*/ 0 h 32"/>
                <a:gd name="T48" fmla="*/ 0 w 49"/>
                <a:gd name="T49" fmla="*/ 0 h 32"/>
                <a:gd name="T50" fmla="*/ 0 w 49"/>
                <a:gd name="T51" fmla="*/ 0 h 32"/>
                <a:gd name="T52" fmla="*/ 1 w 49"/>
                <a:gd name="T53" fmla="*/ 0 h 32"/>
                <a:gd name="T54" fmla="*/ 1 w 49"/>
                <a:gd name="T55" fmla="*/ 0 h 32"/>
                <a:gd name="T56" fmla="*/ 1 w 49"/>
                <a:gd name="T57" fmla="*/ 0 h 32"/>
                <a:gd name="T58" fmla="*/ 1 w 49"/>
                <a:gd name="T59" fmla="*/ 0 h 32"/>
                <a:gd name="T60" fmla="*/ 1 w 49"/>
                <a:gd name="T61" fmla="*/ 0 h 32"/>
                <a:gd name="T62" fmla="*/ 2 w 49"/>
                <a:gd name="T63" fmla="*/ 0 h 32"/>
                <a:gd name="T64" fmla="*/ 2 w 49"/>
                <a:gd name="T65" fmla="*/ 0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"/>
                <a:gd name="T100" fmla="*/ 0 h 32"/>
                <a:gd name="T101" fmla="*/ 49 w 49"/>
                <a:gd name="T102" fmla="*/ 32 h 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" h="32"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41" y="4"/>
                  </a:lnTo>
                  <a:lnTo>
                    <a:pt x="45" y="8"/>
                  </a:lnTo>
                  <a:lnTo>
                    <a:pt x="47" y="10"/>
                  </a:lnTo>
                  <a:lnTo>
                    <a:pt x="49" y="13"/>
                  </a:lnTo>
                  <a:lnTo>
                    <a:pt x="49" y="17"/>
                  </a:lnTo>
                  <a:lnTo>
                    <a:pt x="49" y="19"/>
                  </a:lnTo>
                  <a:lnTo>
                    <a:pt x="47" y="23"/>
                  </a:lnTo>
                  <a:lnTo>
                    <a:pt x="45" y="25"/>
                  </a:lnTo>
                  <a:lnTo>
                    <a:pt x="41" y="29"/>
                  </a:lnTo>
                  <a:lnTo>
                    <a:pt x="38" y="29"/>
                  </a:lnTo>
                  <a:lnTo>
                    <a:pt x="34" y="30"/>
                  </a:lnTo>
                  <a:lnTo>
                    <a:pt x="30" y="32"/>
                  </a:lnTo>
                  <a:lnTo>
                    <a:pt x="24" y="32"/>
                  </a:lnTo>
                  <a:lnTo>
                    <a:pt x="19" y="32"/>
                  </a:lnTo>
                  <a:lnTo>
                    <a:pt x="15" y="30"/>
                  </a:lnTo>
                  <a:lnTo>
                    <a:pt x="11" y="29"/>
                  </a:lnTo>
                  <a:lnTo>
                    <a:pt x="7" y="29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8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75" name="Freeform 404"/>
            <p:cNvSpPr>
              <a:spLocks/>
            </p:cNvSpPr>
            <p:nvPr/>
          </p:nvSpPr>
          <p:spPr bwMode="auto">
            <a:xfrm>
              <a:off x="2824" y="2904"/>
              <a:ext cx="18" cy="11"/>
            </a:xfrm>
            <a:custGeom>
              <a:avLst/>
              <a:gdLst>
                <a:gd name="T0" fmla="*/ 1 w 36"/>
                <a:gd name="T1" fmla="*/ 0 h 28"/>
                <a:gd name="T2" fmla="*/ 1 w 36"/>
                <a:gd name="T3" fmla="*/ 0 h 28"/>
                <a:gd name="T4" fmla="*/ 1 w 36"/>
                <a:gd name="T5" fmla="*/ 0 h 28"/>
                <a:gd name="T6" fmla="*/ 1 w 36"/>
                <a:gd name="T7" fmla="*/ 0 h 28"/>
                <a:gd name="T8" fmla="*/ 1 w 36"/>
                <a:gd name="T9" fmla="*/ 0 h 28"/>
                <a:gd name="T10" fmla="*/ 2 w 36"/>
                <a:gd name="T11" fmla="*/ 0 h 28"/>
                <a:gd name="T12" fmla="*/ 2 w 36"/>
                <a:gd name="T13" fmla="*/ 0 h 28"/>
                <a:gd name="T14" fmla="*/ 2 w 36"/>
                <a:gd name="T15" fmla="*/ 0 h 28"/>
                <a:gd name="T16" fmla="*/ 2 w 36"/>
                <a:gd name="T17" fmla="*/ 0 h 28"/>
                <a:gd name="T18" fmla="*/ 2 w 36"/>
                <a:gd name="T19" fmla="*/ 0 h 28"/>
                <a:gd name="T20" fmla="*/ 2 w 36"/>
                <a:gd name="T21" fmla="*/ 0 h 28"/>
                <a:gd name="T22" fmla="*/ 2 w 36"/>
                <a:gd name="T23" fmla="*/ 1 h 28"/>
                <a:gd name="T24" fmla="*/ 1 w 36"/>
                <a:gd name="T25" fmla="*/ 1 h 28"/>
                <a:gd name="T26" fmla="*/ 1 w 36"/>
                <a:gd name="T27" fmla="*/ 1 h 28"/>
                <a:gd name="T28" fmla="*/ 1 w 36"/>
                <a:gd name="T29" fmla="*/ 1 h 28"/>
                <a:gd name="T30" fmla="*/ 1 w 36"/>
                <a:gd name="T31" fmla="*/ 1 h 28"/>
                <a:gd name="T32" fmla="*/ 1 w 36"/>
                <a:gd name="T33" fmla="*/ 1 h 28"/>
                <a:gd name="T34" fmla="*/ 1 w 36"/>
                <a:gd name="T35" fmla="*/ 1 h 28"/>
                <a:gd name="T36" fmla="*/ 1 w 36"/>
                <a:gd name="T37" fmla="*/ 1 h 28"/>
                <a:gd name="T38" fmla="*/ 1 w 36"/>
                <a:gd name="T39" fmla="*/ 1 h 28"/>
                <a:gd name="T40" fmla="*/ 1 w 36"/>
                <a:gd name="T41" fmla="*/ 1 h 28"/>
                <a:gd name="T42" fmla="*/ 1 w 36"/>
                <a:gd name="T43" fmla="*/ 1 h 28"/>
                <a:gd name="T44" fmla="*/ 1 w 36"/>
                <a:gd name="T45" fmla="*/ 0 h 28"/>
                <a:gd name="T46" fmla="*/ 0 w 36"/>
                <a:gd name="T47" fmla="*/ 0 h 28"/>
                <a:gd name="T48" fmla="*/ 0 w 36"/>
                <a:gd name="T49" fmla="*/ 0 h 28"/>
                <a:gd name="T50" fmla="*/ 0 w 36"/>
                <a:gd name="T51" fmla="*/ 0 h 28"/>
                <a:gd name="T52" fmla="*/ 1 w 36"/>
                <a:gd name="T53" fmla="*/ 0 h 28"/>
                <a:gd name="T54" fmla="*/ 1 w 36"/>
                <a:gd name="T55" fmla="*/ 0 h 28"/>
                <a:gd name="T56" fmla="*/ 1 w 36"/>
                <a:gd name="T57" fmla="*/ 0 h 28"/>
                <a:gd name="T58" fmla="*/ 1 w 36"/>
                <a:gd name="T59" fmla="*/ 0 h 28"/>
                <a:gd name="T60" fmla="*/ 1 w 36"/>
                <a:gd name="T61" fmla="*/ 0 h 28"/>
                <a:gd name="T62" fmla="*/ 1 w 36"/>
                <a:gd name="T63" fmla="*/ 0 h 28"/>
                <a:gd name="T64" fmla="*/ 1 w 36"/>
                <a:gd name="T65" fmla="*/ 0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"/>
                <a:gd name="T100" fmla="*/ 0 h 28"/>
                <a:gd name="T101" fmla="*/ 36 w 36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" h="28">
                  <a:moveTo>
                    <a:pt x="17" y="0"/>
                  </a:moveTo>
                  <a:lnTo>
                    <a:pt x="21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2" y="5"/>
                  </a:lnTo>
                  <a:lnTo>
                    <a:pt x="34" y="9"/>
                  </a:lnTo>
                  <a:lnTo>
                    <a:pt x="36" y="11"/>
                  </a:lnTo>
                  <a:lnTo>
                    <a:pt x="36" y="13"/>
                  </a:lnTo>
                  <a:lnTo>
                    <a:pt x="36" y="17"/>
                  </a:lnTo>
                  <a:lnTo>
                    <a:pt x="34" y="19"/>
                  </a:lnTo>
                  <a:lnTo>
                    <a:pt x="32" y="22"/>
                  </a:lnTo>
                  <a:lnTo>
                    <a:pt x="30" y="24"/>
                  </a:lnTo>
                  <a:lnTo>
                    <a:pt x="26" y="26"/>
                  </a:lnTo>
                  <a:lnTo>
                    <a:pt x="24" y="26"/>
                  </a:lnTo>
                  <a:lnTo>
                    <a:pt x="21" y="28"/>
                  </a:lnTo>
                  <a:lnTo>
                    <a:pt x="17" y="28"/>
                  </a:lnTo>
                  <a:lnTo>
                    <a:pt x="13" y="28"/>
                  </a:lnTo>
                  <a:lnTo>
                    <a:pt x="9" y="26"/>
                  </a:lnTo>
                  <a:lnTo>
                    <a:pt x="7" y="26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5"/>
                  </a:lnTo>
                  <a:lnTo>
                    <a:pt x="6" y="4"/>
                  </a:lnTo>
                  <a:lnTo>
                    <a:pt x="7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3" name="Group 405"/>
            <p:cNvGrpSpPr>
              <a:grpSpLocks/>
            </p:cNvGrpSpPr>
            <p:nvPr/>
          </p:nvGrpSpPr>
          <p:grpSpPr bwMode="auto">
            <a:xfrm>
              <a:off x="2824" y="2904"/>
              <a:ext cx="18" cy="11"/>
              <a:chOff x="2536" y="2808"/>
              <a:chExt cx="18" cy="14"/>
            </a:xfrm>
          </p:grpSpPr>
          <p:sp>
            <p:nvSpPr>
              <p:cNvPr id="21148" name="Freeform 406"/>
              <p:cNvSpPr>
                <a:spLocks/>
              </p:cNvSpPr>
              <p:nvPr/>
            </p:nvSpPr>
            <p:spPr bwMode="auto">
              <a:xfrm>
                <a:off x="2536" y="2808"/>
                <a:ext cx="18" cy="14"/>
              </a:xfrm>
              <a:custGeom>
                <a:avLst/>
                <a:gdLst>
                  <a:gd name="T0" fmla="*/ 1 w 36"/>
                  <a:gd name="T1" fmla="*/ 0 h 28"/>
                  <a:gd name="T2" fmla="*/ 1 w 36"/>
                  <a:gd name="T3" fmla="*/ 0 h 28"/>
                  <a:gd name="T4" fmla="*/ 1 w 36"/>
                  <a:gd name="T5" fmla="*/ 0 h 28"/>
                  <a:gd name="T6" fmla="*/ 1 w 36"/>
                  <a:gd name="T7" fmla="*/ 1 h 28"/>
                  <a:gd name="T8" fmla="*/ 1 w 36"/>
                  <a:gd name="T9" fmla="*/ 1 h 28"/>
                  <a:gd name="T10" fmla="*/ 2 w 36"/>
                  <a:gd name="T11" fmla="*/ 1 h 28"/>
                  <a:gd name="T12" fmla="*/ 2 w 36"/>
                  <a:gd name="T13" fmla="*/ 1 h 28"/>
                  <a:gd name="T14" fmla="*/ 2 w 36"/>
                  <a:gd name="T15" fmla="*/ 1 h 28"/>
                  <a:gd name="T16" fmla="*/ 2 w 36"/>
                  <a:gd name="T17" fmla="*/ 1 h 28"/>
                  <a:gd name="T18" fmla="*/ 2 w 36"/>
                  <a:gd name="T19" fmla="*/ 2 h 28"/>
                  <a:gd name="T20" fmla="*/ 2 w 36"/>
                  <a:gd name="T21" fmla="*/ 2 h 28"/>
                  <a:gd name="T22" fmla="*/ 2 w 36"/>
                  <a:gd name="T23" fmla="*/ 2 h 28"/>
                  <a:gd name="T24" fmla="*/ 1 w 36"/>
                  <a:gd name="T25" fmla="*/ 2 h 28"/>
                  <a:gd name="T26" fmla="*/ 1 w 36"/>
                  <a:gd name="T27" fmla="*/ 2 h 28"/>
                  <a:gd name="T28" fmla="*/ 1 w 36"/>
                  <a:gd name="T29" fmla="*/ 2 h 28"/>
                  <a:gd name="T30" fmla="*/ 1 w 36"/>
                  <a:gd name="T31" fmla="*/ 2 h 28"/>
                  <a:gd name="T32" fmla="*/ 1 w 36"/>
                  <a:gd name="T33" fmla="*/ 2 h 28"/>
                  <a:gd name="T34" fmla="*/ 1 w 36"/>
                  <a:gd name="T35" fmla="*/ 2 h 28"/>
                  <a:gd name="T36" fmla="*/ 1 w 36"/>
                  <a:gd name="T37" fmla="*/ 2 h 28"/>
                  <a:gd name="T38" fmla="*/ 1 w 36"/>
                  <a:gd name="T39" fmla="*/ 2 h 28"/>
                  <a:gd name="T40" fmla="*/ 1 w 36"/>
                  <a:gd name="T41" fmla="*/ 2 h 28"/>
                  <a:gd name="T42" fmla="*/ 1 w 36"/>
                  <a:gd name="T43" fmla="*/ 2 h 28"/>
                  <a:gd name="T44" fmla="*/ 1 w 36"/>
                  <a:gd name="T45" fmla="*/ 2 h 28"/>
                  <a:gd name="T46" fmla="*/ 0 w 36"/>
                  <a:gd name="T47" fmla="*/ 2 h 28"/>
                  <a:gd name="T48" fmla="*/ 0 w 36"/>
                  <a:gd name="T49" fmla="*/ 1 h 28"/>
                  <a:gd name="T50" fmla="*/ 0 w 36"/>
                  <a:gd name="T51" fmla="*/ 1 h 28"/>
                  <a:gd name="T52" fmla="*/ 1 w 36"/>
                  <a:gd name="T53" fmla="*/ 1 h 28"/>
                  <a:gd name="T54" fmla="*/ 1 w 36"/>
                  <a:gd name="T55" fmla="*/ 1 h 28"/>
                  <a:gd name="T56" fmla="*/ 1 w 36"/>
                  <a:gd name="T57" fmla="*/ 1 h 28"/>
                  <a:gd name="T58" fmla="*/ 1 w 36"/>
                  <a:gd name="T59" fmla="*/ 1 h 28"/>
                  <a:gd name="T60" fmla="*/ 1 w 36"/>
                  <a:gd name="T61" fmla="*/ 0 h 28"/>
                  <a:gd name="T62" fmla="*/ 1 w 36"/>
                  <a:gd name="T63" fmla="*/ 0 h 28"/>
                  <a:gd name="T64" fmla="*/ 1 w 36"/>
                  <a:gd name="T65" fmla="*/ 0 h 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28"/>
                  <a:gd name="T101" fmla="*/ 36 w 36"/>
                  <a:gd name="T102" fmla="*/ 28 h 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28">
                    <a:moveTo>
                      <a:pt x="17" y="0"/>
                    </a:moveTo>
                    <a:lnTo>
                      <a:pt x="21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32" y="5"/>
                    </a:lnTo>
                    <a:lnTo>
                      <a:pt x="34" y="9"/>
                    </a:lnTo>
                    <a:lnTo>
                      <a:pt x="36" y="11"/>
                    </a:lnTo>
                    <a:lnTo>
                      <a:pt x="36" y="13"/>
                    </a:lnTo>
                    <a:lnTo>
                      <a:pt x="36" y="17"/>
                    </a:lnTo>
                    <a:lnTo>
                      <a:pt x="34" y="19"/>
                    </a:lnTo>
                    <a:lnTo>
                      <a:pt x="32" y="22"/>
                    </a:lnTo>
                    <a:lnTo>
                      <a:pt x="30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1" y="28"/>
                    </a:lnTo>
                    <a:lnTo>
                      <a:pt x="17" y="28"/>
                    </a:lnTo>
                    <a:lnTo>
                      <a:pt x="13" y="28"/>
                    </a:lnTo>
                    <a:lnTo>
                      <a:pt x="9" y="26"/>
                    </a:lnTo>
                    <a:lnTo>
                      <a:pt x="7" y="26"/>
                    </a:lnTo>
                    <a:lnTo>
                      <a:pt x="6" y="24"/>
                    </a:lnTo>
                    <a:lnTo>
                      <a:pt x="4" y="22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9" name="Freeform 407"/>
              <p:cNvSpPr>
                <a:spLocks/>
              </p:cNvSpPr>
              <p:nvPr/>
            </p:nvSpPr>
            <p:spPr bwMode="auto">
              <a:xfrm>
                <a:off x="2536" y="2808"/>
                <a:ext cx="18" cy="14"/>
              </a:xfrm>
              <a:custGeom>
                <a:avLst/>
                <a:gdLst>
                  <a:gd name="T0" fmla="*/ 1 w 36"/>
                  <a:gd name="T1" fmla="*/ 0 h 28"/>
                  <a:gd name="T2" fmla="*/ 1 w 36"/>
                  <a:gd name="T3" fmla="*/ 0 h 28"/>
                  <a:gd name="T4" fmla="*/ 1 w 36"/>
                  <a:gd name="T5" fmla="*/ 0 h 28"/>
                  <a:gd name="T6" fmla="*/ 1 w 36"/>
                  <a:gd name="T7" fmla="*/ 1 h 28"/>
                  <a:gd name="T8" fmla="*/ 1 w 36"/>
                  <a:gd name="T9" fmla="*/ 1 h 28"/>
                  <a:gd name="T10" fmla="*/ 2 w 36"/>
                  <a:gd name="T11" fmla="*/ 1 h 28"/>
                  <a:gd name="T12" fmla="*/ 2 w 36"/>
                  <a:gd name="T13" fmla="*/ 1 h 28"/>
                  <a:gd name="T14" fmla="*/ 2 w 36"/>
                  <a:gd name="T15" fmla="*/ 1 h 28"/>
                  <a:gd name="T16" fmla="*/ 2 w 36"/>
                  <a:gd name="T17" fmla="*/ 1 h 28"/>
                  <a:gd name="T18" fmla="*/ 2 w 36"/>
                  <a:gd name="T19" fmla="*/ 2 h 28"/>
                  <a:gd name="T20" fmla="*/ 2 w 36"/>
                  <a:gd name="T21" fmla="*/ 2 h 28"/>
                  <a:gd name="T22" fmla="*/ 2 w 36"/>
                  <a:gd name="T23" fmla="*/ 2 h 28"/>
                  <a:gd name="T24" fmla="*/ 1 w 36"/>
                  <a:gd name="T25" fmla="*/ 2 h 28"/>
                  <a:gd name="T26" fmla="*/ 1 w 36"/>
                  <a:gd name="T27" fmla="*/ 2 h 28"/>
                  <a:gd name="T28" fmla="*/ 1 w 36"/>
                  <a:gd name="T29" fmla="*/ 2 h 28"/>
                  <a:gd name="T30" fmla="*/ 1 w 36"/>
                  <a:gd name="T31" fmla="*/ 2 h 28"/>
                  <a:gd name="T32" fmla="*/ 1 w 36"/>
                  <a:gd name="T33" fmla="*/ 2 h 28"/>
                  <a:gd name="T34" fmla="*/ 1 w 36"/>
                  <a:gd name="T35" fmla="*/ 2 h 28"/>
                  <a:gd name="T36" fmla="*/ 1 w 36"/>
                  <a:gd name="T37" fmla="*/ 2 h 28"/>
                  <a:gd name="T38" fmla="*/ 1 w 36"/>
                  <a:gd name="T39" fmla="*/ 2 h 28"/>
                  <a:gd name="T40" fmla="*/ 1 w 36"/>
                  <a:gd name="T41" fmla="*/ 2 h 28"/>
                  <a:gd name="T42" fmla="*/ 1 w 36"/>
                  <a:gd name="T43" fmla="*/ 2 h 28"/>
                  <a:gd name="T44" fmla="*/ 1 w 36"/>
                  <a:gd name="T45" fmla="*/ 2 h 28"/>
                  <a:gd name="T46" fmla="*/ 0 w 36"/>
                  <a:gd name="T47" fmla="*/ 2 h 28"/>
                  <a:gd name="T48" fmla="*/ 0 w 36"/>
                  <a:gd name="T49" fmla="*/ 1 h 28"/>
                  <a:gd name="T50" fmla="*/ 0 w 36"/>
                  <a:gd name="T51" fmla="*/ 1 h 28"/>
                  <a:gd name="T52" fmla="*/ 1 w 36"/>
                  <a:gd name="T53" fmla="*/ 1 h 28"/>
                  <a:gd name="T54" fmla="*/ 1 w 36"/>
                  <a:gd name="T55" fmla="*/ 1 h 28"/>
                  <a:gd name="T56" fmla="*/ 1 w 36"/>
                  <a:gd name="T57" fmla="*/ 1 h 28"/>
                  <a:gd name="T58" fmla="*/ 1 w 36"/>
                  <a:gd name="T59" fmla="*/ 1 h 28"/>
                  <a:gd name="T60" fmla="*/ 1 w 36"/>
                  <a:gd name="T61" fmla="*/ 0 h 28"/>
                  <a:gd name="T62" fmla="*/ 1 w 36"/>
                  <a:gd name="T63" fmla="*/ 0 h 28"/>
                  <a:gd name="T64" fmla="*/ 1 w 36"/>
                  <a:gd name="T65" fmla="*/ 0 h 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28"/>
                  <a:gd name="T101" fmla="*/ 36 w 36"/>
                  <a:gd name="T102" fmla="*/ 28 h 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28">
                    <a:moveTo>
                      <a:pt x="17" y="0"/>
                    </a:moveTo>
                    <a:lnTo>
                      <a:pt x="21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32" y="5"/>
                    </a:lnTo>
                    <a:lnTo>
                      <a:pt x="34" y="9"/>
                    </a:lnTo>
                    <a:lnTo>
                      <a:pt x="36" y="11"/>
                    </a:lnTo>
                    <a:lnTo>
                      <a:pt x="36" y="13"/>
                    </a:lnTo>
                    <a:lnTo>
                      <a:pt x="36" y="17"/>
                    </a:lnTo>
                    <a:lnTo>
                      <a:pt x="34" y="19"/>
                    </a:lnTo>
                    <a:lnTo>
                      <a:pt x="32" y="22"/>
                    </a:lnTo>
                    <a:lnTo>
                      <a:pt x="30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1" y="28"/>
                    </a:lnTo>
                    <a:lnTo>
                      <a:pt x="17" y="28"/>
                    </a:lnTo>
                    <a:lnTo>
                      <a:pt x="13" y="28"/>
                    </a:lnTo>
                    <a:lnTo>
                      <a:pt x="9" y="26"/>
                    </a:lnTo>
                    <a:lnTo>
                      <a:pt x="7" y="26"/>
                    </a:lnTo>
                    <a:lnTo>
                      <a:pt x="6" y="24"/>
                    </a:lnTo>
                    <a:lnTo>
                      <a:pt x="4" y="22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77" name="Freeform 408"/>
            <p:cNvSpPr>
              <a:spLocks/>
            </p:cNvSpPr>
            <p:nvPr/>
          </p:nvSpPr>
          <p:spPr bwMode="auto">
            <a:xfrm>
              <a:off x="2907" y="2943"/>
              <a:ext cx="19" cy="29"/>
            </a:xfrm>
            <a:custGeom>
              <a:avLst/>
              <a:gdLst>
                <a:gd name="T0" fmla="*/ 2 w 35"/>
                <a:gd name="T1" fmla="*/ 0 h 71"/>
                <a:gd name="T2" fmla="*/ 2 w 35"/>
                <a:gd name="T3" fmla="*/ 0 h 71"/>
                <a:gd name="T4" fmla="*/ 2 w 35"/>
                <a:gd name="T5" fmla="*/ 0 h 71"/>
                <a:gd name="T6" fmla="*/ 2 w 35"/>
                <a:gd name="T7" fmla="*/ 0 h 71"/>
                <a:gd name="T8" fmla="*/ 2 w 35"/>
                <a:gd name="T9" fmla="*/ 0 h 71"/>
                <a:gd name="T10" fmla="*/ 2 w 35"/>
                <a:gd name="T11" fmla="*/ 0 h 71"/>
                <a:gd name="T12" fmla="*/ 3 w 35"/>
                <a:gd name="T13" fmla="*/ 0 h 71"/>
                <a:gd name="T14" fmla="*/ 3 w 35"/>
                <a:gd name="T15" fmla="*/ 0 h 71"/>
                <a:gd name="T16" fmla="*/ 3 w 35"/>
                <a:gd name="T17" fmla="*/ 0 h 71"/>
                <a:gd name="T18" fmla="*/ 3 w 35"/>
                <a:gd name="T19" fmla="*/ 1 h 71"/>
                <a:gd name="T20" fmla="*/ 3 w 35"/>
                <a:gd name="T21" fmla="*/ 1 h 71"/>
                <a:gd name="T22" fmla="*/ 3 w 35"/>
                <a:gd name="T23" fmla="*/ 1 h 71"/>
                <a:gd name="T24" fmla="*/ 3 w 35"/>
                <a:gd name="T25" fmla="*/ 1 h 71"/>
                <a:gd name="T26" fmla="*/ 3 w 35"/>
                <a:gd name="T27" fmla="*/ 2 h 71"/>
                <a:gd name="T28" fmla="*/ 3 w 35"/>
                <a:gd name="T29" fmla="*/ 2 h 71"/>
                <a:gd name="T30" fmla="*/ 2 w 35"/>
                <a:gd name="T31" fmla="*/ 2 h 71"/>
                <a:gd name="T32" fmla="*/ 2 w 35"/>
                <a:gd name="T33" fmla="*/ 2 h 71"/>
                <a:gd name="T34" fmla="*/ 2 w 35"/>
                <a:gd name="T35" fmla="*/ 2 h 71"/>
                <a:gd name="T36" fmla="*/ 2 w 35"/>
                <a:gd name="T37" fmla="*/ 2 h 71"/>
                <a:gd name="T38" fmla="*/ 2 w 35"/>
                <a:gd name="T39" fmla="*/ 2 h 71"/>
                <a:gd name="T40" fmla="*/ 2 w 35"/>
                <a:gd name="T41" fmla="*/ 2 h 71"/>
                <a:gd name="T42" fmla="*/ 1 w 35"/>
                <a:gd name="T43" fmla="*/ 2 h 71"/>
                <a:gd name="T44" fmla="*/ 1 w 35"/>
                <a:gd name="T45" fmla="*/ 2 h 71"/>
                <a:gd name="T46" fmla="*/ 1 w 35"/>
                <a:gd name="T47" fmla="*/ 2 h 71"/>
                <a:gd name="T48" fmla="*/ 1 w 35"/>
                <a:gd name="T49" fmla="*/ 2 h 71"/>
                <a:gd name="T50" fmla="*/ 1 w 35"/>
                <a:gd name="T51" fmla="*/ 2 h 71"/>
                <a:gd name="T52" fmla="*/ 1 w 35"/>
                <a:gd name="T53" fmla="*/ 2 h 71"/>
                <a:gd name="T54" fmla="*/ 1 w 35"/>
                <a:gd name="T55" fmla="*/ 2 h 71"/>
                <a:gd name="T56" fmla="*/ 1 w 35"/>
                <a:gd name="T57" fmla="*/ 1 h 71"/>
                <a:gd name="T58" fmla="*/ 0 w 35"/>
                <a:gd name="T59" fmla="*/ 1 h 71"/>
                <a:gd name="T60" fmla="*/ 0 w 35"/>
                <a:gd name="T61" fmla="*/ 1 h 71"/>
                <a:gd name="T62" fmla="*/ 0 w 35"/>
                <a:gd name="T63" fmla="*/ 1 h 71"/>
                <a:gd name="T64" fmla="*/ 1 w 35"/>
                <a:gd name="T65" fmla="*/ 0 h 71"/>
                <a:gd name="T66" fmla="*/ 1 w 35"/>
                <a:gd name="T67" fmla="*/ 0 h 71"/>
                <a:gd name="T68" fmla="*/ 1 w 35"/>
                <a:gd name="T69" fmla="*/ 0 h 71"/>
                <a:gd name="T70" fmla="*/ 1 w 35"/>
                <a:gd name="T71" fmla="*/ 0 h 71"/>
                <a:gd name="T72" fmla="*/ 1 w 35"/>
                <a:gd name="T73" fmla="*/ 0 h 71"/>
                <a:gd name="T74" fmla="*/ 1 w 35"/>
                <a:gd name="T75" fmla="*/ 0 h 71"/>
                <a:gd name="T76" fmla="*/ 1 w 35"/>
                <a:gd name="T77" fmla="*/ 0 h 71"/>
                <a:gd name="T78" fmla="*/ 1 w 35"/>
                <a:gd name="T79" fmla="*/ 0 h 71"/>
                <a:gd name="T80" fmla="*/ 2 w 35"/>
                <a:gd name="T81" fmla="*/ 0 h 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"/>
                <a:gd name="T124" fmla="*/ 0 h 71"/>
                <a:gd name="T125" fmla="*/ 35 w 35"/>
                <a:gd name="T126" fmla="*/ 71 h 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" h="71">
                  <a:moveTo>
                    <a:pt x="17" y="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4" y="3"/>
                  </a:lnTo>
                  <a:lnTo>
                    <a:pt x="28" y="5"/>
                  </a:lnTo>
                  <a:lnTo>
                    <a:pt x="30" y="9"/>
                  </a:lnTo>
                  <a:lnTo>
                    <a:pt x="32" y="15"/>
                  </a:lnTo>
                  <a:lnTo>
                    <a:pt x="34" y="20"/>
                  </a:lnTo>
                  <a:lnTo>
                    <a:pt x="35" y="28"/>
                  </a:lnTo>
                  <a:lnTo>
                    <a:pt x="35" y="35"/>
                  </a:lnTo>
                  <a:lnTo>
                    <a:pt x="35" y="41"/>
                  </a:lnTo>
                  <a:lnTo>
                    <a:pt x="34" y="49"/>
                  </a:lnTo>
                  <a:lnTo>
                    <a:pt x="32" y="54"/>
                  </a:lnTo>
                  <a:lnTo>
                    <a:pt x="30" y="60"/>
                  </a:lnTo>
                  <a:lnTo>
                    <a:pt x="28" y="65"/>
                  </a:lnTo>
                  <a:lnTo>
                    <a:pt x="24" y="67"/>
                  </a:lnTo>
                  <a:lnTo>
                    <a:pt x="22" y="69"/>
                  </a:lnTo>
                  <a:lnTo>
                    <a:pt x="20" y="69"/>
                  </a:lnTo>
                  <a:lnTo>
                    <a:pt x="18" y="71"/>
                  </a:lnTo>
                  <a:lnTo>
                    <a:pt x="17" y="71"/>
                  </a:lnTo>
                  <a:lnTo>
                    <a:pt x="15" y="71"/>
                  </a:lnTo>
                  <a:lnTo>
                    <a:pt x="13" y="69"/>
                  </a:lnTo>
                  <a:lnTo>
                    <a:pt x="9" y="67"/>
                  </a:lnTo>
                  <a:lnTo>
                    <a:pt x="7" y="65"/>
                  </a:lnTo>
                  <a:lnTo>
                    <a:pt x="5" y="60"/>
                  </a:lnTo>
                  <a:lnTo>
                    <a:pt x="3" y="54"/>
                  </a:lnTo>
                  <a:lnTo>
                    <a:pt x="2" y="49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9"/>
                  </a:lnTo>
                  <a:lnTo>
                    <a:pt x="7" y="5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5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4" name="Group 409"/>
            <p:cNvGrpSpPr>
              <a:grpSpLocks/>
            </p:cNvGrpSpPr>
            <p:nvPr/>
          </p:nvGrpSpPr>
          <p:grpSpPr bwMode="auto">
            <a:xfrm>
              <a:off x="2907" y="2943"/>
              <a:ext cx="19" cy="29"/>
              <a:chOff x="2617" y="2857"/>
              <a:chExt cx="18" cy="36"/>
            </a:xfrm>
          </p:grpSpPr>
          <p:sp>
            <p:nvSpPr>
              <p:cNvPr id="21146" name="Freeform 410"/>
              <p:cNvSpPr>
                <a:spLocks/>
              </p:cNvSpPr>
              <p:nvPr/>
            </p:nvSpPr>
            <p:spPr bwMode="auto">
              <a:xfrm>
                <a:off x="2617" y="2857"/>
                <a:ext cx="18" cy="36"/>
              </a:xfrm>
              <a:custGeom>
                <a:avLst/>
                <a:gdLst>
                  <a:gd name="T0" fmla="*/ 2 w 35"/>
                  <a:gd name="T1" fmla="*/ 0 h 71"/>
                  <a:gd name="T2" fmla="*/ 2 w 35"/>
                  <a:gd name="T3" fmla="*/ 0 h 71"/>
                  <a:gd name="T4" fmla="*/ 2 w 35"/>
                  <a:gd name="T5" fmla="*/ 1 h 71"/>
                  <a:gd name="T6" fmla="*/ 2 w 35"/>
                  <a:gd name="T7" fmla="*/ 1 h 71"/>
                  <a:gd name="T8" fmla="*/ 2 w 35"/>
                  <a:gd name="T9" fmla="*/ 1 h 71"/>
                  <a:gd name="T10" fmla="*/ 2 w 35"/>
                  <a:gd name="T11" fmla="*/ 1 h 71"/>
                  <a:gd name="T12" fmla="*/ 2 w 35"/>
                  <a:gd name="T13" fmla="*/ 1 h 71"/>
                  <a:gd name="T14" fmla="*/ 2 w 35"/>
                  <a:gd name="T15" fmla="*/ 1 h 71"/>
                  <a:gd name="T16" fmla="*/ 3 w 35"/>
                  <a:gd name="T17" fmla="*/ 2 h 71"/>
                  <a:gd name="T18" fmla="*/ 3 w 35"/>
                  <a:gd name="T19" fmla="*/ 2 h 71"/>
                  <a:gd name="T20" fmla="*/ 3 w 35"/>
                  <a:gd name="T21" fmla="*/ 3 h 71"/>
                  <a:gd name="T22" fmla="*/ 3 w 35"/>
                  <a:gd name="T23" fmla="*/ 3 h 71"/>
                  <a:gd name="T24" fmla="*/ 3 w 35"/>
                  <a:gd name="T25" fmla="*/ 4 h 71"/>
                  <a:gd name="T26" fmla="*/ 2 w 35"/>
                  <a:gd name="T27" fmla="*/ 4 h 71"/>
                  <a:gd name="T28" fmla="*/ 2 w 35"/>
                  <a:gd name="T29" fmla="*/ 4 h 71"/>
                  <a:gd name="T30" fmla="*/ 2 w 35"/>
                  <a:gd name="T31" fmla="*/ 5 h 71"/>
                  <a:gd name="T32" fmla="*/ 2 w 35"/>
                  <a:gd name="T33" fmla="*/ 5 h 71"/>
                  <a:gd name="T34" fmla="*/ 2 w 35"/>
                  <a:gd name="T35" fmla="*/ 5 h 71"/>
                  <a:gd name="T36" fmla="*/ 2 w 35"/>
                  <a:gd name="T37" fmla="*/ 5 h 71"/>
                  <a:gd name="T38" fmla="*/ 2 w 35"/>
                  <a:gd name="T39" fmla="*/ 5 h 71"/>
                  <a:gd name="T40" fmla="*/ 2 w 35"/>
                  <a:gd name="T41" fmla="*/ 5 h 71"/>
                  <a:gd name="T42" fmla="*/ 1 w 35"/>
                  <a:gd name="T43" fmla="*/ 5 h 71"/>
                  <a:gd name="T44" fmla="*/ 1 w 35"/>
                  <a:gd name="T45" fmla="*/ 5 h 71"/>
                  <a:gd name="T46" fmla="*/ 1 w 35"/>
                  <a:gd name="T47" fmla="*/ 5 h 71"/>
                  <a:gd name="T48" fmla="*/ 1 w 35"/>
                  <a:gd name="T49" fmla="*/ 5 h 71"/>
                  <a:gd name="T50" fmla="*/ 1 w 35"/>
                  <a:gd name="T51" fmla="*/ 5 h 71"/>
                  <a:gd name="T52" fmla="*/ 1 w 35"/>
                  <a:gd name="T53" fmla="*/ 4 h 71"/>
                  <a:gd name="T54" fmla="*/ 1 w 35"/>
                  <a:gd name="T55" fmla="*/ 4 h 71"/>
                  <a:gd name="T56" fmla="*/ 1 w 35"/>
                  <a:gd name="T57" fmla="*/ 4 h 71"/>
                  <a:gd name="T58" fmla="*/ 0 w 35"/>
                  <a:gd name="T59" fmla="*/ 3 h 71"/>
                  <a:gd name="T60" fmla="*/ 0 w 35"/>
                  <a:gd name="T61" fmla="*/ 3 h 71"/>
                  <a:gd name="T62" fmla="*/ 0 w 35"/>
                  <a:gd name="T63" fmla="*/ 2 h 71"/>
                  <a:gd name="T64" fmla="*/ 1 w 35"/>
                  <a:gd name="T65" fmla="*/ 2 h 71"/>
                  <a:gd name="T66" fmla="*/ 1 w 35"/>
                  <a:gd name="T67" fmla="*/ 1 h 71"/>
                  <a:gd name="T68" fmla="*/ 1 w 35"/>
                  <a:gd name="T69" fmla="*/ 1 h 71"/>
                  <a:gd name="T70" fmla="*/ 1 w 35"/>
                  <a:gd name="T71" fmla="*/ 1 h 71"/>
                  <a:gd name="T72" fmla="*/ 1 w 35"/>
                  <a:gd name="T73" fmla="*/ 1 h 71"/>
                  <a:gd name="T74" fmla="*/ 1 w 35"/>
                  <a:gd name="T75" fmla="*/ 1 h 71"/>
                  <a:gd name="T76" fmla="*/ 1 w 35"/>
                  <a:gd name="T77" fmla="*/ 1 h 71"/>
                  <a:gd name="T78" fmla="*/ 1 w 35"/>
                  <a:gd name="T79" fmla="*/ 0 h 71"/>
                  <a:gd name="T80" fmla="*/ 2 w 35"/>
                  <a:gd name="T81" fmla="*/ 0 h 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"/>
                  <a:gd name="T124" fmla="*/ 0 h 71"/>
                  <a:gd name="T125" fmla="*/ 35 w 35"/>
                  <a:gd name="T126" fmla="*/ 71 h 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" h="71">
                    <a:moveTo>
                      <a:pt x="17" y="0"/>
                    </a:moveTo>
                    <a:lnTo>
                      <a:pt x="18" y="0"/>
                    </a:lnTo>
                    <a:lnTo>
                      <a:pt x="20" y="1"/>
                    </a:lnTo>
                    <a:lnTo>
                      <a:pt x="22" y="1"/>
                    </a:lnTo>
                    <a:lnTo>
                      <a:pt x="24" y="3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5" y="28"/>
                    </a:lnTo>
                    <a:lnTo>
                      <a:pt x="35" y="35"/>
                    </a:lnTo>
                    <a:lnTo>
                      <a:pt x="35" y="41"/>
                    </a:lnTo>
                    <a:lnTo>
                      <a:pt x="34" y="49"/>
                    </a:lnTo>
                    <a:lnTo>
                      <a:pt x="32" y="54"/>
                    </a:lnTo>
                    <a:lnTo>
                      <a:pt x="30" y="60"/>
                    </a:lnTo>
                    <a:lnTo>
                      <a:pt x="28" y="65"/>
                    </a:lnTo>
                    <a:lnTo>
                      <a:pt x="24" y="67"/>
                    </a:lnTo>
                    <a:lnTo>
                      <a:pt x="22" y="69"/>
                    </a:lnTo>
                    <a:lnTo>
                      <a:pt x="20" y="69"/>
                    </a:lnTo>
                    <a:lnTo>
                      <a:pt x="18" y="71"/>
                    </a:lnTo>
                    <a:lnTo>
                      <a:pt x="17" y="71"/>
                    </a:lnTo>
                    <a:lnTo>
                      <a:pt x="15" y="71"/>
                    </a:lnTo>
                    <a:lnTo>
                      <a:pt x="13" y="69"/>
                    </a:lnTo>
                    <a:lnTo>
                      <a:pt x="9" y="67"/>
                    </a:lnTo>
                    <a:lnTo>
                      <a:pt x="7" y="65"/>
                    </a:lnTo>
                    <a:lnTo>
                      <a:pt x="5" y="60"/>
                    </a:lnTo>
                    <a:lnTo>
                      <a:pt x="3" y="54"/>
                    </a:lnTo>
                    <a:lnTo>
                      <a:pt x="2" y="49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2" y="20"/>
                    </a:lnTo>
                    <a:lnTo>
                      <a:pt x="3" y="15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7" name="Freeform 411"/>
              <p:cNvSpPr>
                <a:spLocks/>
              </p:cNvSpPr>
              <p:nvPr/>
            </p:nvSpPr>
            <p:spPr bwMode="auto">
              <a:xfrm>
                <a:off x="2617" y="2857"/>
                <a:ext cx="18" cy="36"/>
              </a:xfrm>
              <a:custGeom>
                <a:avLst/>
                <a:gdLst>
                  <a:gd name="T0" fmla="*/ 2 w 35"/>
                  <a:gd name="T1" fmla="*/ 0 h 71"/>
                  <a:gd name="T2" fmla="*/ 2 w 35"/>
                  <a:gd name="T3" fmla="*/ 0 h 71"/>
                  <a:gd name="T4" fmla="*/ 2 w 35"/>
                  <a:gd name="T5" fmla="*/ 1 h 71"/>
                  <a:gd name="T6" fmla="*/ 2 w 35"/>
                  <a:gd name="T7" fmla="*/ 1 h 71"/>
                  <a:gd name="T8" fmla="*/ 2 w 35"/>
                  <a:gd name="T9" fmla="*/ 1 h 71"/>
                  <a:gd name="T10" fmla="*/ 2 w 35"/>
                  <a:gd name="T11" fmla="*/ 1 h 71"/>
                  <a:gd name="T12" fmla="*/ 2 w 35"/>
                  <a:gd name="T13" fmla="*/ 1 h 71"/>
                  <a:gd name="T14" fmla="*/ 2 w 35"/>
                  <a:gd name="T15" fmla="*/ 1 h 71"/>
                  <a:gd name="T16" fmla="*/ 3 w 35"/>
                  <a:gd name="T17" fmla="*/ 2 h 71"/>
                  <a:gd name="T18" fmla="*/ 3 w 35"/>
                  <a:gd name="T19" fmla="*/ 2 h 71"/>
                  <a:gd name="T20" fmla="*/ 3 w 35"/>
                  <a:gd name="T21" fmla="*/ 3 h 71"/>
                  <a:gd name="T22" fmla="*/ 3 w 35"/>
                  <a:gd name="T23" fmla="*/ 3 h 71"/>
                  <a:gd name="T24" fmla="*/ 3 w 35"/>
                  <a:gd name="T25" fmla="*/ 4 h 71"/>
                  <a:gd name="T26" fmla="*/ 2 w 35"/>
                  <a:gd name="T27" fmla="*/ 4 h 71"/>
                  <a:gd name="T28" fmla="*/ 2 w 35"/>
                  <a:gd name="T29" fmla="*/ 4 h 71"/>
                  <a:gd name="T30" fmla="*/ 2 w 35"/>
                  <a:gd name="T31" fmla="*/ 5 h 71"/>
                  <a:gd name="T32" fmla="*/ 2 w 35"/>
                  <a:gd name="T33" fmla="*/ 5 h 71"/>
                  <a:gd name="T34" fmla="*/ 2 w 35"/>
                  <a:gd name="T35" fmla="*/ 5 h 71"/>
                  <a:gd name="T36" fmla="*/ 2 w 35"/>
                  <a:gd name="T37" fmla="*/ 5 h 71"/>
                  <a:gd name="T38" fmla="*/ 2 w 35"/>
                  <a:gd name="T39" fmla="*/ 5 h 71"/>
                  <a:gd name="T40" fmla="*/ 2 w 35"/>
                  <a:gd name="T41" fmla="*/ 5 h 71"/>
                  <a:gd name="T42" fmla="*/ 1 w 35"/>
                  <a:gd name="T43" fmla="*/ 5 h 71"/>
                  <a:gd name="T44" fmla="*/ 1 w 35"/>
                  <a:gd name="T45" fmla="*/ 5 h 71"/>
                  <a:gd name="T46" fmla="*/ 1 w 35"/>
                  <a:gd name="T47" fmla="*/ 5 h 71"/>
                  <a:gd name="T48" fmla="*/ 1 w 35"/>
                  <a:gd name="T49" fmla="*/ 5 h 71"/>
                  <a:gd name="T50" fmla="*/ 1 w 35"/>
                  <a:gd name="T51" fmla="*/ 5 h 71"/>
                  <a:gd name="T52" fmla="*/ 1 w 35"/>
                  <a:gd name="T53" fmla="*/ 4 h 71"/>
                  <a:gd name="T54" fmla="*/ 1 w 35"/>
                  <a:gd name="T55" fmla="*/ 4 h 71"/>
                  <a:gd name="T56" fmla="*/ 1 w 35"/>
                  <a:gd name="T57" fmla="*/ 4 h 71"/>
                  <a:gd name="T58" fmla="*/ 0 w 35"/>
                  <a:gd name="T59" fmla="*/ 3 h 71"/>
                  <a:gd name="T60" fmla="*/ 0 w 35"/>
                  <a:gd name="T61" fmla="*/ 3 h 71"/>
                  <a:gd name="T62" fmla="*/ 0 w 35"/>
                  <a:gd name="T63" fmla="*/ 2 h 71"/>
                  <a:gd name="T64" fmla="*/ 1 w 35"/>
                  <a:gd name="T65" fmla="*/ 2 h 71"/>
                  <a:gd name="T66" fmla="*/ 1 w 35"/>
                  <a:gd name="T67" fmla="*/ 1 h 71"/>
                  <a:gd name="T68" fmla="*/ 1 w 35"/>
                  <a:gd name="T69" fmla="*/ 1 h 71"/>
                  <a:gd name="T70" fmla="*/ 1 w 35"/>
                  <a:gd name="T71" fmla="*/ 1 h 71"/>
                  <a:gd name="T72" fmla="*/ 1 w 35"/>
                  <a:gd name="T73" fmla="*/ 1 h 71"/>
                  <a:gd name="T74" fmla="*/ 1 w 35"/>
                  <a:gd name="T75" fmla="*/ 1 h 71"/>
                  <a:gd name="T76" fmla="*/ 1 w 35"/>
                  <a:gd name="T77" fmla="*/ 1 h 71"/>
                  <a:gd name="T78" fmla="*/ 1 w 35"/>
                  <a:gd name="T79" fmla="*/ 0 h 71"/>
                  <a:gd name="T80" fmla="*/ 2 w 35"/>
                  <a:gd name="T81" fmla="*/ 0 h 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"/>
                  <a:gd name="T124" fmla="*/ 0 h 71"/>
                  <a:gd name="T125" fmla="*/ 35 w 35"/>
                  <a:gd name="T126" fmla="*/ 71 h 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" h="71">
                    <a:moveTo>
                      <a:pt x="17" y="0"/>
                    </a:moveTo>
                    <a:lnTo>
                      <a:pt x="18" y="0"/>
                    </a:lnTo>
                    <a:lnTo>
                      <a:pt x="20" y="1"/>
                    </a:lnTo>
                    <a:lnTo>
                      <a:pt x="22" y="1"/>
                    </a:lnTo>
                    <a:lnTo>
                      <a:pt x="24" y="3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32" y="15"/>
                    </a:lnTo>
                    <a:lnTo>
                      <a:pt x="34" y="20"/>
                    </a:lnTo>
                    <a:lnTo>
                      <a:pt x="35" y="28"/>
                    </a:lnTo>
                    <a:lnTo>
                      <a:pt x="35" y="35"/>
                    </a:lnTo>
                    <a:lnTo>
                      <a:pt x="35" y="41"/>
                    </a:lnTo>
                    <a:lnTo>
                      <a:pt x="34" y="49"/>
                    </a:lnTo>
                    <a:lnTo>
                      <a:pt x="32" y="54"/>
                    </a:lnTo>
                    <a:lnTo>
                      <a:pt x="30" y="60"/>
                    </a:lnTo>
                    <a:lnTo>
                      <a:pt x="28" y="65"/>
                    </a:lnTo>
                    <a:lnTo>
                      <a:pt x="24" y="67"/>
                    </a:lnTo>
                    <a:lnTo>
                      <a:pt x="22" y="69"/>
                    </a:lnTo>
                    <a:lnTo>
                      <a:pt x="20" y="69"/>
                    </a:lnTo>
                    <a:lnTo>
                      <a:pt x="18" y="71"/>
                    </a:lnTo>
                    <a:lnTo>
                      <a:pt x="17" y="71"/>
                    </a:lnTo>
                    <a:lnTo>
                      <a:pt x="15" y="71"/>
                    </a:lnTo>
                    <a:lnTo>
                      <a:pt x="13" y="69"/>
                    </a:lnTo>
                    <a:lnTo>
                      <a:pt x="9" y="67"/>
                    </a:lnTo>
                    <a:lnTo>
                      <a:pt x="7" y="65"/>
                    </a:lnTo>
                    <a:lnTo>
                      <a:pt x="5" y="60"/>
                    </a:lnTo>
                    <a:lnTo>
                      <a:pt x="3" y="54"/>
                    </a:lnTo>
                    <a:lnTo>
                      <a:pt x="2" y="49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2" y="20"/>
                    </a:lnTo>
                    <a:lnTo>
                      <a:pt x="3" y="15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5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79" name="Freeform 412"/>
            <p:cNvSpPr>
              <a:spLocks/>
            </p:cNvSpPr>
            <p:nvPr/>
          </p:nvSpPr>
          <p:spPr bwMode="auto">
            <a:xfrm>
              <a:off x="2824" y="2932"/>
              <a:ext cx="17" cy="22"/>
            </a:xfrm>
            <a:custGeom>
              <a:avLst/>
              <a:gdLst>
                <a:gd name="T0" fmla="*/ 1 w 34"/>
                <a:gd name="T1" fmla="*/ 0 h 57"/>
                <a:gd name="T2" fmla="*/ 1 w 34"/>
                <a:gd name="T3" fmla="*/ 0 h 57"/>
                <a:gd name="T4" fmla="*/ 1 w 34"/>
                <a:gd name="T5" fmla="*/ 0 h 57"/>
                <a:gd name="T6" fmla="*/ 1 w 34"/>
                <a:gd name="T7" fmla="*/ 0 h 57"/>
                <a:gd name="T8" fmla="*/ 1 w 34"/>
                <a:gd name="T9" fmla="*/ 0 h 57"/>
                <a:gd name="T10" fmla="*/ 2 w 34"/>
                <a:gd name="T11" fmla="*/ 0 h 57"/>
                <a:gd name="T12" fmla="*/ 2 w 34"/>
                <a:gd name="T13" fmla="*/ 0 h 57"/>
                <a:gd name="T14" fmla="*/ 2 w 34"/>
                <a:gd name="T15" fmla="*/ 0 h 57"/>
                <a:gd name="T16" fmla="*/ 2 w 34"/>
                <a:gd name="T17" fmla="*/ 1 h 57"/>
                <a:gd name="T18" fmla="*/ 2 w 34"/>
                <a:gd name="T19" fmla="*/ 1 h 57"/>
                <a:gd name="T20" fmla="*/ 2 w 34"/>
                <a:gd name="T21" fmla="*/ 1 h 57"/>
                <a:gd name="T22" fmla="*/ 2 w 34"/>
                <a:gd name="T23" fmla="*/ 1 h 57"/>
                <a:gd name="T24" fmla="*/ 1 w 34"/>
                <a:gd name="T25" fmla="*/ 1 h 57"/>
                <a:gd name="T26" fmla="*/ 1 w 34"/>
                <a:gd name="T27" fmla="*/ 1 h 57"/>
                <a:gd name="T28" fmla="*/ 1 w 34"/>
                <a:gd name="T29" fmla="*/ 1 h 57"/>
                <a:gd name="T30" fmla="*/ 1 w 34"/>
                <a:gd name="T31" fmla="*/ 1 h 57"/>
                <a:gd name="T32" fmla="*/ 1 w 34"/>
                <a:gd name="T33" fmla="*/ 1 h 57"/>
                <a:gd name="T34" fmla="*/ 1 w 34"/>
                <a:gd name="T35" fmla="*/ 1 h 57"/>
                <a:gd name="T36" fmla="*/ 1 w 34"/>
                <a:gd name="T37" fmla="*/ 1 h 57"/>
                <a:gd name="T38" fmla="*/ 1 w 34"/>
                <a:gd name="T39" fmla="*/ 1 h 57"/>
                <a:gd name="T40" fmla="*/ 1 w 34"/>
                <a:gd name="T41" fmla="*/ 1 h 57"/>
                <a:gd name="T42" fmla="*/ 1 w 34"/>
                <a:gd name="T43" fmla="*/ 1 h 57"/>
                <a:gd name="T44" fmla="*/ 1 w 34"/>
                <a:gd name="T45" fmla="*/ 1 h 57"/>
                <a:gd name="T46" fmla="*/ 0 w 34"/>
                <a:gd name="T47" fmla="*/ 1 h 57"/>
                <a:gd name="T48" fmla="*/ 0 w 34"/>
                <a:gd name="T49" fmla="*/ 1 h 57"/>
                <a:gd name="T50" fmla="*/ 0 w 34"/>
                <a:gd name="T51" fmla="*/ 0 h 57"/>
                <a:gd name="T52" fmla="*/ 1 w 34"/>
                <a:gd name="T53" fmla="*/ 0 h 57"/>
                <a:gd name="T54" fmla="*/ 1 w 34"/>
                <a:gd name="T55" fmla="*/ 0 h 57"/>
                <a:gd name="T56" fmla="*/ 1 w 34"/>
                <a:gd name="T57" fmla="*/ 0 h 57"/>
                <a:gd name="T58" fmla="*/ 1 w 34"/>
                <a:gd name="T59" fmla="*/ 0 h 57"/>
                <a:gd name="T60" fmla="*/ 1 w 34"/>
                <a:gd name="T61" fmla="*/ 0 h 57"/>
                <a:gd name="T62" fmla="*/ 1 w 34"/>
                <a:gd name="T63" fmla="*/ 0 h 57"/>
                <a:gd name="T64" fmla="*/ 1 w 34"/>
                <a:gd name="T65" fmla="*/ 0 h 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"/>
                <a:gd name="T100" fmla="*/ 0 h 57"/>
                <a:gd name="T101" fmla="*/ 34 w 34"/>
                <a:gd name="T102" fmla="*/ 57 h 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" h="57">
                  <a:moveTo>
                    <a:pt x="17" y="0"/>
                  </a:moveTo>
                  <a:lnTo>
                    <a:pt x="19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2" y="17"/>
                  </a:lnTo>
                  <a:lnTo>
                    <a:pt x="34" y="23"/>
                  </a:lnTo>
                  <a:lnTo>
                    <a:pt x="34" y="29"/>
                  </a:lnTo>
                  <a:lnTo>
                    <a:pt x="34" y="34"/>
                  </a:lnTo>
                  <a:lnTo>
                    <a:pt x="32" y="40"/>
                  </a:lnTo>
                  <a:lnTo>
                    <a:pt x="32" y="44"/>
                  </a:lnTo>
                  <a:lnTo>
                    <a:pt x="28" y="49"/>
                  </a:lnTo>
                  <a:lnTo>
                    <a:pt x="26" y="51"/>
                  </a:lnTo>
                  <a:lnTo>
                    <a:pt x="22" y="55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3" y="57"/>
                  </a:lnTo>
                  <a:lnTo>
                    <a:pt x="9" y="55"/>
                  </a:lnTo>
                  <a:lnTo>
                    <a:pt x="7" y="51"/>
                  </a:lnTo>
                  <a:lnTo>
                    <a:pt x="6" y="49"/>
                  </a:lnTo>
                  <a:lnTo>
                    <a:pt x="4" y="44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7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7" y="6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5" name="Group 413"/>
            <p:cNvGrpSpPr>
              <a:grpSpLocks/>
            </p:cNvGrpSpPr>
            <p:nvPr/>
          </p:nvGrpSpPr>
          <p:grpSpPr bwMode="auto">
            <a:xfrm>
              <a:off x="2824" y="2932"/>
              <a:ext cx="17" cy="22"/>
              <a:chOff x="2536" y="2843"/>
              <a:chExt cx="17" cy="28"/>
            </a:xfrm>
          </p:grpSpPr>
          <p:sp>
            <p:nvSpPr>
              <p:cNvPr id="21144" name="Freeform 414"/>
              <p:cNvSpPr>
                <a:spLocks/>
              </p:cNvSpPr>
              <p:nvPr/>
            </p:nvSpPr>
            <p:spPr bwMode="auto">
              <a:xfrm>
                <a:off x="2536" y="2843"/>
                <a:ext cx="17" cy="28"/>
              </a:xfrm>
              <a:custGeom>
                <a:avLst/>
                <a:gdLst>
                  <a:gd name="T0" fmla="*/ 1 w 34"/>
                  <a:gd name="T1" fmla="*/ 0 h 57"/>
                  <a:gd name="T2" fmla="*/ 1 w 34"/>
                  <a:gd name="T3" fmla="*/ 0 h 57"/>
                  <a:gd name="T4" fmla="*/ 1 w 34"/>
                  <a:gd name="T5" fmla="*/ 0 h 57"/>
                  <a:gd name="T6" fmla="*/ 1 w 34"/>
                  <a:gd name="T7" fmla="*/ 0 h 57"/>
                  <a:gd name="T8" fmla="*/ 1 w 34"/>
                  <a:gd name="T9" fmla="*/ 0 h 57"/>
                  <a:gd name="T10" fmla="*/ 2 w 34"/>
                  <a:gd name="T11" fmla="*/ 0 h 57"/>
                  <a:gd name="T12" fmla="*/ 2 w 34"/>
                  <a:gd name="T13" fmla="*/ 1 h 57"/>
                  <a:gd name="T14" fmla="*/ 2 w 34"/>
                  <a:gd name="T15" fmla="*/ 1 h 57"/>
                  <a:gd name="T16" fmla="*/ 2 w 34"/>
                  <a:gd name="T17" fmla="*/ 1 h 57"/>
                  <a:gd name="T18" fmla="*/ 2 w 34"/>
                  <a:gd name="T19" fmla="*/ 2 h 57"/>
                  <a:gd name="T20" fmla="*/ 2 w 34"/>
                  <a:gd name="T21" fmla="*/ 2 h 57"/>
                  <a:gd name="T22" fmla="*/ 2 w 34"/>
                  <a:gd name="T23" fmla="*/ 2 h 57"/>
                  <a:gd name="T24" fmla="*/ 1 w 34"/>
                  <a:gd name="T25" fmla="*/ 3 h 57"/>
                  <a:gd name="T26" fmla="*/ 1 w 34"/>
                  <a:gd name="T27" fmla="*/ 3 h 57"/>
                  <a:gd name="T28" fmla="*/ 1 w 34"/>
                  <a:gd name="T29" fmla="*/ 3 h 57"/>
                  <a:gd name="T30" fmla="*/ 1 w 34"/>
                  <a:gd name="T31" fmla="*/ 3 h 57"/>
                  <a:gd name="T32" fmla="*/ 1 w 34"/>
                  <a:gd name="T33" fmla="*/ 3 h 57"/>
                  <a:gd name="T34" fmla="*/ 1 w 34"/>
                  <a:gd name="T35" fmla="*/ 3 h 57"/>
                  <a:gd name="T36" fmla="*/ 1 w 34"/>
                  <a:gd name="T37" fmla="*/ 3 h 57"/>
                  <a:gd name="T38" fmla="*/ 1 w 34"/>
                  <a:gd name="T39" fmla="*/ 3 h 57"/>
                  <a:gd name="T40" fmla="*/ 1 w 34"/>
                  <a:gd name="T41" fmla="*/ 3 h 57"/>
                  <a:gd name="T42" fmla="*/ 1 w 34"/>
                  <a:gd name="T43" fmla="*/ 2 h 57"/>
                  <a:gd name="T44" fmla="*/ 1 w 34"/>
                  <a:gd name="T45" fmla="*/ 2 h 57"/>
                  <a:gd name="T46" fmla="*/ 0 w 34"/>
                  <a:gd name="T47" fmla="*/ 2 h 57"/>
                  <a:gd name="T48" fmla="*/ 0 w 34"/>
                  <a:gd name="T49" fmla="*/ 1 h 57"/>
                  <a:gd name="T50" fmla="*/ 0 w 34"/>
                  <a:gd name="T51" fmla="*/ 1 h 57"/>
                  <a:gd name="T52" fmla="*/ 1 w 34"/>
                  <a:gd name="T53" fmla="*/ 1 h 57"/>
                  <a:gd name="T54" fmla="*/ 1 w 34"/>
                  <a:gd name="T55" fmla="*/ 0 h 57"/>
                  <a:gd name="T56" fmla="*/ 1 w 34"/>
                  <a:gd name="T57" fmla="*/ 0 h 57"/>
                  <a:gd name="T58" fmla="*/ 1 w 34"/>
                  <a:gd name="T59" fmla="*/ 0 h 57"/>
                  <a:gd name="T60" fmla="*/ 1 w 34"/>
                  <a:gd name="T61" fmla="*/ 0 h 57"/>
                  <a:gd name="T62" fmla="*/ 1 w 34"/>
                  <a:gd name="T63" fmla="*/ 0 h 57"/>
                  <a:gd name="T64" fmla="*/ 1 w 34"/>
                  <a:gd name="T65" fmla="*/ 0 h 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"/>
                  <a:gd name="T100" fmla="*/ 0 h 57"/>
                  <a:gd name="T101" fmla="*/ 34 w 34"/>
                  <a:gd name="T102" fmla="*/ 57 h 5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" h="57">
                    <a:moveTo>
                      <a:pt x="17" y="0"/>
                    </a:moveTo>
                    <a:lnTo>
                      <a:pt x="19" y="0"/>
                    </a:lnTo>
                    <a:lnTo>
                      <a:pt x="22" y="2"/>
                    </a:lnTo>
                    <a:lnTo>
                      <a:pt x="26" y="6"/>
                    </a:lnTo>
                    <a:lnTo>
                      <a:pt x="28" y="10"/>
                    </a:lnTo>
                    <a:lnTo>
                      <a:pt x="32" y="14"/>
                    </a:lnTo>
                    <a:lnTo>
                      <a:pt x="32" y="17"/>
                    </a:lnTo>
                    <a:lnTo>
                      <a:pt x="34" y="23"/>
                    </a:lnTo>
                    <a:lnTo>
                      <a:pt x="34" y="29"/>
                    </a:lnTo>
                    <a:lnTo>
                      <a:pt x="34" y="34"/>
                    </a:lnTo>
                    <a:lnTo>
                      <a:pt x="32" y="40"/>
                    </a:lnTo>
                    <a:lnTo>
                      <a:pt x="32" y="44"/>
                    </a:lnTo>
                    <a:lnTo>
                      <a:pt x="28" y="49"/>
                    </a:lnTo>
                    <a:lnTo>
                      <a:pt x="26" y="51"/>
                    </a:lnTo>
                    <a:lnTo>
                      <a:pt x="22" y="55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3" y="57"/>
                    </a:lnTo>
                    <a:lnTo>
                      <a:pt x="9" y="55"/>
                    </a:lnTo>
                    <a:lnTo>
                      <a:pt x="7" y="51"/>
                    </a:lnTo>
                    <a:lnTo>
                      <a:pt x="6" y="49"/>
                    </a:lnTo>
                    <a:lnTo>
                      <a:pt x="4" y="44"/>
                    </a:lnTo>
                    <a:lnTo>
                      <a:pt x="2" y="40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2" y="17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7" y="6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5" name="Freeform 415"/>
              <p:cNvSpPr>
                <a:spLocks/>
              </p:cNvSpPr>
              <p:nvPr/>
            </p:nvSpPr>
            <p:spPr bwMode="auto">
              <a:xfrm>
                <a:off x="2536" y="2843"/>
                <a:ext cx="17" cy="28"/>
              </a:xfrm>
              <a:custGeom>
                <a:avLst/>
                <a:gdLst>
                  <a:gd name="T0" fmla="*/ 1 w 34"/>
                  <a:gd name="T1" fmla="*/ 0 h 57"/>
                  <a:gd name="T2" fmla="*/ 1 w 34"/>
                  <a:gd name="T3" fmla="*/ 0 h 57"/>
                  <a:gd name="T4" fmla="*/ 1 w 34"/>
                  <a:gd name="T5" fmla="*/ 0 h 57"/>
                  <a:gd name="T6" fmla="*/ 1 w 34"/>
                  <a:gd name="T7" fmla="*/ 0 h 57"/>
                  <a:gd name="T8" fmla="*/ 1 w 34"/>
                  <a:gd name="T9" fmla="*/ 0 h 57"/>
                  <a:gd name="T10" fmla="*/ 2 w 34"/>
                  <a:gd name="T11" fmla="*/ 0 h 57"/>
                  <a:gd name="T12" fmla="*/ 2 w 34"/>
                  <a:gd name="T13" fmla="*/ 1 h 57"/>
                  <a:gd name="T14" fmla="*/ 2 w 34"/>
                  <a:gd name="T15" fmla="*/ 1 h 57"/>
                  <a:gd name="T16" fmla="*/ 2 w 34"/>
                  <a:gd name="T17" fmla="*/ 1 h 57"/>
                  <a:gd name="T18" fmla="*/ 2 w 34"/>
                  <a:gd name="T19" fmla="*/ 2 h 57"/>
                  <a:gd name="T20" fmla="*/ 2 w 34"/>
                  <a:gd name="T21" fmla="*/ 2 h 57"/>
                  <a:gd name="T22" fmla="*/ 2 w 34"/>
                  <a:gd name="T23" fmla="*/ 2 h 57"/>
                  <a:gd name="T24" fmla="*/ 1 w 34"/>
                  <a:gd name="T25" fmla="*/ 3 h 57"/>
                  <a:gd name="T26" fmla="*/ 1 w 34"/>
                  <a:gd name="T27" fmla="*/ 3 h 57"/>
                  <a:gd name="T28" fmla="*/ 1 w 34"/>
                  <a:gd name="T29" fmla="*/ 3 h 57"/>
                  <a:gd name="T30" fmla="*/ 1 w 34"/>
                  <a:gd name="T31" fmla="*/ 3 h 57"/>
                  <a:gd name="T32" fmla="*/ 1 w 34"/>
                  <a:gd name="T33" fmla="*/ 3 h 57"/>
                  <a:gd name="T34" fmla="*/ 1 w 34"/>
                  <a:gd name="T35" fmla="*/ 3 h 57"/>
                  <a:gd name="T36" fmla="*/ 1 w 34"/>
                  <a:gd name="T37" fmla="*/ 3 h 57"/>
                  <a:gd name="T38" fmla="*/ 1 w 34"/>
                  <a:gd name="T39" fmla="*/ 3 h 57"/>
                  <a:gd name="T40" fmla="*/ 1 w 34"/>
                  <a:gd name="T41" fmla="*/ 3 h 57"/>
                  <a:gd name="T42" fmla="*/ 1 w 34"/>
                  <a:gd name="T43" fmla="*/ 2 h 57"/>
                  <a:gd name="T44" fmla="*/ 1 w 34"/>
                  <a:gd name="T45" fmla="*/ 2 h 57"/>
                  <a:gd name="T46" fmla="*/ 0 w 34"/>
                  <a:gd name="T47" fmla="*/ 2 h 57"/>
                  <a:gd name="T48" fmla="*/ 0 w 34"/>
                  <a:gd name="T49" fmla="*/ 1 h 57"/>
                  <a:gd name="T50" fmla="*/ 0 w 34"/>
                  <a:gd name="T51" fmla="*/ 1 h 57"/>
                  <a:gd name="T52" fmla="*/ 1 w 34"/>
                  <a:gd name="T53" fmla="*/ 1 h 57"/>
                  <a:gd name="T54" fmla="*/ 1 w 34"/>
                  <a:gd name="T55" fmla="*/ 0 h 57"/>
                  <a:gd name="T56" fmla="*/ 1 w 34"/>
                  <a:gd name="T57" fmla="*/ 0 h 57"/>
                  <a:gd name="T58" fmla="*/ 1 w 34"/>
                  <a:gd name="T59" fmla="*/ 0 h 57"/>
                  <a:gd name="T60" fmla="*/ 1 w 34"/>
                  <a:gd name="T61" fmla="*/ 0 h 57"/>
                  <a:gd name="T62" fmla="*/ 1 w 34"/>
                  <a:gd name="T63" fmla="*/ 0 h 57"/>
                  <a:gd name="T64" fmla="*/ 1 w 34"/>
                  <a:gd name="T65" fmla="*/ 0 h 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"/>
                  <a:gd name="T100" fmla="*/ 0 h 57"/>
                  <a:gd name="T101" fmla="*/ 34 w 34"/>
                  <a:gd name="T102" fmla="*/ 57 h 5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" h="57">
                    <a:moveTo>
                      <a:pt x="17" y="0"/>
                    </a:moveTo>
                    <a:lnTo>
                      <a:pt x="19" y="0"/>
                    </a:lnTo>
                    <a:lnTo>
                      <a:pt x="22" y="2"/>
                    </a:lnTo>
                    <a:lnTo>
                      <a:pt x="26" y="6"/>
                    </a:lnTo>
                    <a:lnTo>
                      <a:pt x="28" y="10"/>
                    </a:lnTo>
                    <a:lnTo>
                      <a:pt x="32" y="14"/>
                    </a:lnTo>
                    <a:lnTo>
                      <a:pt x="32" y="17"/>
                    </a:lnTo>
                    <a:lnTo>
                      <a:pt x="34" y="23"/>
                    </a:lnTo>
                    <a:lnTo>
                      <a:pt x="34" y="29"/>
                    </a:lnTo>
                    <a:lnTo>
                      <a:pt x="34" y="34"/>
                    </a:lnTo>
                    <a:lnTo>
                      <a:pt x="32" y="40"/>
                    </a:lnTo>
                    <a:lnTo>
                      <a:pt x="32" y="44"/>
                    </a:lnTo>
                    <a:lnTo>
                      <a:pt x="28" y="49"/>
                    </a:lnTo>
                    <a:lnTo>
                      <a:pt x="26" y="51"/>
                    </a:lnTo>
                    <a:lnTo>
                      <a:pt x="22" y="55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3" y="57"/>
                    </a:lnTo>
                    <a:lnTo>
                      <a:pt x="9" y="55"/>
                    </a:lnTo>
                    <a:lnTo>
                      <a:pt x="7" y="51"/>
                    </a:lnTo>
                    <a:lnTo>
                      <a:pt x="6" y="49"/>
                    </a:lnTo>
                    <a:lnTo>
                      <a:pt x="4" y="44"/>
                    </a:lnTo>
                    <a:lnTo>
                      <a:pt x="2" y="40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2" y="17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7" y="6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81" name="Freeform 416"/>
            <p:cNvSpPr>
              <a:spLocks/>
            </p:cNvSpPr>
            <p:nvPr/>
          </p:nvSpPr>
          <p:spPr bwMode="auto">
            <a:xfrm>
              <a:off x="2570" y="2747"/>
              <a:ext cx="26" cy="11"/>
            </a:xfrm>
            <a:custGeom>
              <a:avLst/>
              <a:gdLst>
                <a:gd name="T0" fmla="*/ 2 w 51"/>
                <a:gd name="T1" fmla="*/ 1 h 27"/>
                <a:gd name="T2" fmla="*/ 2 w 51"/>
                <a:gd name="T3" fmla="*/ 1 h 27"/>
                <a:gd name="T4" fmla="*/ 3 w 51"/>
                <a:gd name="T5" fmla="*/ 1 h 27"/>
                <a:gd name="T6" fmla="*/ 3 w 51"/>
                <a:gd name="T7" fmla="*/ 1 h 27"/>
                <a:gd name="T8" fmla="*/ 3 w 51"/>
                <a:gd name="T9" fmla="*/ 1 h 27"/>
                <a:gd name="T10" fmla="*/ 3 w 51"/>
                <a:gd name="T11" fmla="*/ 1 h 27"/>
                <a:gd name="T12" fmla="*/ 4 w 51"/>
                <a:gd name="T13" fmla="*/ 0 h 27"/>
                <a:gd name="T14" fmla="*/ 4 w 51"/>
                <a:gd name="T15" fmla="*/ 0 h 27"/>
                <a:gd name="T16" fmla="*/ 4 w 51"/>
                <a:gd name="T17" fmla="*/ 0 h 27"/>
                <a:gd name="T18" fmla="*/ 4 w 51"/>
                <a:gd name="T19" fmla="*/ 0 h 27"/>
                <a:gd name="T20" fmla="*/ 4 w 51"/>
                <a:gd name="T21" fmla="*/ 0 h 27"/>
                <a:gd name="T22" fmla="*/ 3 w 51"/>
                <a:gd name="T23" fmla="*/ 0 h 27"/>
                <a:gd name="T24" fmla="*/ 3 w 51"/>
                <a:gd name="T25" fmla="*/ 0 h 27"/>
                <a:gd name="T26" fmla="*/ 3 w 51"/>
                <a:gd name="T27" fmla="*/ 0 h 27"/>
                <a:gd name="T28" fmla="*/ 3 w 51"/>
                <a:gd name="T29" fmla="*/ 0 h 27"/>
                <a:gd name="T30" fmla="*/ 2 w 51"/>
                <a:gd name="T31" fmla="*/ 0 h 27"/>
                <a:gd name="T32" fmla="*/ 2 w 51"/>
                <a:gd name="T33" fmla="*/ 0 h 27"/>
                <a:gd name="T34" fmla="*/ 2 w 51"/>
                <a:gd name="T35" fmla="*/ 0 h 27"/>
                <a:gd name="T36" fmla="*/ 1 w 51"/>
                <a:gd name="T37" fmla="*/ 0 h 27"/>
                <a:gd name="T38" fmla="*/ 1 w 51"/>
                <a:gd name="T39" fmla="*/ 0 h 27"/>
                <a:gd name="T40" fmla="*/ 1 w 51"/>
                <a:gd name="T41" fmla="*/ 0 h 27"/>
                <a:gd name="T42" fmla="*/ 1 w 51"/>
                <a:gd name="T43" fmla="*/ 0 h 27"/>
                <a:gd name="T44" fmla="*/ 1 w 51"/>
                <a:gd name="T45" fmla="*/ 0 h 27"/>
                <a:gd name="T46" fmla="*/ 0 w 51"/>
                <a:gd name="T47" fmla="*/ 0 h 27"/>
                <a:gd name="T48" fmla="*/ 0 w 51"/>
                <a:gd name="T49" fmla="*/ 0 h 27"/>
                <a:gd name="T50" fmla="*/ 0 w 51"/>
                <a:gd name="T51" fmla="*/ 0 h 27"/>
                <a:gd name="T52" fmla="*/ 1 w 51"/>
                <a:gd name="T53" fmla="*/ 0 h 27"/>
                <a:gd name="T54" fmla="*/ 1 w 51"/>
                <a:gd name="T55" fmla="*/ 1 h 27"/>
                <a:gd name="T56" fmla="*/ 1 w 51"/>
                <a:gd name="T57" fmla="*/ 1 h 27"/>
                <a:gd name="T58" fmla="*/ 1 w 51"/>
                <a:gd name="T59" fmla="*/ 1 h 27"/>
                <a:gd name="T60" fmla="*/ 1 w 51"/>
                <a:gd name="T61" fmla="*/ 1 h 27"/>
                <a:gd name="T62" fmla="*/ 2 w 51"/>
                <a:gd name="T63" fmla="*/ 1 h 27"/>
                <a:gd name="T64" fmla="*/ 2 w 51"/>
                <a:gd name="T65" fmla="*/ 1 h 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1"/>
                <a:gd name="T100" fmla="*/ 0 h 27"/>
                <a:gd name="T101" fmla="*/ 51 w 51"/>
                <a:gd name="T102" fmla="*/ 27 h 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1" h="27">
                  <a:moveTo>
                    <a:pt x="26" y="27"/>
                  </a:moveTo>
                  <a:lnTo>
                    <a:pt x="32" y="27"/>
                  </a:lnTo>
                  <a:lnTo>
                    <a:pt x="36" y="25"/>
                  </a:lnTo>
                  <a:lnTo>
                    <a:pt x="39" y="25"/>
                  </a:lnTo>
                  <a:lnTo>
                    <a:pt x="43" y="23"/>
                  </a:lnTo>
                  <a:lnTo>
                    <a:pt x="47" y="21"/>
                  </a:lnTo>
                  <a:lnTo>
                    <a:pt x="49" y="19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1" y="12"/>
                  </a:lnTo>
                  <a:lnTo>
                    <a:pt x="49" y="8"/>
                  </a:lnTo>
                  <a:lnTo>
                    <a:pt x="47" y="6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1" y="25"/>
                  </a:lnTo>
                  <a:lnTo>
                    <a:pt x="15" y="25"/>
                  </a:lnTo>
                  <a:lnTo>
                    <a:pt x="21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82" name="Freeform 417"/>
            <p:cNvSpPr>
              <a:spLocks/>
            </p:cNvSpPr>
            <p:nvPr/>
          </p:nvSpPr>
          <p:spPr bwMode="auto">
            <a:xfrm>
              <a:off x="2570" y="2747"/>
              <a:ext cx="26" cy="11"/>
            </a:xfrm>
            <a:custGeom>
              <a:avLst/>
              <a:gdLst>
                <a:gd name="T0" fmla="*/ 2 w 51"/>
                <a:gd name="T1" fmla="*/ 1 h 27"/>
                <a:gd name="T2" fmla="*/ 2 w 51"/>
                <a:gd name="T3" fmla="*/ 1 h 27"/>
                <a:gd name="T4" fmla="*/ 3 w 51"/>
                <a:gd name="T5" fmla="*/ 1 h 27"/>
                <a:gd name="T6" fmla="*/ 3 w 51"/>
                <a:gd name="T7" fmla="*/ 1 h 27"/>
                <a:gd name="T8" fmla="*/ 3 w 51"/>
                <a:gd name="T9" fmla="*/ 1 h 27"/>
                <a:gd name="T10" fmla="*/ 3 w 51"/>
                <a:gd name="T11" fmla="*/ 1 h 27"/>
                <a:gd name="T12" fmla="*/ 4 w 51"/>
                <a:gd name="T13" fmla="*/ 0 h 27"/>
                <a:gd name="T14" fmla="*/ 4 w 51"/>
                <a:gd name="T15" fmla="*/ 0 h 27"/>
                <a:gd name="T16" fmla="*/ 4 w 51"/>
                <a:gd name="T17" fmla="*/ 0 h 27"/>
                <a:gd name="T18" fmla="*/ 4 w 51"/>
                <a:gd name="T19" fmla="*/ 0 h 27"/>
                <a:gd name="T20" fmla="*/ 4 w 51"/>
                <a:gd name="T21" fmla="*/ 0 h 27"/>
                <a:gd name="T22" fmla="*/ 3 w 51"/>
                <a:gd name="T23" fmla="*/ 0 h 27"/>
                <a:gd name="T24" fmla="*/ 3 w 51"/>
                <a:gd name="T25" fmla="*/ 0 h 27"/>
                <a:gd name="T26" fmla="*/ 3 w 51"/>
                <a:gd name="T27" fmla="*/ 0 h 27"/>
                <a:gd name="T28" fmla="*/ 3 w 51"/>
                <a:gd name="T29" fmla="*/ 0 h 27"/>
                <a:gd name="T30" fmla="*/ 2 w 51"/>
                <a:gd name="T31" fmla="*/ 0 h 27"/>
                <a:gd name="T32" fmla="*/ 2 w 51"/>
                <a:gd name="T33" fmla="*/ 0 h 27"/>
                <a:gd name="T34" fmla="*/ 2 w 51"/>
                <a:gd name="T35" fmla="*/ 0 h 27"/>
                <a:gd name="T36" fmla="*/ 1 w 51"/>
                <a:gd name="T37" fmla="*/ 0 h 27"/>
                <a:gd name="T38" fmla="*/ 1 w 51"/>
                <a:gd name="T39" fmla="*/ 0 h 27"/>
                <a:gd name="T40" fmla="*/ 1 w 51"/>
                <a:gd name="T41" fmla="*/ 0 h 27"/>
                <a:gd name="T42" fmla="*/ 1 w 51"/>
                <a:gd name="T43" fmla="*/ 0 h 27"/>
                <a:gd name="T44" fmla="*/ 1 w 51"/>
                <a:gd name="T45" fmla="*/ 0 h 27"/>
                <a:gd name="T46" fmla="*/ 0 w 51"/>
                <a:gd name="T47" fmla="*/ 0 h 27"/>
                <a:gd name="T48" fmla="*/ 0 w 51"/>
                <a:gd name="T49" fmla="*/ 0 h 27"/>
                <a:gd name="T50" fmla="*/ 0 w 51"/>
                <a:gd name="T51" fmla="*/ 0 h 27"/>
                <a:gd name="T52" fmla="*/ 1 w 51"/>
                <a:gd name="T53" fmla="*/ 0 h 27"/>
                <a:gd name="T54" fmla="*/ 1 w 51"/>
                <a:gd name="T55" fmla="*/ 1 h 27"/>
                <a:gd name="T56" fmla="*/ 1 w 51"/>
                <a:gd name="T57" fmla="*/ 1 h 27"/>
                <a:gd name="T58" fmla="*/ 1 w 51"/>
                <a:gd name="T59" fmla="*/ 1 h 27"/>
                <a:gd name="T60" fmla="*/ 1 w 51"/>
                <a:gd name="T61" fmla="*/ 1 h 27"/>
                <a:gd name="T62" fmla="*/ 2 w 51"/>
                <a:gd name="T63" fmla="*/ 1 h 27"/>
                <a:gd name="T64" fmla="*/ 2 w 51"/>
                <a:gd name="T65" fmla="*/ 1 h 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1"/>
                <a:gd name="T100" fmla="*/ 0 h 27"/>
                <a:gd name="T101" fmla="*/ 51 w 51"/>
                <a:gd name="T102" fmla="*/ 27 h 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1" h="27">
                  <a:moveTo>
                    <a:pt x="26" y="27"/>
                  </a:moveTo>
                  <a:lnTo>
                    <a:pt x="32" y="27"/>
                  </a:lnTo>
                  <a:lnTo>
                    <a:pt x="36" y="25"/>
                  </a:lnTo>
                  <a:lnTo>
                    <a:pt x="39" y="25"/>
                  </a:lnTo>
                  <a:lnTo>
                    <a:pt x="43" y="23"/>
                  </a:lnTo>
                  <a:lnTo>
                    <a:pt x="47" y="21"/>
                  </a:lnTo>
                  <a:lnTo>
                    <a:pt x="49" y="19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1" y="12"/>
                  </a:lnTo>
                  <a:lnTo>
                    <a:pt x="49" y="8"/>
                  </a:lnTo>
                  <a:lnTo>
                    <a:pt x="47" y="6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1" y="25"/>
                  </a:lnTo>
                  <a:lnTo>
                    <a:pt x="15" y="25"/>
                  </a:lnTo>
                  <a:lnTo>
                    <a:pt x="21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83" name="Freeform 418"/>
            <p:cNvSpPr>
              <a:spLocks/>
            </p:cNvSpPr>
            <p:nvPr/>
          </p:nvSpPr>
          <p:spPr bwMode="auto">
            <a:xfrm>
              <a:off x="2917" y="2733"/>
              <a:ext cx="20" cy="8"/>
            </a:xfrm>
            <a:custGeom>
              <a:avLst/>
              <a:gdLst>
                <a:gd name="T0" fmla="*/ 2 w 39"/>
                <a:gd name="T1" fmla="*/ 0 h 19"/>
                <a:gd name="T2" fmla="*/ 2 w 39"/>
                <a:gd name="T3" fmla="*/ 0 h 19"/>
                <a:gd name="T4" fmla="*/ 2 w 39"/>
                <a:gd name="T5" fmla="*/ 0 h 19"/>
                <a:gd name="T6" fmla="*/ 2 w 39"/>
                <a:gd name="T7" fmla="*/ 0 h 19"/>
                <a:gd name="T8" fmla="*/ 3 w 39"/>
                <a:gd name="T9" fmla="*/ 0 h 19"/>
                <a:gd name="T10" fmla="*/ 3 w 39"/>
                <a:gd name="T11" fmla="*/ 0 h 19"/>
                <a:gd name="T12" fmla="*/ 3 w 39"/>
                <a:gd name="T13" fmla="*/ 0 h 19"/>
                <a:gd name="T14" fmla="*/ 3 w 39"/>
                <a:gd name="T15" fmla="*/ 0 h 19"/>
                <a:gd name="T16" fmla="*/ 3 w 39"/>
                <a:gd name="T17" fmla="*/ 0 h 19"/>
                <a:gd name="T18" fmla="*/ 3 w 39"/>
                <a:gd name="T19" fmla="*/ 0 h 19"/>
                <a:gd name="T20" fmla="*/ 3 w 39"/>
                <a:gd name="T21" fmla="*/ 0 h 19"/>
                <a:gd name="T22" fmla="*/ 3 w 39"/>
                <a:gd name="T23" fmla="*/ 0 h 19"/>
                <a:gd name="T24" fmla="*/ 3 w 39"/>
                <a:gd name="T25" fmla="*/ 0 h 19"/>
                <a:gd name="T26" fmla="*/ 2 w 39"/>
                <a:gd name="T27" fmla="*/ 0 h 19"/>
                <a:gd name="T28" fmla="*/ 2 w 39"/>
                <a:gd name="T29" fmla="*/ 0 h 19"/>
                <a:gd name="T30" fmla="*/ 2 w 39"/>
                <a:gd name="T31" fmla="*/ 0 h 19"/>
                <a:gd name="T32" fmla="*/ 2 w 39"/>
                <a:gd name="T33" fmla="*/ 0 h 19"/>
                <a:gd name="T34" fmla="*/ 2 w 39"/>
                <a:gd name="T35" fmla="*/ 0 h 19"/>
                <a:gd name="T36" fmla="*/ 1 w 39"/>
                <a:gd name="T37" fmla="*/ 0 h 19"/>
                <a:gd name="T38" fmla="*/ 1 w 39"/>
                <a:gd name="T39" fmla="*/ 0 h 19"/>
                <a:gd name="T40" fmla="*/ 1 w 39"/>
                <a:gd name="T41" fmla="*/ 0 h 19"/>
                <a:gd name="T42" fmla="*/ 1 w 39"/>
                <a:gd name="T43" fmla="*/ 0 h 19"/>
                <a:gd name="T44" fmla="*/ 1 w 39"/>
                <a:gd name="T45" fmla="*/ 0 h 19"/>
                <a:gd name="T46" fmla="*/ 0 w 39"/>
                <a:gd name="T47" fmla="*/ 0 h 19"/>
                <a:gd name="T48" fmla="*/ 0 w 39"/>
                <a:gd name="T49" fmla="*/ 0 h 19"/>
                <a:gd name="T50" fmla="*/ 0 w 39"/>
                <a:gd name="T51" fmla="*/ 0 h 19"/>
                <a:gd name="T52" fmla="*/ 1 w 39"/>
                <a:gd name="T53" fmla="*/ 0 h 19"/>
                <a:gd name="T54" fmla="*/ 1 w 39"/>
                <a:gd name="T55" fmla="*/ 0 h 19"/>
                <a:gd name="T56" fmla="*/ 1 w 39"/>
                <a:gd name="T57" fmla="*/ 0 h 19"/>
                <a:gd name="T58" fmla="*/ 1 w 39"/>
                <a:gd name="T59" fmla="*/ 0 h 19"/>
                <a:gd name="T60" fmla="*/ 1 w 39"/>
                <a:gd name="T61" fmla="*/ 0 h 19"/>
                <a:gd name="T62" fmla="*/ 2 w 39"/>
                <a:gd name="T63" fmla="*/ 0 h 19"/>
                <a:gd name="T64" fmla="*/ 2 w 39"/>
                <a:gd name="T65" fmla="*/ 0 h 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"/>
                <a:gd name="T100" fmla="*/ 0 h 19"/>
                <a:gd name="T101" fmla="*/ 39 w 39"/>
                <a:gd name="T102" fmla="*/ 19 h 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" h="19">
                  <a:moveTo>
                    <a:pt x="20" y="19"/>
                  </a:moveTo>
                  <a:lnTo>
                    <a:pt x="22" y="19"/>
                  </a:lnTo>
                  <a:lnTo>
                    <a:pt x="26" y="19"/>
                  </a:lnTo>
                  <a:lnTo>
                    <a:pt x="32" y="17"/>
                  </a:lnTo>
                  <a:lnTo>
                    <a:pt x="33" y="17"/>
                  </a:lnTo>
                  <a:lnTo>
                    <a:pt x="35" y="15"/>
                  </a:lnTo>
                  <a:lnTo>
                    <a:pt x="37" y="13"/>
                  </a:lnTo>
                  <a:lnTo>
                    <a:pt x="39" y="11"/>
                  </a:lnTo>
                  <a:lnTo>
                    <a:pt x="39" y="7"/>
                  </a:lnTo>
                  <a:lnTo>
                    <a:pt x="37" y="5"/>
                  </a:lnTo>
                  <a:lnTo>
                    <a:pt x="35" y="3"/>
                  </a:lnTo>
                  <a:lnTo>
                    <a:pt x="33" y="2"/>
                  </a:lnTo>
                  <a:lnTo>
                    <a:pt x="32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3" y="15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13" y="19"/>
                  </a:lnTo>
                  <a:lnTo>
                    <a:pt x="17" y="19"/>
                  </a:lnTo>
                  <a:lnTo>
                    <a:pt x="20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6" name="Group 419"/>
            <p:cNvGrpSpPr>
              <a:grpSpLocks/>
            </p:cNvGrpSpPr>
            <p:nvPr/>
          </p:nvGrpSpPr>
          <p:grpSpPr bwMode="auto">
            <a:xfrm>
              <a:off x="2917" y="2733"/>
              <a:ext cx="20" cy="8"/>
              <a:chOff x="2626" y="2595"/>
              <a:chExt cx="20" cy="10"/>
            </a:xfrm>
          </p:grpSpPr>
          <p:sp>
            <p:nvSpPr>
              <p:cNvPr id="21142" name="Freeform 420"/>
              <p:cNvSpPr>
                <a:spLocks/>
              </p:cNvSpPr>
              <p:nvPr/>
            </p:nvSpPr>
            <p:spPr bwMode="auto">
              <a:xfrm>
                <a:off x="2626" y="2595"/>
                <a:ext cx="20" cy="10"/>
              </a:xfrm>
              <a:custGeom>
                <a:avLst/>
                <a:gdLst>
                  <a:gd name="T0" fmla="*/ 2 w 39"/>
                  <a:gd name="T1" fmla="*/ 2 h 19"/>
                  <a:gd name="T2" fmla="*/ 2 w 39"/>
                  <a:gd name="T3" fmla="*/ 2 h 19"/>
                  <a:gd name="T4" fmla="*/ 2 w 39"/>
                  <a:gd name="T5" fmla="*/ 2 h 19"/>
                  <a:gd name="T6" fmla="*/ 2 w 39"/>
                  <a:gd name="T7" fmla="*/ 2 h 19"/>
                  <a:gd name="T8" fmla="*/ 3 w 39"/>
                  <a:gd name="T9" fmla="*/ 2 h 19"/>
                  <a:gd name="T10" fmla="*/ 3 w 39"/>
                  <a:gd name="T11" fmla="*/ 1 h 19"/>
                  <a:gd name="T12" fmla="*/ 3 w 39"/>
                  <a:gd name="T13" fmla="*/ 1 h 19"/>
                  <a:gd name="T14" fmla="*/ 3 w 39"/>
                  <a:gd name="T15" fmla="*/ 1 h 19"/>
                  <a:gd name="T16" fmla="*/ 3 w 39"/>
                  <a:gd name="T17" fmla="*/ 1 h 19"/>
                  <a:gd name="T18" fmla="*/ 3 w 39"/>
                  <a:gd name="T19" fmla="*/ 1 h 19"/>
                  <a:gd name="T20" fmla="*/ 3 w 39"/>
                  <a:gd name="T21" fmla="*/ 1 h 19"/>
                  <a:gd name="T22" fmla="*/ 3 w 39"/>
                  <a:gd name="T23" fmla="*/ 1 h 19"/>
                  <a:gd name="T24" fmla="*/ 3 w 39"/>
                  <a:gd name="T25" fmla="*/ 1 h 19"/>
                  <a:gd name="T26" fmla="*/ 2 w 39"/>
                  <a:gd name="T27" fmla="*/ 1 h 19"/>
                  <a:gd name="T28" fmla="*/ 2 w 39"/>
                  <a:gd name="T29" fmla="*/ 0 h 19"/>
                  <a:gd name="T30" fmla="*/ 2 w 39"/>
                  <a:gd name="T31" fmla="*/ 0 h 19"/>
                  <a:gd name="T32" fmla="*/ 2 w 39"/>
                  <a:gd name="T33" fmla="*/ 0 h 19"/>
                  <a:gd name="T34" fmla="*/ 2 w 39"/>
                  <a:gd name="T35" fmla="*/ 0 h 19"/>
                  <a:gd name="T36" fmla="*/ 1 w 39"/>
                  <a:gd name="T37" fmla="*/ 0 h 19"/>
                  <a:gd name="T38" fmla="*/ 1 w 39"/>
                  <a:gd name="T39" fmla="*/ 1 h 19"/>
                  <a:gd name="T40" fmla="*/ 1 w 39"/>
                  <a:gd name="T41" fmla="*/ 1 h 19"/>
                  <a:gd name="T42" fmla="*/ 1 w 39"/>
                  <a:gd name="T43" fmla="*/ 1 h 19"/>
                  <a:gd name="T44" fmla="*/ 1 w 39"/>
                  <a:gd name="T45" fmla="*/ 1 h 19"/>
                  <a:gd name="T46" fmla="*/ 0 w 39"/>
                  <a:gd name="T47" fmla="*/ 1 h 19"/>
                  <a:gd name="T48" fmla="*/ 0 w 39"/>
                  <a:gd name="T49" fmla="*/ 1 h 19"/>
                  <a:gd name="T50" fmla="*/ 0 w 39"/>
                  <a:gd name="T51" fmla="*/ 1 h 19"/>
                  <a:gd name="T52" fmla="*/ 1 w 39"/>
                  <a:gd name="T53" fmla="*/ 1 h 19"/>
                  <a:gd name="T54" fmla="*/ 1 w 39"/>
                  <a:gd name="T55" fmla="*/ 1 h 19"/>
                  <a:gd name="T56" fmla="*/ 1 w 39"/>
                  <a:gd name="T57" fmla="*/ 2 h 19"/>
                  <a:gd name="T58" fmla="*/ 1 w 39"/>
                  <a:gd name="T59" fmla="*/ 2 h 19"/>
                  <a:gd name="T60" fmla="*/ 1 w 39"/>
                  <a:gd name="T61" fmla="*/ 2 h 19"/>
                  <a:gd name="T62" fmla="*/ 2 w 39"/>
                  <a:gd name="T63" fmla="*/ 2 h 19"/>
                  <a:gd name="T64" fmla="*/ 2 w 39"/>
                  <a:gd name="T65" fmla="*/ 2 h 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9"/>
                  <a:gd name="T100" fmla="*/ 0 h 19"/>
                  <a:gd name="T101" fmla="*/ 39 w 39"/>
                  <a:gd name="T102" fmla="*/ 19 h 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9" h="19">
                    <a:moveTo>
                      <a:pt x="20" y="19"/>
                    </a:moveTo>
                    <a:lnTo>
                      <a:pt x="22" y="19"/>
                    </a:lnTo>
                    <a:lnTo>
                      <a:pt x="26" y="19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7" y="13"/>
                    </a:lnTo>
                    <a:lnTo>
                      <a:pt x="39" y="11"/>
                    </a:lnTo>
                    <a:lnTo>
                      <a:pt x="39" y="7"/>
                    </a:lnTo>
                    <a:lnTo>
                      <a:pt x="37" y="5"/>
                    </a:lnTo>
                    <a:lnTo>
                      <a:pt x="35" y="3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20" y="19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3" name="Freeform 421"/>
              <p:cNvSpPr>
                <a:spLocks/>
              </p:cNvSpPr>
              <p:nvPr/>
            </p:nvSpPr>
            <p:spPr bwMode="auto">
              <a:xfrm>
                <a:off x="2626" y="2595"/>
                <a:ext cx="20" cy="10"/>
              </a:xfrm>
              <a:custGeom>
                <a:avLst/>
                <a:gdLst>
                  <a:gd name="T0" fmla="*/ 2 w 39"/>
                  <a:gd name="T1" fmla="*/ 2 h 19"/>
                  <a:gd name="T2" fmla="*/ 2 w 39"/>
                  <a:gd name="T3" fmla="*/ 2 h 19"/>
                  <a:gd name="T4" fmla="*/ 2 w 39"/>
                  <a:gd name="T5" fmla="*/ 2 h 19"/>
                  <a:gd name="T6" fmla="*/ 2 w 39"/>
                  <a:gd name="T7" fmla="*/ 2 h 19"/>
                  <a:gd name="T8" fmla="*/ 3 w 39"/>
                  <a:gd name="T9" fmla="*/ 2 h 19"/>
                  <a:gd name="T10" fmla="*/ 3 w 39"/>
                  <a:gd name="T11" fmla="*/ 1 h 19"/>
                  <a:gd name="T12" fmla="*/ 3 w 39"/>
                  <a:gd name="T13" fmla="*/ 1 h 19"/>
                  <a:gd name="T14" fmla="*/ 3 w 39"/>
                  <a:gd name="T15" fmla="*/ 1 h 19"/>
                  <a:gd name="T16" fmla="*/ 3 w 39"/>
                  <a:gd name="T17" fmla="*/ 1 h 19"/>
                  <a:gd name="T18" fmla="*/ 3 w 39"/>
                  <a:gd name="T19" fmla="*/ 1 h 19"/>
                  <a:gd name="T20" fmla="*/ 3 w 39"/>
                  <a:gd name="T21" fmla="*/ 1 h 19"/>
                  <a:gd name="T22" fmla="*/ 3 w 39"/>
                  <a:gd name="T23" fmla="*/ 1 h 19"/>
                  <a:gd name="T24" fmla="*/ 3 w 39"/>
                  <a:gd name="T25" fmla="*/ 1 h 19"/>
                  <a:gd name="T26" fmla="*/ 2 w 39"/>
                  <a:gd name="T27" fmla="*/ 1 h 19"/>
                  <a:gd name="T28" fmla="*/ 2 w 39"/>
                  <a:gd name="T29" fmla="*/ 0 h 19"/>
                  <a:gd name="T30" fmla="*/ 2 w 39"/>
                  <a:gd name="T31" fmla="*/ 0 h 19"/>
                  <a:gd name="T32" fmla="*/ 2 w 39"/>
                  <a:gd name="T33" fmla="*/ 0 h 19"/>
                  <a:gd name="T34" fmla="*/ 2 w 39"/>
                  <a:gd name="T35" fmla="*/ 0 h 19"/>
                  <a:gd name="T36" fmla="*/ 1 w 39"/>
                  <a:gd name="T37" fmla="*/ 0 h 19"/>
                  <a:gd name="T38" fmla="*/ 1 w 39"/>
                  <a:gd name="T39" fmla="*/ 1 h 19"/>
                  <a:gd name="T40" fmla="*/ 1 w 39"/>
                  <a:gd name="T41" fmla="*/ 1 h 19"/>
                  <a:gd name="T42" fmla="*/ 1 w 39"/>
                  <a:gd name="T43" fmla="*/ 1 h 19"/>
                  <a:gd name="T44" fmla="*/ 1 w 39"/>
                  <a:gd name="T45" fmla="*/ 1 h 19"/>
                  <a:gd name="T46" fmla="*/ 0 w 39"/>
                  <a:gd name="T47" fmla="*/ 1 h 19"/>
                  <a:gd name="T48" fmla="*/ 0 w 39"/>
                  <a:gd name="T49" fmla="*/ 1 h 19"/>
                  <a:gd name="T50" fmla="*/ 0 w 39"/>
                  <a:gd name="T51" fmla="*/ 1 h 19"/>
                  <a:gd name="T52" fmla="*/ 1 w 39"/>
                  <a:gd name="T53" fmla="*/ 1 h 19"/>
                  <a:gd name="T54" fmla="*/ 1 w 39"/>
                  <a:gd name="T55" fmla="*/ 1 h 19"/>
                  <a:gd name="T56" fmla="*/ 1 w 39"/>
                  <a:gd name="T57" fmla="*/ 2 h 19"/>
                  <a:gd name="T58" fmla="*/ 1 w 39"/>
                  <a:gd name="T59" fmla="*/ 2 h 19"/>
                  <a:gd name="T60" fmla="*/ 1 w 39"/>
                  <a:gd name="T61" fmla="*/ 2 h 19"/>
                  <a:gd name="T62" fmla="*/ 2 w 39"/>
                  <a:gd name="T63" fmla="*/ 2 h 19"/>
                  <a:gd name="T64" fmla="*/ 2 w 39"/>
                  <a:gd name="T65" fmla="*/ 2 h 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9"/>
                  <a:gd name="T100" fmla="*/ 0 h 19"/>
                  <a:gd name="T101" fmla="*/ 39 w 39"/>
                  <a:gd name="T102" fmla="*/ 19 h 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9" h="19">
                    <a:moveTo>
                      <a:pt x="20" y="19"/>
                    </a:moveTo>
                    <a:lnTo>
                      <a:pt x="22" y="19"/>
                    </a:lnTo>
                    <a:lnTo>
                      <a:pt x="26" y="19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7" y="13"/>
                    </a:lnTo>
                    <a:lnTo>
                      <a:pt x="39" y="11"/>
                    </a:lnTo>
                    <a:lnTo>
                      <a:pt x="39" y="7"/>
                    </a:lnTo>
                    <a:lnTo>
                      <a:pt x="37" y="5"/>
                    </a:lnTo>
                    <a:lnTo>
                      <a:pt x="35" y="3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3" y="15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20" y="19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85" name="Freeform 422"/>
            <p:cNvSpPr>
              <a:spLocks/>
            </p:cNvSpPr>
            <p:nvPr/>
          </p:nvSpPr>
          <p:spPr bwMode="auto">
            <a:xfrm>
              <a:off x="2944" y="2751"/>
              <a:ext cx="13" cy="7"/>
            </a:xfrm>
            <a:custGeom>
              <a:avLst/>
              <a:gdLst>
                <a:gd name="T0" fmla="*/ 0 w 27"/>
                <a:gd name="T1" fmla="*/ 0 h 17"/>
                <a:gd name="T2" fmla="*/ 1 w 27"/>
                <a:gd name="T3" fmla="*/ 0 h 17"/>
                <a:gd name="T4" fmla="*/ 1 w 27"/>
                <a:gd name="T5" fmla="*/ 0 h 17"/>
                <a:gd name="T6" fmla="*/ 1 w 27"/>
                <a:gd name="T7" fmla="*/ 0 h 17"/>
                <a:gd name="T8" fmla="*/ 1 w 27"/>
                <a:gd name="T9" fmla="*/ 0 h 17"/>
                <a:gd name="T10" fmla="*/ 1 w 27"/>
                <a:gd name="T11" fmla="*/ 0 h 17"/>
                <a:gd name="T12" fmla="*/ 1 w 27"/>
                <a:gd name="T13" fmla="*/ 0 h 17"/>
                <a:gd name="T14" fmla="*/ 1 w 27"/>
                <a:gd name="T15" fmla="*/ 0 h 17"/>
                <a:gd name="T16" fmla="*/ 1 w 27"/>
                <a:gd name="T17" fmla="*/ 0 h 17"/>
                <a:gd name="T18" fmla="*/ 1 w 27"/>
                <a:gd name="T19" fmla="*/ 0 h 17"/>
                <a:gd name="T20" fmla="*/ 1 w 27"/>
                <a:gd name="T21" fmla="*/ 0 h 17"/>
                <a:gd name="T22" fmla="*/ 1 w 27"/>
                <a:gd name="T23" fmla="*/ 0 h 17"/>
                <a:gd name="T24" fmla="*/ 1 w 27"/>
                <a:gd name="T25" fmla="*/ 0 h 17"/>
                <a:gd name="T26" fmla="*/ 1 w 27"/>
                <a:gd name="T27" fmla="*/ 0 h 17"/>
                <a:gd name="T28" fmla="*/ 1 w 27"/>
                <a:gd name="T29" fmla="*/ 0 h 17"/>
                <a:gd name="T30" fmla="*/ 1 w 27"/>
                <a:gd name="T31" fmla="*/ 0 h 17"/>
                <a:gd name="T32" fmla="*/ 0 w 27"/>
                <a:gd name="T33" fmla="*/ 0 h 17"/>
                <a:gd name="T34" fmla="*/ 0 w 27"/>
                <a:gd name="T35" fmla="*/ 0 h 17"/>
                <a:gd name="T36" fmla="*/ 0 w 27"/>
                <a:gd name="T37" fmla="*/ 0 h 17"/>
                <a:gd name="T38" fmla="*/ 0 w 27"/>
                <a:gd name="T39" fmla="*/ 0 h 17"/>
                <a:gd name="T40" fmla="*/ 0 w 27"/>
                <a:gd name="T41" fmla="*/ 0 h 17"/>
                <a:gd name="T42" fmla="*/ 0 w 27"/>
                <a:gd name="T43" fmla="*/ 0 h 17"/>
                <a:gd name="T44" fmla="*/ 0 w 27"/>
                <a:gd name="T45" fmla="*/ 0 h 17"/>
                <a:gd name="T46" fmla="*/ 0 w 27"/>
                <a:gd name="T47" fmla="*/ 0 h 17"/>
                <a:gd name="T48" fmla="*/ 0 w 27"/>
                <a:gd name="T49" fmla="*/ 0 h 17"/>
                <a:gd name="T50" fmla="*/ 0 w 27"/>
                <a:gd name="T51" fmla="*/ 0 h 17"/>
                <a:gd name="T52" fmla="*/ 0 w 27"/>
                <a:gd name="T53" fmla="*/ 0 h 17"/>
                <a:gd name="T54" fmla="*/ 0 w 27"/>
                <a:gd name="T55" fmla="*/ 0 h 17"/>
                <a:gd name="T56" fmla="*/ 0 w 27"/>
                <a:gd name="T57" fmla="*/ 0 h 17"/>
                <a:gd name="T58" fmla="*/ 0 w 27"/>
                <a:gd name="T59" fmla="*/ 0 h 17"/>
                <a:gd name="T60" fmla="*/ 0 w 27"/>
                <a:gd name="T61" fmla="*/ 0 h 17"/>
                <a:gd name="T62" fmla="*/ 0 w 27"/>
                <a:gd name="T63" fmla="*/ 0 h 17"/>
                <a:gd name="T64" fmla="*/ 0 w 27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17"/>
                <a:gd name="T101" fmla="*/ 27 w 27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17">
                  <a:moveTo>
                    <a:pt x="13" y="17"/>
                  </a:moveTo>
                  <a:lnTo>
                    <a:pt x="17" y="17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3" y="13"/>
                  </a:lnTo>
                  <a:lnTo>
                    <a:pt x="25" y="13"/>
                  </a:lnTo>
                  <a:lnTo>
                    <a:pt x="27" y="11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4" y="13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7" name="Group 423"/>
            <p:cNvGrpSpPr>
              <a:grpSpLocks/>
            </p:cNvGrpSpPr>
            <p:nvPr/>
          </p:nvGrpSpPr>
          <p:grpSpPr bwMode="auto">
            <a:xfrm>
              <a:off x="2944" y="2751"/>
              <a:ext cx="13" cy="7"/>
              <a:chOff x="2652" y="2618"/>
              <a:chExt cx="13" cy="8"/>
            </a:xfrm>
          </p:grpSpPr>
          <p:sp>
            <p:nvSpPr>
              <p:cNvPr id="21140" name="Freeform 424"/>
              <p:cNvSpPr>
                <a:spLocks/>
              </p:cNvSpPr>
              <p:nvPr/>
            </p:nvSpPr>
            <p:spPr bwMode="auto">
              <a:xfrm>
                <a:off x="2652" y="2618"/>
                <a:ext cx="13" cy="8"/>
              </a:xfrm>
              <a:custGeom>
                <a:avLst/>
                <a:gdLst>
                  <a:gd name="T0" fmla="*/ 0 w 27"/>
                  <a:gd name="T1" fmla="*/ 1 h 17"/>
                  <a:gd name="T2" fmla="*/ 1 w 27"/>
                  <a:gd name="T3" fmla="*/ 1 h 17"/>
                  <a:gd name="T4" fmla="*/ 1 w 27"/>
                  <a:gd name="T5" fmla="*/ 1 h 17"/>
                  <a:gd name="T6" fmla="*/ 1 w 27"/>
                  <a:gd name="T7" fmla="*/ 0 h 17"/>
                  <a:gd name="T8" fmla="*/ 1 w 27"/>
                  <a:gd name="T9" fmla="*/ 0 h 17"/>
                  <a:gd name="T10" fmla="*/ 1 w 27"/>
                  <a:gd name="T11" fmla="*/ 0 h 17"/>
                  <a:gd name="T12" fmla="*/ 1 w 27"/>
                  <a:gd name="T13" fmla="*/ 0 h 17"/>
                  <a:gd name="T14" fmla="*/ 1 w 27"/>
                  <a:gd name="T15" fmla="*/ 0 h 17"/>
                  <a:gd name="T16" fmla="*/ 1 w 27"/>
                  <a:gd name="T17" fmla="*/ 0 h 17"/>
                  <a:gd name="T18" fmla="*/ 1 w 27"/>
                  <a:gd name="T19" fmla="*/ 0 h 17"/>
                  <a:gd name="T20" fmla="*/ 1 w 27"/>
                  <a:gd name="T21" fmla="*/ 0 h 17"/>
                  <a:gd name="T22" fmla="*/ 1 w 27"/>
                  <a:gd name="T23" fmla="*/ 0 h 17"/>
                  <a:gd name="T24" fmla="*/ 1 w 27"/>
                  <a:gd name="T25" fmla="*/ 0 h 17"/>
                  <a:gd name="T26" fmla="*/ 1 w 27"/>
                  <a:gd name="T27" fmla="*/ 0 h 17"/>
                  <a:gd name="T28" fmla="*/ 1 w 27"/>
                  <a:gd name="T29" fmla="*/ 0 h 17"/>
                  <a:gd name="T30" fmla="*/ 1 w 27"/>
                  <a:gd name="T31" fmla="*/ 0 h 17"/>
                  <a:gd name="T32" fmla="*/ 0 w 27"/>
                  <a:gd name="T33" fmla="*/ 0 h 17"/>
                  <a:gd name="T34" fmla="*/ 0 w 27"/>
                  <a:gd name="T35" fmla="*/ 0 h 17"/>
                  <a:gd name="T36" fmla="*/ 0 w 27"/>
                  <a:gd name="T37" fmla="*/ 0 h 17"/>
                  <a:gd name="T38" fmla="*/ 0 w 27"/>
                  <a:gd name="T39" fmla="*/ 0 h 17"/>
                  <a:gd name="T40" fmla="*/ 0 w 27"/>
                  <a:gd name="T41" fmla="*/ 0 h 17"/>
                  <a:gd name="T42" fmla="*/ 0 w 27"/>
                  <a:gd name="T43" fmla="*/ 0 h 17"/>
                  <a:gd name="T44" fmla="*/ 0 w 27"/>
                  <a:gd name="T45" fmla="*/ 0 h 17"/>
                  <a:gd name="T46" fmla="*/ 0 w 27"/>
                  <a:gd name="T47" fmla="*/ 0 h 17"/>
                  <a:gd name="T48" fmla="*/ 0 w 27"/>
                  <a:gd name="T49" fmla="*/ 0 h 17"/>
                  <a:gd name="T50" fmla="*/ 0 w 27"/>
                  <a:gd name="T51" fmla="*/ 0 h 17"/>
                  <a:gd name="T52" fmla="*/ 0 w 27"/>
                  <a:gd name="T53" fmla="*/ 0 h 17"/>
                  <a:gd name="T54" fmla="*/ 0 w 27"/>
                  <a:gd name="T55" fmla="*/ 0 h 17"/>
                  <a:gd name="T56" fmla="*/ 0 w 27"/>
                  <a:gd name="T57" fmla="*/ 0 h 17"/>
                  <a:gd name="T58" fmla="*/ 0 w 27"/>
                  <a:gd name="T59" fmla="*/ 0 h 17"/>
                  <a:gd name="T60" fmla="*/ 0 w 27"/>
                  <a:gd name="T61" fmla="*/ 1 h 17"/>
                  <a:gd name="T62" fmla="*/ 0 w 27"/>
                  <a:gd name="T63" fmla="*/ 1 h 17"/>
                  <a:gd name="T64" fmla="*/ 0 w 27"/>
                  <a:gd name="T65" fmla="*/ 1 h 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17"/>
                  <a:gd name="T101" fmla="*/ 27 w 27"/>
                  <a:gd name="T102" fmla="*/ 17 h 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17">
                    <a:moveTo>
                      <a:pt x="13" y="17"/>
                    </a:moveTo>
                    <a:lnTo>
                      <a:pt x="17" y="17"/>
                    </a:lnTo>
                    <a:lnTo>
                      <a:pt x="19" y="17"/>
                    </a:lnTo>
                    <a:lnTo>
                      <a:pt x="21" y="15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7" y="11"/>
                    </a:lnTo>
                    <a:lnTo>
                      <a:pt x="27" y="9"/>
                    </a:lnTo>
                    <a:lnTo>
                      <a:pt x="27" y="7"/>
                    </a:lnTo>
                    <a:lnTo>
                      <a:pt x="27" y="6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6" y="15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3" y="1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1" name="Freeform 425"/>
              <p:cNvSpPr>
                <a:spLocks/>
              </p:cNvSpPr>
              <p:nvPr/>
            </p:nvSpPr>
            <p:spPr bwMode="auto">
              <a:xfrm>
                <a:off x="2652" y="2618"/>
                <a:ext cx="13" cy="8"/>
              </a:xfrm>
              <a:custGeom>
                <a:avLst/>
                <a:gdLst>
                  <a:gd name="T0" fmla="*/ 0 w 27"/>
                  <a:gd name="T1" fmla="*/ 1 h 17"/>
                  <a:gd name="T2" fmla="*/ 1 w 27"/>
                  <a:gd name="T3" fmla="*/ 1 h 17"/>
                  <a:gd name="T4" fmla="*/ 1 w 27"/>
                  <a:gd name="T5" fmla="*/ 1 h 17"/>
                  <a:gd name="T6" fmla="*/ 1 w 27"/>
                  <a:gd name="T7" fmla="*/ 0 h 17"/>
                  <a:gd name="T8" fmla="*/ 1 w 27"/>
                  <a:gd name="T9" fmla="*/ 0 h 17"/>
                  <a:gd name="T10" fmla="*/ 1 w 27"/>
                  <a:gd name="T11" fmla="*/ 0 h 17"/>
                  <a:gd name="T12" fmla="*/ 1 w 27"/>
                  <a:gd name="T13" fmla="*/ 0 h 17"/>
                  <a:gd name="T14" fmla="*/ 1 w 27"/>
                  <a:gd name="T15" fmla="*/ 0 h 17"/>
                  <a:gd name="T16" fmla="*/ 1 w 27"/>
                  <a:gd name="T17" fmla="*/ 0 h 17"/>
                  <a:gd name="T18" fmla="*/ 1 w 27"/>
                  <a:gd name="T19" fmla="*/ 0 h 17"/>
                  <a:gd name="T20" fmla="*/ 1 w 27"/>
                  <a:gd name="T21" fmla="*/ 0 h 17"/>
                  <a:gd name="T22" fmla="*/ 1 w 27"/>
                  <a:gd name="T23" fmla="*/ 0 h 17"/>
                  <a:gd name="T24" fmla="*/ 1 w 27"/>
                  <a:gd name="T25" fmla="*/ 0 h 17"/>
                  <a:gd name="T26" fmla="*/ 1 w 27"/>
                  <a:gd name="T27" fmla="*/ 0 h 17"/>
                  <a:gd name="T28" fmla="*/ 1 w 27"/>
                  <a:gd name="T29" fmla="*/ 0 h 17"/>
                  <a:gd name="T30" fmla="*/ 1 w 27"/>
                  <a:gd name="T31" fmla="*/ 0 h 17"/>
                  <a:gd name="T32" fmla="*/ 0 w 27"/>
                  <a:gd name="T33" fmla="*/ 0 h 17"/>
                  <a:gd name="T34" fmla="*/ 0 w 27"/>
                  <a:gd name="T35" fmla="*/ 0 h 17"/>
                  <a:gd name="T36" fmla="*/ 0 w 27"/>
                  <a:gd name="T37" fmla="*/ 0 h 17"/>
                  <a:gd name="T38" fmla="*/ 0 w 27"/>
                  <a:gd name="T39" fmla="*/ 0 h 17"/>
                  <a:gd name="T40" fmla="*/ 0 w 27"/>
                  <a:gd name="T41" fmla="*/ 0 h 17"/>
                  <a:gd name="T42" fmla="*/ 0 w 27"/>
                  <a:gd name="T43" fmla="*/ 0 h 17"/>
                  <a:gd name="T44" fmla="*/ 0 w 27"/>
                  <a:gd name="T45" fmla="*/ 0 h 17"/>
                  <a:gd name="T46" fmla="*/ 0 w 27"/>
                  <a:gd name="T47" fmla="*/ 0 h 17"/>
                  <a:gd name="T48" fmla="*/ 0 w 27"/>
                  <a:gd name="T49" fmla="*/ 0 h 17"/>
                  <a:gd name="T50" fmla="*/ 0 w 27"/>
                  <a:gd name="T51" fmla="*/ 0 h 17"/>
                  <a:gd name="T52" fmla="*/ 0 w 27"/>
                  <a:gd name="T53" fmla="*/ 0 h 17"/>
                  <a:gd name="T54" fmla="*/ 0 w 27"/>
                  <a:gd name="T55" fmla="*/ 0 h 17"/>
                  <a:gd name="T56" fmla="*/ 0 w 27"/>
                  <a:gd name="T57" fmla="*/ 0 h 17"/>
                  <a:gd name="T58" fmla="*/ 0 w 27"/>
                  <a:gd name="T59" fmla="*/ 0 h 17"/>
                  <a:gd name="T60" fmla="*/ 0 w 27"/>
                  <a:gd name="T61" fmla="*/ 1 h 17"/>
                  <a:gd name="T62" fmla="*/ 0 w 27"/>
                  <a:gd name="T63" fmla="*/ 1 h 17"/>
                  <a:gd name="T64" fmla="*/ 0 w 27"/>
                  <a:gd name="T65" fmla="*/ 1 h 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17"/>
                  <a:gd name="T101" fmla="*/ 27 w 27"/>
                  <a:gd name="T102" fmla="*/ 17 h 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17">
                    <a:moveTo>
                      <a:pt x="13" y="17"/>
                    </a:moveTo>
                    <a:lnTo>
                      <a:pt x="17" y="17"/>
                    </a:lnTo>
                    <a:lnTo>
                      <a:pt x="19" y="17"/>
                    </a:lnTo>
                    <a:lnTo>
                      <a:pt x="21" y="15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7" y="11"/>
                    </a:lnTo>
                    <a:lnTo>
                      <a:pt x="27" y="9"/>
                    </a:lnTo>
                    <a:lnTo>
                      <a:pt x="27" y="7"/>
                    </a:lnTo>
                    <a:lnTo>
                      <a:pt x="27" y="6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6" y="15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3" y="17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87" name="Freeform 426"/>
            <p:cNvSpPr>
              <a:spLocks/>
            </p:cNvSpPr>
            <p:nvPr/>
          </p:nvSpPr>
          <p:spPr bwMode="auto">
            <a:xfrm>
              <a:off x="2970" y="2763"/>
              <a:ext cx="13" cy="7"/>
            </a:xfrm>
            <a:custGeom>
              <a:avLst/>
              <a:gdLst>
                <a:gd name="T0" fmla="*/ 0 w 27"/>
                <a:gd name="T1" fmla="*/ 0 h 17"/>
                <a:gd name="T2" fmla="*/ 0 w 27"/>
                <a:gd name="T3" fmla="*/ 0 h 17"/>
                <a:gd name="T4" fmla="*/ 1 w 27"/>
                <a:gd name="T5" fmla="*/ 0 h 17"/>
                <a:gd name="T6" fmla="*/ 1 w 27"/>
                <a:gd name="T7" fmla="*/ 0 h 17"/>
                <a:gd name="T8" fmla="*/ 1 w 27"/>
                <a:gd name="T9" fmla="*/ 0 h 17"/>
                <a:gd name="T10" fmla="*/ 1 w 27"/>
                <a:gd name="T11" fmla="*/ 0 h 17"/>
                <a:gd name="T12" fmla="*/ 1 w 27"/>
                <a:gd name="T13" fmla="*/ 0 h 17"/>
                <a:gd name="T14" fmla="*/ 1 w 27"/>
                <a:gd name="T15" fmla="*/ 0 h 17"/>
                <a:gd name="T16" fmla="*/ 1 w 27"/>
                <a:gd name="T17" fmla="*/ 0 h 17"/>
                <a:gd name="T18" fmla="*/ 1 w 27"/>
                <a:gd name="T19" fmla="*/ 0 h 17"/>
                <a:gd name="T20" fmla="*/ 1 w 27"/>
                <a:gd name="T21" fmla="*/ 0 h 17"/>
                <a:gd name="T22" fmla="*/ 1 w 27"/>
                <a:gd name="T23" fmla="*/ 0 h 17"/>
                <a:gd name="T24" fmla="*/ 1 w 27"/>
                <a:gd name="T25" fmla="*/ 0 h 17"/>
                <a:gd name="T26" fmla="*/ 1 w 27"/>
                <a:gd name="T27" fmla="*/ 0 h 17"/>
                <a:gd name="T28" fmla="*/ 1 w 27"/>
                <a:gd name="T29" fmla="*/ 0 h 17"/>
                <a:gd name="T30" fmla="*/ 0 w 27"/>
                <a:gd name="T31" fmla="*/ 0 h 17"/>
                <a:gd name="T32" fmla="*/ 0 w 27"/>
                <a:gd name="T33" fmla="*/ 0 h 17"/>
                <a:gd name="T34" fmla="*/ 0 w 27"/>
                <a:gd name="T35" fmla="*/ 0 h 17"/>
                <a:gd name="T36" fmla="*/ 0 w 27"/>
                <a:gd name="T37" fmla="*/ 0 h 17"/>
                <a:gd name="T38" fmla="*/ 0 w 27"/>
                <a:gd name="T39" fmla="*/ 0 h 17"/>
                <a:gd name="T40" fmla="*/ 0 w 27"/>
                <a:gd name="T41" fmla="*/ 0 h 17"/>
                <a:gd name="T42" fmla="*/ 0 w 27"/>
                <a:gd name="T43" fmla="*/ 0 h 17"/>
                <a:gd name="T44" fmla="*/ 0 w 27"/>
                <a:gd name="T45" fmla="*/ 0 h 17"/>
                <a:gd name="T46" fmla="*/ 0 w 27"/>
                <a:gd name="T47" fmla="*/ 0 h 17"/>
                <a:gd name="T48" fmla="*/ 0 w 27"/>
                <a:gd name="T49" fmla="*/ 0 h 17"/>
                <a:gd name="T50" fmla="*/ 0 w 27"/>
                <a:gd name="T51" fmla="*/ 0 h 17"/>
                <a:gd name="T52" fmla="*/ 0 w 27"/>
                <a:gd name="T53" fmla="*/ 0 h 17"/>
                <a:gd name="T54" fmla="*/ 0 w 27"/>
                <a:gd name="T55" fmla="*/ 0 h 17"/>
                <a:gd name="T56" fmla="*/ 0 w 27"/>
                <a:gd name="T57" fmla="*/ 0 h 17"/>
                <a:gd name="T58" fmla="*/ 0 w 27"/>
                <a:gd name="T59" fmla="*/ 0 h 17"/>
                <a:gd name="T60" fmla="*/ 0 w 27"/>
                <a:gd name="T61" fmla="*/ 0 h 17"/>
                <a:gd name="T62" fmla="*/ 0 w 27"/>
                <a:gd name="T63" fmla="*/ 0 h 17"/>
                <a:gd name="T64" fmla="*/ 0 w 27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17"/>
                <a:gd name="T101" fmla="*/ 27 w 27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17">
                  <a:moveTo>
                    <a:pt x="13" y="17"/>
                  </a:moveTo>
                  <a:lnTo>
                    <a:pt x="15" y="17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3" y="15"/>
                  </a:lnTo>
                  <a:lnTo>
                    <a:pt x="25" y="13"/>
                  </a:lnTo>
                  <a:lnTo>
                    <a:pt x="27" y="11"/>
                  </a:lnTo>
                  <a:lnTo>
                    <a:pt x="27" y="9"/>
                  </a:lnTo>
                  <a:lnTo>
                    <a:pt x="27" y="8"/>
                  </a:lnTo>
                  <a:lnTo>
                    <a:pt x="25" y="6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4" y="13"/>
                  </a:lnTo>
                  <a:lnTo>
                    <a:pt x="4" y="15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11" y="17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8" name="Group 427"/>
            <p:cNvGrpSpPr>
              <a:grpSpLocks/>
            </p:cNvGrpSpPr>
            <p:nvPr/>
          </p:nvGrpSpPr>
          <p:grpSpPr bwMode="auto">
            <a:xfrm>
              <a:off x="2970" y="2763"/>
              <a:ext cx="13" cy="7"/>
              <a:chOff x="2677" y="2632"/>
              <a:chExt cx="13" cy="9"/>
            </a:xfrm>
          </p:grpSpPr>
          <p:sp>
            <p:nvSpPr>
              <p:cNvPr id="21138" name="Freeform 428"/>
              <p:cNvSpPr>
                <a:spLocks/>
              </p:cNvSpPr>
              <p:nvPr/>
            </p:nvSpPr>
            <p:spPr bwMode="auto">
              <a:xfrm>
                <a:off x="2677" y="2632"/>
                <a:ext cx="13" cy="9"/>
              </a:xfrm>
              <a:custGeom>
                <a:avLst/>
                <a:gdLst>
                  <a:gd name="T0" fmla="*/ 0 w 27"/>
                  <a:gd name="T1" fmla="*/ 2 h 17"/>
                  <a:gd name="T2" fmla="*/ 0 w 27"/>
                  <a:gd name="T3" fmla="*/ 2 h 17"/>
                  <a:gd name="T4" fmla="*/ 1 w 27"/>
                  <a:gd name="T5" fmla="*/ 2 h 17"/>
                  <a:gd name="T6" fmla="*/ 1 w 27"/>
                  <a:gd name="T7" fmla="*/ 1 h 17"/>
                  <a:gd name="T8" fmla="*/ 1 w 27"/>
                  <a:gd name="T9" fmla="*/ 1 h 17"/>
                  <a:gd name="T10" fmla="*/ 1 w 27"/>
                  <a:gd name="T11" fmla="*/ 1 h 17"/>
                  <a:gd name="T12" fmla="*/ 1 w 27"/>
                  <a:gd name="T13" fmla="*/ 1 h 17"/>
                  <a:gd name="T14" fmla="*/ 1 w 27"/>
                  <a:gd name="T15" fmla="*/ 1 h 17"/>
                  <a:gd name="T16" fmla="*/ 1 w 27"/>
                  <a:gd name="T17" fmla="*/ 1 h 17"/>
                  <a:gd name="T18" fmla="*/ 1 w 27"/>
                  <a:gd name="T19" fmla="*/ 1 h 17"/>
                  <a:gd name="T20" fmla="*/ 1 w 27"/>
                  <a:gd name="T21" fmla="*/ 1 h 17"/>
                  <a:gd name="T22" fmla="*/ 1 w 27"/>
                  <a:gd name="T23" fmla="*/ 1 h 17"/>
                  <a:gd name="T24" fmla="*/ 1 w 27"/>
                  <a:gd name="T25" fmla="*/ 1 h 17"/>
                  <a:gd name="T26" fmla="*/ 1 w 27"/>
                  <a:gd name="T27" fmla="*/ 1 h 17"/>
                  <a:gd name="T28" fmla="*/ 1 w 27"/>
                  <a:gd name="T29" fmla="*/ 0 h 17"/>
                  <a:gd name="T30" fmla="*/ 0 w 27"/>
                  <a:gd name="T31" fmla="*/ 0 h 17"/>
                  <a:gd name="T32" fmla="*/ 0 w 27"/>
                  <a:gd name="T33" fmla="*/ 0 h 17"/>
                  <a:gd name="T34" fmla="*/ 0 w 27"/>
                  <a:gd name="T35" fmla="*/ 0 h 17"/>
                  <a:gd name="T36" fmla="*/ 0 w 27"/>
                  <a:gd name="T37" fmla="*/ 0 h 17"/>
                  <a:gd name="T38" fmla="*/ 0 w 27"/>
                  <a:gd name="T39" fmla="*/ 1 h 17"/>
                  <a:gd name="T40" fmla="*/ 0 w 27"/>
                  <a:gd name="T41" fmla="*/ 1 h 17"/>
                  <a:gd name="T42" fmla="*/ 0 w 27"/>
                  <a:gd name="T43" fmla="*/ 1 h 17"/>
                  <a:gd name="T44" fmla="*/ 0 w 27"/>
                  <a:gd name="T45" fmla="*/ 1 h 17"/>
                  <a:gd name="T46" fmla="*/ 0 w 27"/>
                  <a:gd name="T47" fmla="*/ 1 h 17"/>
                  <a:gd name="T48" fmla="*/ 0 w 27"/>
                  <a:gd name="T49" fmla="*/ 1 h 17"/>
                  <a:gd name="T50" fmla="*/ 0 w 27"/>
                  <a:gd name="T51" fmla="*/ 1 h 17"/>
                  <a:gd name="T52" fmla="*/ 0 w 27"/>
                  <a:gd name="T53" fmla="*/ 1 h 17"/>
                  <a:gd name="T54" fmla="*/ 0 w 27"/>
                  <a:gd name="T55" fmla="*/ 1 h 17"/>
                  <a:gd name="T56" fmla="*/ 0 w 27"/>
                  <a:gd name="T57" fmla="*/ 1 h 17"/>
                  <a:gd name="T58" fmla="*/ 0 w 27"/>
                  <a:gd name="T59" fmla="*/ 1 h 17"/>
                  <a:gd name="T60" fmla="*/ 0 w 27"/>
                  <a:gd name="T61" fmla="*/ 2 h 17"/>
                  <a:gd name="T62" fmla="*/ 0 w 27"/>
                  <a:gd name="T63" fmla="*/ 2 h 17"/>
                  <a:gd name="T64" fmla="*/ 0 w 27"/>
                  <a:gd name="T65" fmla="*/ 2 h 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17"/>
                  <a:gd name="T101" fmla="*/ 27 w 27"/>
                  <a:gd name="T102" fmla="*/ 17 h 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17">
                    <a:moveTo>
                      <a:pt x="13" y="17"/>
                    </a:moveTo>
                    <a:lnTo>
                      <a:pt x="15" y="17"/>
                    </a:lnTo>
                    <a:lnTo>
                      <a:pt x="19" y="17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3"/>
                    </a:lnTo>
                    <a:lnTo>
                      <a:pt x="27" y="11"/>
                    </a:lnTo>
                    <a:lnTo>
                      <a:pt x="27" y="9"/>
                    </a:lnTo>
                    <a:lnTo>
                      <a:pt x="27" y="8"/>
                    </a:lnTo>
                    <a:lnTo>
                      <a:pt x="25" y="6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1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9" name="Freeform 429"/>
              <p:cNvSpPr>
                <a:spLocks/>
              </p:cNvSpPr>
              <p:nvPr/>
            </p:nvSpPr>
            <p:spPr bwMode="auto">
              <a:xfrm>
                <a:off x="2677" y="2632"/>
                <a:ext cx="13" cy="9"/>
              </a:xfrm>
              <a:custGeom>
                <a:avLst/>
                <a:gdLst>
                  <a:gd name="T0" fmla="*/ 0 w 27"/>
                  <a:gd name="T1" fmla="*/ 2 h 17"/>
                  <a:gd name="T2" fmla="*/ 0 w 27"/>
                  <a:gd name="T3" fmla="*/ 2 h 17"/>
                  <a:gd name="T4" fmla="*/ 1 w 27"/>
                  <a:gd name="T5" fmla="*/ 2 h 17"/>
                  <a:gd name="T6" fmla="*/ 1 w 27"/>
                  <a:gd name="T7" fmla="*/ 1 h 17"/>
                  <a:gd name="T8" fmla="*/ 1 w 27"/>
                  <a:gd name="T9" fmla="*/ 1 h 17"/>
                  <a:gd name="T10" fmla="*/ 1 w 27"/>
                  <a:gd name="T11" fmla="*/ 1 h 17"/>
                  <a:gd name="T12" fmla="*/ 1 w 27"/>
                  <a:gd name="T13" fmla="*/ 1 h 17"/>
                  <a:gd name="T14" fmla="*/ 1 w 27"/>
                  <a:gd name="T15" fmla="*/ 1 h 17"/>
                  <a:gd name="T16" fmla="*/ 1 w 27"/>
                  <a:gd name="T17" fmla="*/ 1 h 17"/>
                  <a:gd name="T18" fmla="*/ 1 w 27"/>
                  <a:gd name="T19" fmla="*/ 1 h 17"/>
                  <a:gd name="T20" fmla="*/ 1 w 27"/>
                  <a:gd name="T21" fmla="*/ 1 h 17"/>
                  <a:gd name="T22" fmla="*/ 1 w 27"/>
                  <a:gd name="T23" fmla="*/ 1 h 17"/>
                  <a:gd name="T24" fmla="*/ 1 w 27"/>
                  <a:gd name="T25" fmla="*/ 1 h 17"/>
                  <a:gd name="T26" fmla="*/ 1 w 27"/>
                  <a:gd name="T27" fmla="*/ 1 h 17"/>
                  <a:gd name="T28" fmla="*/ 1 w 27"/>
                  <a:gd name="T29" fmla="*/ 0 h 17"/>
                  <a:gd name="T30" fmla="*/ 0 w 27"/>
                  <a:gd name="T31" fmla="*/ 0 h 17"/>
                  <a:gd name="T32" fmla="*/ 0 w 27"/>
                  <a:gd name="T33" fmla="*/ 0 h 17"/>
                  <a:gd name="T34" fmla="*/ 0 w 27"/>
                  <a:gd name="T35" fmla="*/ 0 h 17"/>
                  <a:gd name="T36" fmla="*/ 0 w 27"/>
                  <a:gd name="T37" fmla="*/ 0 h 17"/>
                  <a:gd name="T38" fmla="*/ 0 w 27"/>
                  <a:gd name="T39" fmla="*/ 1 h 17"/>
                  <a:gd name="T40" fmla="*/ 0 w 27"/>
                  <a:gd name="T41" fmla="*/ 1 h 17"/>
                  <a:gd name="T42" fmla="*/ 0 w 27"/>
                  <a:gd name="T43" fmla="*/ 1 h 17"/>
                  <a:gd name="T44" fmla="*/ 0 w 27"/>
                  <a:gd name="T45" fmla="*/ 1 h 17"/>
                  <a:gd name="T46" fmla="*/ 0 w 27"/>
                  <a:gd name="T47" fmla="*/ 1 h 17"/>
                  <a:gd name="T48" fmla="*/ 0 w 27"/>
                  <a:gd name="T49" fmla="*/ 1 h 17"/>
                  <a:gd name="T50" fmla="*/ 0 w 27"/>
                  <a:gd name="T51" fmla="*/ 1 h 17"/>
                  <a:gd name="T52" fmla="*/ 0 w 27"/>
                  <a:gd name="T53" fmla="*/ 1 h 17"/>
                  <a:gd name="T54" fmla="*/ 0 w 27"/>
                  <a:gd name="T55" fmla="*/ 1 h 17"/>
                  <a:gd name="T56" fmla="*/ 0 w 27"/>
                  <a:gd name="T57" fmla="*/ 1 h 17"/>
                  <a:gd name="T58" fmla="*/ 0 w 27"/>
                  <a:gd name="T59" fmla="*/ 1 h 17"/>
                  <a:gd name="T60" fmla="*/ 0 w 27"/>
                  <a:gd name="T61" fmla="*/ 2 h 17"/>
                  <a:gd name="T62" fmla="*/ 0 w 27"/>
                  <a:gd name="T63" fmla="*/ 2 h 17"/>
                  <a:gd name="T64" fmla="*/ 0 w 27"/>
                  <a:gd name="T65" fmla="*/ 2 h 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17"/>
                  <a:gd name="T101" fmla="*/ 27 w 27"/>
                  <a:gd name="T102" fmla="*/ 17 h 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17">
                    <a:moveTo>
                      <a:pt x="13" y="17"/>
                    </a:moveTo>
                    <a:lnTo>
                      <a:pt x="15" y="17"/>
                    </a:lnTo>
                    <a:lnTo>
                      <a:pt x="19" y="17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5" y="13"/>
                    </a:lnTo>
                    <a:lnTo>
                      <a:pt x="27" y="11"/>
                    </a:lnTo>
                    <a:lnTo>
                      <a:pt x="27" y="9"/>
                    </a:lnTo>
                    <a:lnTo>
                      <a:pt x="27" y="8"/>
                    </a:lnTo>
                    <a:lnTo>
                      <a:pt x="25" y="6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3" y="17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89" name="Freeform 430"/>
            <p:cNvSpPr>
              <a:spLocks/>
            </p:cNvSpPr>
            <p:nvPr/>
          </p:nvSpPr>
          <p:spPr bwMode="auto">
            <a:xfrm>
              <a:off x="2985" y="2770"/>
              <a:ext cx="9" cy="5"/>
            </a:xfrm>
            <a:custGeom>
              <a:avLst/>
              <a:gdLst>
                <a:gd name="T0" fmla="*/ 0 w 19"/>
                <a:gd name="T1" fmla="*/ 0 h 13"/>
                <a:gd name="T2" fmla="*/ 0 w 19"/>
                <a:gd name="T3" fmla="*/ 0 h 13"/>
                <a:gd name="T4" fmla="*/ 0 w 19"/>
                <a:gd name="T5" fmla="*/ 0 h 13"/>
                <a:gd name="T6" fmla="*/ 1 w 19"/>
                <a:gd name="T7" fmla="*/ 0 h 13"/>
                <a:gd name="T8" fmla="*/ 1 w 19"/>
                <a:gd name="T9" fmla="*/ 0 h 13"/>
                <a:gd name="T10" fmla="*/ 1 w 19"/>
                <a:gd name="T11" fmla="*/ 0 h 13"/>
                <a:gd name="T12" fmla="*/ 1 w 19"/>
                <a:gd name="T13" fmla="*/ 0 h 13"/>
                <a:gd name="T14" fmla="*/ 1 w 19"/>
                <a:gd name="T15" fmla="*/ 0 h 13"/>
                <a:gd name="T16" fmla="*/ 1 w 19"/>
                <a:gd name="T17" fmla="*/ 0 h 13"/>
                <a:gd name="T18" fmla="*/ 1 w 19"/>
                <a:gd name="T19" fmla="*/ 0 h 13"/>
                <a:gd name="T20" fmla="*/ 0 w 19"/>
                <a:gd name="T21" fmla="*/ 0 h 13"/>
                <a:gd name="T22" fmla="*/ 0 w 19"/>
                <a:gd name="T23" fmla="*/ 0 h 13"/>
                <a:gd name="T24" fmla="*/ 0 w 19"/>
                <a:gd name="T25" fmla="*/ 0 h 13"/>
                <a:gd name="T26" fmla="*/ 0 w 19"/>
                <a:gd name="T27" fmla="*/ 0 h 13"/>
                <a:gd name="T28" fmla="*/ 0 w 19"/>
                <a:gd name="T29" fmla="*/ 0 h 13"/>
                <a:gd name="T30" fmla="*/ 0 w 19"/>
                <a:gd name="T31" fmla="*/ 0 h 13"/>
                <a:gd name="T32" fmla="*/ 0 w 19"/>
                <a:gd name="T33" fmla="*/ 0 h 13"/>
                <a:gd name="T34" fmla="*/ 0 w 19"/>
                <a:gd name="T35" fmla="*/ 0 h 13"/>
                <a:gd name="T36" fmla="*/ 0 w 19"/>
                <a:gd name="T37" fmla="*/ 0 h 13"/>
                <a:gd name="T38" fmla="*/ 0 w 19"/>
                <a:gd name="T39" fmla="*/ 0 h 13"/>
                <a:gd name="T40" fmla="*/ 0 w 19"/>
                <a:gd name="T41" fmla="*/ 0 h 13"/>
                <a:gd name="T42" fmla="*/ 0 w 19"/>
                <a:gd name="T43" fmla="*/ 0 h 13"/>
                <a:gd name="T44" fmla="*/ 0 w 19"/>
                <a:gd name="T45" fmla="*/ 0 h 13"/>
                <a:gd name="T46" fmla="*/ 0 w 19"/>
                <a:gd name="T47" fmla="*/ 0 h 13"/>
                <a:gd name="T48" fmla="*/ 0 w 19"/>
                <a:gd name="T49" fmla="*/ 0 h 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"/>
                <a:gd name="T76" fmla="*/ 0 h 13"/>
                <a:gd name="T77" fmla="*/ 19 w 19"/>
                <a:gd name="T78" fmla="*/ 13 h 1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" h="13">
                  <a:moveTo>
                    <a:pt x="10" y="13"/>
                  </a:moveTo>
                  <a:lnTo>
                    <a:pt x="13" y="13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7" y="9"/>
                  </a:lnTo>
                  <a:lnTo>
                    <a:pt x="19" y="8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1"/>
                  </a:lnTo>
                  <a:lnTo>
                    <a:pt x="6" y="13"/>
                  </a:lnTo>
                  <a:lnTo>
                    <a:pt x="10" y="1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39" name="Group 431"/>
            <p:cNvGrpSpPr>
              <a:grpSpLocks/>
            </p:cNvGrpSpPr>
            <p:nvPr/>
          </p:nvGrpSpPr>
          <p:grpSpPr bwMode="auto">
            <a:xfrm>
              <a:off x="2985" y="2770"/>
              <a:ext cx="9" cy="5"/>
              <a:chOff x="2692" y="2641"/>
              <a:chExt cx="9" cy="6"/>
            </a:xfrm>
          </p:grpSpPr>
          <p:sp>
            <p:nvSpPr>
              <p:cNvPr id="21136" name="Freeform 432"/>
              <p:cNvSpPr>
                <a:spLocks/>
              </p:cNvSpPr>
              <p:nvPr/>
            </p:nvSpPr>
            <p:spPr bwMode="auto">
              <a:xfrm>
                <a:off x="2692" y="2641"/>
                <a:ext cx="9" cy="6"/>
              </a:xfrm>
              <a:custGeom>
                <a:avLst/>
                <a:gdLst>
                  <a:gd name="T0" fmla="*/ 0 w 19"/>
                  <a:gd name="T1" fmla="*/ 0 h 13"/>
                  <a:gd name="T2" fmla="*/ 0 w 19"/>
                  <a:gd name="T3" fmla="*/ 0 h 13"/>
                  <a:gd name="T4" fmla="*/ 0 w 19"/>
                  <a:gd name="T5" fmla="*/ 0 h 13"/>
                  <a:gd name="T6" fmla="*/ 1 w 19"/>
                  <a:gd name="T7" fmla="*/ 0 h 13"/>
                  <a:gd name="T8" fmla="*/ 1 w 19"/>
                  <a:gd name="T9" fmla="*/ 0 h 13"/>
                  <a:gd name="T10" fmla="*/ 1 w 19"/>
                  <a:gd name="T11" fmla="*/ 0 h 13"/>
                  <a:gd name="T12" fmla="*/ 1 w 19"/>
                  <a:gd name="T13" fmla="*/ 0 h 13"/>
                  <a:gd name="T14" fmla="*/ 1 w 19"/>
                  <a:gd name="T15" fmla="*/ 0 h 13"/>
                  <a:gd name="T16" fmla="*/ 1 w 19"/>
                  <a:gd name="T17" fmla="*/ 0 h 13"/>
                  <a:gd name="T18" fmla="*/ 1 w 19"/>
                  <a:gd name="T19" fmla="*/ 0 h 13"/>
                  <a:gd name="T20" fmla="*/ 0 w 19"/>
                  <a:gd name="T21" fmla="*/ 0 h 13"/>
                  <a:gd name="T22" fmla="*/ 0 w 19"/>
                  <a:gd name="T23" fmla="*/ 0 h 13"/>
                  <a:gd name="T24" fmla="*/ 0 w 19"/>
                  <a:gd name="T25" fmla="*/ 0 h 13"/>
                  <a:gd name="T26" fmla="*/ 0 w 19"/>
                  <a:gd name="T27" fmla="*/ 0 h 13"/>
                  <a:gd name="T28" fmla="*/ 0 w 19"/>
                  <a:gd name="T29" fmla="*/ 0 h 13"/>
                  <a:gd name="T30" fmla="*/ 0 w 19"/>
                  <a:gd name="T31" fmla="*/ 0 h 13"/>
                  <a:gd name="T32" fmla="*/ 0 w 19"/>
                  <a:gd name="T33" fmla="*/ 0 h 13"/>
                  <a:gd name="T34" fmla="*/ 0 w 19"/>
                  <a:gd name="T35" fmla="*/ 0 h 13"/>
                  <a:gd name="T36" fmla="*/ 0 w 19"/>
                  <a:gd name="T37" fmla="*/ 0 h 13"/>
                  <a:gd name="T38" fmla="*/ 0 w 19"/>
                  <a:gd name="T39" fmla="*/ 0 h 13"/>
                  <a:gd name="T40" fmla="*/ 0 w 19"/>
                  <a:gd name="T41" fmla="*/ 0 h 13"/>
                  <a:gd name="T42" fmla="*/ 0 w 19"/>
                  <a:gd name="T43" fmla="*/ 0 h 13"/>
                  <a:gd name="T44" fmla="*/ 0 w 19"/>
                  <a:gd name="T45" fmla="*/ 0 h 13"/>
                  <a:gd name="T46" fmla="*/ 0 w 19"/>
                  <a:gd name="T47" fmla="*/ 0 h 13"/>
                  <a:gd name="T48" fmla="*/ 0 w 19"/>
                  <a:gd name="T49" fmla="*/ 0 h 1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9"/>
                  <a:gd name="T76" fmla="*/ 0 h 13"/>
                  <a:gd name="T77" fmla="*/ 19 w 19"/>
                  <a:gd name="T78" fmla="*/ 13 h 1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9" h="13">
                    <a:moveTo>
                      <a:pt x="10" y="13"/>
                    </a:moveTo>
                    <a:lnTo>
                      <a:pt x="13" y="13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9" y="8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6" y="13"/>
                    </a:lnTo>
                    <a:lnTo>
                      <a:pt x="10" y="1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7" name="Freeform 433"/>
              <p:cNvSpPr>
                <a:spLocks/>
              </p:cNvSpPr>
              <p:nvPr/>
            </p:nvSpPr>
            <p:spPr bwMode="auto">
              <a:xfrm>
                <a:off x="2692" y="2641"/>
                <a:ext cx="9" cy="6"/>
              </a:xfrm>
              <a:custGeom>
                <a:avLst/>
                <a:gdLst>
                  <a:gd name="T0" fmla="*/ 0 w 19"/>
                  <a:gd name="T1" fmla="*/ 0 h 13"/>
                  <a:gd name="T2" fmla="*/ 0 w 19"/>
                  <a:gd name="T3" fmla="*/ 0 h 13"/>
                  <a:gd name="T4" fmla="*/ 0 w 19"/>
                  <a:gd name="T5" fmla="*/ 0 h 13"/>
                  <a:gd name="T6" fmla="*/ 1 w 19"/>
                  <a:gd name="T7" fmla="*/ 0 h 13"/>
                  <a:gd name="T8" fmla="*/ 1 w 19"/>
                  <a:gd name="T9" fmla="*/ 0 h 13"/>
                  <a:gd name="T10" fmla="*/ 1 w 19"/>
                  <a:gd name="T11" fmla="*/ 0 h 13"/>
                  <a:gd name="T12" fmla="*/ 1 w 19"/>
                  <a:gd name="T13" fmla="*/ 0 h 13"/>
                  <a:gd name="T14" fmla="*/ 1 w 19"/>
                  <a:gd name="T15" fmla="*/ 0 h 13"/>
                  <a:gd name="T16" fmla="*/ 1 w 19"/>
                  <a:gd name="T17" fmla="*/ 0 h 13"/>
                  <a:gd name="T18" fmla="*/ 1 w 19"/>
                  <a:gd name="T19" fmla="*/ 0 h 13"/>
                  <a:gd name="T20" fmla="*/ 0 w 19"/>
                  <a:gd name="T21" fmla="*/ 0 h 13"/>
                  <a:gd name="T22" fmla="*/ 0 w 19"/>
                  <a:gd name="T23" fmla="*/ 0 h 13"/>
                  <a:gd name="T24" fmla="*/ 0 w 19"/>
                  <a:gd name="T25" fmla="*/ 0 h 13"/>
                  <a:gd name="T26" fmla="*/ 0 w 19"/>
                  <a:gd name="T27" fmla="*/ 0 h 13"/>
                  <a:gd name="T28" fmla="*/ 0 w 19"/>
                  <a:gd name="T29" fmla="*/ 0 h 13"/>
                  <a:gd name="T30" fmla="*/ 0 w 19"/>
                  <a:gd name="T31" fmla="*/ 0 h 13"/>
                  <a:gd name="T32" fmla="*/ 0 w 19"/>
                  <a:gd name="T33" fmla="*/ 0 h 13"/>
                  <a:gd name="T34" fmla="*/ 0 w 19"/>
                  <a:gd name="T35" fmla="*/ 0 h 13"/>
                  <a:gd name="T36" fmla="*/ 0 w 19"/>
                  <a:gd name="T37" fmla="*/ 0 h 13"/>
                  <a:gd name="T38" fmla="*/ 0 w 19"/>
                  <a:gd name="T39" fmla="*/ 0 h 13"/>
                  <a:gd name="T40" fmla="*/ 0 w 19"/>
                  <a:gd name="T41" fmla="*/ 0 h 13"/>
                  <a:gd name="T42" fmla="*/ 0 w 19"/>
                  <a:gd name="T43" fmla="*/ 0 h 13"/>
                  <a:gd name="T44" fmla="*/ 0 w 19"/>
                  <a:gd name="T45" fmla="*/ 0 h 13"/>
                  <a:gd name="T46" fmla="*/ 0 w 19"/>
                  <a:gd name="T47" fmla="*/ 0 h 13"/>
                  <a:gd name="T48" fmla="*/ 0 w 19"/>
                  <a:gd name="T49" fmla="*/ 0 h 1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9"/>
                  <a:gd name="T76" fmla="*/ 0 h 13"/>
                  <a:gd name="T77" fmla="*/ 19 w 19"/>
                  <a:gd name="T78" fmla="*/ 13 h 1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9" h="13">
                    <a:moveTo>
                      <a:pt x="10" y="13"/>
                    </a:moveTo>
                    <a:lnTo>
                      <a:pt x="13" y="13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9" y="8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6" y="13"/>
                    </a:lnTo>
                    <a:lnTo>
                      <a:pt x="10" y="1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91" name="Freeform 434"/>
            <p:cNvSpPr>
              <a:spLocks/>
            </p:cNvSpPr>
            <p:nvPr/>
          </p:nvSpPr>
          <p:spPr bwMode="auto">
            <a:xfrm>
              <a:off x="3000" y="2782"/>
              <a:ext cx="5" cy="5"/>
            </a:xfrm>
            <a:custGeom>
              <a:avLst/>
              <a:gdLst>
                <a:gd name="T0" fmla="*/ 0 w 12"/>
                <a:gd name="T1" fmla="*/ 0 h 13"/>
                <a:gd name="T2" fmla="*/ 0 w 12"/>
                <a:gd name="T3" fmla="*/ 0 h 13"/>
                <a:gd name="T4" fmla="*/ 0 w 12"/>
                <a:gd name="T5" fmla="*/ 0 h 13"/>
                <a:gd name="T6" fmla="*/ 0 w 12"/>
                <a:gd name="T7" fmla="*/ 0 h 13"/>
                <a:gd name="T8" fmla="*/ 0 w 12"/>
                <a:gd name="T9" fmla="*/ 0 h 13"/>
                <a:gd name="T10" fmla="*/ 0 w 12"/>
                <a:gd name="T11" fmla="*/ 0 h 13"/>
                <a:gd name="T12" fmla="*/ 0 w 12"/>
                <a:gd name="T13" fmla="*/ 0 h 13"/>
                <a:gd name="T14" fmla="*/ 0 w 12"/>
                <a:gd name="T15" fmla="*/ 0 h 13"/>
                <a:gd name="T16" fmla="*/ 0 w 12"/>
                <a:gd name="T17" fmla="*/ 0 h 13"/>
                <a:gd name="T18" fmla="*/ 0 w 12"/>
                <a:gd name="T19" fmla="*/ 0 h 13"/>
                <a:gd name="T20" fmla="*/ 0 w 12"/>
                <a:gd name="T21" fmla="*/ 0 h 13"/>
                <a:gd name="T22" fmla="*/ 0 w 12"/>
                <a:gd name="T23" fmla="*/ 0 h 13"/>
                <a:gd name="T24" fmla="*/ 0 w 12"/>
                <a:gd name="T25" fmla="*/ 0 h 13"/>
                <a:gd name="T26" fmla="*/ 0 w 12"/>
                <a:gd name="T27" fmla="*/ 0 h 13"/>
                <a:gd name="T28" fmla="*/ 0 w 12"/>
                <a:gd name="T29" fmla="*/ 0 h 13"/>
                <a:gd name="T30" fmla="*/ 0 w 12"/>
                <a:gd name="T31" fmla="*/ 0 h 13"/>
                <a:gd name="T32" fmla="*/ 0 w 12"/>
                <a:gd name="T33" fmla="*/ 0 h 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"/>
                <a:gd name="T52" fmla="*/ 0 h 13"/>
                <a:gd name="T53" fmla="*/ 12 w 12"/>
                <a:gd name="T54" fmla="*/ 13 h 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" h="13">
                  <a:moveTo>
                    <a:pt x="6" y="13"/>
                  </a:moveTo>
                  <a:lnTo>
                    <a:pt x="8" y="13"/>
                  </a:lnTo>
                  <a:lnTo>
                    <a:pt x="10" y="11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4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0" name="Group 435"/>
            <p:cNvGrpSpPr>
              <a:grpSpLocks/>
            </p:cNvGrpSpPr>
            <p:nvPr/>
          </p:nvGrpSpPr>
          <p:grpSpPr bwMode="auto">
            <a:xfrm>
              <a:off x="3000" y="2782"/>
              <a:ext cx="5" cy="5"/>
              <a:chOff x="2706" y="2656"/>
              <a:chExt cx="5" cy="6"/>
            </a:xfrm>
          </p:grpSpPr>
          <p:sp>
            <p:nvSpPr>
              <p:cNvPr id="21134" name="Freeform 436"/>
              <p:cNvSpPr>
                <a:spLocks/>
              </p:cNvSpPr>
              <p:nvPr/>
            </p:nvSpPr>
            <p:spPr bwMode="auto">
              <a:xfrm>
                <a:off x="2706" y="2656"/>
                <a:ext cx="5" cy="6"/>
              </a:xfrm>
              <a:custGeom>
                <a:avLst/>
                <a:gdLst>
                  <a:gd name="T0" fmla="*/ 0 w 12"/>
                  <a:gd name="T1" fmla="*/ 0 h 13"/>
                  <a:gd name="T2" fmla="*/ 0 w 12"/>
                  <a:gd name="T3" fmla="*/ 0 h 13"/>
                  <a:gd name="T4" fmla="*/ 0 w 12"/>
                  <a:gd name="T5" fmla="*/ 0 h 13"/>
                  <a:gd name="T6" fmla="*/ 0 w 12"/>
                  <a:gd name="T7" fmla="*/ 0 h 13"/>
                  <a:gd name="T8" fmla="*/ 0 w 12"/>
                  <a:gd name="T9" fmla="*/ 0 h 13"/>
                  <a:gd name="T10" fmla="*/ 0 w 12"/>
                  <a:gd name="T11" fmla="*/ 0 h 13"/>
                  <a:gd name="T12" fmla="*/ 0 w 12"/>
                  <a:gd name="T13" fmla="*/ 0 h 13"/>
                  <a:gd name="T14" fmla="*/ 0 w 12"/>
                  <a:gd name="T15" fmla="*/ 0 h 13"/>
                  <a:gd name="T16" fmla="*/ 0 w 12"/>
                  <a:gd name="T17" fmla="*/ 0 h 13"/>
                  <a:gd name="T18" fmla="*/ 0 w 12"/>
                  <a:gd name="T19" fmla="*/ 0 h 13"/>
                  <a:gd name="T20" fmla="*/ 0 w 12"/>
                  <a:gd name="T21" fmla="*/ 0 h 13"/>
                  <a:gd name="T22" fmla="*/ 0 w 12"/>
                  <a:gd name="T23" fmla="*/ 0 h 13"/>
                  <a:gd name="T24" fmla="*/ 0 w 12"/>
                  <a:gd name="T25" fmla="*/ 0 h 13"/>
                  <a:gd name="T26" fmla="*/ 0 w 12"/>
                  <a:gd name="T27" fmla="*/ 0 h 13"/>
                  <a:gd name="T28" fmla="*/ 0 w 12"/>
                  <a:gd name="T29" fmla="*/ 0 h 13"/>
                  <a:gd name="T30" fmla="*/ 0 w 12"/>
                  <a:gd name="T31" fmla="*/ 0 h 13"/>
                  <a:gd name="T32" fmla="*/ 0 w 12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"/>
                  <a:gd name="T52" fmla="*/ 0 h 13"/>
                  <a:gd name="T53" fmla="*/ 12 w 12"/>
                  <a:gd name="T54" fmla="*/ 13 h 1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" h="13">
                    <a:moveTo>
                      <a:pt x="6" y="13"/>
                    </a:moveTo>
                    <a:lnTo>
                      <a:pt x="8" y="13"/>
                    </a:lnTo>
                    <a:lnTo>
                      <a:pt x="10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6" y="1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5" name="Freeform 437"/>
              <p:cNvSpPr>
                <a:spLocks/>
              </p:cNvSpPr>
              <p:nvPr/>
            </p:nvSpPr>
            <p:spPr bwMode="auto">
              <a:xfrm>
                <a:off x="2706" y="2656"/>
                <a:ext cx="5" cy="6"/>
              </a:xfrm>
              <a:custGeom>
                <a:avLst/>
                <a:gdLst>
                  <a:gd name="T0" fmla="*/ 0 w 12"/>
                  <a:gd name="T1" fmla="*/ 0 h 13"/>
                  <a:gd name="T2" fmla="*/ 0 w 12"/>
                  <a:gd name="T3" fmla="*/ 0 h 13"/>
                  <a:gd name="T4" fmla="*/ 0 w 12"/>
                  <a:gd name="T5" fmla="*/ 0 h 13"/>
                  <a:gd name="T6" fmla="*/ 0 w 12"/>
                  <a:gd name="T7" fmla="*/ 0 h 13"/>
                  <a:gd name="T8" fmla="*/ 0 w 12"/>
                  <a:gd name="T9" fmla="*/ 0 h 13"/>
                  <a:gd name="T10" fmla="*/ 0 w 12"/>
                  <a:gd name="T11" fmla="*/ 0 h 13"/>
                  <a:gd name="T12" fmla="*/ 0 w 12"/>
                  <a:gd name="T13" fmla="*/ 0 h 13"/>
                  <a:gd name="T14" fmla="*/ 0 w 12"/>
                  <a:gd name="T15" fmla="*/ 0 h 13"/>
                  <a:gd name="T16" fmla="*/ 0 w 12"/>
                  <a:gd name="T17" fmla="*/ 0 h 13"/>
                  <a:gd name="T18" fmla="*/ 0 w 12"/>
                  <a:gd name="T19" fmla="*/ 0 h 13"/>
                  <a:gd name="T20" fmla="*/ 0 w 12"/>
                  <a:gd name="T21" fmla="*/ 0 h 13"/>
                  <a:gd name="T22" fmla="*/ 0 w 12"/>
                  <a:gd name="T23" fmla="*/ 0 h 13"/>
                  <a:gd name="T24" fmla="*/ 0 w 12"/>
                  <a:gd name="T25" fmla="*/ 0 h 13"/>
                  <a:gd name="T26" fmla="*/ 0 w 12"/>
                  <a:gd name="T27" fmla="*/ 0 h 13"/>
                  <a:gd name="T28" fmla="*/ 0 w 12"/>
                  <a:gd name="T29" fmla="*/ 0 h 13"/>
                  <a:gd name="T30" fmla="*/ 0 w 12"/>
                  <a:gd name="T31" fmla="*/ 0 h 13"/>
                  <a:gd name="T32" fmla="*/ 0 w 12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"/>
                  <a:gd name="T52" fmla="*/ 0 h 13"/>
                  <a:gd name="T53" fmla="*/ 12 w 12"/>
                  <a:gd name="T54" fmla="*/ 13 h 1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" h="13">
                    <a:moveTo>
                      <a:pt x="6" y="13"/>
                    </a:moveTo>
                    <a:lnTo>
                      <a:pt x="8" y="13"/>
                    </a:lnTo>
                    <a:lnTo>
                      <a:pt x="10" y="11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93" name="Freeform 438"/>
            <p:cNvSpPr>
              <a:spLocks/>
            </p:cNvSpPr>
            <p:nvPr/>
          </p:nvSpPr>
          <p:spPr bwMode="auto">
            <a:xfrm>
              <a:off x="3007" y="2788"/>
              <a:ext cx="8" cy="7"/>
            </a:xfrm>
            <a:custGeom>
              <a:avLst/>
              <a:gdLst>
                <a:gd name="T0" fmla="*/ 1 w 15"/>
                <a:gd name="T1" fmla="*/ 0 h 15"/>
                <a:gd name="T2" fmla="*/ 1 w 15"/>
                <a:gd name="T3" fmla="*/ 0 h 15"/>
                <a:gd name="T4" fmla="*/ 1 w 15"/>
                <a:gd name="T5" fmla="*/ 0 h 15"/>
                <a:gd name="T6" fmla="*/ 1 w 15"/>
                <a:gd name="T7" fmla="*/ 0 h 15"/>
                <a:gd name="T8" fmla="*/ 1 w 15"/>
                <a:gd name="T9" fmla="*/ 0 h 15"/>
                <a:gd name="T10" fmla="*/ 1 w 15"/>
                <a:gd name="T11" fmla="*/ 0 h 15"/>
                <a:gd name="T12" fmla="*/ 1 w 15"/>
                <a:gd name="T13" fmla="*/ 0 h 15"/>
                <a:gd name="T14" fmla="*/ 1 w 15"/>
                <a:gd name="T15" fmla="*/ 0 h 15"/>
                <a:gd name="T16" fmla="*/ 1 w 15"/>
                <a:gd name="T17" fmla="*/ 0 h 15"/>
                <a:gd name="T18" fmla="*/ 1 w 15"/>
                <a:gd name="T19" fmla="*/ 0 h 15"/>
                <a:gd name="T20" fmla="*/ 1 w 15"/>
                <a:gd name="T21" fmla="*/ 0 h 15"/>
                <a:gd name="T22" fmla="*/ 1 w 15"/>
                <a:gd name="T23" fmla="*/ 0 h 15"/>
                <a:gd name="T24" fmla="*/ 1 w 15"/>
                <a:gd name="T25" fmla="*/ 0 h 15"/>
                <a:gd name="T26" fmla="*/ 1 w 15"/>
                <a:gd name="T27" fmla="*/ 0 h 15"/>
                <a:gd name="T28" fmla="*/ 0 w 15"/>
                <a:gd name="T29" fmla="*/ 0 h 15"/>
                <a:gd name="T30" fmla="*/ 0 w 15"/>
                <a:gd name="T31" fmla="*/ 0 h 15"/>
                <a:gd name="T32" fmla="*/ 0 w 15"/>
                <a:gd name="T33" fmla="*/ 0 h 15"/>
                <a:gd name="T34" fmla="*/ 0 w 15"/>
                <a:gd name="T35" fmla="*/ 0 h 15"/>
                <a:gd name="T36" fmla="*/ 1 w 15"/>
                <a:gd name="T37" fmla="*/ 0 h 15"/>
                <a:gd name="T38" fmla="*/ 1 w 15"/>
                <a:gd name="T39" fmla="*/ 0 h 15"/>
                <a:gd name="T40" fmla="*/ 1 w 15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15"/>
                <a:gd name="T65" fmla="*/ 15 w 15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15">
                  <a:moveTo>
                    <a:pt x="7" y="15"/>
                  </a:moveTo>
                  <a:lnTo>
                    <a:pt x="9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3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5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94" name="Freeform 439"/>
            <p:cNvSpPr>
              <a:spLocks/>
            </p:cNvSpPr>
            <p:nvPr/>
          </p:nvSpPr>
          <p:spPr bwMode="auto">
            <a:xfrm>
              <a:off x="3007" y="2788"/>
              <a:ext cx="8" cy="7"/>
            </a:xfrm>
            <a:custGeom>
              <a:avLst/>
              <a:gdLst>
                <a:gd name="T0" fmla="*/ 1 w 15"/>
                <a:gd name="T1" fmla="*/ 0 h 15"/>
                <a:gd name="T2" fmla="*/ 1 w 15"/>
                <a:gd name="T3" fmla="*/ 0 h 15"/>
                <a:gd name="T4" fmla="*/ 1 w 15"/>
                <a:gd name="T5" fmla="*/ 0 h 15"/>
                <a:gd name="T6" fmla="*/ 1 w 15"/>
                <a:gd name="T7" fmla="*/ 0 h 15"/>
                <a:gd name="T8" fmla="*/ 1 w 15"/>
                <a:gd name="T9" fmla="*/ 0 h 15"/>
                <a:gd name="T10" fmla="*/ 1 w 15"/>
                <a:gd name="T11" fmla="*/ 0 h 15"/>
                <a:gd name="T12" fmla="*/ 1 w 15"/>
                <a:gd name="T13" fmla="*/ 0 h 15"/>
                <a:gd name="T14" fmla="*/ 1 w 15"/>
                <a:gd name="T15" fmla="*/ 0 h 15"/>
                <a:gd name="T16" fmla="*/ 1 w 15"/>
                <a:gd name="T17" fmla="*/ 0 h 15"/>
                <a:gd name="T18" fmla="*/ 1 w 15"/>
                <a:gd name="T19" fmla="*/ 0 h 15"/>
                <a:gd name="T20" fmla="*/ 1 w 15"/>
                <a:gd name="T21" fmla="*/ 0 h 15"/>
                <a:gd name="T22" fmla="*/ 1 w 15"/>
                <a:gd name="T23" fmla="*/ 0 h 15"/>
                <a:gd name="T24" fmla="*/ 1 w 15"/>
                <a:gd name="T25" fmla="*/ 0 h 15"/>
                <a:gd name="T26" fmla="*/ 1 w 15"/>
                <a:gd name="T27" fmla="*/ 0 h 15"/>
                <a:gd name="T28" fmla="*/ 0 w 15"/>
                <a:gd name="T29" fmla="*/ 0 h 15"/>
                <a:gd name="T30" fmla="*/ 0 w 15"/>
                <a:gd name="T31" fmla="*/ 0 h 15"/>
                <a:gd name="T32" fmla="*/ 0 w 15"/>
                <a:gd name="T33" fmla="*/ 0 h 15"/>
                <a:gd name="T34" fmla="*/ 0 w 15"/>
                <a:gd name="T35" fmla="*/ 0 h 15"/>
                <a:gd name="T36" fmla="*/ 1 w 15"/>
                <a:gd name="T37" fmla="*/ 0 h 15"/>
                <a:gd name="T38" fmla="*/ 1 w 15"/>
                <a:gd name="T39" fmla="*/ 0 h 15"/>
                <a:gd name="T40" fmla="*/ 1 w 15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15"/>
                <a:gd name="T65" fmla="*/ 15 w 15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15">
                  <a:moveTo>
                    <a:pt x="7" y="15"/>
                  </a:moveTo>
                  <a:lnTo>
                    <a:pt x="9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3" y="11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5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95" name="Freeform 440"/>
            <p:cNvSpPr>
              <a:spLocks/>
            </p:cNvSpPr>
            <p:nvPr/>
          </p:nvSpPr>
          <p:spPr bwMode="auto">
            <a:xfrm>
              <a:off x="3049" y="3033"/>
              <a:ext cx="22" cy="11"/>
            </a:xfrm>
            <a:custGeom>
              <a:avLst/>
              <a:gdLst>
                <a:gd name="T0" fmla="*/ 1 w 44"/>
                <a:gd name="T1" fmla="*/ 0 h 27"/>
                <a:gd name="T2" fmla="*/ 1 w 44"/>
                <a:gd name="T3" fmla="*/ 0 h 27"/>
                <a:gd name="T4" fmla="*/ 1 w 44"/>
                <a:gd name="T5" fmla="*/ 0 h 27"/>
                <a:gd name="T6" fmla="*/ 3 w 44"/>
                <a:gd name="T7" fmla="*/ 0 h 27"/>
                <a:gd name="T8" fmla="*/ 3 w 44"/>
                <a:gd name="T9" fmla="*/ 0 h 27"/>
                <a:gd name="T10" fmla="*/ 3 w 44"/>
                <a:gd name="T11" fmla="*/ 0 h 27"/>
                <a:gd name="T12" fmla="*/ 3 w 44"/>
                <a:gd name="T13" fmla="*/ 0 h 27"/>
                <a:gd name="T14" fmla="*/ 3 w 44"/>
                <a:gd name="T15" fmla="*/ 0 h 27"/>
                <a:gd name="T16" fmla="*/ 3 w 44"/>
                <a:gd name="T17" fmla="*/ 0 h 27"/>
                <a:gd name="T18" fmla="*/ 3 w 44"/>
                <a:gd name="T19" fmla="*/ 0 h 27"/>
                <a:gd name="T20" fmla="*/ 3 w 44"/>
                <a:gd name="T21" fmla="*/ 0 h 27"/>
                <a:gd name="T22" fmla="*/ 3 w 44"/>
                <a:gd name="T23" fmla="*/ 1 h 27"/>
                <a:gd name="T24" fmla="*/ 3 w 44"/>
                <a:gd name="T25" fmla="*/ 1 h 27"/>
                <a:gd name="T26" fmla="*/ 3 w 44"/>
                <a:gd name="T27" fmla="*/ 1 h 27"/>
                <a:gd name="T28" fmla="*/ 1 w 44"/>
                <a:gd name="T29" fmla="*/ 1 h 27"/>
                <a:gd name="T30" fmla="*/ 1 w 44"/>
                <a:gd name="T31" fmla="*/ 1 h 27"/>
                <a:gd name="T32" fmla="*/ 1 w 44"/>
                <a:gd name="T33" fmla="*/ 1 h 27"/>
                <a:gd name="T34" fmla="*/ 1 w 44"/>
                <a:gd name="T35" fmla="*/ 1 h 27"/>
                <a:gd name="T36" fmla="*/ 1 w 44"/>
                <a:gd name="T37" fmla="*/ 1 h 27"/>
                <a:gd name="T38" fmla="*/ 1 w 44"/>
                <a:gd name="T39" fmla="*/ 1 h 27"/>
                <a:gd name="T40" fmla="*/ 1 w 44"/>
                <a:gd name="T41" fmla="*/ 1 h 27"/>
                <a:gd name="T42" fmla="*/ 1 w 44"/>
                <a:gd name="T43" fmla="*/ 1 h 27"/>
                <a:gd name="T44" fmla="*/ 1 w 44"/>
                <a:gd name="T45" fmla="*/ 0 h 27"/>
                <a:gd name="T46" fmla="*/ 0 w 44"/>
                <a:gd name="T47" fmla="*/ 0 h 27"/>
                <a:gd name="T48" fmla="*/ 0 w 44"/>
                <a:gd name="T49" fmla="*/ 0 h 27"/>
                <a:gd name="T50" fmla="*/ 0 w 44"/>
                <a:gd name="T51" fmla="*/ 0 h 27"/>
                <a:gd name="T52" fmla="*/ 1 w 44"/>
                <a:gd name="T53" fmla="*/ 0 h 27"/>
                <a:gd name="T54" fmla="*/ 1 w 44"/>
                <a:gd name="T55" fmla="*/ 0 h 27"/>
                <a:gd name="T56" fmla="*/ 1 w 44"/>
                <a:gd name="T57" fmla="*/ 0 h 27"/>
                <a:gd name="T58" fmla="*/ 1 w 44"/>
                <a:gd name="T59" fmla="*/ 0 h 27"/>
                <a:gd name="T60" fmla="*/ 1 w 44"/>
                <a:gd name="T61" fmla="*/ 0 h 27"/>
                <a:gd name="T62" fmla="*/ 1 w 44"/>
                <a:gd name="T63" fmla="*/ 0 h 27"/>
                <a:gd name="T64" fmla="*/ 1 w 44"/>
                <a:gd name="T65" fmla="*/ 0 h 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"/>
                <a:gd name="T100" fmla="*/ 0 h 27"/>
                <a:gd name="T101" fmla="*/ 44 w 44"/>
                <a:gd name="T102" fmla="*/ 27 h 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" h="27">
                  <a:moveTo>
                    <a:pt x="21" y="0"/>
                  </a:moveTo>
                  <a:lnTo>
                    <a:pt x="27" y="0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4" y="13"/>
                  </a:lnTo>
                  <a:lnTo>
                    <a:pt x="44" y="17"/>
                  </a:lnTo>
                  <a:lnTo>
                    <a:pt x="42" y="19"/>
                  </a:lnTo>
                  <a:lnTo>
                    <a:pt x="40" y="21"/>
                  </a:lnTo>
                  <a:lnTo>
                    <a:pt x="36" y="23"/>
                  </a:lnTo>
                  <a:lnTo>
                    <a:pt x="34" y="25"/>
                  </a:lnTo>
                  <a:lnTo>
                    <a:pt x="31" y="27"/>
                  </a:lnTo>
                  <a:lnTo>
                    <a:pt x="27" y="27"/>
                  </a:lnTo>
                  <a:lnTo>
                    <a:pt x="21" y="27"/>
                  </a:lnTo>
                  <a:lnTo>
                    <a:pt x="17" y="27"/>
                  </a:lnTo>
                  <a:lnTo>
                    <a:pt x="14" y="27"/>
                  </a:lnTo>
                  <a:lnTo>
                    <a:pt x="10" y="25"/>
                  </a:lnTo>
                  <a:lnTo>
                    <a:pt x="6" y="23"/>
                  </a:lnTo>
                  <a:lnTo>
                    <a:pt x="4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1" name="Group 441"/>
            <p:cNvGrpSpPr>
              <a:grpSpLocks/>
            </p:cNvGrpSpPr>
            <p:nvPr/>
          </p:nvGrpSpPr>
          <p:grpSpPr bwMode="auto">
            <a:xfrm>
              <a:off x="3049" y="3033"/>
              <a:ext cx="22" cy="11"/>
              <a:chOff x="2754" y="2970"/>
              <a:chExt cx="21" cy="13"/>
            </a:xfrm>
          </p:grpSpPr>
          <p:sp>
            <p:nvSpPr>
              <p:cNvPr id="21132" name="Freeform 442"/>
              <p:cNvSpPr>
                <a:spLocks/>
              </p:cNvSpPr>
              <p:nvPr/>
            </p:nvSpPr>
            <p:spPr bwMode="auto">
              <a:xfrm>
                <a:off x="2754" y="2970"/>
                <a:ext cx="21" cy="13"/>
              </a:xfrm>
              <a:custGeom>
                <a:avLst/>
                <a:gdLst>
                  <a:gd name="T0" fmla="*/ 1 w 44"/>
                  <a:gd name="T1" fmla="*/ 0 h 27"/>
                  <a:gd name="T2" fmla="*/ 1 w 44"/>
                  <a:gd name="T3" fmla="*/ 0 h 27"/>
                  <a:gd name="T4" fmla="*/ 1 w 44"/>
                  <a:gd name="T5" fmla="*/ 0 h 27"/>
                  <a:gd name="T6" fmla="*/ 2 w 44"/>
                  <a:gd name="T7" fmla="*/ 0 h 27"/>
                  <a:gd name="T8" fmla="*/ 2 w 44"/>
                  <a:gd name="T9" fmla="*/ 0 h 27"/>
                  <a:gd name="T10" fmla="*/ 2 w 44"/>
                  <a:gd name="T11" fmla="*/ 0 h 27"/>
                  <a:gd name="T12" fmla="*/ 2 w 44"/>
                  <a:gd name="T13" fmla="*/ 0 h 27"/>
                  <a:gd name="T14" fmla="*/ 2 w 44"/>
                  <a:gd name="T15" fmla="*/ 0 h 27"/>
                  <a:gd name="T16" fmla="*/ 2 w 44"/>
                  <a:gd name="T17" fmla="*/ 0 h 27"/>
                  <a:gd name="T18" fmla="*/ 2 w 44"/>
                  <a:gd name="T19" fmla="*/ 1 h 27"/>
                  <a:gd name="T20" fmla="*/ 2 w 44"/>
                  <a:gd name="T21" fmla="*/ 1 h 27"/>
                  <a:gd name="T22" fmla="*/ 2 w 44"/>
                  <a:gd name="T23" fmla="*/ 1 h 27"/>
                  <a:gd name="T24" fmla="*/ 2 w 44"/>
                  <a:gd name="T25" fmla="*/ 1 h 27"/>
                  <a:gd name="T26" fmla="*/ 2 w 44"/>
                  <a:gd name="T27" fmla="*/ 1 h 27"/>
                  <a:gd name="T28" fmla="*/ 1 w 44"/>
                  <a:gd name="T29" fmla="*/ 1 h 27"/>
                  <a:gd name="T30" fmla="*/ 1 w 44"/>
                  <a:gd name="T31" fmla="*/ 1 h 27"/>
                  <a:gd name="T32" fmla="*/ 1 w 44"/>
                  <a:gd name="T33" fmla="*/ 1 h 27"/>
                  <a:gd name="T34" fmla="*/ 1 w 44"/>
                  <a:gd name="T35" fmla="*/ 1 h 27"/>
                  <a:gd name="T36" fmla="*/ 0 w 44"/>
                  <a:gd name="T37" fmla="*/ 1 h 27"/>
                  <a:gd name="T38" fmla="*/ 0 w 44"/>
                  <a:gd name="T39" fmla="*/ 1 h 27"/>
                  <a:gd name="T40" fmla="*/ 0 w 44"/>
                  <a:gd name="T41" fmla="*/ 1 h 27"/>
                  <a:gd name="T42" fmla="*/ 0 w 44"/>
                  <a:gd name="T43" fmla="*/ 1 h 27"/>
                  <a:gd name="T44" fmla="*/ 0 w 44"/>
                  <a:gd name="T45" fmla="*/ 1 h 27"/>
                  <a:gd name="T46" fmla="*/ 0 w 44"/>
                  <a:gd name="T47" fmla="*/ 1 h 27"/>
                  <a:gd name="T48" fmla="*/ 0 w 44"/>
                  <a:gd name="T49" fmla="*/ 0 h 27"/>
                  <a:gd name="T50" fmla="*/ 0 w 44"/>
                  <a:gd name="T51" fmla="*/ 0 h 27"/>
                  <a:gd name="T52" fmla="*/ 0 w 44"/>
                  <a:gd name="T53" fmla="*/ 0 h 27"/>
                  <a:gd name="T54" fmla="*/ 0 w 44"/>
                  <a:gd name="T55" fmla="*/ 0 h 27"/>
                  <a:gd name="T56" fmla="*/ 0 w 44"/>
                  <a:gd name="T57" fmla="*/ 0 h 27"/>
                  <a:gd name="T58" fmla="*/ 0 w 44"/>
                  <a:gd name="T59" fmla="*/ 0 h 27"/>
                  <a:gd name="T60" fmla="*/ 0 w 44"/>
                  <a:gd name="T61" fmla="*/ 0 h 27"/>
                  <a:gd name="T62" fmla="*/ 1 w 44"/>
                  <a:gd name="T63" fmla="*/ 0 h 27"/>
                  <a:gd name="T64" fmla="*/ 1 w 44"/>
                  <a:gd name="T65" fmla="*/ 0 h 2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"/>
                  <a:gd name="T100" fmla="*/ 0 h 27"/>
                  <a:gd name="T101" fmla="*/ 44 w 44"/>
                  <a:gd name="T102" fmla="*/ 27 h 2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4" h="27">
                    <a:moveTo>
                      <a:pt x="21" y="0"/>
                    </a:moveTo>
                    <a:lnTo>
                      <a:pt x="27" y="0"/>
                    </a:lnTo>
                    <a:lnTo>
                      <a:pt x="31" y="2"/>
                    </a:lnTo>
                    <a:lnTo>
                      <a:pt x="34" y="2"/>
                    </a:lnTo>
                    <a:lnTo>
                      <a:pt x="36" y="4"/>
                    </a:lnTo>
                    <a:lnTo>
                      <a:pt x="40" y="6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4" y="13"/>
                    </a:lnTo>
                    <a:lnTo>
                      <a:pt x="44" y="17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6" y="23"/>
                    </a:lnTo>
                    <a:lnTo>
                      <a:pt x="34" y="25"/>
                    </a:lnTo>
                    <a:lnTo>
                      <a:pt x="31" y="27"/>
                    </a:lnTo>
                    <a:lnTo>
                      <a:pt x="27" y="27"/>
                    </a:lnTo>
                    <a:lnTo>
                      <a:pt x="21" y="27"/>
                    </a:lnTo>
                    <a:lnTo>
                      <a:pt x="17" y="27"/>
                    </a:lnTo>
                    <a:lnTo>
                      <a:pt x="14" y="27"/>
                    </a:lnTo>
                    <a:lnTo>
                      <a:pt x="10" y="25"/>
                    </a:lnTo>
                    <a:lnTo>
                      <a:pt x="6" y="23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3" name="Freeform 443"/>
              <p:cNvSpPr>
                <a:spLocks/>
              </p:cNvSpPr>
              <p:nvPr/>
            </p:nvSpPr>
            <p:spPr bwMode="auto">
              <a:xfrm>
                <a:off x="2754" y="2970"/>
                <a:ext cx="21" cy="13"/>
              </a:xfrm>
              <a:custGeom>
                <a:avLst/>
                <a:gdLst>
                  <a:gd name="T0" fmla="*/ 1 w 44"/>
                  <a:gd name="T1" fmla="*/ 0 h 27"/>
                  <a:gd name="T2" fmla="*/ 1 w 44"/>
                  <a:gd name="T3" fmla="*/ 0 h 27"/>
                  <a:gd name="T4" fmla="*/ 1 w 44"/>
                  <a:gd name="T5" fmla="*/ 0 h 27"/>
                  <a:gd name="T6" fmla="*/ 2 w 44"/>
                  <a:gd name="T7" fmla="*/ 0 h 27"/>
                  <a:gd name="T8" fmla="*/ 2 w 44"/>
                  <a:gd name="T9" fmla="*/ 0 h 27"/>
                  <a:gd name="T10" fmla="*/ 2 w 44"/>
                  <a:gd name="T11" fmla="*/ 0 h 27"/>
                  <a:gd name="T12" fmla="*/ 2 w 44"/>
                  <a:gd name="T13" fmla="*/ 0 h 27"/>
                  <a:gd name="T14" fmla="*/ 2 w 44"/>
                  <a:gd name="T15" fmla="*/ 0 h 27"/>
                  <a:gd name="T16" fmla="*/ 2 w 44"/>
                  <a:gd name="T17" fmla="*/ 0 h 27"/>
                  <a:gd name="T18" fmla="*/ 2 w 44"/>
                  <a:gd name="T19" fmla="*/ 1 h 27"/>
                  <a:gd name="T20" fmla="*/ 2 w 44"/>
                  <a:gd name="T21" fmla="*/ 1 h 27"/>
                  <a:gd name="T22" fmla="*/ 2 w 44"/>
                  <a:gd name="T23" fmla="*/ 1 h 27"/>
                  <a:gd name="T24" fmla="*/ 2 w 44"/>
                  <a:gd name="T25" fmla="*/ 1 h 27"/>
                  <a:gd name="T26" fmla="*/ 2 w 44"/>
                  <a:gd name="T27" fmla="*/ 1 h 27"/>
                  <a:gd name="T28" fmla="*/ 1 w 44"/>
                  <a:gd name="T29" fmla="*/ 1 h 27"/>
                  <a:gd name="T30" fmla="*/ 1 w 44"/>
                  <a:gd name="T31" fmla="*/ 1 h 27"/>
                  <a:gd name="T32" fmla="*/ 1 w 44"/>
                  <a:gd name="T33" fmla="*/ 1 h 27"/>
                  <a:gd name="T34" fmla="*/ 1 w 44"/>
                  <a:gd name="T35" fmla="*/ 1 h 27"/>
                  <a:gd name="T36" fmla="*/ 0 w 44"/>
                  <a:gd name="T37" fmla="*/ 1 h 27"/>
                  <a:gd name="T38" fmla="*/ 0 w 44"/>
                  <a:gd name="T39" fmla="*/ 1 h 27"/>
                  <a:gd name="T40" fmla="*/ 0 w 44"/>
                  <a:gd name="T41" fmla="*/ 1 h 27"/>
                  <a:gd name="T42" fmla="*/ 0 w 44"/>
                  <a:gd name="T43" fmla="*/ 1 h 27"/>
                  <a:gd name="T44" fmla="*/ 0 w 44"/>
                  <a:gd name="T45" fmla="*/ 1 h 27"/>
                  <a:gd name="T46" fmla="*/ 0 w 44"/>
                  <a:gd name="T47" fmla="*/ 1 h 27"/>
                  <a:gd name="T48" fmla="*/ 0 w 44"/>
                  <a:gd name="T49" fmla="*/ 0 h 27"/>
                  <a:gd name="T50" fmla="*/ 0 w 44"/>
                  <a:gd name="T51" fmla="*/ 0 h 27"/>
                  <a:gd name="T52" fmla="*/ 0 w 44"/>
                  <a:gd name="T53" fmla="*/ 0 h 27"/>
                  <a:gd name="T54" fmla="*/ 0 w 44"/>
                  <a:gd name="T55" fmla="*/ 0 h 27"/>
                  <a:gd name="T56" fmla="*/ 0 w 44"/>
                  <a:gd name="T57" fmla="*/ 0 h 27"/>
                  <a:gd name="T58" fmla="*/ 0 w 44"/>
                  <a:gd name="T59" fmla="*/ 0 h 27"/>
                  <a:gd name="T60" fmla="*/ 0 w 44"/>
                  <a:gd name="T61" fmla="*/ 0 h 27"/>
                  <a:gd name="T62" fmla="*/ 1 w 44"/>
                  <a:gd name="T63" fmla="*/ 0 h 27"/>
                  <a:gd name="T64" fmla="*/ 1 w 44"/>
                  <a:gd name="T65" fmla="*/ 0 h 2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"/>
                  <a:gd name="T100" fmla="*/ 0 h 27"/>
                  <a:gd name="T101" fmla="*/ 44 w 44"/>
                  <a:gd name="T102" fmla="*/ 27 h 2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4" h="27">
                    <a:moveTo>
                      <a:pt x="21" y="0"/>
                    </a:moveTo>
                    <a:lnTo>
                      <a:pt x="27" y="0"/>
                    </a:lnTo>
                    <a:lnTo>
                      <a:pt x="31" y="2"/>
                    </a:lnTo>
                    <a:lnTo>
                      <a:pt x="34" y="2"/>
                    </a:lnTo>
                    <a:lnTo>
                      <a:pt x="36" y="4"/>
                    </a:lnTo>
                    <a:lnTo>
                      <a:pt x="40" y="6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4" y="13"/>
                    </a:lnTo>
                    <a:lnTo>
                      <a:pt x="44" y="17"/>
                    </a:lnTo>
                    <a:lnTo>
                      <a:pt x="42" y="19"/>
                    </a:lnTo>
                    <a:lnTo>
                      <a:pt x="40" y="21"/>
                    </a:lnTo>
                    <a:lnTo>
                      <a:pt x="36" y="23"/>
                    </a:lnTo>
                    <a:lnTo>
                      <a:pt x="34" y="25"/>
                    </a:lnTo>
                    <a:lnTo>
                      <a:pt x="31" y="27"/>
                    </a:lnTo>
                    <a:lnTo>
                      <a:pt x="27" y="27"/>
                    </a:lnTo>
                    <a:lnTo>
                      <a:pt x="21" y="27"/>
                    </a:lnTo>
                    <a:lnTo>
                      <a:pt x="17" y="27"/>
                    </a:lnTo>
                    <a:lnTo>
                      <a:pt x="14" y="27"/>
                    </a:lnTo>
                    <a:lnTo>
                      <a:pt x="10" y="25"/>
                    </a:lnTo>
                    <a:lnTo>
                      <a:pt x="6" y="23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97" name="Freeform 444"/>
            <p:cNvSpPr>
              <a:spLocks/>
            </p:cNvSpPr>
            <p:nvPr/>
          </p:nvSpPr>
          <p:spPr bwMode="auto">
            <a:xfrm>
              <a:off x="3076" y="3035"/>
              <a:ext cx="22" cy="13"/>
            </a:xfrm>
            <a:custGeom>
              <a:avLst/>
              <a:gdLst>
                <a:gd name="T0" fmla="*/ 2 w 41"/>
                <a:gd name="T1" fmla="*/ 0 h 32"/>
                <a:gd name="T2" fmla="*/ 2 w 41"/>
                <a:gd name="T3" fmla="*/ 0 h 32"/>
                <a:gd name="T4" fmla="*/ 3 w 41"/>
                <a:gd name="T5" fmla="*/ 0 h 32"/>
                <a:gd name="T6" fmla="*/ 3 w 41"/>
                <a:gd name="T7" fmla="*/ 0 h 32"/>
                <a:gd name="T8" fmla="*/ 3 w 41"/>
                <a:gd name="T9" fmla="*/ 0 h 32"/>
                <a:gd name="T10" fmla="*/ 3 w 41"/>
                <a:gd name="T11" fmla="*/ 0 h 32"/>
                <a:gd name="T12" fmla="*/ 3 w 41"/>
                <a:gd name="T13" fmla="*/ 0 h 32"/>
                <a:gd name="T14" fmla="*/ 3 w 41"/>
                <a:gd name="T15" fmla="*/ 0 h 32"/>
                <a:gd name="T16" fmla="*/ 3 w 41"/>
                <a:gd name="T17" fmla="*/ 0 h 32"/>
                <a:gd name="T18" fmla="*/ 3 w 41"/>
                <a:gd name="T19" fmla="*/ 1 h 32"/>
                <a:gd name="T20" fmla="*/ 3 w 41"/>
                <a:gd name="T21" fmla="*/ 1 h 32"/>
                <a:gd name="T22" fmla="*/ 3 w 41"/>
                <a:gd name="T23" fmla="*/ 1 h 32"/>
                <a:gd name="T24" fmla="*/ 3 w 41"/>
                <a:gd name="T25" fmla="*/ 1 h 32"/>
                <a:gd name="T26" fmla="*/ 3 w 41"/>
                <a:gd name="T27" fmla="*/ 1 h 32"/>
                <a:gd name="T28" fmla="*/ 3 w 41"/>
                <a:gd name="T29" fmla="*/ 1 h 32"/>
                <a:gd name="T30" fmla="*/ 2 w 41"/>
                <a:gd name="T31" fmla="*/ 1 h 32"/>
                <a:gd name="T32" fmla="*/ 2 w 41"/>
                <a:gd name="T33" fmla="*/ 1 h 32"/>
                <a:gd name="T34" fmla="*/ 2 w 41"/>
                <a:gd name="T35" fmla="*/ 1 h 32"/>
                <a:gd name="T36" fmla="*/ 1 w 41"/>
                <a:gd name="T37" fmla="*/ 1 h 32"/>
                <a:gd name="T38" fmla="*/ 1 w 41"/>
                <a:gd name="T39" fmla="*/ 1 h 32"/>
                <a:gd name="T40" fmla="*/ 1 w 41"/>
                <a:gd name="T41" fmla="*/ 1 h 32"/>
                <a:gd name="T42" fmla="*/ 1 w 41"/>
                <a:gd name="T43" fmla="*/ 1 h 32"/>
                <a:gd name="T44" fmla="*/ 1 w 41"/>
                <a:gd name="T45" fmla="*/ 1 h 32"/>
                <a:gd name="T46" fmla="*/ 0 w 41"/>
                <a:gd name="T47" fmla="*/ 1 h 32"/>
                <a:gd name="T48" fmla="*/ 0 w 41"/>
                <a:gd name="T49" fmla="*/ 0 h 32"/>
                <a:gd name="T50" fmla="*/ 0 w 41"/>
                <a:gd name="T51" fmla="*/ 0 h 32"/>
                <a:gd name="T52" fmla="*/ 1 w 41"/>
                <a:gd name="T53" fmla="*/ 0 h 32"/>
                <a:gd name="T54" fmla="*/ 1 w 41"/>
                <a:gd name="T55" fmla="*/ 0 h 32"/>
                <a:gd name="T56" fmla="*/ 1 w 41"/>
                <a:gd name="T57" fmla="*/ 0 h 32"/>
                <a:gd name="T58" fmla="*/ 1 w 41"/>
                <a:gd name="T59" fmla="*/ 0 h 32"/>
                <a:gd name="T60" fmla="*/ 1 w 41"/>
                <a:gd name="T61" fmla="*/ 0 h 32"/>
                <a:gd name="T62" fmla="*/ 2 w 41"/>
                <a:gd name="T63" fmla="*/ 0 h 32"/>
                <a:gd name="T64" fmla="*/ 2 w 41"/>
                <a:gd name="T65" fmla="*/ 0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"/>
                <a:gd name="T100" fmla="*/ 0 h 32"/>
                <a:gd name="T101" fmla="*/ 41 w 41"/>
                <a:gd name="T102" fmla="*/ 32 h 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" h="32">
                  <a:moveTo>
                    <a:pt x="21" y="0"/>
                  </a:moveTo>
                  <a:lnTo>
                    <a:pt x="25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8"/>
                  </a:lnTo>
                  <a:lnTo>
                    <a:pt x="40" y="11"/>
                  </a:lnTo>
                  <a:lnTo>
                    <a:pt x="41" y="13"/>
                  </a:lnTo>
                  <a:lnTo>
                    <a:pt x="41" y="17"/>
                  </a:lnTo>
                  <a:lnTo>
                    <a:pt x="41" y="21"/>
                  </a:lnTo>
                  <a:lnTo>
                    <a:pt x="40" y="23"/>
                  </a:lnTo>
                  <a:lnTo>
                    <a:pt x="38" y="25"/>
                  </a:lnTo>
                  <a:lnTo>
                    <a:pt x="36" y="28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5" y="32"/>
                  </a:lnTo>
                  <a:lnTo>
                    <a:pt x="21" y="32"/>
                  </a:lnTo>
                  <a:lnTo>
                    <a:pt x="17" y="32"/>
                  </a:lnTo>
                  <a:lnTo>
                    <a:pt x="13" y="30"/>
                  </a:lnTo>
                  <a:lnTo>
                    <a:pt x="9" y="30"/>
                  </a:lnTo>
                  <a:lnTo>
                    <a:pt x="6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4" y="8"/>
                  </a:lnTo>
                  <a:lnTo>
                    <a:pt x="6" y="4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2" name="Group 445"/>
            <p:cNvGrpSpPr>
              <a:grpSpLocks/>
            </p:cNvGrpSpPr>
            <p:nvPr/>
          </p:nvGrpSpPr>
          <p:grpSpPr bwMode="auto">
            <a:xfrm>
              <a:off x="3076" y="3035"/>
              <a:ext cx="22" cy="13"/>
              <a:chOff x="2780" y="2972"/>
              <a:chExt cx="21" cy="16"/>
            </a:xfrm>
          </p:grpSpPr>
          <p:sp>
            <p:nvSpPr>
              <p:cNvPr id="21130" name="Freeform 446"/>
              <p:cNvSpPr>
                <a:spLocks/>
              </p:cNvSpPr>
              <p:nvPr/>
            </p:nvSpPr>
            <p:spPr bwMode="auto">
              <a:xfrm>
                <a:off x="2780" y="2972"/>
                <a:ext cx="21" cy="16"/>
              </a:xfrm>
              <a:custGeom>
                <a:avLst/>
                <a:gdLst>
                  <a:gd name="T0" fmla="*/ 2 w 41"/>
                  <a:gd name="T1" fmla="*/ 0 h 32"/>
                  <a:gd name="T2" fmla="*/ 2 w 41"/>
                  <a:gd name="T3" fmla="*/ 0 h 32"/>
                  <a:gd name="T4" fmla="*/ 2 w 41"/>
                  <a:gd name="T5" fmla="*/ 1 h 32"/>
                  <a:gd name="T6" fmla="*/ 3 w 41"/>
                  <a:gd name="T7" fmla="*/ 1 h 32"/>
                  <a:gd name="T8" fmla="*/ 3 w 41"/>
                  <a:gd name="T9" fmla="*/ 1 h 32"/>
                  <a:gd name="T10" fmla="*/ 3 w 41"/>
                  <a:gd name="T11" fmla="*/ 1 h 32"/>
                  <a:gd name="T12" fmla="*/ 3 w 41"/>
                  <a:gd name="T13" fmla="*/ 1 h 32"/>
                  <a:gd name="T14" fmla="*/ 3 w 41"/>
                  <a:gd name="T15" fmla="*/ 1 h 32"/>
                  <a:gd name="T16" fmla="*/ 3 w 41"/>
                  <a:gd name="T17" fmla="*/ 1 h 32"/>
                  <a:gd name="T18" fmla="*/ 3 w 41"/>
                  <a:gd name="T19" fmla="*/ 1 h 32"/>
                  <a:gd name="T20" fmla="*/ 3 w 41"/>
                  <a:gd name="T21" fmla="*/ 1 h 32"/>
                  <a:gd name="T22" fmla="*/ 3 w 41"/>
                  <a:gd name="T23" fmla="*/ 1 h 32"/>
                  <a:gd name="T24" fmla="*/ 3 w 41"/>
                  <a:gd name="T25" fmla="*/ 1 h 32"/>
                  <a:gd name="T26" fmla="*/ 3 w 41"/>
                  <a:gd name="T27" fmla="*/ 1 h 32"/>
                  <a:gd name="T28" fmla="*/ 2 w 41"/>
                  <a:gd name="T29" fmla="*/ 1 h 32"/>
                  <a:gd name="T30" fmla="*/ 2 w 41"/>
                  <a:gd name="T31" fmla="*/ 2 h 32"/>
                  <a:gd name="T32" fmla="*/ 2 w 41"/>
                  <a:gd name="T33" fmla="*/ 2 h 32"/>
                  <a:gd name="T34" fmla="*/ 2 w 41"/>
                  <a:gd name="T35" fmla="*/ 2 h 32"/>
                  <a:gd name="T36" fmla="*/ 1 w 41"/>
                  <a:gd name="T37" fmla="*/ 1 h 32"/>
                  <a:gd name="T38" fmla="*/ 1 w 41"/>
                  <a:gd name="T39" fmla="*/ 1 h 32"/>
                  <a:gd name="T40" fmla="*/ 1 w 41"/>
                  <a:gd name="T41" fmla="*/ 1 h 32"/>
                  <a:gd name="T42" fmla="*/ 1 w 41"/>
                  <a:gd name="T43" fmla="*/ 1 h 32"/>
                  <a:gd name="T44" fmla="*/ 1 w 41"/>
                  <a:gd name="T45" fmla="*/ 1 h 32"/>
                  <a:gd name="T46" fmla="*/ 0 w 41"/>
                  <a:gd name="T47" fmla="*/ 1 h 32"/>
                  <a:gd name="T48" fmla="*/ 0 w 41"/>
                  <a:gd name="T49" fmla="*/ 1 h 32"/>
                  <a:gd name="T50" fmla="*/ 0 w 41"/>
                  <a:gd name="T51" fmla="*/ 1 h 32"/>
                  <a:gd name="T52" fmla="*/ 1 w 41"/>
                  <a:gd name="T53" fmla="*/ 1 h 32"/>
                  <a:gd name="T54" fmla="*/ 1 w 41"/>
                  <a:gd name="T55" fmla="*/ 1 h 32"/>
                  <a:gd name="T56" fmla="*/ 1 w 41"/>
                  <a:gd name="T57" fmla="*/ 1 h 32"/>
                  <a:gd name="T58" fmla="*/ 1 w 41"/>
                  <a:gd name="T59" fmla="*/ 1 h 32"/>
                  <a:gd name="T60" fmla="*/ 1 w 41"/>
                  <a:gd name="T61" fmla="*/ 1 h 32"/>
                  <a:gd name="T62" fmla="*/ 2 w 41"/>
                  <a:gd name="T63" fmla="*/ 0 h 32"/>
                  <a:gd name="T64" fmla="*/ 2 w 41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"/>
                  <a:gd name="T100" fmla="*/ 0 h 32"/>
                  <a:gd name="T101" fmla="*/ 41 w 41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" h="32">
                    <a:moveTo>
                      <a:pt x="21" y="0"/>
                    </a:moveTo>
                    <a:lnTo>
                      <a:pt x="25" y="0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6" y="4"/>
                    </a:lnTo>
                    <a:lnTo>
                      <a:pt x="38" y="8"/>
                    </a:lnTo>
                    <a:lnTo>
                      <a:pt x="40" y="11"/>
                    </a:lnTo>
                    <a:lnTo>
                      <a:pt x="41" y="13"/>
                    </a:lnTo>
                    <a:lnTo>
                      <a:pt x="41" y="17"/>
                    </a:lnTo>
                    <a:lnTo>
                      <a:pt x="41" y="21"/>
                    </a:lnTo>
                    <a:lnTo>
                      <a:pt x="40" y="23"/>
                    </a:lnTo>
                    <a:lnTo>
                      <a:pt x="38" y="25"/>
                    </a:lnTo>
                    <a:lnTo>
                      <a:pt x="36" y="28"/>
                    </a:lnTo>
                    <a:lnTo>
                      <a:pt x="34" y="30"/>
                    </a:lnTo>
                    <a:lnTo>
                      <a:pt x="30" y="30"/>
                    </a:lnTo>
                    <a:lnTo>
                      <a:pt x="25" y="32"/>
                    </a:lnTo>
                    <a:lnTo>
                      <a:pt x="21" y="32"/>
                    </a:lnTo>
                    <a:lnTo>
                      <a:pt x="17" y="32"/>
                    </a:lnTo>
                    <a:lnTo>
                      <a:pt x="13" y="30"/>
                    </a:lnTo>
                    <a:lnTo>
                      <a:pt x="9" y="30"/>
                    </a:lnTo>
                    <a:lnTo>
                      <a:pt x="6" y="28"/>
                    </a:lnTo>
                    <a:lnTo>
                      <a:pt x="4" y="25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1" name="Freeform 447"/>
              <p:cNvSpPr>
                <a:spLocks/>
              </p:cNvSpPr>
              <p:nvPr/>
            </p:nvSpPr>
            <p:spPr bwMode="auto">
              <a:xfrm>
                <a:off x="2780" y="2972"/>
                <a:ext cx="21" cy="16"/>
              </a:xfrm>
              <a:custGeom>
                <a:avLst/>
                <a:gdLst>
                  <a:gd name="T0" fmla="*/ 2 w 41"/>
                  <a:gd name="T1" fmla="*/ 0 h 32"/>
                  <a:gd name="T2" fmla="*/ 2 w 41"/>
                  <a:gd name="T3" fmla="*/ 0 h 32"/>
                  <a:gd name="T4" fmla="*/ 2 w 41"/>
                  <a:gd name="T5" fmla="*/ 1 h 32"/>
                  <a:gd name="T6" fmla="*/ 3 w 41"/>
                  <a:gd name="T7" fmla="*/ 1 h 32"/>
                  <a:gd name="T8" fmla="*/ 3 w 41"/>
                  <a:gd name="T9" fmla="*/ 1 h 32"/>
                  <a:gd name="T10" fmla="*/ 3 w 41"/>
                  <a:gd name="T11" fmla="*/ 1 h 32"/>
                  <a:gd name="T12" fmla="*/ 3 w 41"/>
                  <a:gd name="T13" fmla="*/ 1 h 32"/>
                  <a:gd name="T14" fmla="*/ 3 w 41"/>
                  <a:gd name="T15" fmla="*/ 1 h 32"/>
                  <a:gd name="T16" fmla="*/ 3 w 41"/>
                  <a:gd name="T17" fmla="*/ 1 h 32"/>
                  <a:gd name="T18" fmla="*/ 3 w 41"/>
                  <a:gd name="T19" fmla="*/ 1 h 32"/>
                  <a:gd name="T20" fmla="*/ 3 w 41"/>
                  <a:gd name="T21" fmla="*/ 1 h 32"/>
                  <a:gd name="T22" fmla="*/ 3 w 41"/>
                  <a:gd name="T23" fmla="*/ 1 h 32"/>
                  <a:gd name="T24" fmla="*/ 3 w 41"/>
                  <a:gd name="T25" fmla="*/ 1 h 32"/>
                  <a:gd name="T26" fmla="*/ 3 w 41"/>
                  <a:gd name="T27" fmla="*/ 1 h 32"/>
                  <a:gd name="T28" fmla="*/ 2 w 41"/>
                  <a:gd name="T29" fmla="*/ 1 h 32"/>
                  <a:gd name="T30" fmla="*/ 2 w 41"/>
                  <a:gd name="T31" fmla="*/ 2 h 32"/>
                  <a:gd name="T32" fmla="*/ 2 w 41"/>
                  <a:gd name="T33" fmla="*/ 2 h 32"/>
                  <a:gd name="T34" fmla="*/ 2 w 41"/>
                  <a:gd name="T35" fmla="*/ 2 h 32"/>
                  <a:gd name="T36" fmla="*/ 1 w 41"/>
                  <a:gd name="T37" fmla="*/ 1 h 32"/>
                  <a:gd name="T38" fmla="*/ 1 w 41"/>
                  <a:gd name="T39" fmla="*/ 1 h 32"/>
                  <a:gd name="T40" fmla="*/ 1 w 41"/>
                  <a:gd name="T41" fmla="*/ 1 h 32"/>
                  <a:gd name="T42" fmla="*/ 1 w 41"/>
                  <a:gd name="T43" fmla="*/ 1 h 32"/>
                  <a:gd name="T44" fmla="*/ 1 w 41"/>
                  <a:gd name="T45" fmla="*/ 1 h 32"/>
                  <a:gd name="T46" fmla="*/ 0 w 41"/>
                  <a:gd name="T47" fmla="*/ 1 h 32"/>
                  <a:gd name="T48" fmla="*/ 0 w 41"/>
                  <a:gd name="T49" fmla="*/ 1 h 32"/>
                  <a:gd name="T50" fmla="*/ 0 w 41"/>
                  <a:gd name="T51" fmla="*/ 1 h 32"/>
                  <a:gd name="T52" fmla="*/ 1 w 41"/>
                  <a:gd name="T53" fmla="*/ 1 h 32"/>
                  <a:gd name="T54" fmla="*/ 1 w 41"/>
                  <a:gd name="T55" fmla="*/ 1 h 32"/>
                  <a:gd name="T56" fmla="*/ 1 w 41"/>
                  <a:gd name="T57" fmla="*/ 1 h 32"/>
                  <a:gd name="T58" fmla="*/ 1 w 41"/>
                  <a:gd name="T59" fmla="*/ 1 h 32"/>
                  <a:gd name="T60" fmla="*/ 1 w 41"/>
                  <a:gd name="T61" fmla="*/ 1 h 32"/>
                  <a:gd name="T62" fmla="*/ 2 w 41"/>
                  <a:gd name="T63" fmla="*/ 0 h 32"/>
                  <a:gd name="T64" fmla="*/ 2 w 41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"/>
                  <a:gd name="T100" fmla="*/ 0 h 32"/>
                  <a:gd name="T101" fmla="*/ 41 w 41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" h="32">
                    <a:moveTo>
                      <a:pt x="21" y="0"/>
                    </a:moveTo>
                    <a:lnTo>
                      <a:pt x="25" y="0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6" y="4"/>
                    </a:lnTo>
                    <a:lnTo>
                      <a:pt x="38" y="8"/>
                    </a:lnTo>
                    <a:lnTo>
                      <a:pt x="40" y="11"/>
                    </a:lnTo>
                    <a:lnTo>
                      <a:pt x="41" y="13"/>
                    </a:lnTo>
                    <a:lnTo>
                      <a:pt x="41" y="17"/>
                    </a:lnTo>
                    <a:lnTo>
                      <a:pt x="41" y="21"/>
                    </a:lnTo>
                    <a:lnTo>
                      <a:pt x="40" y="23"/>
                    </a:lnTo>
                    <a:lnTo>
                      <a:pt x="38" y="25"/>
                    </a:lnTo>
                    <a:lnTo>
                      <a:pt x="36" y="28"/>
                    </a:lnTo>
                    <a:lnTo>
                      <a:pt x="34" y="30"/>
                    </a:lnTo>
                    <a:lnTo>
                      <a:pt x="30" y="30"/>
                    </a:lnTo>
                    <a:lnTo>
                      <a:pt x="25" y="32"/>
                    </a:lnTo>
                    <a:lnTo>
                      <a:pt x="21" y="32"/>
                    </a:lnTo>
                    <a:lnTo>
                      <a:pt x="17" y="32"/>
                    </a:lnTo>
                    <a:lnTo>
                      <a:pt x="13" y="30"/>
                    </a:lnTo>
                    <a:lnTo>
                      <a:pt x="9" y="30"/>
                    </a:lnTo>
                    <a:lnTo>
                      <a:pt x="6" y="28"/>
                    </a:lnTo>
                    <a:lnTo>
                      <a:pt x="4" y="25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9" y="4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99" name="Freeform 448"/>
            <p:cNvSpPr>
              <a:spLocks/>
            </p:cNvSpPr>
            <p:nvPr/>
          </p:nvSpPr>
          <p:spPr bwMode="auto">
            <a:xfrm>
              <a:off x="3101" y="3034"/>
              <a:ext cx="23" cy="12"/>
            </a:xfrm>
            <a:custGeom>
              <a:avLst/>
              <a:gdLst>
                <a:gd name="T0" fmla="*/ 2 w 43"/>
                <a:gd name="T1" fmla="*/ 0 h 30"/>
                <a:gd name="T2" fmla="*/ 2 w 43"/>
                <a:gd name="T3" fmla="*/ 0 h 30"/>
                <a:gd name="T4" fmla="*/ 3 w 43"/>
                <a:gd name="T5" fmla="*/ 0 h 30"/>
                <a:gd name="T6" fmla="*/ 3 w 43"/>
                <a:gd name="T7" fmla="*/ 0 h 30"/>
                <a:gd name="T8" fmla="*/ 3 w 43"/>
                <a:gd name="T9" fmla="*/ 0 h 30"/>
                <a:gd name="T10" fmla="*/ 3 w 43"/>
                <a:gd name="T11" fmla="*/ 0 h 30"/>
                <a:gd name="T12" fmla="*/ 3 w 43"/>
                <a:gd name="T13" fmla="*/ 0 h 30"/>
                <a:gd name="T14" fmla="*/ 3 w 43"/>
                <a:gd name="T15" fmla="*/ 0 h 30"/>
                <a:gd name="T16" fmla="*/ 3 w 43"/>
                <a:gd name="T17" fmla="*/ 0 h 30"/>
                <a:gd name="T18" fmla="*/ 3 w 43"/>
                <a:gd name="T19" fmla="*/ 0 h 30"/>
                <a:gd name="T20" fmla="*/ 3 w 43"/>
                <a:gd name="T21" fmla="*/ 0 h 30"/>
                <a:gd name="T22" fmla="*/ 3 w 43"/>
                <a:gd name="T23" fmla="*/ 1 h 30"/>
                <a:gd name="T24" fmla="*/ 3 w 43"/>
                <a:gd name="T25" fmla="*/ 1 h 30"/>
                <a:gd name="T26" fmla="*/ 3 w 43"/>
                <a:gd name="T27" fmla="*/ 1 h 30"/>
                <a:gd name="T28" fmla="*/ 3 w 43"/>
                <a:gd name="T29" fmla="*/ 1 h 30"/>
                <a:gd name="T30" fmla="*/ 2 w 43"/>
                <a:gd name="T31" fmla="*/ 1 h 30"/>
                <a:gd name="T32" fmla="*/ 2 w 43"/>
                <a:gd name="T33" fmla="*/ 1 h 30"/>
                <a:gd name="T34" fmla="*/ 2 w 43"/>
                <a:gd name="T35" fmla="*/ 1 h 30"/>
                <a:gd name="T36" fmla="*/ 1 w 43"/>
                <a:gd name="T37" fmla="*/ 1 h 30"/>
                <a:gd name="T38" fmla="*/ 1 w 43"/>
                <a:gd name="T39" fmla="*/ 1 h 30"/>
                <a:gd name="T40" fmla="*/ 1 w 43"/>
                <a:gd name="T41" fmla="*/ 1 h 30"/>
                <a:gd name="T42" fmla="*/ 1 w 43"/>
                <a:gd name="T43" fmla="*/ 1 h 30"/>
                <a:gd name="T44" fmla="*/ 1 w 43"/>
                <a:gd name="T45" fmla="*/ 0 h 30"/>
                <a:gd name="T46" fmla="*/ 0 w 43"/>
                <a:gd name="T47" fmla="*/ 0 h 30"/>
                <a:gd name="T48" fmla="*/ 0 w 43"/>
                <a:gd name="T49" fmla="*/ 0 h 30"/>
                <a:gd name="T50" fmla="*/ 0 w 43"/>
                <a:gd name="T51" fmla="*/ 0 h 30"/>
                <a:gd name="T52" fmla="*/ 1 w 43"/>
                <a:gd name="T53" fmla="*/ 0 h 30"/>
                <a:gd name="T54" fmla="*/ 1 w 43"/>
                <a:gd name="T55" fmla="*/ 0 h 30"/>
                <a:gd name="T56" fmla="*/ 1 w 43"/>
                <a:gd name="T57" fmla="*/ 0 h 30"/>
                <a:gd name="T58" fmla="*/ 1 w 43"/>
                <a:gd name="T59" fmla="*/ 0 h 30"/>
                <a:gd name="T60" fmla="*/ 1 w 43"/>
                <a:gd name="T61" fmla="*/ 0 h 30"/>
                <a:gd name="T62" fmla="*/ 2 w 43"/>
                <a:gd name="T63" fmla="*/ 0 h 30"/>
                <a:gd name="T64" fmla="*/ 2 w 43"/>
                <a:gd name="T65" fmla="*/ 0 h 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30"/>
                <a:gd name="T101" fmla="*/ 43 w 43"/>
                <a:gd name="T102" fmla="*/ 30 h 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30">
                  <a:moveTo>
                    <a:pt x="21" y="0"/>
                  </a:moveTo>
                  <a:lnTo>
                    <a:pt x="26" y="0"/>
                  </a:lnTo>
                  <a:lnTo>
                    <a:pt x="30" y="2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3" y="15"/>
                  </a:lnTo>
                  <a:lnTo>
                    <a:pt x="43" y="19"/>
                  </a:lnTo>
                  <a:lnTo>
                    <a:pt x="41" y="21"/>
                  </a:lnTo>
                  <a:lnTo>
                    <a:pt x="39" y="23"/>
                  </a:lnTo>
                  <a:lnTo>
                    <a:pt x="38" y="27"/>
                  </a:lnTo>
                  <a:lnTo>
                    <a:pt x="34" y="28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1" y="30"/>
                  </a:lnTo>
                  <a:lnTo>
                    <a:pt x="17" y="30"/>
                  </a:lnTo>
                  <a:lnTo>
                    <a:pt x="13" y="30"/>
                  </a:lnTo>
                  <a:lnTo>
                    <a:pt x="9" y="28"/>
                  </a:lnTo>
                  <a:lnTo>
                    <a:pt x="6" y="27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3" name="Group 449"/>
            <p:cNvGrpSpPr>
              <a:grpSpLocks/>
            </p:cNvGrpSpPr>
            <p:nvPr/>
          </p:nvGrpSpPr>
          <p:grpSpPr bwMode="auto">
            <a:xfrm>
              <a:off x="3101" y="3034"/>
              <a:ext cx="23" cy="12"/>
              <a:chOff x="2804" y="2971"/>
              <a:chExt cx="22" cy="15"/>
            </a:xfrm>
          </p:grpSpPr>
          <p:sp>
            <p:nvSpPr>
              <p:cNvPr id="21128" name="Freeform 450"/>
              <p:cNvSpPr>
                <a:spLocks/>
              </p:cNvSpPr>
              <p:nvPr/>
            </p:nvSpPr>
            <p:spPr bwMode="auto">
              <a:xfrm>
                <a:off x="2804" y="2971"/>
                <a:ext cx="22" cy="15"/>
              </a:xfrm>
              <a:custGeom>
                <a:avLst/>
                <a:gdLst>
                  <a:gd name="T0" fmla="*/ 2 w 43"/>
                  <a:gd name="T1" fmla="*/ 0 h 30"/>
                  <a:gd name="T2" fmla="*/ 2 w 43"/>
                  <a:gd name="T3" fmla="*/ 0 h 30"/>
                  <a:gd name="T4" fmla="*/ 2 w 43"/>
                  <a:gd name="T5" fmla="*/ 1 h 30"/>
                  <a:gd name="T6" fmla="*/ 3 w 43"/>
                  <a:gd name="T7" fmla="*/ 1 h 30"/>
                  <a:gd name="T8" fmla="*/ 3 w 43"/>
                  <a:gd name="T9" fmla="*/ 1 h 30"/>
                  <a:gd name="T10" fmla="*/ 3 w 43"/>
                  <a:gd name="T11" fmla="*/ 1 h 30"/>
                  <a:gd name="T12" fmla="*/ 3 w 43"/>
                  <a:gd name="T13" fmla="*/ 1 h 30"/>
                  <a:gd name="T14" fmla="*/ 3 w 43"/>
                  <a:gd name="T15" fmla="*/ 1 h 30"/>
                  <a:gd name="T16" fmla="*/ 3 w 43"/>
                  <a:gd name="T17" fmla="*/ 1 h 30"/>
                  <a:gd name="T18" fmla="*/ 3 w 43"/>
                  <a:gd name="T19" fmla="*/ 2 h 30"/>
                  <a:gd name="T20" fmla="*/ 3 w 43"/>
                  <a:gd name="T21" fmla="*/ 2 h 30"/>
                  <a:gd name="T22" fmla="*/ 3 w 43"/>
                  <a:gd name="T23" fmla="*/ 2 h 30"/>
                  <a:gd name="T24" fmla="*/ 3 w 43"/>
                  <a:gd name="T25" fmla="*/ 2 h 30"/>
                  <a:gd name="T26" fmla="*/ 3 w 43"/>
                  <a:gd name="T27" fmla="*/ 2 h 30"/>
                  <a:gd name="T28" fmla="*/ 2 w 43"/>
                  <a:gd name="T29" fmla="*/ 2 h 30"/>
                  <a:gd name="T30" fmla="*/ 2 w 43"/>
                  <a:gd name="T31" fmla="*/ 2 h 30"/>
                  <a:gd name="T32" fmla="*/ 2 w 43"/>
                  <a:gd name="T33" fmla="*/ 2 h 30"/>
                  <a:gd name="T34" fmla="*/ 2 w 43"/>
                  <a:gd name="T35" fmla="*/ 2 h 30"/>
                  <a:gd name="T36" fmla="*/ 1 w 43"/>
                  <a:gd name="T37" fmla="*/ 2 h 30"/>
                  <a:gd name="T38" fmla="*/ 1 w 43"/>
                  <a:gd name="T39" fmla="*/ 2 h 30"/>
                  <a:gd name="T40" fmla="*/ 1 w 43"/>
                  <a:gd name="T41" fmla="*/ 2 h 30"/>
                  <a:gd name="T42" fmla="*/ 1 w 43"/>
                  <a:gd name="T43" fmla="*/ 2 h 30"/>
                  <a:gd name="T44" fmla="*/ 1 w 43"/>
                  <a:gd name="T45" fmla="*/ 2 h 30"/>
                  <a:gd name="T46" fmla="*/ 0 w 43"/>
                  <a:gd name="T47" fmla="*/ 2 h 30"/>
                  <a:gd name="T48" fmla="*/ 0 w 43"/>
                  <a:gd name="T49" fmla="*/ 1 h 30"/>
                  <a:gd name="T50" fmla="*/ 0 w 43"/>
                  <a:gd name="T51" fmla="*/ 1 h 30"/>
                  <a:gd name="T52" fmla="*/ 1 w 43"/>
                  <a:gd name="T53" fmla="*/ 1 h 30"/>
                  <a:gd name="T54" fmla="*/ 1 w 43"/>
                  <a:gd name="T55" fmla="*/ 1 h 30"/>
                  <a:gd name="T56" fmla="*/ 1 w 43"/>
                  <a:gd name="T57" fmla="*/ 1 h 30"/>
                  <a:gd name="T58" fmla="*/ 1 w 43"/>
                  <a:gd name="T59" fmla="*/ 1 h 30"/>
                  <a:gd name="T60" fmla="*/ 1 w 43"/>
                  <a:gd name="T61" fmla="*/ 1 h 30"/>
                  <a:gd name="T62" fmla="*/ 2 w 43"/>
                  <a:gd name="T63" fmla="*/ 0 h 30"/>
                  <a:gd name="T64" fmla="*/ 2 w 43"/>
                  <a:gd name="T65" fmla="*/ 0 h 3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3"/>
                  <a:gd name="T100" fmla="*/ 0 h 30"/>
                  <a:gd name="T101" fmla="*/ 43 w 43"/>
                  <a:gd name="T102" fmla="*/ 30 h 3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3" h="30">
                    <a:moveTo>
                      <a:pt x="21" y="0"/>
                    </a:moveTo>
                    <a:lnTo>
                      <a:pt x="26" y="0"/>
                    </a:lnTo>
                    <a:lnTo>
                      <a:pt x="30" y="2"/>
                    </a:lnTo>
                    <a:lnTo>
                      <a:pt x="34" y="2"/>
                    </a:lnTo>
                    <a:lnTo>
                      <a:pt x="38" y="4"/>
                    </a:lnTo>
                    <a:lnTo>
                      <a:pt x="39" y="6"/>
                    </a:lnTo>
                    <a:lnTo>
                      <a:pt x="41" y="10"/>
                    </a:lnTo>
                    <a:lnTo>
                      <a:pt x="43" y="13"/>
                    </a:lnTo>
                    <a:lnTo>
                      <a:pt x="43" y="15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39" y="23"/>
                    </a:lnTo>
                    <a:lnTo>
                      <a:pt x="38" y="27"/>
                    </a:lnTo>
                    <a:lnTo>
                      <a:pt x="34" y="28"/>
                    </a:lnTo>
                    <a:lnTo>
                      <a:pt x="30" y="30"/>
                    </a:lnTo>
                    <a:lnTo>
                      <a:pt x="26" y="30"/>
                    </a:lnTo>
                    <a:lnTo>
                      <a:pt x="21" y="30"/>
                    </a:lnTo>
                    <a:lnTo>
                      <a:pt x="17" y="30"/>
                    </a:lnTo>
                    <a:lnTo>
                      <a:pt x="13" y="30"/>
                    </a:lnTo>
                    <a:lnTo>
                      <a:pt x="9" y="28"/>
                    </a:lnTo>
                    <a:lnTo>
                      <a:pt x="6" y="27"/>
                    </a:lnTo>
                    <a:lnTo>
                      <a:pt x="4" y="23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9" name="Freeform 451"/>
              <p:cNvSpPr>
                <a:spLocks/>
              </p:cNvSpPr>
              <p:nvPr/>
            </p:nvSpPr>
            <p:spPr bwMode="auto">
              <a:xfrm>
                <a:off x="2804" y="2971"/>
                <a:ext cx="22" cy="15"/>
              </a:xfrm>
              <a:custGeom>
                <a:avLst/>
                <a:gdLst>
                  <a:gd name="T0" fmla="*/ 2 w 43"/>
                  <a:gd name="T1" fmla="*/ 0 h 30"/>
                  <a:gd name="T2" fmla="*/ 2 w 43"/>
                  <a:gd name="T3" fmla="*/ 0 h 30"/>
                  <a:gd name="T4" fmla="*/ 2 w 43"/>
                  <a:gd name="T5" fmla="*/ 1 h 30"/>
                  <a:gd name="T6" fmla="*/ 3 w 43"/>
                  <a:gd name="T7" fmla="*/ 1 h 30"/>
                  <a:gd name="T8" fmla="*/ 3 w 43"/>
                  <a:gd name="T9" fmla="*/ 1 h 30"/>
                  <a:gd name="T10" fmla="*/ 3 w 43"/>
                  <a:gd name="T11" fmla="*/ 1 h 30"/>
                  <a:gd name="T12" fmla="*/ 3 w 43"/>
                  <a:gd name="T13" fmla="*/ 1 h 30"/>
                  <a:gd name="T14" fmla="*/ 3 w 43"/>
                  <a:gd name="T15" fmla="*/ 1 h 30"/>
                  <a:gd name="T16" fmla="*/ 3 w 43"/>
                  <a:gd name="T17" fmla="*/ 1 h 30"/>
                  <a:gd name="T18" fmla="*/ 3 w 43"/>
                  <a:gd name="T19" fmla="*/ 2 h 30"/>
                  <a:gd name="T20" fmla="*/ 3 w 43"/>
                  <a:gd name="T21" fmla="*/ 2 h 30"/>
                  <a:gd name="T22" fmla="*/ 3 w 43"/>
                  <a:gd name="T23" fmla="*/ 2 h 30"/>
                  <a:gd name="T24" fmla="*/ 3 w 43"/>
                  <a:gd name="T25" fmla="*/ 2 h 30"/>
                  <a:gd name="T26" fmla="*/ 3 w 43"/>
                  <a:gd name="T27" fmla="*/ 2 h 30"/>
                  <a:gd name="T28" fmla="*/ 2 w 43"/>
                  <a:gd name="T29" fmla="*/ 2 h 30"/>
                  <a:gd name="T30" fmla="*/ 2 w 43"/>
                  <a:gd name="T31" fmla="*/ 2 h 30"/>
                  <a:gd name="T32" fmla="*/ 2 w 43"/>
                  <a:gd name="T33" fmla="*/ 2 h 30"/>
                  <a:gd name="T34" fmla="*/ 2 w 43"/>
                  <a:gd name="T35" fmla="*/ 2 h 30"/>
                  <a:gd name="T36" fmla="*/ 1 w 43"/>
                  <a:gd name="T37" fmla="*/ 2 h 30"/>
                  <a:gd name="T38" fmla="*/ 1 w 43"/>
                  <a:gd name="T39" fmla="*/ 2 h 30"/>
                  <a:gd name="T40" fmla="*/ 1 w 43"/>
                  <a:gd name="T41" fmla="*/ 2 h 30"/>
                  <a:gd name="T42" fmla="*/ 1 w 43"/>
                  <a:gd name="T43" fmla="*/ 2 h 30"/>
                  <a:gd name="T44" fmla="*/ 1 w 43"/>
                  <a:gd name="T45" fmla="*/ 2 h 30"/>
                  <a:gd name="T46" fmla="*/ 0 w 43"/>
                  <a:gd name="T47" fmla="*/ 2 h 30"/>
                  <a:gd name="T48" fmla="*/ 0 w 43"/>
                  <a:gd name="T49" fmla="*/ 1 h 30"/>
                  <a:gd name="T50" fmla="*/ 0 w 43"/>
                  <a:gd name="T51" fmla="*/ 1 h 30"/>
                  <a:gd name="T52" fmla="*/ 1 w 43"/>
                  <a:gd name="T53" fmla="*/ 1 h 30"/>
                  <a:gd name="T54" fmla="*/ 1 w 43"/>
                  <a:gd name="T55" fmla="*/ 1 h 30"/>
                  <a:gd name="T56" fmla="*/ 1 w 43"/>
                  <a:gd name="T57" fmla="*/ 1 h 30"/>
                  <a:gd name="T58" fmla="*/ 1 w 43"/>
                  <a:gd name="T59" fmla="*/ 1 h 30"/>
                  <a:gd name="T60" fmla="*/ 1 w 43"/>
                  <a:gd name="T61" fmla="*/ 1 h 30"/>
                  <a:gd name="T62" fmla="*/ 2 w 43"/>
                  <a:gd name="T63" fmla="*/ 0 h 30"/>
                  <a:gd name="T64" fmla="*/ 2 w 43"/>
                  <a:gd name="T65" fmla="*/ 0 h 3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3"/>
                  <a:gd name="T100" fmla="*/ 0 h 30"/>
                  <a:gd name="T101" fmla="*/ 43 w 43"/>
                  <a:gd name="T102" fmla="*/ 30 h 3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3" h="30">
                    <a:moveTo>
                      <a:pt x="21" y="0"/>
                    </a:moveTo>
                    <a:lnTo>
                      <a:pt x="26" y="0"/>
                    </a:lnTo>
                    <a:lnTo>
                      <a:pt x="30" y="2"/>
                    </a:lnTo>
                    <a:lnTo>
                      <a:pt x="34" y="2"/>
                    </a:lnTo>
                    <a:lnTo>
                      <a:pt x="38" y="4"/>
                    </a:lnTo>
                    <a:lnTo>
                      <a:pt x="39" y="6"/>
                    </a:lnTo>
                    <a:lnTo>
                      <a:pt x="41" y="10"/>
                    </a:lnTo>
                    <a:lnTo>
                      <a:pt x="43" y="13"/>
                    </a:lnTo>
                    <a:lnTo>
                      <a:pt x="43" y="15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39" y="23"/>
                    </a:lnTo>
                    <a:lnTo>
                      <a:pt x="38" y="27"/>
                    </a:lnTo>
                    <a:lnTo>
                      <a:pt x="34" y="28"/>
                    </a:lnTo>
                    <a:lnTo>
                      <a:pt x="30" y="30"/>
                    </a:lnTo>
                    <a:lnTo>
                      <a:pt x="26" y="30"/>
                    </a:lnTo>
                    <a:lnTo>
                      <a:pt x="21" y="30"/>
                    </a:lnTo>
                    <a:lnTo>
                      <a:pt x="17" y="30"/>
                    </a:lnTo>
                    <a:lnTo>
                      <a:pt x="13" y="30"/>
                    </a:lnTo>
                    <a:lnTo>
                      <a:pt x="9" y="28"/>
                    </a:lnTo>
                    <a:lnTo>
                      <a:pt x="6" y="27"/>
                    </a:lnTo>
                    <a:lnTo>
                      <a:pt x="4" y="23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01" name="Freeform 452"/>
            <p:cNvSpPr>
              <a:spLocks/>
            </p:cNvSpPr>
            <p:nvPr/>
          </p:nvSpPr>
          <p:spPr bwMode="auto">
            <a:xfrm>
              <a:off x="2890" y="2999"/>
              <a:ext cx="29" cy="10"/>
            </a:xfrm>
            <a:custGeom>
              <a:avLst/>
              <a:gdLst>
                <a:gd name="T0" fmla="*/ 2 w 54"/>
                <a:gd name="T1" fmla="*/ 1 h 24"/>
                <a:gd name="T2" fmla="*/ 3 w 54"/>
                <a:gd name="T3" fmla="*/ 1 h 24"/>
                <a:gd name="T4" fmla="*/ 3 w 54"/>
                <a:gd name="T5" fmla="*/ 1 h 24"/>
                <a:gd name="T6" fmla="*/ 3 w 54"/>
                <a:gd name="T7" fmla="*/ 1 h 24"/>
                <a:gd name="T8" fmla="*/ 4 w 54"/>
                <a:gd name="T9" fmla="*/ 0 h 24"/>
                <a:gd name="T10" fmla="*/ 4 w 54"/>
                <a:gd name="T11" fmla="*/ 0 h 24"/>
                <a:gd name="T12" fmla="*/ 4 w 54"/>
                <a:gd name="T13" fmla="*/ 0 h 24"/>
                <a:gd name="T14" fmla="*/ 5 w 54"/>
                <a:gd name="T15" fmla="*/ 0 h 24"/>
                <a:gd name="T16" fmla="*/ 5 w 54"/>
                <a:gd name="T17" fmla="*/ 0 h 24"/>
                <a:gd name="T18" fmla="*/ 5 w 54"/>
                <a:gd name="T19" fmla="*/ 0 h 24"/>
                <a:gd name="T20" fmla="*/ 4 w 54"/>
                <a:gd name="T21" fmla="*/ 0 h 24"/>
                <a:gd name="T22" fmla="*/ 4 w 54"/>
                <a:gd name="T23" fmla="*/ 0 h 24"/>
                <a:gd name="T24" fmla="*/ 4 w 54"/>
                <a:gd name="T25" fmla="*/ 0 h 24"/>
                <a:gd name="T26" fmla="*/ 3 w 54"/>
                <a:gd name="T27" fmla="*/ 0 h 24"/>
                <a:gd name="T28" fmla="*/ 3 w 54"/>
                <a:gd name="T29" fmla="*/ 0 h 24"/>
                <a:gd name="T30" fmla="*/ 3 w 54"/>
                <a:gd name="T31" fmla="*/ 0 h 24"/>
                <a:gd name="T32" fmla="*/ 2 w 54"/>
                <a:gd name="T33" fmla="*/ 0 h 24"/>
                <a:gd name="T34" fmla="*/ 2 w 54"/>
                <a:gd name="T35" fmla="*/ 0 h 24"/>
                <a:gd name="T36" fmla="*/ 2 w 54"/>
                <a:gd name="T37" fmla="*/ 0 h 24"/>
                <a:gd name="T38" fmla="*/ 1 w 54"/>
                <a:gd name="T39" fmla="*/ 0 h 24"/>
                <a:gd name="T40" fmla="*/ 1 w 54"/>
                <a:gd name="T41" fmla="*/ 0 h 24"/>
                <a:gd name="T42" fmla="*/ 1 w 54"/>
                <a:gd name="T43" fmla="*/ 0 h 24"/>
                <a:gd name="T44" fmla="*/ 1 w 54"/>
                <a:gd name="T45" fmla="*/ 0 h 24"/>
                <a:gd name="T46" fmla="*/ 0 w 54"/>
                <a:gd name="T47" fmla="*/ 0 h 24"/>
                <a:gd name="T48" fmla="*/ 0 w 54"/>
                <a:gd name="T49" fmla="*/ 0 h 24"/>
                <a:gd name="T50" fmla="*/ 0 w 54"/>
                <a:gd name="T51" fmla="*/ 0 h 24"/>
                <a:gd name="T52" fmla="*/ 1 w 54"/>
                <a:gd name="T53" fmla="*/ 0 h 24"/>
                <a:gd name="T54" fmla="*/ 1 w 54"/>
                <a:gd name="T55" fmla="*/ 0 h 24"/>
                <a:gd name="T56" fmla="*/ 1 w 54"/>
                <a:gd name="T57" fmla="*/ 0 h 24"/>
                <a:gd name="T58" fmla="*/ 1 w 54"/>
                <a:gd name="T59" fmla="*/ 1 h 24"/>
                <a:gd name="T60" fmla="*/ 2 w 54"/>
                <a:gd name="T61" fmla="*/ 1 h 24"/>
                <a:gd name="T62" fmla="*/ 2 w 54"/>
                <a:gd name="T63" fmla="*/ 1 h 24"/>
                <a:gd name="T64" fmla="*/ 2 w 54"/>
                <a:gd name="T65" fmla="*/ 1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24"/>
                <a:gd name="T101" fmla="*/ 54 w 54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24">
                  <a:moveTo>
                    <a:pt x="28" y="24"/>
                  </a:moveTo>
                  <a:lnTo>
                    <a:pt x="34" y="24"/>
                  </a:lnTo>
                  <a:lnTo>
                    <a:pt x="37" y="24"/>
                  </a:lnTo>
                  <a:lnTo>
                    <a:pt x="43" y="22"/>
                  </a:lnTo>
                  <a:lnTo>
                    <a:pt x="47" y="20"/>
                  </a:lnTo>
                  <a:lnTo>
                    <a:pt x="51" y="18"/>
                  </a:lnTo>
                  <a:lnTo>
                    <a:pt x="52" y="17"/>
                  </a:lnTo>
                  <a:lnTo>
                    <a:pt x="54" y="15"/>
                  </a:lnTo>
                  <a:lnTo>
                    <a:pt x="54" y="13"/>
                  </a:lnTo>
                  <a:lnTo>
                    <a:pt x="54" y="9"/>
                  </a:lnTo>
                  <a:lnTo>
                    <a:pt x="52" y="7"/>
                  </a:lnTo>
                  <a:lnTo>
                    <a:pt x="51" y="5"/>
                  </a:lnTo>
                  <a:lnTo>
                    <a:pt x="47" y="3"/>
                  </a:lnTo>
                  <a:lnTo>
                    <a:pt x="43" y="2"/>
                  </a:lnTo>
                  <a:lnTo>
                    <a:pt x="37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5" y="18"/>
                  </a:lnTo>
                  <a:lnTo>
                    <a:pt x="7" y="20"/>
                  </a:lnTo>
                  <a:lnTo>
                    <a:pt x="11" y="22"/>
                  </a:lnTo>
                  <a:lnTo>
                    <a:pt x="17" y="24"/>
                  </a:lnTo>
                  <a:lnTo>
                    <a:pt x="22" y="24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4" name="Group 453"/>
            <p:cNvGrpSpPr>
              <a:grpSpLocks/>
            </p:cNvGrpSpPr>
            <p:nvPr/>
          </p:nvGrpSpPr>
          <p:grpSpPr bwMode="auto">
            <a:xfrm>
              <a:off x="2890" y="2999"/>
              <a:ext cx="29" cy="10"/>
              <a:chOff x="2600" y="2927"/>
              <a:chExt cx="28" cy="13"/>
            </a:xfrm>
          </p:grpSpPr>
          <p:sp>
            <p:nvSpPr>
              <p:cNvPr id="21126" name="Freeform 454"/>
              <p:cNvSpPr>
                <a:spLocks/>
              </p:cNvSpPr>
              <p:nvPr/>
            </p:nvSpPr>
            <p:spPr bwMode="auto">
              <a:xfrm>
                <a:off x="2600" y="2927"/>
                <a:ext cx="28" cy="13"/>
              </a:xfrm>
              <a:custGeom>
                <a:avLst/>
                <a:gdLst>
                  <a:gd name="T0" fmla="*/ 2 w 54"/>
                  <a:gd name="T1" fmla="*/ 2 h 24"/>
                  <a:gd name="T2" fmla="*/ 3 w 54"/>
                  <a:gd name="T3" fmla="*/ 2 h 24"/>
                  <a:gd name="T4" fmla="*/ 3 w 54"/>
                  <a:gd name="T5" fmla="*/ 2 h 24"/>
                  <a:gd name="T6" fmla="*/ 3 w 54"/>
                  <a:gd name="T7" fmla="*/ 2 h 24"/>
                  <a:gd name="T8" fmla="*/ 3 w 54"/>
                  <a:gd name="T9" fmla="*/ 2 h 24"/>
                  <a:gd name="T10" fmla="*/ 4 w 54"/>
                  <a:gd name="T11" fmla="*/ 2 h 24"/>
                  <a:gd name="T12" fmla="*/ 4 w 54"/>
                  <a:gd name="T13" fmla="*/ 2 h 24"/>
                  <a:gd name="T14" fmla="*/ 4 w 54"/>
                  <a:gd name="T15" fmla="*/ 1 h 24"/>
                  <a:gd name="T16" fmla="*/ 4 w 54"/>
                  <a:gd name="T17" fmla="*/ 1 h 24"/>
                  <a:gd name="T18" fmla="*/ 4 w 54"/>
                  <a:gd name="T19" fmla="*/ 1 h 24"/>
                  <a:gd name="T20" fmla="*/ 4 w 54"/>
                  <a:gd name="T21" fmla="*/ 1 h 24"/>
                  <a:gd name="T22" fmla="*/ 4 w 54"/>
                  <a:gd name="T23" fmla="*/ 1 h 24"/>
                  <a:gd name="T24" fmla="*/ 3 w 54"/>
                  <a:gd name="T25" fmla="*/ 1 h 24"/>
                  <a:gd name="T26" fmla="*/ 3 w 54"/>
                  <a:gd name="T27" fmla="*/ 1 h 24"/>
                  <a:gd name="T28" fmla="*/ 3 w 54"/>
                  <a:gd name="T29" fmla="*/ 1 h 24"/>
                  <a:gd name="T30" fmla="*/ 3 w 54"/>
                  <a:gd name="T31" fmla="*/ 0 h 24"/>
                  <a:gd name="T32" fmla="*/ 2 w 54"/>
                  <a:gd name="T33" fmla="*/ 0 h 24"/>
                  <a:gd name="T34" fmla="*/ 2 w 54"/>
                  <a:gd name="T35" fmla="*/ 0 h 24"/>
                  <a:gd name="T36" fmla="*/ 2 w 54"/>
                  <a:gd name="T37" fmla="*/ 1 h 24"/>
                  <a:gd name="T38" fmla="*/ 1 w 54"/>
                  <a:gd name="T39" fmla="*/ 1 h 24"/>
                  <a:gd name="T40" fmla="*/ 1 w 54"/>
                  <a:gd name="T41" fmla="*/ 1 h 24"/>
                  <a:gd name="T42" fmla="*/ 1 w 54"/>
                  <a:gd name="T43" fmla="*/ 1 h 24"/>
                  <a:gd name="T44" fmla="*/ 1 w 54"/>
                  <a:gd name="T45" fmla="*/ 1 h 24"/>
                  <a:gd name="T46" fmla="*/ 0 w 54"/>
                  <a:gd name="T47" fmla="*/ 1 h 24"/>
                  <a:gd name="T48" fmla="*/ 0 w 54"/>
                  <a:gd name="T49" fmla="*/ 1 h 24"/>
                  <a:gd name="T50" fmla="*/ 0 w 54"/>
                  <a:gd name="T51" fmla="*/ 1 h 24"/>
                  <a:gd name="T52" fmla="*/ 1 w 54"/>
                  <a:gd name="T53" fmla="*/ 2 h 24"/>
                  <a:gd name="T54" fmla="*/ 1 w 54"/>
                  <a:gd name="T55" fmla="*/ 2 h 24"/>
                  <a:gd name="T56" fmla="*/ 1 w 54"/>
                  <a:gd name="T57" fmla="*/ 2 h 24"/>
                  <a:gd name="T58" fmla="*/ 1 w 54"/>
                  <a:gd name="T59" fmla="*/ 2 h 24"/>
                  <a:gd name="T60" fmla="*/ 2 w 54"/>
                  <a:gd name="T61" fmla="*/ 2 h 24"/>
                  <a:gd name="T62" fmla="*/ 2 w 54"/>
                  <a:gd name="T63" fmla="*/ 2 h 24"/>
                  <a:gd name="T64" fmla="*/ 2 w 54"/>
                  <a:gd name="T65" fmla="*/ 2 h 2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24"/>
                  <a:gd name="T101" fmla="*/ 54 w 54"/>
                  <a:gd name="T102" fmla="*/ 24 h 2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24">
                    <a:moveTo>
                      <a:pt x="28" y="24"/>
                    </a:moveTo>
                    <a:lnTo>
                      <a:pt x="34" y="24"/>
                    </a:lnTo>
                    <a:lnTo>
                      <a:pt x="37" y="24"/>
                    </a:lnTo>
                    <a:lnTo>
                      <a:pt x="43" y="22"/>
                    </a:lnTo>
                    <a:lnTo>
                      <a:pt x="47" y="20"/>
                    </a:lnTo>
                    <a:lnTo>
                      <a:pt x="51" y="18"/>
                    </a:lnTo>
                    <a:lnTo>
                      <a:pt x="52" y="17"/>
                    </a:lnTo>
                    <a:lnTo>
                      <a:pt x="54" y="15"/>
                    </a:lnTo>
                    <a:lnTo>
                      <a:pt x="54" y="13"/>
                    </a:lnTo>
                    <a:lnTo>
                      <a:pt x="54" y="9"/>
                    </a:lnTo>
                    <a:lnTo>
                      <a:pt x="52" y="7"/>
                    </a:lnTo>
                    <a:lnTo>
                      <a:pt x="51" y="5"/>
                    </a:lnTo>
                    <a:lnTo>
                      <a:pt x="47" y="3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7" y="2"/>
                    </a:lnTo>
                    <a:lnTo>
                      <a:pt x="11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11" y="22"/>
                    </a:lnTo>
                    <a:lnTo>
                      <a:pt x="17" y="24"/>
                    </a:lnTo>
                    <a:lnTo>
                      <a:pt x="22" y="24"/>
                    </a:lnTo>
                    <a:lnTo>
                      <a:pt x="28" y="2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7" name="Freeform 455"/>
              <p:cNvSpPr>
                <a:spLocks/>
              </p:cNvSpPr>
              <p:nvPr/>
            </p:nvSpPr>
            <p:spPr bwMode="auto">
              <a:xfrm>
                <a:off x="2600" y="2927"/>
                <a:ext cx="28" cy="13"/>
              </a:xfrm>
              <a:custGeom>
                <a:avLst/>
                <a:gdLst>
                  <a:gd name="T0" fmla="*/ 2 w 54"/>
                  <a:gd name="T1" fmla="*/ 2 h 24"/>
                  <a:gd name="T2" fmla="*/ 3 w 54"/>
                  <a:gd name="T3" fmla="*/ 2 h 24"/>
                  <a:gd name="T4" fmla="*/ 3 w 54"/>
                  <a:gd name="T5" fmla="*/ 2 h 24"/>
                  <a:gd name="T6" fmla="*/ 3 w 54"/>
                  <a:gd name="T7" fmla="*/ 2 h 24"/>
                  <a:gd name="T8" fmla="*/ 3 w 54"/>
                  <a:gd name="T9" fmla="*/ 2 h 24"/>
                  <a:gd name="T10" fmla="*/ 4 w 54"/>
                  <a:gd name="T11" fmla="*/ 2 h 24"/>
                  <a:gd name="T12" fmla="*/ 4 w 54"/>
                  <a:gd name="T13" fmla="*/ 2 h 24"/>
                  <a:gd name="T14" fmla="*/ 4 w 54"/>
                  <a:gd name="T15" fmla="*/ 1 h 24"/>
                  <a:gd name="T16" fmla="*/ 4 w 54"/>
                  <a:gd name="T17" fmla="*/ 1 h 24"/>
                  <a:gd name="T18" fmla="*/ 4 w 54"/>
                  <a:gd name="T19" fmla="*/ 1 h 24"/>
                  <a:gd name="T20" fmla="*/ 4 w 54"/>
                  <a:gd name="T21" fmla="*/ 1 h 24"/>
                  <a:gd name="T22" fmla="*/ 4 w 54"/>
                  <a:gd name="T23" fmla="*/ 1 h 24"/>
                  <a:gd name="T24" fmla="*/ 3 w 54"/>
                  <a:gd name="T25" fmla="*/ 1 h 24"/>
                  <a:gd name="T26" fmla="*/ 3 w 54"/>
                  <a:gd name="T27" fmla="*/ 1 h 24"/>
                  <a:gd name="T28" fmla="*/ 3 w 54"/>
                  <a:gd name="T29" fmla="*/ 1 h 24"/>
                  <a:gd name="T30" fmla="*/ 3 w 54"/>
                  <a:gd name="T31" fmla="*/ 0 h 24"/>
                  <a:gd name="T32" fmla="*/ 2 w 54"/>
                  <a:gd name="T33" fmla="*/ 0 h 24"/>
                  <a:gd name="T34" fmla="*/ 2 w 54"/>
                  <a:gd name="T35" fmla="*/ 0 h 24"/>
                  <a:gd name="T36" fmla="*/ 2 w 54"/>
                  <a:gd name="T37" fmla="*/ 1 h 24"/>
                  <a:gd name="T38" fmla="*/ 1 w 54"/>
                  <a:gd name="T39" fmla="*/ 1 h 24"/>
                  <a:gd name="T40" fmla="*/ 1 w 54"/>
                  <a:gd name="T41" fmla="*/ 1 h 24"/>
                  <a:gd name="T42" fmla="*/ 1 w 54"/>
                  <a:gd name="T43" fmla="*/ 1 h 24"/>
                  <a:gd name="T44" fmla="*/ 1 w 54"/>
                  <a:gd name="T45" fmla="*/ 1 h 24"/>
                  <a:gd name="T46" fmla="*/ 0 w 54"/>
                  <a:gd name="T47" fmla="*/ 1 h 24"/>
                  <a:gd name="T48" fmla="*/ 0 w 54"/>
                  <a:gd name="T49" fmla="*/ 1 h 24"/>
                  <a:gd name="T50" fmla="*/ 0 w 54"/>
                  <a:gd name="T51" fmla="*/ 1 h 24"/>
                  <a:gd name="T52" fmla="*/ 1 w 54"/>
                  <a:gd name="T53" fmla="*/ 2 h 24"/>
                  <a:gd name="T54" fmla="*/ 1 w 54"/>
                  <a:gd name="T55" fmla="*/ 2 h 24"/>
                  <a:gd name="T56" fmla="*/ 1 w 54"/>
                  <a:gd name="T57" fmla="*/ 2 h 24"/>
                  <a:gd name="T58" fmla="*/ 1 w 54"/>
                  <a:gd name="T59" fmla="*/ 2 h 24"/>
                  <a:gd name="T60" fmla="*/ 2 w 54"/>
                  <a:gd name="T61" fmla="*/ 2 h 24"/>
                  <a:gd name="T62" fmla="*/ 2 w 54"/>
                  <a:gd name="T63" fmla="*/ 2 h 24"/>
                  <a:gd name="T64" fmla="*/ 2 w 54"/>
                  <a:gd name="T65" fmla="*/ 2 h 2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24"/>
                  <a:gd name="T101" fmla="*/ 54 w 54"/>
                  <a:gd name="T102" fmla="*/ 24 h 2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24">
                    <a:moveTo>
                      <a:pt x="28" y="24"/>
                    </a:moveTo>
                    <a:lnTo>
                      <a:pt x="34" y="24"/>
                    </a:lnTo>
                    <a:lnTo>
                      <a:pt x="37" y="24"/>
                    </a:lnTo>
                    <a:lnTo>
                      <a:pt x="43" y="22"/>
                    </a:lnTo>
                    <a:lnTo>
                      <a:pt x="47" y="20"/>
                    </a:lnTo>
                    <a:lnTo>
                      <a:pt x="51" y="18"/>
                    </a:lnTo>
                    <a:lnTo>
                      <a:pt x="52" y="17"/>
                    </a:lnTo>
                    <a:lnTo>
                      <a:pt x="54" y="15"/>
                    </a:lnTo>
                    <a:lnTo>
                      <a:pt x="54" y="13"/>
                    </a:lnTo>
                    <a:lnTo>
                      <a:pt x="54" y="9"/>
                    </a:lnTo>
                    <a:lnTo>
                      <a:pt x="52" y="7"/>
                    </a:lnTo>
                    <a:lnTo>
                      <a:pt x="51" y="5"/>
                    </a:lnTo>
                    <a:lnTo>
                      <a:pt x="47" y="3"/>
                    </a:lnTo>
                    <a:lnTo>
                      <a:pt x="43" y="2"/>
                    </a:lnTo>
                    <a:lnTo>
                      <a:pt x="37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7" y="2"/>
                    </a:lnTo>
                    <a:lnTo>
                      <a:pt x="11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7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11" y="22"/>
                    </a:lnTo>
                    <a:lnTo>
                      <a:pt x="17" y="24"/>
                    </a:lnTo>
                    <a:lnTo>
                      <a:pt x="22" y="24"/>
                    </a:lnTo>
                    <a:lnTo>
                      <a:pt x="28" y="2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03" name="Freeform 456"/>
            <p:cNvSpPr>
              <a:spLocks/>
            </p:cNvSpPr>
            <p:nvPr/>
          </p:nvSpPr>
          <p:spPr bwMode="auto">
            <a:xfrm>
              <a:off x="2977" y="3037"/>
              <a:ext cx="22" cy="11"/>
            </a:xfrm>
            <a:custGeom>
              <a:avLst/>
              <a:gdLst>
                <a:gd name="T0" fmla="*/ 2 w 42"/>
                <a:gd name="T1" fmla="*/ 1 h 26"/>
                <a:gd name="T2" fmla="*/ 2 w 42"/>
                <a:gd name="T3" fmla="*/ 1 h 26"/>
                <a:gd name="T4" fmla="*/ 2 w 42"/>
                <a:gd name="T5" fmla="*/ 1 h 26"/>
                <a:gd name="T6" fmla="*/ 3 w 42"/>
                <a:gd name="T7" fmla="*/ 1 h 26"/>
                <a:gd name="T8" fmla="*/ 3 w 42"/>
                <a:gd name="T9" fmla="*/ 1 h 26"/>
                <a:gd name="T10" fmla="*/ 3 w 42"/>
                <a:gd name="T11" fmla="*/ 0 h 26"/>
                <a:gd name="T12" fmla="*/ 3 w 42"/>
                <a:gd name="T13" fmla="*/ 0 h 26"/>
                <a:gd name="T14" fmla="*/ 3 w 42"/>
                <a:gd name="T15" fmla="*/ 0 h 26"/>
                <a:gd name="T16" fmla="*/ 3 w 42"/>
                <a:gd name="T17" fmla="*/ 0 h 26"/>
                <a:gd name="T18" fmla="*/ 3 w 42"/>
                <a:gd name="T19" fmla="*/ 0 h 26"/>
                <a:gd name="T20" fmla="*/ 3 w 42"/>
                <a:gd name="T21" fmla="*/ 0 h 26"/>
                <a:gd name="T22" fmla="*/ 3 w 42"/>
                <a:gd name="T23" fmla="*/ 0 h 26"/>
                <a:gd name="T24" fmla="*/ 3 w 42"/>
                <a:gd name="T25" fmla="*/ 0 h 26"/>
                <a:gd name="T26" fmla="*/ 3 w 42"/>
                <a:gd name="T27" fmla="*/ 0 h 26"/>
                <a:gd name="T28" fmla="*/ 2 w 42"/>
                <a:gd name="T29" fmla="*/ 0 h 26"/>
                <a:gd name="T30" fmla="*/ 2 w 42"/>
                <a:gd name="T31" fmla="*/ 0 h 26"/>
                <a:gd name="T32" fmla="*/ 2 w 42"/>
                <a:gd name="T33" fmla="*/ 0 h 26"/>
                <a:gd name="T34" fmla="*/ 2 w 42"/>
                <a:gd name="T35" fmla="*/ 0 h 26"/>
                <a:gd name="T36" fmla="*/ 1 w 42"/>
                <a:gd name="T37" fmla="*/ 0 h 26"/>
                <a:gd name="T38" fmla="*/ 1 w 42"/>
                <a:gd name="T39" fmla="*/ 0 h 26"/>
                <a:gd name="T40" fmla="*/ 1 w 42"/>
                <a:gd name="T41" fmla="*/ 0 h 26"/>
                <a:gd name="T42" fmla="*/ 1 w 42"/>
                <a:gd name="T43" fmla="*/ 0 h 26"/>
                <a:gd name="T44" fmla="*/ 1 w 42"/>
                <a:gd name="T45" fmla="*/ 0 h 26"/>
                <a:gd name="T46" fmla="*/ 0 w 42"/>
                <a:gd name="T47" fmla="*/ 0 h 26"/>
                <a:gd name="T48" fmla="*/ 0 w 42"/>
                <a:gd name="T49" fmla="*/ 0 h 26"/>
                <a:gd name="T50" fmla="*/ 0 w 42"/>
                <a:gd name="T51" fmla="*/ 0 h 26"/>
                <a:gd name="T52" fmla="*/ 1 w 42"/>
                <a:gd name="T53" fmla="*/ 0 h 26"/>
                <a:gd name="T54" fmla="*/ 1 w 42"/>
                <a:gd name="T55" fmla="*/ 0 h 26"/>
                <a:gd name="T56" fmla="*/ 1 w 42"/>
                <a:gd name="T57" fmla="*/ 1 h 26"/>
                <a:gd name="T58" fmla="*/ 1 w 42"/>
                <a:gd name="T59" fmla="*/ 1 h 26"/>
                <a:gd name="T60" fmla="*/ 1 w 42"/>
                <a:gd name="T61" fmla="*/ 1 h 26"/>
                <a:gd name="T62" fmla="*/ 2 w 42"/>
                <a:gd name="T63" fmla="*/ 1 h 26"/>
                <a:gd name="T64" fmla="*/ 2 w 42"/>
                <a:gd name="T65" fmla="*/ 1 h 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"/>
                <a:gd name="T100" fmla="*/ 0 h 26"/>
                <a:gd name="T101" fmla="*/ 42 w 42"/>
                <a:gd name="T102" fmla="*/ 26 h 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" h="26">
                  <a:moveTo>
                    <a:pt x="21" y="26"/>
                  </a:moveTo>
                  <a:lnTo>
                    <a:pt x="25" y="26"/>
                  </a:lnTo>
                  <a:lnTo>
                    <a:pt x="28" y="26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8" y="20"/>
                  </a:lnTo>
                  <a:lnTo>
                    <a:pt x="40" y="19"/>
                  </a:lnTo>
                  <a:lnTo>
                    <a:pt x="42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0" y="7"/>
                  </a:lnTo>
                  <a:lnTo>
                    <a:pt x="38" y="5"/>
                  </a:lnTo>
                  <a:lnTo>
                    <a:pt x="34" y="3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8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5" name="Group 457"/>
            <p:cNvGrpSpPr>
              <a:grpSpLocks/>
            </p:cNvGrpSpPr>
            <p:nvPr/>
          </p:nvGrpSpPr>
          <p:grpSpPr bwMode="auto">
            <a:xfrm>
              <a:off x="2977" y="3037"/>
              <a:ext cx="22" cy="11"/>
              <a:chOff x="2684" y="2974"/>
              <a:chExt cx="21" cy="14"/>
            </a:xfrm>
          </p:grpSpPr>
          <p:sp>
            <p:nvSpPr>
              <p:cNvPr id="21124" name="Freeform 458"/>
              <p:cNvSpPr>
                <a:spLocks/>
              </p:cNvSpPr>
              <p:nvPr/>
            </p:nvSpPr>
            <p:spPr bwMode="auto">
              <a:xfrm>
                <a:off x="2684" y="2974"/>
                <a:ext cx="21" cy="14"/>
              </a:xfrm>
              <a:custGeom>
                <a:avLst/>
                <a:gdLst>
                  <a:gd name="T0" fmla="*/ 1 w 42"/>
                  <a:gd name="T1" fmla="*/ 2 h 26"/>
                  <a:gd name="T2" fmla="*/ 1 w 42"/>
                  <a:gd name="T3" fmla="*/ 2 h 26"/>
                  <a:gd name="T4" fmla="*/ 1 w 42"/>
                  <a:gd name="T5" fmla="*/ 2 h 26"/>
                  <a:gd name="T6" fmla="*/ 2 w 42"/>
                  <a:gd name="T7" fmla="*/ 2 h 26"/>
                  <a:gd name="T8" fmla="*/ 3 w 42"/>
                  <a:gd name="T9" fmla="*/ 2 h 26"/>
                  <a:gd name="T10" fmla="*/ 3 w 42"/>
                  <a:gd name="T11" fmla="*/ 2 h 26"/>
                  <a:gd name="T12" fmla="*/ 3 w 42"/>
                  <a:gd name="T13" fmla="*/ 2 h 26"/>
                  <a:gd name="T14" fmla="*/ 3 w 42"/>
                  <a:gd name="T15" fmla="*/ 1 h 26"/>
                  <a:gd name="T16" fmla="*/ 3 w 42"/>
                  <a:gd name="T17" fmla="*/ 1 h 26"/>
                  <a:gd name="T18" fmla="*/ 3 w 42"/>
                  <a:gd name="T19" fmla="*/ 1 h 26"/>
                  <a:gd name="T20" fmla="*/ 3 w 42"/>
                  <a:gd name="T21" fmla="*/ 1 h 26"/>
                  <a:gd name="T22" fmla="*/ 3 w 42"/>
                  <a:gd name="T23" fmla="*/ 1 h 26"/>
                  <a:gd name="T24" fmla="*/ 3 w 42"/>
                  <a:gd name="T25" fmla="*/ 1 h 26"/>
                  <a:gd name="T26" fmla="*/ 2 w 42"/>
                  <a:gd name="T27" fmla="*/ 1 h 26"/>
                  <a:gd name="T28" fmla="*/ 1 w 42"/>
                  <a:gd name="T29" fmla="*/ 1 h 26"/>
                  <a:gd name="T30" fmla="*/ 1 w 42"/>
                  <a:gd name="T31" fmla="*/ 0 h 26"/>
                  <a:gd name="T32" fmla="*/ 1 w 42"/>
                  <a:gd name="T33" fmla="*/ 0 h 26"/>
                  <a:gd name="T34" fmla="*/ 1 w 42"/>
                  <a:gd name="T35" fmla="*/ 0 h 26"/>
                  <a:gd name="T36" fmla="*/ 1 w 42"/>
                  <a:gd name="T37" fmla="*/ 1 h 26"/>
                  <a:gd name="T38" fmla="*/ 1 w 42"/>
                  <a:gd name="T39" fmla="*/ 1 h 26"/>
                  <a:gd name="T40" fmla="*/ 1 w 42"/>
                  <a:gd name="T41" fmla="*/ 1 h 26"/>
                  <a:gd name="T42" fmla="*/ 1 w 42"/>
                  <a:gd name="T43" fmla="*/ 1 h 26"/>
                  <a:gd name="T44" fmla="*/ 1 w 42"/>
                  <a:gd name="T45" fmla="*/ 1 h 26"/>
                  <a:gd name="T46" fmla="*/ 0 w 42"/>
                  <a:gd name="T47" fmla="*/ 1 h 26"/>
                  <a:gd name="T48" fmla="*/ 0 w 42"/>
                  <a:gd name="T49" fmla="*/ 1 h 26"/>
                  <a:gd name="T50" fmla="*/ 0 w 42"/>
                  <a:gd name="T51" fmla="*/ 1 h 26"/>
                  <a:gd name="T52" fmla="*/ 1 w 42"/>
                  <a:gd name="T53" fmla="*/ 2 h 26"/>
                  <a:gd name="T54" fmla="*/ 1 w 42"/>
                  <a:gd name="T55" fmla="*/ 2 h 26"/>
                  <a:gd name="T56" fmla="*/ 1 w 42"/>
                  <a:gd name="T57" fmla="*/ 2 h 26"/>
                  <a:gd name="T58" fmla="*/ 1 w 42"/>
                  <a:gd name="T59" fmla="*/ 2 h 26"/>
                  <a:gd name="T60" fmla="*/ 1 w 42"/>
                  <a:gd name="T61" fmla="*/ 2 h 26"/>
                  <a:gd name="T62" fmla="*/ 1 w 42"/>
                  <a:gd name="T63" fmla="*/ 2 h 26"/>
                  <a:gd name="T64" fmla="*/ 1 w 42"/>
                  <a:gd name="T65" fmla="*/ 2 h 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2"/>
                  <a:gd name="T100" fmla="*/ 0 h 26"/>
                  <a:gd name="T101" fmla="*/ 42 w 42"/>
                  <a:gd name="T102" fmla="*/ 26 h 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2" h="26">
                    <a:moveTo>
                      <a:pt x="21" y="26"/>
                    </a:moveTo>
                    <a:lnTo>
                      <a:pt x="25" y="26"/>
                    </a:lnTo>
                    <a:lnTo>
                      <a:pt x="28" y="26"/>
                    </a:lnTo>
                    <a:lnTo>
                      <a:pt x="32" y="24"/>
                    </a:lnTo>
                    <a:lnTo>
                      <a:pt x="34" y="22"/>
                    </a:lnTo>
                    <a:lnTo>
                      <a:pt x="38" y="20"/>
                    </a:lnTo>
                    <a:lnTo>
                      <a:pt x="40" y="19"/>
                    </a:lnTo>
                    <a:lnTo>
                      <a:pt x="42" y="15"/>
                    </a:lnTo>
                    <a:lnTo>
                      <a:pt x="42" y="13"/>
                    </a:lnTo>
                    <a:lnTo>
                      <a:pt x="42" y="11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4" y="3"/>
                    </a:lnTo>
                    <a:lnTo>
                      <a:pt x="32" y="2"/>
                    </a:lnTo>
                    <a:lnTo>
                      <a:pt x="28" y="2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0" y="24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21" y="2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5" name="Freeform 459"/>
              <p:cNvSpPr>
                <a:spLocks/>
              </p:cNvSpPr>
              <p:nvPr/>
            </p:nvSpPr>
            <p:spPr bwMode="auto">
              <a:xfrm>
                <a:off x="2684" y="2974"/>
                <a:ext cx="21" cy="14"/>
              </a:xfrm>
              <a:custGeom>
                <a:avLst/>
                <a:gdLst>
                  <a:gd name="T0" fmla="*/ 1 w 42"/>
                  <a:gd name="T1" fmla="*/ 2 h 26"/>
                  <a:gd name="T2" fmla="*/ 1 w 42"/>
                  <a:gd name="T3" fmla="*/ 2 h 26"/>
                  <a:gd name="T4" fmla="*/ 1 w 42"/>
                  <a:gd name="T5" fmla="*/ 2 h 26"/>
                  <a:gd name="T6" fmla="*/ 2 w 42"/>
                  <a:gd name="T7" fmla="*/ 2 h 26"/>
                  <a:gd name="T8" fmla="*/ 3 w 42"/>
                  <a:gd name="T9" fmla="*/ 2 h 26"/>
                  <a:gd name="T10" fmla="*/ 3 w 42"/>
                  <a:gd name="T11" fmla="*/ 2 h 26"/>
                  <a:gd name="T12" fmla="*/ 3 w 42"/>
                  <a:gd name="T13" fmla="*/ 2 h 26"/>
                  <a:gd name="T14" fmla="*/ 3 w 42"/>
                  <a:gd name="T15" fmla="*/ 1 h 26"/>
                  <a:gd name="T16" fmla="*/ 3 w 42"/>
                  <a:gd name="T17" fmla="*/ 1 h 26"/>
                  <a:gd name="T18" fmla="*/ 3 w 42"/>
                  <a:gd name="T19" fmla="*/ 1 h 26"/>
                  <a:gd name="T20" fmla="*/ 3 w 42"/>
                  <a:gd name="T21" fmla="*/ 1 h 26"/>
                  <a:gd name="T22" fmla="*/ 3 w 42"/>
                  <a:gd name="T23" fmla="*/ 1 h 26"/>
                  <a:gd name="T24" fmla="*/ 3 w 42"/>
                  <a:gd name="T25" fmla="*/ 1 h 26"/>
                  <a:gd name="T26" fmla="*/ 2 w 42"/>
                  <a:gd name="T27" fmla="*/ 1 h 26"/>
                  <a:gd name="T28" fmla="*/ 1 w 42"/>
                  <a:gd name="T29" fmla="*/ 1 h 26"/>
                  <a:gd name="T30" fmla="*/ 1 w 42"/>
                  <a:gd name="T31" fmla="*/ 0 h 26"/>
                  <a:gd name="T32" fmla="*/ 1 w 42"/>
                  <a:gd name="T33" fmla="*/ 0 h 26"/>
                  <a:gd name="T34" fmla="*/ 1 w 42"/>
                  <a:gd name="T35" fmla="*/ 0 h 26"/>
                  <a:gd name="T36" fmla="*/ 1 w 42"/>
                  <a:gd name="T37" fmla="*/ 1 h 26"/>
                  <a:gd name="T38" fmla="*/ 1 w 42"/>
                  <a:gd name="T39" fmla="*/ 1 h 26"/>
                  <a:gd name="T40" fmla="*/ 1 w 42"/>
                  <a:gd name="T41" fmla="*/ 1 h 26"/>
                  <a:gd name="T42" fmla="*/ 1 w 42"/>
                  <a:gd name="T43" fmla="*/ 1 h 26"/>
                  <a:gd name="T44" fmla="*/ 1 w 42"/>
                  <a:gd name="T45" fmla="*/ 1 h 26"/>
                  <a:gd name="T46" fmla="*/ 0 w 42"/>
                  <a:gd name="T47" fmla="*/ 1 h 26"/>
                  <a:gd name="T48" fmla="*/ 0 w 42"/>
                  <a:gd name="T49" fmla="*/ 1 h 26"/>
                  <a:gd name="T50" fmla="*/ 0 w 42"/>
                  <a:gd name="T51" fmla="*/ 1 h 26"/>
                  <a:gd name="T52" fmla="*/ 1 w 42"/>
                  <a:gd name="T53" fmla="*/ 2 h 26"/>
                  <a:gd name="T54" fmla="*/ 1 w 42"/>
                  <a:gd name="T55" fmla="*/ 2 h 26"/>
                  <a:gd name="T56" fmla="*/ 1 w 42"/>
                  <a:gd name="T57" fmla="*/ 2 h 26"/>
                  <a:gd name="T58" fmla="*/ 1 w 42"/>
                  <a:gd name="T59" fmla="*/ 2 h 26"/>
                  <a:gd name="T60" fmla="*/ 1 w 42"/>
                  <a:gd name="T61" fmla="*/ 2 h 26"/>
                  <a:gd name="T62" fmla="*/ 1 w 42"/>
                  <a:gd name="T63" fmla="*/ 2 h 26"/>
                  <a:gd name="T64" fmla="*/ 1 w 42"/>
                  <a:gd name="T65" fmla="*/ 2 h 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2"/>
                  <a:gd name="T100" fmla="*/ 0 h 26"/>
                  <a:gd name="T101" fmla="*/ 42 w 42"/>
                  <a:gd name="T102" fmla="*/ 26 h 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2" h="26">
                    <a:moveTo>
                      <a:pt x="21" y="26"/>
                    </a:moveTo>
                    <a:lnTo>
                      <a:pt x="25" y="26"/>
                    </a:lnTo>
                    <a:lnTo>
                      <a:pt x="28" y="26"/>
                    </a:lnTo>
                    <a:lnTo>
                      <a:pt x="32" y="24"/>
                    </a:lnTo>
                    <a:lnTo>
                      <a:pt x="34" y="22"/>
                    </a:lnTo>
                    <a:lnTo>
                      <a:pt x="38" y="20"/>
                    </a:lnTo>
                    <a:lnTo>
                      <a:pt x="40" y="19"/>
                    </a:lnTo>
                    <a:lnTo>
                      <a:pt x="42" y="15"/>
                    </a:lnTo>
                    <a:lnTo>
                      <a:pt x="42" y="13"/>
                    </a:lnTo>
                    <a:lnTo>
                      <a:pt x="42" y="11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4" y="3"/>
                    </a:lnTo>
                    <a:lnTo>
                      <a:pt x="32" y="2"/>
                    </a:lnTo>
                    <a:lnTo>
                      <a:pt x="28" y="2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0" y="24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21" y="2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05" name="Freeform 460"/>
            <p:cNvSpPr>
              <a:spLocks/>
            </p:cNvSpPr>
            <p:nvPr/>
          </p:nvSpPr>
          <p:spPr bwMode="auto">
            <a:xfrm>
              <a:off x="2930" y="3037"/>
              <a:ext cx="17" cy="9"/>
            </a:xfrm>
            <a:custGeom>
              <a:avLst/>
              <a:gdLst>
                <a:gd name="T0" fmla="*/ 1 w 32"/>
                <a:gd name="T1" fmla="*/ 1 h 22"/>
                <a:gd name="T2" fmla="*/ 2 w 32"/>
                <a:gd name="T3" fmla="*/ 1 h 22"/>
                <a:gd name="T4" fmla="*/ 2 w 32"/>
                <a:gd name="T5" fmla="*/ 1 h 22"/>
                <a:gd name="T6" fmla="*/ 2 w 32"/>
                <a:gd name="T7" fmla="*/ 0 h 22"/>
                <a:gd name="T8" fmla="*/ 2 w 32"/>
                <a:gd name="T9" fmla="*/ 0 h 22"/>
                <a:gd name="T10" fmla="*/ 2 w 32"/>
                <a:gd name="T11" fmla="*/ 0 h 22"/>
                <a:gd name="T12" fmla="*/ 3 w 32"/>
                <a:gd name="T13" fmla="*/ 0 h 22"/>
                <a:gd name="T14" fmla="*/ 3 w 32"/>
                <a:gd name="T15" fmla="*/ 0 h 22"/>
                <a:gd name="T16" fmla="*/ 3 w 32"/>
                <a:gd name="T17" fmla="*/ 0 h 22"/>
                <a:gd name="T18" fmla="*/ 3 w 32"/>
                <a:gd name="T19" fmla="*/ 0 h 22"/>
                <a:gd name="T20" fmla="*/ 3 w 32"/>
                <a:gd name="T21" fmla="*/ 0 h 22"/>
                <a:gd name="T22" fmla="*/ 2 w 32"/>
                <a:gd name="T23" fmla="*/ 0 h 22"/>
                <a:gd name="T24" fmla="*/ 2 w 32"/>
                <a:gd name="T25" fmla="*/ 0 h 22"/>
                <a:gd name="T26" fmla="*/ 2 w 32"/>
                <a:gd name="T27" fmla="*/ 0 h 22"/>
                <a:gd name="T28" fmla="*/ 2 w 32"/>
                <a:gd name="T29" fmla="*/ 0 h 22"/>
                <a:gd name="T30" fmla="*/ 2 w 32"/>
                <a:gd name="T31" fmla="*/ 0 h 22"/>
                <a:gd name="T32" fmla="*/ 1 w 32"/>
                <a:gd name="T33" fmla="*/ 0 h 22"/>
                <a:gd name="T34" fmla="*/ 1 w 32"/>
                <a:gd name="T35" fmla="*/ 0 h 22"/>
                <a:gd name="T36" fmla="*/ 1 w 32"/>
                <a:gd name="T37" fmla="*/ 0 h 22"/>
                <a:gd name="T38" fmla="*/ 1 w 32"/>
                <a:gd name="T39" fmla="*/ 0 h 22"/>
                <a:gd name="T40" fmla="*/ 1 w 32"/>
                <a:gd name="T41" fmla="*/ 0 h 22"/>
                <a:gd name="T42" fmla="*/ 1 w 32"/>
                <a:gd name="T43" fmla="*/ 0 h 22"/>
                <a:gd name="T44" fmla="*/ 1 w 32"/>
                <a:gd name="T45" fmla="*/ 0 h 22"/>
                <a:gd name="T46" fmla="*/ 0 w 32"/>
                <a:gd name="T47" fmla="*/ 0 h 22"/>
                <a:gd name="T48" fmla="*/ 0 w 32"/>
                <a:gd name="T49" fmla="*/ 0 h 22"/>
                <a:gd name="T50" fmla="*/ 0 w 32"/>
                <a:gd name="T51" fmla="*/ 0 h 22"/>
                <a:gd name="T52" fmla="*/ 1 w 32"/>
                <a:gd name="T53" fmla="*/ 0 h 22"/>
                <a:gd name="T54" fmla="*/ 1 w 32"/>
                <a:gd name="T55" fmla="*/ 0 h 22"/>
                <a:gd name="T56" fmla="*/ 1 w 32"/>
                <a:gd name="T57" fmla="*/ 0 h 22"/>
                <a:gd name="T58" fmla="*/ 1 w 32"/>
                <a:gd name="T59" fmla="*/ 0 h 22"/>
                <a:gd name="T60" fmla="*/ 1 w 32"/>
                <a:gd name="T61" fmla="*/ 1 h 22"/>
                <a:gd name="T62" fmla="*/ 1 w 32"/>
                <a:gd name="T63" fmla="*/ 1 h 22"/>
                <a:gd name="T64" fmla="*/ 1 w 32"/>
                <a:gd name="T65" fmla="*/ 1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22"/>
                <a:gd name="T101" fmla="*/ 32 w 32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22">
                  <a:moveTo>
                    <a:pt x="15" y="22"/>
                  </a:moveTo>
                  <a:lnTo>
                    <a:pt x="19" y="22"/>
                  </a:lnTo>
                  <a:lnTo>
                    <a:pt x="23" y="22"/>
                  </a:lnTo>
                  <a:lnTo>
                    <a:pt x="24" y="20"/>
                  </a:lnTo>
                  <a:lnTo>
                    <a:pt x="28" y="19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32" y="13"/>
                  </a:lnTo>
                  <a:lnTo>
                    <a:pt x="32" y="11"/>
                  </a:lnTo>
                  <a:lnTo>
                    <a:pt x="32" y="9"/>
                  </a:lnTo>
                  <a:lnTo>
                    <a:pt x="30" y="7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4" y="2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7" y="20"/>
                  </a:lnTo>
                  <a:lnTo>
                    <a:pt x="9" y="22"/>
                  </a:lnTo>
                  <a:lnTo>
                    <a:pt x="13" y="22"/>
                  </a:lnTo>
                  <a:lnTo>
                    <a:pt x="15" y="2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6" name="Group 461"/>
            <p:cNvGrpSpPr>
              <a:grpSpLocks/>
            </p:cNvGrpSpPr>
            <p:nvPr/>
          </p:nvGrpSpPr>
          <p:grpSpPr bwMode="auto">
            <a:xfrm>
              <a:off x="2930" y="3037"/>
              <a:ext cx="17" cy="9"/>
              <a:chOff x="2639" y="2974"/>
              <a:chExt cx="16" cy="12"/>
            </a:xfrm>
          </p:grpSpPr>
          <p:sp>
            <p:nvSpPr>
              <p:cNvPr id="21122" name="Freeform 462"/>
              <p:cNvSpPr>
                <a:spLocks/>
              </p:cNvSpPr>
              <p:nvPr/>
            </p:nvSpPr>
            <p:spPr bwMode="auto">
              <a:xfrm>
                <a:off x="2639" y="2974"/>
                <a:ext cx="16" cy="12"/>
              </a:xfrm>
              <a:custGeom>
                <a:avLst/>
                <a:gdLst>
                  <a:gd name="T0" fmla="*/ 1 w 32"/>
                  <a:gd name="T1" fmla="*/ 2 h 22"/>
                  <a:gd name="T2" fmla="*/ 1 w 32"/>
                  <a:gd name="T3" fmla="*/ 2 h 22"/>
                  <a:gd name="T4" fmla="*/ 1 w 32"/>
                  <a:gd name="T5" fmla="*/ 2 h 22"/>
                  <a:gd name="T6" fmla="*/ 1 w 32"/>
                  <a:gd name="T7" fmla="*/ 2 h 22"/>
                  <a:gd name="T8" fmla="*/ 1 w 32"/>
                  <a:gd name="T9" fmla="*/ 2 h 22"/>
                  <a:gd name="T10" fmla="*/ 1 w 32"/>
                  <a:gd name="T11" fmla="*/ 2 h 22"/>
                  <a:gd name="T12" fmla="*/ 1 w 32"/>
                  <a:gd name="T13" fmla="*/ 1 h 22"/>
                  <a:gd name="T14" fmla="*/ 2 w 32"/>
                  <a:gd name="T15" fmla="*/ 1 h 22"/>
                  <a:gd name="T16" fmla="*/ 2 w 32"/>
                  <a:gd name="T17" fmla="*/ 1 h 22"/>
                  <a:gd name="T18" fmla="*/ 2 w 32"/>
                  <a:gd name="T19" fmla="*/ 1 h 22"/>
                  <a:gd name="T20" fmla="*/ 1 w 32"/>
                  <a:gd name="T21" fmla="*/ 1 h 22"/>
                  <a:gd name="T22" fmla="*/ 1 w 32"/>
                  <a:gd name="T23" fmla="*/ 1 h 22"/>
                  <a:gd name="T24" fmla="*/ 1 w 32"/>
                  <a:gd name="T25" fmla="*/ 1 h 22"/>
                  <a:gd name="T26" fmla="*/ 1 w 32"/>
                  <a:gd name="T27" fmla="*/ 1 h 22"/>
                  <a:gd name="T28" fmla="*/ 1 w 32"/>
                  <a:gd name="T29" fmla="*/ 0 h 22"/>
                  <a:gd name="T30" fmla="*/ 1 w 32"/>
                  <a:gd name="T31" fmla="*/ 0 h 22"/>
                  <a:gd name="T32" fmla="*/ 1 w 32"/>
                  <a:gd name="T33" fmla="*/ 0 h 22"/>
                  <a:gd name="T34" fmla="*/ 1 w 32"/>
                  <a:gd name="T35" fmla="*/ 0 h 22"/>
                  <a:gd name="T36" fmla="*/ 1 w 32"/>
                  <a:gd name="T37" fmla="*/ 0 h 22"/>
                  <a:gd name="T38" fmla="*/ 1 w 32"/>
                  <a:gd name="T39" fmla="*/ 1 h 22"/>
                  <a:gd name="T40" fmla="*/ 1 w 32"/>
                  <a:gd name="T41" fmla="*/ 1 h 22"/>
                  <a:gd name="T42" fmla="*/ 1 w 32"/>
                  <a:gd name="T43" fmla="*/ 1 h 22"/>
                  <a:gd name="T44" fmla="*/ 1 w 32"/>
                  <a:gd name="T45" fmla="*/ 1 h 22"/>
                  <a:gd name="T46" fmla="*/ 0 w 32"/>
                  <a:gd name="T47" fmla="*/ 1 h 22"/>
                  <a:gd name="T48" fmla="*/ 0 w 32"/>
                  <a:gd name="T49" fmla="*/ 1 h 22"/>
                  <a:gd name="T50" fmla="*/ 0 w 32"/>
                  <a:gd name="T51" fmla="*/ 1 h 22"/>
                  <a:gd name="T52" fmla="*/ 1 w 32"/>
                  <a:gd name="T53" fmla="*/ 1 h 22"/>
                  <a:gd name="T54" fmla="*/ 1 w 32"/>
                  <a:gd name="T55" fmla="*/ 2 h 22"/>
                  <a:gd name="T56" fmla="*/ 1 w 32"/>
                  <a:gd name="T57" fmla="*/ 2 h 22"/>
                  <a:gd name="T58" fmla="*/ 1 w 32"/>
                  <a:gd name="T59" fmla="*/ 2 h 22"/>
                  <a:gd name="T60" fmla="*/ 1 w 32"/>
                  <a:gd name="T61" fmla="*/ 2 h 22"/>
                  <a:gd name="T62" fmla="*/ 1 w 32"/>
                  <a:gd name="T63" fmla="*/ 2 h 22"/>
                  <a:gd name="T64" fmla="*/ 1 w 32"/>
                  <a:gd name="T65" fmla="*/ 2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2"/>
                  <a:gd name="T100" fmla="*/ 0 h 22"/>
                  <a:gd name="T101" fmla="*/ 32 w 32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2" h="22">
                    <a:moveTo>
                      <a:pt x="15" y="22"/>
                    </a:moveTo>
                    <a:lnTo>
                      <a:pt x="19" y="22"/>
                    </a:lnTo>
                    <a:lnTo>
                      <a:pt x="23" y="22"/>
                    </a:lnTo>
                    <a:lnTo>
                      <a:pt x="24" y="20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5"/>
                    </a:lnTo>
                    <a:lnTo>
                      <a:pt x="32" y="13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7" y="20"/>
                    </a:lnTo>
                    <a:lnTo>
                      <a:pt x="9" y="22"/>
                    </a:lnTo>
                    <a:lnTo>
                      <a:pt x="13" y="22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3" name="Freeform 463"/>
              <p:cNvSpPr>
                <a:spLocks/>
              </p:cNvSpPr>
              <p:nvPr/>
            </p:nvSpPr>
            <p:spPr bwMode="auto">
              <a:xfrm>
                <a:off x="2639" y="2974"/>
                <a:ext cx="16" cy="12"/>
              </a:xfrm>
              <a:custGeom>
                <a:avLst/>
                <a:gdLst>
                  <a:gd name="T0" fmla="*/ 1 w 32"/>
                  <a:gd name="T1" fmla="*/ 2 h 22"/>
                  <a:gd name="T2" fmla="*/ 1 w 32"/>
                  <a:gd name="T3" fmla="*/ 2 h 22"/>
                  <a:gd name="T4" fmla="*/ 1 w 32"/>
                  <a:gd name="T5" fmla="*/ 2 h 22"/>
                  <a:gd name="T6" fmla="*/ 1 w 32"/>
                  <a:gd name="T7" fmla="*/ 2 h 22"/>
                  <a:gd name="T8" fmla="*/ 1 w 32"/>
                  <a:gd name="T9" fmla="*/ 2 h 22"/>
                  <a:gd name="T10" fmla="*/ 1 w 32"/>
                  <a:gd name="T11" fmla="*/ 2 h 22"/>
                  <a:gd name="T12" fmla="*/ 1 w 32"/>
                  <a:gd name="T13" fmla="*/ 1 h 22"/>
                  <a:gd name="T14" fmla="*/ 2 w 32"/>
                  <a:gd name="T15" fmla="*/ 1 h 22"/>
                  <a:gd name="T16" fmla="*/ 2 w 32"/>
                  <a:gd name="T17" fmla="*/ 1 h 22"/>
                  <a:gd name="T18" fmla="*/ 2 w 32"/>
                  <a:gd name="T19" fmla="*/ 1 h 22"/>
                  <a:gd name="T20" fmla="*/ 1 w 32"/>
                  <a:gd name="T21" fmla="*/ 1 h 22"/>
                  <a:gd name="T22" fmla="*/ 1 w 32"/>
                  <a:gd name="T23" fmla="*/ 1 h 22"/>
                  <a:gd name="T24" fmla="*/ 1 w 32"/>
                  <a:gd name="T25" fmla="*/ 1 h 22"/>
                  <a:gd name="T26" fmla="*/ 1 w 32"/>
                  <a:gd name="T27" fmla="*/ 1 h 22"/>
                  <a:gd name="T28" fmla="*/ 1 w 32"/>
                  <a:gd name="T29" fmla="*/ 0 h 22"/>
                  <a:gd name="T30" fmla="*/ 1 w 32"/>
                  <a:gd name="T31" fmla="*/ 0 h 22"/>
                  <a:gd name="T32" fmla="*/ 1 w 32"/>
                  <a:gd name="T33" fmla="*/ 0 h 22"/>
                  <a:gd name="T34" fmla="*/ 1 w 32"/>
                  <a:gd name="T35" fmla="*/ 0 h 22"/>
                  <a:gd name="T36" fmla="*/ 1 w 32"/>
                  <a:gd name="T37" fmla="*/ 0 h 22"/>
                  <a:gd name="T38" fmla="*/ 1 w 32"/>
                  <a:gd name="T39" fmla="*/ 1 h 22"/>
                  <a:gd name="T40" fmla="*/ 1 w 32"/>
                  <a:gd name="T41" fmla="*/ 1 h 22"/>
                  <a:gd name="T42" fmla="*/ 1 w 32"/>
                  <a:gd name="T43" fmla="*/ 1 h 22"/>
                  <a:gd name="T44" fmla="*/ 1 w 32"/>
                  <a:gd name="T45" fmla="*/ 1 h 22"/>
                  <a:gd name="T46" fmla="*/ 0 w 32"/>
                  <a:gd name="T47" fmla="*/ 1 h 22"/>
                  <a:gd name="T48" fmla="*/ 0 w 32"/>
                  <a:gd name="T49" fmla="*/ 1 h 22"/>
                  <a:gd name="T50" fmla="*/ 0 w 32"/>
                  <a:gd name="T51" fmla="*/ 1 h 22"/>
                  <a:gd name="T52" fmla="*/ 1 w 32"/>
                  <a:gd name="T53" fmla="*/ 1 h 22"/>
                  <a:gd name="T54" fmla="*/ 1 w 32"/>
                  <a:gd name="T55" fmla="*/ 2 h 22"/>
                  <a:gd name="T56" fmla="*/ 1 w 32"/>
                  <a:gd name="T57" fmla="*/ 2 h 22"/>
                  <a:gd name="T58" fmla="*/ 1 w 32"/>
                  <a:gd name="T59" fmla="*/ 2 h 22"/>
                  <a:gd name="T60" fmla="*/ 1 w 32"/>
                  <a:gd name="T61" fmla="*/ 2 h 22"/>
                  <a:gd name="T62" fmla="*/ 1 w 32"/>
                  <a:gd name="T63" fmla="*/ 2 h 22"/>
                  <a:gd name="T64" fmla="*/ 1 w 32"/>
                  <a:gd name="T65" fmla="*/ 2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2"/>
                  <a:gd name="T100" fmla="*/ 0 h 22"/>
                  <a:gd name="T101" fmla="*/ 32 w 32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2" h="22">
                    <a:moveTo>
                      <a:pt x="15" y="22"/>
                    </a:moveTo>
                    <a:lnTo>
                      <a:pt x="19" y="22"/>
                    </a:lnTo>
                    <a:lnTo>
                      <a:pt x="23" y="22"/>
                    </a:lnTo>
                    <a:lnTo>
                      <a:pt x="24" y="20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30" y="15"/>
                    </a:lnTo>
                    <a:lnTo>
                      <a:pt x="32" y="13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7" y="20"/>
                    </a:lnTo>
                    <a:lnTo>
                      <a:pt x="9" y="22"/>
                    </a:lnTo>
                    <a:lnTo>
                      <a:pt x="13" y="22"/>
                    </a:lnTo>
                    <a:lnTo>
                      <a:pt x="15" y="2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07" name="Freeform 464"/>
            <p:cNvSpPr>
              <a:spLocks/>
            </p:cNvSpPr>
            <p:nvPr/>
          </p:nvSpPr>
          <p:spPr bwMode="auto">
            <a:xfrm>
              <a:off x="2919" y="3344"/>
              <a:ext cx="81" cy="92"/>
            </a:xfrm>
            <a:custGeom>
              <a:avLst/>
              <a:gdLst>
                <a:gd name="T0" fmla="*/ 1 w 156"/>
                <a:gd name="T1" fmla="*/ 0 h 230"/>
                <a:gd name="T2" fmla="*/ 1 w 156"/>
                <a:gd name="T3" fmla="*/ 0 h 230"/>
                <a:gd name="T4" fmla="*/ 1 w 156"/>
                <a:gd name="T5" fmla="*/ 0 h 230"/>
                <a:gd name="T6" fmla="*/ 0 w 156"/>
                <a:gd name="T7" fmla="*/ 0 h 230"/>
                <a:gd name="T8" fmla="*/ 1 w 156"/>
                <a:gd name="T9" fmla="*/ 0 h 230"/>
                <a:gd name="T10" fmla="*/ 1 w 156"/>
                <a:gd name="T11" fmla="*/ 1 h 230"/>
                <a:gd name="T12" fmla="*/ 2 w 156"/>
                <a:gd name="T13" fmla="*/ 1 h 230"/>
                <a:gd name="T14" fmla="*/ 3 w 156"/>
                <a:gd name="T15" fmla="*/ 2 h 230"/>
                <a:gd name="T16" fmla="*/ 3 w 156"/>
                <a:gd name="T17" fmla="*/ 2 h 230"/>
                <a:gd name="T18" fmla="*/ 3 w 156"/>
                <a:gd name="T19" fmla="*/ 3 h 230"/>
                <a:gd name="T20" fmla="*/ 3 w 156"/>
                <a:gd name="T21" fmla="*/ 4 h 230"/>
                <a:gd name="T22" fmla="*/ 3 w 156"/>
                <a:gd name="T23" fmla="*/ 4 h 230"/>
                <a:gd name="T24" fmla="*/ 3 w 156"/>
                <a:gd name="T25" fmla="*/ 4 h 230"/>
                <a:gd name="T26" fmla="*/ 3 w 156"/>
                <a:gd name="T27" fmla="*/ 4 h 230"/>
                <a:gd name="T28" fmla="*/ 3 w 156"/>
                <a:gd name="T29" fmla="*/ 4 h 230"/>
                <a:gd name="T30" fmla="*/ 4 w 156"/>
                <a:gd name="T31" fmla="*/ 4 h 230"/>
                <a:gd name="T32" fmla="*/ 4 w 156"/>
                <a:gd name="T33" fmla="*/ 5 h 230"/>
                <a:gd name="T34" fmla="*/ 5 w 156"/>
                <a:gd name="T35" fmla="*/ 5 h 230"/>
                <a:gd name="T36" fmla="*/ 5 w 156"/>
                <a:gd name="T37" fmla="*/ 6 h 230"/>
                <a:gd name="T38" fmla="*/ 6 w 156"/>
                <a:gd name="T39" fmla="*/ 6 h 230"/>
                <a:gd name="T40" fmla="*/ 7 w 156"/>
                <a:gd name="T41" fmla="*/ 5 h 230"/>
                <a:gd name="T42" fmla="*/ 8 w 156"/>
                <a:gd name="T43" fmla="*/ 4 h 230"/>
                <a:gd name="T44" fmla="*/ 9 w 156"/>
                <a:gd name="T45" fmla="*/ 4 h 230"/>
                <a:gd name="T46" fmla="*/ 9 w 156"/>
                <a:gd name="T47" fmla="*/ 4 h 230"/>
                <a:gd name="T48" fmla="*/ 10 w 156"/>
                <a:gd name="T49" fmla="*/ 4 h 230"/>
                <a:gd name="T50" fmla="*/ 10 w 156"/>
                <a:gd name="T51" fmla="*/ 4 h 230"/>
                <a:gd name="T52" fmla="*/ 11 w 156"/>
                <a:gd name="T53" fmla="*/ 3 h 230"/>
                <a:gd name="T54" fmla="*/ 11 w 156"/>
                <a:gd name="T55" fmla="*/ 3 h 230"/>
                <a:gd name="T56" fmla="*/ 9 w 156"/>
                <a:gd name="T57" fmla="*/ 3 h 230"/>
                <a:gd name="T58" fmla="*/ 8 w 156"/>
                <a:gd name="T59" fmla="*/ 3 h 230"/>
                <a:gd name="T60" fmla="*/ 8 w 156"/>
                <a:gd name="T61" fmla="*/ 3 h 230"/>
                <a:gd name="T62" fmla="*/ 7 w 156"/>
                <a:gd name="T63" fmla="*/ 2 h 230"/>
                <a:gd name="T64" fmla="*/ 7 w 156"/>
                <a:gd name="T65" fmla="*/ 2 h 230"/>
                <a:gd name="T66" fmla="*/ 6 w 156"/>
                <a:gd name="T67" fmla="*/ 2 h 230"/>
                <a:gd name="T68" fmla="*/ 5 w 156"/>
                <a:gd name="T69" fmla="*/ 2 h 230"/>
                <a:gd name="T70" fmla="*/ 3 w 156"/>
                <a:gd name="T71" fmla="*/ 0 h 230"/>
                <a:gd name="T72" fmla="*/ 3 w 156"/>
                <a:gd name="T73" fmla="*/ 0 h 230"/>
                <a:gd name="T74" fmla="*/ 2 w 156"/>
                <a:gd name="T75" fmla="*/ 0 h 230"/>
                <a:gd name="T76" fmla="*/ 2 w 156"/>
                <a:gd name="T77" fmla="*/ 0 h 230"/>
                <a:gd name="T78" fmla="*/ 2 w 156"/>
                <a:gd name="T79" fmla="*/ 0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6"/>
                <a:gd name="T121" fmla="*/ 0 h 230"/>
                <a:gd name="T122" fmla="*/ 156 w 156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6" h="230">
                  <a:moveTo>
                    <a:pt x="19" y="0"/>
                  </a:moveTo>
                  <a:lnTo>
                    <a:pt x="14" y="0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4" y="23"/>
                  </a:lnTo>
                  <a:lnTo>
                    <a:pt x="8" y="32"/>
                  </a:lnTo>
                  <a:lnTo>
                    <a:pt x="14" y="42"/>
                  </a:lnTo>
                  <a:lnTo>
                    <a:pt x="21" y="51"/>
                  </a:lnTo>
                  <a:lnTo>
                    <a:pt x="29" y="60"/>
                  </a:lnTo>
                  <a:lnTo>
                    <a:pt x="40" y="77"/>
                  </a:lnTo>
                  <a:lnTo>
                    <a:pt x="46" y="83"/>
                  </a:lnTo>
                  <a:lnTo>
                    <a:pt x="46" y="90"/>
                  </a:lnTo>
                  <a:lnTo>
                    <a:pt x="46" y="111"/>
                  </a:lnTo>
                  <a:lnTo>
                    <a:pt x="46" y="122"/>
                  </a:lnTo>
                  <a:lnTo>
                    <a:pt x="42" y="134"/>
                  </a:lnTo>
                  <a:lnTo>
                    <a:pt x="42" y="139"/>
                  </a:lnTo>
                  <a:lnTo>
                    <a:pt x="40" y="143"/>
                  </a:lnTo>
                  <a:lnTo>
                    <a:pt x="38" y="149"/>
                  </a:lnTo>
                  <a:lnTo>
                    <a:pt x="36" y="151"/>
                  </a:lnTo>
                  <a:lnTo>
                    <a:pt x="36" y="154"/>
                  </a:lnTo>
                  <a:lnTo>
                    <a:pt x="36" y="158"/>
                  </a:lnTo>
                  <a:lnTo>
                    <a:pt x="36" y="164"/>
                  </a:lnTo>
                  <a:lnTo>
                    <a:pt x="38" y="168"/>
                  </a:lnTo>
                  <a:lnTo>
                    <a:pt x="42" y="171"/>
                  </a:lnTo>
                  <a:lnTo>
                    <a:pt x="46" y="175"/>
                  </a:lnTo>
                  <a:lnTo>
                    <a:pt x="49" y="177"/>
                  </a:lnTo>
                  <a:lnTo>
                    <a:pt x="51" y="181"/>
                  </a:lnTo>
                  <a:lnTo>
                    <a:pt x="55" y="185"/>
                  </a:lnTo>
                  <a:lnTo>
                    <a:pt x="57" y="188"/>
                  </a:lnTo>
                  <a:lnTo>
                    <a:pt x="62" y="198"/>
                  </a:lnTo>
                  <a:lnTo>
                    <a:pt x="68" y="205"/>
                  </a:lnTo>
                  <a:lnTo>
                    <a:pt x="76" y="222"/>
                  </a:lnTo>
                  <a:lnTo>
                    <a:pt x="77" y="230"/>
                  </a:lnTo>
                  <a:lnTo>
                    <a:pt x="83" y="220"/>
                  </a:lnTo>
                  <a:lnTo>
                    <a:pt x="93" y="200"/>
                  </a:lnTo>
                  <a:lnTo>
                    <a:pt x="100" y="188"/>
                  </a:lnTo>
                  <a:lnTo>
                    <a:pt x="108" y="177"/>
                  </a:lnTo>
                  <a:lnTo>
                    <a:pt x="111" y="173"/>
                  </a:lnTo>
                  <a:lnTo>
                    <a:pt x="115" y="169"/>
                  </a:lnTo>
                  <a:lnTo>
                    <a:pt x="119" y="168"/>
                  </a:lnTo>
                  <a:lnTo>
                    <a:pt x="123" y="166"/>
                  </a:lnTo>
                  <a:lnTo>
                    <a:pt x="125" y="164"/>
                  </a:lnTo>
                  <a:lnTo>
                    <a:pt x="128" y="160"/>
                  </a:lnTo>
                  <a:lnTo>
                    <a:pt x="132" y="156"/>
                  </a:lnTo>
                  <a:lnTo>
                    <a:pt x="136" y="153"/>
                  </a:lnTo>
                  <a:lnTo>
                    <a:pt x="141" y="141"/>
                  </a:lnTo>
                  <a:lnTo>
                    <a:pt x="147" y="132"/>
                  </a:lnTo>
                  <a:lnTo>
                    <a:pt x="155" y="111"/>
                  </a:lnTo>
                  <a:lnTo>
                    <a:pt x="156" y="102"/>
                  </a:lnTo>
                  <a:lnTo>
                    <a:pt x="151" y="104"/>
                  </a:lnTo>
                  <a:lnTo>
                    <a:pt x="138" y="106"/>
                  </a:lnTo>
                  <a:lnTo>
                    <a:pt x="128" y="106"/>
                  </a:lnTo>
                  <a:lnTo>
                    <a:pt x="121" y="106"/>
                  </a:lnTo>
                  <a:lnTo>
                    <a:pt x="115" y="106"/>
                  </a:lnTo>
                  <a:lnTo>
                    <a:pt x="111" y="106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100" y="100"/>
                  </a:lnTo>
                  <a:lnTo>
                    <a:pt x="98" y="98"/>
                  </a:lnTo>
                  <a:lnTo>
                    <a:pt x="94" y="96"/>
                  </a:lnTo>
                  <a:lnTo>
                    <a:pt x="91" y="92"/>
                  </a:lnTo>
                  <a:lnTo>
                    <a:pt x="85" y="85"/>
                  </a:lnTo>
                  <a:lnTo>
                    <a:pt x="77" y="77"/>
                  </a:lnTo>
                  <a:lnTo>
                    <a:pt x="70" y="64"/>
                  </a:lnTo>
                  <a:lnTo>
                    <a:pt x="66" y="59"/>
                  </a:lnTo>
                  <a:lnTo>
                    <a:pt x="40" y="21"/>
                  </a:lnTo>
                  <a:lnTo>
                    <a:pt x="38" y="17"/>
                  </a:lnTo>
                  <a:lnTo>
                    <a:pt x="36" y="10"/>
                  </a:lnTo>
                  <a:lnTo>
                    <a:pt x="32" y="6"/>
                  </a:lnTo>
                  <a:lnTo>
                    <a:pt x="29" y="2"/>
                  </a:lnTo>
                  <a:lnTo>
                    <a:pt x="27" y="2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7" name="Group 465"/>
            <p:cNvGrpSpPr>
              <a:grpSpLocks/>
            </p:cNvGrpSpPr>
            <p:nvPr/>
          </p:nvGrpSpPr>
          <p:grpSpPr bwMode="auto">
            <a:xfrm>
              <a:off x="2919" y="3344"/>
              <a:ext cx="81" cy="92"/>
              <a:chOff x="2628" y="3357"/>
              <a:chExt cx="78" cy="115"/>
            </a:xfrm>
          </p:grpSpPr>
          <p:sp>
            <p:nvSpPr>
              <p:cNvPr id="21120" name="Freeform 466"/>
              <p:cNvSpPr>
                <a:spLocks/>
              </p:cNvSpPr>
              <p:nvPr/>
            </p:nvSpPr>
            <p:spPr bwMode="auto">
              <a:xfrm>
                <a:off x="2628" y="3357"/>
                <a:ext cx="78" cy="115"/>
              </a:xfrm>
              <a:custGeom>
                <a:avLst/>
                <a:gdLst>
                  <a:gd name="T0" fmla="*/ 1 w 156"/>
                  <a:gd name="T1" fmla="*/ 0 h 230"/>
                  <a:gd name="T2" fmla="*/ 1 w 156"/>
                  <a:gd name="T3" fmla="*/ 1 h 230"/>
                  <a:gd name="T4" fmla="*/ 1 w 156"/>
                  <a:gd name="T5" fmla="*/ 1 h 230"/>
                  <a:gd name="T6" fmla="*/ 0 w 156"/>
                  <a:gd name="T7" fmla="*/ 1 h 230"/>
                  <a:gd name="T8" fmla="*/ 1 w 156"/>
                  <a:gd name="T9" fmla="*/ 2 h 230"/>
                  <a:gd name="T10" fmla="*/ 1 w 156"/>
                  <a:gd name="T11" fmla="*/ 2 h 230"/>
                  <a:gd name="T12" fmla="*/ 1 w 156"/>
                  <a:gd name="T13" fmla="*/ 4 h 230"/>
                  <a:gd name="T14" fmla="*/ 2 w 156"/>
                  <a:gd name="T15" fmla="*/ 5 h 230"/>
                  <a:gd name="T16" fmla="*/ 2 w 156"/>
                  <a:gd name="T17" fmla="*/ 6 h 230"/>
                  <a:gd name="T18" fmla="*/ 2 w 156"/>
                  <a:gd name="T19" fmla="*/ 7 h 230"/>
                  <a:gd name="T20" fmla="*/ 2 w 156"/>
                  <a:gd name="T21" fmla="*/ 9 h 230"/>
                  <a:gd name="T22" fmla="*/ 2 w 156"/>
                  <a:gd name="T23" fmla="*/ 10 h 230"/>
                  <a:gd name="T24" fmla="*/ 2 w 156"/>
                  <a:gd name="T25" fmla="*/ 10 h 230"/>
                  <a:gd name="T26" fmla="*/ 2 w 156"/>
                  <a:gd name="T27" fmla="*/ 11 h 230"/>
                  <a:gd name="T28" fmla="*/ 2 w 156"/>
                  <a:gd name="T29" fmla="*/ 11 h 230"/>
                  <a:gd name="T30" fmla="*/ 3 w 156"/>
                  <a:gd name="T31" fmla="*/ 12 h 230"/>
                  <a:gd name="T32" fmla="*/ 3 w 156"/>
                  <a:gd name="T33" fmla="*/ 12 h 230"/>
                  <a:gd name="T34" fmla="*/ 3 w 156"/>
                  <a:gd name="T35" fmla="*/ 13 h 230"/>
                  <a:gd name="T36" fmla="*/ 5 w 156"/>
                  <a:gd name="T37" fmla="*/ 14 h 230"/>
                  <a:gd name="T38" fmla="*/ 5 w 156"/>
                  <a:gd name="T39" fmla="*/ 14 h 230"/>
                  <a:gd name="T40" fmla="*/ 6 w 156"/>
                  <a:gd name="T41" fmla="*/ 12 h 230"/>
                  <a:gd name="T42" fmla="*/ 6 w 156"/>
                  <a:gd name="T43" fmla="*/ 11 h 230"/>
                  <a:gd name="T44" fmla="*/ 7 w 156"/>
                  <a:gd name="T45" fmla="*/ 11 h 230"/>
                  <a:gd name="T46" fmla="*/ 7 w 156"/>
                  <a:gd name="T47" fmla="*/ 11 h 230"/>
                  <a:gd name="T48" fmla="*/ 9 w 156"/>
                  <a:gd name="T49" fmla="*/ 10 h 230"/>
                  <a:gd name="T50" fmla="*/ 9 w 156"/>
                  <a:gd name="T51" fmla="*/ 9 h 230"/>
                  <a:gd name="T52" fmla="*/ 10 w 156"/>
                  <a:gd name="T53" fmla="*/ 7 h 230"/>
                  <a:gd name="T54" fmla="*/ 10 w 156"/>
                  <a:gd name="T55" fmla="*/ 7 h 230"/>
                  <a:gd name="T56" fmla="*/ 8 w 156"/>
                  <a:gd name="T57" fmla="*/ 7 h 230"/>
                  <a:gd name="T58" fmla="*/ 7 w 156"/>
                  <a:gd name="T59" fmla="*/ 7 h 230"/>
                  <a:gd name="T60" fmla="*/ 6 w 156"/>
                  <a:gd name="T61" fmla="*/ 7 h 230"/>
                  <a:gd name="T62" fmla="*/ 6 w 156"/>
                  <a:gd name="T63" fmla="*/ 7 h 230"/>
                  <a:gd name="T64" fmla="*/ 5 w 156"/>
                  <a:gd name="T65" fmla="*/ 6 h 230"/>
                  <a:gd name="T66" fmla="*/ 5 w 156"/>
                  <a:gd name="T67" fmla="*/ 6 h 230"/>
                  <a:gd name="T68" fmla="*/ 5 w 156"/>
                  <a:gd name="T69" fmla="*/ 4 h 230"/>
                  <a:gd name="T70" fmla="*/ 2 w 156"/>
                  <a:gd name="T71" fmla="*/ 2 h 230"/>
                  <a:gd name="T72" fmla="*/ 2 w 156"/>
                  <a:gd name="T73" fmla="*/ 1 h 230"/>
                  <a:gd name="T74" fmla="*/ 1 w 156"/>
                  <a:gd name="T75" fmla="*/ 1 h 230"/>
                  <a:gd name="T76" fmla="*/ 1 w 156"/>
                  <a:gd name="T77" fmla="*/ 0 h 230"/>
                  <a:gd name="T78" fmla="*/ 1 w 156"/>
                  <a:gd name="T79" fmla="*/ 0 h 23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56"/>
                  <a:gd name="T121" fmla="*/ 0 h 230"/>
                  <a:gd name="T122" fmla="*/ 156 w 156"/>
                  <a:gd name="T123" fmla="*/ 230 h 23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56" h="230">
                    <a:moveTo>
                      <a:pt x="19" y="0"/>
                    </a:moveTo>
                    <a:lnTo>
                      <a:pt x="14" y="0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4" y="23"/>
                    </a:lnTo>
                    <a:lnTo>
                      <a:pt x="8" y="32"/>
                    </a:lnTo>
                    <a:lnTo>
                      <a:pt x="14" y="42"/>
                    </a:lnTo>
                    <a:lnTo>
                      <a:pt x="21" y="51"/>
                    </a:lnTo>
                    <a:lnTo>
                      <a:pt x="29" y="60"/>
                    </a:lnTo>
                    <a:lnTo>
                      <a:pt x="40" y="77"/>
                    </a:lnTo>
                    <a:lnTo>
                      <a:pt x="46" y="83"/>
                    </a:lnTo>
                    <a:lnTo>
                      <a:pt x="46" y="90"/>
                    </a:lnTo>
                    <a:lnTo>
                      <a:pt x="46" y="111"/>
                    </a:lnTo>
                    <a:lnTo>
                      <a:pt x="46" y="122"/>
                    </a:lnTo>
                    <a:lnTo>
                      <a:pt x="42" y="134"/>
                    </a:lnTo>
                    <a:lnTo>
                      <a:pt x="42" y="139"/>
                    </a:lnTo>
                    <a:lnTo>
                      <a:pt x="40" y="143"/>
                    </a:lnTo>
                    <a:lnTo>
                      <a:pt x="38" y="149"/>
                    </a:lnTo>
                    <a:lnTo>
                      <a:pt x="36" y="151"/>
                    </a:lnTo>
                    <a:lnTo>
                      <a:pt x="36" y="154"/>
                    </a:lnTo>
                    <a:lnTo>
                      <a:pt x="36" y="158"/>
                    </a:lnTo>
                    <a:lnTo>
                      <a:pt x="36" y="164"/>
                    </a:lnTo>
                    <a:lnTo>
                      <a:pt x="38" y="168"/>
                    </a:lnTo>
                    <a:lnTo>
                      <a:pt x="42" y="171"/>
                    </a:lnTo>
                    <a:lnTo>
                      <a:pt x="46" y="175"/>
                    </a:lnTo>
                    <a:lnTo>
                      <a:pt x="49" y="177"/>
                    </a:lnTo>
                    <a:lnTo>
                      <a:pt x="51" y="181"/>
                    </a:lnTo>
                    <a:lnTo>
                      <a:pt x="55" y="185"/>
                    </a:lnTo>
                    <a:lnTo>
                      <a:pt x="57" y="188"/>
                    </a:lnTo>
                    <a:lnTo>
                      <a:pt x="62" y="198"/>
                    </a:lnTo>
                    <a:lnTo>
                      <a:pt x="68" y="205"/>
                    </a:lnTo>
                    <a:lnTo>
                      <a:pt x="76" y="222"/>
                    </a:lnTo>
                    <a:lnTo>
                      <a:pt x="77" y="230"/>
                    </a:lnTo>
                    <a:lnTo>
                      <a:pt x="83" y="220"/>
                    </a:lnTo>
                    <a:lnTo>
                      <a:pt x="93" y="200"/>
                    </a:lnTo>
                    <a:lnTo>
                      <a:pt x="100" y="188"/>
                    </a:lnTo>
                    <a:lnTo>
                      <a:pt x="108" y="177"/>
                    </a:lnTo>
                    <a:lnTo>
                      <a:pt x="111" y="173"/>
                    </a:lnTo>
                    <a:lnTo>
                      <a:pt x="115" y="169"/>
                    </a:lnTo>
                    <a:lnTo>
                      <a:pt x="119" y="168"/>
                    </a:lnTo>
                    <a:lnTo>
                      <a:pt x="123" y="166"/>
                    </a:lnTo>
                    <a:lnTo>
                      <a:pt x="125" y="164"/>
                    </a:lnTo>
                    <a:lnTo>
                      <a:pt x="128" y="160"/>
                    </a:lnTo>
                    <a:lnTo>
                      <a:pt x="132" y="156"/>
                    </a:lnTo>
                    <a:lnTo>
                      <a:pt x="136" y="153"/>
                    </a:lnTo>
                    <a:lnTo>
                      <a:pt x="141" y="141"/>
                    </a:lnTo>
                    <a:lnTo>
                      <a:pt x="147" y="132"/>
                    </a:lnTo>
                    <a:lnTo>
                      <a:pt x="155" y="111"/>
                    </a:lnTo>
                    <a:lnTo>
                      <a:pt x="156" y="102"/>
                    </a:lnTo>
                    <a:lnTo>
                      <a:pt x="151" y="104"/>
                    </a:lnTo>
                    <a:lnTo>
                      <a:pt x="138" y="106"/>
                    </a:lnTo>
                    <a:lnTo>
                      <a:pt x="128" y="106"/>
                    </a:lnTo>
                    <a:lnTo>
                      <a:pt x="121" y="106"/>
                    </a:lnTo>
                    <a:lnTo>
                      <a:pt x="115" y="106"/>
                    </a:lnTo>
                    <a:lnTo>
                      <a:pt x="111" y="106"/>
                    </a:lnTo>
                    <a:lnTo>
                      <a:pt x="108" y="104"/>
                    </a:lnTo>
                    <a:lnTo>
                      <a:pt x="104" y="102"/>
                    </a:lnTo>
                    <a:lnTo>
                      <a:pt x="100" y="100"/>
                    </a:lnTo>
                    <a:lnTo>
                      <a:pt x="98" y="98"/>
                    </a:lnTo>
                    <a:lnTo>
                      <a:pt x="94" y="96"/>
                    </a:lnTo>
                    <a:lnTo>
                      <a:pt x="91" y="92"/>
                    </a:lnTo>
                    <a:lnTo>
                      <a:pt x="85" y="85"/>
                    </a:lnTo>
                    <a:lnTo>
                      <a:pt x="77" y="77"/>
                    </a:lnTo>
                    <a:lnTo>
                      <a:pt x="70" y="64"/>
                    </a:lnTo>
                    <a:lnTo>
                      <a:pt x="66" y="59"/>
                    </a:lnTo>
                    <a:lnTo>
                      <a:pt x="40" y="21"/>
                    </a:lnTo>
                    <a:lnTo>
                      <a:pt x="38" y="17"/>
                    </a:lnTo>
                    <a:lnTo>
                      <a:pt x="36" y="10"/>
                    </a:lnTo>
                    <a:lnTo>
                      <a:pt x="32" y="6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1" name="Freeform 467"/>
              <p:cNvSpPr>
                <a:spLocks/>
              </p:cNvSpPr>
              <p:nvPr/>
            </p:nvSpPr>
            <p:spPr bwMode="auto">
              <a:xfrm>
                <a:off x="2628" y="3357"/>
                <a:ext cx="78" cy="115"/>
              </a:xfrm>
              <a:custGeom>
                <a:avLst/>
                <a:gdLst>
                  <a:gd name="T0" fmla="*/ 1 w 156"/>
                  <a:gd name="T1" fmla="*/ 0 h 230"/>
                  <a:gd name="T2" fmla="*/ 1 w 156"/>
                  <a:gd name="T3" fmla="*/ 1 h 230"/>
                  <a:gd name="T4" fmla="*/ 1 w 156"/>
                  <a:gd name="T5" fmla="*/ 1 h 230"/>
                  <a:gd name="T6" fmla="*/ 0 w 156"/>
                  <a:gd name="T7" fmla="*/ 1 h 230"/>
                  <a:gd name="T8" fmla="*/ 1 w 156"/>
                  <a:gd name="T9" fmla="*/ 2 h 230"/>
                  <a:gd name="T10" fmla="*/ 1 w 156"/>
                  <a:gd name="T11" fmla="*/ 2 h 230"/>
                  <a:gd name="T12" fmla="*/ 1 w 156"/>
                  <a:gd name="T13" fmla="*/ 4 h 230"/>
                  <a:gd name="T14" fmla="*/ 2 w 156"/>
                  <a:gd name="T15" fmla="*/ 5 h 230"/>
                  <a:gd name="T16" fmla="*/ 2 w 156"/>
                  <a:gd name="T17" fmla="*/ 6 h 230"/>
                  <a:gd name="T18" fmla="*/ 2 w 156"/>
                  <a:gd name="T19" fmla="*/ 7 h 230"/>
                  <a:gd name="T20" fmla="*/ 2 w 156"/>
                  <a:gd name="T21" fmla="*/ 9 h 230"/>
                  <a:gd name="T22" fmla="*/ 2 w 156"/>
                  <a:gd name="T23" fmla="*/ 10 h 230"/>
                  <a:gd name="T24" fmla="*/ 2 w 156"/>
                  <a:gd name="T25" fmla="*/ 10 h 230"/>
                  <a:gd name="T26" fmla="*/ 2 w 156"/>
                  <a:gd name="T27" fmla="*/ 11 h 230"/>
                  <a:gd name="T28" fmla="*/ 2 w 156"/>
                  <a:gd name="T29" fmla="*/ 11 h 230"/>
                  <a:gd name="T30" fmla="*/ 3 w 156"/>
                  <a:gd name="T31" fmla="*/ 12 h 230"/>
                  <a:gd name="T32" fmla="*/ 3 w 156"/>
                  <a:gd name="T33" fmla="*/ 12 h 230"/>
                  <a:gd name="T34" fmla="*/ 3 w 156"/>
                  <a:gd name="T35" fmla="*/ 13 h 230"/>
                  <a:gd name="T36" fmla="*/ 5 w 156"/>
                  <a:gd name="T37" fmla="*/ 14 h 230"/>
                  <a:gd name="T38" fmla="*/ 5 w 156"/>
                  <a:gd name="T39" fmla="*/ 14 h 230"/>
                  <a:gd name="T40" fmla="*/ 6 w 156"/>
                  <a:gd name="T41" fmla="*/ 12 h 230"/>
                  <a:gd name="T42" fmla="*/ 6 w 156"/>
                  <a:gd name="T43" fmla="*/ 11 h 230"/>
                  <a:gd name="T44" fmla="*/ 7 w 156"/>
                  <a:gd name="T45" fmla="*/ 11 h 230"/>
                  <a:gd name="T46" fmla="*/ 7 w 156"/>
                  <a:gd name="T47" fmla="*/ 11 h 230"/>
                  <a:gd name="T48" fmla="*/ 9 w 156"/>
                  <a:gd name="T49" fmla="*/ 10 h 230"/>
                  <a:gd name="T50" fmla="*/ 9 w 156"/>
                  <a:gd name="T51" fmla="*/ 9 h 230"/>
                  <a:gd name="T52" fmla="*/ 10 w 156"/>
                  <a:gd name="T53" fmla="*/ 7 h 230"/>
                  <a:gd name="T54" fmla="*/ 10 w 156"/>
                  <a:gd name="T55" fmla="*/ 7 h 230"/>
                  <a:gd name="T56" fmla="*/ 8 w 156"/>
                  <a:gd name="T57" fmla="*/ 7 h 230"/>
                  <a:gd name="T58" fmla="*/ 7 w 156"/>
                  <a:gd name="T59" fmla="*/ 7 h 230"/>
                  <a:gd name="T60" fmla="*/ 6 w 156"/>
                  <a:gd name="T61" fmla="*/ 7 h 230"/>
                  <a:gd name="T62" fmla="*/ 6 w 156"/>
                  <a:gd name="T63" fmla="*/ 7 h 230"/>
                  <a:gd name="T64" fmla="*/ 5 w 156"/>
                  <a:gd name="T65" fmla="*/ 6 h 230"/>
                  <a:gd name="T66" fmla="*/ 5 w 156"/>
                  <a:gd name="T67" fmla="*/ 6 h 230"/>
                  <a:gd name="T68" fmla="*/ 5 w 156"/>
                  <a:gd name="T69" fmla="*/ 4 h 230"/>
                  <a:gd name="T70" fmla="*/ 2 w 156"/>
                  <a:gd name="T71" fmla="*/ 2 h 230"/>
                  <a:gd name="T72" fmla="*/ 2 w 156"/>
                  <a:gd name="T73" fmla="*/ 1 h 230"/>
                  <a:gd name="T74" fmla="*/ 1 w 156"/>
                  <a:gd name="T75" fmla="*/ 1 h 230"/>
                  <a:gd name="T76" fmla="*/ 1 w 156"/>
                  <a:gd name="T77" fmla="*/ 0 h 230"/>
                  <a:gd name="T78" fmla="*/ 1 w 156"/>
                  <a:gd name="T79" fmla="*/ 0 h 23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56"/>
                  <a:gd name="T121" fmla="*/ 0 h 230"/>
                  <a:gd name="T122" fmla="*/ 156 w 156"/>
                  <a:gd name="T123" fmla="*/ 230 h 23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56" h="230">
                    <a:moveTo>
                      <a:pt x="19" y="0"/>
                    </a:moveTo>
                    <a:lnTo>
                      <a:pt x="14" y="0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4" y="23"/>
                    </a:lnTo>
                    <a:lnTo>
                      <a:pt x="8" y="32"/>
                    </a:lnTo>
                    <a:lnTo>
                      <a:pt x="14" y="42"/>
                    </a:lnTo>
                    <a:lnTo>
                      <a:pt x="21" y="51"/>
                    </a:lnTo>
                    <a:lnTo>
                      <a:pt x="29" y="60"/>
                    </a:lnTo>
                    <a:lnTo>
                      <a:pt x="40" y="77"/>
                    </a:lnTo>
                    <a:lnTo>
                      <a:pt x="46" y="83"/>
                    </a:lnTo>
                    <a:lnTo>
                      <a:pt x="46" y="90"/>
                    </a:lnTo>
                    <a:lnTo>
                      <a:pt x="46" y="111"/>
                    </a:lnTo>
                    <a:lnTo>
                      <a:pt x="46" y="122"/>
                    </a:lnTo>
                    <a:lnTo>
                      <a:pt x="42" y="134"/>
                    </a:lnTo>
                    <a:lnTo>
                      <a:pt x="42" y="139"/>
                    </a:lnTo>
                    <a:lnTo>
                      <a:pt x="40" y="143"/>
                    </a:lnTo>
                    <a:lnTo>
                      <a:pt x="38" y="149"/>
                    </a:lnTo>
                    <a:lnTo>
                      <a:pt x="36" y="151"/>
                    </a:lnTo>
                    <a:lnTo>
                      <a:pt x="36" y="154"/>
                    </a:lnTo>
                    <a:lnTo>
                      <a:pt x="36" y="158"/>
                    </a:lnTo>
                    <a:lnTo>
                      <a:pt x="36" y="164"/>
                    </a:lnTo>
                    <a:lnTo>
                      <a:pt x="38" y="168"/>
                    </a:lnTo>
                    <a:lnTo>
                      <a:pt x="42" y="171"/>
                    </a:lnTo>
                    <a:lnTo>
                      <a:pt x="46" y="175"/>
                    </a:lnTo>
                    <a:lnTo>
                      <a:pt x="49" y="177"/>
                    </a:lnTo>
                    <a:lnTo>
                      <a:pt x="51" y="181"/>
                    </a:lnTo>
                    <a:lnTo>
                      <a:pt x="55" y="185"/>
                    </a:lnTo>
                    <a:lnTo>
                      <a:pt x="57" y="188"/>
                    </a:lnTo>
                    <a:lnTo>
                      <a:pt x="62" y="198"/>
                    </a:lnTo>
                    <a:lnTo>
                      <a:pt x="68" y="205"/>
                    </a:lnTo>
                    <a:lnTo>
                      <a:pt x="76" y="222"/>
                    </a:lnTo>
                    <a:lnTo>
                      <a:pt x="77" y="230"/>
                    </a:lnTo>
                    <a:lnTo>
                      <a:pt x="83" y="220"/>
                    </a:lnTo>
                    <a:lnTo>
                      <a:pt x="93" y="200"/>
                    </a:lnTo>
                    <a:lnTo>
                      <a:pt x="100" y="188"/>
                    </a:lnTo>
                    <a:lnTo>
                      <a:pt x="108" y="177"/>
                    </a:lnTo>
                    <a:lnTo>
                      <a:pt x="111" y="173"/>
                    </a:lnTo>
                    <a:lnTo>
                      <a:pt x="115" y="169"/>
                    </a:lnTo>
                    <a:lnTo>
                      <a:pt x="119" y="168"/>
                    </a:lnTo>
                    <a:lnTo>
                      <a:pt x="123" y="166"/>
                    </a:lnTo>
                    <a:lnTo>
                      <a:pt x="125" y="164"/>
                    </a:lnTo>
                    <a:lnTo>
                      <a:pt x="128" y="160"/>
                    </a:lnTo>
                    <a:lnTo>
                      <a:pt x="132" y="156"/>
                    </a:lnTo>
                    <a:lnTo>
                      <a:pt x="136" y="153"/>
                    </a:lnTo>
                    <a:lnTo>
                      <a:pt x="141" y="141"/>
                    </a:lnTo>
                    <a:lnTo>
                      <a:pt x="147" y="132"/>
                    </a:lnTo>
                    <a:lnTo>
                      <a:pt x="155" y="111"/>
                    </a:lnTo>
                    <a:lnTo>
                      <a:pt x="156" y="102"/>
                    </a:lnTo>
                    <a:lnTo>
                      <a:pt x="151" y="104"/>
                    </a:lnTo>
                    <a:lnTo>
                      <a:pt x="138" y="106"/>
                    </a:lnTo>
                    <a:lnTo>
                      <a:pt x="128" y="106"/>
                    </a:lnTo>
                    <a:lnTo>
                      <a:pt x="121" y="106"/>
                    </a:lnTo>
                    <a:lnTo>
                      <a:pt x="115" y="106"/>
                    </a:lnTo>
                    <a:lnTo>
                      <a:pt x="111" y="106"/>
                    </a:lnTo>
                    <a:lnTo>
                      <a:pt x="108" y="104"/>
                    </a:lnTo>
                    <a:lnTo>
                      <a:pt x="104" y="102"/>
                    </a:lnTo>
                    <a:lnTo>
                      <a:pt x="100" y="100"/>
                    </a:lnTo>
                    <a:lnTo>
                      <a:pt x="98" y="98"/>
                    </a:lnTo>
                    <a:lnTo>
                      <a:pt x="94" y="96"/>
                    </a:lnTo>
                    <a:lnTo>
                      <a:pt x="91" y="92"/>
                    </a:lnTo>
                    <a:lnTo>
                      <a:pt x="85" y="85"/>
                    </a:lnTo>
                    <a:lnTo>
                      <a:pt x="77" y="77"/>
                    </a:lnTo>
                    <a:lnTo>
                      <a:pt x="70" y="64"/>
                    </a:lnTo>
                    <a:lnTo>
                      <a:pt x="66" y="59"/>
                    </a:lnTo>
                    <a:lnTo>
                      <a:pt x="40" y="21"/>
                    </a:lnTo>
                    <a:lnTo>
                      <a:pt x="38" y="17"/>
                    </a:lnTo>
                    <a:lnTo>
                      <a:pt x="36" y="10"/>
                    </a:lnTo>
                    <a:lnTo>
                      <a:pt x="32" y="6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09" name="Freeform 468"/>
            <p:cNvSpPr>
              <a:spLocks/>
            </p:cNvSpPr>
            <p:nvPr/>
          </p:nvSpPr>
          <p:spPr bwMode="auto">
            <a:xfrm>
              <a:off x="2840" y="3429"/>
              <a:ext cx="103" cy="89"/>
            </a:xfrm>
            <a:custGeom>
              <a:avLst/>
              <a:gdLst>
                <a:gd name="T0" fmla="*/ 1 w 199"/>
                <a:gd name="T1" fmla="*/ 4 h 220"/>
                <a:gd name="T2" fmla="*/ 1 w 199"/>
                <a:gd name="T3" fmla="*/ 5 h 220"/>
                <a:gd name="T4" fmla="*/ 0 w 199"/>
                <a:gd name="T5" fmla="*/ 5 h 220"/>
                <a:gd name="T6" fmla="*/ 1 w 199"/>
                <a:gd name="T7" fmla="*/ 5 h 220"/>
                <a:gd name="T8" fmla="*/ 1 w 199"/>
                <a:gd name="T9" fmla="*/ 5 h 220"/>
                <a:gd name="T10" fmla="*/ 2 w 199"/>
                <a:gd name="T11" fmla="*/ 6 h 220"/>
                <a:gd name="T12" fmla="*/ 4 w 199"/>
                <a:gd name="T13" fmla="*/ 6 h 220"/>
                <a:gd name="T14" fmla="*/ 5 w 199"/>
                <a:gd name="T15" fmla="*/ 6 h 220"/>
                <a:gd name="T16" fmla="*/ 6 w 199"/>
                <a:gd name="T17" fmla="*/ 6 h 220"/>
                <a:gd name="T18" fmla="*/ 6 w 199"/>
                <a:gd name="T19" fmla="*/ 6 h 220"/>
                <a:gd name="T20" fmla="*/ 7 w 199"/>
                <a:gd name="T21" fmla="*/ 6 h 220"/>
                <a:gd name="T22" fmla="*/ 7 w 199"/>
                <a:gd name="T23" fmla="*/ 5 h 220"/>
                <a:gd name="T24" fmla="*/ 8 w 199"/>
                <a:gd name="T25" fmla="*/ 5 h 220"/>
                <a:gd name="T26" fmla="*/ 8 w 199"/>
                <a:gd name="T27" fmla="*/ 5 h 220"/>
                <a:gd name="T28" fmla="*/ 8 w 199"/>
                <a:gd name="T29" fmla="*/ 4 h 220"/>
                <a:gd name="T30" fmla="*/ 8 w 199"/>
                <a:gd name="T31" fmla="*/ 4 h 220"/>
                <a:gd name="T32" fmla="*/ 8 w 199"/>
                <a:gd name="T33" fmla="*/ 4 h 220"/>
                <a:gd name="T34" fmla="*/ 9 w 199"/>
                <a:gd name="T35" fmla="*/ 4 h 220"/>
                <a:gd name="T36" fmla="*/ 9 w 199"/>
                <a:gd name="T37" fmla="*/ 4 h 220"/>
                <a:gd name="T38" fmla="*/ 9 w 199"/>
                <a:gd name="T39" fmla="*/ 3 h 220"/>
                <a:gd name="T40" fmla="*/ 10 w 199"/>
                <a:gd name="T41" fmla="*/ 3 h 220"/>
                <a:gd name="T42" fmla="*/ 11 w 199"/>
                <a:gd name="T43" fmla="*/ 2 h 220"/>
                <a:gd name="T44" fmla="*/ 12 w 199"/>
                <a:gd name="T45" fmla="*/ 2 h 220"/>
                <a:gd name="T46" fmla="*/ 13 w 199"/>
                <a:gd name="T47" fmla="*/ 1 h 220"/>
                <a:gd name="T48" fmla="*/ 14 w 199"/>
                <a:gd name="T49" fmla="*/ 1 h 220"/>
                <a:gd name="T50" fmla="*/ 14 w 199"/>
                <a:gd name="T51" fmla="*/ 1 h 220"/>
                <a:gd name="T52" fmla="*/ 14 w 199"/>
                <a:gd name="T53" fmla="*/ 0 h 220"/>
                <a:gd name="T54" fmla="*/ 14 w 199"/>
                <a:gd name="T55" fmla="*/ 0 h 220"/>
                <a:gd name="T56" fmla="*/ 14 w 199"/>
                <a:gd name="T57" fmla="*/ 0 h 220"/>
                <a:gd name="T58" fmla="*/ 12 w 199"/>
                <a:gd name="T59" fmla="*/ 0 h 220"/>
                <a:gd name="T60" fmla="*/ 11 w 199"/>
                <a:gd name="T61" fmla="*/ 0 h 220"/>
                <a:gd name="T62" fmla="*/ 11 w 199"/>
                <a:gd name="T63" fmla="*/ 0 h 220"/>
                <a:gd name="T64" fmla="*/ 11 w 199"/>
                <a:gd name="T65" fmla="*/ 0 h 220"/>
                <a:gd name="T66" fmla="*/ 10 w 199"/>
                <a:gd name="T67" fmla="*/ 0 h 220"/>
                <a:gd name="T68" fmla="*/ 9 w 199"/>
                <a:gd name="T69" fmla="*/ 1 h 220"/>
                <a:gd name="T70" fmla="*/ 7 w 199"/>
                <a:gd name="T71" fmla="*/ 2 h 220"/>
                <a:gd name="T72" fmla="*/ 3 w 199"/>
                <a:gd name="T73" fmla="*/ 3 h 220"/>
                <a:gd name="T74" fmla="*/ 2 w 199"/>
                <a:gd name="T75" fmla="*/ 4 h 220"/>
                <a:gd name="T76" fmla="*/ 2 w 199"/>
                <a:gd name="T77" fmla="*/ 4 h 220"/>
                <a:gd name="T78" fmla="*/ 1 w 199"/>
                <a:gd name="T79" fmla="*/ 4 h 220"/>
                <a:gd name="T80" fmla="*/ 1 w 199"/>
                <a:gd name="T81" fmla="*/ 4 h 2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99"/>
                <a:gd name="T124" fmla="*/ 0 h 220"/>
                <a:gd name="T125" fmla="*/ 199 w 199"/>
                <a:gd name="T126" fmla="*/ 220 h 2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99" h="220">
                  <a:moveTo>
                    <a:pt x="9" y="167"/>
                  </a:moveTo>
                  <a:lnTo>
                    <a:pt x="8" y="171"/>
                  </a:lnTo>
                  <a:lnTo>
                    <a:pt x="2" y="182"/>
                  </a:lnTo>
                  <a:lnTo>
                    <a:pt x="2" y="184"/>
                  </a:lnTo>
                  <a:lnTo>
                    <a:pt x="0" y="186"/>
                  </a:lnTo>
                  <a:lnTo>
                    <a:pt x="0" y="190"/>
                  </a:lnTo>
                  <a:lnTo>
                    <a:pt x="0" y="193"/>
                  </a:lnTo>
                  <a:lnTo>
                    <a:pt x="2" y="195"/>
                  </a:lnTo>
                  <a:lnTo>
                    <a:pt x="2" y="197"/>
                  </a:lnTo>
                  <a:lnTo>
                    <a:pt x="6" y="199"/>
                  </a:lnTo>
                  <a:lnTo>
                    <a:pt x="8" y="201"/>
                  </a:lnTo>
                  <a:lnTo>
                    <a:pt x="24" y="205"/>
                  </a:lnTo>
                  <a:lnTo>
                    <a:pt x="43" y="212"/>
                  </a:lnTo>
                  <a:lnTo>
                    <a:pt x="60" y="216"/>
                  </a:lnTo>
                  <a:lnTo>
                    <a:pt x="73" y="220"/>
                  </a:lnTo>
                  <a:lnTo>
                    <a:pt x="75" y="220"/>
                  </a:lnTo>
                  <a:lnTo>
                    <a:pt x="77" y="220"/>
                  </a:lnTo>
                  <a:lnTo>
                    <a:pt x="81" y="220"/>
                  </a:lnTo>
                  <a:lnTo>
                    <a:pt x="83" y="218"/>
                  </a:lnTo>
                  <a:lnTo>
                    <a:pt x="87" y="216"/>
                  </a:lnTo>
                  <a:lnTo>
                    <a:pt x="94" y="212"/>
                  </a:lnTo>
                  <a:lnTo>
                    <a:pt x="98" y="207"/>
                  </a:lnTo>
                  <a:lnTo>
                    <a:pt x="102" y="201"/>
                  </a:lnTo>
                  <a:lnTo>
                    <a:pt x="107" y="195"/>
                  </a:lnTo>
                  <a:lnTo>
                    <a:pt x="111" y="188"/>
                  </a:lnTo>
                  <a:lnTo>
                    <a:pt x="113" y="184"/>
                  </a:lnTo>
                  <a:lnTo>
                    <a:pt x="113" y="182"/>
                  </a:lnTo>
                  <a:lnTo>
                    <a:pt x="113" y="178"/>
                  </a:lnTo>
                  <a:lnTo>
                    <a:pt x="113" y="175"/>
                  </a:lnTo>
                  <a:lnTo>
                    <a:pt x="113" y="169"/>
                  </a:lnTo>
                  <a:lnTo>
                    <a:pt x="111" y="161"/>
                  </a:lnTo>
                  <a:lnTo>
                    <a:pt x="111" y="156"/>
                  </a:lnTo>
                  <a:lnTo>
                    <a:pt x="111" y="150"/>
                  </a:lnTo>
                  <a:lnTo>
                    <a:pt x="113" y="148"/>
                  </a:lnTo>
                  <a:lnTo>
                    <a:pt x="115" y="144"/>
                  </a:lnTo>
                  <a:lnTo>
                    <a:pt x="117" y="143"/>
                  </a:lnTo>
                  <a:lnTo>
                    <a:pt x="119" y="141"/>
                  </a:lnTo>
                  <a:lnTo>
                    <a:pt x="122" y="137"/>
                  </a:lnTo>
                  <a:lnTo>
                    <a:pt x="128" y="133"/>
                  </a:lnTo>
                  <a:lnTo>
                    <a:pt x="130" y="131"/>
                  </a:lnTo>
                  <a:lnTo>
                    <a:pt x="134" y="128"/>
                  </a:lnTo>
                  <a:lnTo>
                    <a:pt x="141" y="118"/>
                  </a:lnTo>
                  <a:lnTo>
                    <a:pt x="147" y="109"/>
                  </a:lnTo>
                  <a:lnTo>
                    <a:pt x="156" y="96"/>
                  </a:lnTo>
                  <a:lnTo>
                    <a:pt x="160" y="90"/>
                  </a:lnTo>
                  <a:lnTo>
                    <a:pt x="175" y="62"/>
                  </a:lnTo>
                  <a:lnTo>
                    <a:pt x="181" y="56"/>
                  </a:lnTo>
                  <a:lnTo>
                    <a:pt x="192" y="41"/>
                  </a:lnTo>
                  <a:lnTo>
                    <a:pt x="194" y="37"/>
                  </a:lnTo>
                  <a:lnTo>
                    <a:pt x="196" y="33"/>
                  </a:lnTo>
                  <a:lnTo>
                    <a:pt x="198" y="30"/>
                  </a:lnTo>
                  <a:lnTo>
                    <a:pt x="199" y="26"/>
                  </a:lnTo>
                  <a:lnTo>
                    <a:pt x="199" y="22"/>
                  </a:lnTo>
                  <a:lnTo>
                    <a:pt x="199" y="18"/>
                  </a:lnTo>
                  <a:lnTo>
                    <a:pt x="198" y="17"/>
                  </a:lnTo>
                  <a:lnTo>
                    <a:pt x="196" y="15"/>
                  </a:lnTo>
                  <a:lnTo>
                    <a:pt x="194" y="15"/>
                  </a:lnTo>
                  <a:lnTo>
                    <a:pt x="182" y="7"/>
                  </a:lnTo>
                  <a:lnTo>
                    <a:pt x="169" y="2"/>
                  </a:lnTo>
                  <a:lnTo>
                    <a:pt x="162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2" y="2"/>
                  </a:lnTo>
                  <a:lnTo>
                    <a:pt x="150" y="2"/>
                  </a:lnTo>
                  <a:lnTo>
                    <a:pt x="149" y="3"/>
                  </a:lnTo>
                  <a:lnTo>
                    <a:pt x="143" y="11"/>
                  </a:lnTo>
                  <a:lnTo>
                    <a:pt x="137" y="18"/>
                  </a:lnTo>
                  <a:lnTo>
                    <a:pt x="134" y="24"/>
                  </a:lnTo>
                  <a:lnTo>
                    <a:pt x="132" y="26"/>
                  </a:lnTo>
                  <a:lnTo>
                    <a:pt x="124" y="54"/>
                  </a:lnTo>
                  <a:lnTo>
                    <a:pt x="92" y="77"/>
                  </a:lnTo>
                  <a:lnTo>
                    <a:pt x="70" y="94"/>
                  </a:lnTo>
                  <a:lnTo>
                    <a:pt x="43" y="129"/>
                  </a:lnTo>
                  <a:lnTo>
                    <a:pt x="32" y="150"/>
                  </a:lnTo>
                  <a:lnTo>
                    <a:pt x="28" y="150"/>
                  </a:lnTo>
                  <a:lnTo>
                    <a:pt x="23" y="152"/>
                  </a:lnTo>
                  <a:lnTo>
                    <a:pt x="19" y="152"/>
                  </a:lnTo>
                  <a:lnTo>
                    <a:pt x="15" y="156"/>
                  </a:lnTo>
                  <a:lnTo>
                    <a:pt x="13" y="160"/>
                  </a:lnTo>
                  <a:lnTo>
                    <a:pt x="11" y="161"/>
                  </a:lnTo>
                  <a:lnTo>
                    <a:pt x="11" y="163"/>
                  </a:lnTo>
                  <a:lnTo>
                    <a:pt x="9" y="16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10" name="Freeform 469"/>
            <p:cNvSpPr>
              <a:spLocks/>
            </p:cNvSpPr>
            <p:nvPr/>
          </p:nvSpPr>
          <p:spPr bwMode="auto">
            <a:xfrm>
              <a:off x="2840" y="3429"/>
              <a:ext cx="103" cy="89"/>
            </a:xfrm>
            <a:custGeom>
              <a:avLst/>
              <a:gdLst>
                <a:gd name="T0" fmla="*/ 1 w 199"/>
                <a:gd name="T1" fmla="*/ 4 h 220"/>
                <a:gd name="T2" fmla="*/ 1 w 199"/>
                <a:gd name="T3" fmla="*/ 5 h 220"/>
                <a:gd name="T4" fmla="*/ 0 w 199"/>
                <a:gd name="T5" fmla="*/ 5 h 220"/>
                <a:gd name="T6" fmla="*/ 1 w 199"/>
                <a:gd name="T7" fmla="*/ 5 h 220"/>
                <a:gd name="T8" fmla="*/ 1 w 199"/>
                <a:gd name="T9" fmla="*/ 5 h 220"/>
                <a:gd name="T10" fmla="*/ 2 w 199"/>
                <a:gd name="T11" fmla="*/ 6 h 220"/>
                <a:gd name="T12" fmla="*/ 4 w 199"/>
                <a:gd name="T13" fmla="*/ 6 h 220"/>
                <a:gd name="T14" fmla="*/ 5 w 199"/>
                <a:gd name="T15" fmla="*/ 6 h 220"/>
                <a:gd name="T16" fmla="*/ 6 w 199"/>
                <a:gd name="T17" fmla="*/ 6 h 220"/>
                <a:gd name="T18" fmla="*/ 6 w 199"/>
                <a:gd name="T19" fmla="*/ 6 h 220"/>
                <a:gd name="T20" fmla="*/ 7 w 199"/>
                <a:gd name="T21" fmla="*/ 6 h 220"/>
                <a:gd name="T22" fmla="*/ 7 w 199"/>
                <a:gd name="T23" fmla="*/ 5 h 220"/>
                <a:gd name="T24" fmla="*/ 8 w 199"/>
                <a:gd name="T25" fmla="*/ 5 h 220"/>
                <a:gd name="T26" fmla="*/ 8 w 199"/>
                <a:gd name="T27" fmla="*/ 5 h 220"/>
                <a:gd name="T28" fmla="*/ 8 w 199"/>
                <a:gd name="T29" fmla="*/ 4 h 220"/>
                <a:gd name="T30" fmla="*/ 8 w 199"/>
                <a:gd name="T31" fmla="*/ 4 h 220"/>
                <a:gd name="T32" fmla="*/ 8 w 199"/>
                <a:gd name="T33" fmla="*/ 4 h 220"/>
                <a:gd name="T34" fmla="*/ 9 w 199"/>
                <a:gd name="T35" fmla="*/ 4 h 220"/>
                <a:gd name="T36" fmla="*/ 9 w 199"/>
                <a:gd name="T37" fmla="*/ 4 h 220"/>
                <a:gd name="T38" fmla="*/ 9 w 199"/>
                <a:gd name="T39" fmla="*/ 3 h 220"/>
                <a:gd name="T40" fmla="*/ 10 w 199"/>
                <a:gd name="T41" fmla="*/ 3 h 220"/>
                <a:gd name="T42" fmla="*/ 11 w 199"/>
                <a:gd name="T43" fmla="*/ 2 h 220"/>
                <a:gd name="T44" fmla="*/ 12 w 199"/>
                <a:gd name="T45" fmla="*/ 2 h 220"/>
                <a:gd name="T46" fmla="*/ 13 w 199"/>
                <a:gd name="T47" fmla="*/ 1 h 220"/>
                <a:gd name="T48" fmla="*/ 14 w 199"/>
                <a:gd name="T49" fmla="*/ 1 h 220"/>
                <a:gd name="T50" fmla="*/ 14 w 199"/>
                <a:gd name="T51" fmla="*/ 1 h 220"/>
                <a:gd name="T52" fmla="*/ 14 w 199"/>
                <a:gd name="T53" fmla="*/ 0 h 220"/>
                <a:gd name="T54" fmla="*/ 14 w 199"/>
                <a:gd name="T55" fmla="*/ 0 h 220"/>
                <a:gd name="T56" fmla="*/ 14 w 199"/>
                <a:gd name="T57" fmla="*/ 0 h 220"/>
                <a:gd name="T58" fmla="*/ 12 w 199"/>
                <a:gd name="T59" fmla="*/ 0 h 220"/>
                <a:gd name="T60" fmla="*/ 11 w 199"/>
                <a:gd name="T61" fmla="*/ 0 h 220"/>
                <a:gd name="T62" fmla="*/ 11 w 199"/>
                <a:gd name="T63" fmla="*/ 0 h 220"/>
                <a:gd name="T64" fmla="*/ 11 w 199"/>
                <a:gd name="T65" fmla="*/ 0 h 220"/>
                <a:gd name="T66" fmla="*/ 10 w 199"/>
                <a:gd name="T67" fmla="*/ 0 h 220"/>
                <a:gd name="T68" fmla="*/ 9 w 199"/>
                <a:gd name="T69" fmla="*/ 1 h 220"/>
                <a:gd name="T70" fmla="*/ 7 w 199"/>
                <a:gd name="T71" fmla="*/ 2 h 220"/>
                <a:gd name="T72" fmla="*/ 3 w 199"/>
                <a:gd name="T73" fmla="*/ 3 h 220"/>
                <a:gd name="T74" fmla="*/ 2 w 199"/>
                <a:gd name="T75" fmla="*/ 4 h 220"/>
                <a:gd name="T76" fmla="*/ 2 w 199"/>
                <a:gd name="T77" fmla="*/ 4 h 220"/>
                <a:gd name="T78" fmla="*/ 1 w 199"/>
                <a:gd name="T79" fmla="*/ 4 h 220"/>
                <a:gd name="T80" fmla="*/ 1 w 199"/>
                <a:gd name="T81" fmla="*/ 4 h 22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99"/>
                <a:gd name="T124" fmla="*/ 0 h 220"/>
                <a:gd name="T125" fmla="*/ 199 w 199"/>
                <a:gd name="T126" fmla="*/ 220 h 22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99" h="220">
                  <a:moveTo>
                    <a:pt x="9" y="167"/>
                  </a:moveTo>
                  <a:lnTo>
                    <a:pt x="8" y="171"/>
                  </a:lnTo>
                  <a:lnTo>
                    <a:pt x="2" y="182"/>
                  </a:lnTo>
                  <a:lnTo>
                    <a:pt x="2" y="184"/>
                  </a:lnTo>
                  <a:lnTo>
                    <a:pt x="0" y="186"/>
                  </a:lnTo>
                  <a:lnTo>
                    <a:pt x="0" y="190"/>
                  </a:lnTo>
                  <a:lnTo>
                    <a:pt x="0" y="193"/>
                  </a:lnTo>
                  <a:lnTo>
                    <a:pt x="2" y="195"/>
                  </a:lnTo>
                  <a:lnTo>
                    <a:pt x="2" y="197"/>
                  </a:lnTo>
                  <a:lnTo>
                    <a:pt x="6" y="199"/>
                  </a:lnTo>
                  <a:lnTo>
                    <a:pt x="8" y="201"/>
                  </a:lnTo>
                  <a:lnTo>
                    <a:pt x="24" y="205"/>
                  </a:lnTo>
                  <a:lnTo>
                    <a:pt x="43" y="212"/>
                  </a:lnTo>
                  <a:lnTo>
                    <a:pt x="60" y="216"/>
                  </a:lnTo>
                  <a:lnTo>
                    <a:pt x="73" y="220"/>
                  </a:lnTo>
                  <a:lnTo>
                    <a:pt x="75" y="220"/>
                  </a:lnTo>
                  <a:lnTo>
                    <a:pt x="77" y="220"/>
                  </a:lnTo>
                  <a:lnTo>
                    <a:pt x="81" y="220"/>
                  </a:lnTo>
                  <a:lnTo>
                    <a:pt x="83" y="218"/>
                  </a:lnTo>
                  <a:lnTo>
                    <a:pt x="87" y="216"/>
                  </a:lnTo>
                  <a:lnTo>
                    <a:pt x="94" y="212"/>
                  </a:lnTo>
                  <a:lnTo>
                    <a:pt x="98" y="207"/>
                  </a:lnTo>
                  <a:lnTo>
                    <a:pt x="102" y="201"/>
                  </a:lnTo>
                  <a:lnTo>
                    <a:pt x="107" y="195"/>
                  </a:lnTo>
                  <a:lnTo>
                    <a:pt x="111" y="188"/>
                  </a:lnTo>
                  <a:lnTo>
                    <a:pt x="113" y="184"/>
                  </a:lnTo>
                  <a:lnTo>
                    <a:pt x="113" y="182"/>
                  </a:lnTo>
                  <a:lnTo>
                    <a:pt x="113" y="178"/>
                  </a:lnTo>
                  <a:lnTo>
                    <a:pt x="113" y="175"/>
                  </a:lnTo>
                  <a:lnTo>
                    <a:pt x="113" y="169"/>
                  </a:lnTo>
                  <a:lnTo>
                    <a:pt x="111" y="161"/>
                  </a:lnTo>
                  <a:lnTo>
                    <a:pt x="111" y="156"/>
                  </a:lnTo>
                  <a:lnTo>
                    <a:pt x="111" y="150"/>
                  </a:lnTo>
                  <a:lnTo>
                    <a:pt x="113" y="148"/>
                  </a:lnTo>
                  <a:lnTo>
                    <a:pt x="115" y="144"/>
                  </a:lnTo>
                  <a:lnTo>
                    <a:pt x="117" y="143"/>
                  </a:lnTo>
                  <a:lnTo>
                    <a:pt x="119" y="141"/>
                  </a:lnTo>
                  <a:lnTo>
                    <a:pt x="122" y="137"/>
                  </a:lnTo>
                  <a:lnTo>
                    <a:pt x="128" y="133"/>
                  </a:lnTo>
                  <a:lnTo>
                    <a:pt x="130" y="131"/>
                  </a:lnTo>
                  <a:lnTo>
                    <a:pt x="134" y="128"/>
                  </a:lnTo>
                  <a:lnTo>
                    <a:pt x="141" y="118"/>
                  </a:lnTo>
                  <a:lnTo>
                    <a:pt x="147" y="109"/>
                  </a:lnTo>
                  <a:lnTo>
                    <a:pt x="156" y="96"/>
                  </a:lnTo>
                  <a:lnTo>
                    <a:pt x="160" y="90"/>
                  </a:lnTo>
                  <a:lnTo>
                    <a:pt x="175" y="62"/>
                  </a:lnTo>
                  <a:lnTo>
                    <a:pt x="181" y="56"/>
                  </a:lnTo>
                  <a:lnTo>
                    <a:pt x="192" y="41"/>
                  </a:lnTo>
                  <a:lnTo>
                    <a:pt x="194" y="37"/>
                  </a:lnTo>
                  <a:lnTo>
                    <a:pt x="196" y="33"/>
                  </a:lnTo>
                  <a:lnTo>
                    <a:pt x="198" y="30"/>
                  </a:lnTo>
                  <a:lnTo>
                    <a:pt x="199" y="26"/>
                  </a:lnTo>
                  <a:lnTo>
                    <a:pt x="199" y="22"/>
                  </a:lnTo>
                  <a:lnTo>
                    <a:pt x="199" y="18"/>
                  </a:lnTo>
                  <a:lnTo>
                    <a:pt x="198" y="17"/>
                  </a:lnTo>
                  <a:lnTo>
                    <a:pt x="196" y="15"/>
                  </a:lnTo>
                  <a:lnTo>
                    <a:pt x="194" y="15"/>
                  </a:lnTo>
                  <a:lnTo>
                    <a:pt x="182" y="7"/>
                  </a:lnTo>
                  <a:lnTo>
                    <a:pt x="169" y="2"/>
                  </a:lnTo>
                  <a:lnTo>
                    <a:pt x="162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2" y="2"/>
                  </a:lnTo>
                  <a:lnTo>
                    <a:pt x="150" y="2"/>
                  </a:lnTo>
                  <a:lnTo>
                    <a:pt x="149" y="3"/>
                  </a:lnTo>
                  <a:lnTo>
                    <a:pt x="143" y="11"/>
                  </a:lnTo>
                  <a:lnTo>
                    <a:pt x="137" y="18"/>
                  </a:lnTo>
                  <a:lnTo>
                    <a:pt x="134" y="24"/>
                  </a:lnTo>
                  <a:lnTo>
                    <a:pt x="132" y="26"/>
                  </a:lnTo>
                  <a:lnTo>
                    <a:pt x="124" y="54"/>
                  </a:lnTo>
                  <a:lnTo>
                    <a:pt x="92" y="77"/>
                  </a:lnTo>
                  <a:lnTo>
                    <a:pt x="70" y="94"/>
                  </a:lnTo>
                  <a:lnTo>
                    <a:pt x="43" y="129"/>
                  </a:lnTo>
                  <a:lnTo>
                    <a:pt x="32" y="150"/>
                  </a:lnTo>
                  <a:lnTo>
                    <a:pt x="28" y="150"/>
                  </a:lnTo>
                  <a:lnTo>
                    <a:pt x="23" y="152"/>
                  </a:lnTo>
                  <a:lnTo>
                    <a:pt x="19" y="152"/>
                  </a:lnTo>
                  <a:lnTo>
                    <a:pt x="15" y="156"/>
                  </a:lnTo>
                  <a:lnTo>
                    <a:pt x="13" y="160"/>
                  </a:lnTo>
                  <a:lnTo>
                    <a:pt x="11" y="161"/>
                  </a:lnTo>
                  <a:lnTo>
                    <a:pt x="11" y="163"/>
                  </a:lnTo>
                  <a:lnTo>
                    <a:pt x="9" y="16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11" name="Freeform 470"/>
            <p:cNvSpPr>
              <a:spLocks/>
            </p:cNvSpPr>
            <p:nvPr/>
          </p:nvSpPr>
          <p:spPr bwMode="auto">
            <a:xfrm>
              <a:off x="2823" y="3590"/>
              <a:ext cx="11" cy="13"/>
            </a:xfrm>
            <a:custGeom>
              <a:avLst/>
              <a:gdLst>
                <a:gd name="T0" fmla="*/ 0 w 23"/>
                <a:gd name="T1" fmla="*/ 1 h 32"/>
                <a:gd name="T2" fmla="*/ 0 w 23"/>
                <a:gd name="T3" fmla="*/ 1 h 32"/>
                <a:gd name="T4" fmla="*/ 1 w 23"/>
                <a:gd name="T5" fmla="*/ 1 h 32"/>
                <a:gd name="T6" fmla="*/ 1 w 23"/>
                <a:gd name="T7" fmla="*/ 1 h 32"/>
                <a:gd name="T8" fmla="*/ 1 w 23"/>
                <a:gd name="T9" fmla="*/ 1 h 32"/>
                <a:gd name="T10" fmla="*/ 1 w 23"/>
                <a:gd name="T11" fmla="*/ 1 h 32"/>
                <a:gd name="T12" fmla="*/ 1 w 23"/>
                <a:gd name="T13" fmla="*/ 1 h 32"/>
                <a:gd name="T14" fmla="*/ 1 w 23"/>
                <a:gd name="T15" fmla="*/ 0 h 32"/>
                <a:gd name="T16" fmla="*/ 1 w 23"/>
                <a:gd name="T17" fmla="*/ 0 h 32"/>
                <a:gd name="T18" fmla="*/ 1 w 23"/>
                <a:gd name="T19" fmla="*/ 0 h 32"/>
                <a:gd name="T20" fmla="*/ 1 w 23"/>
                <a:gd name="T21" fmla="*/ 0 h 32"/>
                <a:gd name="T22" fmla="*/ 1 w 23"/>
                <a:gd name="T23" fmla="*/ 0 h 32"/>
                <a:gd name="T24" fmla="*/ 1 w 23"/>
                <a:gd name="T25" fmla="*/ 0 h 32"/>
                <a:gd name="T26" fmla="*/ 1 w 23"/>
                <a:gd name="T27" fmla="*/ 0 h 32"/>
                <a:gd name="T28" fmla="*/ 1 w 23"/>
                <a:gd name="T29" fmla="*/ 0 h 32"/>
                <a:gd name="T30" fmla="*/ 0 w 23"/>
                <a:gd name="T31" fmla="*/ 0 h 32"/>
                <a:gd name="T32" fmla="*/ 0 w 23"/>
                <a:gd name="T33" fmla="*/ 0 h 32"/>
                <a:gd name="T34" fmla="*/ 0 w 23"/>
                <a:gd name="T35" fmla="*/ 0 h 32"/>
                <a:gd name="T36" fmla="*/ 0 w 23"/>
                <a:gd name="T37" fmla="*/ 0 h 32"/>
                <a:gd name="T38" fmla="*/ 0 w 23"/>
                <a:gd name="T39" fmla="*/ 0 h 32"/>
                <a:gd name="T40" fmla="*/ 0 w 23"/>
                <a:gd name="T41" fmla="*/ 0 h 32"/>
                <a:gd name="T42" fmla="*/ 0 w 23"/>
                <a:gd name="T43" fmla="*/ 0 h 32"/>
                <a:gd name="T44" fmla="*/ 0 w 23"/>
                <a:gd name="T45" fmla="*/ 0 h 32"/>
                <a:gd name="T46" fmla="*/ 0 w 23"/>
                <a:gd name="T47" fmla="*/ 0 h 32"/>
                <a:gd name="T48" fmla="*/ 0 w 23"/>
                <a:gd name="T49" fmla="*/ 0 h 32"/>
                <a:gd name="T50" fmla="*/ 0 w 23"/>
                <a:gd name="T51" fmla="*/ 0 h 32"/>
                <a:gd name="T52" fmla="*/ 0 w 23"/>
                <a:gd name="T53" fmla="*/ 1 h 32"/>
                <a:gd name="T54" fmla="*/ 0 w 23"/>
                <a:gd name="T55" fmla="*/ 1 h 32"/>
                <a:gd name="T56" fmla="*/ 0 w 23"/>
                <a:gd name="T57" fmla="*/ 1 h 32"/>
                <a:gd name="T58" fmla="*/ 0 w 23"/>
                <a:gd name="T59" fmla="*/ 1 h 32"/>
                <a:gd name="T60" fmla="*/ 0 w 23"/>
                <a:gd name="T61" fmla="*/ 1 h 32"/>
                <a:gd name="T62" fmla="*/ 0 w 23"/>
                <a:gd name="T63" fmla="*/ 1 h 32"/>
                <a:gd name="T64" fmla="*/ 0 w 23"/>
                <a:gd name="T65" fmla="*/ 1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"/>
                <a:gd name="T100" fmla="*/ 0 h 32"/>
                <a:gd name="T101" fmla="*/ 23 w 23"/>
                <a:gd name="T102" fmla="*/ 32 h 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" h="32">
                  <a:moveTo>
                    <a:pt x="11" y="32"/>
                  </a:moveTo>
                  <a:lnTo>
                    <a:pt x="13" y="32"/>
                  </a:lnTo>
                  <a:lnTo>
                    <a:pt x="17" y="30"/>
                  </a:lnTo>
                  <a:lnTo>
                    <a:pt x="19" y="28"/>
                  </a:lnTo>
                  <a:lnTo>
                    <a:pt x="19" y="27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3" y="19"/>
                  </a:lnTo>
                  <a:lnTo>
                    <a:pt x="23" y="17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19" y="4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1" y="3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8" name="Group 471"/>
            <p:cNvGrpSpPr>
              <a:grpSpLocks/>
            </p:cNvGrpSpPr>
            <p:nvPr/>
          </p:nvGrpSpPr>
          <p:grpSpPr bwMode="auto">
            <a:xfrm>
              <a:off x="2823" y="3590"/>
              <a:ext cx="11" cy="13"/>
              <a:chOff x="2535" y="3665"/>
              <a:chExt cx="11" cy="16"/>
            </a:xfrm>
          </p:grpSpPr>
          <p:sp>
            <p:nvSpPr>
              <p:cNvPr id="21118" name="Freeform 472"/>
              <p:cNvSpPr>
                <a:spLocks/>
              </p:cNvSpPr>
              <p:nvPr/>
            </p:nvSpPr>
            <p:spPr bwMode="auto">
              <a:xfrm>
                <a:off x="2535" y="3665"/>
                <a:ext cx="11" cy="16"/>
              </a:xfrm>
              <a:custGeom>
                <a:avLst/>
                <a:gdLst>
                  <a:gd name="T0" fmla="*/ 0 w 23"/>
                  <a:gd name="T1" fmla="*/ 2 h 32"/>
                  <a:gd name="T2" fmla="*/ 0 w 23"/>
                  <a:gd name="T3" fmla="*/ 2 h 32"/>
                  <a:gd name="T4" fmla="*/ 1 w 23"/>
                  <a:gd name="T5" fmla="*/ 1 h 32"/>
                  <a:gd name="T6" fmla="*/ 1 w 23"/>
                  <a:gd name="T7" fmla="*/ 1 h 32"/>
                  <a:gd name="T8" fmla="*/ 1 w 23"/>
                  <a:gd name="T9" fmla="*/ 1 h 32"/>
                  <a:gd name="T10" fmla="*/ 1 w 23"/>
                  <a:gd name="T11" fmla="*/ 1 h 32"/>
                  <a:gd name="T12" fmla="*/ 1 w 23"/>
                  <a:gd name="T13" fmla="*/ 1 h 32"/>
                  <a:gd name="T14" fmla="*/ 1 w 23"/>
                  <a:gd name="T15" fmla="*/ 1 h 32"/>
                  <a:gd name="T16" fmla="*/ 1 w 23"/>
                  <a:gd name="T17" fmla="*/ 1 h 32"/>
                  <a:gd name="T18" fmla="*/ 1 w 23"/>
                  <a:gd name="T19" fmla="*/ 1 h 32"/>
                  <a:gd name="T20" fmla="*/ 1 w 23"/>
                  <a:gd name="T21" fmla="*/ 1 h 32"/>
                  <a:gd name="T22" fmla="*/ 1 w 23"/>
                  <a:gd name="T23" fmla="*/ 1 h 32"/>
                  <a:gd name="T24" fmla="*/ 1 w 23"/>
                  <a:gd name="T25" fmla="*/ 1 h 32"/>
                  <a:gd name="T26" fmla="*/ 1 w 23"/>
                  <a:gd name="T27" fmla="*/ 1 h 32"/>
                  <a:gd name="T28" fmla="*/ 1 w 23"/>
                  <a:gd name="T29" fmla="*/ 1 h 32"/>
                  <a:gd name="T30" fmla="*/ 0 w 23"/>
                  <a:gd name="T31" fmla="*/ 0 h 32"/>
                  <a:gd name="T32" fmla="*/ 0 w 23"/>
                  <a:gd name="T33" fmla="*/ 0 h 32"/>
                  <a:gd name="T34" fmla="*/ 0 w 23"/>
                  <a:gd name="T35" fmla="*/ 0 h 32"/>
                  <a:gd name="T36" fmla="*/ 0 w 23"/>
                  <a:gd name="T37" fmla="*/ 1 h 32"/>
                  <a:gd name="T38" fmla="*/ 0 w 23"/>
                  <a:gd name="T39" fmla="*/ 1 h 32"/>
                  <a:gd name="T40" fmla="*/ 0 w 23"/>
                  <a:gd name="T41" fmla="*/ 1 h 32"/>
                  <a:gd name="T42" fmla="*/ 0 w 23"/>
                  <a:gd name="T43" fmla="*/ 1 h 32"/>
                  <a:gd name="T44" fmla="*/ 0 w 23"/>
                  <a:gd name="T45" fmla="*/ 1 h 32"/>
                  <a:gd name="T46" fmla="*/ 0 w 23"/>
                  <a:gd name="T47" fmla="*/ 1 h 32"/>
                  <a:gd name="T48" fmla="*/ 0 w 23"/>
                  <a:gd name="T49" fmla="*/ 1 h 32"/>
                  <a:gd name="T50" fmla="*/ 0 w 23"/>
                  <a:gd name="T51" fmla="*/ 1 h 32"/>
                  <a:gd name="T52" fmla="*/ 0 w 23"/>
                  <a:gd name="T53" fmla="*/ 1 h 32"/>
                  <a:gd name="T54" fmla="*/ 0 w 23"/>
                  <a:gd name="T55" fmla="*/ 1 h 32"/>
                  <a:gd name="T56" fmla="*/ 0 w 23"/>
                  <a:gd name="T57" fmla="*/ 1 h 32"/>
                  <a:gd name="T58" fmla="*/ 0 w 23"/>
                  <a:gd name="T59" fmla="*/ 1 h 32"/>
                  <a:gd name="T60" fmla="*/ 0 w 23"/>
                  <a:gd name="T61" fmla="*/ 1 h 32"/>
                  <a:gd name="T62" fmla="*/ 0 w 23"/>
                  <a:gd name="T63" fmla="*/ 2 h 32"/>
                  <a:gd name="T64" fmla="*/ 0 w 23"/>
                  <a:gd name="T65" fmla="*/ 2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"/>
                  <a:gd name="T100" fmla="*/ 0 h 32"/>
                  <a:gd name="T101" fmla="*/ 23 w 23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" h="32">
                    <a:moveTo>
                      <a:pt x="11" y="32"/>
                    </a:moveTo>
                    <a:lnTo>
                      <a:pt x="13" y="32"/>
                    </a:lnTo>
                    <a:lnTo>
                      <a:pt x="17" y="30"/>
                    </a:lnTo>
                    <a:lnTo>
                      <a:pt x="19" y="28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3" y="19"/>
                    </a:lnTo>
                    <a:lnTo>
                      <a:pt x="23" y="17"/>
                    </a:lnTo>
                    <a:lnTo>
                      <a:pt x="23" y="13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1" y="3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19" name="Freeform 473"/>
              <p:cNvSpPr>
                <a:spLocks/>
              </p:cNvSpPr>
              <p:nvPr/>
            </p:nvSpPr>
            <p:spPr bwMode="auto">
              <a:xfrm>
                <a:off x="2535" y="3665"/>
                <a:ext cx="11" cy="16"/>
              </a:xfrm>
              <a:custGeom>
                <a:avLst/>
                <a:gdLst>
                  <a:gd name="T0" fmla="*/ 0 w 23"/>
                  <a:gd name="T1" fmla="*/ 2 h 32"/>
                  <a:gd name="T2" fmla="*/ 0 w 23"/>
                  <a:gd name="T3" fmla="*/ 2 h 32"/>
                  <a:gd name="T4" fmla="*/ 1 w 23"/>
                  <a:gd name="T5" fmla="*/ 1 h 32"/>
                  <a:gd name="T6" fmla="*/ 1 w 23"/>
                  <a:gd name="T7" fmla="*/ 1 h 32"/>
                  <a:gd name="T8" fmla="*/ 1 w 23"/>
                  <a:gd name="T9" fmla="*/ 1 h 32"/>
                  <a:gd name="T10" fmla="*/ 1 w 23"/>
                  <a:gd name="T11" fmla="*/ 1 h 32"/>
                  <a:gd name="T12" fmla="*/ 1 w 23"/>
                  <a:gd name="T13" fmla="*/ 1 h 32"/>
                  <a:gd name="T14" fmla="*/ 1 w 23"/>
                  <a:gd name="T15" fmla="*/ 1 h 32"/>
                  <a:gd name="T16" fmla="*/ 1 w 23"/>
                  <a:gd name="T17" fmla="*/ 1 h 32"/>
                  <a:gd name="T18" fmla="*/ 1 w 23"/>
                  <a:gd name="T19" fmla="*/ 1 h 32"/>
                  <a:gd name="T20" fmla="*/ 1 w 23"/>
                  <a:gd name="T21" fmla="*/ 1 h 32"/>
                  <a:gd name="T22" fmla="*/ 1 w 23"/>
                  <a:gd name="T23" fmla="*/ 1 h 32"/>
                  <a:gd name="T24" fmla="*/ 1 w 23"/>
                  <a:gd name="T25" fmla="*/ 1 h 32"/>
                  <a:gd name="T26" fmla="*/ 1 w 23"/>
                  <a:gd name="T27" fmla="*/ 1 h 32"/>
                  <a:gd name="T28" fmla="*/ 1 w 23"/>
                  <a:gd name="T29" fmla="*/ 1 h 32"/>
                  <a:gd name="T30" fmla="*/ 0 w 23"/>
                  <a:gd name="T31" fmla="*/ 0 h 32"/>
                  <a:gd name="T32" fmla="*/ 0 w 23"/>
                  <a:gd name="T33" fmla="*/ 0 h 32"/>
                  <a:gd name="T34" fmla="*/ 0 w 23"/>
                  <a:gd name="T35" fmla="*/ 0 h 32"/>
                  <a:gd name="T36" fmla="*/ 0 w 23"/>
                  <a:gd name="T37" fmla="*/ 1 h 32"/>
                  <a:gd name="T38" fmla="*/ 0 w 23"/>
                  <a:gd name="T39" fmla="*/ 1 h 32"/>
                  <a:gd name="T40" fmla="*/ 0 w 23"/>
                  <a:gd name="T41" fmla="*/ 1 h 32"/>
                  <a:gd name="T42" fmla="*/ 0 w 23"/>
                  <a:gd name="T43" fmla="*/ 1 h 32"/>
                  <a:gd name="T44" fmla="*/ 0 w 23"/>
                  <a:gd name="T45" fmla="*/ 1 h 32"/>
                  <a:gd name="T46" fmla="*/ 0 w 23"/>
                  <a:gd name="T47" fmla="*/ 1 h 32"/>
                  <a:gd name="T48" fmla="*/ 0 w 23"/>
                  <a:gd name="T49" fmla="*/ 1 h 32"/>
                  <a:gd name="T50" fmla="*/ 0 w 23"/>
                  <a:gd name="T51" fmla="*/ 1 h 32"/>
                  <a:gd name="T52" fmla="*/ 0 w 23"/>
                  <a:gd name="T53" fmla="*/ 1 h 32"/>
                  <a:gd name="T54" fmla="*/ 0 w 23"/>
                  <a:gd name="T55" fmla="*/ 1 h 32"/>
                  <a:gd name="T56" fmla="*/ 0 w 23"/>
                  <a:gd name="T57" fmla="*/ 1 h 32"/>
                  <a:gd name="T58" fmla="*/ 0 w 23"/>
                  <a:gd name="T59" fmla="*/ 1 h 32"/>
                  <a:gd name="T60" fmla="*/ 0 w 23"/>
                  <a:gd name="T61" fmla="*/ 1 h 32"/>
                  <a:gd name="T62" fmla="*/ 0 w 23"/>
                  <a:gd name="T63" fmla="*/ 2 h 32"/>
                  <a:gd name="T64" fmla="*/ 0 w 23"/>
                  <a:gd name="T65" fmla="*/ 2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"/>
                  <a:gd name="T100" fmla="*/ 0 h 32"/>
                  <a:gd name="T101" fmla="*/ 23 w 23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" h="32">
                    <a:moveTo>
                      <a:pt x="11" y="32"/>
                    </a:moveTo>
                    <a:lnTo>
                      <a:pt x="13" y="32"/>
                    </a:lnTo>
                    <a:lnTo>
                      <a:pt x="17" y="30"/>
                    </a:lnTo>
                    <a:lnTo>
                      <a:pt x="19" y="28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3" y="19"/>
                    </a:lnTo>
                    <a:lnTo>
                      <a:pt x="23" y="17"/>
                    </a:lnTo>
                    <a:lnTo>
                      <a:pt x="23" y="13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1" y="3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13" name="Freeform 474"/>
            <p:cNvSpPr>
              <a:spLocks/>
            </p:cNvSpPr>
            <p:nvPr/>
          </p:nvSpPr>
          <p:spPr bwMode="auto">
            <a:xfrm>
              <a:off x="2706" y="3652"/>
              <a:ext cx="21" cy="4"/>
            </a:xfrm>
            <a:custGeom>
              <a:avLst/>
              <a:gdLst>
                <a:gd name="T0" fmla="*/ 1 w 44"/>
                <a:gd name="T1" fmla="*/ 0 h 12"/>
                <a:gd name="T2" fmla="*/ 1 w 44"/>
                <a:gd name="T3" fmla="*/ 0 h 12"/>
                <a:gd name="T4" fmla="*/ 2 w 44"/>
                <a:gd name="T5" fmla="*/ 0 h 12"/>
                <a:gd name="T6" fmla="*/ 2 w 44"/>
                <a:gd name="T7" fmla="*/ 0 h 12"/>
                <a:gd name="T8" fmla="*/ 2 w 44"/>
                <a:gd name="T9" fmla="*/ 0 h 12"/>
                <a:gd name="T10" fmla="*/ 2 w 44"/>
                <a:gd name="T11" fmla="*/ 0 h 12"/>
                <a:gd name="T12" fmla="*/ 2 w 44"/>
                <a:gd name="T13" fmla="*/ 0 h 12"/>
                <a:gd name="T14" fmla="*/ 2 w 44"/>
                <a:gd name="T15" fmla="*/ 0 h 12"/>
                <a:gd name="T16" fmla="*/ 2 w 44"/>
                <a:gd name="T17" fmla="*/ 0 h 12"/>
                <a:gd name="T18" fmla="*/ 2 w 44"/>
                <a:gd name="T19" fmla="*/ 0 h 12"/>
                <a:gd name="T20" fmla="*/ 2 w 44"/>
                <a:gd name="T21" fmla="*/ 0 h 12"/>
                <a:gd name="T22" fmla="*/ 1 w 44"/>
                <a:gd name="T23" fmla="*/ 0 h 12"/>
                <a:gd name="T24" fmla="*/ 1 w 44"/>
                <a:gd name="T25" fmla="*/ 0 h 12"/>
                <a:gd name="T26" fmla="*/ 0 w 44"/>
                <a:gd name="T27" fmla="*/ 0 h 12"/>
                <a:gd name="T28" fmla="*/ 0 w 44"/>
                <a:gd name="T29" fmla="*/ 0 h 12"/>
                <a:gd name="T30" fmla="*/ 0 w 44"/>
                <a:gd name="T31" fmla="*/ 0 h 12"/>
                <a:gd name="T32" fmla="*/ 0 w 44"/>
                <a:gd name="T33" fmla="*/ 0 h 12"/>
                <a:gd name="T34" fmla="*/ 0 w 44"/>
                <a:gd name="T35" fmla="*/ 0 h 12"/>
                <a:gd name="T36" fmla="*/ 0 w 44"/>
                <a:gd name="T37" fmla="*/ 0 h 12"/>
                <a:gd name="T38" fmla="*/ 0 w 44"/>
                <a:gd name="T39" fmla="*/ 0 h 12"/>
                <a:gd name="T40" fmla="*/ 0 w 44"/>
                <a:gd name="T41" fmla="*/ 0 h 12"/>
                <a:gd name="T42" fmla="*/ 0 w 44"/>
                <a:gd name="T43" fmla="*/ 0 h 12"/>
                <a:gd name="T44" fmla="*/ 0 w 44"/>
                <a:gd name="T45" fmla="*/ 0 h 12"/>
                <a:gd name="T46" fmla="*/ 0 w 44"/>
                <a:gd name="T47" fmla="*/ 0 h 12"/>
                <a:gd name="T48" fmla="*/ 1 w 44"/>
                <a:gd name="T49" fmla="*/ 0 h 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4"/>
                <a:gd name="T76" fmla="*/ 0 h 12"/>
                <a:gd name="T77" fmla="*/ 44 w 44"/>
                <a:gd name="T78" fmla="*/ 12 h 1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4" h="12">
                  <a:moveTo>
                    <a:pt x="23" y="12"/>
                  </a:moveTo>
                  <a:lnTo>
                    <a:pt x="31" y="12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2" y="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14" y="12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14" name="Freeform 475"/>
            <p:cNvSpPr>
              <a:spLocks/>
            </p:cNvSpPr>
            <p:nvPr/>
          </p:nvSpPr>
          <p:spPr bwMode="auto">
            <a:xfrm>
              <a:off x="2706" y="3652"/>
              <a:ext cx="21" cy="4"/>
            </a:xfrm>
            <a:custGeom>
              <a:avLst/>
              <a:gdLst>
                <a:gd name="T0" fmla="*/ 1 w 44"/>
                <a:gd name="T1" fmla="*/ 0 h 12"/>
                <a:gd name="T2" fmla="*/ 1 w 44"/>
                <a:gd name="T3" fmla="*/ 0 h 12"/>
                <a:gd name="T4" fmla="*/ 2 w 44"/>
                <a:gd name="T5" fmla="*/ 0 h 12"/>
                <a:gd name="T6" fmla="*/ 2 w 44"/>
                <a:gd name="T7" fmla="*/ 0 h 12"/>
                <a:gd name="T8" fmla="*/ 2 w 44"/>
                <a:gd name="T9" fmla="*/ 0 h 12"/>
                <a:gd name="T10" fmla="*/ 2 w 44"/>
                <a:gd name="T11" fmla="*/ 0 h 12"/>
                <a:gd name="T12" fmla="*/ 2 w 44"/>
                <a:gd name="T13" fmla="*/ 0 h 12"/>
                <a:gd name="T14" fmla="*/ 2 w 44"/>
                <a:gd name="T15" fmla="*/ 0 h 12"/>
                <a:gd name="T16" fmla="*/ 2 w 44"/>
                <a:gd name="T17" fmla="*/ 0 h 12"/>
                <a:gd name="T18" fmla="*/ 2 w 44"/>
                <a:gd name="T19" fmla="*/ 0 h 12"/>
                <a:gd name="T20" fmla="*/ 2 w 44"/>
                <a:gd name="T21" fmla="*/ 0 h 12"/>
                <a:gd name="T22" fmla="*/ 1 w 44"/>
                <a:gd name="T23" fmla="*/ 0 h 12"/>
                <a:gd name="T24" fmla="*/ 1 w 44"/>
                <a:gd name="T25" fmla="*/ 0 h 12"/>
                <a:gd name="T26" fmla="*/ 0 w 44"/>
                <a:gd name="T27" fmla="*/ 0 h 12"/>
                <a:gd name="T28" fmla="*/ 0 w 44"/>
                <a:gd name="T29" fmla="*/ 0 h 12"/>
                <a:gd name="T30" fmla="*/ 0 w 44"/>
                <a:gd name="T31" fmla="*/ 0 h 12"/>
                <a:gd name="T32" fmla="*/ 0 w 44"/>
                <a:gd name="T33" fmla="*/ 0 h 12"/>
                <a:gd name="T34" fmla="*/ 0 w 44"/>
                <a:gd name="T35" fmla="*/ 0 h 12"/>
                <a:gd name="T36" fmla="*/ 0 w 44"/>
                <a:gd name="T37" fmla="*/ 0 h 12"/>
                <a:gd name="T38" fmla="*/ 0 w 44"/>
                <a:gd name="T39" fmla="*/ 0 h 12"/>
                <a:gd name="T40" fmla="*/ 0 w 44"/>
                <a:gd name="T41" fmla="*/ 0 h 12"/>
                <a:gd name="T42" fmla="*/ 0 w 44"/>
                <a:gd name="T43" fmla="*/ 0 h 12"/>
                <a:gd name="T44" fmla="*/ 0 w 44"/>
                <a:gd name="T45" fmla="*/ 0 h 12"/>
                <a:gd name="T46" fmla="*/ 0 w 44"/>
                <a:gd name="T47" fmla="*/ 0 h 12"/>
                <a:gd name="T48" fmla="*/ 1 w 44"/>
                <a:gd name="T49" fmla="*/ 0 h 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4"/>
                <a:gd name="T76" fmla="*/ 0 h 12"/>
                <a:gd name="T77" fmla="*/ 44 w 44"/>
                <a:gd name="T78" fmla="*/ 12 h 1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4" h="12">
                  <a:moveTo>
                    <a:pt x="23" y="12"/>
                  </a:moveTo>
                  <a:lnTo>
                    <a:pt x="31" y="12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2" y="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14" y="12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15" name="Freeform 476"/>
            <p:cNvSpPr>
              <a:spLocks/>
            </p:cNvSpPr>
            <p:nvPr/>
          </p:nvSpPr>
          <p:spPr bwMode="auto">
            <a:xfrm>
              <a:off x="2928" y="3652"/>
              <a:ext cx="30" cy="5"/>
            </a:xfrm>
            <a:custGeom>
              <a:avLst/>
              <a:gdLst>
                <a:gd name="T0" fmla="*/ 2 w 58"/>
                <a:gd name="T1" fmla="*/ 0 h 14"/>
                <a:gd name="T2" fmla="*/ 3 w 58"/>
                <a:gd name="T3" fmla="*/ 0 h 14"/>
                <a:gd name="T4" fmla="*/ 3 w 58"/>
                <a:gd name="T5" fmla="*/ 0 h 14"/>
                <a:gd name="T6" fmla="*/ 3 w 58"/>
                <a:gd name="T7" fmla="*/ 0 h 14"/>
                <a:gd name="T8" fmla="*/ 4 w 58"/>
                <a:gd name="T9" fmla="*/ 0 h 14"/>
                <a:gd name="T10" fmla="*/ 4 w 58"/>
                <a:gd name="T11" fmla="*/ 0 h 14"/>
                <a:gd name="T12" fmla="*/ 4 w 58"/>
                <a:gd name="T13" fmla="*/ 0 h 14"/>
                <a:gd name="T14" fmla="*/ 4 w 58"/>
                <a:gd name="T15" fmla="*/ 0 h 14"/>
                <a:gd name="T16" fmla="*/ 4 w 58"/>
                <a:gd name="T17" fmla="*/ 0 h 14"/>
                <a:gd name="T18" fmla="*/ 4 w 58"/>
                <a:gd name="T19" fmla="*/ 0 h 14"/>
                <a:gd name="T20" fmla="*/ 4 w 58"/>
                <a:gd name="T21" fmla="*/ 0 h 14"/>
                <a:gd name="T22" fmla="*/ 4 w 58"/>
                <a:gd name="T23" fmla="*/ 0 h 14"/>
                <a:gd name="T24" fmla="*/ 4 w 58"/>
                <a:gd name="T25" fmla="*/ 0 h 14"/>
                <a:gd name="T26" fmla="*/ 3 w 58"/>
                <a:gd name="T27" fmla="*/ 0 h 14"/>
                <a:gd name="T28" fmla="*/ 2 w 58"/>
                <a:gd name="T29" fmla="*/ 0 h 14"/>
                <a:gd name="T30" fmla="*/ 2 w 58"/>
                <a:gd name="T31" fmla="*/ 0 h 14"/>
                <a:gd name="T32" fmla="*/ 1 w 58"/>
                <a:gd name="T33" fmla="*/ 0 h 14"/>
                <a:gd name="T34" fmla="*/ 1 w 58"/>
                <a:gd name="T35" fmla="*/ 0 h 14"/>
                <a:gd name="T36" fmla="*/ 1 w 58"/>
                <a:gd name="T37" fmla="*/ 0 h 14"/>
                <a:gd name="T38" fmla="*/ 0 w 58"/>
                <a:gd name="T39" fmla="*/ 0 h 14"/>
                <a:gd name="T40" fmla="*/ 0 w 58"/>
                <a:gd name="T41" fmla="*/ 0 h 14"/>
                <a:gd name="T42" fmla="*/ 0 w 58"/>
                <a:gd name="T43" fmla="*/ 0 h 14"/>
                <a:gd name="T44" fmla="*/ 1 w 58"/>
                <a:gd name="T45" fmla="*/ 0 h 14"/>
                <a:gd name="T46" fmla="*/ 1 w 58"/>
                <a:gd name="T47" fmla="*/ 0 h 14"/>
                <a:gd name="T48" fmla="*/ 1 w 58"/>
                <a:gd name="T49" fmla="*/ 0 h 14"/>
                <a:gd name="T50" fmla="*/ 1 w 58"/>
                <a:gd name="T51" fmla="*/ 0 h 14"/>
                <a:gd name="T52" fmla="*/ 2 w 58"/>
                <a:gd name="T53" fmla="*/ 0 h 14"/>
                <a:gd name="T54" fmla="*/ 2 w 58"/>
                <a:gd name="T55" fmla="*/ 0 h 14"/>
                <a:gd name="T56" fmla="*/ 2 w 5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14"/>
                <a:gd name="T89" fmla="*/ 58 w 58"/>
                <a:gd name="T90" fmla="*/ 14 h 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14">
                  <a:moveTo>
                    <a:pt x="28" y="14"/>
                  </a:moveTo>
                  <a:lnTo>
                    <a:pt x="34" y="14"/>
                  </a:lnTo>
                  <a:lnTo>
                    <a:pt x="40" y="14"/>
                  </a:lnTo>
                  <a:lnTo>
                    <a:pt x="45" y="12"/>
                  </a:lnTo>
                  <a:lnTo>
                    <a:pt x="49" y="12"/>
                  </a:lnTo>
                  <a:lnTo>
                    <a:pt x="53" y="10"/>
                  </a:lnTo>
                  <a:lnTo>
                    <a:pt x="57" y="10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7" y="4"/>
                  </a:lnTo>
                  <a:lnTo>
                    <a:pt x="53" y="4"/>
                  </a:lnTo>
                  <a:lnTo>
                    <a:pt x="49" y="2"/>
                  </a:lnTo>
                  <a:lnTo>
                    <a:pt x="40" y="0"/>
                  </a:lnTo>
                  <a:lnTo>
                    <a:pt x="28" y="0"/>
                  </a:lnTo>
                  <a:lnTo>
                    <a:pt x="17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10" y="12"/>
                  </a:lnTo>
                  <a:lnTo>
                    <a:pt x="13" y="12"/>
                  </a:lnTo>
                  <a:lnTo>
                    <a:pt x="17" y="14"/>
                  </a:lnTo>
                  <a:lnTo>
                    <a:pt x="23" y="14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49" name="Group 477"/>
            <p:cNvGrpSpPr>
              <a:grpSpLocks/>
            </p:cNvGrpSpPr>
            <p:nvPr/>
          </p:nvGrpSpPr>
          <p:grpSpPr bwMode="auto">
            <a:xfrm>
              <a:off x="2928" y="3652"/>
              <a:ext cx="30" cy="5"/>
              <a:chOff x="2637" y="3742"/>
              <a:chExt cx="29" cy="6"/>
            </a:xfrm>
          </p:grpSpPr>
          <p:sp>
            <p:nvSpPr>
              <p:cNvPr id="21116" name="Freeform 478"/>
              <p:cNvSpPr>
                <a:spLocks/>
              </p:cNvSpPr>
              <p:nvPr/>
            </p:nvSpPr>
            <p:spPr bwMode="auto">
              <a:xfrm>
                <a:off x="2637" y="3742"/>
                <a:ext cx="29" cy="6"/>
              </a:xfrm>
              <a:custGeom>
                <a:avLst/>
                <a:gdLst>
                  <a:gd name="T0" fmla="*/ 2 w 58"/>
                  <a:gd name="T1" fmla="*/ 0 h 14"/>
                  <a:gd name="T2" fmla="*/ 3 w 58"/>
                  <a:gd name="T3" fmla="*/ 0 h 14"/>
                  <a:gd name="T4" fmla="*/ 3 w 58"/>
                  <a:gd name="T5" fmla="*/ 0 h 14"/>
                  <a:gd name="T6" fmla="*/ 3 w 58"/>
                  <a:gd name="T7" fmla="*/ 0 h 14"/>
                  <a:gd name="T8" fmla="*/ 4 w 58"/>
                  <a:gd name="T9" fmla="*/ 0 h 14"/>
                  <a:gd name="T10" fmla="*/ 4 w 58"/>
                  <a:gd name="T11" fmla="*/ 0 h 14"/>
                  <a:gd name="T12" fmla="*/ 4 w 58"/>
                  <a:gd name="T13" fmla="*/ 0 h 14"/>
                  <a:gd name="T14" fmla="*/ 4 w 58"/>
                  <a:gd name="T15" fmla="*/ 0 h 14"/>
                  <a:gd name="T16" fmla="*/ 4 w 58"/>
                  <a:gd name="T17" fmla="*/ 0 h 14"/>
                  <a:gd name="T18" fmla="*/ 4 w 58"/>
                  <a:gd name="T19" fmla="*/ 0 h 14"/>
                  <a:gd name="T20" fmla="*/ 4 w 58"/>
                  <a:gd name="T21" fmla="*/ 0 h 14"/>
                  <a:gd name="T22" fmla="*/ 4 w 58"/>
                  <a:gd name="T23" fmla="*/ 0 h 14"/>
                  <a:gd name="T24" fmla="*/ 4 w 58"/>
                  <a:gd name="T25" fmla="*/ 0 h 14"/>
                  <a:gd name="T26" fmla="*/ 3 w 58"/>
                  <a:gd name="T27" fmla="*/ 0 h 14"/>
                  <a:gd name="T28" fmla="*/ 2 w 58"/>
                  <a:gd name="T29" fmla="*/ 0 h 14"/>
                  <a:gd name="T30" fmla="*/ 2 w 58"/>
                  <a:gd name="T31" fmla="*/ 0 h 14"/>
                  <a:gd name="T32" fmla="*/ 1 w 58"/>
                  <a:gd name="T33" fmla="*/ 0 h 14"/>
                  <a:gd name="T34" fmla="*/ 1 w 58"/>
                  <a:gd name="T35" fmla="*/ 0 h 14"/>
                  <a:gd name="T36" fmla="*/ 1 w 58"/>
                  <a:gd name="T37" fmla="*/ 0 h 14"/>
                  <a:gd name="T38" fmla="*/ 0 w 58"/>
                  <a:gd name="T39" fmla="*/ 0 h 14"/>
                  <a:gd name="T40" fmla="*/ 0 w 58"/>
                  <a:gd name="T41" fmla="*/ 0 h 14"/>
                  <a:gd name="T42" fmla="*/ 0 w 58"/>
                  <a:gd name="T43" fmla="*/ 0 h 14"/>
                  <a:gd name="T44" fmla="*/ 1 w 58"/>
                  <a:gd name="T45" fmla="*/ 0 h 14"/>
                  <a:gd name="T46" fmla="*/ 1 w 58"/>
                  <a:gd name="T47" fmla="*/ 0 h 14"/>
                  <a:gd name="T48" fmla="*/ 1 w 58"/>
                  <a:gd name="T49" fmla="*/ 0 h 14"/>
                  <a:gd name="T50" fmla="*/ 1 w 58"/>
                  <a:gd name="T51" fmla="*/ 0 h 14"/>
                  <a:gd name="T52" fmla="*/ 2 w 58"/>
                  <a:gd name="T53" fmla="*/ 0 h 14"/>
                  <a:gd name="T54" fmla="*/ 2 w 58"/>
                  <a:gd name="T55" fmla="*/ 0 h 14"/>
                  <a:gd name="T56" fmla="*/ 2 w 58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8"/>
                  <a:gd name="T88" fmla="*/ 0 h 14"/>
                  <a:gd name="T89" fmla="*/ 58 w 58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8" h="14">
                    <a:moveTo>
                      <a:pt x="28" y="14"/>
                    </a:moveTo>
                    <a:lnTo>
                      <a:pt x="34" y="14"/>
                    </a:lnTo>
                    <a:lnTo>
                      <a:pt x="40" y="14"/>
                    </a:lnTo>
                    <a:lnTo>
                      <a:pt x="45" y="12"/>
                    </a:lnTo>
                    <a:lnTo>
                      <a:pt x="49" y="12"/>
                    </a:lnTo>
                    <a:lnTo>
                      <a:pt x="53" y="10"/>
                    </a:lnTo>
                    <a:lnTo>
                      <a:pt x="57" y="10"/>
                    </a:lnTo>
                    <a:lnTo>
                      <a:pt x="58" y="8"/>
                    </a:lnTo>
                    <a:lnTo>
                      <a:pt x="58" y="6"/>
                    </a:lnTo>
                    <a:lnTo>
                      <a:pt x="57" y="4"/>
                    </a:lnTo>
                    <a:lnTo>
                      <a:pt x="53" y="4"/>
                    </a:lnTo>
                    <a:lnTo>
                      <a:pt x="49" y="2"/>
                    </a:lnTo>
                    <a:lnTo>
                      <a:pt x="40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7" y="14"/>
                    </a:lnTo>
                    <a:lnTo>
                      <a:pt x="23" y="14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17" name="Freeform 479"/>
              <p:cNvSpPr>
                <a:spLocks/>
              </p:cNvSpPr>
              <p:nvPr/>
            </p:nvSpPr>
            <p:spPr bwMode="auto">
              <a:xfrm>
                <a:off x="2637" y="3742"/>
                <a:ext cx="29" cy="6"/>
              </a:xfrm>
              <a:custGeom>
                <a:avLst/>
                <a:gdLst>
                  <a:gd name="T0" fmla="*/ 2 w 58"/>
                  <a:gd name="T1" fmla="*/ 0 h 14"/>
                  <a:gd name="T2" fmla="*/ 3 w 58"/>
                  <a:gd name="T3" fmla="*/ 0 h 14"/>
                  <a:gd name="T4" fmla="*/ 3 w 58"/>
                  <a:gd name="T5" fmla="*/ 0 h 14"/>
                  <a:gd name="T6" fmla="*/ 3 w 58"/>
                  <a:gd name="T7" fmla="*/ 0 h 14"/>
                  <a:gd name="T8" fmla="*/ 4 w 58"/>
                  <a:gd name="T9" fmla="*/ 0 h 14"/>
                  <a:gd name="T10" fmla="*/ 4 w 58"/>
                  <a:gd name="T11" fmla="*/ 0 h 14"/>
                  <a:gd name="T12" fmla="*/ 4 w 58"/>
                  <a:gd name="T13" fmla="*/ 0 h 14"/>
                  <a:gd name="T14" fmla="*/ 4 w 58"/>
                  <a:gd name="T15" fmla="*/ 0 h 14"/>
                  <a:gd name="T16" fmla="*/ 4 w 58"/>
                  <a:gd name="T17" fmla="*/ 0 h 14"/>
                  <a:gd name="T18" fmla="*/ 4 w 58"/>
                  <a:gd name="T19" fmla="*/ 0 h 14"/>
                  <a:gd name="T20" fmla="*/ 4 w 58"/>
                  <a:gd name="T21" fmla="*/ 0 h 14"/>
                  <a:gd name="T22" fmla="*/ 4 w 58"/>
                  <a:gd name="T23" fmla="*/ 0 h 14"/>
                  <a:gd name="T24" fmla="*/ 4 w 58"/>
                  <a:gd name="T25" fmla="*/ 0 h 14"/>
                  <a:gd name="T26" fmla="*/ 3 w 58"/>
                  <a:gd name="T27" fmla="*/ 0 h 14"/>
                  <a:gd name="T28" fmla="*/ 2 w 58"/>
                  <a:gd name="T29" fmla="*/ 0 h 14"/>
                  <a:gd name="T30" fmla="*/ 2 w 58"/>
                  <a:gd name="T31" fmla="*/ 0 h 14"/>
                  <a:gd name="T32" fmla="*/ 1 w 58"/>
                  <a:gd name="T33" fmla="*/ 0 h 14"/>
                  <a:gd name="T34" fmla="*/ 1 w 58"/>
                  <a:gd name="T35" fmla="*/ 0 h 14"/>
                  <a:gd name="T36" fmla="*/ 1 w 58"/>
                  <a:gd name="T37" fmla="*/ 0 h 14"/>
                  <a:gd name="T38" fmla="*/ 0 w 58"/>
                  <a:gd name="T39" fmla="*/ 0 h 14"/>
                  <a:gd name="T40" fmla="*/ 0 w 58"/>
                  <a:gd name="T41" fmla="*/ 0 h 14"/>
                  <a:gd name="T42" fmla="*/ 0 w 58"/>
                  <a:gd name="T43" fmla="*/ 0 h 14"/>
                  <a:gd name="T44" fmla="*/ 1 w 58"/>
                  <a:gd name="T45" fmla="*/ 0 h 14"/>
                  <a:gd name="T46" fmla="*/ 1 w 58"/>
                  <a:gd name="T47" fmla="*/ 0 h 14"/>
                  <a:gd name="T48" fmla="*/ 1 w 58"/>
                  <a:gd name="T49" fmla="*/ 0 h 14"/>
                  <a:gd name="T50" fmla="*/ 1 w 58"/>
                  <a:gd name="T51" fmla="*/ 0 h 14"/>
                  <a:gd name="T52" fmla="*/ 2 w 58"/>
                  <a:gd name="T53" fmla="*/ 0 h 14"/>
                  <a:gd name="T54" fmla="*/ 2 w 58"/>
                  <a:gd name="T55" fmla="*/ 0 h 14"/>
                  <a:gd name="T56" fmla="*/ 2 w 58"/>
                  <a:gd name="T57" fmla="*/ 0 h 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8"/>
                  <a:gd name="T88" fmla="*/ 0 h 14"/>
                  <a:gd name="T89" fmla="*/ 58 w 58"/>
                  <a:gd name="T90" fmla="*/ 14 h 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8" h="14">
                    <a:moveTo>
                      <a:pt x="28" y="14"/>
                    </a:moveTo>
                    <a:lnTo>
                      <a:pt x="34" y="14"/>
                    </a:lnTo>
                    <a:lnTo>
                      <a:pt x="40" y="14"/>
                    </a:lnTo>
                    <a:lnTo>
                      <a:pt x="45" y="12"/>
                    </a:lnTo>
                    <a:lnTo>
                      <a:pt x="49" y="12"/>
                    </a:lnTo>
                    <a:lnTo>
                      <a:pt x="53" y="10"/>
                    </a:lnTo>
                    <a:lnTo>
                      <a:pt x="57" y="10"/>
                    </a:lnTo>
                    <a:lnTo>
                      <a:pt x="58" y="8"/>
                    </a:lnTo>
                    <a:lnTo>
                      <a:pt x="58" y="6"/>
                    </a:lnTo>
                    <a:lnTo>
                      <a:pt x="57" y="4"/>
                    </a:lnTo>
                    <a:lnTo>
                      <a:pt x="53" y="4"/>
                    </a:lnTo>
                    <a:lnTo>
                      <a:pt x="49" y="2"/>
                    </a:lnTo>
                    <a:lnTo>
                      <a:pt x="40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10" y="12"/>
                    </a:lnTo>
                    <a:lnTo>
                      <a:pt x="13" y="12"/>
                    </a:lnTo>
                    <a:lnTo>
                      <a:pt x="17" y="14"/>
                    </a:lnTo>
                    <a:lnTo>
                      <a:pt x="23" y="14"/>
                    </a:lnTo>
                    <a:lnTo>
                      <a:pt x="28" y="1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17" name="Freeform 480"/>
            <p:cNvSpPr>
              <a:spLocks/>
            </p:cNvSpPr>
            <p:nvPr/>
          </p:nvSpPr>
          <p:spPr bwMode="auto">
            <a:xfrm>
              <a:off x="3005" y="3592"/>
              <a:ext cx="25" cy="12"/>
            </a:xfrm>
            <a:custGeom>
              <a:avLst/>
              <a:gdLst>
                <a:gd name="T0" fmla="*/ 2 w 47"/>
                <a:gd name="T1" fmla="*/ 1 h 28"/>
                <a:gd name="T2" fmla="*/ 2 w 47"/>
                <a:gd name="T3" fmla="*/ 1 h 28"/>
                <a:gd name="T4" fmla="*/ 3 w 47"/>
                <a:gd name="T5" fmla="*/ 1 h 28"/>
                <a:gd name="T6" fmla="*/ 3 w 47"/>
                <a:gd name="T7" fmla="*/ 1 h 28"/>
                <a:gd name="T8" fmla="*/ 3 w 47"/>
                <a:gd name="T9" fmla="*/ 1 h 28"/>
                <a:gd name="T10" fmla="*/ 3 w 47"/>
                <a:gd name="T11" fmla="*/ 1 h 28"/>
                <a:gd name="T12" fmla="*/ 4 w 47"/>
                <a:gd name="T13" fmla="*/ 0 h 28"/>
                <a:gd name="T14" fmla="*/ 4 w 47"/>
                <a:gd name="T15" fmla="*/ 0 h 28"/>
                <a:gd name="T16" fmla="*/ 4 w 47"/>
                <a:gd name="T17" fmla="*/ 0 h 28"/>
                <a:gd name="T18" fmla="*/ 4 w 47"/>
                <a:gd name="T19" fmla="*/ 0 h 28"/>
                <a:gd name="T20" fmla="*/ 4 w 47"/>
                <a:gd name="T21" fmla="*/ 0 h 28"/>
                <a:gd name="T22" fmla="*/ 3 w 47"/>
                <a:gd name="T23" fmla="*/ 0 h 28"/>
                <a:gd name="T24" fmla="*/ 3 w 47"/>
                <a:gd name="T25" fmla="*/ 0 h 28"/>
                <a:gd name="T26" fmla="*/ 3 w 47"/>
                <a:gd name="T27" fmla="*/ 0 h 28"/>
                <a:gd name="T28" fmla="*/ 3 w 47"/>
                <a:gd name="T29" fmla="*/ 0 h 28"/>
                <a:gd name="T30" fmla="*/ 2 w 47"/>
                <a:gd name="T31" fmla="*/ 0 h 28"/>
                <a:gd name="T32" fmla="*/ 2 w 47"/>
                <a:gd name="T33" fmla="*/ 0 h 28"/>
                <a:gd name="T34" fmla="*/ 2 w 47"/>
                <a:gd name="T35" fmla="*/ 0 h 28"/>
                <a:gd name="T36" fmla="*/ 1 w 47"/>
                <a:gd name="T37" fmla="*/ 0 h 28"/>
                <a:gd name="T38" fmla="*/ 1 w 47"/>
                <a:gd name="T39" fmla="*/ 0 h 28"/>
                <a:gd name="T40" fmla="*/ 1 w 47"/>
                <a:gd name="T41" fmla="*/ 0 h 28"/>
                <a:gd name="T42" fmla="*/ 1 w 47"/>
                <a:gd name="T43" fmla="*/ 0 h 28"/>
                <a:gd name="T44" fmla="*/ 1 w 47"/>
                <a:gd name="T45" fmla="*/ 0 h 28"/>
                <a:gd name="T46" fmla="*/ 0 w 47"/>
                <a:gd name="T47" fmla="*/ 0 h 28"/>
                <a:gd name="T48" fmla="*/ 0 w 47"/>
                <a:gd name="T49" fmla="*/ 0 h 28"/>
                <a:gd name="T50" fmla="*/ 0 w 47"/>
                <a:gd name="T51" fmla="*/ 0 h 28"/>
                <a:gd name="T52" fmla="*/ 1 w 47"/>
                <a:gd name="T53" fmla="*/ 0 h 28"/>
                <a:gd name="T54" fmla="*/ 1 w 47"/>
                <a:gd name="T55" fmla="*/ 1 h 28"/>
                <a:gd name="T56" fmla="*/ 1 w 47"/>
                <a:gd name="T57" fmla="*/ 1 h 28"/>
                <a:gd name="T58" fmla="*/ 1 w 47"/>
                <a:gd name="T59" fmla="*/ 1 h 28"/>
                <a:gd name="T60" fmla="*/ 1 w 47"/>
                <a:gd name="T61" fmla="*/ 1 h 28"/>
                <a:gd name="T62" fmla="*/ 2 w 47"/>
                <a:gd name="T63" fmla="*/ 1 h 28"/>
                <a:gd name="T64" fmla="*/ 2 w 47"/>
                <a:gd name="T65" fmla="*/ 1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7"/>
                <a:gd name="T100" fmla="*/ 0 h 28"/>
                <a:gd name="T101" fmla="*/ 47 w 47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7" h="28">
                  <a:moveTo>
                    <a:pt x="24" y="28"/>
                  </a:moveTo>
                  <a:lnTo>
                    <a:pt x="28" y="26"/>
                  </a:lnTo>
                  <a:lnTo>
                    <a:pt x="34" y="26"/>
                  </a:lnTo>
                  <a:lnTo>
                    <a:pt x="37" y="24"/>
                  </a:lnTo>
                  <a:lnTo>
                    <a:pt x="41" y="22"/>
                  </a:lnTo>
                  <a:lnTo>
                    <a:pt x="43" y="21"/>
                  </a:lnTo>
                  <a:lnTo>
                    <a:pt x="45" y="19"/>
                  </a:lnTo>
                  <a:lnTo>
                    <a:pt x="47" y="17"/>
                  </a:lnTo>
                  <a:lnTo>
                    <a:pt x="47" y="13"/>
                  </a:lnTo>
                  <a:lnTo>
                    <a:pt x="47" y="11"/>
                  </a:lnTo>
                  <a:lnTo>
                    <a:pt x="45" y="9"/>
                  </a:lnTo>
                  <a:lnTo>
                    <a:pt x="43" y="6"/>
                  </a:lnTo>
                  <a:lnTo>
                    <a:pt x="41" y="4"/>
                  </a:lnTo>
                  <a:lnTo>
                    <a:pt x="37" y="2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2"/>
                  </a:lnTo>
                  <a:lnTo>
                    <a:pt x="7" y="4"/>
                  </a:lnTo>
                  <a:lnTo>
                    <a:pt x="4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7" y="22"/>
                  </a:lnTo>
                  <a:lnTo>
                    <a:pt x="11" y="2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4" y="2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50" name="Group 481"/>
            <p:cNvGrpSpPr>
              <a:grpSpLocks/>
            </p:cNvGrpSpPr>
            <p:nvPr/>
          </p:nvGrpSpPr>
          <p:grpSpPr bwMode="auto">
            <a:xfrm>
              <a:off x="3005" y="3592"/>
              <a:ext cx="25" cy="12"/>
              <a:chOff x="2711" y="3667"/>
              <a:chExt cx="24" cy="15"/>
            </a:xfrm>
          </p:grpSpPr>
          <p:sp>
            <p:nvSpPr>
              <p:cNvPr id="21114" name="Freeform 482"/>
              <p:cNvSpPr>
                <a:spLocks/>
              </p:cNvSpPr>
              <p:nvPr/>
            </p:nvSpPr>
            <p:spPr bwMode="auto">
              <a:xfrm>
                <a:off x="2711" y="3667"/>
                <a:ext cx="24" cy="15"/>
              </a:xfrm>
              <a:custGeom>
                <a:avLst/>
                <a:gdLst>
                  <a:gd name="T0" fmla="*/ 2 w 47"/>
                  <a:gd name="T1" fmla="*/ 2 h 28"/>
                  <a:gd name="T2" fmla="*/ 2 w 47"/>
                  <a:gd name="T3" fmla="*/ 2 h 28"/>
                  <a:gd name="T4" fmla="*/ 3 w 47"/>
                  <a:gd name="T5" fmla="*/ 2 h 28"/>
                  <a:gd name="T6" fmla="*/ 3 w 47"/>
                  <a:gd name="T7" fmla="*/ 2 h 28"/>
                  <a:gd name="T8" fmla="*/ 3 w 47"/>
                  <a:gd name="T9" fmla="*/ 2 h 28"/>
                  <a:gd name="T10" fmla="*/ 3 w 47"/>
                  <a:gd name="T11" fmla="*/ 2 h 28"/>
                  <a:gd name="T12" fmla="*/ 3 w 47"/>
                  <a:gd name="T13" fmla="*/ 2 h 28"/>
                  <a:gd name="T14" fmla="*/ 3 w 47"/>
                  <a:gd name="T15" fmla="*/ 2 h 28"/>
                  <a:gd name="T16" fmla="*/ 3 w 47"/>
                  <a:gd name="T17" fmla="*/ 1 h 28"/>
                  <a:gd name="T18" fmla="*/ 3 w 47"/>
                  <a:gd name="T19" fmla="*/ 1 h 28"/>
                  <a:gd name="T20" fmla="*/ 3 w 47"/>
                  <a:gd name="T21" fmla="*/ 1 h 28"/>
                  <a:gd name="T22" fmla="*/ 3 w 47"/>
                  <a:gd name="T23" fmla="*/ 1 h 28"/>
                  <a:gd name="T24" fmla="*/ 3 w 47"/>
                  <a:gd name="T25" fmla="*/ 1 h 28"/>
                  <a:gd name="T26" fmla="*/ 3 w 47"/>
                  <a:gd name="T27" fmla="*/ 1 h 28"/>
                  <a:gd name="T28" fmla="*/ 3 w 47"/>
                  <a:gd name="T29" fmla="*/ 1 h 28"/>
                  <a:gd name="T30" fmla="*/ 2 w 47"/>
                  <a:gd name="T31" fmla="*/ 0 h 28"/>
                  <a:gd name="T32" fmla="*/ 2 w 47"/>
                  <a:gd name="T33" fmla="*/ 0 h 28"/>
                  <a:gd name="T34" fmla="*/ 2 w 47"/>
                  <a:gd name="T35" fmla="*/ 0 h 28"/>
                  <a:gd name="T36" fmla="*/ 1 w 47"/>
                  <a:gd name="T37" fmla="*/ 1 h 28"/>
                  <a:gd name="T38" fmla="*/ 1 w 47"/>
                  <a:gd name="T39" fmla="*/ 1 h 28"/>
                  <a:gd name="T40" fmla="*/ 1 w 47"/>
                  <a:gd name="T41" fmla="*/ 1 h 28"/>
                  <a:gd name="T42" fmla="*/ 1 w 47"/>
                  <a:gd name="T43" fmla="*/ 1 h 28"/>
                  <a:gd name="T44" fmla="*/ 1 w 47"/>
                  <a:gd name="T45" fmla="*/ 1 h 28"/>
                  <a:gd name="T46" fmla="*/ 0 w 47"/>
                  <a:gd name="T47" fmla="*/ 1 h 28"/>
                  <a:gd name="T48" fmla="*/ 0 w 47"/>
                  <a:gd name="T49" fmla="*/ 1 h 28"/>
                  <a:gd name="T50" fmla="*/ 0 w 47"/>
                  <a:gd name="T51" fmla="*/ 2 h 28"/>
                  <a:gd name="T52" fmla="*/ 1 w 47"/>
                  <a:gd name="T53" fmla="*/ 2 h 28"/>
                  <a:gd name="T54" fmla="*/ 1 w 47"/>
                  <a:gd name="T55" fmla="*/ 2 h 28"/>
                  <a:gd name="T56" fmla="*/ 1 w 47"/>
                  <a:gd name="T57" fmla="*/ 2 h 28"/>
                  <a:gd name="T58" fmla="*/ 1 w 47"/>
                  <a:gd name="T59" fmla="*/ 2 h 28"/>
                  <a:gd name="T60" fmla="*/ 1 w 47"/>
                  <a:gd name="T61" fmla="*/ 2 h 28"/>
                  <a:gd name="T62" fmla="*/ 2 w 47"/>
                  <a:gd name="T63" fmla="*/ 2 h 28"/>
                  <a:gd name="T64" fmla="*/ 2 w 47"/>
                  <a:gd name="T65" fmla="*/ 2 h 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7"/>
                  <a:gd name="T100" fmla="*/ 0 h 28"/>
                  <a:gd name="T101" fmla="*/ 47 w 47"/>
                  <a:gd name="T102" fmla="*/ 28 h 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7" h="28">
                    <a:moveTo>
                      <a:pt x="24" y="28"/>
                    </a:moveTo>
                    <a:lnTo>
                      <a:pt x="28" y="26"/>
                    </a:lnTo>
                    <a:lnTo>
                      <a:pt x="34" y="26"/>
                    </a:lnTo>
                    <a:lnTo>
                      <a:pt x="37" y="24"/>
                    </a:lnTo>
                    <a:lnTo>
                      <a:pt x="41" y="22"/>
                    </a:lnTo>
                    <a:lnTo>
                      <a:pt x="43" y="21"/>
                    </a:lnTo>
                    <a:lnTo>
                      <a:pt x="45" y="19"/>
                    </a:lnTo>
                    <a:lnTo>
                      <a:pt x="47" y="17"/>
                    </a:lnTo>
                    <a:lnTo>
                      <a:pt x="47" y="13"/>
                    </a:lnTo>
                    <a:lnTo>
                      <a:pt x="47" y="11"/>
                    </a:lnTo>
                    <a:lnTo>
                      <a:pt x="45" y="9"/>
                    </a:lnTo>
                    <a:lnTo>
                      <a:pt x="43" y="6"/>
                    </a:lnTo>
                    <a:lnTo>
                      <a:pt x="41" y="4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4" y="21"/>
                    </a:lnTo>
                    <a:lnTo>
                      <a:pt x="7" y="22"/>
                    </a:lnTo>
                    <a:lnTo>
                      <a:pt x="11" y="24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24" y="28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15" name="Freeform 483"/>
              <p:cNvSpPr>
                <a:spLocks/>
              </p:cNvSpPr>
              <p:nvPr/>
            </p:nvSpPr>
            <p:spPr bwMode="auto">
              <a:xfrm>
                <a:off x="2711" y="3667"/>
                <a:ext cx="24" cy="15"/>
              </a:xfrm>
              <a:custGeom>
                <a:avLst/>
                <a:gdLst>
                  <a:gd name="T0" fmla="*/ 2 w 47"/>
                  <a:gd name="T1" fmla="*/ 2 h 28"/>
                  <a:gd name="T2" fmla="*/ 2 w 47"/>
                  <a:gd name="T3" fmla="*/ 2 h 28"/>
                  <a:gd name="T4" fmla="*/ 3 w 47"/>
                  <a:gd name="T5" fmla="*/ 2 h 28"/>
                  <a:gd name="T6" fmla="*/ 3 w 47"/>
                  <a:gd name="T7" fmla="*/ 2 h 28"/>
                  <a:gd name="T8" fmla="*/ 3 w 47"/>
                  <a:gd name="T9" fmla="*/ 2 h 28"/>
                  <a:gd name="T10" fmla="*/ 3 w 47"/>
                  <a:gd name="T11" fmla="*/ 2 h 28"/>
                  <a:gd name="T12" fmla="*/ 3 w 47"/>
                  <a:gd name="T13" fmla="*/ 2 h 28"/>
                  <a:gd name="T14" fmla="*/ 3 w 47"/>
                  <a:gd name="T15" fmla="*/ 2 h 28"/>
                  <a:gd name="T16" fmla="*/ 3 w 47"/>
                  <a:gd name="T17" fmla="*/ 1 h 28"/>
                  <a:gd name="T18" fmla="*/ 3 w 47"/>
                  <a:gd name="T19" fmla="*/ 1 h 28"/>
                  <a:gd name="T20" fmla="*/ 3 w 47"/>
                  <a:gd name="T21" fmla="*/ 1 h 28"/>
                  <a:gd name="T22" fmla="*/ 3 w 47"/>
                  <a:gd name="T23" fmla="*/ 1 h 28"/>
                  <a:gd name="T24" fmla="*/ 3 w 47"/>
                  <a:gd name="T25" fmla="*/ 1 h 28"/>
                  <a:gd name="T26" fmla="*/ 3 w 47"/>
                  <a:gd name="T27" fmla="*/ 1 h 28"/>
                  <a:gd name="T28" fmla="*/ 3 w 47"/>
                  <a:gd name="T29" fmla="*/ 1 h 28"/>
                  <a:gd name="T30" fmla="*/ 2 w 47"/>
                  <a:gd name="T31" fmla="*/ 0 h 28"/>
                  <a:gd name="T32" fmla="*/ 2 w 47"/>
                  <a:gd name="T33" fmla="*/ 0 h 28"/>
                  <a:gd name="T34" fmla="*/ 2 w 47"/>
                  <a:gd name="T35" fmla="*/ 0 h 28"/>
                  <a:gd name="T36" fmla="*/ 1 w 47"/>
                  <a:gd name="T37" fmla="*/ 1 h 28"/>
                  <a:gd name="T38" fmla="*/ 1 w 47"/>
                  <a:gd name="T39" fmla="*/ 1 h 28"/>
                  <a:gd name="T40" fmla="*/ 1 w 47"/>
                  <a:gd name="T41" fmla="*/ 1 h 28"/>
                  <a:gd name="T42" fmla="*/ 1 w 47"/>
                  <a:gd name="T43" fmla="*/ 1 h 28"/>
                  <a:gd name="T44" fmla="*/ 1 w 47"/>
                  <a:gd name="T45" fmla="*/ 1 h 28"/>
                  <a:gd name="T46" fmla="*/ 0 w 47"/>
                  <a:gd name="T47" fmla="*/ 1 h 28"/>
                  <a:gd name="T48" fmla="*/ 0 w 47"/>
                  <a:gd name="T49" fmla="*/ 1 h 28"/>
                  <a:gd name="T50" fmla="*/ 0 w 47"/>
                  <a:gd name="T51" fmla="*/ 2 h 28"/>
                  <a:gd name="T52" fmla="*/ 1 w 47"/>
                  <a:gd name="T53" fmla="*/ 2 h 28"/>
                  <a:gd name="T54" fmla="*/ 1 w 47"/>
                  <a:gd name="T55" fmla="*/ 2 h 28"/>
                  <a:gd name="T56" fmla="*/ 1 w 47"/>
                  <a:gd name="T57" fmla="*/ 2 h 28"/>
                  <a:gd name="T58" fmla="*/ 1 w 47"/>
                  <a:gd name="T59" fmla="*/ 2 h 28"/>
                  <a:gd name="T60" fmla="*/ 1 w 47"/>
                  <a:gd name="T61" fmla="*/ 2 h 28"/>
                  <a:gd name="T62" fmla="*/ 2 w 47"/>
                  <a:gd name="T63" fmla="*/ 2 h 28"/>
                  <a:gd name="T64" fmla="*/ 2 w 47"/>
                  <a:gd name="T65" fmla="*/ 2 h 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7"/>
                  <a:gd name="T100" fmla="*/ 0 h 28"/>
                  <a:gd name="T101" fmla="*/ 47 w 47"/>
                  <a:gd name="T102" fmla="*/ 28 h 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7" h="28">
                    <a:moveTo>
                      <a:pt x="24" y="28"/>
                    </a:moveTo>
                    <a:lnTo>
                      <a:pt x="28" y="26"/>
                    </a:lnTo>
                    <a:lnTo>
                      <a:pt x="34" y="26"/>
                    </a:lnTo>
                    <a:lnTo>
                      <a:pt x="37" y="24"/>
                    </a:lnTo>
                    <a:lnTo>
                      <a:pt x="41" y="22"/>
                    </a:lnTo>
                    <a:lnTo>
                      <a:pt x="43" y="21"/>
                    </a:lnTo>
                    <a:lnTo>
                      <a:pt x="45" y="19"/>
                    </a:lnTo>
                    <a:lnTo>
                      <a:pt x="47" y="17"/>
                    </a:lnTo>
                    <a:lnTo>
                      <a:pt x="47" y="13"/>
                    </a:lnTo>
                    <a:lnTo>
                      <a:pt x="47" y="11"/>
                    </a:lnTo>
                    <a:lnTo>
                      <a:pt x="45" y="9"/>
                    </a:lnTo>
                    <a:lnTo>
                      <a:pt x="43" y="6"/>
                    </a:lnTo>
                    <a:lnTo>
                      <a:pt x="41" y="4"/>
                    </a:lnTo>
                    <a:lnTo>
                      <a:pt x="37" y="2"/>
                    </a:lnTo>
                    <a:lnTo>
                      <a:pt x="34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4" y="21"/>
                    </a:lnTo>
                    <a:lnTo>
                      <a:pt x="7" y="22"/>
                    </a:lnTo>
                    <a:lnTo>
                      <a:pt x="11" y="24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24" y="28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19" name="Freeform 484"/>
            <p:cNvSpPr>
              <a:spLocks/>
            </p:cNvSpPr>
            <p:nvPr/>
          </p:nvSpPr>
          <p:spPr bwMode="auto">
            <a:xfrm>
              <a:off x="3038" y="3550"/>
              <a:ext cx="29" cy="12"/>
            </a:xfrm>
            <a:custGeom>
              <a:avLst/>
              <a:gdLst>
                <a:gd name="T0" fmla="*/ 2 w 54"/>
                <a:gd name="T1" fmla="*/ 1 h 30"/>
                <a:gd name="T2" fmla="*/ 3 w 54"/>
                <a:gd name="T3" fmla="*/ 1 h 30"/>
                <a:gd name="T4" fmla="*/ 3 w 54"/>
                <a:gd name="T5" fmla="*/ 1 h 30"/>
                <a:gd name="T6" fmla="*/ 3 w 54"/>
                <a:gd name="T7" fmla="*/ 1 h 30"/>
                <a:gd name="T8" fmla="*/ 4 w 54"/>
                <a:gd name="T9" fmla="*/ 1 h 30"/>
                <a:gd name="T10" fmla="*/ 4 w 54"/>
                <a:gd name="T11" fmla="*/ 1 h 30"/>
                <a:gd name="T12" fmla="*/ 4 w 54"/>
                <a:gd name="T13" fmla="*/ 0 h 30"/>
                <a:gd name="T14" fmla="*/ 5 w 54"/>
                <a:gd name="T15" fmla="*/ 0 h 30"/>
                <a:gd name="T16" fmla="*/ 5 w 54"/>
                <a:gd name="T17" fmla="*/ 0 h 30"/>
                <a:gd name="T18" fmla="*/ 5 w 54"/>
                <a:gd name="T19" fmla="*/ 0 h 30"/>
                <a:gd name="T20" fmla="*/ 4 w 54"/>
                <a:gd name="T21" fmla="*/ 0 h 30"/>
                <a:gd name="T22" fmla="*/ 4 w 54"/>
                <a:gd name="T23" fmla="*/ 0 h 30"/>
                <a:gd name="T24" fmla="*/ 4 w 54"/>
                <a:gd name="T25" fmla="*/ 0 h 30"/>
                <a:gd name="T26" fmla="*/ 3 w 54"/>
                <a:gd name="T27" fmla="*/ 0 h 30"/>
                <a:gd name="T28" fmla="*/ 3 w 54"/>
                <a:gd name="T29" fmla="*/ 0 h 30"/>
                <a:gd name="T30" fmla="*/ 3 w 54"/>
                <a:gd name="T31" fmla="*/ 0 h 30"/>
                <a:gd name="T32" fmla="*/ 2 w 54"/>
                <a:gd name="T33" fmla="*/ 0 h 30"/>
                <a:gd name="T34" fmla="*/ 2 w 54"/>
                <a:gd name="T35" fmla="*/ 0 h 30"/>
                <a:gd name="T36" fmla="*/ 2 w 54"/>
                <a:gd name="T37" fmla="*/ 0 h 30"/>
                <a:gd name="T38" fmla="*/ 1 w 54"/>
                <a:gd name="T39" fmla="*/ 0 h 30"/>
                <a:gd name="T40" fmla="*/ 1 w 54"/>
                <a:gd name="T41" fmla="*/ 0 h 30"/>
                <a:gd name="T42" fmla="*/ 1 w 54"/>
                <a:gd name="T43" fmla="*/ 0 h 30"/>
                <a:gd name="T44" fmla="*/ 1 w 54"/>
                <a:gd name="T45" fmla="*/ 0 h 30"/>
                <a:gd name="T46" fmla="*/ 0 w 54"/>
                <a:gd name="T47" fmla="*/ 0 h 30"/>
                <a:gd name="T48" fmla="*/ 0 w 54"/>
                <a:gd name="T49" fmla="*/ 0 h 30"/>
                <a:gd name="T50" fmla="*/ 0 w 54"/>
                <a:gd name="T51" fmla="*/ 0 h 30"/>
                <a:gd name="T52" fmla="*/ 1 w 54"/>
                <a:gd name="T53" fmla="*/ 0 h 30"/>
                <a:gd name="T54" fmla="*/ 1 w 54"/>
                <a:gd name="T55" fmla="*/ 1 h 30"/>
                <a:gd name="T56" fmla="*/ 1 w 54"/>
                <a:gd name="T57" fmla="*/ 1 h 30"/>
                <a:gd name="T58" fmla="*/ 1 w 54"/>
                <a:gd name="T59" fmla="*/ 1 h 30"/>
                <a:gd name="T60" fmla="*/ 2 w 54"/>
                <a:gd name="T61" fmla="*/ 1 h 30"/>
                <a:gd name="T62" fmla="*/ 2 w 54"/>
                <a:gd name="T63" fmla="*/ 1 h 30"/>
                <a:gd name="T64" fmla="*/ 2 w 54"/>
                <a:gd name="T65" fmla="*/ 1 h 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30"/>
                <a:gd name="T101" fmla="*/ 54 w 54"/>
                <a:gd name="T102" fmla="*/ 30 h 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30">
                  <a:moveTo>
                    <a:pt x="26" y="30"/>
                  </a:moveTo>
                  <a:lnTo>
                    <a:pt x="34" y="30"/>
                  </a:lnTo>
                  <a:lnTo>
                    <a:pt x="37" y="28"/>
                  </a:lnTo>
                  <a:lnTo>
                    <a:pt x="41" y="26"/>
                  </a:lnTo>
                  <a:lnTo>
                    <a:pt x="47" y="24"/>
                  </a:lnTo>
                  <a:lnTo>
                    <a:pt x="51" y="22"/>
                  </a:lnTo>
                  <a:lnTo>
                    <a:pt x="52" y="20"/>
                  </a:lnTo>
                  <a:lnTo>
                    <a:pt x="54" y="18"/>
                  </a:lnTo>
                  <a:lnTo>
                    <a:pt x="54" y="15"/>
                  </a:lnTo>
                  <a:lnTo>
                    <a:pt x="54" y="13"/>
                  </a:lnTo>
                  <a:lnTo>
                    <a:pt x="52" y="9"/>
                  </a:lnTo>
                  <a:lnTo>
                    <a:pt x="51" y="5"/>
                  </a:lnTo>
                  <a:lnTo>
                    <a:pt x="47" y="5"/>
                  </a:lnTo>
                  <a:lnTo>
                    <a:pt x="41" y="2"/>
                  </a:lnTo>
                  <a:lnTo>
                    <a:pt x="37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3" y="2"/>
                  </a:lnTo>
                  <a:lnTo>
                    <a:pt x="7" y="5"/>
                  </a:lnTo>
                  <a:lnTo>
                    <a:pt x="3" y="5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2"/>
                  </a:lnTo>
                  <a:lnTo>
                    <a:pt x="7" y="24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20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351" name="Group 485"/>
            <p:cNvGrpSpPr>
              <a:grpSpLocks/>
            </p:cNvGrpSpPr>
            <p:nvPr/>
          </p:nvGrpSpPr>
          <p:grpSpPr bwMode="auto">
            <a:xfrm>
              <a:off x="3038" y="3550"/>
              <a:ext cx="29" cy="12"/>
              <a:chOff x="2743" y="3614"/>
              <a:chExt cx="28" cy="15"/>
            </a:xfrm>
          </p:grpSpPr>
          <p:sp>
            <p:nvSpPr>
              <p:cNvPr id="21112" name="Freeform 486"/>
              <p:cNvSpPr>
                <a:spLocks/>
              </p:cNvSpPr>
              <p:nvPr/>
            </p:nvSpPr>
            <p:spPr bwMode="auto">
              <a:xfrm>
                <a:off x="2743" y="3614"/>
                <a:ext cx="28" cy="15"/>
              </a:xfrm>
              <a:custGeom>
                <a:avLst/>
                <a:gdLst>
                  <a:gd name="T0" fmla="*/ 2 w 54"/>
                  <a:gd name="T1" fmla="*/ 2 h 30"/>
                  <a:gd name="T2" fmla="*/ 3 w 54"/>
                  <a:gd name="T3" fmla="*/ 2 h 30"/>
                  <a:gd name="T4" fmla="*/ 3 w 54"/>
                  <a:gd name="T5" fmla="*/ 2 h 30"/>
                  <a:gd name="T6" fmla="*/ 3 w 54"/>
                  <a:gd name="T7" fmla="*/ 2 h 30"/>
                  <a:gd name="T8" fmla="*/ 3 w 54"/>
                  <a:gd name="T9" fmla="*/ 2 h 30"/>
                  <a:gd name="T10" fmla="*/ 4 w 54"/>
                  <a:gd name="T11" fmla="*/ 2 h 30"/>
                  <a:gd name="T12" fmla="*/ 4 w 54"/>
                  <a:gd name="T13" fmla="*/ 2 h 30"/>
                  <a:gd name="T14" fmla="*/ 4 w 54"/>
                  <a:gd name="T15" fmla="*/ 2 h 30"/>
                  <a:gd name="T16" fmla="*/ 4 w 54"/>
                  <a:gd name="T17" fmla="*/ 1 h 30"/>
                  <a:gd name="T18" fmla="*/ 4 w 54"/>
                  <a:gd name="T19" fmla="*/ 1 h 30"/>
                  <a:gd name="T20" fmla="*/ 4 w 54"/>
                  <a:gd name="T21" fmla="*/ 1 h 30"/>
                  <a:gd name="T22" fmla="*/ 4 w 54"/>
                  <a:gd name="T23" fmla="*/ 1 h 30"/>
                  <a:gd name="T24" fmla="*/ 3 w 54"/>
                  <a:gd name="T25" fmla="*/ 1 h 30"/>
                  <a:gd name="T26" fmla="*/ 3 w 54"/>
                  <a:gd name="T27" fmla="*/ 1 h 30"/>
                  <a:gd name="T28" fmla="*/ 3 w 54"/>
                  <a:gd name="T29" fmla="*/ 1 h 30"/>
                  <a:gd name="T30" fmla="*/ 3 w 54"/>
                  <a:gd name="T31" fmla="*/ 0 h 30"/>
                  <a:gd name="T32" fmla="*/ 2 w 54"/>
                  <a:gd name="T33" fmla="*/ 0 h 30"/>
                  <a:gd name="T34" fmla="*/ 2 w 54"/>
                  <a:gd name="T35" fmla="*/ 0 h 30"/>
                  <a:gd name="T36" fmla="*/ 2 w 54"/>
                  <a:gd name="T37" fmla="*/ 1 h 30"/>
                  <a:gd name="T38" fmla="*/ 1 w 54"/>
                  <a:gd name="T39" fmla="*/ 1 h 30"/>
                  <a:gd name="T40" fmla="*/ 1 w 54"/>
                  <a:gd name="T41" fmla="*/ 1 h 30"/>
                  <a:gd name="T42" fmla="*/ 1 w 54"/>
                  <a:gd name="T43" fmla="*/ 1 h 30"/>
                  <a:gd name="T44" fmla="*/ 1 w 54"/>
                  <a:gd name="T45" fmla="*/ 1 h 30"/>
                  <a:gd name="T46" fmla="*/ 0 w 54"/>
                  <a:gd name="T47" fmla="*/ 1 h 30"/>
                  <a:gd name="T48" fmla="*/ 0 w 54"/>
                  <a:gd name="T49" fmla="*/ 1 h 30"/>
                  <a:gd name="T50" fmla="*/ 0 w 54"/>
                  <a:gd name="T51" fmla="*/ 2 h 30"/>
                  <a:gd name="T52" fmla="*/ 1 w 54"/>
                  <a:gd name="T53" fmla="*/ 2 h 30"/>
                  <a:gd name="T54" fmla="*/ 1 w 54"/>
                  <a:gd name="T55" fmla="*/ 2 h 30"/>
                  <a:gd name="T56" fmla="*/ 1 w 54"/>
                  <a:gd name="T57" fmla="*/ 2 h 30"/>
                  <a:gd name="T58" fmla="*/ 1 w 54"/>
                  <a:gd name="T59" fmla="*/ 2 h 30"/>
                  <a:gd name="T60" fmla="*/ 2 w 54"/>
                  <a:gd name="T61" fmla="*/ 2 h 30"/>
                  <a:gd name="T62" fmla="*/ 2 w 54"/>
                  <a:gd name="T63" fmla="*/ 2 h 30"/>
                  <a:gd name="T64" fmla="*/ 2 w 54"/>
                  <a:gd name="T65" fmla="*/ 2 h 3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30"/>
                  <a:gd name="T101" fmla="*/ 54 w 54"/>
                  <a:gd name="T102" fmla="*/ 30 h 3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30">
                    <a:moveTo>
                      <a:pt x="26" y="30"/>
                    </a:moveTo>
                    <a:lnTo>
                      <a:pt x="34" y="30"/>
                    </a:lnTo>
                    <a:lnTo>
                      <a:pt x="37" y="28"/>
                    </a:lnTo>
                    <a:lnTo>
                      <a:pt x="41" y="26"/>
                    </a:lnTo>
                    <a:lnTo>
                      <a:pt x="47" y="24"/>
                    </a:lnTo>
                    <a:lnTo>
                      <a:pt x="51" y="22"/>
                    </a:lnTo>
                    <a:lnTo>
                      <a:pt x="52" y="20"/>
                    </a:lnTo>
                    <a:lnTo>
                      <a:pt x="54" y="18"/>
                    </a:lnTo>
                    <a:lnTo>
                      <a:pt x="54" y="15"/>
                    </a:lnTo>
                    <a:lnTo>
                      <a:pt x="54" y="13"/>
                    </a:lnTo>
                    <a:lnTo>
                      <a:pt x="52" y="9"/>
                    </a:lnTo>
                    <a:lnTo>
                      <a:pt x="51" y="5"/>
                    </a:lnTo>
                    <a:lnTo>
                      <a:pt x="47" y="5"/>
                    </a:lnTo>
                    <a:lnTo>
                      <a:pt x="41" y="2"/>
                    </a:lnTo>
                    <a:lnTo>
                      <a:pt x="37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7" y="2"/>
                    </a:lnTo>
                    <a:lnTo>
                      <a:pt x="13" y="2"/>
                    </a:lnTo>
                    <a:lnTo>
                      <a:pt x="7" y="5"/>
                    </a:lnTo>
                    <a:lnTo>
                      <a:pt x="3" y="5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3" y="22"/>
                    </a:lnTo>
                    <a:lnTo>
                      <a:pt x="7" y="24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20" y="30"/>
                    </a:lnTo>
                    <a:lnTo>
                      <a:pt x="26" y="3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13" name="Freeform 487"/>
              <p:cNvSpPr>
                <a:spLocks/>
              </p:cNvSpPr>
              <p:nvPr/>
            </p:nvSpPr>
            <p:spPr bwMode="auto">
              <a:xfrm>
                <a:off x="2743" y="3614"/>
                <a:ext cx="28" cy="15"/>
              </a:xfrm>
              <a:custGeom>
                <a:avLst/>
                <a:gdLst>
                  <a:gd name="T0" fmla="*/ 2 w 54"/>
                  <a:gd name="T1" fmla="*/ 2 h 30"/>
                  <a:gd name="T2" fmla="*/ 3 w 54"/>
                  <a:gd name="T3" fmla="*/ 2 h 30"/>
                  <a:gd name="T4" fmla="*/ 3 w 54"/>
                  <a:gd name="T5" fmla="*/ 2 h 30"/>
                  <a:gd name="T6" fmla="*/ 3 w 54"/>
                  <a:gd name="T7" fmla="*/ 2 h 30"/>
                  <a:gd name="T8" fmla="*/ 3 w 54"/>
                  <a:gd name="T9" fmla="*/ 2 h 30"/>
                  <a:gd name="T10" fmla="*/ 4 w 54"/>
                  <a:gd name="T11" fmla="*/ 2 h 30"/>
                  <a:gd name="T12" fmla="*/ 4 w 54"/>
                  <a:gd name="T13" fmla="*/ 2 h 30"/>
                  <a:gd name="T14" fmla="*/ 4 w 54"/>
                  <a:gd name="T15" fmla="*/ 2 h 30"/>
                  <a:gd name="T16" fmla="*/ 4 w 54"/>
                  <a:gd name="T17" fmla="*/ 1 h 30"/>
                  <a:gd name="T18" fmla="*/ 4 w 54"/>
                  <a:gd name="T19" fmla="*/ 1 h 30"/>
                  <a:gd name="T20" fmla="*/ 4 w 54"/>
                  <a:gd name="T21" fmla="*/ 1 h 30"/>
                  <a:gd name="T22" fmla="*/ 4 w 54"/>
                  <a:gd name="T23" fmla="*/ 1 h 30"/>
                  <a:gd name="T24" fmla="*/ 3 w 54"/>
                  <a:gd name="T25" fmla="*/ 1 h 30"/>
                  <a:gd name="T26" fmla="*/ 3 w 54"/>
                  <a:gd name="T27" fmla="*/ 1 h 30"/>
                  <a:gd name="T28" fmla="*/ 3 w 54"/>
                  <a:gd name="T29" fmla="*/ 1 h 30"/>
                  <a:gd name="T30" fmla="*/ 3 w 54"/>
                  <a:gd name="T31" fmla="*/ 0 h 30"/>
                  <a:gd name="T32" fmla="*/ 2 w 54"/>
                  <a:gd name="T33" fmla="*/ 0 h 30"/>
                  <a:gd name="T34" fmla="*/ 2 w 54"/>
                  <a:gd name="T35" fmla="*/ 0 h 30"/>
                  <a:gd name="T36" fmla="*/ 2 w 54"/>
                  <a:gd name="T37" fmla="*/ 1 h 30"/>
                  <a:gd name="T38" fmla="*/ 1 w 54"/>
                  <a:gd name="T39" fmla="*/ 1 h 30"/>
                  <a:gd name="T40" fmla="*/ 1 w 54"/>
                  <a:gd name="T41" fmla="*/ 1 h 30"/>
                  <a:gd name="T42" fmla="*/ 1 w 54"/>
                  <a:gd name="T43" fmla="*/ 1 h 30"/>
                  <a:gd name="T44" fmla="*/ 1 w 54"/>
                  <a:gd name="T45" fmla="*/ 1 h 30"/>
                  <a:gd name="T46" fmla="*/ 0 w 54"/>
                  <a:gd name="T47" fmla="*/ 1 h 30"/>
                  <a:gd name="T48" fmla="*/ 0 w 54"/>
                  <a:gd name="T49" fmla="*/ 1 h 30"/>
                  <a:gd name="T50" fmla="*/ 0 w 54"/>
                  <a:gd name="T51" fmla="*/ 2 h 30"/>
                  <a:gd name="T52" fmla="*/ 1 w 54"/>
                  <a:gd name="T53" fmla="*/ 2 h 30"/>
                  <a:gd name="T54" fmla="*/ 1 w 54"/>
                  <a:gd name="T55" fmla="*/ 2 h 30"/>
                  <a:gd name="T56" fmla="*/ 1 w 54"/>
                  <a:gd name="T57" fmla="*/ 2 h 30"/>
                  <a:gd name="T58" fmla="*/ 1 w 54"/>
                  <a:gd name="T59" fmla="*/ 2 h 30"/>
                  <a:gd name="T60" fmla="*/ 2 w 54"/>
                  <a:gd name="T61" fmla="*/ 2 h 30"/>
                  <a:gd name="T62" fmla="*/ 2 w 54"/>
                  <a:gd name="T63" fmla="*/ 2 h 30"/>
                  <a:gd name="T64" fmla="*/ 2 w 54"/>
                  <a:gd name="T65" fmla="*/ 2 h 3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30"/>
                  <a:gd name="T101" fmla="*/ 54 w 54"/>
                  <a:gd name="T102" fmla="*/ 30 h 3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30">
                    <a:moveTo>
                      <a:pt x="26" y="30"/>
                    </a:moveTo>
                    <a:lnTo>
                      <a:pt x="34" y="30"/>
                    </a:lnTo>
                    <a:lnTo>
                      <a:pt x="37" y="28"/>
                    </a:lnTo>
                    <a:lnTo>
                      <a:pt x="41" y="26"/>
                    </a:lnTo>
                    <a:lnTo>
                      <a:pt x="47" y="24"/>
                    </a:lnTo>
                    <a:lnTo>
                      <a:pt x="51" y="22"/>
                    </a:lnTo>
                    <a:lnTo>
                      <a:pt x="52" y="20"/>
                    </a:lnTo>
                    <a:lnTo>
                      <a:pt x="54" y="18"/>
                    </a:lnTo>
                    <a:lnTo>
                      <a:pt x="54" y="15"/>
                    </a:lnTo>
                    <a:lnTo>
                      <a:pt x="54" y="13"/>
                    </a:lnTo>
                    <a:lnTo>
                      <a:pt x="52" y="9"/>
                    </a:lnTo>
                    <a:lnTo>
                      <a:pt x="51" y="5"/>
                    </a:lnTo>
                    <a:lnTo>
                      <a:pt x="47" y="5"/>
                    </a:lnTo>
                    <a:lnTo>
                      <a:pt x="41" y="2"/>
                    </a:lnTo>
                    <a:lnTo>
                      <a:pt x="37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7" y="2"/>
                    </a:lnTo>
                    <a:lnTo>
                      <a:pt x="13" y="2"/>
                    </a:lnTo>
                    <a:lnTo>
                      <a:pt x="7" y="5"/>
                    </a:lnTo>
                    <a:lnTo>
                      <a:pt x="3" y="5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3" y="22"/>
                    </a:lnTo>
                    <a:lnTo>
                      <a:pt x="7" y="24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20" y="30"/>
                    </a:lnTo>
                    <a:lnTo>
                      <a:pt x="26" y="3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21" name="Freeform 488"/>
            <p:cNvSpPr>
              <a:spLocks/>
            </p:cNvSpPr>
            <p:nvPr/>
          </p:nvSpPr>
          <p:spPr bwMode="auto">
            <a:xfrm>
              <a:off x="3132" y="3480"/>
              <a:ext cx="22" cy="10"/>
            </a:xfrm>
            <a:custGeom>
              <a:avLst/>
              <a:gdLst>
                <a:gd name="T0" fmla="*/ 1 w 44"/>
                <a:gd name="T1" fmla="*/ 1 h 24"/>
                <a:gd name="T2" fmla="*/ 1 w 44"/>
                <a:gd name="T3" fmla="*/ 1 h 24"/>
                <a:gd name="T4" fmla="*/ 1 w 44"/>
                <a:gd name="T5" fmla="*/ 1 h 24"/>
                <a:gd name="T6" fmla="*/ 3 w 44"/>
                <a:gd name="T7" fmla="*/ 1 h 24"/>
                <a:gd name="T8" fmla="*/ 3 w 44"/>
                <a:gd name="T9" fmla="*/ 0 h 24"/>
                <a:gd name="T10" fmla="*/ 3 w 44"/>
                <a:gd name="T11" fmla="*/ 0 h 24"/>
                <a:gd name="T12" fmla="*/ 3 w 44"/>
                <a:gd name="T13" fmla="*/ 0 h 24"/>
                <a:gd name="T14" fmla="*/ 3 w 44"/>
                <a:gd name="T15" fmla="*/ 0 h 24"/>
                <a:gd name="T16" fmla="*/ 3 w 44"/>
                <a:gd name="T17" fmla="*/ 0 h 24"/>
                <a:gd name="T18" fmla="*/ 3 w 44"/>
                <a:gd name="T19" fmla="*/ 0 h 24"/>
                <a:gd name="T20" fmla="*/ 3 w 44"/>
                <a:gd name="T21" fmla="*/ 0 h 24"/>
                <a:gd name="T22" fmla="*/ 3 w 44"/>
                <a:gd name="T23" fmla="*/ 0 h 24"/>
                <a:gd name="T24" fmla="*/ 3 w 44"/>
                <a:gd name="T25" fmla="*/ 0 h 24"/>
                <a:gd name="T26" fmla="*/ 3 w 44"/>
                <a:gd name="T27" fmla="*/ 0 h 24"/>
                <a:gd name="T28" fmla="*/ 1 w 44"/>
                <a:gd name="T29" fmla="*/ 0 h 24"/>
                <a:gd name="T30" fmla="*/ 1 w 44"/>
                <a:gd name="T31" fmla="*/ 0 h 24"/>
                <a:gd name="T32" fmla="*/ 1 w 44"/>
                <a:gd name="T33" fmla="*/ 0 h 24"/>
                <a:gd name="T34" fmla="*/ 1 w 44"/>
                <a:gd name="T35" fmla="*/ 0 h 24"/>
                <a:gd name="T36" fmla="*/ 1 w 44"/>
                <a:gd name="T37" fmla="*/ 0 h 24"/>
                <a:gd name="T38" fmla="*/ 1 w 44"/>
                <a:gd name="T39" fmla="*/ 0 h 24"/>
                <a:gd name="T40" fmla="*/ 1 w 44"/>
                <a:gd name="T41" fmla="*/ 0 h 24"/>
                <a:gd name="T42" fmla="*/ 1 w 44"/>
                <a:gd name="T43" fmla="*/ 0 h 24"/>
                <a:gd name="T44" fmla="*/ 1 w 44"/>
                <a:gd name="T45" fmla="*/ 0 h 24"/>
                <a:gd name="T46" fmla="*/ 0 w 44"/>
                <a:gd name="T47" fmla="*/ 0 h 24"/>
                <a:gd name="T48" fmla="*/ 0 w 44"/>
                <a:gd name="T49" fmla="*/ 0 h 24"/>
                <a:gd name="T50" fmla="*/ 0 w 44"/>
                <a:gd name="T51" fmla="*/ 0 h 24"/>
                <a:gd name="T52" fmla="*/ 1 w 44"/>
                <a:gd name="T53" fmla="*/ 0 h 24"/>
                <a:gd name="T54" fmla="*/ 1 w 44"/>
                <a:gd name="T55" fmla="*/ 0 h 24"/>
                <a:gd name="T56" fmla="*/ 1 w 44"/>
                <a:gd name="T57" fmla="*/ 0 h 24"/>
                <a:gd name="T58" fmla="*/ 1 w 44"/>
                <a:gd name="T59" fmla="*/ 1 h 24"/>
                <a:gd name="T60" fmla="*/ 1 w 44"/>
                <a:gd name="T61" fmla="*/ 1 h 24"/>
                <a:gd name="T62" fmla="*/ 1 w 44"/>
                <a:gd name="T63" fmla="*/ 1 h 24"/>
                <a:gd name="T64" fmla="*/ 1 w 44"/>
                <a:gd name="T65" fmla="*/ 1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"/>
                <a:gd name="T100" fmla="*/ 0 h 24"/>
                <a:gd name="T101" fmla="*/ 44 w 44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" h="24">
                  <a:moveTo>
                    <a:pt x="21" y="24"/>
                  </a:moveTo>
                  <a:lnTo>
                    <a:pt x="27" y="24"/>
                  </a:lnTo>
                  <a:lnTo>
                    <a:pt x="30" y="24"/>
                  </a:lnTo>
                  <a:lnTo>
                    <a:pt x="34" y="22"/>
                  </a:lnTo>
                  <a:lnTo>
                    <a:pt x="38" y="20"/>
                  </a:lnTo>
                  <a:lnTo>
                    <a:pt x="40" y="18"/>
                  </a:lnTo>
                  <a:lnTo>
                    <a:pt x="42" y="17"/>
                  </a:lnTo>
                  <a:lnTo>
                    <a:pt x="44" y="15"/>
                  </a:lnTo>
                  <a:lnTo>
                    <a:pt x="44" y="13"/>
                  </a:lnTo>
                  <a:lnTo>
                    <a:pt x="44" y="9"/>
                  </a:lnTo>
                  <a:lnTo>
                    <a:pt x="42" y="7"/>
                  </a:lnTo>
                  <a:lnTo>
                    <a:pt x="40" y="5"/>
                  </a:lnTo>
                  <a:lnTo>
                    <a:pt x="38" y="3"/>
                  </a:lnTo>
                  <a:lnTo>
                    <a:pt x="34" y="2"/>
                  </a:lnTo>
                  <a:lnTo>
                    <a:pt x="30" y="2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3" y="24"/>
                  </a:lnTo>
                  <a:lnTo>
                    <a:pt x="17" y="24"/>
                  </a:lnTo>
                  <a:lnTo>
                    <a:pt x="21" y="2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72" name="Group 489"/>
            <p:cNvGrpSpPr>
              <a:grpSpLocks/>
            </p:cNvGrpSpPr>
            <p:nvPr/>
          </p:nvGrpSpPr>
          <p:grpSpPr bwMode="auto">
            <a:xfrm>
              <a:off x="3132" y="3480"/>
              <a:ext cx="22" cy="10"/>
              <a:chOff x="2834" y="3527"/>
              <a:chExt cx="21" cy="13"/>
            </a:xfrm>
          </p:grpSpPr>
          <p:sp>
            <p:nvSpPr>
              <p:cNvPr id="21110" name="Freeform 490"/>
              <p:cNvSpPr>
                <a:spLocks/>
              </p:cNvSpPr>
              <p:nvPr/>
            </p:nvSpPr>
            <p:spPr bwMode="auto">
              <a:xfrm>
                <a:off x="2834" y="3527"/>
                <a:ext cx="21" cy="13"/>
              </a:xfrm>
              <a:custGeom>
                <a:avLst/>
                <a:gdLst>
                  <a:gd name="T0" fmla="*/ 1 w 44"/>
                  <a:gd name="T1" fmla="*/ 2 h 24"/>
                  <a:gd name="T2" fmla="*/ 1 w 44"/>
                  <a:gd name="T3" fmla="*/ 2 h 24"/>
                  <a:gd name="T4" fmla="*/ 1 w 44"/>
                  <a:gd name="T5" fmla="*/ 2 h 24"/>
                  <a:gd name="T6" fmla="*/ 2 w 44"/>
                  <a:gd name="T7" fmla="*/ 2 h 24"/>
                  <a:gd name="T8" fmla="*/ 2 w 44"/>
                  <a:gd name="T9" fmla="*/ 2 h 24"/>
                  <a:gd name="T10" fmla="*/ 2 w 44"/>
                  <a:gd name="T11" fmla="*/ 2 h 24"/>
                  <a:gd name="T12" fmla="*/ 2 w 44"/>
                  <a:gd name="T13" fmla="*/ 2 h 24"/>
                  <a:gd name="T14" fmla="*/ 2 w 44"/>
                  <a:gd name="T15" fmla="*/ 1 h 24"/>
                  <a:gd name="T16" fmla="*/ 2 w 44"/>
                  <a:gd name="T17" fmla="*/ 1 h 24"/>
                  <a:gd name="T18" fmla="*/ 2 w 44"/>
                  <a:gd name="T19" fmla="*/ 1 h 24"/>
                  <a:gd name="T20" fmla="*/ 2 w 44"/>
                  <a:gd name="T21" fmla="*/ 1 h 24"/>
                  <a:gd name="T22" fmla="*/ 2 w 44"/>
                  <a:gd name="T23" fmla="*/ 1 h 24"/>
                  <a:gd name="T24" fmla="*/ 2 w 44"/>
                  <a:gd name="T25" fmla="*/ 1 h 24"/>
                  <a:gd name="T26" fmla="*/ 2 w 44"/>
                  <a:gd name="T27" fmla="*/ 1 h 24"/>
                  <a:gd name="T28" fmla="*/ 1 w 44"/>
                  <a:gd name="T29" fmla="*/ 1 h 24"/>
                  <a:gd name="T30" fmla="*/ 1 w 44"/>
                  <a:gd name="T31" fmla="*/ 0 h 24"/>
                  <a:gd name="T32" fmla="*/ 1 w 44"/>
                  <a:gd name="T33" fmla="*/ 0 h 24"/>
                  <a:gd name="T34" fmla="*/ 1 w 44"/>
                  <a:gd name="T35" fmla="*/ 0 h 24"/>
                  <a:gd name="T36" fmla="*/ 0 w 44"/>
                  <a:gd name="T37" fmla="*/ 1 h 24"/>
                  <a:gd name="T38" fmla="*/ 0 w 44"/>
                  <a:gd name="T39" fmla="*/ 1 h 24"/>
                  <a:gd name="T40" fmla="*/ 0 w 44"/>
                  <a:gd name="T41" fmla="*/ 1 h 24"/>
                  <a:gd name="T42" fmla="*/ 0 w 44"/>
                  <a:gd name="T43" fmla="*/ 1 h 24"/>
                  <a:gd name="T44" fmla="*/ 0 w 44"/>
                  <a:gd name="T45" fmla="*/ 1 h 24"/>
                  <a:gd name="T46" fmla="*/ 0 w 44"/>
                  <a:gd name="T47" fmla="*/ 1 h 24"/>
                  <a:gd name="T48" fmla="*/ 0 w 44"/>
                  <a:gd name="T49" fmla="*/ 1 h 24"/>
                  <a:gd name="T50" fmla="*/ 0 w 44"/>
                  <a:gd name="T51" fmla="*/ 1 h 24"/>
                  <a:gd name="T52" fmla="*/ 0 w 44"/>
                  <a:gd name="T53" fmla="*/ 2 h 24"/>
                  <a:gd name="T54" fmla="*/ 0 w 44"/>
                  <a:gd name="T55" fmla="*/ 2 h 24"/>
                  <a:gd name="T56" fmla="*/ 0 w 44"/>
                  <a:gd name="T57" fmla="*/ 2 h 24"/>
                  <a:gd name="T58" fmla="*/ 0 w 44"/>
                  <a:gd name="T59" fmla="*/ 2 h 24"/>
                  <a:gd name="T60" fmla="*/ 0 w 44"/>
                  <a:gd name="T61" fmla="*/ 2 h 24"/>
                  <a:gd name="T62" fmla="*/ 1 w 44"/>
                  <a:gd name="T63" fmla="*/ 2 h 24"/>
                  <a:gd name="T64" fmla="*/ 1 w 44"/>
                  <a:gd name="T65" fmla="*/ 2 h 2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"/>
                  <a:gd name="T100" fmla="*/ 0 h 24"/>
                  <a:gd name="T101" fmla="*/ 44 w 44"/>
                  <a:gd name="T102" fmla="*/ 24 h 2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4" h="24">
                    <a:moveTo>
                      <a:pt x="21" y="24"/>
                    </a:moveTo>
                    <a:lnTo>
                      <a:pt x="27" y="24"/>
                    </a:lnTo>
                    <a:lnTo>
                      <a:pt x="30" y="24"/>
                    </a:lnTo>
                    <a:lnTo>
                      <a:pt x="34" y="22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7"/>
                    </a:lnTo>
                    <a:lnTo>
                      <a:pt x="44" y="15"/>
                    </a:lnTo>
                    <a:lnTo>
                      <a:pt x="44" y="13"/>
                    </a:lnTo>
                    <a:lnTo>
                      <a:pt x="44" y="9"/>
                    </a:lnTo>
                    <a:lnTo>
                      <a:pt x="42" y="7"/>
                    </a:lnTo>
                    <a:lnTo>
                      <a:pt x="40" y="5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7"/>
                    </a:lnTo>
                    <a:lnTo>
                      <a:pt x="4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3" y="24"/>
                    </a:lnTo>
                    <a:lnTo>
                      <a:pt x="17" y="24"/>
                    </a:lnTo>
                    <a:lnTo>
                      <a:pt x="21" y="2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11" name="Freeform 491"/>
              <p:cNvSpPr>
                <a:spLocks/>
              </p:cNvSpPr>
              <p:nvPr/>
            </p:nvSpPr>
            <p:spPr bwMode="auto">
              <a:xfrm>
                <a:off x="2834" y="3527"/>
                <a:ext cx="21" cy="13"/>
              </a:xfrm>
              <a:custGeom>
                <a:avLst/>
                <a:gdLst>
                  <a:gd name="T0" fmla="*/ 1 w 44"/>
                  <a:gd name="T1" fmla="*/ 2 h 24"/>
                  <a:gd name="T2" fmla="*/ 1 w 44"/>
                  <a:gd name="T3" fmla="*/ 2 h 24"/>
                  <a:gd name="T4" fmla="*/ 1 w 44"/>
                  <a:gd name="T5" fmla="*/ 2 h 24"/>
                  <a:gd name="T6" fmla="*/ 2 w 44"/>
                  <a:gd name="T7" fmla="*/ 2 h 24"/>
                  <a:gd name="T8" fmla="*/ 2 w 44"/>
                  <a:gd name="T9" fmla="*/ 2 h 24"/>
                  <a:gd name="T10" fmla="*/ 2 w 44"/>
                  <a:gd name="T11" fmla="*/ 2 h 24"/>
                  <a:gd name="T12" fmla="*/ 2 w 44"/>
                  <a:gd name="T13" fmla="*/ 2 h 24"/>
                  <a:gd name="T14" fmla="*/ 2 w 44"/>
                  <a:gd name="T15" fmla="*/ 1 h 24"/>
                  <a:gd name="T16" fmla="*/ 2 w 44"/>
                  <a:gd name="T17" fmla="*/ 1 h 24"/>
                  <a:gd name="T18" fmla="*/ 2 w 44"/>
                  <a:gd name="T19" fmla="*/ 1 h 24"/>
                  <a:gd name="T20" fmla="*/ 2 w 44"/>
                  <a:gd name="T21" fmla="*/ 1 h 24"/>
                  <a:gd name="T22" fmla="*/ 2 w 44"/>
                  <a:gd name="T23" fmla="*/ 1 h 24"/>
                  <a:gd name="T24" fmla="*/ 2 w 44"/>
                  <a:gd name="T25" fmla="*/ 1 h 24"/>
                  <a:gd name="T26" fmla="*/ 2 w 44"/>
                  <a:gd name="T27" fmla="*/ 1 h 24"/>
                  <a:gd name="T28" fmla="*/ 1 w 44"/>
                  <a:gd name="T29" fmla="*/ 1 h 24"/>
                  <a:gd name="T30" fmla="*/ 1 w 44"/>
                  <a:gd name="T31" fmla="*/ 0 h 24"/>
                  <a:gd name="T32" fmla="*/ 1 w 44"/>
                  <a:gd name="T33" fmla="*/ 0 h 24"/>
                  <a:gd name="T34" fmla="*/ 1 w 44"/>
                  <a:gd name="T35" fmla="*/ 0 h 24"/>
                  <a:gd name="T36" fmla="*/ 0 w 44"/>
                  <a:gd name="T37" fmla="*/ 1 h 24"/>
                  <a:gd name="T38" fmla="*/ 0 w 44"/>
                  <a:gd name="T39" fmla="*/ 1 h 24"/>
                  <a:gd name="T40" fmla="*/ 0 w 44"/>
                  <a:gd name="T41" fmla="*/ 1 h 24"/>
                  <a:gd name="T42" fmla="*/ 0 w 44"/>
                  <a:gd name="T43" fmla="*/ 1 h 24"/>
                  <a:gd name="T44" fmla="*/ 0 w 44"/>
                  <a:gd name="T45" fmla="*/ 1 h 24"/>
                  <a:gd name="T46" fmla="*/ 0 w 44"/>
                  <a:gd name="T47" fmla="*/ 1 h 24"/>
                  <a:gd name="T48" fmla="*/ 0 w 44"/>
                  <a:gd name="T49" fmla="*/ 1 h 24"/>
                  <a:gd name="T50" fmla="*/ 0 w 44"/>
                  <a:gd name="T51" fmla="*/ 1 h 24"/>
                  <a:gd name="T52" fmla="*/ 0 w 44"/>
                  <a:gd name="T53" fmla="*/ 2 h 24"/>
                  <a:gd name="T54" fmla="*/ 0 w 44"/>
                  <a:gd name="T55" fmla="*/ 2 h 24"/>
                  <a:gd name="T56" fmla="*/ 0 w 44"/>
                  <a:gd name="T57" fmla="*/ 2 h 24"/>
                  <a:gd name="T58" fmla="*/ 0 w 44"/>
                  <a:gd name="T59" fmla="*/ 2 h 24"/>
                  <a:gd name="T60" fmla="*/ 0 w 44"/>
                  <a:gd name="T61" fmla="*/ 2 h 24"/>
                  <a:gd name="T62" fmla="*/ 1 w 44"/>
                  <a:gd name="T63" fmla="*/ 2 h 24"/>
                  <a:gd name="T64" fmla="*/ 1 w 44"/>
                  <a:gd name="T65" fmla="*/ 2 h 2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"/>
                  <a:gd name="T100" fmla="*/ 0 h 24"/>
                  <a:gd name="T101" fmla="*/ 44 w 44"/>
                  <a:gd name="T102" fmla="*/ 24 h 2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4" h="24">
                    <a:moveTo>
                      <a:pt x="21" y="24"/>
                    </a:moveTo>
                    <a:lnTo>
                      <a:pt x="27" y="24"/>
                    </a:lnTo>
                    <a:lnTo>
                      <a:pt x="30" y="24"/>
                    </a:lnTo>
                    <a:lnTo>
                      <a:pt x="34" y="22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7"/>
                    </a:lnTo>
                    <a:lnTo>
                      <a:pt x="44" y="15"/>
                    </a:lnTo>
                    <a:lnTo>
                      <a:pt x="44" y="13"/>
                    </a:lnTo>
                    <a:lnTo>
                      <a:pt x="44" y="9"/>
                    </a:lnTo>
                    <a:lnTo>
                      <a:pt x="42" y="7"/>
                    </a:lnTo>
                    <a:lnTo>
                      <a:pt x="40" y="5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7"/>
                    </a:lnTo>
                    <a:lnTo>
                      <a:pt x="4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3" y="24"/>
                    </a:lnTo>
                    <a:lnTo>
                      <a:pt x="17" y="24"/>
                    </a:lnTo>
                    <a:lnTo>
                      <a:pt x="21" y="2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23" name="Freeform 492"/>
            <p:cNvSpPr>
              <a:spLocks/>
            </p:cNvSpPr>
            <p:nvPr/>
          </p:nvSpPr>
          <p:spPr bwMode="auto">
            <a:xfrm>
              <a:off x="2297" y="2740"/>
              <a:ext cx="13" cy="13"/>
            </a:xfrm>
            <a:custGeom>
              <a:avLst/>
              <a:gdLst>
                <a:gd name="T0" fmla="*/ 0 w 27"/>
                <a:gd name="T1" fmla="*/ 1 h 32"/>
                <a:gd name="T2" fmla="*/ 0 w 27"/>
                <a:gd name="T3" fmla="*/ 1 h 32"/>
                <a:gd name="T4" fmla="*/ 1 w 27"/>
                <a:gd name="T5" fmla="*/ 1 h 32"/>
                <a:gd name="T6" fmla="*/ 1 w 27"/>
                <a:gd name="T7" fmla="*/ 1 h 32"/>
                <a:gd name="T8" fmla="*/ 1 w 27"/>
                <a:gd name="T9" fmla="*/ 1 h 32"/>
                <a:gd name="T10" fmla="*/ 1 w 27"/>
                <a:gd name="T11" fmla="*/ 1 h 32"/>
                <a:gd name="T12" fmla="*/ 1 w 27"/>
                <a:gd name="T13" fmla="*/ 1 h 32"/>
                <a:gd name="T14" fmla="*/ 1 w 27"/>
                <a:gd name="T15" fmla="*/ 0 h 32"/>
                <a:gd name="T16" fmla="*/ 1 w 27"/>
                <a:gd name="T17" fmla="*/ 0 h 32"/>
                <a:gd name="T18" fmla="*/ 1 w 27"/>
                <a:gd name="T19" fmla="*/ 0 h 32"/>
                <a:gd name="T20" fmla="*/ 1 w 27"/>
                <a:gd name="T21" fmla="*/ 0 h 32"/>
                <a:gd name="T22" fmla="*/ 1 w 27"/>
                <a:gd name="T23" fmla="*/ 0 h 32"/>
                <a:gd name="T24" fmla="*/ 1 w 27"/>
                <a:gd name="T25" fmla="*/ 0 h 32"/>
                <a:gd name="T26" fmla="*/ 1 w 27"/>
                <a:gd name="T27" fmla="*/ 0 h 32"/>
                <a:gd name="T28" fmla="*/ 1 w 27"/>
                <a:gd name="T29" fmla="*/ 0 h 32"/>
                <a:gd name="T30" fmla="*/ 0 w 27"/>
                <a:gd name="T31" fmla="*/ 0 h 32"/>
                <a:gd name="T32" fmla="*/ 0 w 27"/>
                <a:gd name="T33" fmla="*/ 0 h 32"/>
                <a:gd name="T34" fmla="*/ 0 w 27"/>
                <a:gd name="T35" fmla="*/ 0 h 32"/>
                <a:gd name="T36" fmla="*/ 0 w 27"/>
                <a:gd name="T37" fmla="*/ 0 h 32"/>
                <a:gd name="T38" fmla="*/ 0 w 27"/>
                <a:gd name="T39" fmla="*/ 0 h 32"/>
                <a:gd name="T40" fmla="*/ 0 w 27"/>
                <a:gd name="T41" fmla="*/ 0 h 32"/>
                <a:gd name="T42" fmla="*/ 0 w 27"/>
                <a:gd name="T43" fmla="*/ 0 h 32"/>
                <a:gd name="T44" fmla="*/ 0 w 27"/>
                <a:gd name="T45" fmla="*/ 0 h 32"/>
                <a:gd name="T46" fmla="*/ 0 w 27"/>
                <a:gd name="T47" fmla="*/ 0 h 32"/>
                <a:gd name="T48" fmla="*/ 0 w 27"/>
                <a:gd name="T49" fmla="*/ 0 h 32"/>
                <a:gd name="T50" fmla="*/ 0 w 27"/>
                <a:gd name="T51" fmla="*/ 0 h 32"/>
                <a:gd name="T52" fmla="*/ 0 w 27"/>
                <a:gd name="T53" fmla="*/ 1 h 32"/>
                <a:gd name="T54" fmla="*/ 0 w 27"/>
                <a:gd name="T55" fmla="*/ 1 h 32"/>
                <a:gd name="T56" fmla="*/ 0 w 27"/>
                <a:gd name="T57" fmla="*/ 1 h 32"/>
                <a:gd name="T58" fmla="*/ 0 w 27"/>
                <a:gd name="T59" fmla="*/ 1 h 32"/>
                <a:gd name="T60" fmla="*/ 0 w 27"/>
                <a:gd name="T61" fmla="*/ 1 h 32"/>
                <a:gd name="T62" fmla="*/ 0 w 27"/>
                <a:gd name="T63" fmla="*/ 1 h 32"/>
                <a:gd name="T64" fmla="*/ 0 w 27"/>
                <a:gd name="T65" fmla="*/ 1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32"/>
                <a:gd name="T101" fmla="*/ 27 w 27"/>
                <a:gd name="T102" fmla="*/ 32 h 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32">
                  <a:moveTo>
                    <a:pt x="14" y="32"/>
                  </a:moveTo>
                  <a:lnTo>
                    <a:pt x="15" y="32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5" y="22"/>
                  </a:lnTo>
                  <a:lnTo>
                    <a:pt x="27" y="18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5" y="9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1" y="3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2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24" name="Freeform 493"/>
            <p:cNvSpPr>
              <a:spLocks/>
            </p:cNvSpPr>
            <p:nvPr/>
          </p:nvSpPr>
          <p:spPr bwMode="auto">
            <a:xfrm>
              <a:off x="2297" y="2740"/>
              <a:ext cx="13" cy="13"/>
            </a:xfrm>
            <a:custGeom>
              <a:avLst/>
              <a:gdLst>
                <a:gd name="T0" fmla="*/ 0 w 27"/>
                <a:gd name="T1" fmla="*/ 1 h 32"/>
                <a:gd name="T2" fmla="*/ 0 w 27"/>
                <a:gd name="T3" fmla="*/ 1 h 32"/>
                <a:gd name="T4" fmla="*/ 1 w 27"/>
                <a:gd name="T5" fmla="*/ 1 h 32"/>
                <a:gd name="T6" fmla="*/ 1 w 27"/>
                <a:gd name="T7" fmla="*/ 1 h 32"/>
                <a:gd name="T8" fmla="*/ 1 w 27"/>
                <a:gd name="T9" fmla="*/ 1 h 32"/>
                <a:gd name="T10" fmla="*/ 1 w 27"/>
                <a:gd name="T11" fmla="*/ 1 h 32"/>
                <a:gd name="T12" fmla="*/ 1 w 27"/>
                <a:gd name="T13" fmla="*/ 1 h 32"/>
                <a:gd name="T14" fmla="*/ 1 w 27"/>
                <a:gd name="T15" fmla="*/ 0 h 32"/>
                <a:gd name="T16" fmla="*/ 1 w 27"/>
                <a:gd name="T17" fmla="*/ 0 h 32"/>
                <a:gd name="T18" fmla="*/ 1 w 27"/>
                <a:gd name="T19" fmla="*/ 0 h 32"/>
                <a:gd name="T20" fmla="*/ 1 w 27"/>
                <a:gd name="T21" fmla="*/ 0 h 32"/>
                <a:gd name="T22" fmla="*/ 1 w 27"/>
                <a:gd name="T23" fmla="*/ 0 h 32"/>
                <a:gd name="T24" fmla="*/ 1 w 27"/>
                <a:gd name="T25" fmla="*/ 0 h 32"/>
                <a:gd name="T26" fmla="*/ 1 w 27"/>
                <a:gd name="T27" fmla="*/ 0 h 32"/>
                <a:gd name="T28" fmla="*/ 1 w 27"/>
                <a:gd name="T29" fmla="*/ 0 h 32"/>
                <a:gd name="T30" fmla="*/ 0 w 27"/>
                <a:gd name="T31" fmla="*/ 0 h 32"/>
                <a:gd name="T32" fmla="*/ 0 w 27"/>
                <a:gd name="T33" fmla="*/ 0 h 32"/>
                <a:gd name="T34" fmla="*/ 0 w 27"/>
                <a:gd name="T35" fmla="*/ 0 h 32"/>
                <a:gd name="T36" fmla="*/ 0 w 27"/>
                <a:gd name="T37" fmla="*/ 0 h 32"/>
                <a:gd name="T38" fmla="*/ 0 w 27"/>
                <a:gd name="T39" fmla="*/ 0 h 32"/>
                <a:gd name="T40" fmla="*/ 0 w 27"/>
                <a:gd name="T41" fmla="*/ 0 h 32"/>
                <a:gd name="T42" fmla="*/ 0 w 27"/>
                <a:gd name="T43" fmla="*/ 0 h 32"/>
                <a:gd name="T44" fmla="*/ 0 w 27"/>
                <a:gd name="T45" fmla="*/ 0 h 32"/>
                <a:gd name="T46" fmla="*/ 0 w 27"/>
                <a:gd name="T47" fmla="*/ 0 h 32"/>
                <a:gd name="T48" fmla="*/ 0 w 27"/>
                <a:gd name="T49" fmla="*/ 0 h 32"/>
                <a:gd name="T50" fmla="*/ 0 w 27"/>
                <a:gd name="T51" fmla="*/ 0 h 32"/>
                <a:gd name="T52" fmla="*/ 0 w 27"/>
                <a:gd name="T53" fmla="*/ 1 h 32"/>
                <a:gd name="T54" fmla="*/ 0 w 27"/>
                <a:gd name="T55" fmla="*/ 1 h 32"/>
                <a:gd name="T56" fmla="*/ 0 w 27"/>
                <a:gd name="T57" fmla="*/ 1 h 32"/>
                <a:gd name="T58" fmla="*/ 0 w 27"/>
                <a:gd name="T59" fmla="*/ 1 h 32"/>
                <a:gd name="T60" fmla="*/ 0 w 27"/>
                <a:gd name="T61" fmla="*/ 1 h 32"/>
                <a:gd name="T62" fmla="*/ 0 w 27"/>
                <a:gd name="T63" fmla="*/ 1 h 32"/>
                <a:gd name="T64" fmla="*/ 0 w 27"/>
                <a:gd name="T65" fmla="*/ 1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32"/>
                <a:gd name="T101" fmla="*/ 27 w 27"/>
                <a:gd name="T102" fmla="*/ 32 h 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32">
                  <a:moveTo>
                    <a:pt x="14" y="32"/>
                  </a:moveTo>
                  <a:lnTo>
                    <a:pt x="15" y="32"/>
                  </a:lnTo>
                  <a:lnTo>
                    <a:pt x="17" y="30"/>
                  </a:lnTo>
                  <a:lnTo>
                    <a:pt x="21" y="28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5" y="22"/>
                  </a:lnTo>
                  <a:lnTo>
                    <a:pt x="27" y="18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5" y="9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1" y="3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2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25" name="Freeform 494"/>
            <p:cNvSpPr>
              <a:spLocks/>
            </p:cNvSpPr>
            <p:nvPr/>
          </p:nvSpPr>
          <p:spPr bwMode="auto">
            <a:xfrm>
              <a:off x="2256" y="2642"/>
              <a:ext cx="41" cy="79"/>
            </a:xfrm>
            <a:custGeom>
              <a:avLst/>
              <a:gdLst>
                <a:gd name="T0" fmla="*/ 3 w 77"/>
                <a:gd name="T1" fmla="*/ 0 h 198"/>
                <a:gd name="T2" fmla="*/ 2 w 77"/>
                <a:gd name="T3" fmla="*/ 0 h 198"/>
                <a:gd name="T4" fmla="*/ 1 w 77"/>
                <a:gd name="T5" fmla="*/ 0 h 198"/>
                <a:gd name="T6" fmla="*/ 1 w 77"/>
                <a:gd name="T7" fmla="*/ 0 h 198"/>
                <a:gd name="T8" fmla="*/ 1 w 77"/>
                <a:gd name="T9" fmla="*/ 1 h 198"/>
                <a:gd name="T10" fmla="*/ 0 w 77"/>
                <a:gd name="T11" fmla="*/ 2 h 198"/>
                <a:gd name="T12" fmla="*/ 0 w 77"/>
                <a:gd name="T13" fmla="*/ 2 h 198"/>
                <a:gd name="T14" fmla="*/ 1 w 77"/>
                <a:gd name="T15" fmla="*/ 2 h 198"/>
                <a:gd name="T16" fmla="*/ 1 w 77"/>
                <a:gd name="T17" fmla="*/ 3 h 198"/>
                <a:gd name="T18" fmla="*/ 1 w 77"/>
                <a:gd name="T19" fmla="*/ 3 h 198"/>
                <a:gd name="T20" fmla="*/ 1 w 77"/>
                <a:gd name="T21" fmla="*/ 3 h 198"/>
                <a:gd name="T22" fmla="*/ 1 w 77"/>
                <a:gd name="T23" fmla="*/ 3 h 198"/>
                <a:gd name="T24" fmla="*/ 1 w 77"/>
                <a:gd name="T25" fmla="*/ 4 h 198"/>
                <a:gd name="T26" fmla="*/ 1 w 77"/>
                <a:gd name="T27" fmla="*/ 4 h 198"/>
                <a:gd name="T28" fmla="*/ 1 w 77"/>
                <a:gd name="T29" fmla="*/ 4 h 198"/>
                <a:gd name="T30" fmla="*/ 2 w 77"/>
                <a:gd name="T31" fmla="*/ 4 h 198"/>
                <a:gd name="T32" fmla="*/ 2 w 77"/>
                <a:gd name="T33" fmla="*/ 5 h 198"/>
                <a:gd name="T34" fmla="*/ 3 w 77"/>
                <a:gd name="T35" fmla="*/ 5 h 198"/>
                <a:gd name="T36" fmla="*/ 3 w 77"/>
                <a:gd name="T37" fmla="*/ 5 h 198"/>
                <a:gd name="T38" fmla="*/ 3 w 77"/>
                <a:gd name="T39" fmla="*/ 5 h 198"/>
                <a:gd name="T40" fmla="*/ 4 w 77"/>
                <a:gd name="T41" fmla="*/ 5 h 198"/>
                <a:gd name="T42" fmla="*/ 4 w 77"/>
                <a:gd name="T43" fmla="*/ 4 h 198"/>
                <a:gd name="T44" fmla="*/ 4 w 77"/>
                <a:gd name="T45" fmla="*/ 4 h 198"/>
                <a:gd name="T46" fmla="*/ 4 w 77"/>
                <a:gd name="T47" fmla="*/ 3 h 198"/>
                <a:gd name="T48" fmla="*/ 5 w 77"/>
                <a:gd name="T49" fmla="*/ 2 h 198"/>
                <a:gd name="T50" fmla="*/ 5 w 77"/>
                <a:gd name="T51" fmla="*/ 2 h 198"/>
                <a:gd name="T52" fmla="*/ 5 w 77"/>
                <a:gd name="T53" fmla="*/ 2 h 198"/>
                <a:gd name="T54" fmla="*/ 6 w 77"/>
                <a:gd name="T55" fmla="*/ 1 h 198"/>
                <a:gd name="T56" fmla="*/ 6 w 77"/>
                <a:gd name="T57" fmla="*/ 1 h 198"/>
                <a:gd name="T58" fmla="*/ 6 w 77"/>
                <a:gd name="T59" fmla="*/ 1 h 198"/>
                <a:gd name="T60" fmla="*/ 6 w 77"/>
                <a:gd name="T61" fmla="*/ 1 h 198"/>
                <a:gd name="T62" fmla="*/ 6 w 77"/>
                <a:gd name="T63" fmla="*/ 1 h 198"/>
                <a:gd name="T64" fmla="*/ 6 w 77"/>
                <a:gd name="T65" fmla="*/ 0 h 198"/>
                <a:gd name="T66" fmla="*/ 6 w 77"/>
                <a:gd name="T67" fmla="*/ 0 h 198"/>
                <a:gd name="T68" fmla="*/ 6 w 77"/>
                <a:gd name="T69" fmla="*/ 0 h 198"/>
                <a:gd name="T70" fmla="*/ 5 w 77"/>
                <a:gd name="T71" fmla="*/ 0 h 198"/>
                <a:gd name="T72" fmla="*/ 4 w 77"/>
                <a:gd name="T73" fmla="*/ 0 h 198"/>
                <a:gd name="T74" fmla="*/ 3 w 77"/>
                <a:gd name="T75" fmla="*/ 0 h 1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7"/>
                <a:gd name="T115" fmla="*/ 0 h 198"/>
                <a:gd name="T116" fmla="*/ 77 w 77"/>
                <a:gd name="T117" fmla="*/ 198 h 19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7" h="198">
                  <a:moveTo>
                    <a:pt x="44" y="0"/>
                  </a:moveTo>
                  <a:lnTo>
                    <a:pt x="38" y="0"/>
                  </a:lnTo>
                  <a:lnTo>
                    <a:pt x="27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8" y="13"/>
                  </a:lnTo>
                  <a:lnTo>
                    <a:pt x="6" y="15"/>
                  </a:lnTo>
                  <a:lnTo>
                    <a:pt x="4" y="26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0" y="94"/>
                  </a:lnTo>
                  <a:lnTo>
                    <a:pt x="2" y="98"/>
                  </a:lnTo>
                  <a:lnTo>
                    <a:pt x="2" y="102"/>
                  </a:lnTo>
                  <a:lnTo>
                    <a:pt x="6" y="109"/>
                  </a:lnTo>
                  <a:lnTo>
                    <a:pt x="8" y="113"/>
                  </a:lnTo>
                  <a:lnTo>
                    <a:pt x="8" y="117"/>
                  </a:lnTo>
                  <a:lnTo>
                    <a:pt x="6" y="122"/>
                  </a:lnTo>
                  <a:lnTo>
                    <a:pt x="4" y="126"/>
                  </a:lnTo>
                  <a:lnTo>
                    <a:pt x="2" y="128"/>
                  </a:lnTo>
                  <a:lnTo>
                    <a:pt x="2" y="132"/>
                  </a:lnTo>
                  <a:lnTo>
                    <a:pt x="2" y="136"/>
                  </a:lnTo>
                  <a:lnTo>
                    <a:pt x="2" y="139"/>
                  </a:lnTo>
                  <a:lnTo>
                    <a:pt x="2" y="145"/>
                  </a:lnTo>
                  <a:lnTo>
                    <a:pt x="6" y="152"/>
                  </a:lnTo>
                  <a:lnTo>
                    <a:pt x="10" y="162"/>
                  </a:lnTo>
                  <a:lnTo>
                    <a:pt x="15" y="171"/>
                  </a:lnTo>
                  <a:lnTo>
                    <a:pt x="19" y="179"/>
                  </a:lnTo>
                  <a:lnTo>
                    <a:pt x="25" y="186"/>
                  </a:lnTo>
                  <a:lnTo>
                    <a:pt x="29" y="192"/>
                  </a:lnTo>
                  <a:lnTo>
                    <a:pt x="32" y="196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8" y="198"/>
                  </a:lnTo>
                  <a:lnTo>
                    <a:pt x="42" y="196"/>
                  </a:lnTo>
                  <a:lnTo>
                    <a:pt x="44" y="192"/>
                  </a:lnTo>
                  <a:lnTo>
                    <a:pt x="45" y="190"/>
                  </a:lnTo>
                  <a:lnTo>
                    <a:pt x="47" y="184"/>
                  </a:lnTo>
                  <a:lnTo>
                    <a:pt x="51" y="181"/>
                  </a:lnTo>
                  <a:lnTo>
                    <a:pt x="51" y="175"/>
                  </a:lnTo>
                  <a:lnTo>
                    <a:pt x="53" y="166"/>
                  </a:lnTo>
                  <a:lnTo>
                    <a:pt x="53" y="156"/>
                  </a:lnTo>
                  <a:lnTo>
                    <a:pt x="53" y="145"/>
                  </a:lnTo>
                  <a:lnTo>
                    <a:pt x="51" y="124"/>
                  </a:lnTo>
                  <a:lnTo>
                    <a:pt x="51" y="115"/>
                  </a:lnTo>
                  <a:lnTo>
                    <a:pt x="64" y="87"/>
                  </a:lnTo>
                  <a:lnTo>
                    <a:pt x="64" y="79"/>
                  </a:lnTo>
                  <a:lnTo>
                    <a:pt x="66" y="68"/>
                  </a:lnTo>
                  <a:lnTo>
                    <a:pt x="66" y="60"/>
                  </a:lnTo>
                  <a:lnTo>
                    <a:pt x="68" y="55"/>
                  </a:lnTo>
                  <a:lnTo>
                    <a:pt x="68" y="51"/>
                  </a:lnTo>
                  <a:lnTo>
                    <a:pt x="70" y="51"/>
                  </a:lnTo>
                  <a:lnTo>
                    <a:pt x="70" y="49"/>
                  </a:lnTo>
                  <a:lnTo>
                    <a:pt x="72" y="49"/>
                  </a:lnTo>
                  <a:lnTo>
                    <a:pt x="72" y="47"/>
                  </a:lnTo>
                  <a:lnTo>
                    <a:pt x="74" y="45"/>
                  </a:lnTo>
                  <a:lnTo>
                    <a:pt x="74" y="43"/>
                  </a:lnTo>
                  <a:lnTo>
                    <a:pt x="74" y="42"/>
                  </a:lnTo>
                  <a:lnTo>
                    <a:pt x="74" y="36"/>
                  </a:lnTo>
                  <a:lnTo>
                    <a:pt x="74" y="26"/>
                  </a:lnTo>
                  <a:lnTo>
                    <a:pt x="74" y="19"/>
                  </a:lnTo>
                  <a:lnTo>
                    <a:pt x="74" y="11"/>
                  </a:lnTo>
                  <a:lnTo>
                    <a:pt x="74" y="8"/>
                  </a:lnTo>
                  <a:lnTo>
                    <a:pt x="76" y="4"/>
                  </a:lnTo>
                  <a:lnTo>
                    <a:pt x="76" y="2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4" y="2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26" name="Freeform 495"/>
            <p:cNvSpPr>
              <a:spLocks/>
            </p:cNvSpPr>
            <p:nvPr/>
          </p:nvSpPr>
          <p:spPr bwMode="auto">
            <a:xfrm>
              <a:off x="2256" y="2642"/>
              <a:ext cx="41" cy="79"/>
            </a:xfrm>
            <a:custGeom>
              <a:avLst/>
              <a:gdLst>
                <a:gd name="T0" fmla="*/ 3 w 77"/>
                <a:gd name="T1" fmla="*/ 0 h 198"/>
                <a:gd name="T2" fmla="*/ 2 w 77"/>
                <a:gd name="T3" fmla="*/ 0 h 198"/>
                <a:gd name="T4" fmla="*/ 1 w 77"/>
                <a:gd name="T5" fmla="*/ 0 h 198"/>
                <a:gd name="T6" fmla="*/ 1 w 77"/>
                <a:gd name="T7" fmla="*/ 0 h 198"/>
                <a:gd name="T8" fmla="*/ 1 w 77"/>
                <a:gd name="T9" fmla="*/ 1 h 198"/>
                <a:gd name="T10" fmla="*/ 0 w 77"/>
                <a:gd name="T11" fmla="*/ 2 h 198"/>
                <a:gd name="T12" fmla="*/ 0 w 77"/>
                <a:gd name="T13" fmla="*/ 2 h 198"/>
                <a:gd name="T14" fmla="*/ 1 w 77"/>
                <a:gd name="T15" fmla="*/ 2 h 198"/>
                <a:gd name="T16" fmla="*/ 1 w 77"/>
                <a:gd name="T17" fmla="*/ 3 h 198"/>
                <a:gd name="T18" fmla="*/ 1 w 77"/>
                <a:gd name="T19" fmla="*/ 3 h 198"/>
                <a:gd name="T20" fmla="*/ 1 w 77"/>
                <a:gd name="T21" fmla="*/ 3 h 198"/>
                <a:gd name="T22" fmla="*/ 1 w 77"/>
                <a:gd name="T23" fmla="*/ 3 h 198"/>
                <a:gd name="T24" fmla="*/ 1 w 77"/>
                <a:gd name="T25" fmla="*/ 4 h 198"/>
                <a:gd name="T26" fmla="*/ 1 w 77"/>
                <a:gd name="T27" fmla="*/ 4 h 198"/>
                <a:gd name="T28" fmla="*/ 1 w 77"/>
                <a:gd name="T29" fmla="*/ 4 h 198"/>
                <a:gd name="T30" fmla="*/ 2 w 77"/>
                <a:gd name="T31" fmla="*/ 4 h 198"/>
                <a:gd name="T32" fmla="*/ 2 w 77"/>
                <a:gd name="T33" fmla="*/ 5 h 198"/>
                <a:gd name="T34" fmla="*/ 3 w 77"/>
                <a:gd name="T35" fmla="*/ 5 h 198"/>
                <a:gd name="T36" fmla="*/ 3 w 77"/>
                <a:gd name="T37" fmla="*/ 5 h 198"/>
                <a:gd name="T38" fmla="*/ 3 w 77"/>
                <a:gd name="T39" fmla="*/ 5 h 198"/>
                <a:gd name="T40" fmla="*/ 4 w 77"/>
                <a:gd name="T41" fmla="*/ 5 h 198"/>
                <a:gd name="T42" fmla="*/ 4 w 77"/>
                <a:gd name="T43" fmla="*/ 4 h 198"/>
                <a:gd name="T44" fmla="*/ 4 w 77"/>
                <a:gd name="T45" fmla="*/ 4 h 198"/>
                <a:gd name="T46" fmla="*/ 4 w 77"/>
                <a:gd name="T47" fmla="*/ 3 h 198"/>
                <a:gd name="T48" fmla="*/ 5 w 77"/>
                <a:gd name="T49" fmla="*/ 2 h 198"/>
                <a:gd name="T50" fmla="*/ 5 w 77"/>
                <a:gd name="T51" fmla="*/ 2 h 198"/>
                <a:gd name="T52" fmla="*/ 5 w 77"/>
                <a:gd name="T53" fmla="*/ 2 h 198"/>
                <a:gd name="T54" fmla="*/ 6 w 77"/>
                <a:gd name="T55" fmla="*/ 1 h 198"/>
                <a:gd name="T56" fmla="*/ 6 w 77"/>
                <a:gd name="T57" fmla="*/ 1 h 198"/>
                <a:gd name="T58" fmla="*/ 6 w 77"/>
                <a:gd name="T59" fmla="*/ 1 h 198"/>
                <a:gd name="T60" fmla="*/ 6 w 77"/>
                <a:gd name="T61" fmla="*/ 1 h 198"/>
                <a:gd name="T62" fmla="*/ 6 w 77"/>
                <a:gd name="T63" fmla="*/ 1 h 198"/>
                <a:gd name="T64" fmla="*/ 6 w 77"/>
                <a:gd name="T65" fmla="*/ 0 h 198"/>
                <a:gd name="T66" fmla="*/ 6 w 77"/>
                <a:gd name="T67" fmla="*/ 0 h 198"/>
                <a:gd name="T68" fmla="*/ 6 w 77"/>
                <a:gd name="T69" fmla="*/ 0 h 198"/>
                <a:gd name="T70" fmla="*/ 5 w 77"/>
                <a:gd name="T71" fmla="*/ 0 h 198"/>
                <a:gd name="T72" fmla="*/ 4 w 77"/>
                <a:gd name="T73" fmla="*/ 0 h 198"/>
                <a:gd name="T74" fmla="*/ 3 w 77"/>
                <a:gd name="T75" fmla="*/ 0 h 1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7"/>
                <a:gd name="T115" fmla="*/ 0 h 198"/>
                <a:gd name="T116" fmla="*/ 77 w 77"/>
                <a:gd name="T117" fmla="*/ 198 h 19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7" h="198">
                  <a:moveTo>
                    <a:pt x="44" y="0"/>
                  </a:moveTo>
                  <a:lnTo>
                    <a:pt x="38" y="0"/>
                  </a:lnTo>
                  <a:lnTo>
                    <a:pt x="27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8" y="13"/>
                  </a:lnTo>
                  <a:lnTo>
                    <a:pt x="6" y="15"/>
                  </a:lnTo>
                  <a:lnTo>
                    <a:pt x="4" y="26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0" y="94"/>
                  </a:lnTo>
                  <a:lnTo>
                    <a:pt x="2" y="98"/>
                  </a:lnTo>
                  <a:lnTo>
                    <a:pt x="2" y="102"/>
                  </a:lnTo>
                  <a:lnTo>
                    <a:pt x="6" y="109"/>
                  </a:lnTo>
                  <a:lnTo>
                    <a:pt x="8" y="113"/>
                  </a:lnTo>
                  <a:lnTo>
                    <a:pt x="8" y="117"/>
                  </a:lnTo>
                  <a:lnTo>
                    <a:pt x="6" y="122"/>
                  </a:lnTo>
                  <a:lnTo>
                    <a:pt x="4" y="126"/>
                  </a:lnTo>
                  <a:lnTo>
                    <a:pt x="2" y="128"/>
                  </a:lnTo>
                  <a:lnTo>
                    <a:pt x="2" y="132"/>
                  </a:lnTo>
                  <a:lnTo>
                    <a:pt x="2" y="136"/>
                  </a:lnTo>
                  <a:lnTo>
                    <a:pt x="2" y="139"/>
                  </a:lnTo>
                  <a:lnTo>
                    <a:pt x="2" y="145"/>
                  </a:lnTo>
                  <a:lnTo>
                    <a:pt x="6" y="152"/>
                  </a:lnTo>
                  <a:lnTo>
                    <a:pt x="10" y="162"/>
                  </a:lnTo>
                  <a:lnTo>
                    <a:pt x="15" y="171"/>
                  </a:lnTo>
                  <a:lnTo>
                    <a:pt x="19" y="179"/>
                  </a:lnTo>
                  <a:lnTo>
                    <a:pt x="25" y="186"/>
                  </a:lnTo>
                  <a:lnTo>
                    <a:pt x="29" y="192"/>
                  </a:lnTo>
                  <a:lnTo>
                    <a:pt x="32" y="196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8" y="198"/>
                  </a:lnTo>
                  <a:lnTo>
                    <a:pt x="42" y="196"/>
                  </a:lnTo>
                  <a:lnTo>
                    <a:pt x="44" y="192"/>
                  </a:lnTo>
                  <a:lnTo>
                    <a:pt x="45" y="190"/>
                  </a:lnTo>
                  <a:lnTo>
                    <a:pt x="47" y="184"/>
                  </a:lnTo>
                  <a:lnTo>
                    <a:pt x="51" y="181"/>
                  </a:lnTo>
                  <a:lnTo>
                    <a:pt x="51" y="175"/>
                  </a:lnTo>
                  <a:lnTo>
                    <a:pt x="53" y="166"/>
                  </a:lnTo>
                  <a:lnTo>
                    <a:pt x="53" y="156"/>
                  </a:lnTo>
                  <a:lnTo>
                    <a:pt x="53" y="145"/>
                  </a:lnTo>
                  <a:lnTo>
                    <a:pt x="51" y="124"/>
                  </a:lnTo>
                  <a:lnTo>
                    <a:pt x="51" y="115"/>
                  </a:lnTo>
                  <a:lnTo>
                    <a:pt x="64" y="87"/>
                  </a:lnTo>
                  <a:lnTo>
                    <a:pt x="64" y="79"/>
                  </a:lnTo>
                  <a:lnTo>
                    <a:pt x="66" y="68"/>
                  </a:lnTo>
                  <a:lnTo>
                    <a:pt x="66" y="60"/>
                  </a:lnTo>
                  <a:lnTo>
                    <a:pt x="68" y="55"/>
                  </a:lnTo>
                  <a:lnTo>
                    <a:pt x="68" y="51"/>
                  </a:lnTo>
                  <a:lnTo>
                    <a:pt x="70" y="51"/>
                  </a:lnTo>
                  <a:lnTo>
                    <a:pt x="70" y="49"/>
                  </a:lnTo>
                  <a:lnTo>
                    <a:pt x="72" y="49"/>
                  </a:lnTo>
                  <a:lnTo>
                    <a:pt x="72" y="47"/>
                  </a:lnTo>
                  <a:lnTo>
                    <a:pt x="74" y="45"/>
                  </a:lnTo>
                  <a:lnTo>
                    <a:pt x="74" y="43"/>
                  </a:lnTo>
                  <a:lnTo>
                    <a:pt x="74" y="42"/>
                  </a:lnTo>
                  <a:lnTo>
                    <a:pt x="74" y="36"/>
                  </a:lnTo>
                  <a:lnTo>
                    <a:pt x="74" y="26"/>
                  </a:lnTo>
                  <a:lnTo>
                    <a:pt x="74" y="19"/>
                  </a:lnTo>
                  <a:lnTo>
                    <a:pt x="74" y="11"/>
                  </a:lnTo>
                  <a:lnTo>
                    <a:pt x="74" y="8"/>
                  </a:lnTo>
                  <a:lnTo>
                    <a:pt x="76" y="4"/>
                  </a:lnTo>
                  <a:lnTo>
                    <a:pt x="76" y="2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4" y="2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27" name="Freeform 496"/>
            <p:cNvSpPr>
              <a:spLocks/>
            </p:cNvSpPr>
            <p:nvPr/>
          </p:nvSpPr>
          <p:spPr bwMode="auto">
            <a:xfrm>
              <a:off x="2221" y="2725"/>
              <a:ext cx="35" cy="29"/>
            </a:xfrm>
            <a:custGeom>
              <a:avLst/>
              <a:gdLst>
                <a:gd name="T0" fmla="*/ 1 w 67"/>
                <a:gd name="T1" fmla="*/ 2 h 72"/>
                <a:gd name="T2" fmla="*/ 0 w 67"/>
                <a:gd name="T3" fmla="*/ 2 h 72"/>
                <a:gd name="T4" fmla="*/ 0 w 67"/>
                <a:gd name="T5" fmla="*/ 2 h 72"/>
                <a:gd name="T6" fmla="*/ 0 w 67"/>
                <a:gd name="T7" fmla="*/ 2 h 72"/>
                <a:gd name="T8" fmla="*/ 0 w 67"/>
                <a:gd name="T9" fmla="*/ 2 h 72"/>
                <a:gd name="T10" fmla="*/ 1 w 67"/>
                <a:gd name="T11" fmla="*/ 2 h 72"/>
                <a:gd name="T12" fmla="*/ 1 w 67"/>
                <a:gd name="T13" fmla="*/ 2 h 72"/>
                <a:gd name="T14" fmla="*/ 1 w 67"/>
                <a:gd name="T15" fmla="*/ 2 h 72"/>
                <a:gd name="T16" fmla="*/ 1 w 67"/>
                <a:gd name="T17" fmla="*/ 2 h 72"/>
                <a:gd name="T18" fmla="*/ 1 w 67"/>
                <a:gd name="T19" fmla="*/ 2 h 72"/>
                <a:gd name="T20" fmla="*/ 2 w 67"/>
                <a:gd name="T21" fmla="*/ 2 h 72"/>
                <a:gd name="T22" fmla="*/ 2 w 67"/>
                <a:gd name="T23" fmla="*/ 2 h 72"/>
                <a:gd name="T24" fmla="*/ 2 w 67"/>
                <a:gd name="T25" fmla="*/ 2 h 72"/>
                <a:gd name="T26" fmla="*/ 3 w 67"/>
                <a:gd name="T27" fmla="*/ 1 h 72"/>
                <a:gd name="T28" fmla="*/ 4 w 67"/>
                <a:gd name="T29" fmla="*/ 1 h 72"/>
                <a:gd name="T30" fmla="*/ 4 w 67"/>
                <a:gd name="T31" fmla="*/ 1 h 72"/>
                <a:gd name="T32" fmla="*/ 4 w 67"/>
                <a:gd name="T33" fmla="*/ 1 h 72"/>
                <a:gd name="T34" fmla="*/ 4 w 67"/>
                <a:gd name="T35" fmla="*/ 1 h 72"/>
                <a:gd name="T36" fmla="*/ 5 w 67"/>
                <a:gd name="T37" fmla="*/ 0 h 72"/>
                <a:gd name="T38" fmla="*/ 5 w 67"/>
                <a:gd name="T39" fmla="*/ 0 h 72"/>
                <a:gd name="T40" fmla="*/ 5 w 67"/>
                <a:gd name="T41" fmla="*/ 0 h 72"/>
                <a:gd name="T42" fmla="*/ 5 w 67"/>
                <a:gd name="T43" fmla="*/ 0 h 72"/>
                <a:gd name="T44" fmla="*/ 5 w 67"/>
                <a:gd name="T45" fmla="*/ 0 h 72"/>
                <a:gd name="T46" fmla="*/ 5 w 67"/>
                <a:gd name="T47" fmla="*/ 0 h 72"/>
                <a:gd name="T48" fmla="*/ 5 w 67"/>
                <a:gd name="T49" fmla="*/ 0 h 72"/>
                <a:gd name="T50" fmla="*/ 4 w 67"/>
                <a:gd name="T51" fmla="*/ 0 h 72"/>
                <a:gd name="T52" fmla="*/ 4 w 67"/>
                <a:gd name="T53" fmla="*/ 0 h 72"/>
                <a:gd name="T54" fmla="*/ 4 w 67"/>
                <a:gd name="T55" fmla="*/ 0 h 72"/>
                <a:gd name="T56" fmla="*/ 4 w 67"/>
                <a:gd name="T57" fmla="*/ 0 h 72"/>
                <a:gd name="T58" fmla="*/ 3 w 67"/>
                <a:gd name="T59" fmla="*/ 0 h 72"/>
                <a:gd name="T60" fmla="*/ 3 w 67"/>
                <a:gd name="T61" fmla="*/ 0 h 72"/>
                <a:gd name="T62" fmla="*/ 3 w 67"/>
                <a:gd name="T63" fmla="*/ 1 h 72"/>
                <a:gd name="T64" fmla="*/ 2 w 67"/>
                <a:gd name="T65" fmla="*/ 1 h 72"/>
                <a:gd name="T66" fmla="*/ 1 w 67"/>
                <a:gd name="T67" fmla="*/ 1 h 72"/>
                <a:gd name="T68" fmla="*/ 1 w 67"/>
                <a:gd name="T69" fmla="*/ 2 h 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7"/>
                <a:gd name="T106" fmla="*/ 0 h 72"/>
                <a:gd name="T107" fmla="*/ 67 w 67"/>
                <a:gd name="T108" fmla="*/ 72 h 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7" h="72">
                  <a:moveTo>
                    <a:pt x="1" y="60"/>
                  </a:moveTo>
                  <a:lnTo>
                    <a:pt x="0" y="62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5" y="72"/>
                  </a:lnTo>
                  <a:lnTo>
                    <a:pt x="7" y="72"/>
                  </a:lnTo>
                  <a:lnTo>
                    <a:pt x="11" y="72"/>
                  </a:lnTo>
                  <a:lnTo>
                    <a:pt x="13" y="70"/>
                  </a:lnTo>
                  <a:lnTo>
                    <a:pt x="17" y="68"/>
                  </a:lnTo>
                  <a:lnTo>
                    <a:pt x="22" y="64"/>
                  </a:lnTo>
                  <a:lnTo>
                    <a:pt x="30" y="60"/>
                  </a:lnTo>
                  <a:lnTo>
                    <a:pt x="41" y="53"/>
                  </a:lnTo>
                  <a:lnTo>
                    <a:pt x="47" y="47"/>
                  </a:lnTo>
                  <a:lnTo>
                    <a:pt x="50" y="43"/>
                  </a:lnTo>
                  <a:lnTo>
                    <a:pt x="56" y="30"/>
                  </a:lnTo>
                  <a:lnTo>
                    <a:pt x="60" y="24"/>
                  </a:lnTo>
                  <a:lnTo>
                    <a:pt x="64" y="19"/>
                  </a:lnTo>
                  <a:lnTo>
                    <a:pt x="67" y="13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5" y="2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8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7" y="6"/>
                  </a:lnTo>
                  <a:lnTo>
                    <a:pt x="43" y="9"/>
                  </a:lnTo>
                  <a:lnTo>
                    <a:pt x="39" y="11"/>
                  </a:lnTo>
                  <a:lnTo>
                    <a:pt x="32" y="23"/>
                  </a:lnTo>
                  <a:lnTo>
                    <a:pt x="22" y="32"/>
                  </a:lnTo>
                  <a:lnTo>
                    <a:pt x="7" y="51"/>
                  </a:lnTo>
                  <a:lnTo>
                    <a:pt x="1" y="6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76" name="Group 497"/>
            <p:cNvGrpSpPr>
              <a:grpSpLocks/>
            </p:cNvGrpSpPr>
            <p:nvPr/>
          </p:nvGrpSpPr>
          <p:grpSpPr bwMode="auto">
            <a:xfrm>
              <a:off x="2221" y="2725"/>
              <a:ext cx="35" cy="29"/>
              <a:chOff x="1954" y="2585"/>
              <a:chExt cx="34" cy="36"/>
            </a:xfrm>
          </p:grpSpPr>
          <p:sp>
            <p:nvSpPr>
              <p:cNvPr id="21108" name="Freeform 498"/>
              <p:cNvSpPr>
                <a:spLocks/>
              </p:cNvSpPr>
              <p:nvPr/>
            </p:nvSpPr>
            <p:spPr bwMode="auto">
              <a:xfrm>
                <a:off x="1954" y="2585"/>
                <a:ext cx="34" cy="36"/>
              </a:xfrm>
              <a:custGeom>
                <a:avLst/>
                <a:gdLst>
                  <a:gd name="T0" fmla="*/ 1 w 67"/>
                  <a:gd name="T1" fmla="*/ 3 h 72"/>
                  <a:gd name="T2" fmla="*/ 0 w 67"/>
                  <a:gd name="T3" fmla="*/ 3 h 72"/>
                  <a:gd name="T4" fmla="*/ 0 w 67"/>
                  <a:gd name="T5" fmla="*/ 4 h 72"/>
                  <a:gd name="T6" fmla="*/ 0 w 67"/>
                  <a:gd name="T7" fmla="*/ 5 h 72"/>
                  <a:gd name="T8" fmla="*/ 0 w 67"/>
                  <a:gd name="T9" fmla="*/ 5 h 72"/>
                  <a:gd name="T10" fmla="*/ 1 w 67"/>
                  <a:gd name="T11" fmla="*/ 5 h 72"/>
                  <a:gd name="T12" fmla="*/ 1 w 67"/>
                  <a:gd name="T13" fmla="*/ 5 h 72"/>
                  <a:gd name="T14" fmla="*/ 1 w 67"/>
                  <a:gd name="T15" fmla="*/ 5 h 72"/>
                  <a:gd name="T16" fmla="*/ 1 w 67"/>
                  <a:gd name="T17" fmla="*/ 5 h 72"/>
                  <a:gd name="T18" fmla="*/ 1 w 67"/>
                  <a:gd name="T19" fmla="*/ 5 h 72"/>
                  <a:gd name="T20" fmla="*/ 2 w 67"/>
                  <a:gd name="T21" fmla="*/ 5 h 72"/>
                  <a:gd name="T22" fmla="*/ 2 w 67"/>
                  <a:gd name="T23" fmla="*/ 4 h 72"/>
                  <a:gd name="T24" fmla="*/ 2 w 67"/>
                  <a:gd name="T25" fmla="*/ 3 h 72"/>
                  <a:gd name="T26" fmla="*/ 3 w 67"/>
                  <a:gd name="T27" fmla="*/ 3 h 72"/>
                  <a:gd name="T28" fmla="*/ 3 w 67"/>
                  <a:gd name="T29" fmla="*/ 2 h 72"/>
                  <a:gd name="T30" fmla="*/ 4 w 67"/>
                  <a:gd name="T31" fmla="*/ 2 h 72"/>
                  <a:gd name="T32" fmla="*/ 4 w 67"/>
                  <a:gd name="T33" fmla="*/ 1 h 72"/>
                  <a:gd name="T34" fmla="*/ 4 w 67"/>
                  <a:gd name="T35" fmla="*/ 1 h 72"/>
                  <a:gd name="T36" fmla="*/ 4 w 67"/>
                  <a:gd name="T37" fmla="*/ 1 h 72"/>
                  <a:gd name="T38" fmla="*/ 5 w 67"/>
                  <a:gd name="T39" fmla="*/ 1 h 72"/>
                  <a:gd name="T40" fmla="*/ 5 w 67"/>
                  <a:gd name="T41" fmla="*/ 1 h 72"/>
                  <a:gd name="T42" fmla="*/ 5 w 67"/>
                  <a:gd name="T43" fmla="*/ 1 h 72"/>
                  <a:gd name="T44" fmla="*/ 5 w 67"/>
                  <a:gd name="T45" fmla="*/ 1 h 72"/>
                  <a:gd name="T46" fmla="*/ 4 w 67"/>
                  <a:gd name="T47" fmla="*/ 1 h 72"/>
                  <a:gd name="T48" fmla="*/ 4 w 67"/>
                  <a:gd name="T49" fmla="*/ 0 h 72"/>
                  <a:gd name="T50" fmla="*/ 4 w 67"/>
                  <a:gd name="T51" fmla="*/ 0 h 72"/>
                  <a:gd name="T52" fmla="*/ 4 w 67"/>
                  <a:gd name="T53" fmla="*/ 1 h 72"/>
                  <a:gd name="T54" fmla="*/ 4 w 67"/>
                  <a:gd name="T55" fmla="*/ 1 h 72"/>
                  <a:gd name="T56" fmla="*/ 3 w 67"/>
                  <a:gd name="T57" fmla="*/ 1 h 72"/>
                  <a:gd name="T58" fmla="*/ 3 w 67"/>
                  <a:gd name="T59" fmla="*/ 1 h 72"/>
                  <a:gd name="T60" fmla="*/ 3 w 67"/>
                  <a:gd name="T61" fmla="*/ 1 h 72"/>
                  <a:gd name="T62" fmla="*/ 2 w 67"/>
                  <a:gd name="T63" fmla="*/ 1 h 72"/>
                  <a:gd name="T64" fmla="*/ 2 w 67"/>
                  <a:gd name="T65" fmla="*/ 2 h 72"/>
                  <a:gd name="T66" fmla="*/ 1 w 67"/>
                  <a:gd name="T67" fmla="*/ 3 h 72"/>
                  <a:gd name="T68" fmla="*/ 1 w 67"/>
                  <a:gd name="T69" fmla="*/ 3 h 7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7"/>
                  <a:gd name="T106" fmla="*/ 0 h 72"/>
                  <a:gd name="T107" fmla="*/ 67 w 67"/>
                  <a:gd name="T108" fmla="*/ 72 h 7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7" h="72">
                    <a:moveTo>
                      <a:pt x="1" y="60"/>
                    </a:moveTo>
                    <a:lnTo>
                      <a:pt x="0" y="62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70"/>
                    </a:lnTo>
                    <a:lnTo>
                      <a:pt x="1" y="72"/>
                    </a:lnTo>
                    <a:lnTo>
                      <a:pt x="5" y="72"/>
                    </a:lnTo>
                    <a:lnTo>
                      <a:pt x="7" y="72"/>
                    </a:lnTo>
                    <a:lnTo>
                      <a:pt x="11" y="72"/>
                    </a:lnTo>
                    <a:lnTo>
                      <a:pt x="13" y="70"/>
                    </a:lnTo>
                    <a:lnTo>
                      <a:pt x="17" y="68"/>
                    </a:lnTo>
                    <a:lnTo>
                      <a:pt x="22" y="64"/>
                    </a:lnTo>
                    <a:lnTo>
                      <a:pt x="30" y="60"/>
                    </a:lnTo>
                    <a:lnTo>
                      <a:pt x="41" y="53"/>
                    </a:lnTo>
                    <a:lnTo>
                      <a:pt x="47" y="47"/>
                    </a:lnTo>
                    <a:lnTo>
                      <a:pt x="50" y="43"/>
                    </a:lnTo>
                    <a:lnTo>
                      <a:pt x="56" y="30"/>
                    </a:lnTo>
                    <a:lnTo>
                      <a:pt x="60" y="24"/>
                    </a:lnTo>
                    <a:lnTo>
                      <a:pt x="64" y="19"/>
                    </a:lnTo>
                    <a:lnTo>
                      <a:pt x="67" y="13"/>
                    </a:lnTo>
                    <a:lnTo>
                      <a:pt x="67" y="11"/>
                    </a:lnTo>
                    <a:lnTo>
                      <a:pt x="67" y="8"/>
                    </a:lnTo>
                    <a:lnTo>
                      <a:pt x="65" y="2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2"/>
                    </a:lnTo>
                    <a:lnTo>
                      <a:pt x="50" y="2"/>
                    </a:lnTo>
                    <a:lnTo>
                      <a:pt x="47" y="6"/>
                    </a:lnTo>
                    <a:lnTo>
                      <a:pt x="43" y="9"/>
                    </a:lnTo>
                    <a:lnTo>
                      <a:pt x="39" y="11"/>
                    </a:lnTo>
                    <a:lnTo>
                      <a:pt x="32" y="23"/>
                    </a:lnTo>
                    <a:lnTo>
                      <a:pt x="22" y="32"/>
                    </a:lnTo>
                    <a:lnTo>
                      <a:pt x="7" y="51"/>
                    </a:lnTo>
                    <a:lnTo>
                      <a:pt x="1" y="6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09" name="Freeform 499"/>
              <p:cNvSpPr>
                <a:spLocks/>
              </p:cNvSpPr>
              <p:nvPr/>
            </p:nvSpPr>
            <p:spPr bwMode="auto">
              <a:xfrm>
                <a:off x="1954" y="2585"/>
                <a:ext cx="34" cy="36"/>
              </a:xfrm>
              <a:custGeom>
                <a:avLst/>
                <a:gdLst>
                  <a:gd name="T0" fmla="*/ 1 w 67"/>
                  <a:gd name="T1" fmla="*/ 3 h 72"/>
                  <a:gd name="T2" fmla="*/ 0 w 67"/>
                  <a:gd name="T3" fmla="*/ 3 h 72"/>
                  <a:gd name="T4" fmla="*/ 0 w 67"/>
                  <a:gd name="T5" fmla="*/ 4 h 72"/>
                  <a:gd name="T6" fmla="*/ 0 w 67"/>
                  <a:gd name="T7" fmla="*/ 5 h 72"/>
                  <a:gd name="T8" fmla="*/ 0 w 67"/>
                  <a:gd name="T9" fmla="*/ 5 h 72"/>
                  <a:gd name="T10" fmla="*/ 1 w 67"/>
                  <a:gd name="T11" fmla="*/ 5 h 72"/>
                  <a:gd name="T12" fmla="*/ 1 w 67"/>
                  <a:gd name="T13" fmla="*/ 5 h 72"/>
                  <a:gd name="T14" fmla="*/ 1 w 67"/>
                  <a:gd name="T15" fmla="*/ 5 h 72"/>
                  <a:gd name="T16" fmla="*/ 1 w 67"/>
                  <a:gd name="T17" fmla="*/ 5 h 72"/>
                  <a:gd name="T18" fmla="*/ 1 w 67"/>
                  <a:gd name="T19" fmla="*/ 5 h 72"/>
                  <a:gd name="T20" fmla="*/ 2 w 67"/>
                  <a:gd name="T21" fmla="*/ 5 h 72"/>
                  <a:gd name="T22" fmla="*/ 2 w 67"/>
                  <a:gd name="T23" fmla="*/ 4 h 72"/>
                  <a:gd name="T24" fmla="*/ 2 w 67"/>
                  <a:gd name="T25" fmla="*/ 3 h 72"/>
                  <a:gd name="T26" fmla="*/ 3 w 67"/>
                  <a:gd name="T27" fmla="*/ 3 h 72"/>
                  <a:gd name="T28" fmla="*/ 3 w 67"/>
                  <a:gd name="T29" fmla="*/ 2 h 72"/>
                  <a:gd name="T30" fmla="*/ 4 w 67"/>
                  <a:gd name="T31" fmla="*/ 2 h 72"/>
                  <a:gd name="T32" fmla="*/ 4 w 67"/>
                  <a:gd name="T33" fmla="*/ 1 h 72"/>
                  <a:gd name="T34" fmla="*/ 4 w 67"/>
                  <a:gd name="T35" fmla="*/ 1 h 72"/>
                  <a:gd name="T36" fmla="*/ 4 w 67"/>
                  <a:gd name="T37" fmla="*/ 1 h 72"/>
                  <a:gd name="T38" fmla="*/ 5 w 67"/>
                  <a:gd name="T39" fmla="*/ 1 h 72"/>
                  <a:gd name="T40" fmla="*/ 5 w 67"/>
                  <a:gd name="T41" fmla="*/ 1 h 72"/>
                  <a:gd name="T42" fmla="*/ 5 w 67"/>
                  <a:gd name="T43" fmla="*/ 1 h 72"/>
                  <a:gd name="T44" fmla="*/ 5 w 67"/>
                  <a:gd name="T45" fmla="*/ 1 h 72"/>
                  <a:gd name="T46" fmla="*/ 4 w 67"/>
                  <a:gd name="T47" fmla="*/ 1 h 72"/>
                  <a:gd name="T48" fmla="*/ 4 w 67"/>
                  <a:gd name="T49" fmla="*/ 0 h 72"/>
                  <a:gd name="T50" fmla="*/ 4 w 67"/>
                  <a:gd name="T51" fmla="*/ 0 h 72"/>
                  <a:gd name="T52" fmla="*/ 4 w 67"/>
                  <a:gd name="T53" fmla="*/ 1 h 72"/>
                  <a:gd name="T54" fmla="*/ 4 w 67"/>
                  <a:gd name="T55" fmla="*/ 1 h 72"/>
                  <a:gd name="T56" fmla="*/ 3 w 67"/>
                  <a:gd name="T57" fmla="*/ 1 h 72"/>
                  <a:gd name="T58" fmla="*/ 3 w 67"/>
                  <a:gd name="T59" fmla="*/ 1 h 72"/>
                  <a:gd name="T60" fmla="*/ 3 w 67"/>
                  <a:gd name="T61" fmla="*/ 1 h 72"/>
                  <a:gd name="T62" fmla="*/ 2 w 67"/>
                  <a:gd name="T63" fmla="*/ 1 h 72"/>
                  <a:gd name="T64" fmla="*/ 2 w 67"/>
                  <a:gd name="T65" fmla="*/ 2 h 72"/>
                  <a:gd name="T66" fmla="*/ 1 w 67"/>
                  <a:gd name="T67" fmla="*/ 3 h 72"/>
                  <a:gd name="T68" fmla="*/ 1 w 67"/>
                  <a:gd name="T69" fmla="*/ 3 h 7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7"/>
                  <a:gd name="T106" fmla="*/ 0 h 72"/>
                  <a:gd name="T107" fmla="*/ 67 w 67"/>
                  <a:gd name="T108" fmla="*/ 72 h 7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7" h="72">
                    <a:moveTo>
                      <a:pt x="1" y="60"/>
                    </a:moveTo>
                    <a:lnTo>
                      <a:pt x="0" y="62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70"/>
                    </a:lnTo>
                    <a:lnTo>
                      <a:pt x="1" y="72"/>
                    </a:lnTo>
                    <a:lnTo>
                      <a:pt x="5" y="72"/>
                    </a:lnTo>
                    <a:lnTo>
                      <a:pt x="7" y="72"/>
                    </a:lnTo>
                    <a:lnTo>
                      <a:pt x="11" y="72"/>
                    </a:lnTo>
                    <a:lnTo>
                      <a:pt x="13" y="70"/>
                    </a:lnTo>
                    <a:lnTo>
                      <a:pt x="17" y="68"/>
                    </a:lnTo>
                    <a:lnTo>
                      <a:pt x="22" y="64"/>
                    </a:lnTo>
                    <a:lnTo>
                      <a:pt x="30" y="60"/>
                    </a:lnTo>
                    <a:lnTo>
                      <a:pt x="41" y="53"/>
                    </a:lnTo>
                    <a:lnTo>
                      <a:pt x="47" y="47"/>
                    </a:lnTo>
                    <a:lnTo>
                      <a:pt x="50" y="43"/>
                    </a:lnTo>
                    <a:lnTo>
                      <a:pt x="56" y="30"/>
                    </a:lnTo>
                    <a:lnTo>
                      <a:pt x="60" y="24"/>
                    </a:lnTo>
                    <a:lnTo>
                      <a:pt x="64" y="19"/>
                    </a:lnTo>
                    <a:lnTo>
                      <a:pt x="67" y="13"/>
                    </a:lnTo>
                    <a:lnTo>
                      <a:pt x="67" y="11"/>
                    </a:lnTo>
                    <a:lnTo>
                      <a:pt x="67" y="8"/>
                    </a:lnTo>
                    <a:lnTo>
                      <a:pt x="65" y="2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2"/>
                    </a:lnTo>
                    <a:lnTo>
                      <a:pt x="50" y="2"/>
                    </a:lnTo>
                    <a:lnTo>
                      <a:pt x="47" y="6"/>
                    </a:lnTo>
                    <a:lnTo>
                      <a:pt x="43" y="9"/>
                    </a:lnTo>
                    <a:lnTo>
                      <a:pt x="39" y="11"/>
                    </a:lnTo>
                    <a:lnTo>
                      <a:pt x="32" y="23"/>
                    </a:lnTo>
                    <a:lnTo>
                      <a:pt x="22" y="32"/>
                    </a:lnTo>
                    <a:lnTo>
                      <a:pt x="7" y="51"/>
                    </a:lnTo>
                    <a:lnTo>
                      <a:pt x="1" y="6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29" name="Freeform 500"/>
            <p:cNvSpPr>
              <a:spLocks/>
            </p:cNvSpPr>
            <p:nvPr/>
          </p:nvSpPr>
          <p:spPr bwMode="auto">
            <a:xfrm>
              <a:off x="2280" y="2719"/>
              <a:ext cx="22" cy="22"/>
            </a:xfrm>
            <a:custGeom>
              <a:avLst/>
              <a:gdLst>
                <a:gd name="T0" fmla="*/ 1 w 44"/>
                <a:gd name="T1" fmla="*/ 0 h 53"/>
                <a:gd name="T2" fmla="*/ 1 w 44"/>
                <a:gd name="T3" fmla="*/ 0 h 53"/>
                <a:gd name="T4" fmla="*/ 1 w 44"/>
                <a:gd name="T5" fmla="*/ 0 h 53"/>
                <a:gd name="T6" fmla="*/ 1 w 44"/>
                <a:gd name="T7" fmla="*/ 0 h 53"/>
                <a:gd name="T8" fmla="*/ 1 w 44"/>
                <a:gd name="T9" fmla="*/ 0 h 53"/>
                <a:gd name="T10" fmla="*/ 1 w 44"/>
                <a:gd name="T11" fmla="*/ 0 h 53"/>
                <a:gd name="T12" fmla="*/ 0 w 44"/>
                <a:gd name="T13" fmla="*/ 0 h 53"/>
                <a:gd name="T14" fmla="*/ 0 w 44"/>
                <a:gd name="T15" fmla="*/ 0 h 53"/>
                <a:gd name="T16" fmla="*/ 0 w 44"/>
                <a:gd name="T17" fmla="*/ 0 h 53"/>
                <a:gd name="T18" fmla="*/ 0 w 44"/>
                <a:gd name="T19" fmla="*/ 1 h 53"/>
                <a:gd name="T20" fmla="*/ 1 w 44"/>
                <a:gd name="T21" fmla="*/ 1 h 53"/>
                <a:gd name="T22" fmla="*/ 1 w 44"/>
                <a:gd name="T23" fmla="*/ 1 h 53"/>
                <a:gd name="T24" fmla="*/ 1 w 44"/>
                <a:gd name="T25" fmla="*/ 1 h 53"/>
                <a:gd name="T26" fmla="*/ 1 w 44"/>
                <a:gd name="T27" fmla="*/ 1 h 53"/>
                <a:gd name="T28" fmla="*/ 1 w 44"/>
                <a:gd name="T29" fmla="*/ 1 h 53"/>
                <a:gd name="T30" fmla="*/ 1 w 44"/>
                <a:gd name="T31" fmla="*/ 2 h 53"/>
                <a:gd name="T32" fmla="*/ 1 w 44"/>
                <a:gd name="T33" fmla="*/ 2 h 53"/>
                <a:gd name="T34" fmla="*/ 1 w 44"/>
                <a:gd name="T35" fmla="*/ 2 h 53"/>
                <a:gd name="T36" fmla="*/ 1 w 44"/>
                <a:gd name="T37" fmla="*/ 2 h 53"/>
                <a:gd name="T38" fmla="*/ 1 w 44"/>
                <a:gd name="T39" fmla="*/ 2 h 53"/>
                <a:gd name="T40" fmla="*/ 1 w 44"/>
                <a:gd name="T41" fmla="*/ 2 h 53"/>
                <a:gd name="T42" fmla="*/ 1 w 44"/>
                <a:gd name="T43" fmla="*/ 2 h 53"/>
                <a:gd name="T44" fmla="*/ 2 w 44"/>
                <a:gd name="T45" fmla="*/ 1 h 53"/>
                <a:gd name="T46" fmla="*/ 3 w 44"/>
                <a:gd name="T47" fmla="*/ 1 h 53"/>
                <a:gd name="T48" fmla="*/ 3 w 44"/>
                <a:gd name="T49" fmla="*/ 1 h 53"/>
                <a:gd name="T50" fmla="*/ 3 w 44"/>
                <a:gd name="T51" fmla="*/ 1 h 53"/>
                <a:gd name="T52" fmla="*/ 3 w 44"/>
                <a:gd name="T53" fmla="*/ 1 h 53"/>
                <a:gd name="T54" fmla="*/ 3 w 44"/>
                <a:gd name="T55" fmla="*/ 1 h 53"/>
                <a:gd name="T56" fmla="*/ 3 w 44"/>
                <a:gd name="T57" fmla="*/ 1 h 53"/>
                <a:gd name="T58" fmla="*/ 3 w 44"/>
                <a:gd name="T59" fmla="*/ 1 h 53"/>
                <a:gd name="T60" fmla="*/ 3 w 44"/>
                <a:gd name="T61" fmla="*/ 0 h 53"/>
                <a:gd name="T62" fmla="*/ 2 w 44"/>
                <a:gd name="T63" fmla="*/ 0 h 53"/>
                <a:gd name="T64" fmla="*/ 1 w 44"/>
                <a:gd name="T65" fmla="*/ 0 h 53"/>
                <a:gd name="T66" fmla="*/ 1 w 44"/>
                <a:gd name="T67" fmla="*/ 0 h 53"/>
                <a:gd name="T68" fmla="*/ 1 w 44"/>
                <a:gd name="T69" fmla="*/ 0 h 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"/>
                <a:gd name="T106" fmla="*/ 0 h 53"/>
                <a:gd name="T107" fmla="*/ 44 w 44"/>
                <a:gd name="T108" fmla="*/ 53 h 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" h="53">
                  <a:moveTo>
                    <a:pt x="23" y="0"/>
                  </a:moveTo>
                  <a:lnTo>
                    <a:pt x="19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24"/>
                  </a:lnTo>
                  <a:lnTo>
                    <a:pt x="4" y="36"/>
                  </a:lnTo>
                  <a:lnTo>
                    <a:pt x="4" y="39"/>
                  </a:lnTo>
                  <a:lnTo>
                    <a:pt x="6" y="45"/>
                  </a:lnTo>
                  <a:lnTo>
                    <a:pt x="8" y="47"/>
                  </a:lnTo>
                  <a:lnTo>
                    <a:pt x="10" y="49"/>
                  </a:lnTo>
                  <a:lnTo>
                    <a:pt x="12" y="51"/>
                  </a:lnTo>
                  <a:lnTo>
                    <a:pt x="14" y="51"/>
                  </a:lnTo>
                  <a:lnTo>
                    <a:pt x="16" y="53"/>
                  </a:lnTo>
                  <a:lnTo>
                    <a:pt x="17" y="53"/>
                  </a:lnTo>
                  <a:lnTo>
                    <a:pt x="19" y="53"/>
                  </a:lnTo>
                  <a:lnTo>
                    <a:pt x="23" y="53"/>
                  </a:lnTo>
                  <a:lnTo>
                    <a:pt x="29" y="51"/>
                  </a:lnTo>
                  <a:lnTo>
                    <a:pt x="32" y="49"/>
                  </a:lnTo>
                  <a:lnTo>
                    <a:pt x="38" y="45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44" y="37"/>
                  </a:lnTo>
                  <a:lnTo>
                    <a:pt x="44" y="36"/>
                  </a:lnTo>
                  <a:lnTo>
                    <a:pt x="40" y="26"/>
                  </a:lnTo>
                  <a:lnTo>
                    <a:pt x="34" y="15"/>
                  </a:lnTo>
                  <a:lnTo>
                    <a:pt x="32" y="11"/>
                  </a:lnTo>
                  <a:lnTo>
                    <a:pt x="31" y="6"/>
                  </a:lnTo>
                  <a:lnTo>
                    <a:pt x="2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80" name="Group 501"/>
            <p:cNvGrpSpPr>
              <a:grpSpLocks/>
            </p:cNvGrpSpPr>
            <p:nvPr/>
          </p:nvGrpSpPr>
          <p:grpSpPr bwMode="auto">
            <a:xfrm>
              <a:off x="2280" y="2719"/>
              <a:ext cx="22" cy="22"/>
              <a:chOff x="2011" y="2578"/>
              <a:chExt cx="21" cy="27"/>
            </a:xfrm>
          </p:grpSpPr>
          <p:sp>
            <p:nvSpPr>
              <p:cNvPr id="21106" name="Freeform 502"/>
              <p:cNvSpPr>
                <a:spLocks/>
              </p:cNvSpPr>
              <p:nvPr/>
            </p:nvSpPr>
            <p:spPr bwMode="auto">
              <a:xfrm>
                <a:off x="2011" y="2578"/>
                <a:ext cx="21" cy="27"/>
              </a:xfrm>
              <a:custGeom>
                <a:avLst/>
                <a:gdLst>
                  <a:gd name="T0" fmla="*/ 1 w 44"/>
                  <a:gd name="T1" fmla="*/ 0 h 53"/>
                  <a:gd name="T2" fmla="*/ 1 w 44"/>
                  <a:gd name="T3" fmla="*/ 0 h 53"/>
                  <a:gd name="T4" fmla="*/ 0 w 44"/>
                  <a:gd name="T5" fmla="*/ 1 h 53"/>
                  <a:gd name="T6" fmla="*/ 0 w 44"/>
                  <a:gd name="T7" fmla="*/ 1 h 53"/>
                  <a:gd name="T8" fmla="*/ 0 w 44"/>
                  <a:gd name="T9" fmla="*/ 1 h 53"/>
                  <a:gd name="T10" fmla="*/ 0 w 44"/>
                  <a:gd name="T11" fmla="*/ 1 h 53"/>
                  <a:gd name="T12" fmla="*/ 0 w 44"/>
                  <a:gd name="T13" fmla="*/ 1 h 53"/>
                  <a:gd name="T14" fmla="*/ 0 w 44"/>
                  <a:gd name="T15" fmla="*/ 1 h 53"/>
                  <a:gd name="T16" fmla="*/ 0 w 44"/>
                  <a:gd name="T17" fmla="*/ 1 h 53"/>
                  <a:gd name="T18" fmla="*/ 0 w 44"/>
                  <a:gd name="T19" fmla="*/ 2 h 53"/>
                  <a:gd name="T20" fmla="*/ 0 w 44"/>
                  <a:gd name="T21" fmla="*/ 3 h 53"/>
                  <a:gd name="T22" fmla="*/ 0 w 44"/>
                  <a:gd name="T23" fmla="*/ 3 h 53"/>
                  <a:gd name="T24" fmla="*/ 0 w 44"/>
                  <a:gd name="T25" fmla="*/ 3 h 53"/>
                  <a:gd name="T26" fmla="*/ 0 w 44"/>
                  <a:gd name="T27" fmla="*/ 3 h 53"/>
                  <a:gd name="T28" fmla="*/ 0 w 44"/>
                  <a:gd name="T29" fmla="*/ 4 h 53"/>
                  <a:gd name="T30" fmla="*/ 0 w 44"/>
                  <a:gd name="T31" fmla="*/ 4 h 53"/>
                  <a:gd name="T32" fmla="*/ 0 w 44"/>
                  <a:gd name="T33" fmla="*/ 4 h 53"/>
                  <a:gd name="T34" fmla="*/ 1 w 44"/>
                  <a:gd name="T35" fmla="*/ 4 h 53"/>
                  <a:gd name="T36" fmla="*/ 1 w 44"/>
                  <a:gd name="T37" fmla="*/ 4 h 53"/>
                  <a:gd name="T38" fmla="*/ 1 w 44"/>
                  <a:gd name="T39" fmla="*/ 4 h 53"/>
                  <a:gd name="T40" fmla="*/ 1 w 44"/>
                  <a:gd name="T41" fmla="*/ 4 h 53"/>
                  <a:gd name="T42" fmla="*/ 1 w 44"/>
                  <a:gd name="T43" fmla="*/ 4 h 53"/>
                  <a:gd name="T44" fmla="*/ 1 w 44"/>
                  <a:gd name="T45" fmla="*/ 4 h 53"/>
                  <a:gd name="T46" fmla="*/ 2 w 44"/>
                  <a:gd name="T47" fmla="*/ 3 h 53"/>
                  <a:gd name="T48" fmla="*/ 2 w 44"/>
                  <a:gd name="T49" fmla="*/ 3 h 53"/>
                  <a:gd name="T50" fmla="*/ 2 w 44"/>
                  <a:gd name="T51" fmla="*/ 3 h 53"/>
                  <a:gd name="T52" fmla="*/ 2 w 44"/>
                  <a:gd name="T53" fmla="*/ 3 h 53"/>
                  <a:gd name="T54" fmla="*/ 2 w 44"/>
                  <a:gd name="T55" fmla="*/ 3 h 53"/>
                  <a:gd name="T56" fmla="*/ 2 w 44"/>
                  <a:gd name="T57" fmla="*/ 3 h 53"/>
                  <a:gd name="T58" fmla="*/ 2 w 44"/>
                  <a:gd name="T59" fmla="*/ 2 h 53"/>
                  <a:gd name="T60" fmla="*/ 2 w 44"/>
                  <a:gd name="T61" fmla="*/ 1 h 53"/>
                  <a:gd name="T62" fmla="*/ 1 w 44"/>
                  <a:gd name="T63" fmla="*/ 1 h 53"/>
                  <a:gd name="T64" fmla="*/ 1 w 44"/>
                  <a:gd name="T65" fmla="*/ 1 h 53"/>
                  <a:gd name="T66" fmla="*/ 1 w 44"/>
                  <a:gd name="T67" fmla="*/ 1 h 53"/>
                  <a:gd name="T68" fmla="*/ 1 w 44"/>
                  <a:gd name="T69" fmla="*/ 0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4"/>
                  <a:gd name="T106" fmla="*/ 0 h 53"/>
                  <a:gd name="T107" fmla="*/ 44 w 44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4" h="53">
                    <a:moveTo>
                      <a:pt x="23" y="0"/>
                    </a:moveTo>
                    <a:lnTo>
                      <a:pt x="19" y="0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39"/>
                    </a:lnTo>
                    <a:lnTo>
                      <a:pt x="6" y="45"/>
                    </a:lnTo>
                    <a:lnTo>
                      <a:pt x="8" y="47"/>
                    </a:lnTo>
                    <a:lnTo>
                      <a:pt x="10" y="49"/>
                    </a:lnTo>
                    <a:lnTo>
                      <a:pt x="12" y="51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19" y="53"/>
                    </a:lnTo>
                    <a:lnTo>
                      <a:pt x="23" y="53"/>
                    </a:lnTo>
                    <a:lnTo>
                      <a:pt x="29" y="51"/>
                    </a:lnTo>
                    <a:lnTo>
                      <a:pt x="32" y="49"/>
                    </a:lnTo>
                    <a:lnTo>
                      <a:pt x="38" y="45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4" y="39"/>
                    </a:lnTo>
                    <a:lnTo>
                      <a:pt x="44" y="37"/>
                    </a:lnTo>
                    <a:lnTo>
                      <a:pt x="44" y="36"/>
                    </a:lnTo>
                    <a:lnTo>
                      <a:pt x="40" y="26"/>
                    </a:lnTo>
                    <a:lnTo>
                      <a:pt x="34" y="15"/>
                    </a:lnTo>
                    <a:lnTo>
                      <a:pt x="32" y="11"/>
                    </a:lnTo>
                    <a:lnTo>
                      <a:pt x="31" y="6"/>
                    </a:lnTo>
                    <a:lnTo>
                      <a:pt x="27" y="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07" name="Freeform 503"/>
              <p:cNvSpPr>
                <a:spLocks/>
              </p:cNvSpPr>
              <p:nvPr/>
            </p:nvSpPr>
            <p:spPr bwMode="auto">
              <a:xfrm>
                <a:off x="2011" y="2578"/>
                <a:ext cx="21" cy="27"/>
              </a:xfrm>
              <a:custGeom>
                <a:avLst/>
                <a:gdLst>
                  <a:gd name="T0" fmla="*/ 1 w 44"/>
                  <a:gd name="T1" fmla="*/ 0 h 53"/>
                  <a:gd name="T2" fmla="*/ 1 w 44"/>
                  <a:gd name="T3" fmla="*/ 0 h 53"/>
                  <a:gd name="T4" fmla="*/ 0 w 44"/>
                  <a:gd name="T5" fmla="*/ 1 h 53"/>
                  <a:gd name="T6" fmla="*/ 0 w 44"/>
                  <a:gd name="T7" fmla="*/ 1 h 53"/>
                  <a:gd name="T8" fmla="*/ 0 w 44"/>
                  <a:gd name="T9" fmla="*/ 1 h 53"/>
                  <a:gd name="T10" fmla="*/ 0 w 44"/>
                  <a:gd name="T11" fmla="*/ 1 h 53"/>
                  <a:gd name="T12" fmla="*/ 0 w 44"/>
                  <a:gd name="T13" fmla="*/ 1 h 53"/>
                  <a:gd name="T14" fmla="*/ 0 w 44"/>
                  <a:gd name="T15" fmla="*/ 1 h 53"/>
                  <a:gd name="T16" fmla="*/ 0 w 44"/>
                  <a:gd name="T17" fmla="*/ 1 h 53"/>
                  <a:gd name="T18" fmla="*/ 0 w 44"/>
                  <a:gd name="T19" fmla="*/ 2 h 53"/>
                  <a:gd name="T20" fmla="*/ 0 w 44"/>
                  <a:gd name="T21" fmla="*/ 3 h 53"/>
                  <a:gd name="T22" fmla="*/ 0 w 44"/>
                  <a:gd name="T23" fmla="*/ 3 h 53"/>
                  <a:gd name="T24" fmla="*/ 0 w 44"/>
                  <a:gd name="T25" fmla="*/ 3 h 53"/>
                  <a:gd name="T26" fmla="*/ 0 w 44"/>
                  <a:gd name="T27" fmla="*/ 3 h 53"/>
                  <a:gd name="T28" fmla="*/ 0 w 44"/>
                  <a:gd name="T29" fmla="*/ 4 h 53"/>
                  <a:gd name="T30" fmla="*/ 0 w 44"/>
                  <a:gd name="T31" fmla="*/ 4 h 53"/>
                  <a:gd name="T32" fmla="*/ 0 w 44"/>
                  <a:gd name="T33" fmla="*/ 4 h 53"/>
                  <a:gd name="T34" fmla="*/ 1 w 44"/>
                  <a:gd name="T35" fmla="*/ 4 h 53"/>
                  <a:gd name="T36" fmla="*/ 1 w 44"/>
                  <a:gd name="T37" fmla="*/ 4 h 53"/>
                  <a:gd name="T38" fmla="*/ 1 w 44"/>
                  <a:gd name="T39" fmla="*/ 4 h 53"/>
                  <a:gd name="T40" fmla="*/ 1 w 44"/>
                  <a:gd name="T41" fmla="*/ 4 h 53"/>
                  <a:gd name="T42" fmla="*/ 1 w 44"/>
                  <a:gd name="T43" fmla="*/ 4 h 53"/>
                  <a:gd name="T44" fmla="*/ 1 w 44"/>
                  <a:gd name="T45" fmla="*/ 4 h 53"/>
                  <a:gd name="T46" fmla="*/ 2 w 44"/>
                  <a:gd name="T47" fmla="*/ 3 h 53"/>
                  <a:gd name="T48" fmla="*/ 2 w 44"/>
                  <a:gd name="T49" fmla="*/ 3 h 53"/>
                  <a:gd name="T50" fmla="*/ 2 w 44"/>
                  <a:gd name="T51" fmla="*/ 3 h 53"/>
                  <a:gd name="T52" fmla="*/ 2 w 44"/>
                  <a:gd name="T53" fmla="*/ 3 h 53"/>
                  <a:gd name="T54" fmla="*/ 2 w 44"/>
                  <a:gd name="T55" fmla="*/ 3 h 53"/>
                  <a:gd name="T56" fmla="*/ 2 w 44"/>
                  <a:gd name="T57" fmla="*/ 3 h 53"/>
                  <a:gd name="T58" fmla="*/ 2 w 44"/>
                  <a:gd name="T59" fmla="*/ 2 h 53"/>
                  <a:gd name="T60" fmla="*/ 2 w 44"/>
                  <a:gd name="T61" fmla="*/ 1 h 53"/>
                  <a:gd name="T62" fmla="*/ 1 w 44"/>
                  <a:gd name="T63" fmla="*/ 1 h 53"/>
                  <a:gd name="T64" fmla="*/ 1 w 44"/>
                  <a:gd name="T65" fmla="*/ 1 h 53"/>
                  <a:gd name="T66" fmla="*/ 1 w 44"/>
                  <a:gd name="T67" fmla="*/ 1 h 53"/>
                  <a:gd name="T68" fmla="*/ 1 w 44"/>
                  <a:gd name="T69" fmla="*/ 0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4"/>
                  <a:gd name="T106" fmla="*/ 0 h 53"/>
                  <a:gd name="T107" fmla="*/ 44 w 44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4" h="53">
                    <a:moveTo>
                      <a:pt x="23" y="0"/>
                    </a:moveTo>
                    <a:lnTo>
                      <a:pt x="19" y="0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39"/>
                    </a:lnTo>
                    <a:lnTo>
                      <a:pt x="6" y="45"/>
                    </a:lnTo>
                    <a:lnTo>
                      <a:pt x="8" y="47"/>
                    </a:lnTo>
                    <a:lnTo>
                      <a:pt x="10" y="49"/>
                    </a:lnTo>
                    <a:lnTo>
                      <a:pt x="12" y="51"/>
                    </a:lnTo>
                    <a:lnTo>
                      <a:pt x="14" y="51"/>
                    </a:lnTo>
                    <a:lnTo>
                      <a:pt x="16" y="53"/>
                    </a:lnTo>
                    <a:lnTo>
                      <a:pt x="17" y="53"/>
                    </a:lnTo>
                    <a:lnTo>
                      <a:pt x="19" y="53"/>
                    </a:lnTo>
                    <a:lnTo>
                      <a:pt x="23" y="53"/>
                    </a:lnTo>
                    <a:lnTo>
                      <a:pt x="29" y="51"/>
                    </a:lnTo>
                    <a:lnTo>
                      <a:pt x="32" y="49"/>
                    </a:lnTo>
                    <a:lnTo>
                      <a:pt x="38" y="45"/>
                    </a:lnTo>
                    <a:lnTo>
                      <a:pt x="42" y="41"/>
                    </a:lnTo>
                    <a:lnTo>
                      <a:pt x="42" y="39"/>
                    </a:lnTo>
                    <a:lnTo>
                      <a:pt x="44" y="39"/>
                    </a:lnTo>
                    <a:lnTo>
                      <a:pt x="44" y="37"/>
                    </a:lnTo>
                    <a:lnTo>
                      <a:pt x="44" y="36"/>
                    </a:lnTo>
                    <a:lnTo>
                      <a:pt x="40" y="26"/>
                    </a:lnTo>
                    <a:lnTo>
                      <a:pt x="34" y="15"/>
                    </a:lnTo>
                    <a:lnTo>
                      <a:pt x="32" y="11"/>
                    </a:lnTo>
                    <a:lnTo>
                      <a:pt x="31" y="6"/>
                    </a:lnTo>
                    <a:lnTo>
                      <a:pt x="27" y="2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31" name="Freeform 504"/>
            <p:cNvSpPr>
              <a:spLocks/>
            </p:cNvSpPr>
            <p:nvPr/>
          </p:nvSpPr>
          <p:spPr bwMode="auto">
            <a:xfrm>
              <a:off x="2288" y="2690"/>
              <a:ext cx="26" cy="16"/>
            </a:xfrm>
            <a:custGeom>
              <a:avLst/>
              <a:gdLst>
                <a:gd name="T0" fmla="*/ 2 w 49"/>
                <a:gd name="T1" fmla="*/ 1 h 39"/>
                <a:gd name="T2" fmla="*/ 2 w 49"/>
                <a:gd name="T3" fmla="*/ 1 h 39"/>
                <a:gd name="T4" fmla="*/ 3 w 49"/>
                <a:gd name="T5" fmla="*/ 1 h 39"/>
                <a:gd name="T6" fmla="*/ 3 w 49"/>
                <a:gd name="T7" fmla="*/ 1 h 39"/>
                <a:gd name="T8" fmla="*/ 3 w 49"/>
                <a:gd name="T9" fmla="*/ 1 h 39"/>
                <a:gd name="T10" fmla="*/ 4 w 49"/>
                <a:gd name="T11" fmla="*/ 1 h 39"/>
                <a:gd name="T12" fmla="*/ 4 w 49"/>
                <a:gd name="T13" fmla="*/ 1 h 39"/>
                <a:gd name="T14" fmla="*/ 4 w 49"/>
                <a:gd name="T15" fmla="*/ 1 h 39"/>
                <a:gd name="T16" fmla="*/ 4 w 49"/>
                <a:gd name="T17" fmla="*/ 0 h 39"/>
                <a:gd name="T18" fmla="*/ 4 w 49"/>
                <a:gd name="T19" fmla="*/ 0 h 39"/>
                <a:gd name="T20" fmla="*/ 4 w 49"/>
                <a:gd name="T21" fmla="*/ 0 h 39"/>
                <a:gd name="T22" fmla="*/ 4 w 49"/>
                <a:gd name="T23" fmla="*/ 0 h 39"/>
                <a:gd name="T24" fmla="*/ 3 w 49"/>
                <a:gd name="T25" fmla="*/ 0 h 39"/>
                <a:gd name="T26" fmla="*/ 3 w 49"/>
                <a:gd name="T27" fmla="*/ 0 h 39"/>
                <a:gd name="T28" fmla="*/ 3 w 49"/>
                <a:gd name="T29" fmla="*/ 0 h 39"/>
                <a:gd name="T30" fmla="*/ 2 w 49"/>
                <a:gd name="T31" fmla="*/ 0 h 39"/>
                <a:gd name="T32" fmla="*/ 2 w 49"/>
                <a:gd name="T33" fmla="*/ 0 h 39"/>
                <a:gd name="T34" fmla="*/ 2 w 49"/>
                <a:gd name="T35" fmla="*/ 0 h 39"/>
                <a:gd name="T36" fmla="*/ 1 w 49"/>
                <a:gd name="T37" fmla="*/ 0 h 39"/>
                <a:gd name="T38" fmla="*/ 1 w 49"/>
                <a:gd name="T39" fmla="*/ 0 h 39"/>
                <a:gd name="T40" fmla="*/ 1 w 49"/>
                <a:gd name="T41" fmla="*/ 0 h 39"/>
                <a:gd name="T42" fmla="*/ 1 w 49"/>
                <a:gd name="T43" fmla="*/ 0 h 39"/>
                <a:gd name="T44" fmla="*/ 1 w 49"/>
                <a:gd name="T45" fmla="*/ 0 h 39"/>
                <a:gd name="T46" fmla="*/ 0 w 49"/>
                <a:gd name="T47" fmla="*/ 0 h 39"/>
                <a:gd name="T48" fmla="*/ 0 w 49"/>
                <a:gd name="T49" fmla="*/ 0 h 39"/>
                <a:gd name="T50" fmla="*/ 0 w 49"/>
                <a:gd name="T51" fmla="*/ 1 h 39"/>
                <a:gd name="T52" fmla="*/ 1 w 49"/>
                <a:gd name="T53" fmla="*/ 1 h 39"/>
                <a:gd name="T54" fmla="*/ 1 w 49"/>
                <a:gd name="T55" fmla="*/ 1 h 39"/>
                <a:gd name="T56" fmla="*/ 1 w 49"/>
                <a:gd name="T57" fmla="*/ 1 h 39"/>
                <a:gd name="T58" fmla="*/ 1 w 49"/>
                <a:gd name="T59" fmla="*/ 1 h 39"/>
                <a:gd name="T60" fmla="*/ 1 w 49"/>
                <a:gd name="T61" fmla="*/ 1 h 39"/>
                <a:gd name="T62" fmla="*/ 2 w 49"/>
                <a:gd name="T63" fmla="*/ 1 h 39"/>
                <a:gd name="T64" fmla="*/ 2 w 49"/>
                <a:gd name="T65" fmla="*/ 1 h 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"/>
                <a:gd name="T100" fmla="*/ 0 h 39"/>
                <a:gd name="T101" fmla="*/ 49 w 49"/>
                <a:gd name="T102" fmla="*/ 39 h 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" h="39">
                  <a:moveTo>
                    <a:pt x="25" y="39"/>
                  </a:moveTo>
                  <a:lnTo>
                    <a:pt x="30" y="39"/>
                  </a:lnTo>
                  <a:lnTo>
                    <a:pt x="34" y="37"/>
                  </a:lnTo>
                  <a:lnTo>
                    <a:pt x="38" y="35"/>
                  </a:lnTo>
                  <a:lnTo>
                    <a:pt x="44" y="33"/>
                  </a:lnTo>
                  <a:lnTo>
                    <a:pt x="46" y="30"/>
                  </a:lnTo>
                  <a:lnTo>
                    <a:pt x="47" y="28"/>
                  </a:lnTo>
                  <a:lnTo>
                    <a:pt x="49" y="24"/>
                  </a:lnTo>
                  <a:lnTo>
                    <a:pt x="49" y="20"/>
                  </a:lnTo>
                  <a:lnTo>
                    <a:pt x="49" y="15"/>
                  </a:lnTo>
                  <a:lnTo>
                    <a:pt x="47" y="11"/>
                  </a:lnTo>
                  <a:lnTo>
                    <a:pt x="46" y="9"/>
                  </a:lnTo>
                  <a:lnTo>
                    <a:pt x="44" y="5"/>
                  </a:lnTo>
                  <a:lnTo>
                    <a:pt x="38" y="3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3"/>
                  </a:lnTo>
                  <a:lnTo>
                    <a:pt x="8" y="5"/>
                  </a:lnTo>
                  <a:lnTo>
                    <a:pt x="6" y="9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6" y="30"/>
                  </a:lnTo>
                  <a:lnTo>
                    <a:pt x="8" y="33"/>
                  </a:lnTo>
                  <a:lnTo>
                    <a:pt x="12" y="35"/>
                  </a:lnTo>
                  <a:lnTo>
                    <a:pt x="15" y="37"/>
                  </a:lnTo>
                  <a:lnTo>
                    <a:pt x="21" y="39"/>
                  </a:lnTo>
                  <a:lnTo>
                    <a:pt x="25" y="3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2" name="Freeform 505"/>
            <p:cNvSpPr>
              <a:spLocks/>
            </p:cNvSpPr>
            <p:nvPr/>
          </p:nvSpPr>
          <p:spPr bwMode="auto">
            <a:xfrm>
              <a:off x="2288" y="2690"/>
              <a:ext cx="26" cy="16"/>
            </a:xfrm>
            <a:custGeom>
              <a:avLst/>
              <a:gdLst>
                <a:gd name="T0" fmla="*/ 2 w 49"/>
                <a:gd name="T1" fmla="*/ 1 h 39"/>
                <a:gd name="T2" fmla="*/ 2 w 49"/>
                <a:gd name="T3" fmla="*/ 1 h 39"/>
                <a:gd name="T4" fmla="*/ 3 w 49"/>
                <a:gd name="T5" fmla="*/ 1 h 39"/>
                <a:gd name="T6" fmla="*/ 3 w 49"/>
                <a:gd name="T7" fmla="*/ 1 h 39"/>
                <a:gd name="T8" fmla="*/ 3 w 49"/>
                <a:gd name="T9" fmla="*/ 1 h 39"/>
                <a:gd name="T10" fmla="*/ 4 w 49"/>
                <a:gd name="T11" fmla="*/ 1 h 39"/>
                <a:gd name="T12" fmla="*/ 4 w 49"/>
                <a:gd name="T13" fmla="*/ 1 h 39"/>
                <a:gd name="T14" fmla="*/ 4 w 49"/>
                <a:gd name="T15" fmla="*/ 1 h 39"/>
                <a:gd name="T16" fmla="*/ 4 w 49"/>
                <a:gd name="T17" fmla="*/ 0 h 39"/>
                <a:gd name="T18" fmla="*/ 4 w 49"/>
                <a:gd name="T19" fmla="*/ 0 h 39"/>
                <a:gd name="T20" fmla="*/ 4 w 49"/>
                <a:gd name="T21" fmla="*/ 0 h 39"/>
                <a:gd name="T22" fmla="*/ 4 w 49"/>
                <a:gd name="T23" fmla="*/ 0 h 39"/>
                <a:gd name="T24" fmla="*/ 3 w 49"/>
                <a:gd name="T25" fmla="*/ 0 h 39"/>
                <a:gd name="T26" fmla="*/ 3 w 49"/>
                <a:gd name="T27" fmla="*/ 0 h 39"/>
                <a:gd name="T28" fmla="*/ 3 w 49"/>
                <a:gd name="T29" fmla="*/ 0 h 39"/>
                <a:gd name="T30" fmla="*/ 2 w 49"/>
                <a:gd name="T31" fmla="*/ 0 h 39"/>
                <a:gd name="T32" fmla="*/ 2 w 49"/>
                <a:gd name="T33" fmla="*/ 0 h 39"/>
                <a:gd name="T34" fmla="*/ 2 w 49"/>
                <a:gd name="T35" fmla="*/ 0 h 39"/>
                <a:gd name="T36" fmla="*/ 1 w 49"/>
                <a:gd name="T37" fmla="*/ 0 h 39"/>
                <a:gd name="T38" fmla="*/ 1 w 49"/>
                <a:gd name="T39" fmla="*/ 0 h 39"/>
                <a:gd name="T40" fmla="*/ 1 w 49"/>
                <a:gd name="T41" fmla="*/ 0 h 39"/>
                <a:gd name="T42" fmla="*/ 1 w 49"/>
                <a:gd name="T43" fmla="*/ 0 h 39"/>
                <a:gd name="T44" fmla="*/ 1 w 49"/>
                <a:gd name="T45" fmla="*/ 0 h 39"/>
                <a:gd name="T46" fmla="*/ 0 w 49"/>
                <a:gd name="T47" fmla="*/ 0 h 39"/>
                <a:gd name="T48" fmla="*/ 0 w 49"/>
                <a:gd name="T49" fmla="*/ 0 h 39"/>
                <a:gd name="T50" fmla="*/ 0 w 49"/>
                <a:gd name="T51" fmla="*/ 1 h 39"/>
                <a:gd name="T52" fmla="*/ 1 w 49"/>
                <a:gd name="T53" fmla="*/ 1 h 39"/>
                <a:gd name="T54" fmla="*/ 1 w 49"/>
                <a:gd name="T55" fmla="*/ 1 h 39"/>
                <a:gd name="T56" fmla="*/ 1 w 49"/>
                <a:gd name="T57" fmla="*/ 1 h 39"/>
                <a:gd name="T58" fmla="*/ 1 w 49"/>
                <a:gd name="T59" fmla="*/ 1 h 39"/>
                <a:gd name="T60" fmla="*/ 1 w 49"/>
                <a:gd name="T61" fmla="*/ 1 h 39"/>
                <a:gd name="T62" fmla="*/ 2 w 49"/>
                <a:gd name="T63" fmla="*/ 1 h 39"/>
                <a:gd name="T64" fmla="*/ 2 w 49"/>
                <a:gd name="T65" fmla="*/ 1 h 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"/>
                <a:gd name="T100" fmla="*/ 0 h 39"/>
                <a:gd name="T101" fmla="*/ 49 w 49"/>
                <a:gd name="T102" fmla="*/ 39 h 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" h="39">
                  <a:moveTo>
                    <a:pt x="25" y="39"/>
                  </a:moveTo>
                  <a:lnTo>
                    <a:pt x="30" y="39"/>
                  </a:lnTo>
                  <a:lnTo>
                    <a:pt x="34" y="37"/>
                  </a:lnTo>
                  <a:lnTo>
                    <a:pt x="38" y="35"/>
                  </a:lnTo>
                  <a:lnTo>
                    <a:pt x="44" y="33"/>
                  </a:lnTo>
                  <a:lnTo>
                    <a:pt x="46" y="30"/>
                  </a:lnTo>
                  <a:lnTo>
                    <a:pt x="47" y="28"/>
                  </a:lnTo>
                  <a:lnTo>
                    <a:pt x="49" y="24"/>
                  </a:lnTo>
                  <a:lnTo>
                    <a:pt x="49" y="20"/>
                  </a:lnTo>
                  <a:lnTo>
                    <a:pt x="49" y="15"/>
                  </a:lnTo>
                  <a:lnTo>
                    <a:pt x="47" y="11"/>
                  </a:lnTo>
                  <a:lnTo>
                    <a:pt x="46" y="9"/>
                  </a:lnTo>
                  <a:lnTo>
                    <a:pt x="44" y="5"/>
                  </a:lnTo>
                  <a:lnTo>
                    <a:pt x="38" y="3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3"/>
                  </a:lnTo>
                  <a:lnTo>
                    <a:pt x="8" y="5"/>
                  </a:lnTo>
                  <a:lnTo>
                    <a:pt x="6" y="9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6" y="30"/>
                  </a:lnTo>
                  <a:lnTo>
                    <a:pt x="8" y="33"/>
                  </a:lnTo>
                  <a:lnTo>
                    <a:pt x="12" y="35"/>
                  </a:lnTo>
                  <a:lnTo>
                    <a:pt x="15" y="37"/>
                  </a:lnTo>
                  <a:lnTo>
                    <a:pt x="21" y="39"/>
                  </a:lnTo>
                  <a:lnTo>
                    <a:pt x="25" y="3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3" name="Freeform 506"/>
            <p:cNvSpPr>
              <a:spLocks/>
            </p:cNvSpPr>
            <p:nvPr/>
          </p:nvSpPr>
          <p:spPr bwMode="auto">
            <a:xfrm>
              <a:off x="2316" y="2717"/>
              <a:ext cx="20" cy="15"/>
            </a:xfrm>
            <a:custGeom>
              <a:avLst/>
              <a:gdLst>
                <a:gd name="T0" fmla="*/ 1 w 40"/>
                <a:gd name="T1" fmla="*/ 1 h 40"/>
                <a:gd name="T2" fmla="*/ 1 w 40"/>
                <a:gd name="T3" fmla="*/ 1 h 40"/>
                <a:gd name="T4" fmla="*/ 1 w 40"/>
                <a:gd name="T5" fmla="*/ 1 h 40"/>
                <a:gd name="T6" fmla="*/ 2 w 40"/>
                <a:gd name="T7" fmla="*/ 1 h 40"/>
                <a:gd name="T8" fmla="*/ 3 w 40"/>
                <a:gd name="T9" fmla="*/ 1 h 40"/>
                <a:gd name="T10" fmla="*/ 3 w 40"/>
                <a:gd name="T11" fmla="*/ 1 h 40"/>
                <a:gd name="T12" fmla="*/ 3 w 40"/>
                <a:gd name="T13" fmla="*/ 1 h 40"/>
                <a:gd name="T14" fmla="*/ 3 w 40"/>
                <a:gd name="T15" fmla="*/ 0 h 40"/>
                <a:gd name="T16" fmla="*/ 3 w 40"/>
                <a:gd name="T17" fmla="*/ 0 h 40"/>
                <a:gd name="T18" fmla="*/ 3 w 40"/>
                <a:gd name="T19" fmla="*/ 0 h 40"/>
                <a:gd name="T20" fmla="*/ 3 w 40"/>
                <a:gd name="T21" fmla="*/ 0 h 40"/>
                <a:gd name="T22" fmla="*/ 3 w 40"/>
                <a:gd name="T23" fmla="*/ 0 h 40"/>
                <a:gd name="T24" fmla="*/ 3 w 40"/>
                <a:gd name="T25" fmla="*/ 0 h 40"/>
                <a:gd name="T26" fmla="*/ 2 w 40"/>
                <a:gd name="T27" fmla="*/ 0 h 40"/>
                <a:gd name="T28" fmla="*/ 1 w 40"/>
                <a:gd name="T29" fmla="*/ 0 h 40"/>
                <a:gd name="T30" fmla="*/ 1 w 40"/>
                <a:gd name="T31" fmla="*/ 0 h 40"/>
                <a:gd name="T32" fmla="*/ 1 w 40"/>
                <a:gd name="T33" fmla="*/ 0 h 40"/>
                <a:gd name="T34" fmla="*/ 1 w 40"/>
                <a:gd name="T35" fmla="*/ 0 h 40"/>
                <a:gd name="T36" fmla="*/ 1 w 40"/>
                <a:gd name="T37" fmla="*/ 0 h 40"/>
                <a:gd name="T38" fmla="*/ 1 w 40"/>
                <a:gd name="T39" fmla="*/ 0 h 40"/>
                <a:gd name="T40" fmla="*/ 1 w 40"/>
                <a:gd name="T41" fmla="*/ 0 h 40"/>
                <a:gd name="T42" fmla="*/ 1 w 40"/>
                <a:gd name="T43" fmla="*/ 0 h 40"/>
                <a:gd name="T44" fmla="*/ 1 w 40"/>
                <a:gd name="T45" fmla="*/ 0 h 40"/>
                <a:gd name="T46" fmla="*/ 0 w 40"/>
                <a:gd name="T47" fmla="*/ 0 h 40"/>
                <a:gd name="T48" fmla="*/ 0 w 40"/>
                <a:gd name="T49" fmla="*/ 0 h 40"/>
                <a:gd name="T50" fmla="*/ 0 w 40"/>
                <a:gd name="T51" fmla="*/ 0 h 40"/>
                <a:gd name="T52" fmla="*/ 1 w 40"/>
                <a:gd name="T53" fmla="*/ 1 h 40"/>
                <a:gd name="T54" fmla="*/ 1 w 40"/>
                <a:gd name="T55" fmla="*/ 1 h 40"/>
                <a:gd name="T56" fmla="*/ 1 w 40"/>
                <a:gd name="T57" fmla="*/ 1 h 40"/>
                <a:gd name="T58" fmla="*/ 1 w 40"/>
                <a:gd name="T59" fmla="*/ 1 h 40"/>
                <a:gd name="T60" fmla="*/ 1 w 40"/>
                <a:gd name="T61" fmla="*/ 1 h 40"/>
                <a:gd name="T62" fmla="*/ 1 w 40"/>
                <a:gd name="T63" fmla="*/ 1 h 40"/>
                <a:gd name="T64" fmla="*/ 1 w 40"/>
                <a:gd name="T65" fmla="*/ 1 h 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"/>
                <a:gd name="T100" fmla="*/ 0 h 40"/>
                <a:gd name="T101" fmla="*/ 40 w 40"/>
                <a:gd name="T102" fmla="*/ 40 h 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" h="40">
                  <a:moveTo>
                    <a:pt x="21" y="40"/>
                  </a:moveTo>
                  <a:lnTo>
                    <a:pt x="25" y="40"/>
                  </a:lnTo>
                  <a:lnTo>
                    <a:pt x="28" y="38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0"/>
                  </a:lnTo>
                  <a:lnTo>
                    <a:pt x="38" y="29"/>
                  </a:lnTo>
                  <a:lnTo>
                    <a:pt x="40" y="25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9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2" y="29"/>
                  </a:lnTo>
                  <a:lnTo>
                    <a:pt x="4" y="30"/>
                  </a:lnTo>
                  <a:lnTo>
                    <a:pt x="6" y="34"/>
                  </a:lnTo>
                  <a:lnTo>
                    <a:pt x="9" y="36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21" y="4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4" name="Freeform 507"/>
            <p:cNvSpPr>
              <a:spLocks/>
            </p:cNvSpPr>
            <p:nvPr/>
          </p:nvSpPr>
          <p:spPr bwMode="auto">
            <a:xfrm>
              <a:off x="2316" y="2717"/>
              <a:ext cx="20" cy="15"/>
            </a:xfrm>
            <a:custGeom>
              <a:avLst/>
              <a:gdLst>
                <a:gd name="T0" fmla="*/ 1 w 40"/>
                <a:gd name="T1" fmla="*/ 1 h 40"/>
                <a:gd name="T2" fmla="*/ 1 w 40"/>
                <a:gd name="T3" fmla="*/ 1 h 40"/>
                <a:gd name="T4" fmla="*/ 1 w 40"/>
                <a:gd name="T5" fmla="*/ 1 h 40"/>
                <a:gd name="T6" fmla="*/ 2 w 40"/>
                <a:gd name="T7" fmla="*/ 1 h 40"/>
                <a:gd name="T8" fmla="*/ 3 w 40"/>
                <a:gd name="T9" fmla="*/ 1 h 40"/>
                <a:gd name="T10" fmla="*/ 3 w 40"/>
                <a:gd name="T11" fmla="*/ 1 h 40"/>
                <a:gd name="T12" fmla="*/ 3 w 40"/>
                <a:gd name="T13" fmla="*/ 1 h 40"/>
                <a:gd name="T14" fmla="*/ 3 w 40"/>
                <a:gd name="T15" fmla="*/ 0 h 40"/>
                <a:gd name="T16" fmla="*/ 3 w 40"/>
                <a:gd name="T17" fmla="*/ 0 h 40"/>
                <a:gd name="T18" fmla="*/ 3 w 40"/>
                <a:gd name="T19" fmla="*/ 0 h 40"/>
                <a:gd name="T20" fmla="*/ 3 w 40"/>
                <a:gd name="T21" fmla="*/ 0 h 40"/>
                <a:gd name="T22" fmla="*/ 3 w 40"/>
                <a:gd name="T23" fmla="*/ 0 h 40"/>
                <a:gd name="T24" fmla="*/ 3 w 40"/>
                <a:gd name="T25" fmla="*/ 0 h 40"/>
                <a:gd name="T26" fmla="*/ 2 w 40"/>
                <a:gd name="T27" fmla="*/ 0 h 40"/>
                <a:gd name="T28" fmla="*/ 1 w 40"/>
                <a:gd name="T29" fmla="*/ 0 h 40"/>
                <a:gd name="T30" fmla="*/ 1 w 40"/>
                <a:gd name="T31" fmla="*/ 0 h 40"/>
                <a:gd name="T32" fmla="*/ 1 w 40"/>
                <a:gd name="T33" fmla="*/ 0 h 40"/>
                <a:gd name="T34" fmla="*/ 1 w 40"/>
                <a:gd name="T35" fmla="*/ 0 h 40"/>
                <a:gd name="T36" fmla="*/ 1 w 40"/>
                <a:gd name="T37" fmla="*/ 0 h 40"/>
                <a:gd name="T38" fmla="*/ 1 w 40"/>
                <a:gd name="T39" fmla="*/ 0 h 40"/>
                <a:gd name="T40" fmla="*/ 1 w 40"/>
                <a:gd name="T41" fmla="*/ 0 h 40"/>
                <a:gd name="T42" fmla="*/ 1 w 40"/>
                <a:gd name="T43" fmla="*/ 0 h 40"/>
                <a:gd name="T44" fmla="*/ 1 w 40"/>
                <a:gd name="T45" fmla="*/ 0 h 40"/>
                <a:gd name="T46" fmla="*/ 0 w 40"/>
                <a:gd name="T47" fmla="*/ 0 h 40"/>
                <a:gd name="T48" fmla="*/ 0 w 40"/>
                <a:gd name="T49" fmla="*/ 0 h 40"/>
                <a:gd name="T50" fmla="*/ 0 w 40"/>
                <a:gd name="T51" fmla="*/ 0 h 40"/>
                <a:gd name="T52" fmla="*/ 1 w 40"/>
                <a:gd name="T53" fmla="*/ 1 h 40"/>
                <a:gd name="T54" fmla="*/ 1 w 40"/>
                <a:gd name="T55" fmla="*/ 1 h 40"/>
                <a:gd name="T56" fmla="*/ 1 w 40"/>
                <a:gd name="T57" fmla="*/ 1 h 40"/>
                <a:gd name="T58" fmla="*/ 1 w 40"/>
                <a:gd name="T59" fmla="*/ 1 h 40"/>
                <a:gd name="T60" fmla="*/ 1 w 40"/>
                <a:gd name="T61" fmla="*/ 1 h 40"/>
                <a:gd name="T62" fmla="*/ 1 w 40"/>
                <a:gd name="T63" fmla="*/ 1 h 40"/>
                <a:gd name="T64" fmla="*/ 1 w 40"/>
                <a:gd name="T65" fmla="*/ 1 h 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"/>
                <a:gd name="T100" fmla="*/ 0 h 40"/>
                <a:gd name="T101" fmla="*/ 40 w 40"/>
                <a:gd name="T102" fmla="*/ 40 h 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" h="40">
                  <a:moveTo>
                    <a:pt x="21" y="40"/>
                  </a:moveTo>
                  <a:lnTo>
                    <a:pt x="25" y="40"/>
                  </a:lnTo>
                  <a:lnTo>
                    <a:pt x="28" y="38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0"/>
                  </a:lnTo>
                  <a:lnTo>
                    <a:pt x="38" y="29"/>
                  </a:lnTo>
                  <a:lnTo>
                    <a:pt x="40" y="25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9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2" y="29"/>
                  </a:lnTo>
                  <a:lnTo>
                    <a:pt x="4" y="30"/>
                  </a:lnTo>
                  <a:lnTo>
                    <a:pt x="6" y="34"/>
                  </a:lnTo>
                  <a:lnTo>
                    <a:pt x="9" y="36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21" y="4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5" name="Freeform 508"/>
            <p:cNvSpPr>
              <a:spLocks/>
            </p:cNvSpPr>
            <p:nvPr/>
          </p:nvSpPr>
          <p:spPr bwMode="auto">
            <a:xfrm>
              <a:off x="2286" y="2746"/>
              <a:ext cx="70" cy="38"/>
            </a:xfrm>
            <a:custGeom>
              <a:avLst/>
              <a:gdLst>
                <a:gd name="T0" fmla="*/ 5 w 133"/>
                <a:gd name="T1" fmla="*/ 0 h 96"/>
                <a:gd name="T2" fmla="*/ 1 w 133"/>
                <a:gd name="T3" fmla="*/ 1 h 96"/>
                <a:gd name="T4" fmla="*/ 1 w 133"/>
                <a:gd name="T5" fmla="*/ 1 h 96"/>
                <a:gd name="T6" fmla="*/ 0 w 133"/>
                <a:gd name="T7" fmla="*/ 2 h 96"/>
                <a:gd name="T8" fmla="*/ 0 w 133"/>
                <a:gd name="T9" fmla="*/ 2 h 96"/>
                <a:gd name="T10" fmla="*/ 1 w 133"/>
                <a:gd name="T11" fmla="*/ 2 h 96"/>
                <a:gd name="T12" fmla="*/ 1 w 133"/>
                <a:gd name="T13" fmla="*/ 2 h 96"/>
                <a:gd name="T14" fmla="*/ 3 w 133"/>
                <a:gd name="T15" fmla="*/ 2 h 96"/>
                <a:gd name="T16" fmla="*/ 4 w 133"/>
                <a:gd name="T17" fmla="*/ 2 h 96"/>
                <a:gd name="T18" fmla="*/ 4 w 133"/>
                <a:gd name="T19" fmla="*/ 2 h 96"/>
                <a:gd name="T20" fmla="*/ 4 w 133"/>
                <a:gd name="T21" fmla="*/ 2 h 96"/>
                <a:gd name="T22" fmla="*/ 4 w 133"/>
                <a:gd name="T23" fmla="*/ 2 h 96"/>
                <a:gd name="T24" fmla="*/ 4 w 133"/>
                <a:gd name="T25" fmla="*/ 2 h 96"/>
                <a:gd name="T26" fmla="*/ 6 w 133"/>
                <a:gd name="T27" fmla="*/ 2 h 96"/>
                <a:gd name="T28" fmla="*/ 6 w 133"/>
                <a:gd name="T29" fmla="*/ 2 h 96"/>
                <a:gd name="T30" fmla="*/ 7 w 133"/>
                <a:gd name="T31" fmla="*/ 2 h 96"/>
                <a:gd name="T32" fmla="*/ 7 w 133"/>
                <a:gd name="T33" fmla="*/ 2 h 96"/>
                <a:gd name="T34" fmla="*/ 7 w 133"/>
                <a:gd name="T35" fmla="*/ 2 h 96"/>
                <a:gd name="T36" fmla="*/ 7 w 133"/>
                <a:gd name="T37" fmla="*/ 2 h 96"/>
                <a:gd name="T38" fmla="*/ 7 w 133"/>
                <a:gd name="T39" fmla="*/ 2 h 96"/>
                <a:gd name="T40" fmla="*/ 7 w 133"/>
                <a:gd name="T41" fmla="*/ 2 h 96"/>
                <a:gd name="T42" fmla="*/ 7 w 133"/>
                <a:gd name="T43" fmla="*/ 2 h 96"/>
                <a:gd name="T44" fmla="*/ 7 w 133"/>
                <a:gd name="T45" fmla="*/ 2 h 96"/>
                <a:gd name="T46" fmla="*/ 7 w 133"/>
                <a:gd name="T47" fmla="*/ 2 h 96"/>
                <a:gd name="T48" fmla="*/ 8 w 133"/>
                <a:gd name="T49" fmla="*/ 2 h 96"/>
                <a:gd name="T50" fmla="*/ 8 w 133"/>
                <a:gd name="T51" fmla="*/ 2 h 96"/>
                <a:gd name="T52" fmla="*/ 8 w 133"/>
                <a:gd name="T53" fmla="*/ 2 h 96"/>
                <a:gd name="T54" fmla="*/ 9 w 133"/>
                <a:gd name="T55" fmla="*/ 2 h 96"/>
                <a:gd name="T56" fmla="*/ 9 w 133"/>
                <a:gd name="T57" fmla="*/ 2 h 96"/>
                <a:gd name="T58" fmla="*/ 9 w 133"/>
                <a:gd name="T59" fmla="*/ 2 h 96"/>
                <a:gd name="T60" fmla="*/ 9 w 133"/>
                <a:gd name="T61" fmla="*/ 2 h 96"/>
                <a:gd name="T62" fmla="*/ 10 w 133"/>
                <a:gd name="T63" fmla="*/ 1 h 96"/>
                <a:gd name="T64" fmla="*/ 10 w 133"/>
                <a:gd name="T65" fmla="*/ 1 h 96"/>
                <a:gd name="T66" fmla="*/ 10 w 133"/>
                <a:gd name="T67" fmla="*/ 1 h 96"/>
                <a:gd name="T68" fmla="*/ 10 w 133"/>
                <a:gd name="T69" fmla="*/ 1 h 96"/>
                <a:gd name="T70" fmla="*/ 9 w 133"/>
                <a:gd name="T71" fmla="*/ 1 h 96"/>
                <a:gd name="T72" fmla="*/ 8 w 133"/>
                <a:gd name="T73" fmla="*/ 0 h 96"/>
                <a:gd name="T74" fmla="*/ 8 w 133"/>
                <a:gd name="T75" fmla="*/ 0 h 96"/>
                <a:gd name="T76" fmla="*/ 7 w 133"/>
                <a:gd name="T77" fmla="*/ 0 h 96"/>
                <a:gd name="T78" fmla="*/ 7 w 133"/>
                <a:gd name="T79" fmla="*/ 0 h 9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3"/>
                <a:gd name="T121" fmla="*/ 0 h 96"/>
                <a:gd name="T122" fmla="*/ 133 w 133"/>
                <a:gd name="T123" fmla="*/ 96 h 9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3" h="96">
                  <a:moveTo>
                    <a:pt x="90" y="2"/>
                  </a:moveTo>
                  <a:lnTo>
                    <a:pt x="65" y="15"/>
                  </a:lnTo>
                  <a:lnTo>
                    <a:pt x="43" y="19"/>
                  </a:lnTo>
                  <a:lnTo>
                    <a:pt x="13" y="34"/>
                  </a:lnTo>
                  <a:lnTo>
                    <a:pt x="11" y="39"/>
                  </a:lnTo>
                  <a:lnTo>
                    <a:pt x="3" y="52"/>
                  </a:lnTo>
                  <a:lnTo>
                    <a:pt x="2" y="56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2" y="69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18" y="69"/>
                  </a:lnTo>
                  <a:lnTo>
                    <a:pt x="32" y="67"/>
                  </a:lnTo>
                  <a:lnTo>
                    <a:pt x="41" y="66"/>
                  </a:lnTo>
                  <a:lnTo>
                    <a:pt x="45" y="64"/>
                  </a:lnTo>
                  <a:lnTo>
                    <a:pt x="45" y="67"/>
                  </a:lnTo>
                  <a:lnTo>
                    <a:pt x="45" y="75"/>
                  </a:lnTo>
                  <a:lnTo>
                    <a:pt x="47" y="81"/>
                  </a:lnTo>
                  <a:lnTo>
                    <a:pt x="49" y="84"/>
                  </a:lnTo>
                  <a:lnTo>
                    <a:pt x="50" y="86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90"/>
                  </a:lnTo>
                  <a:lnTo>
                    <a:pt x="67" y="92"/>
                  </a:lnTo>
                  <a:lnTo>
                    <a:pt x="81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8" y="96"/>
                  </a:lnTo>
                  <a:lnTo>
                    <a:pt x="90" y="94"/>
                  </a:lnTo>
                  <a:lnTo>
                    <a:pt x="92" y="94"/>
                  </a:lnTo>
                  <a:lnTo>
                    <a:pt x="94" y="92"/>
                  </a:lnTo>
                  <a:lnTo>
                    <a:pt x="96" y="90"/>
                  </a:lnTo>
                  <a:lnTo>
                    <a:pt x="96" y="86"/>
                  </a:lnTo>
                  <a:lnTo>
                    <a:pt x="97" y="81"/>
                  </a:lnTo>
                  <a:lnTo>
                    <a:pt x="96" y="75"/>
                  </a:lnTo>
                  <a:lnTo>
                    <a:pt x="96" y="69"/>
                  </a:lnTo>
                  <a:lnTo>
                    <a:pt x="94" y="66"/>
                  </a:lnTo>
                  <a:lnTo>
                    <a:pt x="94" y="62"/>
                  </a:lnTo>
                  <a:lnTo>
                    <a:pt x="94" y="60"/>
                  </a:lnTo>
                  <a:lnTo>
                    <a:pt x="94" y="58"/>
                  </a:lnTo>
                  <a:lnTo>
                    <a:pt x="96" y="56"/>
                  </a:lnTo>
                  <a:lnTo>
                    <a:pt x="97" y="56"/>
                  </a:lnTo>
                  <a:lnTo>
                    <a:pt x="99" y="56"/>
                  </a:lnTo>
                  <a:lnTo>
                    <a:pt x="101" y="58"/>
                  </a:lnTo>
                  <a:lnTo>
                    <a:pt x="103" y="58"/>
                  </a:lnTo>
                  <a:lnTo>
                    <a:pt x="105" y="60"/>
                  </a:lnTo>
                  <a:lnTo>
                    <a:pt x="107" y="64"/>
                  </a:lnTo>
                  <a:lnTo>
                    <a:pt x="109" y="67"/>
                  </a:lnTo>
                  <a:lnTo>
                    <a:pt x="112" y="69"/>
                  </a:lnTo>
                  <a:lnTo>
                    <a:pt x="112" y="71"/>
                  </a:lnTo>
                  <a:lnTo>
                    <a:pt x="114" y="71"/>
                  </a:lnTo>
                  <a:lnTo>
                    <a:pt x="116" y="71"/>
                  </a:lnTo>
                  <a:lnTo>
                    <a:pt x="118" y="71"/>
                  </a:lnTo>
                  <a:lnTo>
                    <a:pt x="120" y="71"/>
                  </a:lnTo>
                  <a:lnTo>
                    <a:pt x="122" y="69"/>
                  </a:lnTo>
                  <a:lnTo>
                    <a:pt x="122" y="66"/>
                  </a:lnTo>
                  <a:lnTo>
                    <a:pt x="124" y="64"/>
                  </a:lnTo>
                  <a:lnTo>
                    <a:pt x="128" y="56"/>
                  </a:lnTo>
                  <a:lnTo>
                    <a:pt x="131" y="50"/>
                  </a:lnTo>
                  <a:lnTo>
                    <a:pt x="131" y="47"/>
                  </a:lnTo>
                  <a:lnTo>
                    <a:pt x="133" y="41"/>
                  </a:lnTo>
                  <a:lnTo>
                    <a:pt x="133" y="39"/>
                  </a:lnTo>
                  <a:lnTo>
                    <a:pt x="133" y="34"/>
                  </a:lnTo>
                  <a:lnTo>
                    <a:pt x="133" y="30"/>
                  </a:lnTo>
                  <a:lnTo>
                    <a:pt x="131" y="28"/>
                  </a:lnTo>
                  <a:lnTo>
                    <a:pt x="129" y="24"/>
                  </a:lnTo>
                  <a:lnTo>
                    <a:pt x="128" y="22"/>
                  </a:lnTo>
                  <a:lnTo>
                    <a:pt x="118" y="13"/>
                  </a:lnTo>
                  <a:lnTo>
                    <a:pt x="111" y="5"/>
                  </a:lnTo>
                  <a:lnTo>
                    <a:pt x="105" y="2"/>
                  </a:lnTo>
                  <a:lnTo>
                    <a:pt x="101" y="0"/>
                  </a:lnTo>
                  <a:lnTo>
                    <a:pt x="97" y="0"/>
                  </a:lnTo>
                  <a:lnTo>
                    <a:pt x="96" y="0"/>
                  </a:lnTo>
                  <a:lnTo>
                    <a:pt x="92" y="0"/>
                  </a:lnTo>
                  <a:lnTo>
                    <a:pt x="90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6" name="Freeform 509"/>
            <p:cNvSpPr>
              <a:spLocks/>
            </p:cNvSpPr>
            <p:nvPr/>
          </p:nvSpPr>
          <p:spPr bwMode="auto">
            <a:xfrm>
              <a:off x="2286" y="2746"/>
              <a:ext cx="70" cy="38"/>
            </a:xfrm>
            <a:custGeom>
              <a:avLst/>
              <a:gdLst>
                <a:gd name="T0" fmla="*/ 5 w 133"/>
                <a:gd name="T1" fmla="*/ 0 h 96"/>
                <a:gd name="T2" fmla="*/ 1 w 133"/>
                <a:gd name="T3" fmla="*/ 1 h 96"/>
                <a:gd name="T4" fmla="*/ 1 w 133"/>
                <a:gd name="T5" fmla="*/ 1 h 96"/>
                <a:gd name="T6" fmla="*/ 0 w 133"/>
                <a:gd name="T7" fmla="*/ 2 h 96"/>
                <a:gd name="T8" fmla="*/ 0 w 133"/>
                <a:gd name="T9" fmla="*/ 2 h 96"/>
                <a:gd name="T10" fmla="*/ 1 w 133"/>
                <a:gd name="T11" fmla="*/ 2 h 96"/>
                <a:gd name="T12" fmla="*/ 1 w 133"/>
                <a:gd name="T13" fmla="*/ 2 h 96"/>
                <a:gd name="T14" fmla="*/ 3 w 133"/>
                <a:gd name="T15" fmla="*/ 2 h 96"/>
                <a:gd name="T16" fmla="*/ 4 w 133"/>
                <a:gd name="T17" fmla="*/ 2 h 96"/>
                <a:gd name="T18" fmla="*/ 4 w 133"/>
                <a:gd name="T19" fmla="*/ 2 h 96"/>
                <a:gd name="T20" fmla="*/ 4 w 133"/>
                <a:gd name="T21" fmla="*/ 2 h 96"/>
                <a:gd name="T22" fmla="*/ 4 w 133"/>
                <a:gd name="T23" fmla="*/ 2 h 96"/>
                <a:gd name="T24" fmla="*/ 4 w 133"/>
                <a:gd name="T25" fmla="*/ 2 h 96"/>
                <a:gd name="T26" fmla="*/ 6 w 133"/>
                <a:gd name="T27" fmla="*/ 2 h 96"/>
                <a:gd name="T28" fmla="*/ 6 w 133"/>
                <a:gd name="T29" fmla="*/ 2 h 96"/>
                <a:gd name="T30" fmla="*/ 7 w 133"/>
                <a:gd name="T31" fmla="*/ 2 h 96"/>
                <a:gd name="T32" fmla="*/ 7 w 133"/>
                <a:gd name="T33" fmla="*/ 2 h 96"/>
                <a:gd name="T34" fmla="*/ 7 w 133"/>
                <a:gd name="T35" fmla="*/ 2 h 96"/>
                <a:gd name="T36" fmla="*/ 7 w 133"/>
                <a:gd name="T37" fmla="*/ 2 h 96"/>
                <a:gd name="T38" fmla="*/ 7 w 133"/>
                <a:gd name="T39" fmla="*/ 2 h 96"/>
                <a:gd name="T40" fmla="*/ 7 w 133"/>
                <a:gd name="T41" fmla="*/ 2 h 96"/>
                <a:gd name="T42" fmla="*/ 7 w 133"/>
                <a:gd name="T43" fmla="*/ 2 h 96"/>
                <a:gd name="T44" fmla="*/ 7 w 133"/>
                <a:gd name="T45" fmla="*/ 2 h 96"/>
                <a:gd name="T46" fmla="*/ 7 w 133"/>
                <a:gd name="T47" fmla="*/ 2 h 96"/>
                <a:gd name="T48" fmla="*/ 8 w 133"/>
                <a:gd name="T49" fmla="*/ 2 h 96"/>
                <a:gd name="T50" fmla="*/ 8 w 133"/>
                <a:gd name="T51" fmla="*/ 2 h 96"/>
                <a:gd name="T52" fmla="*/ 8 w 133"/>
                <a:gd name="T53" fmla="*/ 2 h 96"/>
                <a:gd name="T54" fmla="*/ 9 w 133"/>
                <a:gd name="T55" fmla="*/ 2 h 96"/>
                <a:gd name="T56" fmla="*/ 9 w 133"/>
                <a:gd name="T57" fmla="*/ 2 h 96"/>
                <a:gd name="T58" fmla="*/ 9 w 133"/>
                <a:gd name="T59" fmla="*/ 2 h 96"/>
                <a:gd name="T60" fmla="*/ 9 w 133"/>
                <a:gd name="T61" fmla="*/ 2 h 96"/>
                <a:gd name="T62" fmla="*/ 10 w 133"/>
                <a:gd name="T63" fmla="*/ 1 h 96"/>
                <a:gd name="T64" fmla="*/ 10 w 133"/>
                <a:gd name="T65" fmla="*/ 1 h 96"/>
                <a:gd name="T66" fmla="*/ 10 w 133"/>
                <a:gd name="T67" fmla="*/ 1 h 96"/>
                <a:gd name="T68" fmla="*/ 10 w 133"/>
                <a:gd name="T69" fmla="*/ 1 h 96"/>
                <a:gd name="T70" fmla="*/ 9 w 133"/>
                <a:gd name="T71" fmla="*/ 1 h 96"/>
                <a:gd name="T72" fmla="*/ 8 w 133"/>
                <a:gd name="T73" fmla="*/ 0 h 96"/>
                <a:gd name="T74" fmla="*/ 8 w 133"/>
                <a:gd name="T75" fmla="*/ 0 h 96"/>
                <a:gd name="T76" fmla="*/ 7 w 133"/>
                <a:gd name="T77" fmla="*/ 0 h 96"/>
                <a:gd name="T78" fmla="*/ 7 w 133"/>
                <a:gd name="T79" fmla="*/ 0 h 9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3"/>
                <a:gd name="T121" fmla="*/ 0 h 96"/>
                <a:gd name="T122" fmla="*/ 133 w 133"/>
                <a:gd name="T123" fmla="*/ 96 h 9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3" h="96">
                  <a:moveTo>
                    <a:pt x="90" y="2"/>
                  </a:moveTo>
                  <a:lnTo>
                    <a:pt x="65" y="15"/>
                  </a:lnTo>
                  <a:lnTo>
                    <a:pt x="43" y="19"/>
                  </a:lnTo>
                  <a:lnTo>
                    <a:pt x="13" y="34"/>
                  </a:lnTo>
                  <a:lnTo>
                    <a:pt x="11" y="39"/>
                  </a:lnTo>
                  <a:lnTo>
                    <a:pt x="3" y="52"/>
                  </a:lnTo>
                  <a:lnTo>
                    <a:pt x="2" y="56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2" y="69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18" y="69"/>
                  </a:lnTo>
                  <a:lnTo>
                    <a:pt x="32" y="67"/>
                  </a:lnTo>
                  <a:lnTo>
                    <a:pt x="41" y="66"/>
                  </a:lnTo>
                  <a:lnTo>
                    <a:pt x="45" y="64"/>
                  </a:lnTo>
                  <a:lnTo>
                    <a:pt x="45" y="67"/>
                  </a:lnTo>
                  <a:lnTo>
                    <a:pt x="45" y="75"/>
                  </a:lnTo>
                  <a:lnTo>
                    <a:pt x="47" y="81"/>
                  </a:lnTo>
                  <a:lnTo>
                    <a:pt x="49" y="84"/>
                  </a:lnTo>
                  <a:lnTo>
                    <a:pt x="50" y="86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90"/>
                  </a:lnTo>
                  <a:lnTo>
                    <a:pt x="67" y="92"/>
                  </a:lnTo>
                  <a:lnTo>
                    <a:pt x="81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8" y="96"/>
                  </a:lnTo>
                  <a:lnTo>
                    <a:pt x="90" y="94"/>
                  </a:lnTo>
                  <a:lnTo>
                    <a:pt x="92" y="94"/>
                  </a:lnTo>
                  <a:lnTo>
                    <a:pt x="94" y="92"/>
                  </a:lnTo>
                  <a:lnTo>
                    <a:pt x="96" y="90"/>
                  </a:lnTo>
                  <a:lnTo>
                    <a:pt x="96" y="86"/>
                  </a:lnTo>
                  <a:lnTo>
                    <a:pt x="97" y="81"/>
                  </a:lnTo>
                  <a:lnTo>
                    <a:pt x="96" y="75"/>
                  </a:lnTo>
                  <a:lnTo>
                    <a:pt x="96" y="69"/>
                  </a:lnTo>
                  <a:lnTo>
                    <a:pt x="94" y="66"/>
                  </a:lnTo>
                  <a:lnTo>
                    <a:pt x="94" y="62"/>
                  </a:lnTo>
                  <a:lnTo>
                    <a:pt x="94" y="60"/>
                  </a:lnTo>
                  <a:lnTo>
                    <a:pt x="94" y="58"/>
                  </a:lnTo>
                  <a:lnTo>
                    <a:pt x="96" y="56"/>
                  </a:lnTo>
                  <a:lnTo>
                    <a:pt x="97" y="56"/>
                  </a:lnTo>
                  <a:lnTo>
                    <a:pt x="99" y="56"/>
                  </a:lnTo>
                  <a:lnTo>
                    <a:pt x="101" y="58"/>
                  </a:lnTo>
                  <a:lnTo>
                    <a:pt x="103" y="58"/>
                  </a:lnTo>
                  <a:lnTo>
                    <a:pt x="105" y="60"/>
                  </a:lnTo>
                  <a:lnTo>
                    <a:pt x="107" y="64"/>
                  </a:lnTo>
                  <a:lnTo>
                    <a:pt x="109" y="67"/>
                  </a:lnTo>
                  <a:lnTo>
                    <a:pt x="112" y="69"/>
                  </a:lnTo>
                  <a:lnTo>
                    <a:pt x="112" y="71"/>
                  </a:lnTo>
                  <a:lnTo>
                    <a:pt x="114" y="71"/>
                  </a:lnTo>
                  <a:lnTo>
                    <a:pt x="116" y="71"/>
                  </a:lnTo>
                  <a:lnTo>
                    <a:pt x="118" y="71"/>
                  </a:lnTo>
                  <a:lnTo>
                    <a:pt x="120" y="71"/>
                  </a:lnTo>
                  <a:lnTo>
                    <a:pt x="122" y="69"/>
                  </a:lnTo>
                  <a:lnTo>
                    <a:pt x="122" y="66"/>
                  </a:lnTo>
                  <a:lnTo>
                    <a:pt x="124" y="64"/>
                  </a:lnTo>
                  <a:lnTo>
                    <a:pt x="128" y="56"/>
                  </a:lnTo>
                  <a:lnTo>
                    <a:pt x="131" y="50"/>
                  </a:lnTo>
                  <a:lnTo>
                    <a:pt x="131" y="47"/>
                  </a:lnTo>
                  <a:lnTo>
                    <a:pt x="133" y="41"/>
                  </a:lnTo>
                  <a:lnTo>
                    <a:pt x="133" y="39"/>
                  </a:lnTo>
                  <a:lnTo>
                    <a:pt x="133" y="34"/>
                  </a:lnTo>
                  <a:lnTo>
                    <a:pt x="133" y="30"/>
                  </a:lnTo>
                  <a:lnTo>
                    <a:pt x="131" y="28"/>
                  </a:lnTo>
                  <a:lnTo>
                    <a:pt x="129" y="24"/>
                  </a:lnTo>
                  <a:lnTo>
                    <a:pt x="128" y="22"/>
                  </a:lnTo>
                  <a:lnTo>
                    <a:pt x="118" y="13"/>
                  </a:lnTo>
                  <a:lnTo>
                    <a:pt x="111" y="5"/>
                  </a:lnTo>
                  <a:lnTo>
                    <a:pt x="105" y="2"/>
                  </a:lnTo>
                  <a:lnTo>
                    <a:pt x="101" y="0"/>
                  </a:lnTo>
                  <a:lnTo>
                    <a:pt x="97" y="0"/>
                  </a:lnTo>
                  <a:lnTo>
                    <a:pt x="96" y="0"/>
                  </a:lnTo>
                  <a:lnTo>
                    <a:pt x="92" y="0"/>
                  </a:lnTo>
                  <a:lnTo>
                    <a:pt x="90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7" name="Freeform 510"/>
            <p:cNvSpPr>
              <a:spLocks/>
            </p:cNvSpPr>
            <p:nvPr/>
          </p:nvSpPr>
          <p:spPr bwMode="auto">
            <a:xfrm>
              <a:off x="2129" y="2770"/>
              <a:ext cx="121" cy="78"/>
            </a:xfrm>
            <a:custGeom>
              <a:avLst/>
              <a:gdLst>
                <a:gd name="T0" fmla="*/ 11 w 233"/>
                <a:gd name="T1" fmla="*/ 2 h 197"/>
                <a:gd name="T2" fmla="*/ 14 w 233"/>
                <a:gd name="T3" fmla="*/ 2 h 197"/>
                <a:gd name="T4" fmla="*/ 16 w 233"/>
                <a:gd name="T5" fmla="*/ 2 h 197"/>
                <a:gd name="T6" fmla="*/ 16 w 233"/>
                <a:gd name="T7" fmla="*/ 2 h 197"/>
                <a:gd name="T8" fmla="*/ 14 w 233"/>
                <a:gd name="T9" fmla="*/ 2 h 197"/>
                <a:gd name="T10" fmla="*/ 17 w 233"/>
                <a:gd name="T11" fmla="*/ 2 h 197"/>
                <a:gd name="T12" fmla="*/ 17 w 233"/>
                <a:gd name="T13" fmla="*/ 2 h 197"/>
                <a:gd name="T14" fmla="*/ 17 w 233"/>
                <a:gd name="T15" fmla="*/ 1 h 197"/>
                <a:gd name="T16" fmla="*/ 16 w 233"/>
                <a:gd name="T17" fmla="*/ 1 h 197"/>
                <a:gd name="T18" fmla="*/ 15 w 233"/>
                <a:gd name="T19" fmla="*/ 1 h 197"/>
                <a:gd name="T20" fmla="*/ 14 w 233"/>
                <a:gd name="T21" fmla="*/ 0 h 197"/>
                <a:gd name="T22" fmla="*/ 13 w 233"/>
                <a:gd name="T23" fmla="*/ 0 h 197"/>
                <a:gd name="T24" fmla="*/ 13 w 233"/>
                <a:gd name="T25" fmla="*/ 0 h 197"/>
                <a:gd name="T26" fmla="*/ 12 w 233"/>
                <a:gd name="T27" fmla="*/ 0 h 197"/>
                <a:gd name="T28" fmla="*/ 12 w 233"/>
                <a:gd name="T29" fmla="*/ 0 h 197"/>
                <a:gd name="T30" fmla="*/ 11 w 233"/>
                <a:gd name="T31" fmla="*/ 0 h 197"/>
                <a:gd name="T32" fmla="*/ 10 w 233"/>
                <a:gd name="T33" fmla="*/ 0 h 197"/>
                <a:gd name="T34" fmla="*/ 10 w 233"/>
                <a:gd name="T35" fmla="*/ 1 h 197"/>
                <a:gd name="T36" fmla="*/ 8 w 233"/>
                <a:gd name="T37" fmla="*/ 2 h 197"/>
                <a:gd name="T38" fmla="*/ 6 w 233"/>
                <a:gd name="T39" fmla="*/ 2 h 197"/>
                <a:gd name="T40" fmla="*/ 6 w 233"/>
                <a:gd name="T41" fmla="*/ 2 h 197"/>
                <a:gd name="T42" fmla="*/ 5 w 233"/>
                <a:gd name="T43" fmla="*/ 2 h 197"/>
                <a:gd name="T44" fmla="*/ 5 w 233"/>
                <a:gd name="T45" fmla="*/ 2 h 197"/>
                <a:gd name="T46" fmla="*/ 4 w 233"/>
                <a:gd name="T47" fmla="*/ 2 h 197"/>
                <a:gd name="T48" fmla="*/ 3 w 233"/>
                <a:gd name="T49" fmla="*/ 3 h 197"/>
                <a:gd name="T50" fmla="*/ 3 w 233"/>
                <a:gd name="T51" fmla="*/ 3 h 197"/>
                <a:gd name="T52" fmla="*/ 0 w 233"/>
                <a:gd name="T53" fmla="*/ 4 h 197"/>
                <a:gd name="T54" fmla="*/ 1 w 233"/>
                <a:gd name="T55" fmla="*/ 4 h 197"/>
                <a:gd name="T56" fmla="*/ 2 w 233"/>
                <a:gd name="T57" fmla="*/ 5 h 197"/>
                <a:gd name="T58" fmla="*/ 2 w 233"/>
                <a:gd name="T59" fmla="*/ 5 h 197"/>
                <a:gd name="T60" fmla="*/ 2 w 233"/>
                <a:gd name="T61" fmla="*/ 5 h 197"/>
                <a:gd name="T62" fmla="*/ 3 w 233"/>
                <a:gd name="T63" fmla="*/ 5 h 197"/>
                <a:gd name="T64" fmla="*/ 3 w 233"/>
                <a:gd name="T65" fmla="*/ 4 h 197"/>
                <a:gd name="T66" fmla="*/ 4 w 233"/>
                <a:gd name="T67" fmla="*/ 4 h 197"/>
                <a:gd name="T68" fmla="*/ 4 w 233"/>
                <a:gd name="T69" fmla="*/ 4 h 197"/>
                <a:gd name="T70" fmla="*/ 6 w 233"/>
                <a:gd name="T71" fmla="*/ 4 h 197"/>
                <a:gd name="T72" fmla="*/ 8 w 233"/>
                <a:gd name="T73" fmla="*/ 4 h 19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3"/>
                <a:gd name="T112" fmla="*/ 0 h 197"/>
                <a:gd name="T113" fmla="*/ 233 w 233"/>
                <a:gd name="T114" fmla="*/ 197 h 19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3" h="197">
                  <a:moveTo>
                    <a:pt x="133" y="117"/>
                  </a:moveTo>
                  <a:lnTo>
                    <a:pt x="149" y="92"/>
                  </a:lnTo>
                  <a:lnTo>
                    <a:pt x="179" y="94"/>
                  </a:lnTo>
                  <a:lnTo>
                    <a:pt x="194" y="92"/>
                  </a:lnTo>
                  <a:lnTo>
                    <a:pt x="207" y="90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6" y="88"/>
                  </a:lnTo>
                  <a:lnTo>
                    <a:pt x="218" y="87"/>
                  </a:lnTo>
                  <a:lnTo>
                    <a:pt x="184" y="77"/>
                  </a:lnTo>
                  <a:lnTo>
                    <a:pt x="231" y="64"/>
                  </a:lnTo>
                  <a:lnTo>
                    <a:pt x="233" y="62"/>
                  </a:lnTo>
                  <a:lnTo>
                    <a:pt x="233" y="58"/>
                  </a:lnTo>
                  <a:lnTo>
                    <a:pt x="233" y="55"/>
                  </a:lnTo>
                  <a:lnTo>
                    <a:pt x="231" y="53"/>
                  </a:lnTo>
                  <a:lnTo>
                    <a:pt x="228" y="51"/>
                  </a:lnTo>
                  <a:lnTo>
                    <a:pt x="224" y="47"/>
                  </a:lnTo>
                  <a:lnTo>
                    <a:pt x="220" y="43"/>
                  </a:lnTo>
                  <a:lnTo>
                    <a:pt x="212" y="32"/>
                  </a:lnTo>
                  <a:lnTo>
                    <a:pt x="201" y="23"/>
                  </a:lnTo>
                  <a:lnTo>
                    <a:pt x="194" y="15"/>
                  </a:lnTo>
                  <a:lnTo>
                    <a:pt x="188" y="9"/>
                  </a:lnTo>
                  <a:lnTo>
                    <a:pt x="184" y="2"/>
                  </a:lnTo>
                  <a:lnTo>
                    <a:pt x="182" y="2"/>
                  </a:lnTo>
                  <a:lnTo>
                    <a:pt x="180" y="0"/>
                  </a:lnTo>
                  <a:lnTo>
                    <a:pt x="179" y="0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67" y="2"/>
                  </a:lnTo>
                  <a:lnTo>
                    <a:pt x="162" y="4"/>
                  </a:lnTo>
                  <a:lnTo>
                    <a:pt x="156" y="6"/>
                  </a:lnTo>
                  <a:lnTo>
                    <a:pt x="154" y="9"/>
                  </a:lnTo>
                  <a:lnTo>
                    <a:pt x="147" y="15"/>
                  </a:lnTo>
                  <a:lnTo>
                    <a:pt x="143" y="19"/>
                  </a:lnTo>
                  <a:lnTo>
                    <a:pt x="137" y="23"/>
                  </a:lnTo>
                  <a:lnTo>
                    <a:pt x="132" y="24"/>
                  </a:lnTo>
                  <a:lnTo>
                    <a:pt x="124" y="26"/>
                  </a:lnTo>
                  <a:lnTo>
                    <a:pt x="103" y="73"/>
                  </a:lnTo>
                  <a:lnTo>
                    <a:pt x="100" y="77"/>
                  </a:lnTo>
                  <a:lnTo>
                    <a:pt x="90" y="85"/>
                  </a:lnTo>
                  <a:lnTo>
                    <a:pt x="85" y="88"/>
                  </a:lnTo>
                  <a:lnTo>
                    <a:pt x="81" y="90"/>
                  </a:lnTo>
                  <a:lnTo>
                    <a:pt x="73" y="94"/>
                  </a:lnTo>
                  <a:lnTo>
                    <a:pt x="70" y="98"/>
                  </a:lnTo>
                  <a:lnTo>
                    <a:pt x="66" y="98"/>
                  </a:lnTo>
                  <a:lnTo>
                    <a:pt x="64" y="100"/>
                  </a:lnTo>
                  <a:lnTo>
                    <a:pt x="62" y="102"/>
                  </a:lnTo>
                  <a:lnTo>
                    <a:pt x="58" y="103"/>
                  </a:lnTo>
                  <a:lnTo>
                    <a:pt x="53" y="109"/>
                  </a:lnTo>
                  <a:lnTo>
                    <a:pt x="47" y="115"/>
                  </a:lnTo>
                  <a:lnTo>
                    <a:pt x="38" y="126"/>
                  </a:lnTo>
                  <a:lnTo>
                    <a:pt x="34" y="130"/>
                  </a:lnTo>
                  <a:lnTo>
                    <a:pt x="17" y="171"/>
                  </a:lnTo>
                  <a:lnTo>
                    <a:pt x="0" y="179"/>
                  </a:lnTo>
                  <a:lnTo>
                    <a:pt x="2" y="182"/>
                  </a:lnTo>
                  <a:lnTo>
                    <a:pt x="9" y="188"/>
                  </a:lnTo>
                  <a:lnTo>
                    <a:pt x="13" y="192"/>
                  </a:lnTo>
                  <a:lnTo>
                    <a:pt x="19" y="194"/>
                  </a:lnTo>
                  <a:lnTo>
                    <a:pt x="21" y="196"/>
                  </a:lnTo>
                  <a:lnTo>
                    <a:pt x="24" y="197"/>
                  </a:lnTo>
                  <a:lnTo>
                    <a:pt x="28" y="197"/>
                  </a:lnTo>
                  <a:lnTo>
                    <a:pt x="30" y="197"/>
                  </a:lnTo>
                  <a:lnTo>
                    <a:pt x="34" y="196"/>
                  </a:lnTo>
                  <a:lnTo>
                    <a:pt x="39" y="194"/>
                  </a:lnTo>
                  <a:lnTo>
                    <a:pt x="43" y="192"/>
                  </a:lnTo>
                  <a:lnTo>
                    <a:pt x="47" y="188"/>
                  </a:lnTo>
                  <a:lnTo>
                    <a:pt x="49" y="182"/>
                  </a:lnTo>
                  <a:lnTo>
                    <a:pt x="51" y="179"/>
                  </a:lnTo>
                  <a:lnTo>
                    <a:pt x="54" y="173"/>
                  </a:lnTo>
                  <a:lnTo>
                    <a:pt x="58" y="171"/>
                  </a:lnTo>
                  <a:lnTo>
                    <a:pt x="68" y="164"/>
                  </a:lnTo>
                  <a:lnTo>
                    <a:pt x="81" y="162"/>
                  </a:lnTo>
                  <a:lnTo>
                    <a:pt x="100" y="152"/>
                  </a:lnTo>
                  <a:lnTo>
                    <a:pt x="115" y="143"/>
                  </a:lnTo>
                  <a:lnTo>
                    <a:pt x="133" y="1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8" name="Freeform 511"/>
            <p:cNvSpPr>
              <a:spLocks/>
            </p:cNvSpPr>
            <p:nvPr/>
          </p:nvSpPr>
          <p:spPr bwMode="auto">
            <a:xfrm>
              <a:off x="2129" y="2770"/>
              <a:ext cx="121" cy="78"/>
            </a:xfrm>
            <a:custGeom>
              <a:avLst/>
              <a:gdLst>
                <a:gd name="T0" fmla="*/ 11 w 233"/>
                <a:gd name="T1" fmla="*/ 2 h 197"/>
                <a:gd name="T2" fmla="*/ 14 w 233"/>
                <a:gd name="T3" fmla="*/ 2 h 197"/>
                <a:gd name="T4" fmla="*/ 16 w 233"/>
                <a:gd name="T5" fmla="*/ 2 h 197"/>
                <a:gd name="T6" fmla="*/ 16 w 233"/>
                <a:gd name="T7" fmla="*/ 2 h 197"/>
                <a:gd name="T8" fmla="*/ 14 w 233"/>
                <a:gd name="T9" fmla="*/ 2 h 197"/>
                <a:gd name="T10" fmla="*/ 17 w 233"/>
                <a:gd name="T11" fmla="*/ 2 h 197"/>
                <a:gd name="T12" fmla="*/ 17 w 233"/>
                <a:gd name="T13" fmla="*/ 2 h 197"/>
                <a:gd name="T14" fmla="*/ 17 w 233"/>
                <a:gd name="T15" fmla="*/ 1 h 197"/>
                <a:gd name="T16" fmla="*/ 16 w 233"/>
                <a:gd name="T17" fmla="*/ 1 h 197"/>
                <a:gd name="T18" fmla="*/ 15 w 233"/>
                <a:gd name="T19" fmla="*/ 1 h 197"/>
                <a:gd name="T20" fmla="*/ 14 w 233"/>
                <a:gd name="T21" fmla="*/ 0 h 197"/>
                <a:gd name="T22" fmla="*/ 13 w 233"/>
                <a:gd name="T23" fmla="*/ 0 h 197"/>
                <a:gd name="T24" fmla="*/ 13 w 233"/>
                <a:gd name="T25" fmla="*/ 0 h 197"/>
                <a:gd name="T26" fmla="*/ 12 w 233"/>
                <a:gd name="T27" fmla="*/ 0 h 197"/>
                <a:gd name="T28" fmla="*/ 12 w 233"/>
                <a:gd name="T29" fmla="*/ 0 h 197"/>
                <a:gd name="T30" fmla="*/ 11 w 233"/>
                <a:gd name="T31" fmla="*/ 0 h 197"/>
                <a:gd name="T32" fmla="*/ 10 w 233"/>
                <a:gd name="T33" fmla="*/ 0 h 197"/>
                <a:gd name="T34" fmla="*/ 10 w 233"/>
                <a:gd name="T35" fmla="*/ 1 h 197"/>
                <a:gd name="T36" fmla="*/ 8 w 233"/>
                <a:gd name="T37" fmla="*/ 2 h 197"/>
                <a:gd name="T38" fmla="*/ 6 w 233"/>
                <a:gd name="T39" fmla="*/ 2 h 197"/>
                <a:gd name="T40" fmla="*/ 6 w 233"/>
                <a:gd name="T41" fmla="*/ 2 h 197"/>
                <a:gd name="T42" fmla="*/ 5 w 233"/>
                <a:gd name="T43" fmla="*/ 2 h 197"/>
                <a:gd name="T44" fmla="*/ 5 w 233"/>
                <a:gd name="T45" fmla="*/ 2 h 197"/>
                <a:gd name="T46" fmla="*/ 4 w 233"/>
                <a:gd name="T47" fmla="*/ 2 h 197"/>
                <a:gd name="T48" fmla="*/ 3 w 233"/>
                <a:gd name="T49" fmla="*/ 3 h 197"/>
                <a:gd name="T50" fmla="*/ 3 w 233"/>
                <a:gd name="T51" fmla="*/ 3 h 197"/>
                <a:gd name="T52" fmla="*/ 0 w 233"/>
                <a:gd name="T53" fmla="*/ 4 h 197"/>
                <a:gd name="T54" fmla="*/ 1 w 233"/>
                <a:gd name="T55" fmla="*/ 4 h 197"/>
                <a:gd name="T56" fmla="*/ 2 w 233"/>
                <a:gd name="T57" fmla="*/ 5 h 197"/>
                <a:gd name="T58" fmla="*/ 2 w 233"/>
                <a:gd name="T59" fmla="*/ 5 h 197"/>
                <a:gd name="T60" fmla="*/ 2 w 233"/>
                <a:gd name="T61" fmla="*/ 5 h 197"/>
                <a:gd name="T62" fmla="*/ 3 w 233"/>
                <a:gd name="T63" fmla="*/ 5 h 197"/>
                <a:gd name="T64" fmla="*/ 3 w 233"/>
                <a:gd name="T65" fmla="*/ 4 h 197"/>
                <a:gd name="T66" fmla="*/ 4 w 233"/>
                <a:gd name="T67" fmla="*/ 4 h 197"/>
                <a:gd name="T68" fmla="*/ 4 w 233"/>
                <a:gd name="T69" fmla="*/ 4 h 197"/>
                <a:gd name="T70" fmla="*/ 6 w 233"/>
                <a:gd name="T71" fmla="*/ 4 h 197"/>
                <a:gd name="T72" fmla="*/ 8 w 233"/>
                <a:gd name="T73" fmla="*/ 4 h 19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3"/>
                <a:gd name="T112" fmla="*/ 0 h 197"/>
                <a:gd name="T113" fmla="*/ 233 w 233"/>
                <a:gd name="T114" fmla="*/ 197 h 19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3" h="197">
                  <a:moveTo>
                    <a:pt x="133" y="117"/>
                  </a:moveTo>
                  <a:lnTo>
                    <a:pt x="149" y="92"/>
                  </a:lnTo>
                  <a:lnTo>
                    <a:pt x="179" y="94"/>
                  </a:lnTo>
                  <a:lnTo>
                    <a:pt x="194" y="92"/>
                  </a:lnTo>
                  <a:lnTo>
                    <a:pt x="207" y="90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6" y="88"/>
                  </a:lnTo>
                  <a:lnTo>
                    <a:pt x="218" y="87"/>
                  </a:lnTo>
                  <a:lnTo>
                    <a:pt x="184" y="77"/>
                  </a:lnTo>
                  <a:lnTo>
                    <a:pt x="231" y="64"/>
                  </a:lnTo>
                  <a:lnTo>
                    <a:pt x="233" y="62"/>
                  </a:lnTo>
                  <a:lnTo>
                    <a:pt x="233" y="58"/>
                  </a:lnTo>
                  <a:lnTo>
                    <a:pt x="233" y="55"/>
                  </a:lnTo>
                  <a:lnTo>
                    <a:pt x="231" y="53"/>
                  </a:lnTo>
                  <a:lnTo>
                    <a:pt x="228" y="51"/>
                  </a:lnTo>
                  <a:lnTo>
                    <a:pt x="224" y="47"/>
                  </a:lnTo>
                  <a:lnTo>
                    <a:pt x="220" y="43"/>
                  </a:lnTo>
                  <a:lnTo>
                    <a:pt x="212" y="32"/>
                  </a:lnTo>
                  <a:lnTo>
                    <a:pt x="201" y="23"/>
                  </a:lnTo>
                  <a:lnTo>
                    <a:pt x="194" y="15"/>
                  </a:lnTo>
                  <a:lnTo>
                    <a:pt x="188" y="9"/>
                  </a:lnTo>
                  <a:lnTo>
                    <a:pt x="184" y="2"/>
                  </a:lnTo>
                  <a:lnTo>
                    <a:pt x="182" y="2"/>
                  </a:lnTo>
                  <a:lnTo>
                    <a:pt x="180" y="0"/>
                  </a:lnTo>
                  <a:lnTo>
                    <a:pt x="179" y="0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67" y="2"/>
                  </a:lnTo>
                  <a:lnTo>
                    <a:pt x="162" y="4"/>
                  </a:lnTo>
                  <a:lnTo>
                    <a:pt x="156" y="6"/>
                  </a:lnTo>
                  <a:lnTo>
                    <a:pt x="154" y="9"/>
                  </a:lnTo>
                  <a:lnTo>
                    <a:pt x="147" y="15"/>
                  </a:lnTo>
                  <a:lnTo>
                    <a:pt x="143" y="19"/>
                  </a:lnTo>
                  <a:lnTo>
                    <a:pt x="137" y="23"/>
                  </a:lnTo>
                  <a:lnTo>
                    <a:pt x="132" y="24"/>
                  </a:lnTo>
                  <a:lnTo>
                    <a:pt x="124" y="26"/>
                  </a:lnTo>
                  <a:lnTo>
                    <a:pt x="103" y="73"/>
                  </a:lnTo>
                  <a:lnTo>
                    <a:pt x="100" y="77"/>
                  </a:lnTo>
                  <a:lnTo>
                    <a:pt x="90" y="85"/>
                  </a:lnTo>
                  <a:lnTo>
                    <a:pt x="85" y="88"/>
                  </a:lnTo>
                  <a:lnTo>
                    <a:pt x="81" y="90"/>
                  </a:lnTo>
                  <a:lnTo>
                    <a:pt x="73" y="94"/>
                  </a:lnTo>
                  <a:lnTo>
                    <a:pt x="70" y="98"/>
                  </a:lnTo>
                  <a:lnTo>
                    <a:pt x="66" y="98"/>
                  </a:lnTo>
                  <a:lnTo>
                    <a:pt x="64" y="100"/>
                  </a:lnTo>
                  <a:lnTo>
                    <a:pt x="62" y="102"/>
                  </a:lnTo>
                  <a:lnTo>
                    <a:pt x="58" y="103"/>
                  </a:lnTo>
                  <a:lnTo>
                    <a:pt x="53" y="109"/>
                  </a:lnTo>
                  <a:lnTo>
                    <a:pt x="47" y="115"/>
                  </a:lnTo>
                  <a:lnTo>
                    <a:pt x="38" y="126"/>
                  </a:lnTo>
                  <a:lnTo>
                    <a:pt x="34" y="130"/>
                  </a:lnTo>
                  <a:lnTo>
                    <a:pt x="17" y="171"/>
                  </a:lnTo>
                  <a:lnTo>
                    <a:pt x="0" y="179"/>
                  </a:lnTo>
                  <a:lnTo>
                    <a:pt x="2" y="182"/>
                  </a:lnTo>
                  <a:lnTo>
                    <a:pt x="9" y="188"/>
                  </a:lnTo>
                  <a:lnTo>
                    <a:pt x="13" y="192"/>
                  </a:lnTo>
                  <a:lnTo>
                    <a:pt x="19" y="194"/>
                  </a:lnTo>
                  <a:lnTo>
                    <a:pt x="21" y="196"/>
                  </a:lnTo>
                  <a:lnTo>
                    <a:pt x="24" y="197"/>
                  </a:lnTo>
                  <a:lnTo>
                    <a:pt x="28" y="197"/>
                  </a:lnTo>
                  <a:lnTo>
                    <a:pt x="30" y="197"/>
                  </a:lnTo>
                  <a:lnTo>
                    <a:pt x="34" y="196"/>
                  </a:lnTo>
                  <a:lnTo>
                    <a:pt x="39" y="194"/>
                  </a:lnTo>
                  <a:lnTo>
                    <a:pt x="43" y="192"/>
                  </a:lnTo>
                  <a:lnTo>
                    <a:pt x="47" y="188"/>
                  </a:lnTo>
                  <a:lnTo>
                    <a:pt x="49" y="182"/>
                  </a:lnTo>
                  <a:lnTo>
                    <a:pt x="51" y="179"/>
                  </a:lnTo>
                  <a:lnTo>
                    <a:pt x="54" y="173"/>
                  </a:lnTo>
                  <a:lnTo>
                    <a:pt x="58" y="171"/>
                  </a:lnTo>
                  <a:lnTo>
                    <a:pt x="68" y="164"/>
                  </a:lnTo>
                  <a:lnTo>
                    <a:pt x="81" y="162"/>
                  </a:lnTo>
                  <a:lnTo>
                    <a:pt x="100" y="152"/>
                  </a:lnTo>
                  <a:lnTo>
                    <a:pt x="115" y="143"/>
                  </a:lnTo>
                  <a:lnTo>
                    <a:pt x="133" y="1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9" name="Freeform 512"/>
            <p:cNvSpPr>
              <a:spLocks/>
            </p:cNvSpPr>
            <p:nvPr/>
          </p:nvSpPr>
          <p:spPr bwMode="auto">
            <a:xfrm>
              <a:off x="2106" y="2804"/>
              <a:ext cx="135" cy="92"/>
            </a:xfrm>
            <a:custGeom>
              <a:avLst/>
              <a:gdLst>
                <a:gd name="T0" fmla="*/ 16 w 259"/>
                <a:gd name="T1" fmla="*/ 2 h 227"/>
                <a:gd name="T2" fmla="*/ 16 w 259"/>
                <a:gd name="T3" fmla="*/ 2 h 227"/>
                <a:gd name="T4" fmla="*/ 17 w 259"/>
                <a:gd name="T5" fmla="*/ 2 h 227"/>
                <a:gd name="T6" fmla="*/ 18 w 259"/>
                <a:gd name="T7" fmla="*/ 2 h 227"/>
                <a:gd name="T8" fmla="*/ 18 w 259"/>
                <a:gd name="T9" fmla="*/ 2 h 227"/>
                <a:gd name="T10" fmla="*/ 19 w 259"/>
                <a:gd name="T11" fmla="*/ 2 h 227"/>
                <a:gd name="T12" fmla="*/ 19 w 259"/>
                <a:gd name="T13" fmla="*/ 2 h 227"/>
                <a:gd name="T14" fmla="*/ 18 w 259"/>
                <a:gd name="T15" fmla="*/ 2 h 227"/>
                <a:gd name="T16" fmla="*/ 17 w 259"/>
                <a:gd name="T17" fmla="*/ 3 h 227"/>
                <a:gd name="T18" fmla="*/ 16 w 259"/>
                <a:gd name="T19" fmla="*/ 3 h 227"/>
                <a:gd name="T20" fmla="*/ 16 w 259"/>
                <a:gd name="T21" fmla="*/ 3 h 227"/>
                <a:gd name="T22" fmla="*/ 15 w 259"/>
                <a:gd name="T23" fmla="*/ 4 h 227"/>
                <a:gd name="T24" fmla="*/ 15 w 259"/>
                <a:gd name="T25" fmla="*/ 4 h 227"/>
                <a:gd name="T26" fmla="*/ 14 w 259"/>
                <a:gd name="T27" fmla="*/ 4 h 227"/>
                <a:gd name="T28" fmla="*/ 13 w 259"/>
                <a:gd name="T29" fmla="*/ 5 h 227"/>
                <a:gd name="T30" fmla="*/ 13 w 259"/>
                <a:gd name="T31" fmla="*/ 6 h 227"/>
                <a:gd name="T32" fmla="*/ 11 w 259"/>
                <a:gd name="T33" fmla="*/ 6 h 227"/>
                <a:gd name="T34" fmla="*/ 10 w 259"/>
                <a:gd name="T35" fmla="*/ 6 h 227"/>
                <a:gd name="T36" fmla="*/ 8 w 259"/>
                <a:gd name="T37" fmla="*/ 6 h 227"/>
                <a:gd name="T38" fmla="*/ 8 w 259"/>
                <a:gd name="T39" fmla="*/ 6 h 227"/>
                <a:gd name="T40" fmla="*/ 7 w 259"/>
                <a:gd name="T41" fmla="*/ 5 h 227"/>
                <a:gd name="T42" fmla="*/ 7 w 259"/>
                <a:gd name="T43" fmla="*/ 5 h 227"/>
                <a:gd name="T44" fmla="*/ 6 w 259"/>
                <a:gd name="T45" fmla="*/ 5 h 227"/>
                <a:gd name="T46" fmla="*/ 5 w 259"/>
                <a:gd name="T47" fmla="*/ 5 h 227"/>
                <a:gd name="T48" fmla="*/ 4 w 259"/>
                <a:gd name="T49" fmla="*/ 5 h 227"/>
                <a:gd name="T50" fmla="*/ 4 w 259"/>
                <a:gd name="T51" fmla="*/ 5 h 227"/>
                <a:gd name="T52" fmla="*/ 3 w 259"/>
                <a:gd name="T53" fmla="*/ 5 h 227"/>
                <a:gd name="T54" fmla="*/ 3 w 259"/>
                <a:gd name="T55" fmla="*/ 5 h 227"/>
                <a:gd name="T56" fmla="*/ 1 w 259"/>
                <a:gd name="T57" fmla="*/ 4 h 227"/>
                <a:gd name="T58" fmla="*/ 0 w 259"/>
                <a:gd name="T59" fmla="*/ 4 h 227"/>
                <a:gd name="T60" fmla="*/ 1 w 259"/>
                <a:gd name="T61" fmla="*/ 4 h 227"/>
                <a:gd name="T62" fmla="*/ 1 w 259"/>
                <a:gd name="T63" fmla="*/ 4 h 227"/>
                <a:gd name="T64" fmla="*/ 1 w 259"/>
                <a:gd name="T65" fmla="*/ 3 h 227"/>
                <a:gd name="T66" fmla="*/ 1 w 259"/>
                <a:gd name="T67" fmla="*/ 3 h 227"/>
                <a:gd name="T68" fmla="*/ 2 w 259"/>
                <a:gd name="T69" fmla="*/ 2 h 227"/>
                <a:gd name="T70" fmla="*/ 3 w 259"/>
                <a:gd name="T71" fmla="*/ 2 h 227"/>
                <a:gd name="T72" fmla="*/ 5 w 259"/>
                <a:gd name="T73" fmla="*/ 3 h 227"/>
                <a:gd name="T74" fmla="*/ 5 w 259"/>
                <a:gd name="T75" fmla="*/ 3 h 227"/>
                <a:gd name="T76" fmla="*/ 7 w 259"/>
                <a:gd name="T77" fmla="*/ 3 h 227"/>
                <a:gd name="T78" fmla="*/ 7 w 259"/>
                <a:gd name="T79" fmla="*/ 2 h 227"/>
                <a:gd name="T80" fmla="*/ 8 w 259"/>
                <a:gd name="T81" fmla="*/ 2 h 227"/>
                <a:gd name="T82" fmla="*/ 9 w 259"/>
                <a:gd name="T83" fmla="*/ 2 h 227"/>
                <a:gd name="T84" fmla="*/ 10 w 259"/>
                <a:gd name="T85" fmla="*/ 2 h 227"/>
                <a:gd name="T86" fmla="*/ 13 w 259"/>
                <a:gd name="T87" fmla="*/ 1 h 227"/>
                <a:gd name="T88" fmla="*/ 16 w 259"/>
                <a:gd name="T89" fmla="*/ 0 h 227"/>
                <a:gd name="T90" fmla="*/ 18 w 259"/>
                <a:gd name="T91" fmla="*/ 0 h 227"/>
                <a:gd name="T92" fmla="*/ 19 w 259"/>
                <a:gd name="T93" fmla="*/ 0 h 227"/>
                <a:gd name="T94" fmla="*/ 18 w 259"/>
                <a:gd name="T95" fmla="*/ 0 h 227"/>
                <a:gd name="T96" fmla="*/ 16 w 259"/>
                <a:gd name="T97" fmla="*/ 1 h 22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9"/>
                <a:gd name="T148" fmla="*/ 0 h 227"/>
                <a:gd name="T149" fmla="*/ 259 w 259"/>
                <a:gd name="T150" fmla="*/ 227 h 22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9" h="227">
                  <a:moveTo>
                    <a:pt x="222" y="56"/>
                  </a:moveTo>
                  <a:lnTo>
                    <a:pt x="218" y="60"/>
                  </a:lnTo>
                  <a:lnTo>
                    <a:pt x="218" y="63"/>
                  </a:lnTo>
                  <a:lnTo>
                    <a:pt x="218" y="65"/>
                  </a:lnTo>
                  <a:lnTo>
                    <a:pt x="218" y="69"/>
                  </a:lnTo>
                  <a:lnTo>
                    <a:pt x="220" y="69"/>
                  </a:lnTo>
                  <a:lnTo>
                    <a:pt x="222" y="71"/>
                  </a:lnTo>
                  <a:lnTo>
                    <a:pt x="225" y="71"/>
                  </a:lnTo>
                  <a:lnTo>
                    <a:pt x="229" y="71"/>
                  </a:lnTo>
                  <a:lnTo>
                    <a:pt x="235" y="71"/>
                  </a:lnTo>
                  <a:lnTo>
                    <a:pt x="239" y="73"/>
                  </a:lnTo>
                  <a:lnTo>
                    <a:pt x="242" y="73"/>
                  </a:lnTo>
                  <a:lnTo>
                    <a:pt x="246" y="75"/>
                  </a:lnTo>
                  <a:lnTo>
                    <a:pt x="250" y="79"/>
                  </a:lnTo>
                  <a:lnTo>
                    <a:pt x="252" y="80"/>
                  </a:lnTo>
                  <a:lnTo>
                    <a:pt x="254" y="82"/>
                  </a:lnTo>
                  <a:lnTo>
                    <a:pt x="255" y="86"/>
                  </a:lnTo>
                  <a:lnTo>
                    <a:pt x="255" y="88"/>
                  </a:lnTo>
                  <a:lnTo>
                    <a:pt x="255" y="90"/>
                  </a:lnTo>
                  <a:lnTo>
                    <a:pt x="254" y="92"/>
                  </a:lnTo>
                  <a:lnTo>
                    <a:pt x="252" y="94"/>
                  </a:lnTo>
                  <a:lnTo>
                    <a:pt x="250" y="95"/>
                  </a:lnTo>
                  <a:lnTo>
                    <a:pt x="246" y="99"/>
                  </a:lnTo>
                  <a:lnTo>
                    <a:pt x="242" y="101"/>
                  </a:lnTo>
                  <a:lnTo>
                    <a:pt x="239" y="101"/>
                  </a:lnTo>
                  <a:lnTo>
                    <a:pt x="235" y="101"/>
                  </a:lnTo>
                  <a:lnTo>
                    <a:pt x="233" y="101"/>
                  </a:lnTo>
                  <a:lnTo>
                    <a:pt x="229" y="103"/>
                  </a:lnTo>
                  <a:lnTo>
                    <a:pt x="223" y="105"/>
                  </a:lnTo>
                  <a:lnTo>
                    <a:pt x="220" y="109"/>
                  </a:lnTo>
                  <a:lnTo>
                    <a:pt x="216" y="114"/>
                  </a:lnTo>
                  <a:lnTo>
                    <a:pt x="216" y="118"/>
                  </a:lnTo>
                  <a:lnTo>
                    <a:pt x="210" y="144"/>
                  </a:lnTo>
                  <a:lnTo>
                    <a:pt x="207" y="144"/>
                  </a:lnTo>
                  <a:lnTo>
                    <a:pt x="205" y="146"/>
                  </a:lnTo>
                  <a:lnTo>
                    <a:pt x="203" y="146"/>
                  </a:lnTo>
                  <a:lnTo>
                    <a:pt x="199" y="148"/>
                  </a:lnTo>
                  <a:lnTo>
                    <a:pt x="195" y="152"/>
                  </a:lnTo>
                  <a:lnTo>
                    <a:pt x="190" y="156"/>
                  </a:lnTo>
                  <a:lnTo>
                    <a:pt x="186" y="161"/>
                  </a:lnTo>
                  <a:lnTo>
                    <a:pt x="182" y="167"/>
                  </a:lnTo>
                  <a:lnTo>
                    <a:pt x="182" y="173"/>
                  </a:lnTo>
                  <a:lnTo>
                    <a:pt x="178" y="186"/>
                  </a:lnTo>
                  <a:lnTo>
                    <a:pt x="176" y="193"/>
                  </a:lnTo>
                  <a:lnTo>
                    <a:pt x="173" y="203"/>
                  </a:lnTo>
                  <a:lnTo>
                    <a:pt x="171" y="208"/>
                  </a:lnTo>
                  <a:lnTo>
                    <a:pt x="169" y="212"/>
                  </a:lnTo>
                  <a:lnTo>
                    <a:pt x="167" y="214"/>
                  </a:lnTo>
                  <a:lnTo>
                    <a:pt x="163" y="218"/>
                  </a:lnTo>
                  <a:lnTo>
                    <a:pt x="158" y="220"/>
                  </a:lnTo>
                  <a:lnTo>
                    <a:pt x="154" y="221"/>
                  </a:lnTo>
                  <a:lnTo>
                    <a:pt x="144" y="225"/>
                  </a:lnTo>
                  <a:lnTo>
                    <a:pt x="139" y="227"/>
                  </a:lnTo>
                  <a:lnTo>
                    <a:pt x="131" y="210"/>
                  </a:lnTo>
                  <a:lnTo>
                    <a:pt x="107" y="210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09" y="205"/>
                  </a:lnTo>
                  <a:lnTo>
                    <a:pt x="107" y="203"/>
                  </a:lnTo>
                  <a:lnTo>
                    <a:pt x="103" y="201"/>
                  </a:lnTo>
                  <a:lnTo>
                    <a:pt x="97" y="199"/>
                  </a:lnTo>
                  <a:lnTo>
                    <a:pt x="94" y="199"/>
                  </a:lnTo>
                  <a:lnTo>
                    <a:pt x="90" y="199"/>
                  </a:lnTo>
                  <a:lnTo>
                    <a:pt x="88" y="199"/>
                  </a:lnTo>
                  <a:lnTo>
                    <a:pt x="84" y="201"/>
                  </a:lnTo>
                  <a:lnTo>
                    <a:pt x="82" y="201"/>
                  </a:lnTo>
                  <a:lnTo>
                    <a:pt x="81" y="201"/>
                  </a:lnTo>
                  <a:lnTo>
                    <a:pt x="79" y="201"/>
                  </a:lnTo>
                  <a:lnTo>
                    <a:pt x="73" y="201"/>
                  </a:lnTo>
                  <a:lnTo>
                    <a:pt x="65" y="199"/>
                  </a:lnTo>
                  <a:lnTo>
                    <a:pt x="60" y="197"/>
                  </a:lnTo>
                  <a:lnTo>
                    <a:pt x="54" y="195"/>
                  </a:lnTo>
                  <a:lnTo>
                    <a:pt x="52" y="193"/>
                  </a:lnTo>
                  <a:lnTo>
                    <a:pt x="50" y="191"/>
                  </a:lnTo>
                  <a:lnTo>
                    <a:pt x="49" y="189"/>
                  </a:lnTo>
                  <a:lnTo>
                    <a:pt x="47" y="188"/>
                  </a:lnTo>
                  <a:lnTo>
                    <a:pt x="47" y="186"/>
                  </a:lnTo>
                  <a:lnTo>
                    <a:pt x="45" y="184"/>
                  </a:lnTo>
                  <a:lnTo>
                    <a:pt x="43" y="184"/>
                  </a:lnTo>
                  <a:lnTo>
                    <a:pt x="37" y="180"/>
                  </a:lnTo>
                  <a:lnTo>
                    <a:pt x="32" y="178"/>
                  </a:lnTo>
                  <a:lnTo>
                    <a:pt x="18" y="174"/>
                  </a:lnTo>
                  <a:lnTo>
                    <a:pt x="5" y="169"/>
                  </a:lnTo>
                  <a:lnTo>
                    <a:pt x="3" y="167"/>
                  </a:lnTo>
                  <a:lnTo>
                    <a:pt x="2" y="165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0" y="159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7" y="150"/>
                  </a:lnTo>
                  <a:lnTo>
                    <a:pt x="9" y="148"/>
                  </a:lnTo>
                  <a:lnTo>
                    <a:pt x="5" y="126"/>
                  </a:lnTo>
                  <a:lnTo>
                    <a:pt x="3" y="122"/>
                  </a:lnTo>
                  <a:lnTo>
                    <a:pt x="3" y="118"/>
                  </a:lnTo>
                  <a:lnTo>
                    <a:pt x="3" y="116"/>
                  </a:lnTo>
                  <a:lnTo>
                    <a:pt x="3" y="112"/>
                  </a:lnTo>
                  <a:lnTo>
                    <a:pt x="5" y="105"/>
                  </a:lnTo>
                  <a:lnTo>
                    <a:pt x="7" y="99"/>
                  </a:lnTo>
                  <a:lnTo>
                    <a:pt x="15" y="90"/>
                  </a:lnTo>
                  <a:lnTo>
                    <a:pt x="18" y="86"/>
                  </a:lnTo>
                  <a:lnTo>
                    <a:pt x="60" y="86"/>
                  </a:lnTo>
                  <a:lnTo>
                    <a:pt x="43" y="94"/>
                  </a:lnTo>
                  <a:lnTo>
                    <a:pt x="45" y="95"/>
                  </a:lnTo>
                  <a:lnTo>
                    <a:pt x="49" y="99"/>
                  </a:lnTo>
                  <a:lnTo>
                    <a:pt x="54" y="103"/>
                  </a:lnTo>
                  <a:lnTo>
                    <a:pt x="62" y="109"/>
                  </a:lnTo>
                  <a:lnTo>
                    <a:pt x="65" y="109"/>
                  </a:lnTo>
                  <a:lnTo>
                    <a:pt x="71" y="110"/>
                  </a:lnTo>
                  <a:lnTo>
                    <a:pt x="75" y="110"/>
                  </a:lnTo>
                  <a:lnTo>
                    <a:pt x="79" y="109"/>
                  </a:lnTo>
                  <a:lnTo>
                    <a:pt x="82" y="107"/>
                  </a:lnTo>
                  <a:lnTo>
                    <a:pt x="88" y="103"/>
                  </a:lnTo>
                  <a:lnTo>
                    <a:pt x="92" y="99"/>
                  </a:lnTo>
                  <a:lnTo>
                    <a:pt x="96" y="92"/>
                  </a:lnTo>
                  <a:lnTo>
                    <a:pt x="97" y="90"/>
                  </a:lnTo>
                  <a:lnTo>
                    <a:pt x="101" y="84"/>
                  </a:lnTo>
                  <a:lnTo>
                    <a:pt x="105" y="82"/>
                  </a:lnTo>
                  <a:lnTo>
                    <a:pt x="109" y="80"/>
                  </a:lnTo>
                  <a:lnTo>
                    <a:pt x="114" y="79"/>
                  </a:lnTo>
                  <a:lnTo>
                    <a:pt x="120" y="77"/>
                  </a:lnTo>
                  <a:lnTo>
                    <a:pt x="126" y="75"/>
                  </a:lnTo>
                  <a:lnTo>
                    <a:pt x="131" y="71"/>
                  </a:lnTo>
                  <a:lnTo>
                    <a:pt x="137" y="69"/>
                  </a:lnTo>
                  <a:lnTo>
                    <a:pt x="143" y="65"/>
                  </a:lnTo>
                  <a:lnTo>
                    <a:pt x="154" y="58"/>
                  </a:lnTo>
                  <a:lnTo>
                    <a:pt x="158" y="56"/>
                  </a:lnTo>
                  <a:lnTo>
                    <a:pt x="176" y="30"/>
                  </a:lnTo>
                  <a:lnTo>
                    <a:pt x="192" y="5"/>
                  </a:lnTo>
                  <a:lnTo>
                    <a:pt x="201" y="5"/>
                  </a:lnTo>
                  <a:lnTo>
                    <a:pt x="220" y="5"/>
                  </a:lnTo>
                  <a:lnTo>
                    <a:pt x="231" y="5"/>
                  </a:lnTo>
                  <a:lnTo>
                    <a:pt x="242" y="5"/>
                  </a:lnTo>
                  <a:lnTo>
                    <a:pt x="248" y="3"/>
                  </a:lnTo>
                  <a:lnTo>
                    <a:pt x="252" y="3"/>
                  </a:lnTo>
                  <a:lnTo>
                    <a:pt x="255" y="1"/>
                  </a:lnTo>
                  <a:lnTo>
                    <a:pt x="259" y="0"/>
                  </a:lnTo>
                  <a:lnTo>
                    <a:pt x="255" y="3"/>
                  </a:lnTo>
                  <a:lnTo>
                    <a:pt x="248" y="11"/>
                  </a:lnTo>
                  <a:lnTo>
                    <a:pt x="242" y="15"/>
                  </a:lnTo>
                  <a:lnTo>
                    <a:pt x="237" y="20"/>
                  </a:lnTo>
                  <a:lnTo>
                    <a:pt x="229" y="24"/>
                  </a:lnTo>
                  <a:lnTo>
                    <a:pt x="222" y="28"/>
                  </a:lnTo>
                  <a:lnTo>
                    <a:pt x="222" y="5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692" name="Group 513"/>
            <p:cNvGrpSpPr>
              <a:grpSpLocks/>
            </p:cNvGrpSpPr>
            <p:nvPr/>
          </p:nvGrpSpPr>
          <p:grpSpPr bwMode="auto">
            <a:xfrm>
              <a:off x="2106" y="2804"/>
              <a:ext cx="135" cy="92"/>
              <a:chOff x="1843" y="2684"/>
              <a:chExt cx="130" cy="114"/>
            </a:xfrm>
          </p:grpSpPr>
          <p:sp>
            <p:nvSpPr>
              <p:cNvPr id="21104" name="Freeform 514"/>
              <p:cNvSpPr>
                <a:spLocks/>
              </p:cNvSpPr>
              <p:nvPr/>
            </p:nvSpPr>
            <p:spPr bwMode="auto">
              <a:xfrm>
                <a:off x="1843" y="2684"/>
                <a:ext cx="130" cy="114"/>
              </a:xfrm>
              <a:custGeom>
                <a:avLst/>
                <a:gdLst>
                  <a:gd name="T0" fmla="*/ 14 w 259"/>
                  <a:gd name="T1" fmla="*/ 4 h 227"/>
                  <a:gd name="T2" fmla="*/ 14 w 259"/>
                  <a:gd name="T3" fmla="*/ 5 h 227"/>
                  <a:gd name="T4" fmla="*/ 15 w 259"/>
                  <a:gd name="T5" fmla="*/ 5 h 227"/>
                  <a:gd name="T6" fmla="*/ 16 w 259"/>
                  <a:gd name="T7" fmla="*/ 5 h 227"/>
                  <a:gd name="T8" fmla="*/ 16 w 259"/>
                  <a:gd name="T9" fmla="*/ 5 h 227"/>
                  <a:gd name="T10" fmla="*/ 16 w 259"/>
                  <a:gd name="T11" fmla="*/ 6 h 227"/>
                  <a:gd name="T12" fmla="*/ 16 w 259"/>
                  <a:gd name="T13" fmla="*/ 6 h 227"/>
                  <a:gd name="T14" fmla="*/ 16 w 259"/>
                  <a:gd name="T15" fmla="*/ 7 h 227"/>
                  <a:gd name="T16" fmla="*/ 15 w 259"/>
                  <a:gd name="T17" fmla="*/ 7 h 227"/>
                  <a:gd name="T18" fmla="*/ 14 w 259"/>
                  <a:gd name="T19" fmla="*/ 7 h 227"/>
                  <a:gd name="T20" fmla="*/ 14 w 259"/>
                  <a:gd name="T21" fmla="*/ 8 h 227"/>
                  <a:gd name="T22" fmla="*/ 13 w 259"/>
                  <a:gd name="T23" fmla="*/ 10 h 227"/>
                  <a:gd name="T24" fmla="*/ 13 w 259"/>
                  <a:gd name="T25" fmla="*/ 10 h 227"/>
                  <a:gd name="T26" fmla="*/ 12 w 259"/>
                  <a:gd name="T27" fmla="*/ 11 h 227"/>
                  <a:gd name="T28" fmla="*/ 11 w 259"/>
                  <a:gd name="T29" fmla="*/ 13 h 227"/>
                  <a:gd name="T30" fmla="*/ 11 w 259"/>
                  <a:gd name="T31" fmla="*/ 14 h 227"/>
                  <a:gd name="T32" fmla="*/ 10 w 259"/>
                  <a:gd name="T33" fmla="*/ 14 h 227"/>
                  <a:gd name="T34" fmla="*/ 9 w 259"/>
                  <a:gd name="T35" fmla="*/ 15 h 227"/>
                  <a:gd name="T36" fmla="*/ 7 w 259"/>
                  <a:gd name="T37" fmla="*/ 13 h 227"/>
                  <a:gd name="T38" fmla="*/ 7 w 259"/>
                  <a:gd name="T39" fmla="*/ 13 h 227"/>
                  <a:gd name="T40" fmla="*/ 7 w 259"/>
                  <a:gd name="T41" fmla="*/ 13 h 227"/>
                  <a:gd name="T42" fmla="*/ 6 w 259"/>
                  <a:gd name="T43" fmla="*/ 13 h 227"/>
                  <a:gd name="T44" fmla="*/ 6 w 259"/>
                  <a:gd name="T45" fmla="*/ 13 h 227"/>
                  <a:gd name="T46" fmla="*/ 5 w 259"/>
                  <a:gd name="T47" fmla="*/ 13 h 227"/>
                  <a:gd name="T48" fmla="*/ 4 w 259"/>
                  <a:gd name="T49" fmla="*/ 13 h 227"/>
                  <a:gd name="T50" fmla="*/ 4 w 259"/>
                  <a:gd name="T51" fmla="*/ 12 h 227"/>
                  <a:gd name="T52" fmla="*/ 3 w 259"/>
                  <a:gd name="T53" fmla="*/ 12 h 227"/>
                  <a:gd name="T54" fmla="*/ 2 w 259"/>
                  <a:gd name="T55" fmla="*/ 12 h 227"/>
                  <a:gd name="T56" fmla="*/ 1 w 259"/>
                  <a:gd name="T57" fmla="*/ 11 h 227"/>
                  <a:gd name="T58" fmla="*/ 0 w 259"/>
                  <a:gd name="T59" fmla="*/ 11 h 227"/>
                  <a:gd name="T60" fmla="*/ 1 w 259"/>
                  <a:gd name="T61" fmla="*/ 10 h 227"/>
                  <a:gd name="T62" fmla="*/ 1 w 259"/>
                  <a:gd name="T63" fmla="*/ 10 h 227"/>
                  <a:gd name="T64" fmla="*/ 1 w 259"/>
                  <a:gd name="T65" fmla="*/ 8 h 227"/>
                  <a:gd name="T66" fmla="*/ 1 w 259"/>
                  <a:gd name="T67" fmla="*/ 7 h 227"/>
                  <a:gd name="T68" fmla="*/ 2 w 259"/>
                  <a:gd name="T69" fmla="*/ 6 h 227"/>
                  <a:gd name="T70" fmla="*/ 3 w 259"/>
                  <a:gd name="T71" fmla="*/ 6 h 227"/>
                  <a:gd name="T72" fmla="*/ 4 w 259"/>
                  <a:gd name="T73" fmla="*/ 7 h 227"/>
                  <a:gd name="T74" fmla="*/ 5 w 259"/>
                  <a:gd name="T75" fmla="*/ 7 h 227"/>
                  <a:gd name="T76" fmla="*/ 6 w 259"/>
                  <a:gd name="T77" fmla="*/ 7 h 227"/>
                  <a:gd name="T78" fmla="*/ 7 w 259"/>
                  <a:gd name="T79" fmla="*/ 6 h 227"/>
                  <a:gd name="T80" fmla="*/ 7 w 259"/>
                  <a:gd name="T81" fmla="*/ 5 h 227"/>
                  <a:gd name="T82" fmla="*/ 8 w 259"/>
                  <a:gd name="T83" fmla="*/ 5 h 227"/>
                  <a:gd name="T84" fmla="*/ 9 w 259"/>
                  <a:gd name="T85" fmla="*/ 5 h 227"/>
                  <a:gd name="T86" fmla="*/ 11 w 259"/>
                  <a:gd name="T87" fmla="*/ 2 h 227"/>
                  <a:gd name="T88" fmla="*/ 14 w 259"/>
                  <a:gd name="T89" fmla="*/ 1 h 227"/>
                  <a:gd name="T90" fmla="*/ 16 w 259"/>
                  <a:gd name="T91" fmla="*/ 1 h 227"/>
                  <a:gd name="T92" fmla="*/ 17 w 259"/>
                  <a:gd name="T93" fmla="*/ 0 h 227"/>
                  <a:gd name="T94" fmla="*/ 16 w 259"/>
                  <a:gd name="T95" fmla="*/ 1 h 227"/>
                  <a:gd name="T96" fmla="*/ 14 w 259"/>
                  <a:gd name="T97" fmla="*/ 2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59"/>
                  <a:gd name="T148" fmla="*/ 0 h 227"/>
                  <a:gd name="T149" fmla="*/ 259 w 259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59" h="227">
                    <a:moveTo>
                      <a:pt x="222" y="56"/>
                    </a:moveTo>
                    <a:lnTo>
                      <a:pt x="218" y="60"/>
                    </a:lnTo>
                    <a:lnTo>
                      <a:pt x="218" y="63"/>
                    </a:lnTo>
                    <a:lnTo>
                      <a:pt x="218" y="65"/>
                    </a:lnTo>
                    <a:lnTo>
                      <a:pt x="218" y="69"/>
                    </a:lnTo>
                    <a:lnTo>
                      <a:pt x="220" y="69"/>
                    </a:lnTo>
                    <a:lnTo>
                      <a:pt x="222" y="71"/>
                    </a:lnTo>
                    <a:lnTo>
                      <a:pt x="225" y="71"/>
                    </a:lnTo>
                    <a:lnTo>
                      <a:pt x="229" y="71"/>
                    </a:lnTo>
                    <a:lnTo>
                      <a:pt x="235" y="71"/>
                    </a:lnTo>
                    <a:lnTo>
                      <a:pt x="239" y="73"/>
                    </a:lnTo>
                    <a:lnTo>
                      <a:pt x="242" y="73"/>
                    </a:lnTo>
                    <a:lnTo>
                      <a:pt x="246" y="75"/>
                    </a:lnTo>
                    <a:lnTo>
                      <a:pt x="250" y="79"/>
                    </a:lnTo>
                    <a:lnTo>
                      <a:pt x="252" y="80"/>
                    </a:lnTo>
                    <a:lnTo>
                      <a:pt x="254" y="82"/>
                    </a:lnTo>
                    <a:lnTo>
                      <a:pt x="255" y="86"/>
                    </a:lnTo>
                    <a:lnTo>
                      <a:pt x="255" y="88"/>
                    </a:lnTo>
                    <a:lnTo>
                      <a:pt x="255" y="90"/>
                    </a:lnTo>
                    <a:lnTo>
                      <a:pt x="254" y="92"/>
                    </a:lnTo>
                    <a:lnTo>
                      <a:pt x="252" y="94"/>
                    </a:lnTo>
                    <a:lnTo>
                      <a:pt x="250" y="95"/>
                    </a:lnTo>
                    <a:lnTo>
                      <a:pt x="246" y="99"/>
                    </a:lnTo>
                    <a:lnTo>
                      <a:pt x="242" y="101"/>
                    </a:lnTo>
                    <a:lnTo>
                      <a:pt x="239" y="101"/>
                    </a:lnTo>
                    <a:lnTo>
                      <a:pt x="235" y="101"/>
                    </a:lnTo>
                    <a:lnTo>
                      <a:pt x="233" y="101"/>
                    </a:lnTo>
                    <a:lnTo>
                      <a:pt x="229" y="103"/>
                    </a:lnTo>
                    <a:lnTo>
                      <a:pt x="223" y="105"/>
                    </a:lnTo>
                    <a:lnTo>
                      <a:pt x="220" y="109"/>
                    </a:lnTo>
                    <a:lnTo>
                      <a:pt x="216" y="114"/>
                    </a:lnTo>
                    <a:lnTo>
                      <a:pt x="216" y="118"/>
                    </a:lnTo>
                    <a:lnTo>
                      <a:pt x="210" y="144"/>
                    </a:lnTo>
                    <a:lnTo>
                      <a:pt x="207" y="144"/>
                    </a:lnTo>
                    <a:lnTo>
                      <a:pt x="205" y="146"/>
                    </a:lnTo>
                    <a:lnTo>
                      <a:pt x="203" y="146"/>
                    </a:lnTo>
                    <a:lnTo>
                      <a:pt x="199" y="148"/>
                    </a:lnTo>
                    <a:lnTo>
                      <a:pt x="195" y="152"/>
                    </a:lnTo>
                    <a:lnTo>
                      <a:pt x="190" y="156"/>
                    </a:lnTo>
                    <a:lnTo>
                      <a:pt x="186" y="161"/>
                    </a:lnTo>
                    <a:lnTo>
                      <a:pt x="182" y="167"/>
                    </a:lnTo>
                    <a:lnTo>
                      <a:pt x="182" y="173"/>
                    </a:lnTo>
                    <a:lnTo>
                      <a:pt x="178" y="186"/>
                    </a:lnTo>
                    <a:lnTo>
                      <a:pt x="176" y="193"/>
                    </a:lnTo>
                    <a:lnTo>
                      <a:pt x="173" y="203"/>
                    </a:lnTo>
                    <a:lnTo>
                      <a:pt x="171" y="208"/>
                    </a:lnTo>
                    <a:lnTo>
                      <a:pt x="169" y="212"/>
                    </a:lnTo>
                    <a:lnTo>
                      <a:pt x="167" y="214"/>
                    </a:lnTo>
                    <a:lnTo>
                      <a:pt x="163" y="218"/>
                    </a:lnTo>
                    <a:lnTo>
                      <a:pt x="158" y="220"/>
                    </a:lnTo>
                    <a:lnTo>
                      <a:pt x="154" y="221"/>
                    </a:lnTo>
                    <a:lnTo>
                      <a:pt x="144" y="225"/>
                    </a:lnTo>
                    <a:lnTo>
                      <a:pt x="139" y="227"/>
                    </a:lnTo>
                    <a:lnTo>
                      <a:pt x="131" y="210"/>
                    </a:lnTo>
                    <a:lnTo>
                      <a:pt x="107" y="210"/>
                    </a:lnTo>
                    <a:lnTo>
                      <a:pt x="109" y="208"/>
                    </a:lnTo>
                    <a:lnTo>
                      <a:pt x="109" y="206"/>
                    </a:lnTo>
                    <a:lnTo>
                      <a:pt x="109" y="205"/>
                    </a:lnTo>
                    <a:lnTo>
                      <a:pt x="107" y="203"/>
                    </a:lnTo>
                    <a:lnTo>
                      <a:pt x="103" y="201"/>
                    </a:lnTo>
                    <a:lnTo>
                      <a:pt x="97" y="199"/>
                    </a:lnTo>
                    <a:lnTo>
                      <a:pt x="94" y="199"/>
                    </a:lnTo>
                    <a:lnTo>
                      <a:pt x="90" y="199"/>
                    </a:lnTo>
                    <a:lnTo>
                      <a:pt x="88" y="199"/>
                    </a:lnTo>
                    <a:lnTo>
                      <a:pt x="84" y="201"/>
                    </a:lnTo>
                    <a:lnTo>
                      <a:pt x="82" y="201"/>
                    </a:lnTo>
                    <a:lnTo>
                      <a:pt x="81" y="201"/>
                    </a:lnTo>
                    <a:lnTo>
                      <a:pt x="79" y="201"/>
                    </a:lnTo>
                    <a:lnTo>
                      <a:pt x="73" y="201"/>
                    </a:lnTo>
                    <a:lnTo>
                      <a:pt x="65" y="199"/>
                    </a:lnTo>
                    <a:lnTo>
                      <a:pt x="60" y="197"/>
                    </a:lnTo>
                    <a:lnTo>
                      <a:pt x="54" y="195"/>
                    </a:lnTo>
                    <a:lnTo>
                      <a:pt x="52" y="193"/>
                    </a:lnTo>
                    <a:lnTo>
                      <a:pt x="50" y="191"/>
                    </a:lnTo>
                    <a:lnTo>
                      <a:pt x="49" y="189"/>
                    </a:lnTo>
                    <a:lnTo>
                      <a:pt x="47" y="188"/>
                    </a:lnTo>
                    <a:lnTo>
                      <a:pt x="47" y="186"/>
                    </a:lnTo>
                    <a:lnTo>
                      <a:pt x="45" y="184"/>
                    </a:lnTo>
                    <a:lnTo>
                      <a:pt x="43" y="184"/>
                    </a:lnTo>
                    <a:lnTo>
                      <a:pt x="37" y="180"/>
                    </a:lnTo>
                    <a:lnTo>
                      <a:pt x="32" y="178"/>
                    </a:lnTo>
                    <a:lnTo>
                      <a:pt x="18" y="174"/>
                    </a:lnTo>
                    <a:lnTo>
                      <a:pt x="5" y="169"/>
                    </a:lnTo>
                    <a:lnTo>
                      <a:pt x="3" y="167"/>
                    </a:lnTo>
                    <a:lnTo>
                      <a:pt x="2" y="165"/>
                    </a:lnTo>
                    <a:lnTo>
                      <a:pt x="0" y="163"/>
                    </a:lnTo>
                    <a:lnTo>
                      <a:pt x="0" y="161"/>
                    </a:lnTo>
                    <a:lnTo>
                      <a:pt x="0" y="159"/>
                    </a:lnTo>
                    <a:lnTo>
                      <a:pt x="0" y="158"/>
                    </a:lnTo>
                    <a:lnTo>
                      <a:pt x="2" y="158"/>
                    </a:lnTo>
                    <a:lnTo>
                      <a:pt x="2" y="156"/>
                    </a:lnTo>
                    <a:lnTo>
                      <a:pt x="7" y="150"/>
                    </a:lnTo>
                    <a:lnTo>
                      <a:pt x="9" y="148"/>
                    </a:lnTo>
                    <a:lnTo>
                      <a:pt x="5" y="126"/>
                    </a:lnTo>
                    <a:lnTo>
                      <a:pt x="3" y="122"/>
                    </a:lnTo>
                    <a:lnTo>
                      <a:pt x="3" y="118"/>
                    </a:lnTo>
                    <a:lnTo>
                      <a:pt x="3" y="116"/>
                    </a:lnTo>
                    <a:lnTo>
                      <a:pt x="3" y="112"/>
                    </a:lnTo>
                    <a:lnTo>
                      <a:pt x="5" y="105"/>
                    </a:lnTo>
                    <a:lnTo>
                      <a:pt x="7" y="99"/>
                    </a:lnTo>
                    <a:lnTo>
                      <a:pt x="15" y="90"/>
                    </a:lnTo>
                    <a:lnTo>
                      <a:pt x="18" y="86"/>
                    </a:lnTo>
                    <a:lnTo>
                      <a:pt x="60" y="86"/>
                    </a:lnTo>
                    <a:lnTo>
                      <a:pt x="43" y="94"/>
                    </a:lnTo>
                    <a:lnTo>
                      <a:pt x="45" y="95"/>
                    </a:lnTo>
                    <a:lnTo>
                      <a:pt x="49" y="99"/>
                    </a:lnTo>
                    <a:lnTo>
                      <a:pt x="54" y="103"/>
                    </a:lnTo>
                    <a:lnTo>
                      <a:pt x="62" y="109"/>
                    </a:lnTo>
                    <a:lnTo>
                      <a:pt x="65" y="109"/>
                    </a:lnTo>
                    <a:lnTo>
                      <a:pt x="71" y="110"/>
                    </a:lnTo>
                    <a:lnTo>
                      <a:pt x="75" y="110"/>
                    </a:lnTo>
                    <a:lnTo>
                      <a:pt x="79" y="109"/>
                    </a:lnTo>
                    <a:lnTo>
                      <a:pt x="82" y="107"/>
                    </a:lnTo>
                    <a:lnTo>
                      <a:pt x="88" y="103"/>
                    </a:lnTo>
                    <a:lnTo>
                      <a:pt x="92" y="99"/>
                    </a:lnTo>
                    <a:lnTo>
                      <a:pt x="96" y="92"/>
                    </a:lnTo>
                    <a:lnTo>
                      <a:pt x="97" y="90"/>
                    </a:lnTo>
                    <a:lnTo>
                      <a:pt x="101" y="84"/>
                    </a:lnTo>
                    <a:lnTo>
                      <a:pt x="105" y="82"/>
                    </a:lnTo>
                    <a:lnTo>
                      <a:pt x="109" y="80"/>
                    </a:lnTo>
                    <a:lnTo>
                      <a:pt x="114" y="79"/>
                    </a:lnTo>
                    <a:lnTo>
                      <a:pt x="120" y="77"/>
                    </a:lnTo>
                    <a:lnTo>
                      <a:pt x="126" y="75"/>
                    </a:lnTo>
                    <a:lnTo>
                      <a:pt x="131" y="71"/>
                    </a:lnTo>
                    <a:lnTo>
                      <a:pt x="137" y="69"/>
                    </a:lnTo>
                    <a:lnTo>
                      <a:pt x="143" y="65"/>
                    </a:lnTo>
                    <a:lnTo>
                      <a:pt x="154" y="58"/>
                    </a:lnTo>
                    <a:lnTo>
                      <a:pt x="158" y="56"/>
                    </a:lnTo>
                    <a:lnTo>
                      <a:pt x="176" y="30"/>
                    </a:lnTo>
                    <a:lnTo>
                      <a:pt x="192" y="5"/>
                    </a:lnTo>
                    <a:lnTo>
                      <a:pt x="201" y="5"/>
                    </a:lnTo>
                    <a:lnTo>
                      <a:pt x="220" y="5"/>
                    </a:lnTo>
                    <a:lnTo>
                      <a:pt x="231" y="5"/>
                    </a:lnTo>
                    <a:lnTo>
                      <a:pt x="242" y="5"/>
                    </a:lnTo>
                    <a:lnTo>
                      <a:pt x="248" y="3"/>
                    </a:lnTo>
                    <a:lnTo>
                      <a:pt x="252" y="3"/>
                    </a:lnTo>
                    <a:lnTo>
                      <a:pt x="255" y="1"/>
                    </a:lnTo>
                    <a:lnTo>
                      <a:pt x="259" y="0"/>
                    </a:lnTo>
                    <a:lnTo>
                      <a:pt x="255" y="3"/>
                    </a:lnTo>
                    <a:lnTo>
                      <a:pt x="248" y="11"/>
                    </a:lnTo>
                    <a:lnTo>
                      <a:pt x="242" y="15"/>
                    </a:lnTo>
                    <a:lnTo>
                      <a:pt x="237" y="20"/>
                    </a:lnTo>
                    <a:lnTo>
                      <a:pt x="229" y="24"/>
                    </a:lnTo>
                    <a:lnTo>
                      <a:pt x="222" y="28"/>
                    </a:lnTo>
                    <a:lnTo>
                      <a:pt x="222" y="5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05" name="Freeform 515"/>
              <p:cNvSpPr>
                <a:spLocks/>
              </p:cNvSpPr>
              <p:nvPr/>
            </p:nvSpPr>
            <p:spPr bwMode="auto">
              <a:xfrm>
                <a:off x="1843" y="2684"/>
                <a:ext cx="130" cy="114"/>
              </a:xfrm>
              <a:custGeom>
                <a:avLst/>
                <a:gdLst>
                  <a:gd name="T0" fmla="*/ 14 w 259"/>
                  <a:gd name="T1" fmla="*/ 4 h 227"/>
                  <a:gd name="T2" fmla="*/ 14 w 259"/>
                  <a:gd name="T3" fmla="*/ 5 h 227"/>
                  <a:gd name="T4" fmla="*/ 15 w 259"/>
                  <a:gd name="T5" fmla="*/ 5 h 227"/>
                  <a:gd name="T6" fmla="*/ 16 w 259"/>
                  <a:gd name="T7" fmla="*/ 5 h 227"/>
                  <a:gd name="T8" fmla="*/ 16 w 259"/>
                  <a:gd name="T9" fmla="*/ 5 h 227"/>
                  <a:gd name="T10" fmla="*/ 16 w 259"/>
                  <a:gd name="T11" fmla="*/ 6 h 227"/>
                  <a:gd name="T12" fmla="*/ 16 w 259"/>
                  <a:gd name="T13" fmla="*/ 6 h 227"/>
                  <a:gd name="T14" fmla="*/ 16 w 259"/>
                  <a:gd name="T15" fmla="*/ 7 h 227"/>
                  <a:gd name="T16" fmla="*/ 15 w 259"/>
                  <a:gd name="T17" fmla="*/ 7 h 227"/>
                  <a:gd name="T18" fmla="*/ 14 w 259"/>
                  <a:gd name="T19" fmla="*/ 7 h 227"/>
                  <a:gd name="T20" fmla="*/ 14 w 259"/>
                  <a:gd name="T21" fmla="*/ 8 h 227"/>
                  <a:gd name="T22" fmla="*/ 13 w 259"/>
                  <a:gd name="T23" fmla="*/ 10 h 227"/>
                  <a:gd name="T24" fmla="*/ 13 w 259"/>
                  <a:gd name="T25" fmla="*/ 10 h 227"/>
                  <a:gd name="T26" fmla="*/ 12 w 259"/>
                  <a:gd name="T27" fmla="*/ 11 h 227"/>
                  <a:gd name="T28" fmla="*/ 11 w 259"/>
                  <a:gd name="T29" fmla="*/ 13 h 227"/>
                  <a:gd name="T30" fmla="*/ 11 w 259"/>
                  <a:gd name="T31" fmla="*/ 14 h 227"/>
                  <a:gd name="T32" fmla="*/ 10 w 259"/>
                  <a:gd name="T33" fmla="*/ 14 h 227"/>
                  <a:gd name="T34" fmla="*/ 9 w 259"/>
                  <a:gd name="T35" fmla="*/ 15 h 227"/>
                  <a:gd name="T36" fmla="*/ 7 w 259"/>
                  <a:gd name="T37" fmla="*/ 13 h 227"/>
                  <a:gd name="T38" fmla="*/ 7 w 259"/>
                  <a:gd name="T39" fmla="*/ 13 h 227"/>
                  <a:gd name="T40" fmla="*/ 7 w 259"/>
                  <a:gd name="T41" fmla="*/ 13 h 227"/>
                  <a:gd name="T42" fmla="*/ 6 w 259"/>
                  <a:gd name="T43" fmla="*/ 13 h 227"/>
                  <a:gd name="T44" fmla="*/ 6 w 259"/>
                  <a:gd name="T45" fmla="*/ 13 h 227"/>
                  <a:gd name="T46" fmla="*/ 5 w 259"/>
                  <a:gd name="T47" fmla="*/ 13 h 227"/>
                  <a:gd name="T48" fmla="*/ 4 w 259"/>
                  <a:gd name="T49" fmla="*/ 13 h 227"/>
                  <a:gd name="T50" fmla="*/ 4 w 259"/>
                  <a:gd name="T51" fmla="*/ 12 h 227"/>
                  <a:gd name="T52" fmla="*/ 3 w 259"/>
                  <a:gd name="T53" fmla="*/ 12 h 227"/>
                  <a:gd name="T54" fmla="*/ 2 w 259"/>
                  <a:gd name="T55" fmla="*/ 12 h 227"/>
                  <a:gd name="T56" fmla="*/ 1 w 259"/>
                  <a:gd name="T57" fmla="*/ 11 h 227"/>
                  <a:gd name="T58" fmla="*/ 0 w 259"/>
                  <a:gd name="T59" fmla="*/ 11 h 227"/>
                  <a:gd name="T60" fmla="*/ 1 w 259"/>
                  <a:gd name="T61" fmla="*/ 10 h 227"/>
                  <a:gd name="T62" fmla="*/ 1 w 259"/>
                  <a:gd name="T63" fmla="*/ 10 h 227"/>
                  <a:gd name="T64" fmla="*/ 1 w 259"/>
                  <a:gd name="T65" fmla="*/ 8 h 227"/>
                  <a:gd name="T66" fmla="*/ 1 w 259"/>
                  <a:gd name="T67" fmla="*/ 7 h 227"/>
                  <a:gd name="T68" fmla="*/ 2 w 259"/>
                  <a:gd name="T69" fmla="*/ 6 h 227"/>
                  <a:gd name="T70" fmla="*/ 3 w 259"/>
                  <a:gd name="T71" fmla="*/ 6 h 227"/>
                  <a:gd name="T72" fmla="*/ 4 w 259"/>
                  <a:gd name="T73" fmla="*/ 7 h 227"/>
                  <a:gd name="T74" fmla="*/ 5 w 259"/>
                  <a:gd name="T75" fmla="*/ 7 h 227"/>
                  <a:gd name="T76" fmla="*/ 6 w 259"/>
                  <a:gd name="T77" fmla="*/ 7 h 227"/>
                  <a:gd name="T78" fmla="*/ 7 w 259"/>
                  <a:gd name="T79" fmla="*/ 6 h 227"/>
                  <a:gd name="T80" fmla="*/ 7 w 259"/>
                  <a:gd name="T81" fmla="*/ 5 h 227"/>
                  <a:gd name="T82" fmla="*/ 8 w 259"/>
                  <a:gd name="T83" fmla="*/ 5 h 227"/>
                  <a:gd name="T84" fmla="*/ 9 w 259"/>
                  <a:gd name="T85" fmla="*/ 5 h 227"/>
                  <a:gd name="T86" fmla="*/ 11 w 259"/>
                  <a:gd name="T87" fmla="*/ 2 h 227"/>
                  <a:gd name="T88" fmla="*/ 14 w 259"/>
                  <a:gd name="T89" fmla="*/ 1 h 227"/>
                  <a:gd name="T90" fmla="*/ 16 w 259"/>
                  <a:gd name="T91" fmla="*/ 1 h 227"/>
                  <a:gd name="T92" fmla="*/ 17 w 259"/>
                  <a:gd name="T93" fmla="*/ 0 h 227"/>
                  <a:gd name="T94" fmla="*/ 16 w 259"/>
                  <a:gd name="T95" fmla="*/ 1 h 227"/>
                  <a:gd name="T96" fmla="*/ 14 w 259"/>
                  <a:gd name="T97" fmla="*/ 2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59"/>
                  <a:gd name="T148" fmla="*/ 0 h 227"/>
                  <a:gd name="T149" fmla="*/ 259 w 259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59" h="227">
                    <a:moveTo>
                      <a:pt x="222" y="56"/>
                    </a:moveTo>
                    <a:lnTo>
                      <a:pt x="218" y="60"/>
                    </a:lnTo>
                    <a:lnTo>
                      <a:pt x="218" y="63"/>
                    </a:lnTo>
                    <a:lnTo>
                      <a:pt x="218" y="65"/>
                    </a:lnTo>
                    <a:lnTo>
                      <a:pt x="218" y="69"/>
                    </a:lnTo>
                    <a:lnTo>
                      <a:pt x="220" y="69"/>
                    </a:lnTo>
                    <a:lnTo>
                      <a:pt x="222" y="71"/>
                    </a:lnTo>
                    <a:lnTo>
                      <a:pt x="225" y="71"/>
                    </a:lnTo>
                    <a:lnTo>
                      <a:pt x="229" y="71"/>
                    </a:lnTo>
                    <a:lnTo>
                      <a:pt x="235" y="71"/>
                    </a:lnTo>
                    <a:lnTo>
                      <a:pt x="239" y="73"/>
                    </a:lnTo>
                    <a:lnTo>
                      <a:pt x="242" y="73"/>
                    </a:lnTo>
                    <a:lnTo>
                      <a:pt x="246" y="75"/>
                    </a:lnTo>
                    <a:lnTo>
                      <a:pt x="250" y="79"/>
                    </a:lnTo>
                    <a:lnTo>
                      <a:pt x="252" y="80"/>
                    </a:lnTo>
                    <a:lnTo>
                      <a:pt x="254" y="82"/>
                    </a:lnTo>
                    <a:lnTo>
                      <a:pt x="255" y="86"/>
                    </a:lnTo>
                    <a:lnTo>
                      <a:pt x="255" y="88"/>
                    </a:lnTo>
                    <a:lnTo>
                      <a:pt x="255" y="90"/>
                    </a:lnTo>
                    <a:lnTo>
                      <a:pt x="254" y="92"/>
                    </a:lnTo>
                    <a:lnTo>
                      <a:pt x="252" y="94"/>
                    </a:lnTo>
                    <a:lnTo>
                      <a:pt x="250" y="95"/>
                    </a:lnTo>
                    <a:lnTo>
                      <a:pt x="246" y="99"/>
                    </a:lnTo>
                    <a:lnTo>
                      <a:pt x="242" y="101"/>
                    </a:lnTo>
                    <a:lnTo>
                      <a:pt x="239" y="101"/>
                    </a:lnTo>
                    <a:lnTo>
                      <a:pt x="235" y="101"/>
                    </a:lnTo>
                    <a:lnTo>
                      <a:pt x="233" y="101"/>
                    </a:lnTo>
                    <a:lnTo>
                      <a:pt x="229" y="103"/>
                    </a:lnTo>
                    <a:lnTo>
                      <a:pt x="223" y="105"/>
                    </a:lnTo>
                    <a:lnTo>
                      <a:pt x="220" y="109"/>
                    </a:lnTo>
                    <a:lnTo>
                      <a:pt x="216" y="114"/>
                    </a:lnTo>
                    <a:lnTo>
                      <a:pt x="216" y="118"/>
                    </a:lnTo>
                    <a:lnTo>
                      <a:pt x="210" y="144"/>
                    </a:lnTo>
                    <a:lnTo>
                      <a:pt x="207" y="144"/>
                    </a:lnTo>
                    <a:lnTo>
                      <a:pt x="205" y="146"/>
                    </a:lnTo>
                    <a:lnTo>
                      <a:pt x="203" y="146"/>
                    </a:lnTo>
                    <a:lnTo>
                      <a:pt x="199" y="148"/>
                    </a:lnTo>
                    <a:lnTo>
                      <a:pt x="195" y="152"/>
                    </a:lnTo>
                    <a:lnTo>
                      <a:pt x="190" y="156"/>
                    </a:lnTo>
                    <a:lnTo>
                      <a:pt x="186" y="161"/>
                    </a:lnTo>
                    <a:lnTo>
                      <a:pt x="182" y="167"/>
                    </a:lnTo>
                    <a:lnTo>
                      <a:pt x="182" y="173"/>
                    </a:lnTo>
                    <a:lnTo>
                      <a:pt x="178" y="186"/>
                    </a:lnTo>
                    <a:lnTo>
                      <a:pt x="176" y="193"/>
                    </a:lnTo>
                    <a:lnTo>
                      <a:pt x="173" y="203"/>
                    </a:lnTo>
                    <a:lnTo>
                      <a:pt x="171" y="208"/>
                    </a:lnTo>
                    <a:lnTo>
                      <a:pt x="169" y="212"/>
                    </a:lnTo>
                    <a:lnTo>
                      <a:pt x="167" y="214"/>
                    </a:lnTo>
                    <a:lnTo>
                      <a:pt x="163" y="218"/>
                    </a:lnTo>
                    <a:lnTo>
                      <a:pt x="158" y="220"/>
                    </a:lnTo>
                    <a:lnTo>
                      <a:pt x="154" y="221"/>
                    </a:lnTo>
                    <a:lnTo>
                      <a:pt x="144" y="225"/>
                    </a:lnTo>
                    <a:lnTo>
                      <a:pt x="139" y="227"/>
                    </a:lnTo>
                    <a:lnTo>
                      <a:pt x="131" y="210"/>
                    </a:lnTo>
                    <a:lnTo>
                      <a:pt x="107" y="210"/>
                    </a:lnTo>
                    <a:lnTo>
                      <a:pt x="109" y="208"/>
                    </a:lnTo>
                    <a:lnTo>
                      <a:pt x="109" y="206"/>
                    </a:lnTo>
                    <a:lnTo>
                      <a:pt x="109" y="205"/>
                    </a:lnTo>
                    <a:lnTo>
                      <a:pt x="107" y="203"/>
                    </a:lnTo>
                    <a:lnTo>
                      <a:pt x="103" y="201"/>
                    </a:lnTo>
                    <a:lnTo>
                      <a:pt x="97" y="199"/>
                    </a:lnTo>
                    <a:lnTo>
                      <a:pt x="94" y="199"/>
                    </a:lnTo>
                    <a:lnTo>
                      <a:pt x="90" y="199"/>
                    </a:lnTo>
                    <a:lnTo>
                      <a:pt x="88" y="199"/>
                    </a:lnTo>
                    <a:lnTo>
                      <a:pt x="84" y="201"/>
                    </a:lnTo>
                    <a:lnTo>
                      <a:pt x="82" y="201"/>
                    </a:lnTo>
                    <a:lnTo>
                      <a:pt x="81" y="201"/>
                    </a:lnTo>
                    <a:lnTo>
                      <a:pt x="79" y="201"/>
                    </a:lnTo>
                    <a:lnTo>
                      <a:pt x="73" y="201"/>
                    </a:lnTo>
                    <a:lnTo>
                      <a:pt x="65" y="199"/>
                    </a:lnTo>
                    <a:lnTo>
                      <a:pt x="60" y="197"/>
                    </a:lnTo>
                    <a:lnTo>
                      <a:pt x="54" y="195"/>
                    </a:lnTo>
                    <a:lnTo>
                      <a:pt x="52" y="193"/>
                    </a:lnTo>
                    <a:lnTo>
                      <a:pt x="50" y="191"/>
                    </a:lnTo>
                    <a:lnTo>
                      <a:pt x="49" y="189"/>
                    </a:lnTo>
                    <a:lnTo>
                      <a:pt x="47" y="188"/>
                    </a:lnTo>
                    <a:lnTo>
                      <a:pt x="47" y="186"/>
                    </a:lnTo>
                    <a:lnTo>
                      <a:pt x="45" y="184"/>
                    </a:lnTo>
                    <a:lnTo>
                      <a:pt x="43" y="184"/>
                    </a:lnTo>
                    <a:lnTo>
                      <a:pt x="37" y="180"/>
                    </a:lnTo>
                    <a:lnTo>
                      <a:pt x="32" y="178"/>
                    </a:lnTo>
                    <a:lnTo>
                      <a:pt x="18" y="174"/>
                    </a:lnTo>
                    <a:lnTo>
                      <a:pt x="5" y="169"/>
                    </a:lnTo>
                    <a:lnTo>
                      <a:pt x="3" y="167"/>
                    </a:lnTo>
                    <a:lnTo>
                      <a:pt x="2" y="165"/>
                    </a:lnTo>
                    <a:lnTo>
                      <a:pt x="0" y="163"/>
                    </a:lnTo>
                    <a:lnTo>
                      <a:pt x="0" y="161"/>
                    </a:lnTo>
                    <a:lnTo>
                      <a:pt x="0" y="159"/>
                    </a:lnTo>
                    <a:lnTo>
                      <a:pt x="0" y="158"/>
                    </a:lnTo>
                    <a:lnTo>
                      <a:pt x="2" y="158"/>
                    </a:lnTo>
                    <a:lnTo>
                      <a:pt x="2" y="156"/>
                    </a:lnTo>
                    <a:lnTo>
                      <a:pt x="7" y="150"/>
                    </a:lnTo>
                    <a:lnTo>
                      <a:pt x="9" y="148"/>
                    </a:lnTo>
                    <a:lnTo>
                      <a:pt x="5" y="126"/>
                    </a:lnTo>
                    <a:lnTo>
                      <a:pt x="3" y="122"/>
                    </a:lnTo>
                    <a:lnTo>
                      <a:pt x="3" y="118"/>
                    </a:lnTo>
                    <a:lnTo>
                      <a:pt x="3" y="116"/>
                    </a:lnTo>
                    <a:lnTo>
                      <a:pt x="3" y="112"/>
                    </a:lnTo>
                    <a:lnTo>
                      <a:pt x="5" y="105"/>
                    </a:lnTo>
                    <a:lnTo>
                      <a:pt x="7" y="99"/>
                    </a:lnTo>
                    <a:lnTo>
                      <a:pt x="15" y="90"/>
                    </a:lnTo>
                    <a:lnTo>
                      <a:pt x="18" y="86"/>
                    </a:lnTo>
                    <a:lnTo>
                      <a:pt x="60" y="86"/>
                    </a:lnTo>
                    <a:lnTo>
                      <a:pt x="43" y="94"/>
                    </a:lnTo>
                    <a:lnTo>
                      <a:pt x="45" y="95"/>
                    </a:lnTo>
                    <a:lnTo>
                      <a:pt x="49" y="99"/>
                    </a:lnTo>
                    <a:lnTo>
                      <a:pt x="54" y="103"/>
                    </a:lnTo>
                    <a:lnTo>
                      <a:pt x="62" y="109"/>
                    </a:lnTo>
                    <a:lnTo>
                      <a:pt x="65" y="109"/>
                    </a:lnTo>
                    <a:lnTo>
                      <a:pt x="71" y="110"/>
                    </a:lnTo>
                    <a:lnTo>
                      <a:pt x="75" y="110"/>
                    </a:lnTo>
                    <a:lnTo>
                      <a:pt x="79" y="109"/>
                    </a:lnTo>
                    <a:lnTo>
                      <a:pt x="82" y="107"/>
                    </a:lnTo>
                    <a:lnTo>
                      <a:pt x="88" y="103"/>
                    </a:lnTo>
                    <a:lnTo>
                      <a:pt x="92" y="99"/>
                    </a:lnTo>
                    <a:lnTo>
                      <a:pt x="96" y="92"/>
                    </a:lnTo>
                    <a:lnTo>
                      <a:pt x="97" y="90"/>
                    </a:lnTo>
                    <a:lnTo>
                      <a:pt x="101" y="84"/>
                    </a:lnTo>
                    <a:lnTo>
                      <a:pt x="105" y="82"/>
                    </a:lnTo>
                    <a:lnTo>
                      <a:pt x="109" y="80"/>
                    </a:lnTo>
                    <a:lnTo>
                      <a:pt x="114" y="79"/>
                    </a:lnTo>
                    <a:lnTo>
                      <a:pt x="120" y="77"/>
                    </a:lnTo>
                    <a:lnTo>
                      <a:pt x="126" y="75"/>
                    </a:lnTo>
                    <a:lnTo>
                      <a:pt x="131" y="71"/>
                    </a:lnTo>
                    <a:lnTo>
                      <a:pt x="137" y="69"/>
                    </a:lnTo>
                    <a:lnTo>
                      <a:pt x="143" y="65"/>
                    </a:lnTo>
                    <a:lnTo>
                      <a:pt x="154" y="58"/>
                    </a:lnTo>
                    <a:lnTo>
                      <a:pt x="158" y="56"/>
                    </a:lnTo>
                    <a:lnTo>
                      <a:pt x="176" y="30"/>
                    </a:lnTo>
                    <a:lnTo>
                      <a:pt x="192" y="5"/>
                    </a:lnTo>
                    <a:lnTo>
                      <a:pt x="201" y="5"/>
                    </a:lnTo>
                    <a:lnTo>
                      <a:pt x="220" y="5"/>
                    </a:lnTo>
                    <a:lnTo>
                      <a:pt x="231" y="5"/>
                    </a:lnTo>
                    <a:lnTo>
                      <a:pt x="242" y="5"/>
                    </a:lnTo>
                    <a:lnTo>
                      <a:pt x="248" y="3"/>
                    </a:lnTo>
                    <a:lnTo>
                      <a:pt x="252" y="3"/>
                    </a:lnTo>
                    <a:lnTo>
                      <a:pt x="255" y="1"/>
                    </a:lnTo>
                    <a:lnTo>
                      <a:pt x="259" y="0"/>
                    </a:lnTo>
                    <a:lnTo>
                      <a:pt x="255" y="3"/>
                    </a:lnTo>
                    <a:lnTo>
                      <a:pt x="248" y="11"/>
                    </a:lnTo>
                    <a:lnTo>
                      <a:pt x="242" y="15"/>
                    </a:lnTo>
                    <a:lnTo>
                      <a:pt x="237" y="20"/>
                    </a:lnTo>
                    <a:lnTo>
                      <a:pt x="229" y="24"/>
                    </a:lnTo>
                    <a:lnTo>
                      <a:pt x="222" y="28"/>
                    </a:lnTo>
                    <a:lnTo>
                      <a:pt x="222" y="5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41" name="Freeform 516"/>
            <p:cNvSpPr>
              <a:spLocks/>
            </p:cNvSpPr>
            <p:nvPr/>
          </p:nvSpPr>
          <p:spPr bwMode="auto">
            <a:xfrm>
              <a:off x="2555" y="2873"/>
              <a:ext cx="145" cy="92"/>
            </a:xfrm>
            <a:custGeom>
              <a:avLst/>
              <a:gdLst>
                <a:gd name="T0" fmla="*/ 12 w 280"/>
                <a:gd name="T1" fmla="*/ 2 h 229"/>
                <a:gd name="T2" fmla="*/ 12 w 280"/>
                <a:gd name="T3" fmla="*/ 2 h 229"/>
                <a:gd name="T4" fmla="*/ 12 w 280"/>
                <a:gd name="T5" fmla="*/ 2 h 229"/>
                <a:gd name="T6" fmla="*/ 11 w 280"/>
                <a:gd name="T7" fmla="*/ 2 h 229"/>
                <a:gd name="T8" fmla="*/ 11 w 280"/>
                <a:gd name="T9" fmla="*/ 2 h 229"/>
                <a:gd name="T10" fmla="*/ 10 w 280"/>
                <a:gd name="T11" fmla="*/ 2 h 229"/>
                <a:gd name="T12" fmla="*/ 9 w 280"/>
                <a:gd name="T13" fmla="*/ 1 h 229"/>
                <a:gd name="T14" fmla="*/ 7 w 280"/>
                <a:gd name="T15" fmla="*/ 1 h 229"/>
                <a:gd name="T16" fmla="*/ 6 w 280"/>
                <a:gd name="T17" fmla="*/ 0 h 229"/>
                <a:gd name="T18" fmla="*/ 3 w 280"/>
                <a:gd name="T19" fmla="*/ 0 h 229"/>
                <a:gd name="T20" fmla="*/ 2 w 280"/>
                <a:gd name="T21" fmla="*/ 0 h 229"/>
                <a:gd name="T22" fmla="*/ 0 w 280"/>
                <a:gd name="T23" fmla="*/ 4 h 229"/>
                <a:gd name="T24" fmla="*/ 4 w 280"/>
                <a:gd name="T25" fmla="*/ 4 h 229"/>
                <a:gd name="T26" fmla="*/ 5 w 280"/>
                <a:gd name="T27" fmla="*/ 4 h 229"/>
                <a:gd name="T28" fmla="*/ 5 w 280"/>
                <a:gd name="T29" fmla="*/ 4 h 229"/>
                <a:gd name="T30" fmla="*/ 6 w 280"/>
                <a:gd name="T31" fmla="*/ 4 h 229"/>
                <a:gd name="T32" fmla="*/ 7 w 280"/>
                <a:gd name="T33" fmla="*/ 4 h 229"/>
                <a:gd name="T34" fmla="*/ 7 w 280"/>
                <a:gd name="T35" fmla="*/ 4 h 229"/>
                <a:gd name="T36" fmla="*/ 8 w 280"/>
                <a:gd name="T37" fmla="*/ 4 h 229"/>
                <a:gd name="T38" fmla="*/ 13 w 280"/>
                <a:gd name="T39" fmla="*/ 5 h 229"/>
                <a:gd name="T40" fmla="*/ 20 w 280"/>
                <a:gd name="T41" fmla="*/ 6 h 229"/>
                <a:gd name="T42" fmla="*/ 20 w 280"/>
                <a:gd name="T43" fmla="*/ 6 h 229"/>
                <a:gd name="T44" fmla="*/ 20 w 280"/>
                <a:gd name="T45" fmla="*/ 6 h 229"/>
                <a:gd name="T46" fmla="*/ 20 w 280"/>
                <a:gd name="T47" fmla="*/ 6 h 229"/>
                <a:gd name="T48" fmla="*/ 20 w 280"/>
                <a:gd name="T49" fmla="*/ 5 h 229"/>
                <a:gd name="T50" fmla="*/ 17 w 280"/>
                <a:gd name="T51" fmla="*/ 4 h 229"/>
                <a:gd name="T52" fmla="*/ 14 w 280"/>
                <a:gd name="T53" fmla="*/ 4 h 229"/>
                <a:gd name="T54" fmla="*/ 15 w 280"/>
                <a:gd name="T55" fmla="*/ 3 h 229"/>
                <a:gd name="T56" fmla="*/ 14 w 280"/>
                <a:gd name="T57" fmla="*/ 2 h 229"/>
                <a:gd name="T58" fmla="*/ 13 w 280"/>
                <a:gd name="T59" fmla="*/ 2 h 229"/>
                <a:gd name="T60" fmla="*/ 12 w 280"/>
                <a:gd name="T61" fmla="*/ 2 h 229"/>
                <a:gd name="T62" fmla="*/ 12 w 280"/>
                <a:gd name="T63" fmla="*/ 2 h 22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80"/>
                <a:gd name="T97" fmla="*/ 0 h 229"/>
                <a:gd name="T98" fmla="*/ 280 w 280"/>
                <a:gd name="T99" fmla="*/ 229 h 22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80" h="229">
                  <a:moveTo>
                    <a:pt x="171" y="84"/>
                  </a:moveTo>
                  <a:lnTo>
                    <a:pt x="171" y="82"/>
                  </a:lnTo>
                  <a:lnTo>
                    <a:pt x="169" y="80"/>
                  </a:lnTo>
                  <a:lnTo>
                    <a:pt x="167" y="79"/>
                  </a:lnTo>
                  <a:lnTo>
                    <a:pt x="165" y="77"/>
                  </a:lnTo>
                  <a:lnTo>
                    <a:pt x="162" y="77"/>
                  </a:lnTo>
                  <a:lnTo>
                    <a:pt x="158" y="75"/>
                  </a:lnTo>
                  <a:lnTo>
                    <a:pt x="154" y="73"/>
                  </a:lnTo>
                  <a:lnTo>
                    <a:pt x="148" y="71"/>
                  </a:lnTo>
                  <a:lnTo>
                    <a:pt x="146" y="69"/>
                  </a:lnTo>
                  <a:lnTo>
                    <a:pt x="139" y="62"/>
                  </a:lnTo>
                  <a:lnTo>
                    <a:pt x="128" y="52"/>
                  </a:lnTo>
                  <a:lnTo>
                    <a:pt x="118" y="45"/>
                  </a:lnTo>
                  <a:lnTo>
                    <a:pt x="109" y="37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77" y="20"/>
                  </a:lnTo>
                  <a:lnTo>
                    <a:pt x="56" y="16"/>
                  </a:lnTo>
                  <a:lnTo>
                    <a:pt x="45" y="13"/>
                  </a:lnTo>
                  <a:lnTo>
                    <a:pt x="32" y="9"/>
                  </a:lnTo>
                  <a:lnTo>
                    <a:pt x="19" y="5"/>
                  </a:lnTo>
                  <a:lnTo>
                    <a:pt x="9" y="0"/>
                  </a:lnTo>
                  <a:lnTo>
                    <a:pt x="0" y="167"/>
                  </a:lnTo>
                  <a:lnTo>
                    <a:pt x="28" y="182"/>
                  </a:lnTo>
                  <a:lnTo>
                    <a:pt x="60" y="169"/>
                  </a:lnTo>
                  <a:lnTo>
                    <a:pt x="62" y="167"/>
                  </a:lnTo>
                  <a:lnTo>
                    <a:pt x="64" y="163"/>
                  </a:lnTo>
                  <a:lnTo>
                    <a:pt x="69" y="156"/>
                  </a:lnTo>
                  <a:lnTo>
                    <a:pt x="75" y="150"/>
                  </a:lnTo>
                  <a:lnTo>
                    <a:pt x="77" y="148"/>
                  </a:lnTo>
                  <a:lnTo>
                    <a:pt x="83" y="144"/>
                  </a:lnTo>
                  <a:lnTo>
                    <a:pt x="86" y="143"/>
                  </a:lnTo>
                  <a:lnTo>
                    <a:pt x="92" y="143"/>
                  </a:lnTo>
                  <a:lnTo>
                    <a:pt x="96" y="141"/>
                  </a:lnTo>
                  <a:lnTo>
                    <a:pt x="101" y="143"/>
                  </a:lnTo>
                  <a:lnTo>
                    <a:pt x="107" y="143"/>
                  </a:lnTo>
                  <a:lnTo>
                    <a:pt x="115" y="144"/>
                  </a:lnTo>
                  <a:lnTo>
                    <a:pt x="167" y="173"/>
                  </a:lnTo>
                  <a:lnTo>
                    <a:pt x="188" y="201"/>
                  </a:lnTo>
                  <a:lnTo>
                    <a:pt x="225" y="212"/>
                  </a:lnTo>
                  <a:lnTo>
                    <a:pt x="276" y="229"/>
                  </a:lnTo>
                  <a:lnTo>
                    <a:pt x="276" y="227"/>
                  </a:lnTo>
                  <a:lnTo>
                    <a:pt x="280" y="222"/>
                  </a:lnTo>
                  <a:lnTo>
                    <a:pt x="280" y="218"/>
                  </a:lnTo>
                  <a:lnTo>
                    <a:pt x="280" y="214"/>
                  </a:lnTo>
                  <a:lnTo>
                    <a:pt x="278" y="212"/>
                  </a:lnTo>
                  <a:lnTo>
                    <a:pt x="276" y="210"/>
                  </a:lnTo>
                  <a:lnTo>
                    <a:pt x="274" y="206"/>
                  </a:lnTo>
                  <a:lnTo>
                    <a:pt x="273" y="205"/>
                  </a:lnTo>
                  <a:lnTo>
                    <a:pt x="257" y="190"/>
                  </a:lnTo>
                  <a:lnTo>
                    <a:pt x="235" y="171"/>
                  </a:lnTo>
                  <a:lnTo>
                    <a:pt x="216" y="154"/>
                  </a:lnTo>
                  <a:lnTo>
                    <a:pt x="207" y="148"/>
                  </a:lnTo>
                  <a:lnTo>
                    <a:pt x="177" y="126"/>
                  </a:lnTo>
                  <a:lnTo>
                    <a:pt x="209" y="114"/>
                  </a:lnTo>
                  <a:lnTo>
                    <a:pt x="199" y="97"/>
                  </a:lnTo>
                  <a:lnTo>
                    <a:pt x="195" y="97"/>
                  </a:lnTo>
                  <a:lnTo>
                    <a:pt x="182" y="94"/>
                  </a:lnTo>
                  <a:lnTo>
                    <a:pt x="178" y="92"/>
                  </a:lnTo>
                  <a:lnTo>
                    <a:pt x="173" y="90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1" y="8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2" name="Freeform 517"/>
            <p:cNvSpPr>
              <a:spLocks/>
            </p:cNvSpPr>
            <p:nvPr/>
          </p:nvSpPr>
          <p:spPr bwMode="auto">
            <a:xfrm>
              <a:off x="2555" y="2873"/>
              <a:ext cx="145" cy="92"/>
            </a:xfrm>
            <a:custGeom>
              <a:avLst/>
              <a:gdLst>
                <a:gd name="T0" fmla="*/ 12 w 280"/>
                <a:gd name="T1" fmla="*/ 2 h 229"/>
                <a:gd name="T2" fmla="*/ 12 w 280"/>
                <a:gd name="T3" fmla="*/ 2 h 229"/>
                <a:gd name="T4" fmla="*/ 12 w 280"/>
                <a:gd name="T5" fmla="*/ 2 h 229"/>
                <a:gd name="T6" fmla="*/ 11 w 280"/>
                <a:gd name="T7" fmla="*/ 2 h 229"/>
                <a:gd name="T8" fmla="*/ 11 w 280"/>
                <a:gd name="T9" fmla="*/ 2 h 229"/>
                <a:gd name="T10" fmla="*/ 10 w 280"/>
                <a:gd name="T11" fmla="*/ 2 h 229"/>
                <a:gd name="T12" fmla="*/ 9 w 280"/>
                <a:gd name="T13" fmla="*/ 1 h 229"/>
                <a:gd name="T14" fmla="*/ 7 w 280"/>
                <a:gd name="T15" fmla="*/ 1 h 229"/>
                <a:gd name="T16" fmla="*/ 6 w 280"/>
                <a:gd name="T17" fmla="*/ 0 h 229"/>
                <a:gd name="T18" fmla="*/ 3 w 280"/>
                <a:gd name="T19" fmla="*/ 0 h 229"/>
                <a:gd name="T20" fmla="*/ 2 w 280"/>
                <a:gd name="T21" fmla="*/ 0 h 229"/>
                <a:gd name="T22" fmla="*/ 0 w 280"/>
                <a:gd name="T23" fmla="*/ 4 h 229"/>
                <a:gd name="T24" fmla="*/ 4 w 280"/>
                <a:gd name="T25" fmla="*/ 4 h 229"/>
                <a:gd name="T26" fmla="*/ 5 w 280"/>
                <a:gd name="T27" fmla="*/ 4 h 229"/>
                <a:gd name="T28" fmla="*/ 5 w 280"/>
                <a:gd name="T29" fmla="*/ 4 h 229"/>
                <a:gd name="T30" fmla="*/ 6 w 280"/>
                <a:gd name="T31" fmla="*/ 4 h 229"/>
                <a:gd name="T32" fmla="*/ 7 w 280"/>
                <a:gd name="T33" fmla="*/ 4 h 229"/>
                <a:gd name="T34" fmla="*/ 7 w 280"/>
                <a:gd name="T35" fmla="*/ 4 h 229"/>
                <a:gd name="T36" fmla="*/ 8 w 280"/>
                <a:gd name="T37" fmla="*/ 4 h 229"/>
                <a:gd name="T38" fmla="*/ 13 w 280"/>
                <a:gd name="T39" fmla="*/ 5 h 229"/>
                <a:gd name="T40" fmla="*/ 20 w 280"/>
                <a:gd name="T41" fmla="*/ 6 h 229"/>
                <a:gd name="T42" fmla="*/ 20 w 280"/>
                <a:gd name="T43" fmla="*/ 6 h 229"/>
                <a:gd name="T44" fmla="*/ 20 w 280"/>
                <a:gd name="T45" fmla="*/ 6 h 229"/>
                <a:gd name="T46" fmla="*/ 20 w 280"/>
                <a:gd name="T47" fmla="*/ 6 h 229"/>
                <a:gd name="T48" fmla="*/ 20 w 280"/>
                <a:gd name="T49" fmla="*/ 5 h 229"/>
                <a:gd name="T50" fmla="*/ 17 w 280"/>
                <a:gd name="T51" fmla="*/ 4 h 229"/>
                <a:gd name="T52" fmla="*/ 14 w 280"/>
                <a:gd name="T53" fmla="*/ 4 h 229"/>
                <a:gd name="T54" fmla="*/ 15 w 280"/>
                <a:gd name="T55" fmla="*/ 3 h 229"/>
                <a:gd name="T56" fmla="*/ 14 w 280"/>
                <a:gd name="T57" fmla="*/ 2 h 229"/>
                <a:gd name="T58" fmla="*/ 13 w 280"/>
                <a:gd name="T59" fmla="*/ 2 h 229"/>
                <a:gd name="T60" fmla="*/ 12 w 280"/>
                <a:gd name="T61" fmla="*/ 2 h 229"/>
                <a:gd name="T62" fmla="*/ 12 w 280"/>
                <a:gd name="T63" fmla="*/ 2 h 22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80"/>
                <a:gd name="T97" fmla="*/ 0 h 229"/>
                <a:gd name="T98" fmla="*/ 280 w 280"/>
                <a:gd name="T99" fmla="*/ 229 h 22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80" h="229">
                  <a:moveTo>
                    <a:pt x="171" y="84"/>
                  </a:moveTo>
                  <a:lnTo>
                    <a:pt x="171" y="82"/>
                  </a:lnTo>
                  <a:lnTo>
                    <a:pt x="169" y="80"/>
                  </a:lnTo>
                  <a:lnTo>
                    <a:pt x="167" y="79"/>
                  </a:lnTo>
                  <a:lnTo>
                    <a:pt x="165" y="77"/>
                  </a:lnTo>
                  <a:lnTo>
                    <a:pt x="162" y="77"/>
                  </a:lnTo>
                  <a:lnTo>
                    <a:pt x="158" y="75"/>
                  </a:lnTo>
                  <a:lnTo>
                    <a:pt x="154" y="73"/>
                  </a:lnTo>
                  <a:lnTo>
                    <a:pt x="148" y="71"/>
                  </a:lnTo>
                  <a:lnTo>
                    <a:pt x="146" y="69"/>
                  </a:lnTo>
                  <a:lnTo>
                    <a:pt x="139" y="62"/>
                  </a:lnTo>
                  <a:lnTo>
                    <a:pt x="128" y="52"/>
                  </a:lnTo>
                  <a:lnTo>
                    <a:pt x="118" y="45"/>
                  </a:lnTo>
                  <a:lnTo>
                    <a:pt x="109" y="37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77" y="20"/>
                  </a:lnTo>
                  <a:lnTo>
                    <a:pt x="56" y="16"/>
                  </a:lnTo>
                  <a:lnTo>
                    <a:pt x="45" y="13"/>
                  </a:lnTo>
                  <a:lnTo>
                    <a:pt x="32" y="9"/>
                  </a:lnTo>
                  <a:lnTo>
                    <a:pt x="19" y="5"/>
                  </a:lnTo>
                  <a:lnTo>
                    <a:pt x="9" y="0"/>
                  </a:lnTo>
                  <a:lnTo>
                    <a:pt x="0" y="167"/>
                  </a:lnTo>
                  <a:lnTo>
                    <a:pt x="28" y="182"/>
                  </a:lnTo>
                  <a:lnTo>
                    <a:pt x="60" y="169"/>
                  </a:lnTo>
                  <a:lnTo>
                    <a:pt x="62" y="167"/>
                  </a:lnTo>
                  <a:lnTo>
                    <a:pt x="64" y="163"/>
                  </a:lnTo>
                  <a:lnTo>
                    <a:pt x="69" y="156"/>
                  </a:lnTo>
                  <a:lnTo>
                    <a:pt x="75" y="150"/>
                  </a:lnTo>
                  <a:lnTo>
                    <a:pt x="77" y="148"/>
                  </a:lnTo>
                  <a:lnTo>
                    <a:pt x="83" y="144"/>
                  </a:lnTo>
                  <a:lnTo>
                    <a:pt x="86" y="143"/>
                  </a:lnTo>
                  <a:lnTo>
                    <a:pt x="92" y="143"/>
                  </a:lnTo>
                  <a:lnTo>
                    <a:pt x="96" y="141"/>
                  </a:lnTo>
                  <a:lnTo>
                    <a:pt x="101" y="143"/>
                  </a:lnTo>
                  <a:lnTo>
                    <a:pt x="107" y="143"/>
                  </a:lnTo>
                  <a:lnTo>
                    <a:pt x="115" y="144"/>
                  </a:lnTo>
                  <a:lnTo>
                    <a:pt x="167" y="173"/>
                  </a:lnTo>
                  <a:lnTo>
                    <a:pt x="188" y="201"/>
                  </a:lnTo>
                  <a:lnTo>
                    <a:pt x="225" y="212"/>
                  </a:lnTo>
                  <a:lnTo>
                    <a:pt x="276" y="229"/>
                  </a:lnTo>
                  <a:lnTo>
                    <a:pt x="276" y="227"/>
                  </a:lnTo>
                  <a:lnTo>
                    <a:pt x="280" y="222"/>
                  </a:lnTo>
                  <a:lnTo>
                    <a:pt x="280" y="218"/>
                  </a:lnTo>
                  <a:lnTo>
                    <a:pt x="280" y="214"/>
                  </a:lnTo>
                  <a:lnTo>
                    <a:pt x="278" y="212"/>
                  </a:lnTo>
                  <a:lnTo>
                    <a:pt x="276" y="210"/>
                  </a:lnTo>
                  <a:lnTo>
                    <a:pt x="274" y="206"/>
                  </a:lnTo>
                  <a:lnTo>
                    <a:pt x="273" y="205"/>
                  </a:lnTo>
                  <a:lnTo>
                    <a:pt x="257" y="190"/>
                  </a:lnTo>
                  <a:lnTo>
                    <a:pt x="235" y="171"/>
                  </a:lnTo>
                  <a:lnTo>
                    <a:pt x="216" y="154"/>
                  </a:lnTo>
                  <a:lnTo>
                    <a:pt x="207" y="148"/>
                  </a:lnTo>
                  <a:lnTo>
                    <a:pt x="177" y="126"/>
                  </a:lnTo>
                  <a:lnTo>
                    <a:pt x="209" y="114"/>
                  </a:lnTo>
                  <a:lnTo>
                    <a:pt x="199" y="97"/>
                  </a:lnTo>
                  <a:lnTo>
                    <a:pt x="195" y="97"/>
                  </a:lnTo>
                  <a:lnTo>
                    <a:pt x="182" y="94"/>
                  </a:lnTo>
                  <a:lnTo>
                    <a:pt x="178" y="92"/>
                  </a:lnTo>
                  <a:lnTo>
                    <a:pt x="173" y="90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1" y="8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3" name="Freeform 518"/>
            <p:cNvSpPr>
              <a:spLocks/>
            </p:cNvSpPr>
            <p:nvPr/>
          </p:nvSpPr>
          <p:spPr bwMode="auto">
            <a:xfrm>
              <a:off x="2424" y="2851"/>
              <a:ext cx="136" cy="90"/>
            </a:xfrm>
            <a:custGeom>
              <a:avLst/>
              <a:gdLst>
                <a:gd name="T0" fmla="*/ 18 w 261"/>
                <a:gd name="T1" fmla="*/ 1 h 224"/>
                <a:gd name="T2" fmla="*/ 16 w 261"/>
                <a:gd name="T3" fmla="*/ 1 h 224"/>
                <a:gd name="T4" fmla="*/ 15 w 261"/>
                <a:gd name="T5" fmla="*/ 1 h 224"/>
                <a:gd name="T6" fmla="*/ 14 w 261"/>
                <a:gd name="T7" fmla="*/ 1 h 224"/>
                <a:gd name="T8" fmla="*/ 13 w 261"/>
                <a:gd name="T9" fmla="*/ 1 h 224"/>
                <a:gd name="T10" fmla="*/ 12 w 261"/>
                <a:gd name="T11" fmla="*/ 1 h 224"/>
                <a:gd name="T12" fmla="*/ 12 w 261"/>
                <a:gd name="T13" fmla="*/ 1 h 224"/>
                <a:gd name="T14" fmla="*/ 11 w 261"/>
                <a:gd name="T15" fmla="*/ 1 h 224"/>
                <a:gd name="T16" fmla="*/ 11 w 261"/>
                <a:gd name="T17" fmla="*/ 1 h 224"/>
                <a:gd name="T18" fmla="*/ 11 w 261"/>
                <a:gd name="T19" fmla="*/ 2 h 224"/>
                <a:gd name="T20" fmla="*/ 11 w 261"/>
                <a:gd name="T21" fmla="*/ 2 h 224"/>
                <a:gd name="T22" fmla="*/ 11 w 261"/>
                <a:gd name="T23" fmla="*/ 2 h 224"/>
                <a:gd name="T24" fmla="*/ 10 w 261"/>
                <a:gd name="T25" fmla="*/ 2 h 224"/>
                <a:gd name="T26" fmla="*/ 9 w 261"/>
                <a:gd name="T27" fmla="*/ 2 h 224"/>
                <a:gd name="T28" fmla="*/ 8 w 261"/>
                <a:gd name="T29" fmla="*/ 2 h 224"/>
                <a:gd name="T30" fmla="*/ 7 w 261"/>
                <a:gd name="T31" fmla="*/ 2 h 224"/>
                <a:gd name="T32" fmla="*/ 7 w 261"/>
                <a:gd name="T33" fmla="*/ 2 h 224"/>
                <a:gd name="T34" fmla="*/ 6 w 261"/>
                <a:gd name="T35" fmla="*/ 2 h 224"/>
                <a:gd name="T36" fmla="*/ 6 w 261"/>
                <a:gd name="T37" fmla="*/ 2 h 224"/>
                <a:gd name="T38" fmla="*/ 5 w 261"/>
                <a:gd name="T39" fmla="*/ 1 h 224"/>
                <a:gd name="T40" fmla="*/ 5 w 261"/>
                <a:gd name="T41" fmla="*/ 1 h 224"/>
                <a:gd name="T42" fmla="*/ 4 w 261"/>
                <a:gd name="T43" fmla="*/ 0 h 224"/>
                <a:gd name="T44" fmla="*/ 3 w 261"/>
                <a:gd name="T45" fmla="*/ 0 h 224"/>
                <a:gd name="T46" fmla="*/ 3 w 261"/>
                <a:gd name="T47" fmla="*/ 0 h 224"/>
                <a:gd name="T48" fmla="*/ 2 w 261"/>
                <a:gd name="T49" fmla="*/ 0 h 224"/>
                <a:gd name="T50" fmla="*/ 1 w 261"/>
                <a:gd name="T51" fmla="*/ 0 h 224"/>
                <a:gd name="T52" fmla="*/ 1 w 261"/>
                <a:gd name="T53" fmla="*/ 0 h 224"/>
                <a:gd name="T54" fmla="*/ 1 w 261"/>
                <a:gd name="T55" fmla="*/ 0 h 224"/>
                <a:gd name="T56" fmla="*/ 0 w 261"/>
                <a:gd name="T57" fmla="*/ 0 h 224"/>
                <a:gd name="T58" fmla="*/ 0 w 261"/>
                <a:gd name="T59" fmla="*/ 1 h 224"/>
                <a:gd name="T60" fmla="*/ 1 w 261"/>
                <a:gd name="T61" fmla="*/ 1 h 224"/>
                <a:gd name="T62" fmla="*/ 1 w 261"/>
                <a:gd name="T63" fmla="*/ 1 h 224"/>
                <a:gd name="T64" fmla="*/ 2 w 261"/>
                <a:gd name="T65" fmla="*/ 1 h 224"/>
                <a:gd name="T66" fmla="*/ 2 w 261"/>
                <a:gd name="T67" fmla="*/ 2 h 224"/>
                <a:gd name="T68" fmla="*/ 2 w 261"/>
                <a:gd name="T69" fmla="*/ 2 h 224"/>
                <a:gd name="T70" fmla="*/ 3 w 261"/>
                <a:gd name="T71" fmla="*/ 2 h 224"/>
                <a:gd name="T72" fmla="*/ 3 w 261"/>
                <a:gd name="T73" fmla="*/ 2 h 224"/>
                <a:gd name="T74" fmla="*/ 3 w 261"/>
                <a:gd name="T75" fmla="*/ 3 h 224"/>
                <a:gd name="T76" fmla="*/ 4 w 261"/>
                <a:gd name="T77" fmla="*/ 3 h 224"/>
                <a:gd name="T78" fmla="*/ 4 w 261"/>
                <a:gd name="T79" fmla="*/ 2 h 224"/>
                <a:gd name="T80" fmla="*/ 5 w 261"/>
                <a:gd name="T81" fmla="*/ 2 h 224"/>
                <a:gd name="T82" fmla="*/ 6 w 261"/>
                <a:gd name="T83" fmla="*/ 2 h 224"/>
                <a:gd name="T84" fmla="*/ 6 w 261"/>
                <a:gd name="T85" fmla="*/ 3 h 224"/>
                <a:gd name="T86" fmla="*/ 7 w 261"/>
                <a:gd name="T87" fmla="*/ 3 h 224"/>
                <a:gd name="T88" fmla="*/ 7 w 261"/>
                <a:gd name="T89" fmla="*/ 3 h 224"/>
                <a:gd name="T90" fmla="*/ 8 w 261"/>
                <a:gd name="T91" fmla="*/ 3 h 224"/>
                <a:gd name="T92" fmla="*/ 11 w 261"/>
                <a:gd name="T93" fmla="*/ 3 h 224"/>
                <a:gd name="T94" fmla="*/ 14 w 261"/>
                <a:gd name="T95" fmla="*/ 4 h 224"/>
                <a:gd name="T96" fmla="*/ 18 w 261"/>
                <a:gd name="T97" fmla="*/ 6 h 224"/>
                <a:gd name="T98" fmla="*/ 19 w 261"/>
                <a:gd name="T99" fmla="*/ 2 h 22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1"/>
                <a:gd name="T151" fmla="*/ 0 h 224"/>
                <a:gd name="T152" fmla="*/ 261 w 261"/>
                <a:gd name="T153" fmla="*/ 224 h 22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1" h="224">
                  <a:moveTo>
                    <a:pt x="261" y="57"/>
                  </a:moveTo>
                  <a:lnTo>
                    <a:pt x="250" y="53"/>
                  </a:lnTo>
                  <a:lnTo>
                    <a:pt x="237" y="45"/>
                  </a:lnTo>
                  <a:lnTo>
                    <a:pt x="222" y="38"/>
                  </a:lnTo>
                  <a:lnTo>
                    <a:pt x="207" y="32"/>
                  </a:lnTo>
                  <a:lnTo>
                    <a:pt x="199" y="30"/>
                  </a:lnTo>
                  <a:lnTo>
                    <a:pt x="192" y="28"/>
                  </a:lnTo>
                  <a:lnTo>
                    <a:pt x="184" y="28"/>
                  </a:lnTo>
                  <a:lnTo>
                    <a:pt x="179" y="28"/>
                  </a:lnTo>
                  <a:lnTo>
                    <a:pt x="175" y="28"/>
                  </a:lnTo>
                  <a:lnTo>
                    <a:pt x="171" y="28"/>
                  </a:lnTo>
                  <a:lnTo>
                    <a:pt x="167" y="30"/>
                  </a:lnTo>
                  <a:lnTo>
                    <a:pt x="165" y="32"/>
                  </a:lnTo>
                  <a:lnTo>
                    <a:pt x="162" y="34"/>
                  </a:lnTo>
                  <a:lnTo>
                    <a:pt x="160" y="36"/>
                  </a:lnTo>
                  <a:lnTo>
                    <a:pt x="158" y="38"/>
                  </a:lnTo>
                  <a:lnTo>
                    <a:pt x="154" y="42"/>
                  </a:lnTo>
                  <a:lnTo>
                    <a:pt x="154" y="47"/>
                  </a:lnTo>
                  <a:lnTo>
                    <a:pt x="152" y="62"/>
                  </a:lnTo>
                  <a:lnTo>
                    <a:pt x="150" y="66"/>
                  </a:lnTo>
                  <a:lnTo>
                    <a:pt x="150" y="72"/>
                  </a:lnTo>
                  <a:lnTo>
                    <a:pt x="148" y="75"/>
                  </a:lnTo>
                  <a:lnTo>
                    <a:pt x="147" y="77"/>
                  </a:lnTo>
                  <a:lnTo>
                    <a:pt x="145" y="81"/>
                  </a:lnTo>
                  <a:lnTo>
                    <a:pt x="143" y="85"/>
                  </a:lnTo>
                  <a:lnTo>
                    <a:pt x="139" y="87"/>
                  </a:lnTo>
                  <a:lnTo>
                    <a:pt x="135" y="89"/>
                  </a:lnTo>
                  <a:lnTo>
                    <a:pt x="130" y="89"/>
                  </a:lnTo>
                  <a:lnTo>
                    <a:pt x="120" y="89"/>
                  </a:lnTo>
                  <a:lnTo>
                    <a:pt x="113" y="89"/>
                  </a:lnTo>
                  <a:lnTo>
                    <a:pt x="107" y="87"/>
                  </a:lnTo>
                  <a:lnTo>
                    <a:pt x="100" y="83"/>
                  </a:lnTo>
                  <a:lnTo>
                    <a:pt x="94" y="79"/>
                  </a:lnTo>
                  <a:lnTo>
                    <a:pt x="90" y="77"/>
                  </a:lnTo>
                  <a:lnTo>
                    <a:pt x="88" y="75"/>
                  </a:lnTo>
                  <a:lnTo>
                    <a:pt x="86" y="72"/>
                  </a:lnTo>
                  <a:lnTo>
                    <a:pt x="84" y="68"/>
                  </a:lnTo>
                  <a:lnTo>
                    <a:pt x="79" y="55"/>
                  </a:lnTo>
                  <a:lnTo>
                    <a:pt x="73" y="42"/>
                  </a:lnTo>
                  <a:lnTo>
                    <a:pt x="69" y="30"/>
                  </a:lnTo>
                  <a:lnTo>
                    <a:pt x="68" y="26"/>
                  </a:lnTo>
                  <a:lnTo>
                    <a:pt x="66" y="25"/>
                  </a:lnTo>
                  <a:lnTo>
                    <a:pt x="62" y="19"/>
                  </a:lnTo>
                  <a:lnTo>
                    <a:pt x="54" y="13"/>
                  </a:lnTo>
                  <a:lnTo>
                    <a:pt x="45" y="8"/>
                  </a:lnTo>
                  <a:lnTo>
                    <a:pt x="41" y="4"/>
                  </a:lnTo>
                  <a:lnTo>
                    <a:pt x="37" y="2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9" y="6"/>
                  </a:lnTo>
                  <a:lnTo>
                    <a:pt x="7" y="6"/>
                  </a:lnTo>
                  <a:lnTo>
                    <a:pt x="5" y="10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9" y="36"/>
                  </a:lnTo>
                  <a:lnTo>
                    <a:pt x="17" y="45"/>
                  </a:lnTo>
                  <a:lnTo>
                    <a:pt x="21" y="51"/>
                  </a:lnTo>
                  <a:lnTo>
                    <a:pt x="22" y="57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30" y="81"/>
                  </a:lnTo>
                  <a:lnTo>
                    <a:pt x="36" y="94"/>
                  </a:lnTo>
                  <a:lnTo>
                    <a:pt x="36" y="96"/>
                  </a:lnTo>
                  <a:lnTo>
                    <a:pt x="37" y="98"/>
                  </a:lnTo>
                  <a:lnTo>
                    <a:pt x="39" y="100"/>
                  </a:lnTo>
                  <a:lnTo>
                    <a:pt x="41" y="104"/>
                  </a:lnTo>
                  <a:lnTo>
                    <a:pt x="43" y="104"/>
                  </a:lnTo>
                  <a:lnTo>
                    <a:pt x="45" y="104"/>
                  </a:lnTo>
                  <a:lnTo>
                    <a:pt x="47" y="104"/>
                  </a:lnTo>
                  <a:lnTo>
                    <a:pt x="51" y="104"/>
                  </a:lnTo>
                  <a:lnTo>
                    <a:pt x="56" y="102"/>
                  </a:lnTo>
                  <a:lnTo>
                    <a:pt x="62" y="102"/>
                  </a:lnTo>
                  <a:lnTo>
                    <a:pt x="68" y="102"/>
                  </a:lnTo>
                  <a:lnTo>
                    <a:pt x="73" y="102"/>
                  </a:lnTo>
                  <a:lnTo>
                    <a:pt x="77" y="102"/>
                  </a:lnTo>
                  <a:lnTo>
                    <a:pt x="83" y="104"/>
                  </a:lnTo>
                  <a:lnTo>
                    <a:pt x="86" y="105"/>
                  </a:lnTo>
                  <a:lnTo>
                    <a:pt x="90" y="107"/>
                  </a:lnTo>
                  <a:lnTo>
                    <a:pt x="92" y="109"/>
                  </a:lnTo>
                  <a:lnTo>
                    <a:pt x="96" y="111"/>
                  </a:lnTo>
                  <a:lnTo>
                    <a:pt x="100" y="113"/>
                  </a:lnTo>
                  <a:lnTo>
                    <a:pt x="103" y="113"/>
                  </a:lnTo>
                  <a:lnTo>
                    <a:pt x="115" y="117"/>
                  </a:lnTo>
                  <a:lnTo>
                    <a:pt x="126" y="117"/>
                  </a:lnTo>
                  <a:lnTo>
                    <a:pt x="147" y="121"/>
                  </a:lnTo>
                  <a:lnTo>
                    <a:pt x="154" y="121"/>
                  </a:lnTo>
                  <a:lnTo>
                    <a:pt x="188" y="151"/>
                  </a:lnTo>
                  <a:lnTo>
                    <a:pt x="211" y="188"/>
                  </a:lnTo>
                  <a:lnTo>
                    <a:pt x="241" y="218"/>
                  </a:lnTo>
                  <a:lnTo>
                    <a:pt x="254" y="224"/>
                  </a:lnTo>
                  <a:lnTo>
                    <a:pt x="261" y="5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4" name="Freeform 519"/>
            <p:cNvSpPr>
              <a:spLocks/>
            </p:cNvSpPr>
            <p:nvPr/>
          </p:nvSpPr>
          <p:spPr bwMode="auto">
            <a:xfrm>
              <a:off x="2424" y="2851"/>
              <a:ext cx="136" cy="90"/>
            </a:xfrm>
            <a:custGeom>
              <a:avLst/>
              <a:gdLst>
                <a:gd name="T0" fmla="*/ 18 w 261"/>
                <a:gd name="T1" fmla="*/ 1 h 224"/>
                <a:gd name="T2" fmla="*/ 16 w 261"/>
                <a:gd name="T3" fmla="*/ 1 h 224"/>
                <a:gd name="T4" fmla="*/ 15 w 261"/>
                <a:gd name="T5" fmla="*/ 1 h 224"/>
                <a:gd name="T6" fmla="*/ 14 w 261"/>
                <a:gd name="T7" fmla="*/ 1 h 224"/>
                <a:gd name="T8" fmla="*/ 13 w 261"/>
                <a:gd name="T9" fmla="*/ 1 h 224"/>
                <a:gd name="T10" fmla="*/ 12 w 261"/>
                <a:gd name="T11" fmla="*/ 1 h 224"/>
                <a:gd name="T12" fmla="*/ 12 w 261"/>
                <a:gd name="T13" fmla="*/ 1 h 224"/>
                <a:gd name="T14" fmla="*/ 11 w 261"/>
                <a:gd name="T15" fmla="*/ 1 h 224"/>
                <a:gd name="T16" fmla="*/ 11 w 261"/>
                <a:gd name="T17" fmla="*/ 1 h 224"/>
                <a:gd name="T18" fmla="*/ 11 w 261"/>
                <a:gd name="T19" fmla="*/ 2 h 224"/>
                <a:gd name="T20" fmla="*/ 11 w 261"/>
                <a:gd name="T21" fmla="*/ 2 h 224"/>
                <a:gd name="T22" fmla="*/ 11 w 261"/>
                <a:gd name="T23" fmla="*/ 2 h 224"/>
                <a:gd name="T24" fmla="*/ 10 w 261"/>
                <a:gd name="T25" fmla="*/ 2 h 224"/>
                <a:gd name="T26" fmla="*/ 9 w 261"/>
                <a:gd name="T27" fmla="*/ 2 h 224"/>
                <a:gd name="T28" fmla="*/ 8 w 261"/>
                <a:gd name="T29" fmla="*/ 2 h 224"/>
                <a:gd name="T30" fmla="*/ 7 w 261"/>
                <a:gd name="T31" fmla="*/ 2 h 224"/>
                <a:gd name="T32" fmla="*/ 7 w 261"/>
                <a:gd name="T33" fmla="*/ 2 h 224"/>
                <a:gd name="T34" fmla="*/ 6 w 261"/>
                <a:gd name="T35" fmla="*/ 2 h 224"/>
                <a:gd name="T36" fmla="*/ 6 w 261"/>
                <a:gd name="T37" fmla="*/ 2 h 224"/>
                <a:gd name="T38" fmla="*/ 5 w 261"/>
                <a:gd name="T39" fmla="*/ 1 h 224"/>
                <a:gd name="T40" fmla="*/ 5 w 261"/>
                <a:gd name="T41" fmla="*/ 1 h 224"/>
                <a:gd name="T42" fmla="*/ 4 w 261"/>
                <a:gd name="T43" fmla="*/ 0 h 224"/>
                <a:gd name="T44" fmla="*/ 3 w 261"/>
                <a:gd name="T45" fmla="*/ 0 h 224"/>
                <a:gd name="T46" fmla="*/ 3 w 261"/>
                <a:gd name="T47" fmla="*/ 0 h 224"/>
                <a:gd name="T48" fmla="*/ 2 w 261"/>
                <a:gd name="T49" fmla="*/ 0 h 224"/>
                <a:gd name="T50" fmla="*/ 1 w 261"/>
                <a:gd name="T51" fmla="*/ 0 h 224"/>
                <a:gd name="T52" fmla="*/ 1 w 261"/>
                <a:gd name="T53" fmla="*/ 0 h 224"/>
                <a:gd name="T54" fmla="*/ 1 w 261"/>
                <a:gd name="T55" fmla="*/ 0 h 224"/>
                <a:gd name="T56" fmla="*/ 0 w 261"/>
                <a:gd name="T57" fmla="*/ 0 h 224"/>
                <a:gd name="T58" fmla="*/ 0 w 261"/>
                <a:gd name="T59" fmla="*/ 1 h 224"/>
                <a:gd name="T60" fmla="*/ 1 w 261"/>
                <a:gd name="T61" fmla="*/ 1 h 224"/>
                <a:gd name="T62" fmla="*/ 1 w 261"/>
                <a:gd name="T63" fmla="*/ 1 h 224"/>
                <a:gd name="T64" fmla="*/ 2 w 261"/>
                <a:gd name="T65" fmla="*/ 1 h 224"/>
                <a:gd name="T66" fmla="*/ 2 w 261"/>
                <a:gd name="T67" fmla="*/ 2 h 224"/>
                <a:gd name="T68" fmla="*/ 2 w 261"/>
                <a:gd name="T69" fmla="*/ 2 h 224"/>
                <a:gd name="T70" fmla="*/ 3 w 261"/>
                <a:gd name="T71" fmla="*/ 2 h 224"/>
                <a:gd name="T72" fmla="*/ 3 w 261"/>
                <a:gd name="T73" fmla="*/ 2 h 224"/>
                <a:gd name="T74" fmla="*/ 3 w 261"/>
                <a:gd name="T75" fmla="*/ 3 h 224"/>
                <a:gd name="T76" fmla="*/ 4 w 261"/>
                <a:gd name="T77" fmla="*/ 3 h 224"/>
                <a:gd name="T78" fmla="*/ 4 w 261"/>
                <a:gd name="T79" fmla="*/ 2 h 224"/>
                <a:gd name="T80" fmla="*/ 5 w 261"/>
                <a:gd name="T81" fmla="*/ 2 h 224"/>
                <a:gd name="T82" fmla="*/ 6 w 261"/>
                <a:gd name="T83" fmla="*/ 2 h 224"/>
                <a:gd name="T84" fmla="*/ 6 w 261"/>
                <a:gd name="T85" fmla="*/ 3 h 224"/>
                <a:gd name="T86" fmla="*/ 7 w 261"/>
                <a:gd name="T87" fmla="*/ 3 h 224"/>
                <a:gd name="T88" fmla="*/ 7 w 261"/>
                <a:gd name="T89" fmla="*/ 3 h 224"/>
                <a:gd name="T90" fmla="*/ 8 w 261"/>
                <a:gd name="T91" fmla="*/ 3 h 224"/>
                <a:gd name="T92" fmla="*/ 11 w 261"/>
                <a:gd name="T93" fmla="*/ 3 h 224"/>
                <a:gd name="T94" fmla="*/ 14 w 261"/>
                <a:gd name="T95" fmla="*/ 4 h 224"/>
                <a:gd name="T96" fmla="*/ 18 w 261"/>
                <a:gd name="T97" fmla="*/ 6 h 224"/>
                <a:gd name="T98" fmla="*/ 19 w 261"/>
                <a:gd name="T99" fmla="*/ 2 h 22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1"/>
                <a:gd name="T151" fmla="*/ 0 h 224"/>
                <a:gd name="T152" fmla="*/ 261 w 261"/>
                <a:gd name="T153" fmla="*/ 224 h 22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1" h="224">
                  <a:moveTo>
                    <a:pt x="261" y="57"/>
                  </a:moveTo>
                  <a:lnTo>
                    <a:pt x="250" y="53"/>
                  </a:lnTo>
                  <a:lnTo>
                    <a:pt x="237" y="45"/>
                  </a:lnTo>
                  <a:lnTo>
                    <a:pt x="222" y="38"/>
                  </a:lnTo>
                  <a:lnTo>
                    <a:pt x="207" y="32"/>
                  </a:lnTo>
                  <a:lnTo>
                    <a:pt x="199" y="30"/>
                  </a:lnTo>
                  <a:lnTo>
                    <a:pt x="192" y="28"/>
                  </a:lnTo>
                  <a:lnTo>
                    <a:pt x="184" y="28"/>
                  </a:lnTo>
                  <a:lnTo>
                    <a:pt x="179" y="28"/>
                  </a:lnTo>
                  <a:lnTo>
                    <a:pt x="175" y="28"/>
                  </a:lnTo>
                  <a:lnTo>
                    <a:pt x="171" y="28"/>
                  </a:lnTo>
                  <a:lnTo>
                    <a:pt x="167" y="30"/>
                  </a:lnTo>
                  <a:lnTo>
                    <a:pt x="165" y="32"/>
                  </a:lnTo>
                  <a:lnTo>
                    <a:pt x="162" y="34"/>
                  </a:lnTo>
                  <a:lnTo>
                    <a:pt x="160" y="36"/>
                  </a:lnTo>
                  <a:lnTo>
                    <a:pt x="158" y="38"/>
                  </a:lnTo>
                  <a:lnTo>
                    <a:pt x="154" y="42"/>
                  </a:lnTo>
                  <a:lnTo>
                    <a:pt x="154" y="47"/>
                  </a:lnTo>
                  <a:lnTo>
                    <a:pt x="152" y="62"/>
                  </a:lnTo>
                  <a:lnTo>
                    <a:pt x="150" y="66"/>
                  </a:lnTo>
                  <a:lnTo>
                    <a:pt x="150" y="72"/>
                  </a:lnTo>
                  <a:lnTo>
                    <a:pt x="148" y="75"/>
                  </a:lnTo>
                  <a:lnTo>
                    <a:pt x="147" y="77"/>
                  </a:lnTo>
                  <a:lnTo>
                    <a:pt x="145" y="81"/>
                  </a:lnTo>
                  <a:lnTo>
                    <a:pt x="143" y="85"/>
                  </a:lnTo>
                  <a:lnTo>
                    <a:pt x="139" y="87"/>
                  </a:lnTo>
                  <a:lnTo>
                    <a:pt x="135" y="89"/>
                  </a:lnTo>
                  <a:lnTo>
                    <a:pt x="130" y="89"/>
                  </a:lnTo>
                  <a:lnTo>
                    <a:pt x="120" y="89"/>
                  </a:lnTo>
                  <a:lnTo>
                    <a:pt x="113" y="89"/>
                  </a:lnTo>
                  <a:lnTo>
                    <a:pt x="107" y="87"/>
                  </a:lnTo>
                  <a:lnTo>
                    <a:pt x="100" y="83"/>
                  </a:lnTo>
                  <a:lnTo>
                    <a:pt x="94" y="79"/>
                  </a:lnTo>
                  <a:lnTo>
                    <a:pt x="90" y="77"/>
                  </a:lnTo>
                  <a:lnTo>
                    <a:pt x="88" y="75"/>
                  </a:lnTo>
                  <a:lnTo>
                    <a:pt x="86" y="72"/>
                  </a:lnTo>
                  <a:lnTo>
                    <a:pt x="84" y="68"/>
                  </a:lnTo>
                  <a:lnTo>
                    <a:pt x="79" y="55"/>
                  </a:lnTo>
                  <a:lnTo>
                    <a:pt x="73" y="42"/>
                  </a:lnTo>
                  <a:lnTo>
                    <a:pt x="69" y="30"/>
                  </a:lnTo>
                  <a:lnTo>
                    <a:pt x="68" y="26"/>
                  </a:lnTo>
                  <a:lnTo>
                    <a:pt x="66" y="25"/>
                  </a:lnTo>
                  <a:lnTo>
                    <a:pt x="62" y="19"/>
                  </a:lnTo>
                  <a:lnTo>
                    <a:pt x="54" y="13"/>
                  </a:lnTo>
                  <a:lnTo>
                    <a:pt x="45" y="8"/>
                  </a:lnTo>
                  <a:lnTo>
                    <a:pt x="41" y="4"/>
                  </a:lnTo>
                  <a:lnTo>
                    <a:pt x="37" y="2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9" y="6"/>
                  </a:lnTo>
                  <a:lnTo>
                    <a:pt x="7" y="6"/>
                  </a:lnTo>
                  <a:lnTo>
                    <a:pt x="5" y="10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9" y="36"/>
                  </a:lnTo>
                  <a:lnTo>
                    <a:pt x="17" y="45"/>
                  </a:lnTo>
                  <a:lnTo>
                    <a:pt x="21" y="51"/>
                  </a:lnTo>
                  <a:lnTo>
                    <a:pt x="22" y="57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30" y="81"/>
                  </a:lnTo>
                  <a:lnTo>
                    <a:pt x="36" y="94"/>
                  </a:lnTo>
                  <a:lnTo>
                    <a:pt x="36" y="96"/>
                  </a:lnTo>
                  <a:lnTo>
                    <a:pt x="37" y="98"/>
                  </a:lnTo>
                  <a:lnTo>
                    <a:pt x="39" y="100"/>
                  </a:lnTo>
                  <a:lnTo>
                    <a:pt x="41" y="104"/>
                  </a:lnTo>
                  <a:lnTo>
                    <a:pt x="43" y="104"/>
                  </a:lnTo>
                  <a:lnTo>
                    <a:pt x="45" y="104"/>
                  </a:lnTo>
                  <a:lnTo>
                    <a:pt x="47" y="104"/>
                  </a:lnTo>
                  <a:lnTo>
                    <a:pt x="51" y="104"/>
                  </a:lnTo>
                  <a:lnTo>
                    <a:pt x="56" y="102"/>
                  </a:lnTo>
                  <a:lnTo>
                    <a:pt x="62" y="102"/>
                  </a:lnTo>
                  <a:lnTo>
                    <a:pt x="68" y="102"/>
                  </a:lnTo>
                  <a:lnTo>
                    <a:pt x="73" y="102"/>
                  </a:lnTo>
                  <a:lnTo>
                    <a:pt x="77" y="102"/>
                  </a:lnTo>
                  <a:lnTo>
                    <a:pt x="83" y="104"/>
                  </a:lnTo>
                  <a:lnTo>
                    <a:pt x="86" y="105"/>
                  </a:lnTo>
                  <a:lnTo>
                    <a:pt x="90" y="107"/>
                  </a:lnTo>
                  <a:lnTo>
                    <a:pt x="92" y="109"/>
                  </a:lnTo>
                  <a:lnTo>
                    <a:pt x="96" y="111"/>
                  </a:lnTo>
                  <a:lnTo>
                    <a:pt x="100" y="113"/>
                  </a:lnTo>
                  <a:lnTo>
                    <a:pt x="103" y="113"/>
                  </a:lnTo>
                  <a:lnTo>
                    <a:pt x="115" y="117"/>
                  </a:lnTo>
                  <a:lnTo>
                    <a:pt x="126" y="117"/>
                  </a:lnTo>
                  <a:lnTo>
                    <a:pt x="147" y="121"/>
                  </a:lnTo>
                  <a:lnTo>
                    <a:pt x="154" y="121"/>
                  </a:lnTo>
                  <a:lnTo>
                    <a:pt x="188" y="151"/>
                  </a:lnTo>
                  <a:lnTo>
                    <a:pt x="211" y="188"/>
                  </a:lnTo>
                  <a:lnTo>
                    <a:pt x="241" y="218"/>
                  </a:lnTo>
                  <a:lnTo>
                    <a:pt x="254" y="224"/>
                  </a:lnTo>
                  <a:lnTo>
                    <a:pt x="261" y="5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5" name="Freeform 520"/>
            <p:cNvSpPr>
              <a:spLocks/>
            </p:cNvSpPr>
            <p:nvPr/>
          </p:nvSpPr>
          <p:spPr bwMode="auto">
            <a:xfrm>
              <a:off x="2169" y="3000"/>
              <a:ext cx="567" cy="341"/>
            </a:xfrm>
            <a:custGeom>
              <a:avLst/>
              <a:gdLst>
                <a:gd name="T0" fmla="*/ 17 w 1095"/>
                <a:gd name="T1" fmla="*/ 6 h 852"/>
                <a:gd name="T2" fmla="*/ 18 w 1095"/>
                <a:gd name="T3" fmla="*/ 5 h 852"/>
                <a:gd name="T4" fmla="*/ 20 w 1095"/>
                <a:gd name="T5" fmla="*/ 4 h 852"/>
                <a:gd name="T6" fmla="*/ 21 w 1095"/>
                <a:gd name="T7" fmla="*/ 4 h 852"/>
                <a:gd name="T8" fmla="*/ 23 w 1095"/>
                <a:gd name="T9" fmla="*/ 3 h 852"/>
                <a:gd name="T10" fmla="*/ 26 w 1095"/>
                <a:gd name="T11" fmla="*/ 2 h 852"/>
                <a:gd name="T12" fmla="*/ 29 w 1095"/>
                <a:gd name="T13" fmla="*/ 3 h 852"/>
                <a:gd name="T14" fmla="*/ 32 w 1095"/>
                <a:gd name="T15" fmla="*/ 3 h 852"/>
                <a:gd name="T16" fmla="*/ 31 w 1095"/>
                <a:gd name="T17" fmla="*/ 2 h 852"/>
                <a:gd name="T18" fmla="*/ 31 w 1095"/>
                <a:gd name="T19" fmla="*/ 2 h 852"/>
                <a:gd name="T20" fmla="*/ 32 w 1095"/>
                <a:gd name="T21" fmla="*/ 1 h 852"/>
                <a:gd name="T22" fmla="*/ 36 w 1095"/>
                <a:gd name="T23" fmla="*/ 1 h 852"/>
                <a:gd name="T24" fmla="*/ 35 w 1095"/>
                <a:gd name="T25" fmla="*/ 0 h 852"/>
                <a:gd name="T26" fmla="*/ 38 w 1095"/>
                <a:gd name="T27" fmla="*/ 0 h 852"/>
                <a:gd name="T28" fmla="*/ 38 w 1095"/>
                <a:gd name="T29" fmla="*/ 0 h 852"/>
                <a:gd name="T30" fmla="*/ 39 w 1095"/>
                <a:gd name="T31" fmla="*/ 1 h 852"/>
                <a:gd name="T32" fmla="*/ 40 w 1095"/>
                <a:gd name="T33" fmla="*/ 0 h 852"/>
                <a:gd name="T34" fmla="*/ 43 w 1095"/>
                <a:gd name="T35" fmla="*/ 1 h 852"/>
                <a:gd name="T36" fmla="*/ 47 w 1095"/>
                <a:gd name="T37" fmla="*/ 1 h 852"/>
                <a:gd name="T38" fmla="*/ 46 w 1095"/>
                <a:gd name="T39" fmla="*/ 2 h 852"/>
                <a:gd name="T40" fmla="*/ 44 w 1095"/>
                <a:gd name="T41" fmla="*/ 2 h 852"/>
                <a:gd name="T42" fmla="*/ 48 w 1095"/>
                <a:gd name="T43" fmla="*/ 4 h 852"/>
                <a:gd name="T44" fmla="*/ 52 w 1095"/>
                <a:gd name="T45" fmla="*/ 4 h 852"/>
                <a:gd name="T46" fmla="*/ 54 w 1095"/>
                <a:gd name="T47" fmla="*/ 4 h 852"/>
                <a:gd name="T48" fmla="*/ 55 w 1095"/>
                <a:gd name="T49" fmla="*/ 0 h 852"/>
                <a:gd name="T50" fmla="*/ 56 w 1095"/>
                <a:gd name="T51" fmla="*/ 0 h 852"/>
                <a:gd name="T52" fmla="*/ 59 w 1095"/>
                <a:gd name="T53" fmla="*/ 1 h 852"/>
                <a:gd name="T54" fmla="*/ 58 w 1095"/>
                <a:gd name="T55" fmla="*/ 2 h 852"/>
                <a:gd name="T56" fmla="*/ 60 w 1095"/>
                <a:gd name="T57" fmla="*/ 2 h 852"/>
                <a:gd name="T58" fmla="*/ 61 w 1095"/>
                <a:gd name="T59" fmla="*/ 2 h 852"/>
                <a:gd name="T60" fmla="*/ 63 w 1095"/>
                <a:gd name="T61" fmla="*/ 4 h 852"/>
                <a:gd name="T62" fmla="*/ 65 w 1095"/>
                <a:gd name="T63" fmla="*/ 5 h 852"/>
                <a:gd name="T64" fmla="*/ 76 w 1095"/>
                <a:gd name="T65" fmla="*/ 9 h 852"/>
                <a:gd name="T66" fmla="*/ 78 w 1095"/>
                <a:gd name="T67" fmla="*/ 11 h 852"/>
                <a:gd name="T68" fmla="*/ 79 w 1095"/>
                <a:gd name="T69" fmla="*/ 14 h 852"/>
                <a:gd name="T70" fmla="*/ 76 w 1095"/>
                <a:gd name="T71" fmla="*/ 16 h 852"/>
                <a:gd name="T72" fmla="*/ 72 w 1095"/>
                <a:gd name="T73" fmla="*/ 18 h 852"/>
                <a:gd name="T74" fmla="*/ 71 w 1095"/>
                <a:gd name="T75" fmla="*/ 18 h 852"/>
                <a:gd name="T76" fmla="*/ 72 w 1095"/>
                <a:gd name="T77" fmla="*/ 20 h 852"/>
                <a:gd name="T78" fmla="*/ 71 w 1095"/>
                <a:gd name="T79" fmla="*/ 20 h 852"/>
                <a:gd name="T80" fmla="*/ 65 w 1095"/>
                <a:gd name="T81" fmla="*/ 22 h 852"/>
                <a:gd name="T82" fmla="*/ 61 w 1095"/>
                <a:gd name="T83" fmla="*/ 21 h 852"/>
                <a:gd name="T84" fmla="*/ 59 w 1095"/>
                <a:gd name="T85" fmla="*/ 21 h 852"/>
                <a:gd name="T86" fmla="*/ 54 w 1095"/>
                <a:gd name="T87" fmla="*/ 21 h 852"/>
                <a:gd name="T88" fmla="*/ 51 w 1095"/>
                <a:gd name="T89" fmla="*/ 19 h 852"/>
                <a:gd name="T90" fmla="*/ 41 w 1095"/>
                <a:gd name="T91" fmla="*/ 16 h 852"/>
                <a:gd name="T92" fmla="*/ 35 w 1095"/>
                <a:gd name="T93" fmla="*/ 16 h 852"/>
                <a:gd name="T94" fmla="*/ 28 w 1095"/>
                <a:gd name="T95" fmla="*/ 16 h 852"/>
                <a:gd name="T96" fmla="*/ 20 w 1095"/>
                <a:gd name="T97" fmla="*/ 18 h 852"/>
                <a:gd name="T98" fmla="*/ 17 w 1095"/>
                <a:gd name="T99" fmla="*/ 18 h 852"/>
                <a:gd name="T100" fmla="*/ 10 w 1095"/>
                <a:gd name="T101" fmla="*/ 18 h 852"/>
                <a:gd name="T102" fmla="*/ 8 w 1095"/>
                <a:gd name="T103" fmla="*/ 19 h 852"/>
                <a:gd name="T104" fmla="*/ 5 w 1095"/>
                <a:gd name="T105" fmla="*/ 18 h 852"/>
                <a:gd name="T106" fmla="*/ 5 w 1095"/>
                <a:gd name="T107" fmla="*/ 18 h 852"/>
                <a:gd name="T108" fmla="*/ 3 w 1095"/>
                <a:gd name="T109" fmla="*/ 18 h 852"/>
                <a:gd name="T110" fmla="*/ 3 w 1095"/>
                <a:gd name="T111" fmla="*/ 18 h 852"/>
                <a:gd name="T112" fmla="*/ 4 w 1095"/>
                <a:gd name="T113" fmla="*/ 15 h 852"/>
                <a:gd name="T114" fmla="*/ 2 w 1095"/>
                <a:gd name="T115" fmla="*/ 14 h 852"/>
                <a:gd name="T116" fmla="*/ 1 w 1095"/>
                <a:gd name="T117" fmla="*/ 12 h 852"/>
                <a:gd name="T118" fmla="*/ 1 w 1095"/>
                <a:gd name="T119" fmla="*/ 11 h 852"/>
                <a:gd name="T120" fmla="*/ 0 w 1095"/>
                <a:gd name="T121" fmla="*/ 9 h 852"/>
                <a:gd name="T122" fmla="*/ 2 w 1095"/>
                <a:gd name="T123" fmla="*/ 8 h 8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95"/>
                <a:gd name="T187" fmla="*/ 0 h 852"/>
                <a:gd name="T188" fmla="*/ 1095 w 1095"/>
                <a:gd name="T189" fmla="*/ 852 h 85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95" h="852">
                  <a:moveTo>
                    <a:pt x="66" y="287"/>
                  </a:moveTo>
                  <a:lnTo>
                    <a:pt x="130" y="284"/>
                  </a:lnTo>
                  <a:lnTo>
                    <a:pt x="196" y="272"/>
                  </a:lnTo>
                  <a:lnTo>
                    <a:pt x="203" y="267"/>
                  </a:lnTo>
                  <a:lnTo>
                    <a:pt x="216" y="252"/>
                  </a:lnTo>
                  <a:lnTo>
                    <a:pt x="224" y="242"/>
                  </a:lnTo>
                  <a:lnTo>
                    <a:pt x="230" y="233"/>
                  </a:lnTo>
                  <a:lnTo>
                    <a:pt x="231" y="229"/>
                  </a:lnTo>
                  <a:lnTo>
                    <a:pt x="233" y="225"/>
                  </a:lnTo>
                  <a:lnTo>
                    <a:pt x="235" y="221"/>
                  </a:lnTo>
                  <a:lnTo>
                    <a:pt x="235" y="220"/>
                  </a:lnTo>
                  <a:lnTo>
                    <a:pt x="235" y="212"/>
                  </a:lnTo>
                  <a:lnTo>
                    <a:pt x="235" y="206"/>
                  </a:lnTo>
                  <a:lnTo>
                    <a:pt x="239" y="199"/>
                  </a:lnTo>
                  <a:lnTo>
                    <a:pt x="241" y="191"/>
                  </a:lnTo>
                  <a:lnTo>
                    <a:pt x="243" y="188"/>
                  </a:lnTo>
                  <a:lnTo>
                    <a:pt x="245" y="186"/>
                  </a:lnTo>
                  <a:lnTo>
                    <a:pt x="248" y="184"/>
                  </a:lnTo>
                  <a:lnTo>
                    <a:pt x="250" y="180"/>
                  </a:lnTo>
                  <a:lnTo>
                    <a:pt x="254" y="180"/>
                  </a:lnTo>
                  <a:lnTo>
                    <a:pt x="258" y="178"/>
                  </a:lnTo>
                  <a:lnTo>
                    <a:pt x="261" y="178"/>
                  </a:lnTo>
                  <a:lnTo>
                    <a:pt x="265" y="178"/>
                  </a:lnTo>
                  <a:lnTo>
                    <a:pt x="277" y="178"/>
                  </a:lnTo>
                  <a:lnTo>
                    <a:pt x="277" y="173"/>
                  </a:lnTo>
                  <a:lnTo>
                    <a:pt x="278" y="161"/>
                  </a:lnTo>
                  <a:lnTo>
                    <a:pt x="278" y="159"/>
                  </a:lnTo>
                  <a:lnTo>
                    <a:pt x="278" y="156"/>
                  </a:lnTo>
                  <a:lnTo>
                    <a:pt x="280" y="154"/>
                  </a:lnTo>
                  <a:lnTo>
                    <a:pt x="282" y="150"/>
                  </a:lnTo>
                  <a:lnTo>
                    <a:pt x="284" y="148"/>
                  </a:lnTo>
                  <a:lnTo>
                    <a:pt x="288" y="146"/>
                  </a:lnTo>
                  <a:lnTo>
                    <a:pt x="292" y="144"/>
                  </a:lnTo>
                  <a:lnTo>
                    <a:pt x="295" y="144"/>
                  </a:lnTo>
                  <a:lnTo>
                    <a:pt x="295" y="142"/>
                  </a:lnTo>
                  <a:lnTo>
                    <a:pt x="299" y="137"/>
                  </a:lnTo>
                  <a:lnTo>
                    <a:pt x="305" y="127"/>
                  </a:lnTo>
                  <a:lnTo>
                    <a:pt x="314" y="118"/>
                  </a:lnTo>
                  <a:lnTo>
                    <a:pt x="318" y="114"/>
                  </a:lnTo>
                  <a:lnTo>
                    <a:pt x="324" y="109"/>
                  </a:lnTo>
                  <a:lnTo>
                    <a:pt x="329" y="105"/>
                  </a:lnTo>
                  <a:lnTo>
                    <a:pt x="337" y="101"/>
                  </a:lnTo>
                  <a:lnTo>
                    <a:pt x="342" y="99"/>
                  </a:lnTo>
                  <a:lnTo>
                    <a:pt x="350" y="97"/>
                  </a:lnTo>
                  <a:lnTo>
                    <a:pt x="354" y="97"/>
                  </a:lnTo>
                  <a:lnTo>
                    <a:pt x="356" y="97"/>
                  </a:lnTo>
                  <a:lnTo>
                    <a:pt x="361" y="99"/>
                  </a:lnTo>
                  <a:lnTo>
                    <a:pt x="365" y="99"/>
                  </a:lnTo>
                  <a:lnTo>
                    <a:pt x="367" y="101"/>
                  </a:lnTo>
                  <a:lnTo>
                    <a:pt x="374" y="105"/>
                  </a:lnTo>
                  <a:lnTo>
                    <a:pt x="380" y="107"/>
                  </a:lnTo>
                  <a:lnTo>
                    <a:pt x="386" y="111"/>
                  </a:lnTo>
                  <a:lnTo>
                    <a:pt x="389" y="114"/>
                  </a:lnTo>
                  <a:lnTo>
                    <a:pt x="393" y="116"/>
                  </a:lnTo>
                  <a:lnTo>
                    <a:pt x="397" y="120"/>
                  </a:lnTo>
                  <a:lnTo>
                    <a:pt x="403" y="122"/>
                  </a:lnTo>
                  <a:lnTo>
                    <a:pt x="408" y="124"/>
                  </a:lnTo>
                  <a:lnTo>
                    <a:pt x="412" y="124"/>
                  </a:lnTo>
                  <a:lnTo>
                    <a:pt x="421" y="126"/>
                  </a:lnTo>
                  <a:lnTo>
                    <a:pt x="425" y="127"/>
                  </a:lnTo>
                  <a:lnTo>
                    <a:pt x="427" y="126"/>
                  </a:lnTo>
                  <a:lnTo>
                    <a:pt x="433" y="120"/>
                  </a:lnTo>
                  <a:lnTo>
                    <a:pt x="435" y="118"/>
                  </a:lnTo>
                  <a:lnTo>
                    <a:pt x="436" y="114"/>
                  </a:lnTo>
                  <a:lnTo>
                    <a:pt x="436" y="111"/>
                  </a:lnTo>
                  <a:lnTo>
                    <a:pt x="436" y="109"/>
                  </a:lnTo>
                  <a:lnTo>
                    <a:pt x="435" y="109"/>
                  </a:lnTo>
                  <a:lnTo>
                    <a:pt x="431" y="105"/>
                  </a:lnTo>
                  <a:lnTo>
                    <a:pt x="427" y="101"/>
                  </a:lnTo>
                  <a:lnTo>
                    <a:pt x="425" y="97"/>
                  </a:lnTo>
                  <a:lnTo>
                    <a:pt x="421" y="94"/>
                  </a:lnTo>
                  <a:lnTo>
                    <a:pt x="421" y="92"/>
                  </a:lnTo>
                  <a:lnTo>
                    <a:pt x="421" y="90"/>
                  </a:lnTo>
                  <a:lnTo>
                    <a:pt x="423" y="88"/>
                  </a:lnTo>
                  <a:lnTo>
                    <a:pt x="425" y="86"/>
                  </a:lnTo>
                  <a:lnTo>
                    <a:pt x="427" y="84"/>
                  </a:lnTo>
                  <a:lnTo>
                    <a:pt x="429" y="84"/>
                  </a:lnTo>
                  <a:lnTo>
                    <a:pt x="433" y="82"/>
                  </a:lnTo>
                  <a:lnTo>
                    <a:pt x="436" y="67"/>
                  </a:lnTo>
                  <a:lnTo>
                    <a:pt x="436" y="63"/>
                  </a:lnTo>
                  <a:lnTo>
                    <a:pt x="438" y="56"/>
                  </a:lnTo>
                  <a:lnTo>
                    <a:pt x="438" y="54"/>
                  </a:lnTo>
                  <a:lnTo>
                    <a:pt x="440" y="52"/>
                  </a:lnTo>
                  <a:lnTo>
                    <a:pt x="442" y="48"/>
                  </a:lnTo>
                  <a:lnTo>
                    <a:pt x="444" y="47"/>
                  </a:lnTo>
                  <a:lnTo>
                    <a:pt x="448" y="45"/>
                  </a:lnTo>
                  <a:lnTo>
                    <a:pt x="451" y="43"/>
                  </a:lnTo>
                  <a:lnTo>
                    <a:pt x="453" y="41"/>
                  </a:lnTo>
                  <a:lnTo>
                    <a:pt x="457" y="41"/>
                  </a:lnTo>
                  <a:lnTo>
                    <a:pt x="489" y="39"/>
                  </a:lnTo>
                  <a:lnTo>
                    <a:pt x="491" y="37"/>
                  </a:lnTo>
                  <a:lnTo>
                    <a:pt x="497" y="33"/>
                  </a:lnTo>
                  <a:lnTo>
                    <a:pt x="498" y="32"/>
                  </a:lnTo>
                  <a:lnTo>
                    <a:pt x="498" y="30"/>
                  </a:lnTo>
                  <a:lnTo>
                    <a:pt x="500" y="28"/>
                  </a:lnTo>
                  <a:lnTo>
                    <a:pt x="500" y="26"/>
                  </a:lnTo>
                  <a:lnTo>
                    <a:pt x="500" y="24"/>
                  </a:lnTo>
                  <a:lnTo>
                    <a:pt x="498" y="22"/>
                  </a:lnTo>
                  <a:lnTo>
                    <a:pt x="478" y="22"/>
                  </a:lnTo>
                  <a:lnTo>
                    <a:pt x="478" y="18"/>
                  </a:lnTo>
                  <a:lnTo>
                    <a:pt x="480" y="13"/>
                  </a:lnTo>
                  <a:lnTo>
                    <a:pt x="483" y="7"/>
                  </a:lnTo>
                  <a:lnTo>
                    <a:pt x="487" y="5"/>
                  </a:lnTo>
                  <a:lnTo>
                    <a:pt x="489" y="3"/>
                  </a:lnTo>
                  <a:lnTo>
                    <a:pt x="491" y="1"/>
                  </a:lnTo>
                  <a:lnTo>
                    <a:pt x="495" y="1"/>
                  </a:lnTo>
                  <a:lnTo>
                    <a:pt x="498" y="1"/>
                  </a:lnTo>
                  <a:lnTo>
                    <a:pt x="512" y="0"/>
                  </a:lnTo>
                  <a:lnTo>
                    <a:pt x="525" y="1"/>
                  </a:lnTo>
                  <a:lnTo>
                    <a:pt x="529" y="1"/>
                  </a:lnTo>
                  <a:lnTo>
                    <a:pt x="530" y="3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0" y="11"/>
                  </a:lnTo>
                  <a:lnTo>
                    <a:pt x="530" y="15"/>
                  </a:lnTo>
                  <a:lnTo>
                    <a:pt x="529" y="18"/>
                  </a:lnTo>
                  <a:lnTo>
                    <a:pt x="527" y="18"/>
                  </a:lnTo>
                  <a:lnTo>
                    <a:pt x="527" y="20"/>
                  </a:lnTo>
                  <a:lnTo>
                    <a:pt x="529" y="20"/>
                  </a:lnTo>
                  <a:lnTo>
                    <a:pt x="530" y="22"/>
                  </a:lnTo>
                  <a:lnTo>
                    <a:pt x="534" y="22"/>
                  </a:lnTo>
                  <a:lnTo>
                    <a:pt x="544" y="24"/>
                  </a:lnTo>
                  <a:lnTo>
                    <a:pt x="546" y="22"/>
                  </a:lnTo>
                  <a:lnTo>
                    <a:pt x="547" y="22"/>
                  </a:lnTo>
                  <a:lnTo>
                    <a:pt x="547" y="20"/>
                  </a:lnTo>
                  <a:lnTo>
                    <a:pt x="547" y="18"/>
                  </a:lnTo>
                  <a:lnTo>
                    <a:pt x="547" y="16"/>
                  </a:lnTo>
                  <a:lnTo>
                    <a:pt x="547" y="15"/>
                  </a:lnTo>
                  <a:lnTo>
                    <a:pt x="547" y="11"/>
                  </a:lnTo>
                  <a:lnTo>
                    <a:pt x="547" y="9"/>
                  </a:lnTo>
                  <a:lnTo>
                    <a:pt x="549" y="7"/>
                  </a:lnTo>
                  <a:lnTo>
                    <a:pt x="551" y="7"/>
                  </a:lnTo>
                  <a:lnTo>
                    <a:pt x="555" y="9"/>
                  </a:lnTo>
                  <a:lnTo>
                    <a:pt x="559" y="11"/>
                  </a:lnTo>
                  <a:lnTo>
                    <a:pt x="562" y="15"/>
                  </a:lnTo>
                  <a:lnTo>
                    <a:pt x="568" y="22"/>
                  </a:lnTo>
                  <a:lnTo>
                    <a:pt x="574" y="32"/>
                  </a:lnTo>
                  <a:lnTo>
                    <a:pt x="576" y="37"/>
                  </a:lnTo>
                  <a:lnTo>
                    <a:pt x="577" y="39"/>
                  </a:lnTo>
                  <a:lnTo>
                    <a:pt x="604" y="32"/>
                  </a:lnTo>
                  <a:lnTo>
                    <a:pt x="608" y="32"/>
                  </a:lnTo>
                  <a:lnTo>
                    <a:pt x="623" y="32"/>
                  </a:lnTo>
                  <a:lnTo>
                    <a:pt x="630" y="32"/>
                  </a:lnTo>
                  <a:lnTo>
                    <a:pt x="638" y="33"/>
                  </a:lnTo>
                  <a:lnTo>
                    <a:pt x="640" y="35"/>
                  </a:lnTo>
                  <a:lnTo>
                    <a:pt x="643" y="37"/>
                  </a:lnTo>
                  <a:lnTo>
                    <a:pt x="645" y="39"/>
                  </a:lnTo>
                  <a:lnTo>
                    <a:pt x="647" y="43"/>
                  </a:lnTo>
                  <a:lnTo>
                    <a:pt x="651" y="48"/>
                  </a:lnTo>
                  <a:lnTo>
                    <a:pt x="653" y="54"/>
                  </a:lnTo>
                  <a:lnTo>
                    <a:pt x="653" y="58"/>
                  </a:lnTo>
                  <a:lnTo>
                    <a:pt x="653" y="62"/>
                  </a:lnTo>
                  <a:lnTo>
                    <a:pt x="651" y="63"/>
                  </a:lnTo>
                  <a:lnTo>
                    <a:pt x="649" y="65"/>
                  </a:lnTo>
                  <a:lnTo>
                    <a:pt x="647" y="67"/>
                  </a:lnTo>
                  <a:lnTo>
                    <a:pt x="643" y="67"/>
                  </a:lnTo>
                  <a:lnTo>
                    <a:pt x="641" y="69"/>
                  </a:lnTo>
                  <a:lnTo>
                    <a:pt x="640" y="71"/>
                  </a:lnTo>
                  <a:lnTo>
                    <a:pt x="638" y="73"/>
                  </a:lnTo>
                  <a:lnTo>
                    <a:pt x="636" y="75"/>
                  </a:lnTo>
                  <a:lnTo>
                    <a:pt x="630" y="82"/>
                  </a:lnTo>
                  <a:lnTo>
                    <a:pt x="625" y="88"/>
                  </a:lnTo>
                  <a:lnTo>
                    <a:pt x="621" y="95"/>
                  </a:lnTo>
                  <a:lnTo>
                    <a:pt x="617" y="103"/>
                  </a:lnTo>
                  <a:lnTo>
                    <a:pt x="617" y="105"/>
                  </a:lnTo>
                  <a:lnTo>
                    <a:pt x="615" y="109"/>
                  </a:lnTo>
                  <a:lnTo>
                    <a:pt x="615" y="111"/>
                  </a:lnTo>
                  <a:lnTo>
                    <a:pt x="621" y="116"/>
                  </a:lnTo>
                  <a:lnTo>
                    <a:pt x="632" y="124"/>
                  </a:lnTo>
                  <a:lnTo>
                    <a:pt x="647" y="133"/>
                  </a:lnTo>
                  <a:lnTo>
                    <a:pt x="664" y="144"/>
                  </a:lnTo>
                  <a:lnTo>
                    <a:pt x="681" y="156"/>
                  </a:lnTo>
                  <a:lnTo>
                    <a:pt x="696" y="163"/>
                  </a:lnTo>
                  <a:lnTo>
                    <a:pt x="705" y="171"/>
                  </a:lnTo>
                  <a:lnTo>
                    <a:pt x="709" y="173"/>
                  </a:lnTo>
                  <a:lnTo>
                    <a:pt x="713" y="174"/>
                  </a:lnTo>
                  <a:lnTo>
                    <a:pt x="720" y="174"/>
                  </a:lnTo>
                  <a:lnTo>
                    <a:pt x="724" y="174"/>
                  </a:lnTo>
                  <a:lnTo>
                    <a:pt x="730" y="173"/>
                  </a:lnTo>
                  <a:lnTo>
                    <a:pt x="732" y="173"/>
                  </a:lnTo>
                  <a:lnTo>
                    <a:pt x="735" y="171"/>
                  </a:lnTo>
                  <a:lnTo>
                    <a:pt x="739" y="167"/>
                  </a:lnTo>
                  <a:lnTo>
                    <a:pt x="741" y="163"/>
                  </a:lnTo>
                  <a:lnTo>
                    <a:pt x="743" y="161"/>
                  </a:lnTo>
                  <a:lnTo>
                    <a:pt x="745" y="156"/>
                  </a:lnTo>
                  <a:lnTo>
                    <a:pt x="747" y="152"/>
                  </a:lnTo>
                  <a:lnTo>
                    <a:pt x="749" y="144"/>
                  </a:lnTo>
                  <a:lnTo>
                    <a:pt x="754" y="133"/>
                  </a:lnTo>
                  <a:lnTo>
                    <a:pt x="758" y="120"/>
                  </a:lnTo>
                  <a:lnTo>
                    <a:pt x="762" y="97"/>
                  </a:lnTo>
                  <a:lnTo>
                    <a:pt x="764" y="88"/>
                  </a:lnTo>
                  <a:lnTo>
                    <a:pt x="769" y="24"/>
                  </a:lnTo>
                  <a:lnTo>
                    <a:pt x="769" y="22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71" y="9"/>
                  </a:lnTo>
                  <a:lnTo>
                    <a:pt x="771" y="7"/>
                  </a:lnTo>
                  <a:lnTo>
                    <a:pt x="773" y="5"/>
                  </a:lnTo>
                  <a:lnTo>
                    <a:pt x="775" y="3"/>
                  </a:lnTo>
                  <a:lnTo>
                    <a:pt x="777" y="1"/>
                  </a:lnTo>
                  <a:lnTo>
                    <a:pt x="779" y="0"/>
                  </a:lnTo>
                  <a:lnTo>
                    <a:pt x="783" y="0"/>
                  </a:lnTo>
                  <a:lnTo>
                    <a:pt x="786" y="0"/>
                  </a:lnTo>
                  <a:lnTo>
                    <a:pt x="792" y="1"/>
                  </a:lnTo>
                  <a:lnTo>
                    <a:pt x="798" y="3"/>
                  </a:lnTo>
                  <a:lnTo>
                    <a:pt x="799" y="5"/>
                  </a:lnTo>
                  <a:lnTo>
                    <a:pt x="803" y="9"/>
                  </a:lnTo>
                  <a:lnTo>
                    <a:pt x="807" y="13"/>
                  </a:lnTo>
                  <a:lnTo>
                    <a:pt x="809" y="15"/>
                  </a:lnTo>
                  <a:lnTo>
                    <a:pt x="811" y="18"/>
                  </a:lnTo>
                  <a:lnTo>
                    <a:pt x="813" y="24"/>
                  </a:lnTo>
                  <a:lnTo>
                    <a:pt x="813" y="28"/>
                  </a:lnTo>
                  <a:lnTo>
                    <a:pt x="813" y="35"/>
                  </a:lnTo>
                  <a:lnTo>
                    <a:pt x="813" y="41"/>
                  </a:lnTo>
                  <a:lnTo>
                    <a:pt x="813" y="47"/>
                  </a:lnTo>
                  <a:lnTo>
                    <a:pt x="811" y="48"/>
                  </a:lnTo>
                  <a:lnTo>
                    <a:pt x="811" y="54"/>
                  </a:lnTo>
                  <a:lnTo>
                    <a:pt x="811" y="69"/>
                  </a:lnTo>
                  <a:lnTo>
                    <a:pt x="811" y="77"/>
                  </a:lnTo>
                  <a:lnTo>
                    <a:pt x="813" y="84"/>
                  </a:lnTo>
                  <a:lnTo>
                    <a:pt x="814" y="86"/>
                  </a:lnTo>
                  <a:lnTo>
                    <a:pt x="816" y="88"/>
                  </a:lnTo>
                  <a:lnTo>
                    <a:pt x="820" y="88"/>
                  </a:lnTo>
                  <a:lnTo>
                    <a:pt x="826" y="88"/>
                  </a:lnTo>
                  <a:lnTo>
                    <a:pt x="831" y="88"/>
                  </a:lnTo>
                  <a:lnTo>
                    <a:pt x="835" y="88"/>
                  </a:lnTo>
                  <a:lnTo>
                    <a:pt x="841" y="88"/>
                  </a:lnTo>
                  <a:lnTo>
                    <a:pt x="843" y="88"/>
                  </a:lnTo>
                  <a:lnTo>
                    <a:pt x="845" y="90"/>
                  </a:lnTo>
                  <a:lnTo>
                    <a:pt x="846" y="92"/>
                  </a:lnTo>
                  <a:lnTo>
                    <a:pt x="848" y="94"/>
                  </a:lnTo>
                  <a:lnTo>
                    <a:pt x="850" y="95"/>
                  </a:lnTo>
                  <a:lnTo>
                    <a:pt x="850" y="99"/>
                  </a:lnTo>
                  <a:lnTo>
                    <a:pt x="852" y="101"/>
                  </a:lnTo>
                  <a:lnTo>
                    <a:pt x="852" y="105"/>
                  </a:lnTo>
                  <a:lnTo>
                    <a:pt x="854" y="109"/>
                  </a:lnTo>
                  <a:lnTo>
                    <a:pt x="854" y="114"/>
                  </a:lnTo>
                  <a:lnTo>
                    <a:pt x="856" y="118"/>
                  </a:lnTo>
                  <a:lnTo>
                    <a:pt x="858" y="122"/>
                  </a:lnTo>
                  <a:lnTo>
                    <a:pt x="862" y="127"/>
                  </a:lnTo>
                  <a:lnTo>
                    <a:pt x="867" y="133"/>
                  </a:lnTo>
                  <a:lnTo>
                    <a:pt x="875" y="139"/>
                  </a:lnTo>
                  <a:lnTo>
                    <a:pt x="878" y="142"/>
                  </a:lnTo>
                  <a:lnTo>
                    <a:pt x="880" y="148"/>
                  </a:lnTo>
                  <a:lnTo>
                    <a:pt x="886" y="163"/>
                  </a:lnTo>
                  <a:lnTo>
                    <a:pt x="892" y="178"/>
                  </a:lnTo>
                  <a:lnTo>
                    <a:pt x="895" y="191"/>
                  </a:lnTo>
                  <a:lnTo>
                    <a:pt x="895" y="193"/>
                  </a:lnTo>
                  <a:lnTo>
                    <a:pt x="897" y="195"/>
                  </a:lnTo>
                  <a:lnTo>
                    <a:pt x="901" y="199"/>
                  </a:lnTo>
                  <a:lnTo>
                    <a:pt x="903" y="203"/>
                  </a:lnTo>
                  <a:lnTo>
                    <a:pt x="910" y="210"/>
                  </a:lnTo>
                  <a:lnTo>
                    <a:pt x="918" y="220"/>
                  </a:lnTo>
                  <a:lnTo>
                    <a:pt x="931" y="233"/>
                  </a:lnTo>
                  <a:lnTo>
                    <a:pt x="939" y="238"/>
                  </a:lnTo>
                  <a:lnTo>
                    <a:pt x="978" y="284"/>
                  </a:lnTo>
                  <a:lnTo>
                    <a:pt x="978" y="302"/>
                  </a:lnTo>
                  <a:lnTo>
                    <a:pt x="1048" y="355"/>
                  </a:lnTo>
                  <a:lnTo>
                    <a:pt x="1053" y="361"/>
                  </a:lnTo>
                  <a:lnTo>
                    <a:pt x="1067" y="381"/>
                  </a:lnTo>
                  <a:lnTo>
                    <a:pt x="1070" y="387"/>
                  </a:lnTo>
                  <a:lnTo>
                    <a:pt x="1074" y="393"/>
                  </a:lnTo>
                  <a:lnTo>
                    <a:pt x="1078" y="400"/>
                  </a:lnTo>
                  <a:lnTo>
                    <a:pt x="1082" y="406"/>
                  </a:lnTo>
                  <a:lnTo>
                    <a:pt x="1085" y="415"/>
                  </a:lnTo>
                  <a:lnTo>
                    <a:pt x="1085" y="421"/>
                  </a:lnTo>
                  <a:lnTo>
                    <a:pt x="1087" y="430"/>
                  </a:lnTo>
                  <a:lnTo>
                    <a:pt x="1089" y="438"/>
                  </a:lnTo>
                  <a:lnTo>
                    <a:pt x="1089" y="455"/>
                  </a:lnTo>
                  <a:lnTo>
                    <a:pt x="1091" y="475"/>
                  </a:lnTo>
                  <a:lnTo>
                    <a:pt x="1091" y="498"/>
                  </a:lnTo>
                  <a:lnTo>
                    <a:pt x="1093" y="519"/>
                  </a:lnTo>
                  <a:lnTo>
                    <a:pt x="1093" y="537"/>
                  </a:lnTo>
                  <a:lnTo>
                    <a:pt x="1095" y="553"/>
                  </a:lnTo>
                  <a:lnTo>
                    <a:pt x="1095" y="564"/>
                  </a:lnTo>
                  <a:lnTo>
                    <a:pt x="1095" y="568"/>
                  </a:lnTo>
                  <a:lnTo>
                    <a:pt x="1091" y="573"/>
                  </a:lnTo>
                  <a:lnTo>
                    <a:pt x="1083" y="588"/>
                  </a:lnTo>
                  <a:lnTo>
                    <a:pt x="1076" y="596"/>
                  </a:lnTo>
                  <a:lnTo>
                    <a:pt x="1068" y="603"/>
                  </a:lnTo>
                  <a:lnTo>
                    <a:pt x="1065" y="607"/>
                  </a:lnTo>
                  <a:lnTo>
                    <a:pt x="1059" y="611"/>
                  </a:lnTo>
                  <a:lnTo>
                    <a:pt x="1055" y="613"/>
                  </a:lnTo>
                  <a:lnTo>
                    <a:pt x="1050" y="616"/>
                  </a:lnTo>
                  <a:lnTo>
                    <a:pt x="1033" y="650"/>
                  </a:lnTo>
                  <a:lnTo>
                    <a:pt x="1031" y="658"/>
                  </a:lnTo>
                  <a:lnTo>
                    <a:pt x="1023" y="677"/>
                  </a:lnTo>
                  <a:lnTo>
                    <a:pt x="1020" y="686"/>
                  </a:lnTo>
                  <a:lnTo>
                    <a:pt x="1014" y="695"/>
                  </a:lnTo>
                  <a:lnTo>
                    <a:pt x="1012" y="699"/>
                  </a:lnTo>
                  <a:lnTo>
                    <a:pt x="1008" y="703"/>
                  </a:lnTo>
                  <a:lnTo>
                    <a:pt x="1006" y="707"/>
                  </a:lnTo>
                  <a:lnTo>
                    <a:pt x="1003" y="707"/>
                  </a:lnTo>
                  <a:lnTo>
                    <a:pt x="997" y="709"/>
                  </a:lnTo>
                  <a:lnTo>
                    <a:pt x="993" y="712"/>
                  </a:lnTo>
                  <a:lnTo>
                    <a:pt x="991" y="714"/>
                  </a:lnTo>
                  <a:lnTo>
                    <a:pt x="991" y="716"/>
                  </a:lnTo>
                  <a:lnTo>
                    <a:pt x="989" y="718"/>
                  </a:lnTo>
                  <a:lnTo>
                    <a:pt x="988" y="720"/>
                  </a:lnTo>
                  <a:lnTo>
                    <a:pt x="988" y="726"/>
                  </a:lnTo>
                  <a:lnTo>
                    <a:pt x="988" y="731"/>
                  </a:lnTo>
                  <a:lnTo>
                    <a:pt x="989" y="737"/>
                  </a:lnTo>
                  <a:lnTo>
                    <a:pt x="991" y="748"/>
                  </a:lnTo>
                  <a:lnTo>
                    <a:pt x="995" y="756"/>
                  </a:lnTo>
                  <a:lnTo>
                    <a:pt x="999" y="765"/>
                  </a:lnTo>
                  <a:lnTo>
                    <a:pt x="1001" y="773"/>
                  </a:lnTo>
                  <a:lnTo>
                    <a:pt x="1001" y="778"/>
                  </a:lnTo>
                  <a:lnTo>
                    <a:pt x="1003" y="782"/>
                  </a:lnTo>
                  <a:lnTo>
                    <a:pt x="1001" y="786"/>
                  </a:lnTo>
                  <a:lnTo>
                    <a:pt x="1001" y="788"/>
                  </a:lnTo>
                  <a:lnTo>
                    <a:pt x="999" y="791"/>
                  </a:lnTo>
                  <a:lnTo>
                    <a:pt x="999" y="793"/>
                  </a:lnTo>
                  <a:lnTo>
                    <a:pt x="995" y="797"/>
                  </a:lnTo>
                  <a:lnTo>
                    <a:pt x="993" y="799"/>
                  </a:lnTo>
                  <a:lnTo>
                    <a:pt x="989" y="801"/>
                  </a:lnTo>
                  <a:lnTo>
                    <a:pt x="980" y="806"/>
                  </a:lnTo>
                  <a:lnTo>
                    <a:pt x="967" y="814"/>
                  </a:lnTo>
                  <a:lnTo>
                    <a:pt x="952" y="823"/>
                  </a:lnTo>
                  <a:lnTo>
                    <a:pt x="935" y="831"/>
                  </a:lnTo>
                  <a:lnTo>
                    <a:pt x="920" y="838"/>
                  </a:lnTo>
                  <a:lnTo>
                    <a:pt x="909" y="846"/>
                  </a:lnTo>
                  <a:lnTo>
                    <a:pt x="899" y="850"/>
                  </a:lnTo>
                  <a:lnTo>
                    <a:pt x="895" y="852"/>
                  </a:lnTo>
                  <a:lnTo>
                    <a:pt x="892" y="850"/>
                  </a:lnTo>
                  <a:lnTo>
                    <a:pt x="880" y="846"/>
                  </a:lnTo>
                  <a:lnTo>
                    <a:pt x="875" y="842"/>
                  </a:lnTo>
                  <a:lnTo>
                    <a:pt x="869" y="837"/>
                  </a:lnTo>
                  <a:lnTo>
                    <a:pt x="862" y="833"/>
                  </a:lnTo>
                  <a:lnTo>
                    <a:pt x="856" y="827"/>
                  </a:lnTo>
                  <a:lnTo>
                    <a:pt x="852" y="821"/>
                  </a:lnTo>
                  <a:lnTo>
                    <a:pt x="848" y="818"/>
                  </a:lnTo>
                  <a:lnTo>
                    <a:pt x="846" y="818"/>
                  </a:lnTo>
                  <a:lnTo>
                    <a:pt x="845" y="818"/>
                  </a:lnTo>
                  <a:lnTo>
                    <a:pt x="843" y="818"/>
                  </a:lnTo>
                  <a:lnTo>
                    <a:pt x="841" y="818"/>
                  </a:lnTo>
                  <a:lnTo>
                    <a:pt x="835" y="820"/>
                  </a:lnTo>
                  <a:lnTo>
                    <a:pt x="826" y="827"/>
                  </a:lnTo>
                  <a:lnTo>
                    <a:pt x="822" y="827"/>
                  </a:lnTo>
                  <a:lnTo>
                    <a:pt x="820" y="829"/>
                  </a:lnTo>
                  <a:lnTo>
                    <a:pt x="816" y="829"/>
                  </a:lnTo>
                  <a:lnTo>
                    <a:pt x="814" y="829"/>
                  </a:lnTo>
                  <a:lnTo>
                    <a:pt x="807" y="829"/>
                  </a:lnTo>
                  <a:lnTo>
                    <a:pt x="799" y="827"/>
                  </a:lnTo>
                  <a:lnTo>
                    <a:pt x="790" y="821"/>
                  </a:lnTo>
                  <a:lnTo>
                    <a:pt x="784" y="820"/>
                  </a:lnTo>
                  <a:lnTo>
                    <a:pt x="745" y="818"/>
                  </a:lnTo>
                  <a:lnTo>
                    <a:pt x="739" y="810"/>
                  </a:lnTo>
                  <a:lnTo>
                    <a:pt x="730" y="791"/>
                  </a:lnTo>
                  <a:lnTo>
                    <a:pt x="724" y="780"/>
                  </a:lnTo>
                  <a:lnTo>
                    <a:pt x="719" y="767"/>
                  </a:lnTo>
                  <a:lnTo>
                    <a:pt x="717" y="759"/>
                  </a:lnTo>
                  <a:lnTo>
                    <a:pt x="715" y="752"/>
                  </a:lnTo>
                  <a:lnTo>
                    <a:pt x="713" y="746"/>
                  </a:lnTo>
                  <a:lnTo>
                    <a:pt x="713" y="739"/>
                  </a:lnTo>
                  <a:lnTo>
                    <a:pt x="681" y="697"/>
                  </a:lnTo>
                  <a:lnTo>
                    <a:pt x="630" y="695"/>
                  </a:lnTo>
                  <a:lnTo>
                    <a:pt x="589" y="663"/>
                  </a:lnTo>
                  <a:lnTo>
                    <a:pt x="587" y="662"/>
                  </a:lnTo>
                  <a:lnTo>
                    <a:pt x="583" y="658"/>
                  </a:lnTo>
                  <a:lnTo>
                    <a:pt x="579" y="654"/>
                  </a:lnTo>
                  <a:lnTo>
                    <a:pt x="576" y="648"/>
                  </a:lnTo>
                  <a:lnTo>
                    <a:pt x="570" y="645"/>
                  </a:lnTo>
                  <a:lnTo>
                    <a:pt x="564" y="641"/>
                  </a:lnTo>
                  <a:lnTo>
                    <a:pt x="555" y="635"/>
                  </a:lnTo>
                  <a:lnTo>
                    <a:pt x="547" y="630"/>
                  </a:lnTo>
                  <a:lnTo>
                    <a:pt x="538" y="626"/>
                  </a:lnTo>
                  <a:lnTo>
                    <a:pt x="527" y="622"/>
                  </a:lnTo>
                  <a:lnTo>
                    <a:pt x="515" y="618"/>
                  </a:lnTo>
                  <a:lnTo>
                    <a:pt x="502" y="615"/>
                  </a:lnTo>
                  <a:lnTo>
                    <a:pt x="487" y="613"/>
                  </a:lnTo>
                  <a:lnTo>
                    <a:pt x="472" y="611"/>
                  </a:lnTo>
                  <a:lnTo>
                    <a:pt x="461" y="613"/>
                  </a:lnTo>
                  <a:lnTo>
                    <a:pt x="436" y="616"/>
                  </a:lnTo>
                  <a:lnTo>
                    <a:pt x="423" y="620"/>
                  </a:lnTo>
                  <a:lnTo>
                    <a:pt x="408" y="624"/>
                  </a:lnTo>
                  <a:lnTo>
                    <a:pt x="401" y="628"/>
                  </a:lnTo>
                  <a:lnTo>
                    <a:pt x="393" y="630"/>
                  </a:lnTo>
                  <a:lnTo>
                    <a:pt x="389" y="633"/>
                  </a:lnTo>
                  <a:lnTo>
                    <a:pt x="384" y="637"/>
                  </a:lnTo>
                  <a:lnTo>
                    <a:pt x="309" y="679"/>
                  </a:lnTo>
                  <a:lnTo>
                    <a:pt x="292" y="679"/>
                  </a:lnTo>
                  <a:lnTo>
                    <a:pt x="290" y="682"/>
                  </a:lnTo>
                  <a:lnTo>
                    <a:pt x="284" y="692"/>
                  </a:lnTo>
                  <a:lnTo>
                    <a:pt x="280" y="697"/>
                  </a:lnTo>
                  <a:lnTo>
                    <a:pt x="278" y="703"/>
                  </a:lnTo>
                  <a:lnTo>
                    <a:pt x="275" y="705"/>
                  </a:lnTo>
                  <a:lnTo>
                    <a:pt x="273" y="707"/>
                  </a:lnTo>
                  <a:lnTo>
                    <a:pt x="269" y="709"/>
                  </a:lnTo>
                  <a:lnTo>
                    <a:pt x="267" y="709"/>
                  </a:lnTo>
                  <a:lnTo>
                    <a:pt x="261" y="711"/>
                  </a:lnTo>
                  <a:lnTo>
                    <a:pt x="254" y="711"/>
                  </a:lnTo>
                  <a:lnTo>
                    <a:pt x="246" y="711"/>
                  </a:lnTo>
                  <a:lnTo>
                    <a:pt x="239" y="711"/>
                  </a:lnTo>
                  <a:lnTo>
                    <a:pt x="226" y="709"/>
                  </a:lnTo>
                  <a:lnTo>
                    <a:pt x="222" y="707"/>
                  </a:lnTo>
                  <a:lnTo>
                    <a:pt x="171" y="705"/>
                  </a:lnTo>
                  <a:lnTo>
                    <a:pt x="169" y="707"/>
                  </a:lnTo>
                  <a:lnTo>
                    <a:pt x="162" y="711"/>
                  </a:lnTo>
                  <a:lnTo>
                    <a:pt x="158" y="712"/>
                  </a:lnTo>
                  <a:lnTo>
                    <a:pt x="154" y="716"/>
                  </a:lnTo>
                  <a:lnTo>
                    <a:pt x="151" y="720"/>
                  </a:lnTo>
                  <a:lnTo>
                    <a:pt x="147" y="724"/>
                  </a:lnTo>
                  <a:lnTo>
                    <a:pt x="145" y="727"/>
                  </a:lnTo>
                  <a:lnTo>
                    <a:pt x="141" y="731"/>
                  </a:lnTo>
                  <a:lnTo>
                    <a:pt x="137" y="733"/>
                  </a:lnTo>
                  <a:lnTo>
                    <a:pt x="134" y="735"/>
                  </a:lnTo>
                  <a:lnTo>
                    <a:pt x="130" y="737"/>
                  </a:lnTo>
                  <a:lnTo>
                    <a:pt x="124" y="737"/>
                  </a:lnTo>
                  <a:lnTo>
                    <a:pt x="119" y="737"/>
                  </a:lnTo>
                  <a:lnTo>
                    <a:pt x="113" y="737"/>
                  </a:lnTo>
                  <a:lnTo>
                    <a:pt x="98" y="735"/>
                  </a:lnTo>
                  <a:lnTo>
                    <a:pt x="83" y="733"/>
                  </a:lnTo>
                  <a:lnTo>
                    <a:pt x="79" y="733"/>
                  </a:lnTo>
                  <a:lnTo>
                    <a:pt x="75" y="731"/>
                  </a:lnTo>
                  <a:lnTo>
                    <a:pt x="72" y="731"/>
                  </a:lnTo>
                  <a:lnTo>
                    <a:pt x="70" y="729"/>
                  </a:lnTo>
                  <a:lnTo>
                    <a:pt x="70" y="727"/>
                  </a:lnTo>
                  <a:lnTo>
                    <a:pt x="68" y="726"/>
                  </a:lnTo>
                  <a:lnTo>
                    <a:pt x="68" y="724"/>
                  </a:lnTo>
                  <a:lnTo>
                    <a:pt x="68" y="720"/>
                  </a:lnTo>
                  <a:lnTo>
                    <a:pt x="70" y="718"/>
                  </a:lnTo>
                  <a:lnTo>
                    <a:pt x="70" y="716"/>
                  </a:lnTo>
                  <a:lnTo>
                    <a:pt x="70" y="714"/>
                  </a:lnTo>
                  <a:lnTo>
                    <a:pt x="70" y="712"/>
                  </a:lnTo>
                  <a:lnTo>
                    <a:pt x="68" y="712"/>
                  </a:lnTo>
                  <a:lnTo>
                    <a:pt x="66" y="712"/>
                  </a:lnTo>
                  <a:lnTo>
                    <a:pt x="58" y="714"/>
                  </a:lnTo>
                  <a:lnTo>
                    <a:pt x="51" y="718"/>
                  </a:lnTo>
                  <a:lnTo>
                    <a:pt x="49" y="718"/>
                  </a:lnTo>
                  <a:lnTo>
                    <a:pt x="47" y="718"/>
                  </a:lnTo>
                  <a:lnTo>
                    <a:pt x="45" y="716"/>
                  </a:lnTo>
                  <a:lnTo>
                    <a:pt x="41" y="714"/>
                  </a:lnTo>
                  <a:lnTo>
                    <a:pt x="40" y="712"/>
                  </a:lnTo>
                  <a:lnTo>
                    <a:pt x="38" y="711"/>
                  </a:lnTo>
                  <a:lnTo>
                    <a:pt x="36" y="707"/>
                  </a:lnTo>
                  <a:lnTo>
                    <a:pt x="34" y="705"/>
                  </a:lnTo>
                  <a:lnTo>
                    <a:pt x="34" y="701"/>
                  </a:lnTo>
                  <a:lnTo>
                    <a:pt x="36" y="697"/>
                  </a:lnTo>
                  <a:lnTo>
                    <a:pt x="38" y="695"/>
                  </a:lnTo>
                  <a:lnTo>
                    <a:pt x="40" y="692"/>
                  </a:lnTo>
                  <a:lnTo>
                    <a:pt x="43" y="688"/>
                  </a:lnTo>
                  <a:lnTo>
                    <a:pt x="47" y="684"/>
                  </a:lnTo>
                  <a:lnTo>
                    <a:pt x="55" y="680"/>
                  </a:lnTo>
                  <a:lnTo>
                    <a:pt x="66" y="628"/>
                  </a:lnTo>
                  <a:lnTo>
                    <a:pt x="64" y="620"/>
                  </a:lnTo>
                  <a:lnTo>
                    <a:pt x="58" y="605"/>
                  </a:lnTo>
                  <a:lnTo>
                    <a:pt x="55" y="598"/>
                  </a:lnTo>
                  <a:lnTo>
                    <a:pt x="51" y="588"/>
                  </a:lnTo>
                  <a:lnTo>
                    <a:pt x="49" y="583"/>
                  </a:lnTo>
                  <a:lnTo>
                    <a:pt x="45" y="579"/>
                  </a:lnTo>
                  <a:lnTo>
                    <a:pt x="43" y="579"/>
                  </a:lnTo>
                  <a:lnTo>
                    <a:pt x="41" y="573"/>
                  </a:lnTo>
                  <a:lnTo>
                    <a:pt x="40" y="569"/>
                  </a:lnTo>
                  <a:lnTo>
                    <a:pt x="36" y="560"/>
                  </a:lnTo>
                  <a:lnTo>
                    <a:pt x="28" y="543"/>
                  </a:lnTo>
                  <a:lnTo>
                    <a:pt x="23" y="522"/>
                  </a:lnTo>
                  <a:lnTo>
                    <a:pt x="15" y="502"/>
                  </a:lnTo>
                  <a:lnTo>
                    <a:pt x="11" y="481"/>
                  </a:lnTo>
                  <a:lnTo>
                    <a:pt x="9" y="474"/>
                  </a:lnTo>
                  <a:lnTo>
                    <a:pt x="9" y="466"/>
                  </a:lnTo>
                  <a:lnTo>
                    <a:pt x="9" y="464"/>
                  </a:lnTo>
                  <a:lnTo>
                    <a:pt x="9" y="460"/>
                  </a:lnTo>
                  <a:lnTo>
                    <a:pt x="9" y="458"/>
                  </a:lnTo>
                  <a:lnTo>
                    <a:pt x="11" y="457"/>
                  </a:lnTo>
                  <a:lnTo>
                    <a:pt x="13" y="455"/>
                  </a:lnTo>
                  <a:lnTo>
                    <a:pt x="13" y="451"/>
                  </a:lnTo>
                  <a:lnTo>
                    <a:pt x="15" y="447"/>
                  </a:lnTo>
                  <a:lnTo>
                    <a:pt x="15" y="443"/>
                  </a:lnTo>
                  <a:lnTo>
                    <a:pt x="17" y="436"/>
                  </a:lnTo>
                  <a:lnTo>
                    <a:pt x="17" y="428"/>
                  </a:lnTo>
                  <a:lnTo>
                    <a:pt x="15" y="421"/>
                  </a:lnTo>
                  <a:lnTo>
                    <a:pt x="13" y="413"/>
                  </a:lnTo>
                  <a:lnTo>
                    <a:pt x="13" y="408"/>
                  </a:lnTo>
                  <a:lnTo>
                    <a:pt x="11" y="404"/>
                  </a:lnTo>
                  <a:lnTo>
                    <a:pt x="9" y="400"/>
                  </a:lnTo>
                  <a:lnTo>
                    <a:pt x="6" y="393"/>
                  </a:lnTo>
                  <a:lnTo>
                    <a:pt x="4" y="383"/>
                  </a:lnTo>
                  <a:lnTo>
                    <a:pt x="2" y="372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2" y="351"/>
                  </a:lnTo>
                  <a:lnTo>
                    <a:pt x="2" y="346"/>
                  </a:lnTo>
                  <a:lnTo>
                    <a:pt x="4" y="342"/>
                  </a:lnTo>
                  <a:lnTo>
                    <a:pt x="6" y="338"/>
                  </a:lnTo>
                  <a:lnTo>
                    <a:pt x="9" y="334"/>
                  </a:lnTo>
                  <a:lnTo>
                    <a:pt x="17" y="331"/>
                  </a:lnTo>
                  <a:lnTo>
                    <a:pt x="26" y="323"/>
                  </a:lnTo>
                  <a:lnTo>
                    <a:pt x="36" y="316"/>
                  </a:lnTo>
                  <a:lnTo>
                    <a:pt x="45" y="306"/>
                  </a:lnTo>
                  <a:lnTo>
                    <a:pt x="60" y="293"/>
                  </a:lnTo>
                  <a:lnTo>
                    <a:pt x="66" y="28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04" name="Group 521"/>
            <p:cNvGrpSpPr>
              <a:grpSpLocks/>
            </p:cNvGrpSpPr>
            <p:nvPr/>
          </p:nvGrpSpPr>
          <p:grpSpPr bwMode="auto">
            <a:xfrm>
              <a:off x="2169" y="3000"/>
              <a:ext cx="567" cy="341"/>
              <a:chOff x="1904" y="2928"/>
              <a:chExt cx="547" cy="426"/>
            </a:xfrm>
          </p:grpSpPr>
          <p:sp>
            <p:nvSpPr>
              <p:cNvPr id="21102" name="Freeform 522"/>
              <p:cNvSpPr>
                <a:spLocks/>
              </p:cNvSpPr>
              <p:nvPr/>
            </p:nvSpPr>
            <p:spPr bwMode="auto">
              <a:xfrm>
                <a:off x="1904" y="2928"/>
                <a:ext cx="547" cy="426"/>
              </a:xfrm>
              <a:custGeom>
                <a:avLst/>
                <a:gdLst>
                  <a:gd name="T0" fmla="*/ 14 w 1095"/>
                  <a:gd name="T1" fmla="*/ 14 h 852"/>
                  <a:gd name="T2" fmla="*/ 15 w 1095"/>
                  <a:gd name="T3" fmla="*/ 12 h 852"/>
                  <a:gd name="T4" fmla="*/ 17 w 1095"/>
                  <a:gd name="T5" fmla="*/ 12 h 852"/>
                  <a:gd name="T6" fmla="*/ 18 w 1095"/>
                  <a:gd name="T7" fmla="*/ 10 h 852"/>
                  <a:gd name="T8" fmla="*/ 20 w 1095"/>
                  <a:gd name="T9" fmla="*/ 7 h 852"/>
                  <a:gd name="T10" fmla="*/ 22 w 1095"/>
                  <a:gd name="T11" fmla="*/ 7 h 852"/>
                  <a:gd name="T12" fmla="*/ 25 w 1095"/>
                  <a:gd name="T13" fmla="*/ 7 h 852"/>
                  <a:gd name="T14" fmla="*/ 27 w 1095"/>
                  <a:gd name="T15" fmla="*/ 7 h 852"/>
                  <a:gd name="T16" fmla="*/ 26 w 1095"/>
                  <a:gd name="T17" fmla="*/ 6 h 852"/>
                  <a:gd name="T18" fmla="*/ 27 w 1095"/>
                  <a:gd name="T19" fmla="*/ 6 h 852"/>
                  <a:gd name="T20" fmla="*/ 28 w 1095"/>
                  <a:gd name="T21" fmla="*/ 3 h 852"/>
                  <a:gd name="T22" fmla="*/ 31 w 1095"/>
                  <a:gd name="T23" fmla="*/ 2 h 852"/>
                  <a:gd name="T24" fmla="*/ 30 w 1095"/>
                  <a:gd name="T25" fmla="*/ 1 h 852"/>
                  <a:gd name="T26" fmla="*/ 33 w 1095"/>
                  <a:gd name="T27" fmla="*/ 1 h 852"/>
                  <a:gd name="T28" fmla="*/ 32 w 1095"/>
                  <a:gd name="T29" fmla="*/ 2 h 852"/>
                  <a:gd name="T30" fmla="*/ 34 w 1095"/>
                  <a:gd name="T31" fmla="*/ 2 h 852"/>
                  <a:gd name="T32" fmla="*/ 34 w 1095"/>
                  <a:gd name="T33" fmla="*/ 1 h 852"/>
                  <a:gd name="T34" fmla="*/ 37 w 1095"/>
                  <a:gd name="T35" fmla="*/ 2 h 852"/>
                  <a:gd name="T36" fmla="*/ 40 w 1095"/>
                  <a:gd name="T37" fmla="*/ 3 h 852"/>
                  <a:gd name="T38" fmla="*/ 40 w 1095"/>
                  <a:gd name="T39" fmla="*/ 5 h 852"/>
                  <a:gd name="T40" fmla="*/ 38 w 1095"/>
                  <a:gd name="T41" fmla="*/ 7 h 852"/>
                  <a:gd name="T42" fmla="*/ 41 w 1095"/>
                  <a:gd name="T43" fmla="*/ 9 h 852"/>
                  <a:gd name="T44" fmla="*/ 45 w 1095"/>
                  <a:gd name="T45" fmla="*/ 11 h 852"/>
                  <a:gd name="T46" fmla="*/ 46 w 1095"/>
                  <a:gd name="T47" fmla="*/ 9 h 852"/>
                  <a:gd name="T48" fmla="*/ 48 w 1095"/>
                  <a:gd name="T49" fmla="*/ 1 h 852"/>
                  <a:gd name="T50" fmla="*/ 49 w 1095"/>
                  <a:gd name="T51" fmla="*/ 0 h 852"/>
                  <a:gd name="T52" fmla="*/ 50 w 1095"/>
                  <a:gd name="T53" fmla="*/ 2 h 852"/>
                  <a:gd name="T54" fmla="*/ 50 w 1095"/>
                  <a:gd name="T55" fmla="*/ 5 h 852"/>
                  <a:gd name="T56" fmla="*/ 52 w 1095"/>
                  <a:gd name="T57" fmla="*/ 6 h 852"/>
                  <a:gd name="T58" fmla="*/ 53 w 1095"/>
                  <a:gd name="T59" fmla="*/ 7 h 852"/>
                  <a:gd name="T60" fmla="*/ 54 w 1095"/>
                  <a:gd name="T61" fmla="*/ 9 h 852"/>
                  <a:gd name="T62" fmla="*/ 56 w 1095"/>
                  <a:gd name="T63" fmla="*/ 13 h 852"/>
                  <a:gd name="T64" fmla="*/ 65 w 1095"/>
                  <a:gd name="T65" fmla="*/ 23 h 852"/>
                  <a:gd name="T66" fmla="*/ 67 w 1095"/>
                  <a:gd name="T67" fmla="*/ 27 h 852"/>
                  <a:gd name="T68" fmla="*/ 68 w 1095"/>
                  <a:gd name="T69" fmla="*/ 35 h 852"/>
                  <a:gd name="T70" fmla="*/ 66 w 1095"/>
                  <a:gd name="T71" fmla="*/ 39 h 852"/>
                  <a:gd name="T72" fmla="*/ 63 w 1095"/>
                  <a:gd name="T73" fmla="*/ 44 h 852"/>
                  <a:gd name="T74" fmla="*/ 61 w 1095"/>
                  <a:gd name="T75" fmla="*/ 45 h 852"/>
                  <a:gd name="T76" fmla="*/ 62 w 1095"/>
                  <a:gd name="T77" fmla="*/ 49 h 852"/>
                  <a:gd name="T78" fmla="*/ 62 w 1095"/>
                  <a:gd name="T79" fmla="*/ 50 h 852"/>
                  <a:gd name="T80" fmla="*/ 56 w 1095"/>
                  <a:gd name="T81" fmla="*/ 53 h 852"/>
                  <a:gd name="T82" fmla="*/ 53 w 1095"/>
                  <a:gd name="T83" fmla="*/ 52 h 852"/>
                  <a:gd name="T84" fmla="*/ 51 w 1095"/>
                  <a:gd name="T85" fmla="*/ 52 h 852"/>
                  <a:gd name="T86" fmla="*/ 46 w 1095"/>
                  <a:gd name="T87" fmla="*/ 52 h 852"/>
                  <a:gd name="T88" fmla="*/ 44 w 1095"/>
                  <a:gd name="T89" fmla="*/ 47 h 852"/>
                  <a:gd name="T90" fmla="*/ 35 w 1095"/>
                  <a:gd name="T91" fmla="*/ 41 h 852"/>
                  <a:gd name="T92" fmla="*/ 30 w 1095"/>
                  <a:gd name="T93" fmla="*/ 39 h 852"/>
                  <a:gd name="T94" fmla="*/ 24 w 1095"/>
                  <a:gd name="T95" fmla="*/ 40 h 852"/>
                  <a:gd name="T96" fmla="*/ 17 w 1095"/>
                  <a:gd name="T97" fmla="*/ 45 h 852"/>
                  <a:gd name="T98" fmla="*/ 14 w 1095"/>
                  <a:gd name="T99" fmla="*/ 45 h 852"/>
                  <a:gd name="T100" fmla="*/ 9 w 1095"/>
                  <a:gd name="T101" fmla="*/ 46 h 852"/>
                  <a:gd name="T102" fmla="*/ 7 w 1095"/>
                  <a:gd name="T103" fmla="*/ 47 h 852"/>
                  <a:gd name="T104" fmla="*/ 4 w 1095"/>
                  <a:gd name="T105" fmla="*/ 46 h 852"/>
                  <a:gd name="T106" fmla="*/ 4 w 1095"/>
                  <a:gd name="T107" fmla="*/ 45 h 852"/>
                  <a:gd name="T108" fmla="*/ 2 w 1095"/>
                  <a:gd name="T109" fmla="*/ 45 h 852"/>
                  <a:gd name="T110" fmla="*/ 2 w 1095"/>
                  <a:gd name="T111" fmla="*/ 44 h 852"/>
                  <a:gd name="T112" fmla="*/ 3 w 1095"/>
                  <a:gd name="T113" fmla="*/ 38 h 852"/>
                  <a:gd name="T114" fmla="*/ 1 w 1095"/>
                  <a:gd name="T115" fmla="*/ 34 h 852"/>
                  <a:gd name="T116" fmla="*/ 0 w 1095"/>
                  <a:gd name="T117" fmla="*/ 28 h 852"/>
                  <a:gd name="T118" fmla="*/ 0 w 1095"/>
                  <a:gd name="T119" fmla="*/ 27 h 852"/>
                  <a:gd name="T120" fmla="*/ 0 w 1095"/>
                  <a:gd name="T121" fmla="*/ 23 h 852"/>
                  <a:gd name="T122" fmla="*/ 1 w 1095"/>
                  <a:gd name="T123" fmla="*/ 21 h 8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95"/>
                  <a:gd name="T187" fmla="*/ 0 h 852"/>
                  <a:gd name="T188" fmla="*/ 1095 w 1095"/>
                  <a:gd name="T189" fmla="*/ 852 h 85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95" h="852">
                    <a:moveTo>
                      <a:pt x="66" y="287"/>
                    </a:moveTo>
                    <a:lnTo>
                      <a:pt x="130" y="284"/>
                    </a:lnTo>
                    <a:lnTo>
                      <a:pt x="196" y="272"/>
                    </a:lnTo>
                    <a:lnTo>
                      <a:pt x="203" y="267"/>
                    </a:lnTo>
                    <a:lnTo>
                      <a:pt x="216" y="252"/>
                    </a:lnTo>
                    <a:lnTo>
                      <a:pt x="224" y="242"/>
                    </a:lnTo>
                    <a:lnTo>
                      <a:pt x="230" y="233"/>
                    </a:lnTo>
                    <a:lnTo>
                      <a:pt x="231" y="229"/>
                    </a:lnTo>
                    <a:lnTo>
                      <a:pt x="233" y="225"/>
                    </a:lnTo>
                    <a:lnTo>
                      <a:pt x="235" y="221"/>
                    </a:lnTo>
                    <a:lnTo>
                      <a:pt x="235" y="220"/>
                    </a:lnTo>
                    <a:lnTo>
                      <a:pt x="235" y="212"/>
                    </a:lnTo>
                    <a:lnTo>
                      <a:pt x="235" y="206"/>
                    </a:lnTo>
                    <a:lnTo>
                      <a:pt x="239" y="199"/>
                    </a:lnTo>
                    <a:lnTo>
                      <a:pt x="241" y="191"/>
                    </a:lnTo>
                    <a:lnTo>
                      <a:pt x="243" y="188"/>
                    </a:lnTo>
                    <a:lnTo>
                      <a:pt x="245" y="186"/>
                    </a:lnTo>
                    <a:lnTo>
                      <a:pt x="248" y="184"/>
                    </a:lnTo>
                    <a:lnTo>
                      <a:pt x="250" y="180"/>
                    </a:lnTo>
                    <a:lnTo>
                      <a:pt x="254" y="180"/>
                    </a:lnTo>
                    <a:lnTo>
                      <a:pt x="258" y="178"/>
                    </a:lnTo>
                    <a:lnTo>
                      <a:pt x="261" y="178"/>
                    </a:lnTo>
                    <a:lnTo>
                      <a:pt x="265" y="178"/>
                    </a:lnTo>
                    <a:lnTo>
                      <a:pt x="277" y="178"/>
                    </a:lnTo>
                    <a:lnTo>
                      <a:pt x="277" y="173"/>
                    </a:lnTo>
                    <a:lnTo>
                      <a:pt x="278" y="161"/>
                    </a:lnTo>
                    <a:lnTo>
                      <a:pt x="278" y="159"/>
                    </a:lnTo>
                    <a:lnTo>
                      <a:pt x="278" y="156"/>
                    </a:lnTo>
                    <a:lnTo>
                      <a:pt x="280" y="154"/>
                    </a:lnTo>
                    <a:lnTo>
                      <a:pt x="282" y="150"/>
                    </a:lnTo>
                    <a:lnTo>
                      <a:pt x="284" y="148"/>
                    </a:lnTo>
                    <a:lnTo>
                      <a:pt x="288" y="146"/>
                    </a:lnTo>
                    <a:lnTo>
                      <a:pt x="292" y="144"/>
                    </a:lnTo>
                    <a:lnTo>
                      <a:pt x="295" y="144"/>
                    </a:lnTo>
                    <a:lnTo>
                      <a:pt x="295" y="142"/>
                    </a:lnTo>
                    <a:lnTo>
                      <a:pt x="299" y="137"/>
                    </a:lnTo>
                    <a:lnTo>
                      <a:pt x="305" y="127"/>
                    </a:lnTo>
                    <a:lnTo>
                      <a:pt x="314" y="118"/>
                    </a:lnTo>
                    <a:lnTo>
                      <a:pt x="318" y="114"/>
                    </a:lnTo>
                    <a:lnTo>
                      <a:pt x="324" y="109"/>
                    </a:lnTo>
                    <a:lnTo>
                      <a:pt x="329" y="105"/>
                    </a:lnTo>
                    <a:lnTo>
                      <a:pt x="337" y="101"/>
                    </a:lnTo>
                    <a:lnTo>
                      <a:pt x="342" y="99"/>
                    </a:lnTo>
                    <a:lnTo>
                      <a:pt x="350" y="97"/>
                    </a:lnTo>
                    <a:lnTo>
                      <a:pt x="354" y="97"/>
                    </a:lnTo>
                    <a:lnTo>
                      <a:pt x="356" y="97"/>
                    </a:lnTo>
                    <a:lnTo>
                      <a:pt x="361" y="99"/>
                    </a:lnTo>
                    <a:lnTo>
                      <a:pt x="365" y="99"/>
                    </a:lnTo>
                    <a:lnTo>
                      <a:pt x="367" y="101"/>
                    </a:lnTo>
                    <a:lnTo>
                      <a:pt x="374" y="105"/>
                    </a:lnTo>
                    <a:lnTo>
                      <a:pt x="380" y="107"/>
                    </a:lnTo>
                    <a:lnTo>
                      <a:pt x="386" y="111"/>
                    </a:lnTo>
                    <a:lnTo>
                      <a:pt x="389" y="114"/>
                    </a:lnTo>
                    <a:lnTo>
                      <a:pt x="393" y="116"/>
                    </a:lnTo>
                    <a:lnTo>
                      <a:pt x="397" y="120"/>
                    </a:lnTo>
                    <a:lnTo>
                      <a:pt x="403" y="122"/>
                    </a:lnTo>
                    <a:lnTo>
                      <a:pt x="408" y="124"/>
                    </a:lnTo>
                    <a:lnTo>
                      <a:pt x="412" y="124"/>
                    </a:lnTo>
                    <a:lnTo>
                      <a:pt x="421" y="126"/>
                    </a:lnTo>
                    <a:lnTo>
                      <a:pt x="425" y="127"/>
                    </a:lnTo>
                    <a:lnTo>
                      <a:pt x="427" y="126"/>
                    </a:lnTo>
                    <a:lnTo>
                      <a:pt x="433" y="120"/>
                    </a:lnTo>
                    <a:lnTo>
                      <a:pt x="435" y="118"/>
                    </a:lnTo>
                    <a:lnTo>
                      <a:pt x="436" y="114"/>
                    </a:lnTo>
                    <a:lnTo>
                      <a:pt x="436" y="111"/>
                    </a:lnTo>
                    <a:lnTo>
                      <a:pt x="436" y="109"/>
                    </a:lnTo>
                    <a:lnTo>
                      <a:pt x="435" y="109"/>
                    </a:lnTo>
                    <a:lnTo>
                      <a:pt x="431" y="105"/>
                    </a:lnTo>
                    <a:lnTo>
                      <a:pt x="427" y="101"/>
                    </a:lnTo>
                    <a:lnTo>
                      <a:pt x="425" y="97"/>
                    </a:lnTo>
                    <a:lnTo>
                      <a:pt x="421" y="94"/>
                    </a:lnTo>
                    <a:lnTo>
                      <a:pt x="421" y="92"/>
                    </a:lnTo>
                    <a:lnTo>
                      <a:pt x="421" y="90"/>
                    </a:lnTo>
                    <a:lnTo>
                      <a:pt x="423" y="88"/>
                    </a:lnTo>
                    <a:lnTo>
                      <a:pt x="425" y="86"/>
                    </a:lnTo>
                    <a:lnTo>
                      <a:pt x="427" y="84"/>
                    </a:lnTo>
                    <a:lnTo>
                      <a:pt x="429" y="84"/>
                    </a:lnTo>
                    <a:lnTo>
                      <a:pt x="433" y="82"/>
                    </a:lnTo>
                    <a:lnTo>
                      <a:pt x="436" y="67"/>
                    </a:lnTo>
                    <a:lnTo>
                      <a:pt x="436" y="63"/>
                    </a:lnTo>
                    <a:lnTo>
                      <a:pt x="438" y="56"/>
                    </a:lnTo>
                    <a:lnTo>
                      <a:pt x="438" y="54"/>
                    </a:lnTo>
                    <a:lnTo>
                      <a:pt x="440" y="52"/>
                    </a:lnTo>
                    <a:lnTo>
                      <a:pt x="442" y="48"/>
                    </a:lnTo>
                    <a:lnTo>
                      <a:pt x="444" y="47"/>
                    </a:lnTo>
                    <a:lnTo>
                      <a:pt x="448" y="45"/>
                    </a:lnTo>
                    <a:lnTo>
                      <a:pt x="451" y="43"/>
                    </a:lnTo>
                    <a:lnTo>
                      <a:pt x="453" y="41"/>
                    </a:lnTo>
                    <a:lnTo>
                      <a:pt x="457" y="41"/>
                    </a:lnTo>
                    <a:lnTo>
                      <a:pt x="489" y="39"/>
                    </a:lnTo>
                    <a:lnTo>
                      <a:pt x="491" y="37"/>
                    </a:lnTo>
                    <a:lnTo>
                      <a:pt x="497" y="33"/>
                    </a:lnTo>
                    <a:lnTo>
                      <a:pt x="498" y="32"/>
                    </a:lnTo>
                    <a:lnTo>
                      <a:pt x="498" y="30"/>
                    </a:lnTo>
                    <a:lnTo>
                      <a:pt x="500" y="28"/>
                    </a:lnTo>
                    <a:lnTo>
                      <a:pt x="500" y="26"/>
                    </a:lnTo>
                    <a:lnTo>
                      <a:pt x="500" y="24"/>
                    </a:lnTo>
                    <a:lnTo>
                      <a:pt x="498" y="22"/>
                    </a:lnTo>
                    <a:lnTo>
                      <a:pt x="478" y="22"/>
                    </a:lnTo>
                    <a:lnTo>
                      <a:pt x="478" y="18"/>
                    </a:lnTo>
                    <a:lnTo>
                      <a:pt x="480" y="13"/>
                    </a:lnTo>
                    <a:lnTo>
                      <a:pt x="483" y="7"/>
                    </a:lnTo>
                    <a:lnTo>
                      <a:pt x="487" y="5"/>
                    </a:lnTo>
                    <a:lnTo>
                      <a:pt x="489" y="3"/>
                    </a:lnTo>
                    <a:lnTo>
                      <a:pt x="491" y="1"/>
                    </a:lnTo>
                    <a:lnTo>
                      <a:pt x="495" y="1"/>
                    </a:lnTo>
                    <a:lnTo>
                      <a:pt x="498" y="1"/>
                    </a:lnTo>
                    <a:lnTo>
                      <a:pt x="512" y="0"/>
                    </a:lnTo>
                    <a:lnTo>
                      <a:pt x="525" y="1"/>
                    </a:lnTo>
                    <a:lnTo>
                      <a:pt x="529" y="1"/>
                    </a:lnTo>
                    <a:lnTo>
                      <a:pt x="530" y="3"/>
                    </a:lnTo>
                    <a:lnTo>
                      <a:pt x="532" y="5"/>
                    </a:lnTo>
                    <a:lnTo>
                      <a:pt x="532" y="7"/>
                    </a:lnTo>
                    <a:lnTo>
                      <a:pt x="530" y="11"/>
                    </a:lnTo>
                    <a:lnTo>
                      <a:pt x="530" y="15"/>
                    </a:lnTo>
                    <a:lnTo>
                      <a:pt x="529" y="18"/>
                    </a:lnTo>
                    <a:lnTo>
                      <a:pt x="527" y="18"/>
                    </a:lnTo>
                    <a:lnTo>
                      <a:pt x="527" y="20"/>
                    </a:lnTo>
                    <a:lnTo>
                      <a:pt x="529" y="20"/>
                    </a:lnTo>
                    <a:lnTo>
                      <a:pt x="530" y="22"/>
                    </a:lnTo>
                    <a:lnTo>
                      <a:pt x="534" y="22"/>
                    </a:lnTo>
                    <a:lnTo>
                      <a:pt x="544" y="24"/>
                    </a:lnTo>
                    <a:lnTo>
                      <a:pt x="546" y="22"/>
                    </a:lnTo>
                    <a:lnTo>
                      <a:pt x="547" y="22"/>
                    </a:lnTo>
                    <a:lnTo>
                      <a:pt x="547" y="20"/>
                    </a:lnTo>
                    <a:lnTo>
                      <a:pt x="547" y="18"/>
                    </a:lnTo>
                    <a:lnTo>
                      <a:pt x="547" y="16"/>
                    </a:lnTo>
                    <a:lnTo>
                      <a:pt x="547" y="15"/>
                    </a:lnTo>
                    <a:lnTo>
                      <a:pt x="547" y="11"/>
                    </a:lnTo>
                    <a:lnTo>
                      <a:pt x="547" y="9"/>
                    </a:lnTo>
                    <a:lnTo>
                      <a:pt x="549" y="7"/>
                    </a:lnTo>
                    <a:lnTo>
                      <a:pt x="551" y="7"/>
                    </a:lnTo>
                    <a:lnTo>
                      <a:pt x="555" y="9"/>
                    </a:lnTo>
                    <a:lnTo>
                      <a:pt x="559" y="11"/>
                    </a:lnTo>
                    <a:lnTo>
                      <a:pt x="562" y="15"/>
                    </a:lnTo>
                    <a:lnTo>
                      <a:pt x="568" y="22"/>
                    </a:lnTo>
                    <a:lnTo>
                      <a:pt x="574" y="32"/>
                    </a:lnTo>
                    <a:lnTo>
                      <a:pt x="576" y="37"/>
                    </a:lnTo>
                    <a:lnTo>
                      <a:pt x="577" y="39"/>
                    </a:lnTo>
                    <a:lnTo>
                      <a:pt x="604" y="32"/>
                    </a:lnTo>
                    <a:lnTo>
                      <a:pt x="608" y="32"/>
                    </a:lnTo>
                    <a:lnTo>
                      <a:pt x="623" y="32"/>
                    </a:lnTo>
                    <a:lnTo>
                      <a:pt x="630" y="32"/>
                    </a:lnTo>
                    <a:lnTo>
                      <a:pt x="638" y="33"/>
                    </a:lnTo>
                    <a:lnTo>
                      <a:pt x="640" y="35"/>
                    </a:lnTo>
                    <a:lnTo>
                      <a:pt x="643" y="37"/>
                    </a:lnTo>
                    <a:lnTo>
                      <a:pt x="645" y="39"/>
                    </a:lnTo>
                    <a:lnTo>
                      <a:pt x="647" y="43"/>
                    </a:lnTo>
                    <a:lnTo>
                      <a:pt x="651" y="48"/>
                    </a:lnTo>
                    <a:lnTo>
                      <a:pt x="653" y="54"/>
                    </a:lnTo>
                    <a:lnTo>
                      <a:pt x="653" y="58"/>
                    </a:lnTo>
                    <a:lnTo>
                      <a:pt x="653" y="62"/>
                    </a:lnTo>
                    <a:lnTo>
                      <a:pt x="651" y="63"/>
                    </a:lnTo>
                    <a:lnTo>
                      <a:pt x="649" y="65"/>
                    </a:lnTo>
                    <a:lnTo>
                      <a:pt x="647" y="67"/>
                    </a:lnTo>
                    <a:lnTo>
                      <a:pt x="643" y="67"/>
                    </a:lnTo>
                    <a:lnTo>
                      <a:pt x="641" y="69"/>
                    </a:lnTo>
                    <a:lnTo>
                      <a:pt x="640" y="71"/>
                    </a:lnTo>
                    <a:lnTo>
                      <a:pt x="638" y="73"/>
                    </a:lnTo>
                    <a:lnTo>
                      <a:pt x="636" y="75"/>
                    </a:lnTo>
                    <a:lnTo>
                      <a:pt x="630" y="82"/>
                    </a:lnTo>
                    <a:lnTo>
                      <a:pt x="625" y="88"/>
                    </a:lnTo>
                    <a:lnTo>
                      <a:pt x="621" y="95"/>
                    </a:lnTo>
                    <a:lnTo>
                      <a:pt x="617" y="103"/>
                    </a:lnTo>
                    <a:lnTo>
                      <a:pt x="617" y="105"/>
                    </a:lnTo>
                    <a:lnTo>
                      <a:pt x="615" y="109"/>
                    </a:lnTo>
                    <a:lnTo>
                      <a:pt x="615" y="111"/>
                    </a:lnTo>
                    <a:lnTo>
                      <a:pt x="621" y="116"/>
                    </a:lnTo>
                    <a:lnTo>
                      <a:pt x="632" y="124"/>
                    </a:lnTo>
                    <a:lnTo>
                      <a:pt x="647" y="133"/>
                    </a:lnTo>
                    <a:lnTo>
                      <a:pt x="664" y="144"/>
                    </a:lnTo>
                    <a:lnTo>
                      <a:pt x="681" y="156"/>
                    </a:lnTo>
                    <a:lnTo>
                      <a:pt x="696" y="163"/>
                    </a:lnTo>
                    <a:lnTo>
                      <a:pt x="705" y="171"/>
                    </a:lnTo>
                    <a:lnTo>
                      <a:pt x="709" y="173"/>
                    </a:lnTo>
                    <a:lnTo>
                      <a:pt x="713" y="174"/>
                    </a:lnTo>
                    <a:lnTo>
                      <a:pt x="720" y="174"/>
                    </a:lnTo>
                    <a:lnTo>
                      <a:pt x="724" y="174"/>
                    </a:lnTo>
                    <a:lnTo>
                      <a:pt x="730" y="173"/>
                    </a:lnTo>
                    <a:lnTo>
                      <a:pt x="732" y="173"/>
                    </a:lnTo>
                    <a:lnTo>
                      <a:pt x="735" y="171"/>
                    </a:lnTo>
                    <a:lnTo>
                      <a:pt x="739" y="167"/>
                    </a:lnTo>
                    <a:lnTo>
                      <a:pt x="741" y="163"/>
                    </a:lnTo>
                    <a:lnTo>
                      <a:pt x="743" y="161"/>
                    </a:lnTo>
                    <a:lnTo>
                      <a:pt x="745" y="156"/>
                    </a:lnTo>
                    <a:lnTo>
                      <a:pt x="747" y="152"/>
                    </a:lnTo>
                    <a:lnTo>
                      <a:pt x="749" y="144"/>
                    </a:lnTo>
                    <a:lnTo>
                      <a:pt x="754" y="133"/>
                    </a:lnTo>
                    <a:lnTo>
                      <a:pt x="758" y="120"/>
                    </a:lnTo>
                    <a:lnTo>
                      <a:pt x="762" y="97"/>
                    </a:lnTo>
                    <a:lnTo>
                      <a:pt x="764" y="88"/>
                    </a:lnTo>
                    <a:lnTo>
                      <a:pt x="769" y="24"/>
                    </a:lnTo>
                    <a:lnTo>
                      <a:pt x="769" y="22"/>
                    </a:lnTo>
                    <a:lnTo>
                      <a:pt x="769" y="18"/>
                    </a:lnTo>
                    <a:lnTo>
                      <a:pt x="769" y="15"/>
                    </a:lnTo>
                    <a:lnTo>
                      <a:pt x="771" y="9"/>
                    </a:lnTo>
                    <a:lnTo>
                      <a:pt x="771" y="7"/>
                    </a:lnTo>
                    <a:lnTo>
                      <a:pt x="773" y="5"/>
                    </a:lnTo>
                    <a:lnTo>
                      <a:pt x="775" y="3"/>
                    </a:lnTo>
                    <a:lnTo>
                      <a:pt x="777" y="1"/>
                    </a:lnTo>
                    <a:lnTo>
                      <a:pt x="779" y="0"/>
                    </a:lnTo>
                    <a:lnTo>
                      <a:pt x="783" y="0"/>
                    </a:lnTo>
                    <a:lnTo>
                      <a:pt x="786" y="0"/>
                    </a:lnTo>
                    <a:lnTo>
                      <a:pt x="792" y="1"/>
                    </a:lnTo>
                    <a:lnTo>
                      <a:pt x="798" y="3"/>
                    </a:lnTo>
                    <a:lnTo>
                      <a:pt x="799" y="5"/>
                    </a:lnTo>
                    <a:lnTo>
                      <a:pt x="803" y="9"/>
                    </a:lnTo>
                    <a:lnTo>
                      <a:pt x="807" y="13"/>
                    </a:lnTo>
                    <a:lnTo>
                      <a:pt x="809" y="15"/>
                    </a:lnTo>
                    <a:lnTo>
                      <a:pt x="811" y="18"/>
                    </a:lnTo>
                    <a:lnTo>
                      <a:pt x="813" y="24"/>
                    </a:lnTo>
                    <a:lnTo>
                      <a:pt x="813" y="28"/>
                    </a:lnTo>
                    <a:lnTo>
                      <a:pt x="813" y="35"/>
                    </a:lnTo>
                    <a:lnTo>
                      <a:pt x="813" y="41"/>
                    </a:lnTo>
                    <a:lnTo>
                      <a:pt x="813" y="47"/>
                    </a:lnTo>
                    <a:lnTo>
                      <a:pt x="811" y="48"/>
                    </a:lnTo>
                    <a:lnTo>
                      <a:pt x="811" y="54"/>
                    </a:lnTo>
                    <a:lnTo>
                      <a:pt x="811" y="69"/>
                    </a:lnTo>
                    <a:lnTo>
                      <a:pt x="811" y="77"/>
                    </a:lnTo>
                    <a:lnTo>
                      <a:pt x="813" y="84"/>
                    </a:lnTo>
                    <a:lnTo>
                      <a:pt x="814" y="86"/>
                    </a:lnTo>
                    <a:lnTo>
                      <a:pt x="816" y="88"/>
                    </a:lnTo>
                    <a:lnTo>
                      <a:pt x="820" y="88"/>
                    </a:lnTo>
                    <a:lnTo>
                      <a:pt x="826" y="88"/>
                    </a:lnTo>
                    <a:lnTo>
                      <a:pt x="831" y="88"/>
                    </a:lnTo>
                    <a:lnTo>
                      <a:pt x="835" y="88"/>
                    </a:lnTo>
                    <a:lnTo>
                      <a:pt x="841" y="88"/>
                    </a:lnTo>
                    <a:lnTo>
                      <a:pt x="843" y="88"/>
                    </a:lnTo>
                    <a:lnTo>
                      <a:pt x="845" y="90"/>
                    </a:lnTo>
                    <a:lnTo>
                      <a:pt x="846" y="92"/>
                    </a:lnTo>
                    <a:lnTo>
                      <a:pt x="848" y="94"/>
                    </a:lnTo>
                    <a:lnTo>
                      <a:pt x="850" y="95"/>
                    </a:lnTo>
                    <a:lnTo>
                      <a:pt x="850" y="99"/>
                    </a:lnTo>
                    <a:lnTo>
                      <a:pt x="852" y="101"/>
                    </a:lnTo>
                    <a:lnTo>
                      <a:pt x="852" y="105"/>
                    </a:lnTo>
                    <a:lnTo>
                      <a:pt x="854" y="109"/>
                    </a:lnTo>
                    <a:lnTo>
                      <a:pt x="854" y="114"/>
                    </a:lnTo>
                    <a:lnTo>
                      <a:pt x="856" y="118"/>
                    </a:lnTo>
                    <a:lnTo>
                      <a:pt x="858" y="122"/>
                    </a:lnTo>
                    <a:lnTo>
                      <a:pt x="862" y="127"/>
                    </a:lnTo>
                    <a:lnTo>
                      <a:pt x="867" y="133"/>
                    </a:lnTo>
                    <a:lnTo>
                      <a:pt x="875" y="139"/>
                    </a:lnTo>
                    <a:lnTo>
                      <a:pt x="878" y="142"/>
                    </a:lnTo>
                    <a:lnTo>
                      <a:pt x="880" y="148"/>
                    </a:lnTo>
                    <a:lnTo>
                      <a:pt x="886" y="163"/>
                    </a:lnTo>
                    <a:lnTo>
                      <a:pt x="892" y="178"/>
                    </a:lnTo>
                    <a:lnTo>
                      <a:pt x="895" y="191"/>
                    </a:lnTo>
                    <a:lnTo>
                      <a:pt x="895" y="193"/>
                    </a:lnTo>
                    <a:lnTo>
                      <a:pt x="897" y="195"/>
                    </a:lnTo>
                    <a:lnTo>
                      <a:pt x="901" y="199"/>
                    </a:lnTo>
                    <a:lnTo>
                      <a:pt x="903" y="203"/>
                    </a:lnTo>
                    <a:lnTo>
                      <a:pt x="910" y="210"/>
                    </a:lnTo>
                    <a:lnTo>
                      <a:pt x="918" y="220"/>
                    </a:lnTo>
                    <a:lnTo>
                      <a:pt x="931" y="233"/>
                    </a:lnTo>
                    <a:lnTo>
                      <a:pt x="939" y="238"/>
                    </a:lnTo>
                    <a:lnTo>
                      <a:pt x="978" y="284"/>
                    </a:lnTo>
                    <a:lnTo>
                      <a:pt x="978" y="302"/>
                    </a:lnTo>
                    <a:lnTo>
                      <a:pt x="1048" y="355"/>
                    </a:lnTo>
                    <a:lnTo>
                      <a:pt x="1053" y="361"/>
                    </a:lnTo>
                    <a:lnTo>
                      <a:pt x="1067" y="381"/>
                    </a:lnTo>
                    <a:lnTo>
                      <a:pt x="1070" y="387"/>
                    </a:lnTo>
                    <a:lnTo>
                      <a:pt x="1074" y="393"/>
                    </a:lnTo>
                    <a:lnTo>
                      <a:pt x="1078" y="400"/>
                    </a:lnTo>
                    <a:lnTo>
                      <a:pt x="1082" y="406"/>
                    </a:lnTo>
                    <a:lnTo>
                      <a:pt x="1085" y="415"/>
                    </a:lnTo>
                    <a:lnTo>
                      <a:pt x="1085" y="421"/>
                    </a:lnTo>
                    <a:lnTo>
                      <a:pt x="1087" y="430"/>
                    </a:lnTo>
                    <a:lnTo>
                      <a:pt x="1089" y="438"/>
                    </a:lnTo>
                    <a:lnTo>
                      <a:pt x="1089" y="455"/>
                    </a:lnTo>
                    <a:lnTo>
                      <a:pt x="1091" y="475"/>
                    </a:lnTo>
                    <a:lnTo>
                      <a:pt x="1091" y="498"/>
                    </a:lnTo>
                    <a:lnTo>
                      <a:pt x="1093" y="519"/>
                    </a:lnTo>
                    <a:lnTo>
                      <a:pt x="1093" y="537"/>
                    </a:lnTo>
                    <a:lnTo>
                      <a:pt x="1095" y="553"/>
                    </a:lnTo>
                    <a:lnTo>
                      <a:pt x="1095" y="564"/>
                    </a:lnTo>
                    <a:lnTo>
                      <a:pt x="1095" y="568"/>
                    </a:lnTo>
                    <a:lnTo>
                      <a:pt x="1091" y="573"/>
                    </a:lnTo>
                    <a:lnTo>
                      <a:pt x="1083" y="588"/>
                    </a:lnTo>
                    <a:lnTo>
                      <a:pt x="1076" y="596"/>
                    </a:lnTo>
                    <a:lnTo>
                      <a:pt x="1068" y="603"/>
                    </a:lnTo>
                    <a:lnTo>
                      <a:pt x="1065" y="607"/>
                    </a:lnTo>
                    <a:lnTo>
                      <a:pt x="1059" y="611"/>
                    </a:lnTo>
                    <a:lnTo>
                      <a:pt x="1055" y="613"/>
                    </a:lnTo>
                    <a:lnTo>
                      <a:pt x="1050" y="616"/>
                    </a:lnTo>
                    <a:lnTo>
                      <a:pt x="1033" y="650"/>
                    </a:lnTo>
                    <a:lnTo>
                      <a:pt x="1031" y="658"/>
                    </a:lnTo>
                    <a:lnTo>
                      <a:pt x="1023" y="677"/>
                    </a:lnTo>
                    <a:lnTo>
                      <a:pt x="1020" y="686"/>
                    </a:lnTo>
                    <a:lnTo>
                      <a:pt x="1014" y="695"/>
                    </a:lnTo>
                    <a:lnTo>
                      <a:pt x="1012" y="699"/>
                    </a:lnTo>
                    <a:lnTo>
                      <a:pt x="1008" y="703"/>
                    </a:lnTo>
                    <a:lnTo>
                      <a:pt x="1006" y="707"/>
                    </a:lnTo>
                    <a:lnTo>
                      <a:pt x="1003" y="707"/>
                    </a:lnTo>
                    <a:lnTo>
                      <a:pt x="997" y="709"/>
                    </a:lnTo>
                    <a:lnTo>
                      <a:pt x="993" y="712"/>
                    </a:lnTo>
                    <a:lnTo>
                      <a:pt x="991" y="714"/>
                    </a:lnTo>
                    <a:lnTo>
                      <a:pt x="991" y="716"/>
                    </a:lnTo>
                    <a:lnTo>
                      <a:pt x="989" y="718"/>
                    </a:lnTo>
                    <a:lnTo>
                      <a:pt x="988" y="720"/>
                    </a:lnTo>
                    <a:lnTo>
                      <a:pt x="988" y="726"/>
                    </a:lnTo>
                    <a:lnTo>
                      <a:pt x="988" y="731"/>
                    </a:lnTo>
                    <a:lnTo>
                      <a:pt x="989" y="737"/>
                    </a:lnTo>
                    <a:lnTo>
                      <a:pt x="991" y="748"/>
                    </a:lnTo>
                    <a:lnTo>
                      <a:pt x="995" y="756"/>
                    </a:lnTo>
                    <a:lnTo>
                      <a:pt x="999" y="765"/>
                    </a:lnTo>
                    <a:lnTo>
                      <a:pt x="1001" y="773"/>
                    </a:lnTo>
                    <a:lnTo>
                      <a:pt x="1001" y="778"/>
                    </a:lnTo>
                    <a:lnTo>
                      <a:pt x="1003" y="782"/>
                    </a:lnTo>
                    <a:lnTo>
                      <a:pt x="1001" y="786"/>
                    </a:lnTo>
                    <a:lnTo>
                      <a:pt x="1001" y="788"/>
                    </a:lnTo>
                    <a:lnTo>
                      <a:pt x="999" y="791"/>
                    </a:lnTo>
                    <a:lnTo>
                      <a:pt x="999" y="793"/>
                    </a:lnTo>
                    <a:lnTo>
                      <a:pt x="995" y="797"/>
                    </a:lnTo>
                    <a:lnTo>
                      <a:pt x="993" y="799"/>
                    </a:lnTo>
                    <a:lnTo>
                      <a:pt x="989" y="801"/>
                    </a:lnTo>
                    <a:lnTo>
                      <a:pt x="980" y="806"/>
                    </a:lnTo>
                    <a:lnTo>
                      <a:pt x="967" y="814"/>
                    </a:lnTo>
                    <a:lnTo>
                      <a:pt x="952" y="823"/>
                    </a:lnTo>
                    <a:lnTo>
                      <a:pt x="935" y="831"/>
                    </a:lnTo>
                    <a:lnTo>
                      <a:pt x="920" y="838"/>
                    </a:lnTo>
                    <a:lnTo>
                      <a:pt x="909" y="846"/>
                    </a:lnTo>
                    <a:lnTo>
                      <a:pt x="899" y="850"/>
                    </a:lnTo>
                    <a:lnTo>
                      <a:pt x="895" y="852"/>
                    </a:lnTo>
                    <a:lnTo>
                      <a:pt x="892" y="850"/>
                    </a:lnTo>
                    <a:lnTo>
                      <a:pt x="880" y="846"/>
                    </a:lnTo>
                    <a:lnTo>
                      <a:pt x="875" y="842"/>
                    </a:lnTo>
                    <a:lnTo>
                      <a:pt x="869" y="837"/>
                    </a:lnTo>
                    <a:lnTo>
                      <a:pt x="862" y="833"/>
                    </a:lnTo>
                    <a:lnTo>
                      <a:pt x="856" y="827"/>
                    </a:lnTo>
                    <a:lnTo>
                      <a:pt x="852" y="821"/>
                    </a:lnTo>
                    <a:lnTo>
                      <a:pt x="848" y="818"/>
                    </a:lnTo>
                    <a:lnTo>
                      <a:pt x="846" y="818"/>
                    </a:lnTo>
                    <a:lnTo>
                      <a:pt x="845" y="818"/>
                    </a:lnTo>
                    <a:lnTo>
                      <a:pt x="843" y="818"/>
                    </a:lnTo>
                    <a:lnTo>
                      <a:pt x="841" y="818"/>
                    </a:lnTo>
                    <a:lnTo>
                      <a:pt x="835" y="820"/>
                    </a:lnTo>
                    <a:lnTo>
                      <a:pt x="826" y="827"/>
                    </a:lnTo>
                    <a:lnTo>
                      <a:pt x="822" y="827"/>
                    </a:lnTo>
                    <a:lnTo>
                      <a:pt x="820" y="829"/>
                    </a:lnTo>
                    <a:lnTo>
                      <a:pt x="816" y="829"/>
                    </a:lnTo>
                    <a:lnTo>
                      <a:pt x="814" y="829"/>
                    </a:lnTo>
                    <a:lnTo>
                      <a:pt x="807" y="829"/>
                    </a:lnTo>
                    <a:lnTo>
                      <a:pt x="799" y="827"/>
                    </a:lnTo>
                    <a:lnTo>
                      <a:pt x="790" y="821"/>
                    </a:lnTo>
                    <a:lnTo>
                      <a:pt x="784" y="820"/>
                    </a:lnTo>
                    <a:lnTo>
                      <a:pt x="745" y="818"/>
                    </a:lnTo>
                    <a:lnTo>
                      <a:pt x="739" y="810"/>
                    </a:lnTo>
                    <a:lnTo>
                      <a:pt x="730" y="791"/>
                    </a:lnTo>
                    <a:lnTo>
                      <a:pt x="724" y="780"/>
                    </a:lnTo>
                    <a:lnTo>
                      <a:pt x="719" y="767"/>
                    </a:lnTo>
                    <a:lnTo>
                      <a:pt x="717" y="759"/>
                    </a:lnTo>
                    <a:lnTo>
                      <a:pt x="715" y="752"/>
                    </a:lnTo>
                    <a:lnTo>
                      <a:pt x="713" y="746"/>
                    </a:lnTo>
                    <a:lnTo>
                      <a:pt x="713" y="739"/>
                    </a:lnTo>
                    <a:lnTo>
                      <a:pt x="681" y="697"/>
                    </a:lnTo>
                    <a:lnTo>
                      <a:pt x="630" y="695"/>
                    </a:lnTo>
                    <a:lnTo>
                      <a:pt x="589" y="663"/>
                    </a:lnTo>
                    <a:lnTo>
                      <a:pt x="587" y="662"/>
                    </a:lnTo>
                    <a:lnTo>
                      <a:pt x="583" y="658"/>
                    </a:lnTo>
                    <a:lnTo>
                      <a:pt x="579" y="654"/>
                    </a:lnTo>
                    <a:lnTo>
                      <a:pt x="576" y="648"/>
                    </a:lnTo>
                    <a:lnTo>
                      <a:pt x="570" y="645"/>
                    </a:lnTo>
                    <a:lnTo>
                      <a:pt x="564" y="641"/>
                    </a:lnTo>
                    <a:lnTo>
                      <a:pt x="555" y="635"/>
                    </a:lnTo>
                    <a:lnTo>
                      <a:pt x="547" y="630"/>
                    </a:lnTo>
                    <a:lnTo>
                      <a:pt x="538" y="626"/>
                    </a:lnTo>
                    <a:lnTo>
                      <a:pt x="527" y="622"/>
                    </a:lnTo>
                    <a:lnTo>
                      <a:pt x="515" y="618"/>
                    </a:lnTo>
                    <a:lnTo>
                      <a:pt x="502" y="615"/>
                    </a:lnTo>
                    <a:lnTo>
                      <a:pt x="487" y="613"/>
                    </a:lnTo>
                    <a:lnTo>
                      <a:pt x="472" y="611"/>
                    </a:lnTo>
                    <a:lnTo>
                      <a:pt x="461" y="613"/>
                    </a:lnTo>
                    <a:lnTo>
                      <a:pt x="436" y="616"/>
                    </a:lnTo>
                    <a:lnTo>
                      <a:pt x="423" y="620"/>
                    </a:lnTo>
                    <a:lnTo>
                      <a:pt x="408" y="624"/>
                    </a:lnTo>
                    <a:lnTo>
                      <a:pt x="401" y="628"/>
                    </a:lnTo>
                    <a:lnTo>
                      <a:pt x="393" y="630"/>
                    </a:lnTo>
                    <a:lnTo>
                      <a:pt x="389" y="633"/>
                    </a:lnTo>
                    <a:lnTo>
                      <a:pt x="384" y="637"/>
                    </a:lnTo>
                    <a:lnTo>
                      <a:pt x="309" y="679"/>
                    </a:lnTo>
                    <a:lnTo>
                      <a:pt x="292" y="679"/>
                    </a:lnTo>
                    <a:lnTo>
                      <a:pt x="290" y="682"/>
                    </a:lnTo>
                    <a:lnTo>
                      <a:pt x="284" y="692"/>
                    </a:lnTo>
                    <a:lnTo>
                      <a:pt x="280" y="697"/>
                    </a:lnTo>
                    <a:lnTo>
                      <a:pt x="278" y="703"/>
                    </a:lnTo>
                    <a:lnTo>
                      <a:pt x="275" y="705"/>
                    </a:lnTo>
                    <a:lnTo>
                      <a:pt x="273" y="707"/>
                    </a:lnTo>
                    <a:lnTo>
                      <a:pt x="269" y="709"/>
                    </a:lnTo>
                    <a:lnTo>
                      <a:pt x="267" y="709"/>
                    </a:lnTo>
                    <a:lnTo>
                      <a:pt x="261" y="711"/>
                    </a:lnTo>
                    <a:lnTo>
                      <a:pt x="254" y="711"/>
                    </a:lnTo>
                    <a:lnTo>
                      <a:pt x="246" y="711"/>
                    </a:lnTo>
                    <a:lnTo>
                      <a:pt x="239" y="711"/>
                    </a:lnTo>
                    <a:lnTo>
                      <a:pt x="226" y="709"/>
                    </a:lnTo>
                    <a:lnTo>
                      <a:pt x="222" y="707"/>
                    </a:lnTo>
                    <a:lnTo>
                      <a:pt x="171" y="705"/>
                    </a:lnTo>
                    <a:lnTo>
                      <a:pt x="169" y="707"/>
                    </a:lnTo>
                    <a:lnTo>
                      <a:pt x="162" y="711"/>
                    </a:lnTo>
                    <a:lnTo>
                      <a:pt x="158" y="712"/>
                    </a:lnTo>
                    <a:lnTo>
                      <a:pt x="154" y="716"/>
                    </a:lnTo>
                    <a:lnTo>
                      <a:pt x="151" y="720"/>
                    </a:lnTo>
                    <a:lnTo>
                      <a:pt x="147" y="724"/>
                    </a:lnTo>
                    <a:lnTo>
                      <a:pt x="145" y="727"/>
                    </a:lnTo>
                    <a:lnTo>
                      <a:pt x="141" y="731"/>
                    </a:lnTo>
                    <a:lnTo>
                      <a:pt x="137" y="733"/>
                    </a:lnTo>
                    <a:lnTo>
                      <a:pt x="134" y="735"/>
                    </a:lnTo>
                    <a:lnTo>
                      <a:pt x="130" y="737"/>
                    </a:lnTo>
                    <a:lnTo>
                      <a:pt x="124" y="737"/>
                    </a:lnTo>
                    <a:lnTo>
                      <a:pt x="119" y="737"/>
                    </a:lnTo>
                    <a:lnTo>
                      <a:pt x="113" y="737"/>
                    </a:lnTo>
                    <a:lnTo>
                      <a:pt x="98" y="735"/>
                    </a:lnTo>
                    <a:lnTo>
                      <a:pt x="83" y="733"/>
                    </a:lnTo>
                    <a:lnTo>
                      <a:pt x="79" y="733"/>
                    </a:lnTo>
                    <a:lnTo>
                      <a:pt x="75" y="731"/>
                    </a:lnTo>
                    <a:lnTo>
                      <a:pt x="72" y="731"/>
                    </a:lnTo>
                    <a:lnTo>
                      <a:pt x="70" y="729"/>
                    </a:lnTo>
                    <a:lnTo>
                      <a:pt x="70" y="727"/>
                    </a:lnTo>
                    <a:lnTo>
                      <a:pt x="68" y="726"/>
                    </a:lnTo>
                    <a:lnTo>
                      <a:pt x="68" y="724"/>
                    </a:lnTo>
                    <a:lnTo>
                      <a:pt x="68" y="720"/>
                    </a:lnTo>
                    <a:lnTo>
                      <a:pt x="70" y="718"/>
                    </a:lnTo>
                    <a:lnTo>
                      <a:pt x="70" y="716"/>
                    </a:lnTo>
                    <a:lnTo>
                      <a:pt x="70" y="714"/>
                    </a:lnTo>
                    <a:lnTo>
                      <a:pt x="70" y="712"/>
                    </a:lnTo>
                    <a:lnTo>
                      <a:pt x="68" y="712"/>
                    </a:lnTo>
                    <a:lnTo>
                      <a:pt x="66" y="712"/>
                    </a:lnTo>
                    <a:lnTo>
                      <a:pt x="58" y="714"/>
                    </a:lnTo>
                    <a:lnTo>
                      <a:pt x="51" y="718"/>
                    </a:lnTo>
                    <a:lnTo>
                      <a:pt x="49" y="718"/>
                    </a:lnTo>
                    <a:lnTo>
                      <a:pt x="47" y="718"/>
                    </a:lnTo>
                    <a:lnTo>
                      <a:pt x="45" y="716"/>
                    </a:lnTo>
                    <a:lnTo>
                      <a:pt x="41" y="714"/>
                    </a:lnTo>
                    <a:lnTo>
                      <a:pt x="40" y="712"/>
                    </a:lnTo>
                    <a:lnTo>
                      <a:pt x="38" y="711"/>
                    </a:lnTo>
                    <a:lnTo>
                      <a:pt x="36" y="707"/>
                    </a:lnTo>
                    <a:lnTo>
                      <a:pt x="34" y="705"/>
                    </a:lnTo>
                    <a:lnTo>
                      <a:pt x="34" y="701"/>
                    </a:lnTo>
                    <a:lnTo>
                      <a:pt x="36" y="697"/>
                    </a:lnTo>
                    <a:lnTo>
                      <a:pt x="38" y="695"/>
                    </a:lnTo>
                    <a:lnTo>
                      <a:pt x="40" y="692"/>
                    </a:lnTo>
                    <a:lnTo>
                      <a:pt x="43" y="688"/>
                    </a:lnTo>
                    <a:lnTo>
                      <a:pt x="47" y="684"/>
                    </a:lnTo>
                    <a:lnTo>
                      <a:pt x="55" y="680"/>
                    </a:lnTo>
                    <a:lnTo>
                      <a:pt x="66" y="628"/>
                    </a:lnTo>
                    <a:lnTo>
                      <a:pt x="64" y="620"/>
                    </a:lnTo>
                    <a:lnTo>
                      <a:pt x="58" y="605"/>
                    </a:lnTo>
                    <a:lnTo>
                      <a:pt x="55" y="598"/>
                    </a:lnTo>
                    <a:lnTo>
                      <a:pt x="51" y="588"/>
                    </a:lnTo>
                    <a:lnTo>
                      <a:pt x="49" y="583"/>
                    </a:lnTo>
                    <a:lnTo>
                      <a:pt x="45" y="579"/>
                    </a:lnTo>
                    <a:lnTo>
                      <a:pt x="43" y="579"/>
                    </a:lnTo>
                    <a:lnTo>
                      <a:pt x="41" y="573"/>
                    </a:lnTo>
                    <a:lnTo>
                      <a:pt x="40" y="569"/>
                    </a:lnTo>
                    <a:lnTo>
                      <a:pt x="36" y="560"/>
                    </a:lnTo>
                    <a:lnTo>
                      <a:pt x="28" y="543"/>
                    </a:lnTo>
                    <a:lnTo>
                      <a:pt x="23" y="522"/>
                    </a:lnTo>
                    <a:lnTo>
                      <a:pt x="15" y="502"/>
                    </a:lnTo>
                    <a:lnTo>
                      <a:pt x="11" y="481"/>
                    </a:lnTo>
                    <a:lnTo>
                      <a:pt x="9" y="474"/>
                    </a:lnTo>
                    <a:lnTo>
                      <a:pt x="9" y="466"/>
                    </a:lnTo>
                    <a:lnTo>
                      <a:pt x="9" y="464"/>
                    </a:lnTo>
                    <a:lnTo>
                      <a:pt x="9" y="460"/>
                    </a:lnTo>
                    <a:lnTo>
                      <a:pt x="9" y="458"/>
                    </a:lnTo>
                    <a:lnTo>
                      <a:pt x="11" y="457"/>
                    </a:lnTo>
                    <a:lnTo>
                      <a:pt x="13" y="455"/>
                    </a:lnTo>
                    <a:lnTo>
                      <a:pt x="13" y="451"/>
                    </a:lnTo>
                    <a:lnTo>
                      <a:pt x="15" y="447"/>
                    </a:lnTo>
                    <a:lnTo>
                      <a:pt x="15" y="443"/>
                    </a:lnTo>
                    <a:lnTo>
                      <a:pt x="17" y="436"/>
                    </a:lnTo>
                    <a:lnTo>
                      <a:pt x="17" y="428"/>
                    </a:lnTo>
                    <a:lnTo>
                      <a:pt x="15" y="421"/>
                    </a:lnTo>
                    <a:lnTo>
                      <a:pt x="13" y="413"/>
                    </a:lnTo>
                    <a:lnTo>
                      <a:pt x="13" y="408"/>
                    </a:lnTo>
                    <a:lnTo>
                      <a:pt x="11" y="404"/>
                    </a:lnTo>
                    <a:lnTo>
                      <a:pt x="9" y="400"/>
                    </a:lnTo>
                    <a:lnTo>
                      <a:pt x="6" y="393"/>
                    </a:lnTo>
                    <a:lnTo>
                      <a:pt x="4" y="383"/>
                    </a:lnTo>
                    <a:lnTo>
                      <a:pt x="2" y="372"/>
                    </a:lnTo>
                    <a:lnTo>
                      <a:pt x="0" y="366"/>
                    </a:lnTo>
                    <a:lnTo>
                      <a:pt x="0" y="361"/>
                    </a:lnTo>
                    <a:lnTo>
                      <a:pt x="0" y="355"/>
                    </a:lnTo>
                    <a:lnTo>
                      <a:pt x="2" y="351"/>
                    </a:lnTo>
                    <a:lnTo>
                      <a:pt x="2" y="346"/>
                    </a:lnTo>
                    <a:lnTo>
                      <a:pt x="4" y="342"/>
                    </a:lnTo>
                    <a:lnTo>
                      <a:pt x="6" y="338"/>
                    </a:lnTo>
                    <a:lnTo>
                      <a:pt x="9" y="334"/>
                    </a:lnTo>
                    <a:lnTo>
                      <a:pt x="17" y="331"/>
                    </a:lnTo>
                    <a:lnTo>
                      <a:pt x="26" y="323"/>
                    </a:lnTo>
                    <a:lnTo>
                      <a:pt x="36" y="316"/>
                    </a:lnTo>
                    <a:lnTo>
                      <a:pt x="45" y="306"/>
                    </a:lnTo>
                    <a:lnTo>
                      <a:pt x="60" y="293"/>
                    </a:lnTo>
                    <a:lnTo>
                      <a:pt x="66" y="28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03" name="Freeform 523"/>
              <p:cNvSpPr>
                <a:spLocks/>
              </p:cNvSpPr>
              <p:nvPr/>
            </p:nvSpPr>
            <p:spPr bwMode="auto">
              <a:xfrm>
                <a:off x="1904" y="2928"/>
                <a:ext cx="547" cy="426"/>
              </a:xfrm>
              <a:custGeom>
                <a:avLst/>
                <a:gdLst>
                  <a:gd name="T0" fmla="*/ 14 w 1095"/>
                  <a:gd name="T1" fmla="*/ 14 h 852"/>
                  <a:gd name="T2" fmla="*/ 15 w 1095"/>
                  <a:gd name="T3" fmla="*/ 12 h 852"/>
                  <a:gd name="T4" fmla="*/ 17 w 1095"/>
                  <a:gd name="T5" fmla="*/ 12 h 852"/>
                  <a:gd name="T6" fmla="*/ 18 w 1095"/>
                  <a:gd name="T7" fmla="*/ 10 h 852"/>
                  <a:gd name="T8" fmla="*/ 20 w 1095"/>
                  <a:gd name="T9" fmla="*/ 7 h 852"/>
                  <a:gd name="T10" fmla="*/ 22 w 1095"/>
                  <a:gd name="T11" fmla="*/ 7 h 852"/>
                  <a:gd name="T12" fmla="*/ 25 w 1095"/>
                  <a:gd name="T13" fmla="*/ 7 h 852"/>
                  <a:gd name="T14" fmla="*/ 27 w 1095"/>
                  <a:gd name="T15" fmla="*/ 7 h 852"/>
                  <a:gd name="T16" fmla="*/ 26 w 1095"/>
                  <a:gd name="T17" fmla="*/ 6 h 852"/>
                  <a:gd name="T18" fmla="*/ 27 w 1095"/>
                  <a:gd name="T19" fmla="*/ 6 h 852"/>
                  <a:gd name="T20" fmla="*/ 28 w 1095"/>
                  <a:gd name="T21" fmla="*/ 3 h 852"/>
                  <a:gd name="T22" fmla="*/ 31 w 1095"/>
                  <a:gd name="T23" fmla="*/ 2 h 852"/>
                  <a:gd name="T24" fmla="*/ 30 w 1095"/>
                  <a:gd name="T25" fmla="*/ 1 h 852"/>
                  <a:gd name="T26" fmla="*/ 33 w 1095"/>
                  <a:gd name="T27" fmla="*/ 1 h 852"/>
                  <a:gd name="T28" fmla="*/ 32 w 1095"/>
                  <a:gd name="T29" fmla="*/ 2 h 852"/>
                  <a:gd name="T30" fmla="*/ 34 w 1095"/>
                  <a:gd name="T31" fmla="*/ 2 h 852"/>
                  <a:gd name="T32" fmla="*/ 34 w 1095"/>
                  <a:gd name="T33" fmla="*/ 1 h 852"/>
                  <a:gd name="T34" fmla="*/ 37 w 1095"/>
                  <a:gd name="T35" fmla="*/ 2 h 852"/>
                  <a:gd name="T36" fmla="*/ 40 w 1095"/>
                  <a:gd name="T37" fmla="*/ 3 h 852"/>
                  <a:gd name="T38" fmla="*/ 40 w 1095"/>
                  <a:gd name="T39" fmla="*/ 5 h 852"/>
                  <a:gd name="T40" fmla="*/ 38 w 1095"/>
                  <a:gd name="T41" fmla="*/ 7 h 852"/>
                  <a:gd name="T42" fmla="*/ 41 w 1095"/>
                  <a:gd name="T43" fmla="*/ 9 h 852"/>
                  <a:gd name="T44" fmla="*/ 45 w 1095"/>
                  <a:gd name="T45" fmla="*/ 11 h 852"/>
                  <a:gd name="T46" fmla="*/ 46 w 1095"/>
                  <a:gd name="T47" fmla="*/ 9 h 852"/>
                  <a:gd name="T48" fmla="*/ 48 w 1095"/>
                  <a:gd name="T49" fmla="*/ 1 h 852"/>
                  <a:gd name="T50" fmla="*/ 49 w 1095"/>
                  <a:gd name="T51" fmla="*/ 0 h 852"/>
                  <a:gd name="T52" fmla="*/ 50 w 1095"/>
                  <a:gd name="T53" fmla="*/ 2 h 852"/>
                  <a:gd name="T54" fmla="*/ 50 w 1095"/>
                  <a:gd name="T55" fmla="*/ 5 h 852"/>
                  <a:gd name="T56" fmla="*/ 52 w 1095"/>
                  <a:gd name="T57" fmla="*/ 6 h 852"/>
                  <a:gd name="T58" fmla="*/ 53 w 1095"/>
                  <a:gd name="T59" fmla="*/ 7 h 852"/>
                  <a:gd name="T60" fmla="*/ 54 w 1095"/>
                  <a:gd name="T61" fmla="*/ 9 h 852"/>
                  <a:gd name="T62" fmla="*/ 56 w 1095"/>
                  <a:gd name="T63" fmla="*/ 13 h 852"/>
                  <a:gd name="T64" fmla="*/ 65 w 1095"/>
                  <a:gd name="T65" fmla="*/ 23 h 852"/>
                  <a:gd name="T66" fmla="*/ 67 w 1095"/>
                  <a:gd name="T67" fmla="*/ 27 h 852"/>
                  <a:gd name="T68" fmla="*/ 68 w 1095"/>
                  <a:gd name="T69" fmla="*/ 35 h 852"/>
                  <a:gd name="T70" fmla="*/ 66 w 1095"/>
                  <a:gd name="T71" fmla="*/ 39 h 852"/>
                  <a:gd name="T72" fmla="*/ 63 w 1095"/>
                  <a:gd name="T73" fmla="*/ 44 h 852"/>
                  <a:gd name="T74" fmla="*/ 61 w 1095"/>
                  <a:gd name="T75" fmla="*/ 45 h 852"/>
                  <a:gd name="T76" fmla="*/ 62 w 1095"/>
                  <a:gd name="T77" fmla="*/ 49 h 852"/>
                  <a:gd name="T78" fmla="*/ 62 w 1095"/>
                  <a:gd name="T79" fmla="*/ 50 h 852"/>
                  <a:gd name="T80" fmla="*/ 56 w 1095"/>
                  <a:gd name="T81" fmla="*/ 53 h 852"/>
                  <a:gd name="T82" fmla="*/ 53 w 1095"/>
                  <a:gd name="T83" fmla="*/ 52 h 852"/>
                  <a:gd name="T84" fmla="*/ 51 w 1095"/>
                  <a:gd name="T85" fmla="*/ 52 h 852"/>
                  <a:gd name="T86" fmla="*/ 46 w 1095"/>
                  <a:gd name="T87" fmla="*/ 52 h 852"/>
                  <a:gd name="T88" fmla="*/ 44 w 1095"/>
                  <a:gd name="T89" fmla="*/ 47 h 852"/>
                  <a:gd name="T90" fmla="*/ 35 w 1095"/>
                  <a:gd name="T91" fmla="*/ 41 h 852"/>
                  <a:gd name="T92" fmla="*/ 30 w 1095"/>
                  <a:gd name="T93" fmla="*/ 39 h 852"/>
                  <a:gd name="T94" fmla="*/ 24 w 1095"/>
                  <a:gd name="T95" fmla="*/ 40 h 852"/>
                  <a:gd name="T96" fmla="*/ 17 w 1095"/>
                  <a:gd name="T97" fmla="*/ 45 h 852"/>
                  <a:gd name="T98" fmla="*/ 14 w 1095"/>
                  <a:gd name="T99" fmla="*/ 45 h 852"/>
                  <a:gd name="T100" fmla="*/ 9 w 1095"/>
                  <a:gd name="T101" fmla="*/ 46 h 852"/>
                  <a:gd name="T102" fmla="*/ 7 w 1095"/>
                  <a:gd name="T103" fmla="*/ 47 h 852"/>
                  <a:gd name="T104" fmla="*/ 4 w 1095"/>
                  <a:gd name="T105" fmla="*/ 46 h 852"/>
                  <a:gd name="T106" fmla="*/ 4 w 1095"/>
                  <a:gd name="T107" fmla="*/ 45 h 852"/>
                  <a:gd name="T108" fmla="*/ 2 w 1095"/>
                  <a:gd name="T109" fmla="*/ 45 h 852"/>
                  <a:gd name="T110" fmla="*/ 2 w 1095"/>
                  <a:gd name="T111" fmla="*/ 44 h 852"/>
                  <a:gd name="T112" fmla="*/ 3 w 1095"/>
                  <a:gd name="T113" fmla="*/ 38 h 852"/>
                  <a:gd name="T114" fmla="*/ 1 w 1095"/>
                  <a:gd name="T115" fmla="*/ 34 h 852"/>
                  <a:gd name="T116" fmla="*/ 0 w 1095"/>
                  <a:gd name="T117" fmla="*/ 28 h 852"/>
                  <a:gd name="T118" fmla="*/ 0 w 1095"/>
                  <a:gd name="T119" fmla="*/ 27 h 852"/>
                  <a:gd name="T120" fmla="*/ 0 w 1095"/>
                  <a:gd name="T121" fmla="*/ 23 h 852"/>
                  <a:gd name="T122" fmla="*/ 1 w 1095"/>
                  <a:gd name="T123" fmla="*/ 21 h 8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95"/>
                  <a:gd name="T187" fmla="*/ 0 h 852"/>
                  <a:gd name="T188" fmla="*/ 1095 w 1095"/>
                  <a:gd name="T189" fmla="*/ 852 h 85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95" h="852">
                    <a:moveTo>
                      <a:pt x="66" y="287"/>
                    </a:moveTo>
                    <a:lnTo>
                      <a:pt x="130" y="284"/>
                    </a:lnTo>
                    <a:lnTo>
                      <a:pt x="196" y="272"/>
                    </a:lnTo>
                    <a:lnTo>
                      <a:pt x="203" y="267"/>
                    </a:lnTo>
                    <a:lnTo>
                      <a:pt x="216" y="252"/>
                    </a:lnTo>
                    <a:lnTo>
                      <a:pt x="224" y="242"/>
                    </a:lnTo>
                    <a:lnTo>
                      <a:pt x="230" y="233"/>
                    </a:lnTo>
                    <a:lnTo>
                      <a:pt x="231" y="229"/>
                    </a:lnTo>
                    <a:lnTo>
                      <a:pt x="233" y="225"/>
                    </a:lnTo>
                    <a:lnTo>
                      <a:pt x="235" y="221"/>
                    </a:lnTo>
                    <a:lnTo>
                      <a:pt x="235" y="220"/>
                    </a:lnTo>
                    <a:lnTo>
                      <a:pt x="235" y="212"/>
                    </a:lnTo>
                    <a:lnTo>
                      <a:pt x="235" y="206"/>
                    </a:lnTo>
                    <a:lnTo>
                      <a:pt x="239" y="199"/>
                    </a:lnTo>
                    <a:lnTo>
                      <a:pt x="241" y="191"/>
                    </a:lnTo>
                    <a:lnTo>
                      <a:pt x="243" y="188"/>
                    </a:lnTo>
                    <a:lnTo>
                      <a:pt x="245" y="186"/>
                    </a:lnTo>
                    <a:lnTo>
                      <a:pt x="248" y="184"/>
                    </a:lnTo>
                    <a:lnTo>
                      <a:pt x="250" y="180"/>
                    </a:lnTo>
                    <a:lnTo>
                      <a:pt x="254" y="180"/>
                    </a:lnTo>
                    <a:lnTo>
                      <a:pt x="258" y="178"/>
                    </a:lnTo>
                    <a:lnTo>
                      <a:pt x="261" y="178"/>
                    </a:lnTo>
                    <a:lnTo>
                      <a:pt x="265" y="178"/>
                    </a:lnTo>
                    <a:lnTo>
                      <a:pt x="277" y="178"/>
                    </a:lnTo>
                    <a:lnTo>
                      <a:pt x="277" y="173"/>
                    </a:lnTo>
                    <a:lnTo>
                      <a:pt x="278" y="161"/>
                    </a:lnTo>
                    <a:lnTo>
                      <a:pt x="278" y="159"/>
                    </a:lnTo>
                    <a:lnTo>
                      <a:pt x="278" y="156"/>
                    </a:lnTo>
                    <a:lnTo>
                      <a:pt x="280" y="154"/>
                    </a:lnTo>
                    <a:lnTo>
                      <a:pt x="282" y="150"/>
                    </a:lnTo>
                    <a:lnTo>
                      <a:pt x="284" y="148"/>
                    </a:lnTo>
                    <a:lnTo>
                      <a:pt x="288" y="146"/>
                    </a:lnTo>
                    <a:lnTo>
                      <a:pt x="292" y="144"/>
                    </a:lnTo>
                    <a:lnTo>
                      <a:pt x="295" y="144"/>
                    </a:lnTo>
                    <a:lnTo>
                      <a:pt x="295" y="142"/>
                    </a:lnTo>
                    <a:lnTo>
                      <a:pt x="299" y="137"/>
                    </a:lnTo>
                    <a:lnTo>
                      <a:pt x="305" y="127"/>
                    </a:lnTo>
                    <a:lnTo>
                      <a:pt x="314" y="118"/>
                    </a:lnTo>
                    <a:lnTo>
                      <a:pt x="318" y="114"/>
                    </a:lnTo>
                    <a:lnTo>
                      <a:pt x="324" y="109"/>
                    </a:lnTo>
                    <a:lnTo>
                      <a:pt x="329" y="105"/>
                    </a:lnTo>
                    <a:lnTo>
                      <a:pt x="337" y="101"/>
                    </a:lnTo>
                    <a:lnTo>
                      <a:pt x="342" y="99"/>
                    </a:lnTo>
                    <a:lnTo>
                      <a:pt x="350" y="97"/>
                    </a:lnTo>
                    <a:lnTo>
                      <a:pt x="354" y="97"/>
                    </a:lnTo>
                    <a:lnTo>
                      <a:pt x="356" y="97"/>
                    </a:lnTo>
                    <a:lnTo>
                      <a:pt x="361" y="99"/>
                    </a:lnTo>
                    <a:lnTo>
                      <a:pt x="365" y="99"/>
                    </a:lnTo>
                    <a:lnTo>
                      <a:pt x="367" y="101"/>
                    </a:lnTo>
                    <a:lnTo>
                      <a:pt x="374" y="105"/>
                    </a:lnTo>
                    <a:lnTo>
                      <a:pt x="380" y="107"/>
                    </a:lnTo>
                    <a:lnTo>
                      <a:pt x="386" y="111"/>
                    </a:lnTo>
                    <a:lnTo>
                      <a:pt x="389" y="114"/>
                    </a:lnTo>
                    <a:lnTo>
                      <a:pt x="393" y="116"/>
                    </a:lnTo>
                    <a:lnTo>
                      <a:pt x="397" y="120"/>
                    </a:lnTo>
                    <a:lnTo>
                      <a:pt x="403" y="122"/>
                    </a:lnTo>
                    <a:lnTo>
                      <a:pt x="408" y="124"/>
                    </a:lnTo>
                    <a:lnTo>
                      <a:pt x="412" y="124"/>
                    </a:lnTo>
                    <a:lnTo>
                      <a:pt x="421" y="126"/>
                    </a:lnTo>
                    <a:lnTo>
                      <a:pt x="425" y="127"/>
                    </a:lnTo>
                    <a:lnTo>
                      <a:pt x="427" y="126"/>
                    </a:lnTo>
                    <a:lnTo>
                      <a:pt x="433" y="120"/>
                    </a:lnTo>
                    <a:lnTo>
                      <a:pt x="435" y="118"/>
                    </a:lnTo>
                    <a:lnTo>
                      <a:pt x="436" y="114"/>
                    </a:lnTo>
                    <a:lnTo>
                      <a:pt x="436" y="111"/>
                    </a:lnTo>
                    <a:lnTo>
                      <a:pt x="436" y="109"/>
                    </a:lnTo>
                    <a:lnTo>
                      <a:pt x="435" y="109"/>
                    </a:lnTo>
                    <a:lnTo>
                      <a:pt x="431" y="105"/>
                    </a:lnTo>
                    <a:lnTo>
                      <a:pt x="427" y="101"/>
                    </a:lnTo>
                    <a:lnTo>
                      <a:pt x="425" y="97"/>
                    </a:lnTo>
                    <a:lnTo>
                      <a:pt x="421" y="94"/>
                    </a:lnTo>
                    <a:lnTo>
                      <a:pt x="421" y="92"/>
                    </a:lnTo>
                    <a:lnTo>
                      <a:pt x="421" y="90"/>
                    </a:lnTo>
                    <a:lnTo>
                      <a:pt x="423" y="88"/>
                    </a:lnTo>
                    <a:lnTo>
                      <a:pt x="425" y="86"/>
                    </a:lnTo>
                    <a:lnTo>
                      <a:pt x="427" y="84"/>
                    </a:lnTo>
                    <a:lnTo>
                      <a:pt x="429" y="84"/>
                    </a:lnTo>
                    <a:lnTo>
                      <a:pt x="433" y="82"/>
                    </a:lnTo>
                    <a:lnTo>
                      <a:pt x="436" y="67"/>
                    </a:lnTo>
                    <a:lnTo>
                      <a:pt x="436" y="63"/>
                    </a:lnTo>
                    <a:lnTo>
                      <a:pt x="438" y="56"/>
                    </a:lnTo>
                    <a:lnTo>
                      <a:pt x="438" y="54"/>
                    </a:lnTo>
                    <a:lnTo>
                      <a:pt x="440" y="52"/>
                    </a:lnTo>
                    <a:lnTo>
                      <a:pt x="442" y="48"/>
                    </a:lnTo>
                    <a:lnTo>
                      <a:pt x="444" y="47"/>
                    </a:lnTo>
                    <a:lnTo>
                      <a:pt x="448" y="45"/>
                    </a:lnTo>
                    <a:lnTo>
                      <a:pt x="451" y="43"/>
                    </a:lnTo>
                    <a:lnTo>
                      <a:pt x="453" y="41"/>
                    </a:lnTo>
                    <a:lnTo>
                      <a:pt x="457" y="41"/>
                    </a:lnTo>
                    <a:lnTo>
                      <a:pt x="489" y="39"/>
                    </a:lnTo>
                    <a:lnTo>
                      <a:pt x="491" y="37"/>
                    </a:lnTo>
                    <a:lnTo>
                      <a:pt x="497" y="33"/>
                    </a:lnTo>
                    <a:lnTo>
                      <a:pt x="498" y="32"/>
                    </a:lnTo>
                    <a:lnTo>
                      <a:pt x="498" y="30"/>
                    </a:lnTo>
                    <a:lnTo>
                      <a:pt x="500" y="28"/>
                    </a:lnTo>
                    <a:lnTo>
                      <a:pt x="500" y="26"/>
                    </a:lnTo>
                    <a:lnTo>
                      <a:pt x="500" y="24"/>
                    </a:lnTo>
                    <a:lnTo>
                      <a:pt x="498" y="22"/>
                    </a:lnTo>
                    <a:lnTo>
                      <a:pt x="478" y="22"/>
                    </a:lnTo>
                    <a:lnTo>
                      <a:pt x="478" y="18"/>
                    </a:lnTo>
                    <a:lnTo>
                      <a:pt x="480" y="13"/>
                    </a:lnTo>
                    <a:lnTo>
                      <a:pt x="483" y="7"/>
                    </a:lnTo>
                    <a:lnTo>
                      <a:pt x="487" y="5"/>
                    </a:lnTo>
                    <a:lnTo>
                      <a:pt x="489" y="3"/>
                    </a:lnTo>
                    <a:lnTo>
                      <a:pt x="491" y="1"/>
                    </a:lnTo>
                    <a:lnTo>
                      <a:pt x="495" y="1"/>
                    </a:lnTo>
                    <a:lnTo>
                      <a:pt x="498" y="1"/>
                    </a:lnTo>
                    <a:lnTo>
                      <a:pt x="512" y="0"/>
                    </a:lnTo>
                    <a:lnTo>
                      <a:pt x="525" y="1"/>
                    </a:lnTo>
                    <a:lnTo>
                      <a:pt x="529" y="1"/>
                    </a:lnTo>
                    <a:lnTo>
                      <a:pt x="530" y="3"/>
                    </a:lnTo>
                    <a:lnTo>
                      <a:pt x="532" y="5"/>
                    </a:lnTo>
                    <a:lnTo>
                      <a:pt x="532" y="7"/>
                    </a:lnTo>
                    <a:lnTo>
                      <a:pt x="530" y="11"/>
                    </a:lnTo>
                    <a:lnTo>
                      <a:pt x="530" y="15"/>
                    </a:lnTo>
                    <a:lnTo>
                      <a:pt x="529" y="18"/>
                    </a:lnTo>
                    <a:lnTo>
                      <a:pt x="527" y="18"/>
                    </a:lnTo>
                    <a:lnTo>
                      <a:pt x="527" y="20"/>
                    </a:lnTo>
                    <a:lnTo>
                      <a:pt x="529" y="20"/>
                    </a:lnTo>
                    <a:lnTo>
                      <a:pt x="530" y="22"/>
                    </a:lnTo>
                    <a:lnTo>
                      <a:pt x="534" y="22"/>
                    </a:lnTo>
                    <a:lnTo>
                      <a:pt x="544" y="24"/>
                    </a:lnTo>
                    <a:lnTo>
                      <a:pt x="546" y="22"/>
                    </a:lnTo>
                    <a:lnTo>
                      <a:pt x="547" y="22"/>
                    </a:lnTo>
                    <a:lnTo>
                      <a:pt x="547" y="20"/>
                    </a:lnTo>
                    <a:lnTo>
                      <a:pt x="547" y="18"/>
                    </a:lnTo>
                    <a:lnTo>
                      <a:pt x="547" y="16"/>
                    </a:lnTo>
                    <a:lnTo>
                      <a:pt x="547" y="15"/>
                    </a:lnTo>
                    <a:lnTo>
                      <a:pt x="547" y="11"/>
                    </a:lnTo>
                    <a:lnTo>
                      <a:pt x="547" y="9"/>
                    </a:lnTo>
                    <a:lnTo>
                      <a:pt x="549" y="7"/>
                    </a:lnTo>
                    <a:lnTo>
                      <a:pt x="551" y="7"/>
                    </a:lnTo>
                    <a:lnTo>
                      <a:pt x="555" y="9"/>
                    </a:lnTo>
                    <a:lnTo>
                      <a:pt x="559" y="11"/>
                    </a:lnTo>
                    <a:lnTo>
                      <a:pt x="562" y="15"/>
                    </a:lnTo>
                    <a:lnTo>
                      <a:pt x="568" y="22"/>
                    </a:lnTo>
                    <a:lnTo>
                      <a:pt x="574" y="32"/>
                    </a:lnTo>
                    <a:lnTo>
                      <a:pt x="576" y="37"/>
                    </a:lnTo>
                    <a:lnTo>
                      <a:pt x="577" y="39"/>
                    </a:lnTo>
                    <a:lnTo>
                      <a:pt x="604" y="32"/>
                    </a:lnTo>
                    <a:lnTo>
                      <a:pt x="608" y="32"/>
                    </a:lnTo>
                    <a:lnTo>
                      <a:pt x="623" y="32"/>
                    </a:lnTo>
                    <a:lnTo>
                      <a:pt x="630" y="32"/>
                    </a:lnTo>
                    <a:lnTo>
                      <a:pt x="638" y="33"/>
                    </a:lnTo>
                    <a:lnTo>
                      <a:pt x="640" y="35"/>
                    </a:lnTo>
                    <a:lnTo>
                      <a:pt x="643" y="37"/>
                    </a:lnTo>
                    <a:lnTo>
                      <a:pt x="645" y="39"/>
                    </a:lnTo>
                    <a:lnTo>
                      <a:pt x="647" y="43"/>
                    </a:lnTo>
                    <a:lnTo>
                      <a:pt x="651" y="48"/>
                    </a:lnTo>
                    <a:lnTo>
                      <a:pt x="653" y="54"/>
                    </a:lnTo>
                    <a:lnTo>
                      <a:pt x="653" y="58"/>
                    </a:lnTo>
                    <a:lnTo>
                      <a:pt x="653" y="62"/>
                    </a:lnTo>
                    <a:lnTo>
                      <a:pt x="651" y="63"/>
                    </a:lnTo>
                    <a:lnTo>
                      <a:pt x="649" y="65"/>
                    </a:lnTo>
                    <a:lnTo>
                      <a:pt x="647" y="67"/>
                    </a:lnTo>
                    <a:lnTo>
                      <a:pt x="643" y="67"/>
                    </a:lnTo>
                    <a:lnTo>
                      <a:pt x="641" y="69"/>
                    </a:lnTo>
                    <a:lnTo>
                      <a:pt x="640" y="71"/>
                    </a:lnTo>
                    <a:lnTo>
                      <a:pt x="638" y="73"/>
                    </a:lnTo>
                    <a:lnTo>
                      <a:pt x="636" y="75"/>
                    </a:lnTo>
                    <a:lnTo>
                      <a:pt x="630" y="82"/>
                    </a:lnTo>
                    <a:lnTo>
                      <a:pt x="625" y="88"/>
                    </a:lnTo>
                    <a:lnTo>
                      <a:pt x="621" y="95"/>
                    </a:lnTo>
                    <a:lnTo>
                      <a:pt x="617" y="103"/>
                    </a:lnTo>
                    <a:lnTo>
                      <a:pt x="617" y="105"/>
                    </a:lnTo>
                    <a:lnTo>
                      <a:pt x="615" y="109"/>
                    </a:lnTo>
                    <a:lnTo>
                      <a:pt x="615" y="111"/>
                    </a:lnTo>
                    <a:lnTo>
                      <a:pt x="621" y="116"/>
                    </a:lnTo>
                    <a:lnTo>
                      <a:pt x="632" y="124"/>
                    </a:lnTo>
                    <a:lnTo>
                      <a:pt x="647" y="133"/>
                    </a:lnTo>
                    <a:lnTo>
                      <a:pt x="664" y="144"/>
                    </a:lnTo>
                    <a:lnTo>
                      <a:pt x="681" y="156"/>
                    </a:lnTo>
                    <a:lnTo>
                      <a:pt x="696" y="163"/>
                    </a:lnTo>
                    <a:lnTo>
                      <a:pt x="705" y="171"/>
                    </a:lnTo>
                    <a:lnTo>
                      <a:pt x="709" y="173"/>
                    </a:lnTo>
                    <a:lnTo>
                      <a:pt x="713" y="174"/>
                    </a:lnTo>
                    <a:lnTo>
                      <a:pt x="720" y="174"/>
                    </a:lnTo>
                    <a:lnTo>
                      <a:pt x="724" y="174"/>
                    </a:lnTo>
                    <a:lnTo>
                      <a:pt x="730" y="173"/>
                    </a:lnTo>
                    <a:lnTo>
                      <a:pt x="732" y="173"/>
                    </a:lnTo>
                    <a:lnTo>
                      <a:pt x="735" y="171"/>
                    </a:lnTo>
                    <a:lnTo>
                      <a:pt x="739" y="167"/>
                    </a:lnTo>
                    <a:lnTo>
                      <a:pt x="741" y="163"/>
                    </a:lnTo>
                    <a:lnTo>
                      <a:pt x="743" y="161"/>
                    </a:lnTo>
                    <a:lnTo>
                      <a:pt x="745" y="156"/>
                    </a:lnTo>
                    <a:lnTo>
                      <a:pt x="747" y="152"/>
                    </a:lnTo>
                    <a:lnTo>
                      <a:pt x="749" y="144"/>
                    </a:lnTo>
                    <a:lnTo>
                      <a:pt x="754" y="133"/>
                    </a:lnTo>
                    <a:lnTo>
                      <a:pt x="758" y="120"/>
                    </a:lnTo>
                    <a:lnTo>
                      <a:pt x="762" y="97"/>
                    </a:lnTo>
                    <a:lnTo>
                      <a:pt x="764" y="88"/>
                    </a:lnTo>
                    <a:lnTo>
                      <a:pt x="769" y="24"/>
                    </a:lnTo>
                    <a:lnTo>
                      <a:pt x="769" y="22"/>
                    </a:lnTo>
                    <a:lnTo>
                      <a:pt x="769" y="18"/>
                    </a:lnTo>
                    <a:lnTo>
                      <a:pt x="769" y="15"/>
                    </a:lnTo>
                    <a:lnTo>
                      <a:pt x="771" y="9"/>
                    </a:lnTo>
                    <a:lnTo>
                      <a:pt x="771" y="7"/>
                    </a:lnTo>
                    <a:lnTo>
                      <a:pt x="773" y="5"/>
                    </a:lnTo>
                    <a:lnTo>
                      <a:pt x="775" y="3"/>
                    </a:lnTo>
                    <a:lnTo>
                      <a:pt x="777" y="1"/>
                    </a:lnTo>
                    <a:lnTo>
                      <a:pt x="779" y="0"/>
                    </a:lnTo>
                    <a:lnTo>
                      <a:pt x="783" y="0"/>
                    </a:lnTo>
                    <a:lnTo>
                      <a:pt x="786" y="0"/>
                    </a:lnTo>
                    <a:lnTo>
                      <a:pt x="792" y="1"/>
                    </a:lnTo>
                    <a:lnTo>
                      <a:pt x="798" y="3"/>
                    </a:lnTo>
                    <a:lnTo>
                      <a:pt x="799" y="5"/>
                    </a:lnTo>
                    <a:lnTo>
                      <a:pt x="803" y="9"/>
                    </a:lnTo>
                    <a:lnTo>
                      <a:pt x="807" y="13"/>
                    </a:lnTo>
                    <a:lnTo>
                      <a:pt x="809" y="15"/>
                    </a:lnTo>
                    <a:lnTo>
                      <a:pt x="811" y="18"/>
                    </a:lnTo>
                    <a:lnTo>
                      <a:pt x="813" y="24"/>
                    </a:lnTo>
                    <a:lnTo>
                      <a:pt x="813" y="28"/>
                    </a:lnTo>
                    <a:lnTo>
                      <a:pt x="813" y="35"/>
                    </a:lnTo>
                    <a:lnTo>
                      <a:pt x="813" y="41"/>
                    </a:lnTo>
                    <a:lnTo>
                      <a:pt x="813" y="47"/>
                    </a:lnTo>
                    <a:lnTo>
                      <a:pt x="811" y="48"/>
                    </a:lnTo>
                    <a:lnTo>
                      <a:pt x="811" y="54"/>
                    </a:lnTo>
                    <a:lnTo>
                      <a:pt x="811" y="69"/>
                    </a:lnTo>
                    <a:lnTo>
                      <a:pt x="811" y="77"/>
                    </a:lnTo>
                    <a:lnTo>
                      <a:pt x="813" y="84"/>
                    </a:lnTo>
                    <a:lnTo>
                      <a:pt x="814" y="86"/>
                    </a:lnTo>
                    <a:lnTo>
                      <a:pt x="816" y="88"/>
                    </a:lnTo>
                    <a:lnTo>
                      <a:pt x="820" y="88"/>
                    </a:lnTo>
                    <a:lnTo>
                      <a:pt x="826" y="88"/>
                    </a:lnTo>
                    <a:lnTo>
                      <a:pt x="831" y="88"/>
                    </a:lnTo>
                    <a:lnTo>
                      <a:pt x="835" y="88"/>
                    </a:lnTo>
                    <a:lnTo>
                      <a:pt x="841" y="88"/>
                    </a:lnTo>
                    <a:lnTo>
                      <a:pt x="843" y="88"/>
                    </a:lnTo>
                    <a:lnTo>
                      <a:pt x="845" y="90"/>
                    </a:lnTo>
                    <a:lnTo>
                      <a:pt x="846" y="92"/>
                    </a:lnTo>
                    <a:lnTo>
                      <a:pt x="848" y="94"/>
                    </a:lnTo>
                    <a:lnTo>
                      <a:pt x="850" y="95"/>
                    </a:lnTo>
                    <a:lnTo>
                      <a:pt x="850" y="99"/>
                    </a:lnTo>
                    <a:lnTo>
                      <a:pt x="852" y="101"/>
                    </a:lnTo>
                    <a:lnTo>
                      <a:pt x="852" y="105"/>
                    </a:lnTo>
                    <a:lnTo>
                      <a:pt x="854" y="109"/>
                    </a:lnTo>
                    <a:lnTo>
                      <a:pt x="854" y="114"/>
                    </a:lnTo>
                    <a:lnTo>
                      <a:pt x="856" y="118"/>
                    </a:lnTo>
                    <a:lnTo>
                      <a:pt x="858" y="122"/>
                    </a:lnTo>
                    <a:lnTo>
                      <a:pt x="862" y="127"/>
                    </a:lnTo>
                    <a:lnTo>
                      <a:pt x="867" y="133"/>
                    </a:lnTo>
                    <a:lnTo>
                      <a:pt x="875" y="139"/>
                    </a:lnTo>
                    <a:lnTo>
                      <a:pt x="878" y="142"/>
                    </a:lnTo>
                    <a:lnTo>
                      <a:pt x="880" y="148"/>
                    </a:lnTo>
                    <a:lnTo>
                      <a:pt x="886" y="163"/>
                    </a:lnTo>
                    <a:lnTo>
                      <a:pt x="892" y="178"/>
                    </a:lnTo>
                    <a:lnTo>
                      <a:pt x="895" y="191"/>
                    </a:lnTo>
                    <a:lnTo>
                      <a:pt x="895" y="193"/>
                    </a:lnTo>
                    <a:lnTo>
                      <a:pt x="897" y="195"/>
                    </a:lnTo>
                    <a:lnTo>
                      <a:pt x="901" y="199"/>
                    </a:lnTo>
                    <a:lnTo>
                      <a:pt x="903" y="203"/>
                    </a:lnTo>
                    <a:lnTo>
                      <a:pt x="910" y="210"/>
                    </a:lnTo>
                    <a:lnTo>
                      <a:pt x="918" y="220"/>
                    </a:lnTo>
                    <a:lnTo>
                      <a:pt x="931" y="233"/>
                    </a:lnTo>
                    <a:lnTo>
                      <a:pt x="939" y="238"/>
                    </a:lnTo>
                    <a:lnTo>
                      <a:pt x="978" y="284"/>
                    </a:lnTo>
                    <a:lnTo>
                      <a:pt x="978" y="302"/>
                    </a:lnTo>
                    <a:lnTo>
                      <a:pt x="1048" y="355"/>
                    </a:lnTo>
                    <a:lnTo>
                      <a:pt x="1053" y="361"/>
                    </a:lnTo>
                    <a:lnTo>
                      <a:pt x="1067" y="381"/>
                    </a:lnTo>
                    <a:lnTo>
                      <a:pt x="1070" y="387"/>
                    </a:lnTo>
                    <a:lnTo>
                      <a:pt x="1074" y="393"/>
                    </a:lnTo>
                    <a:lnTo>
                      <a:pt x="1078" y="400"/>
                    </a:lnTo>
                    <a:lnTo>
                      <a:pt x="1082" y="406"/>
                    </a:lnTo>
                    <a:lnTo>
                      <a:pt x="1085" y="415"/>
                    </a:lnTo>
                    <a:lnTo>
                      <a:pt x="1085" y="421"/>
                    </a:lnTo>
                    <a:lnTo>
                      <a:pt x="1087" y="430"/>
                    </a:lnTo>
                    <a:lnTo>
                      <a:pt x="1089" y="438"/>
                    </a:lnTo>
                    <a:lnTo>
                      <a:pt x="1089" y="455"/>
                    </a:lnTo>
                    <a:lnTo>
                      <a:pt x="1091" y="475"/>
                    </a:lnTo>
                    <a:lnTo>
                      <a:pt x="1091" y="498"/>
                    </a:lnTo>
                    <a:lnTo>
                      <a:pt x="1093" y="519"/>
                    </a:lnTo>
                    <a:lnTo>
                      <a:pt x="1093" y="537"/>
                    </a:lnTo>
                    <a:lnTo>
                      <a:pt x="1095" y="553"/>
                    </a:lnTo>
                    <a:lnTo>
                      <a:pt x="1095" y="564"/>
                    </a:lnTo>
                    <a:lnTo>
                      <a:pt x="1095" y="568"/>
                    </a:lnTo>
                    <a:lnTo>
                      <a:pt x="1091" y="573"/>
                    </a:lnTo>
                    <a:lnTo>
                      <a:pt x="1083" y="588"/>
                    </a:lnTo>
                    <a:lnTo>
                      <a:pt x="1076" y="596"/>
                    </a:lnTo>
                    <a:lnTo>
                      <a:pt x="1068" y="603"/>
                    </a:lnTo>
                    <a:lnTo>
                      <a:pt x="1065" y="607"/>
                    </a:lnTo>
                    <a:lnTo>
                      <a:pt x="1059" y="611"/>
                    </a:lnTo>
                    <a:lnTo>
                      <a:pt x="1055" y="613"/>
                    </a:lnTo>
                    <a:lnTo>
                      <a:pt x="1050" y="616"/>
                    </a:lnTo>
                    <a:lnTo>
                      <a:pt x="1033" y="650"/>
                    </a:lnTo>
                    <a:lnTo>
                      <a:pt x="1031" y="658"/>
                    </a:lnTo>
                    <a:lnTo>
                      <a:pt x="1023" y="677"/>
                    </a:lnTo>
                    <a:lnTo>
                      <a:pt x="1020" y="686"/>
                    </a:lnTo>
                    <a:lnTo>
                      <a:pt x="1014" y="695"/>
                    </a:lnTo>
                    <a:lnTo>
                      <a:pt x="1012" y="699"/>
                    </a:lnTo>
                    <a:lnTo>
                      <a:pt x="1008" y="703"/>
                    </a:lnTo>
                    <a:lnTo>
                      <a:pt x="1006" y="707"/>
                    </a:lnTo>
                    <a:lnTo>
                      <a:pt x="1003" y="707"/>
                    </a:lnTo>
                    <a:lnTo>
                      <a:pt x="997" y="709"/>
                    </a:lnTo>
                    <a:lnTo>
                      <a:pt x="993" y="712"/>
                    </a:lnTo>
                    <a:lnTo>
                      <a:pt x="991" y="714"/>
                    </a:lnTo>
                    <a:lnTo>
                      <a:pt x="991" y="716"/>
                    </a:lnTo>
                    <a:lnTo>
                      <a:pt x="989" y="718"/>
                    </a:lnTo>
                    <a:lnTo>
                      <a:pt x="988" y="720"/>
                    </a:lnTo>
                    <a:lnTo>
                      <a:pt x="988" y="726"/>
                    </a:lnTo>
                    <a:lnTo>
                      <a:pt x="988" y="731"/>
                    </a:lnTo>
                    <a:lnTo>
                      <a:pt x="989" y="737"/>
                    </a:lnTo>
                    <a:lnTo>
                      <a:pt x="991" y="748"/>
                    </a:lnTo>
                    <a:lnTo>
                      <a:pt x="995" y="756"/>
                    </a:lnTo>
                    <a:lnTo>
                      <a:pt x="999" y="765"/>
                    </a:lnTo>
                    <a:lnTo>
                      <a:pt x="1001" y="773"/>
                    </a:lnTo>
                    <a:lnTo>
                      <a:pt x="1001" y="778"/>
                    </a:lnTo>
                    <a:lnTo>
                      <a:pt x="1003" y="782"/>
                    </a:lnTo>
                    <a:lnTo>
                      <a:pt x="1001" y="786"/>
                    </a:lnTo>
                    <a:lnTo>
                      <a:pt x="1001" y="788"/>
                    </a:lnTo>
                    <a:lnTo>
                      <a:pt x="999" y="791"/>
                    </a:lnTo>
                    <a:lnTo>
                      <a:pt x="999" y="793"/>
                    </a:lnTo>
                    <a:lnTo>
                      <a:pt x="995" y="797"/>
                    </a:lnTo>
                    <a:lnTo>
                      <a:pt x="993" y="799"/>
                    </a:lnTo>
                    <a:lnTo>
                      <a:pt x="989" y="801"/>
                    </a:lnTo>
                    <a:lnTo>
                      <a:pt x="980" y="806"/>
                    </a:lnTo>
                    <a:lnTo>
                      <a:pt x="967" y="814"/>
                    </a:lnTo>
                    <a:lnTo>
                      <a:pt x="952" y="823"/>
                    </a:lnTo>
                    <a:lnTo>
                      <a:pt x="935" y="831"/>
                    </a:lnTo>
                    <a:lnTo>
                      <a:pt x="920" y="838"/>
                    </a:lnTo>
                    <a:lnTo>
                      <a:pt x="909" y="846"/>
                    </a:lnTo>
                    <a:lnTo>
                      <a:pt x="899" y="850"/>
                    </a:lnTo>
                    <a:lnTo>
                      <a:pt x="895" y="852"/>
                    </a:lnTo>
                    <a:lnTo>
                      <a:pt x="892" y="850"/>
                    </a:lnTo>
                    <a:lnTo>
                      <a:pt x="880" y="846"/>
                    </a:lnTo>
                    <a:lnTo>
                      <a:pt x="875" y="842"/>
                    </a:lnTo>
                    <a:lnTo>
                      <a:pt x="869" y="837"/>
                    </a:lnTo>
                    <a:lnTo>
                      <a:pt x="862" y="833"/>
                    </a:lnTo>
                    <a:lnTo>
                      <a:pt x="856" y="827"/>
                    </a:lnTo>
                    <a:lnTo>
                      <a:pt x="852" y="821"/>
                    </a:lnTo>
                    <a:lnTo>
                      <a:pt x="848" y="818"/>
                    </a:lnTo>
                    <a:lnTo>
                      <a:pt x="846" y="818"/>
                    </a:lnTo>
                    <a:lnTo>
                      <a:pt x="845" y="818"/>
                    </a:lnTo>
                    <a:lnTo>
                      <a:pt x="843" y="818"/>
                    </a:lnTo>
                    <a:lnTo>
                      <a:pt x="841" y="818"/>
                    </a:lnTo>
                    <a:lnTo>
                      <a:pt x="835" y="820"/>
                    </a:lnTo>
                    <a:lnTo>
                      <a:pt x="826" y="827"/>
                    </a:lnTo>
                    <a:lnTo>
                      <a:pt x="822" y="827"/>
                    </a:lnTo>
                    <a:lnTo>
                      <a:pt x="820" y="829"/>
                    </a:lnTo>
                    <a:lnTo>
                      <a:pt x="816" y="829"/>
                    </a:lnTo>
                    <a:lnTo>
                      <a:pt x="814" y="829"/>
                    </a:lnTo>
                    <a:lnTo>
                      <a:pt x="807" y="829"/>
                    </a:lnTo>
                    <a:lnTo>
                      <a:pt x="799" y="827"/>
                    </a:lnTo>
                    <a:lnTo>
                      <a:pt x="790" y="821"/>
                    </a:lnTo>
                    <a:lnTo>
                      <a:pt x="784" y="820"/>
                    </a:lnTo>
                    <a:lnTo>
                      <a:pt x="745" y="818"/>
                    </a:lnTo>
                    <a:lnTo>
                      <a:pt x="739" y="810"/>
                    </a:lnTo>
                    <a:lnTo>
                      <a:pt x="730" y="791"/>
                    </a:lnTo>
                    <a:lnTo>
                      <a:pt x="724" y="780"/>
                    </a:lnTo>
                    <a:lnTo>
                      <a:pt x="719" y="767"/>
                    </a:lnTo>
                    <a:lnTo>
                      <a:pt x="717" y="759"/>
                    </a:lnTo>
                    <a:lnTo>
                      <a:pt x="715" y="752"/>
                    </a:lnTo>
                    <a:lnTo>
                      <a:pt x="713" y="746"/>
                    </a:lnTo>
                    <a:lnTo>
                      <a:pt x="713" y="739"/>
                    </a:lnTo>
                    <a:lnTo>
                      <a:pt x="681" y="697"/>
                    </a:lnTo>
                    <a:lnTo>
                      <a:pt x="630" y="695"/>
                    </a:lnTo>
                    <a:lnTo>
                      <a:pt x="589" y="663"/>
                    </a:lnTo>
                    <a:lnTo>
                      <a:pt x="587" y="662"/>
                    </a:lnTo>
                    <a:lnTo>
                      <a:pt x="583" y="658"/>
                    </a:lnTo>
                    <a:lnTo>
                      <a:pt x="579" y="654"/>
                    </a:lnTo>
                    <a:lnTo>
                      <a:pt x="576" y="648"/>
                    </a:lnTo>
                    <a:lnTo>
                      <a:pt x="570" y="645"/>
                    </a:lnTo>
                    <a:lnTo>
                      <a:pt x="564" y="641"/>
                    </a:lnTo>
                    <a:lnTo>
                      <a:pt x="555" y="635"/>
                    </a:lnTo>
                    <a:lnTo>
                      <a:pt x="547" y="630"/>
                    </a:lnTo>
                    <a:lnTo>
                      <a:pt x="538" y="626"/>
                    </a:lnTo>
                    <a:lnTo>
                      <a:pt x="527" y="622"/>
                    </a:lnTo>
                    <a:lnTo>
                      <a:pt x="515" y="618"/>
                    </a:lnTo>
                    <a:lnTo>
                      <a:pt x="502" y="615"/>
                    </a:lnTo>
                    <a:lnTo>
                      <a:pt x="487" y="613"/>
                    </a:lnTo>
                    <a:lnTo>
                      <a:pt x="472" y="611"/>
                    </a:lnTo>
                    <a:lnTo>
                      <a:pt x="461" y="613"/>
                    </a:lnTo>
                    <a:lnTo>
                      <a:pt x="436" y="616"/>
                    </a:lnTo>
                    <a:lnTo>
                      <a:pt x="423" y="620"/>
                    </a:lnTo>
                    <a:lnTo>
                      <a:pt x="408" y="624"/>
                    </a:lnTo>
                    <a:lnTo>
                      <a:pt x="401" y="628"/>
                    </a:lnTo>
                    <a:lnTo>
                      <a:pt x="393" y="630"/>
                    </a:lnTo>
                    <a:lnTo>
                      <a:pt x="389" y="633"/>
                    </a:lnTo>
                    <a:lnTo>
                      <a:pt x="384" y="637"/>
                    </a:lnTo>
                    <a:lnTo>
                      <a:pt x="309" y="679"/>
                    </a:lnTo>
                    <a:lnTo>
                      <a:pt x="292" y="679"/>
                    </a:lnTo>
                    <a:lnTo>
                      <a:pt x="290" y="682"/>
                    </a:lnTo>
                    <a:lnTo>
                      <a:pt x="284" y="692"/>
                    </a:lnTo>
                    <a:lnTo>
                      <a:pt x="280" y="697"/>
                    </a:lnTo>
                    <a:lnTo>
                      <a:pt x="278" y="703"/>
                    </a:lnTo>
                    <a:lnTo>
                      <a:pt x="275" y="705"/>
                    </a:lnTo>
                    <a:lnTo>
                      <a:pt x="273" y="707"/>
                    </a:lnTo>
                    <a:lnTo>
                      <a:pt x="269" y="709"/>
                    </a:lnTo>
                    <a:lnTo>
                      <a:pt x="267" y="709"/>
                    </a:lnTo>
                    <a:lnTo>
                      <a:pt x="261" y="711"/>
                    </a:lnTo>
                    <a:lnTo>
                      <a:pt x="254" y="711"/>
                    </a:lnTo>
                    <a:lnTo>
                      <a:pt x="246" y="711"/>
                    </a:lnTo>
                    <a:lnTo>
                      <a:pt x="239" y="711"/>
                    </a:lnTo>
                    <a:lnTo>
                      <a:pt x="226" y="709"/>
                    </a:lnTo>
                    <a:lnTo>
                      <a:pt x="222" y="707"/>
                    </a:lnTo>
                    <a:lnTo>
                      <a:pt x="171" y="705"/>
                    </a:lnTo>
                    <a:lnTo>
                      <a:pt x="169" y="707"/>
                    </a:lnTo>
                    <a:lnTo>
                      <a:pt x="162" y="711"/>
                    </a:lnTo>
                    <a:lnTo>
                      <a:pt x="158" y="712"/>
                    </a:lnTo>
                    <a:lnTo>
                      <a:pt x="154" y="716"/>
                    </a:lnTo>
                    <a:lnTo>
                      <a:pt x="151" y="720"/>
                    </a:lnTo>
                    <a:lnTo>
                      <a:pt x="147" y="724"/>
                    </a:lnTo>
                    <a:lnTo>
                      <a:pt x="145" y="727"/>
                    </a:lnTo>
                    <a:lnTo>
                      <a:pt x="141" y="731"/>
                    </a:lnTo>
                    <a:lnTo>
                      <a:pt x="137" y="733"/>
                    </a:lnTo>
                    <a:lnTo>
                      <a:pt x="134" y="735"/>
                    </a:lnTo>
                    <a:lnTo>
                      <a:pt x="130" y="737"/>
                    </a:lnTo>
                    <a:lnTo>
                      <a:pt x="124" y="737"/>
                    </a:lnTo>
                    <a:lnTo>
                      <a:pt x="119" y="737"/>
                    </a:lnTo>
                    <a:lnTo>
                      <a:pt x="113" y="737"/>
                    </a:lnTo>
                    <a:lnTo>
                      <a:pt x="98" y="735"/>
                    </a:lnTo>
                    <a:lnTo>
                      <a:pt x="83" y="733"/>
                    </a:lnTo>
                    <a:lnTo>
                      <a:pt x="79" y="733"/>
                    </a:lnTo>
                    <a:lnTo>
                      <a:pt x="75" y="731"/>
                    </a:lnTo>
                    <a:lnTo>
                      <a:pt x="72" y="731"/>
                    </a:lnTo>
                    <a:lnTo>
                      <a:pt x="70" y="729"/>
                    </a:lnTo>
                    <a:lnTo>
                      <a:pt x="70" y="727"/>
                    </a:lnTo>
                    <a:lnTo>
                      <a:pt x="68" y="726"/>
                    </a:lnTo>
                    <a:lnTo>
                      <a:pt x="68" y="724"/>
                    </a:lnTo>
                    <a:lnTo>
                      <a:pt x="68" y="720"/>
                    </a:lnTo>
                    <a:lnTo>
                      <a:pt x="70" y="718"/>
                    </a:lnTo>
                    <a:lnTo>
                      <a:pt x="70" y="716"/>
                    </a:lnTo>
                    <a:lnTo>
                      <a:pt x="70" y="714"/>
                    </a:lnTo>
                    <a:lnTo>
                      <a:pt x="70" y="712"/>
                    </a:lnTo>
                    <a:lnTo>
                      <a:pt x="68" y="712"/>
                    </a:lnTo>
                    <a:lnTo>
                      <a:pt x="66" y="712"/>
                    </a:lnTo>
                    <a:lnTo>
                      <a:pt x="58" y="714"/>
                    </a:lnTo>
                    <a:lnTo>
                      <a:pt x="51" y="718"/>
                    </a:lnTo>
                    <a:lnTo>
                      <a:pt x="49" y="718"/>
                    </a:lnTo>
                    <a:lnTo>
                      <a:pt x="47" y="718"/>
                    </a:lnTo>
                    <a:lnTo>
                      <a:pt x="45" y="716"/>
                    </a:lnTo>
                    <a:lnTo>
                      <a:pt x="41" y="714"/>
                    </a:lnTo>
                    <a:lnTo>
                      <a:pt x="40" y="712"/>
                    </a:lnTo>
                    <a:lnTo>
                      <a:pt x="38" y="711"/>
                    </a:lnTo>
                    <a:lnTo>
                      <a:pt x="36" y="707"/>
                    </a:lnTo>
                    <a:lnTo>
                      <a:pt x="34" y="705"/>
                    </a:lnTo>
                    <a:lnTo>
                      <a:pt x="34" y="701"/>
                    </a:lnTo>
                    <a:lnTo>
                      <a:pt x="36" y="697"/>
                    </a:lnTo>
                    <a:lnTo>
                      <a:pt x="38" y="695"/>
                    </a:lnTo>
                    <a:lnTo>
                      <a:pt x="40" y="692"/>
                    </a:lnTo>
                    <a:lnTo>
                      <a:pt x="43" y="688"/>
                    </a:lnTo>
                    <a:lnTo>
                      <a:pt x="47" y="684"/>
                    </a:lnTo>
                    <a:lnTo>
                      <a:pt x="55" y="680"/>
                    </a:lnTo>
                    <a:lnTo>
                      <a:pt x="66" y="628"/>
                    </a:lnTo>
                    <a:lnTo>
                      <a:pt x="64" y="620"/>
                    </a:lnTo>
                    <a:lnTo>
                      <a:pt x="58" y="605"/>
                    </a:lnTo>
                    <a:lnTo>
                      <a:pt x="55" y="598"/>
                    </a:lnTo>
                    <a:lnTo>
                      <a:pt x="51" y="588"/>
                    </a:lnTo>
                    <a:lnTo>
                      <a:pt x="49" y="583"/>
                    </a:lnTo>
                    <a:lnTo>
                      <a:pt x="45" y="579"/>
                    </a:lnTo>
                    <a:lnTo>
                      <a:pt x="43" y="579"/>
                    </a:lnTo>
                    <a:lnTo>
                      <a:pt x="41" y="573"/>
                    </a:lnTo>
                    <a:lnTo>
                      <a:pt x="40" y="569"/>
                    </a:lnTo>
                    <a:lnTo>
                      <a:pt x="36" y="560"/>
                    </a:lnTo>
                    <a:lnTo>
                      <a:pt x="28" y="543"/>
                    </a:lnTo>
                    <a:lnTo>
                      <a:pt x="23" y="522"/>
                    </a:lnTo>
                    <a:lnTo>
                      <a:pt x="15" y="502"/>
                    </a:lnTo>
                    <a:lnTo>
                      <a:pt x="11" y="481"/>
                    </a:lnTo>
                    <a:lnTo>
                      <a:pt x="9" y="474"/>
                    </a:lnTo>
                    <a:lnTo>
                      <a:pt x="9" y="466"/>
                    </a:lnTo>
                    <a:lnTo>
                      <a:pt x="9" y="464"/>
                    </a:lnTo>
                    <a:lnTo>
                      <a:pt x="9" y="460"/>
                    </a:lnTo>
                    <a:lnTo>
                      <a:pt x="9" y="458"/>
                    </a:lnTo>
                    <a:lnTo>
                      <a:pt x="11" y="457"/>
                    </a:lnTo>
                    <a:lnTo>
                      <a:pt x="13" y="455"/>
                    </a:lnTo>
                    <a:lnTo>
                      <a:pt x="13" y="451"/>
                    </a:lnTo>
                    <a:lnTo>
                      <a:pt x="15" y="447"/>
                    </a:lnTo>
                    <a:lnTo>
                      <a:pt x="15" y="443"/>
                    </a:lnTo>
                    <a:lnTo>
                      <a:pt x="17" y="436"/>
                    </a:lnTo>
                    <a:lnTo>
                      <a:pt x="17" y="428"/>
                    </a:lnTo>
                    <a:lnTo>
                      <a:pt x="15" y="421"/>
                    </a:lnTo>
                    <a:lnTo>
                      <a:pt x="13" y="413"/>
                    </a:lnTo>
                    <a:lnTo>
                      <a:pt x="13" y="408"/>
                    </a:lnTo>
                    <a:lnTo>
                      <a:pt x="11" y="404"/>
                    </a:lnTo>
                    <a:lnTo>
                      <a:pt x="9" y="400"/>
                    </a:lnTo>
                    <a:lnTo>
                      <a:pt x="6" y="393"/>
                    </a:lnTo>
                    <a:lnTo>
                      <a:pt x="4" y="383"/>
                    </a:lnTo>
                    <a:lnTo>
                      <a:pt x="2" y="372"/>
                    </a:lnTo>
                    <a:lnTo>
                      <a:pt x="0" y="366"/>
                    </a:lnTo>
                    <a:lnTo>
                      <a:pt x="0" y="361"/>
                    </a:lnTo>
                    <a:lnTo>
                      <a:pt x="0" y="355"/>
                    </a:lnTo>
                    <a:lnTo>
                      <a:pt x="2" y="351"/>
                    </a:lnTo>
                    <a:lnTo>
                      <a:pt x="2" y="346"/>
                    </a:lnTo>
                    <a:lnTo>
                      <a:pt x="4" y="342"/>
                    </a:lnTo>
                    <a:lnTo>
                      <a:pt x="6" y="338"/>
                    </a:lnTo>
                    <a:lnTo>
                      <a:pt x="9" y="334"/>
                    </a:lnTo>
                    <a:lnTo>
                      <a:pt x="17" y="331"/>
                    </a:lnTo>
                    <a:lnTo>
                      <a:pt x="26" y="323"/>
                    </a:lnTo>
                    <a:lnTo>
                      <a:pt x="36" y="316"/>
                    </a:lnTo>
                    <a:lnTo>
                      <a:pt x="45" y="306"/>
                    </a:lnTo>
                    <a:lnTo>
                      <a:pt x="60" y="293"/>
                    </a:lnTo>
                    <a:lnTo>
                      <a:pt x="66" y="287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47" name="Freeform 524"/>
            <p:cNvSpPr>
              <a:spLocks/>
            </p:cNvSpPr>
            <p:nvPr/>
          </p:nvSpPr>
          <p:spPr bwMode="auto">
            <a:xfrm>
              <a:off x="2366" y="2820"/>
              <a:ext cx="15" cy="30"/>
            </a:xfrm>
            <a:custGeom>
              <a:avLst/>
              <a:gdLst>
                <a:gd name="T0" fmla="*/ 1 w 30"/>
                <a:gd name="T1" fmla="*/ 0 h 73"/>
                <a:gd name="T2" fmla="*/ 2 w 30"/>
                <a:gd name="T3" fmla="*/ 0 h 73"/>
                <a:gd name="T4" fmla="*/ 2 w 30"/>
                <a:gd name="T5" fmla="*/ 0 h 73"/>
                <a:gd name="T6" fmla="*/ 2 w 30"/>
                <a:gd name="T7" fmla="*/ 0 h 73"/>
                <a:gd name="T8" fmla="*/ 2 w 30"/>
                <a:gd name="T9" fmla="*/ 0 h 73"/>
                <a:gd name="T10" fmla="*/ 2 w 30"/>
                <a:gd name="T11" fmla="*/ 0 h 73"/>
                <a:gd name="T12" fmla="*/ 2 w 30"/>
                <a:gd name="T13" fmla="*/ 0 h 73"/>
                <a:gd name="T14" fmla="*/ 2 w 30"/>
                <a:gd name="T15" fmla="*/ 0 h 73"/>
                <a:gd name="T16" fmla="*/ 2 w 30"/>
                <a:gd name="T17" fmla="*/ 1 h 73"/>
                <a:gd name="T18" fmla="*/ 2 w 30"/>
                <a:gd name="T19" fmla="*/ 1 h 73"/>
                <a:gd name="T20" fmla="*/ 2 w 30"/>
                <a:gd name="T21" fmla="*/ 1 h 73"/>
                <a:gd name="T22" fmla="*/ 2 w 30"/>
                <a:gd name="T23" fmla="*/ 1 h 73"/>
                <a:gd name="T24" fmla="*/ 2 w 30"/>
                <a:gd name="T25" fmla="*/ 2 h 73"/>
                <a:gd name="T26" fmla="*/ 2 w 30"/>
                <a:gd name="T27" fmla="*/ 2 h 73"/>
                <a:gd name="T28" fmla="*/ 2 w 30"/>
                <a:gd name="T29" fmla="*/ 2 h 73"/>
                <a:gd name="T30" fmla="*/ 2 w 30"/>
                <a:gd name="T31" fmla="*/ 2 h 73"/>
                <a:gd name="T32" fmla="*/ 2 w 30"/>
                <a:gd name="T33" fmla="*/ 2 h 73"/>
                <a:gd name="T34" fmla="*/ 2 w 30"/>
                <a:gd name="T35" fmla="*/ 2 h 73"/>
                <a:gd name="T36" fmla="*/ 2 w 30"/>
                <a:gd name="T37" fmla="*/ 2 h 73"/>
                <a:gd name="T38" fmla="*/ 2 w 30"/>
                <a:gd name="T39" fmla="*/ 2 h 73"/>
                <a:gd name="T40" fmla="*/ 1 w 30"/>
                <a:gd name="T41" fmla="*/ 2 h 73"/>
                <a:gd name="T42" fmla="*/ 1 w 30"/>
                <a:gd name="T43" fmla="*/ 2 h 73"/>
                <a:gd name="T44" fmla="*/ 1 w 30"/>
                <a:gd name="T45" fmla="*/ 2 h 73"/>
                <a:gd name="T46" fmla="*/ 1 w 30"/>
                <a:gd name="T47" fmla="*/ 2 h 73"/>
                <a:gd name="T48" fmla="*/ 1 w 30"/>
                <a:gd name="T49" fmla="*/ 2 h 73"/>
                <a:gd name="T50" fmla="*/ 1 w 30"/>
                <a:gd name="T51" fmla="*/ 2 h 73"/>
                <a:gd name="T52" fmla="*/ 1 w 30"/>
                <a:gd name="T53" fmla="*/ 2 h 73"/>
                <a:gd name="T54" fmla="*/ 1 w 30"/>
                <a:gd name="T55" fmla="*/ 2 h 73"/>
                <a:gd name="T56" fmla="*/ 1 w 30"/>
                <a:gd name="T57" fmla="*/ 2 h 73"/>
                <a:gd name="T58" fmla="*/ 0 w 30"/>
                <a:gd name="T59" fmla="*/ 1 h 73"/>
                <a:gd name="T60" fmla="*/ 0 w 30"/>
                <a:gd name="T61" fmla="*/ 1 h 73"/>
                <a:gd name="T62" fmla="*/ 0 w 30"/>
                <a:gd name="T63" fmla="*/ 1 h 73"/>
                <a:gd name="T64" fmla="*/ 1 w 30"/>
                <a:gd name="T65" fmla="*/ 1 h 73"/>
                <a:gd name="T66" fmla="*/ 1 w 30"/>
                <a:gd name="T67" fmla="*/ 0 h 73"/>
                <a:gd name="T68" fmla="*/ 1 w 30"/>
                <a:gd name="T69" fmla="*/ 0 h 73"/>
                <a:gd name="T70" fmla="*/ 1 w 30"/>
                <a:gd name="T71" fmla="*/ 0 h 73"/>
                <a:gd name="T72" fmla="*/ 1 w 30"/>
                <a:gd name="T73" fmla="*/ 0 h 73"/>
                <a:gd name="T74" fmla="*/ 1 w 30"/>
                <a:gd name="T75" fmla="*/ 0 h 73"/>
                <a:gd name="T76" fmla="*/ 1 w 30"/>
                <a:gd name="T77" fmla="*/ 0 h 73"/>
                <a:gd name="T78" fmla="*/ 1 w 30"/>
                <a:gd name="T79" fmla="*/ 0 h 73"/>
                <a:gd name="T80" fmla="*/ 1 w 30"/>
                <a:gd name="T81" fmla="*/ 0 h 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"/>
                <a:gd name="T124" fmla="*/ 0 h 73"/>
                <a:gd name="T125" fmla="*/ 30 w 30"/>
                <a:gd name="T126" fmla="*/ 73 h 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" h="73">
                  <a:moveTo>
                    <a:pt x="15" y="0"/>
                  </a:move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6" y="11"/>
                  </a:lnTo>
                  <a:lnTo>
                    <a:pt x="28" y="15"/>
                  </a:lnTo>
                  <a:lnTo>
                    <a:pt x="28" y="22"/>
                  </a:lnTo>
                  <a:lnTo>
                    <a:pt x="30" y="28"/>
                  </a:lnTo>
                  <a:lnTo>
                    <a:pt x="30" y="36"/>
                  </a:lnTo>
                  <a:lnTo>
                    <a:pt x="30" y="43"/>
                  </a:lnTo>
                  <a:lnTo>
                    <a:pt x="28" y="51"/>
                  </a:lnTo>
                  <a:lnTo>
                    <a:pt x="28" y="56"/>
                  </a:lnTo>
                  <a:lnTo>
                    <a:pt x="26" y="62"/>
                  </a:lnTo>
                  <a:lnTo>
                    <a:pt x="22" y="66"/>
                  </a:lnTo>
                  <a:lnTo>
                    <a:pt x="21" y="69"/>
                  </a:lnTo>
                  <a:lnTo>
                    <a:pt x="19" y="71"/>
                  </a:lnTo>
                  <a:lnTo>
                    <a:pt x="19" y="73"/>
                  </a:lnTo>
                  <a:lnTo>
                    <a:pt x="17" y="73"/>
                  </a:lnTo>
                  <a:lnTo>
                    <a:pt x="15" y="73"/>
                  </a:lnTo>
                  <a:lnTo>
                    <a:pt x="13" y="73"/>
                  </a:lnTo>
                  <a:lnTo>
                    <a:pt x="11" y="73"/>
                  </a:lnTo>
                  <a:lnTo>
                    <a:pt x="11" y="71"/>
                  </a:lnTo>
                  <a:lnTo>
                    <a:pt x="9" y="69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2" y="56"/>
                  </a:lnTo>
                  <a:lnTo>
                    <a:pt x="2" y="51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6" y="6"/>
                  </a:lnTo>
                  <a:lnTo>
                    <a:pt x="9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8" name="Freeform 525"/>
            <p:cNvSpPr>
              <a:spLocks/>
            </p:cNvSpPr>
            <p:nvPr/>
          </p:nvSpPr>
          <p:spPr bwMode="auto">
            <a:xfrm>
              <a:off x="2366" y="2820"/>
              <a:ext cx="15" cy="30"/>
            </a:xfrm>
            <a:custGeom>
              <a:avLst/>
              <a:gdLst>
                <a:gd name="T0" fmla="*/ 1 w 30"/>
                <a:gd name="T1" fmla="*/ 0 h 73"/>
                <a:gd name="T2" fmla="*/ 2 w 30"/>
                <a:gd name="T3" fmla="*/ 0 h 73"/>
                <a:gd name="T4" fmla="*/ 2 w 30"/>
                <a:gd name="T5" fmla="*/ 0 h 73"/>
                <a:gd name="T6" fmla="*/ 2 w 30"/>
                <a:gd name="T7" fmla="*/ 0 h 73"/>
                <a:gd name="T8" fmla="*/ 2 w 30"/>
                <a:gd name="T9" fmla="*/ 0 h 73"/>
                <a:gd name="T10" fmla="*/ 2 w 30"/>
                <a:gd name="T11" fmla="*/ 0 h 73"/>
                <a:gd name="T12" fmla="*/ 2 w 30"/>
                <a:gd name="T13" fmla="*/ 0 h 73"/>
                <a:gd name="T14" fmla="*/ 2 w 30"/>
                <a:gd name="T15" fmla="*/ 0 h 73"/>
                <a:gd name="T16" fmla="*/ 2 w 30"/>
                <a:gd name="T17" fmla="*/ 1 h 73"/>
                <a:gd name="T18" fmla="*/ 2 w 30"/>
                <a:gd name="T19" fmla="*/ 1 h 73"/>
                <a:gd name="T20" fmla="*/ 2 w 30"/>
                <a:gd name="T21" fmla="*/ 1 h 73"/>
                <a:gd name="T22" fmla="*/ 2 w 30"/>
                <a:gd name="T23" fmla="*/ 1 h 73"/>
                <a:gd name="T24" fmla="*/ 2 w 30"/>
                <a:gd name="T25" fmla="*/ 2 h 73"/>
                <a:gd name="T26" fmla="*/ 2 w 30"/>
                <a:gd name="T27" fmla="*/ 2 h 73"/>
                <a:gd name="T28" fmla="*/ 2 w 30"/>
                <a:gd name="T29" fmla="*/ 2 h 73"/>
                <a:gd name="T30" fmla="*/ 2 w 30"/>
                <a:gd name="T31" fmla="*/ 2 h 73"/>
                <a:gd name="T32" fmla="*/ 2 w 30"/>
                <a:gd name="T33" fmla="*/ 2 h 73"/>
                <a:gd name="T34" fmla="*/ 2 w 30"/>
                <a:gd name="T35" fmla="*/ 2 h 73"/>
                <a:gd name="T36" fmla="*/ 2 w 30"/>
                <a:gd name="T37" fmla="*/ 2 h 73"/>
                <a:gd name="T38" fmla="*/ 2 w 30"/>
                <a:gd name="T39" fmla="*/ 2 h 73"/>
                <a:gd name="T40" fmla="*/ 1 w 30"/>
                <a:gd name="T41" fmla="*/ 2 h 73"/>
                <a:gd name="T42" fmla="*/ 1 w 30"/>
                <a:gd name="T43" fmla="*/ 2 h 73"/>
                <a:gd name="T44" fmla="*/ 1 w 30"/>
                <a:gd name="T45" fmla="*/ 2 h 73"/>
                <a:gd name="T46" fmla="*/ 1 w 30"/>
                <a:gd name="T47" fmla="*/ 2 h 73"/>
                <a:gd name="T48" fmla="*/ 1 w 30"/>
                <a:gd name="T49" fmla="*/ 2 h 73"/>
                <a:gd name="T50" fmla="*/ 1 w 30"/>
                <a:gd name="T51" fmla="*/ 2 h 73"/>
                <a:gd name="T52" fmla="*/ 1 w 30"/>
                <a:gd name="T53" fmla="*/ 2 h 73"/>
                <a:gd name="T54" fmla="*/ 1 w 30"/>
                <a:gd name="T55" fmla="*/ 2 h 73"/>
                <a:gd name="T56" fmla="*/ 1 w 30"/>
                <a:gd name="T57" fmla="*/ 2 h 73"/>
                <a:gd name="T58" fmla="*/ 0 w 30"/>
                <a:gd name="T59" fmla="*/ 1 h 73"/>
                <a:gd name="T60" fmla="*/ 0 w 30"/>
                <a:gd name="T61" fmla="*/ 1 h 73"/>
                <a:gd name="T62" fmla="*/ 0 w 30"/>
                <a:gd name="T63" fmla="*/ 1 h 73"/>
                <a:gd name="T64" fmla="*/ 1 w 30"/>
                <a:gd name="T65" fmla="*/ 1 h 73"/>
                <a:gd name="T66" fmla="*/ 1 w 30"/>
                <a:gd name="T67" fmla="*/ 0 h 73"/>
                <a:gd name="T68" fmla="*/ 1 w 30"/>
                <a:gd name="T69" fmla="*/ 0 h 73"/>
                <a:gd name="T70" fmla="*/ 1 w 30"/>
                <a:gd name="T71" fmla="*/ 0 h 73"/>
                <a:gd name="T72" fmla="*/ 1 w 30"/>
                <a:gd name="T73" fmla="*/ 0 h 73"/>
                <a:gd name="T74" fmla="*/ 1 w 30"/>
                <a:gd name="T75" fmla="*/ 0 h 73"/>
                <a:gd name="T76" fmla="*/ 1 w 30"/>
                <a:gd name="T77" fmla="*/ 0 h 73"/>
                <a:gd name="T78" fmla="*/ 1 w 30"/>
                <a:gd name="T79" fmla="*/ 0 h 73"/>
                <a:gd name="T80" fmla="*/ 1 w 30"/>
                <a:gd name="T81" fmla="*/ 0 h 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"/>
                <a:gd name="T124" fmla="*/ 0 h 73"/>
                <a:gd name="T125" fmla="*/ 30 w 30"/>
                <a:gd name="T126" fmla="*/ 73 h 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" h="73">
                  <a:moveTo>
                    <a:pt x="15" y="0"/>
                  </a:moveTo>
                  <a:lnTo>
                    <a:pt x="17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6" y="11"/>
                  </a:lnTo>
                  <a:lnTo>
                    <a:pt x="28" y="15"/>
                  </a:lnTo>
                  <a:lnTo>
                    <a:pt x="28" y="22"/>
                  </a:lnTo>
                  <a:lnTo>
                    <a:pt x="30" y="28"/>
                  </a:lnTo>
                  <a:lnTo>
                    <a:pt x="30" y="36"/>
                  </a:lnTo>
                  <a:lnTo>
                    <a:pt x="30" y="43"/>
                  </a:lnTo>
                  <a:lnTo>
                    <a:pt x="28" y="51"/>
                  </a:lnTo>
                  <a:lnTo>
                    <a:pt x="28" y="56"/>
                  </a:lnTo>
                  <a:lnTo>
                    <a:pt x="26" y="62"/>
                  </a:lnTo>
                  <a:lnTo>
                    <a:pt x="22" y="66"/>
                  </a:lnTo>
                  <a:lnTo>
                    <a:pt x="21" y="69"/>
                  </a:lnTo>
                  <a:lnTo>
                    <a:pt x="19" y="71"/>
                  </a:lnTo>
                  <a:lnTo>
                    <a:pt x="19" y="73"/>
                  </a:lnTo>
                  <a:lnTo>
                    <a:pt x="17" y="73"/>
                  </a:lnTo>
                  <a:lnTo>
                    <a:pt x="15" y="73"/>
                  </a:lnTo>
                  <a:lnTo>
                    <a:pt x="13" y="73"/>
                  </a:lnTo>
                  <a:lnTo>
                    <a:pt x="11" y="73"/>
                  </a:lnTo>
                  <a:lnTo>
                    <a:pt x="11" y="71"/>
                  </a:lnTo>
                  <a:lnTo>
                    <a:pt x="9" y="69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2" y="56"/>
                  </a:lnTo>
                  <a:lnTo>
                    <a:pt x="2" y="51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6" y="6"/>
                  </a:lnTo>
                  <a:lnTo>
                    <a:pt x="9" y="4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9" name="Freeform 526"/>
            <p:cNvSpPr>
              <a:spLocks/>
            </p:cNvSpPr>
            <p:nvPr/>
          </p:nvSpPr>
          <p:spPr bwMode="auto">
            <a:xfrm>
              <a:off x="2419" y="2807"/>
              <a:ext cx="15" cy="12"/>
            </a:xfrm>
            <a:custGeom>
              <a:avLst/>
              <a:gdLst>
                <a:gd name="T0" fmla="*/ 0 w 31"/>
                <a:gd name="T1" fmla="*/ 1 h 28"/>
                <a:gd name="T2" fmla="*/ 1 w 31"/>
                <a:gd name="T3" fmla="*/ 1 h 28"/>
                <a:gd name="T4" fmla="*/ 1 w 31"/>
                <a:gd name="T5" fmla="*/ 1 h 28"/>
                <a:gd name="T6" fmla="*/ 1 w 31"/>
                <a:gd name="T7" fmla="*/ 1 h 28"/>
                <a:gd name="T8" fmla="*/ 1 w 31"/>
                <a:gd name="T9" fmla="*/ 1 h 28"/>
                <a:gd name="T10" fmla="*/ 1 w 31"/>
                <a:gd name="T11" fmla="*/ 1 h 28"/>
                <a:gd name="T12" fmla="*/ 1 w 31"/>
                <a:gd name="T13" fmla="*/ 0 h 28"/>
                <a:gd name="T14" fmla="*/ 1 w 31"/>
                <a:gd name="T15" fmla="*/ 0 h 28"/>
                <a:gd name="T16" fmla="*/ 1 w 31"/>
                <a:gd name="T17" fmla="*/ 0 h 28"/>
                <a:gd name="T18" fmla="*/ 1 w 31"/>
                <a:gd name="T19" fmla="*/ 0 h 28"/>
                <a:gd name="T20" fmla="*/ 1 w 31"/>
                <a:gd name="T21" fmla="*/ 0 h 28"/>
                <a:gd name="T22" fmla="*/ 1 w 31"/>
                <a:gd name="T23" fmla="*/ 0 h 28"/>
                <a:gd name="T24" fmla="*/ 1 w 31"/>
                <a:gd name="T25" fmla="*/ 0 h 28"/>
                <a:gd name="T26" fmla="*/ 1 w 31"/>
                <a:gd name="T27" fmla="*/ 0 h 28"/>
                <a:gd name="T28" fmla="*/ 1 w 31"/>
                <a:gd name="T29" fmla="*/ 0 h 28"/>
                <a:gd name="T30" fmla="*/ 1 w 31"/>
                <a:gd name="T31" fmla="*/ 0 h 28"/>
                <a:gd name="T32" fmla="*/ 0 w 31"/>
                <a:gd name="T33" fmla="*/ 0 h 28"/>
                <a:gd name="T34" fmla="*/ 0 w 31"/>
                <a:gd name="T35" fmla="*/ 0 h 28"/>
                <a:gd name="T36" fmla="*/ 0 w 31"/>
                <a:gd name="T37" fmla="*/ 0 h 28"/>
                <a:gd name="T38" fmla="*/ 0 w 31"/>
                <a:gd name="T39" fmla="*/ 0 h 28"/>
                <a:gd name="T40" fmla="*/ 0 w 31"/>
                <a:gd name="T41" fmla="*/ 0 h 28"/>
                <a:gd name="T42" fmla="*/ 0 w 31"/>
                <a:gd name="T43" fmla="*/ 0 h 28"/>
                <a:gd name="T44" fmla="*/ 0 w 31"/>
                <a:gd name="T45" fmla="*/ 0 h 28"/>
                <a:gd name="T46" fmla="*/ 0 w 31"/>
                <a:gd name="T47" fmla="*/ 0 h 28"/>
                <a:gd name="T48" fmla="*/ 0 w 31"/>
                <a:gd name="T49" fmla="*/ 0 h 28"/>
                <a:gd name="T50" fmla="*/ 0 w 31"/>
                <a:gd name="T51" fmla="*/ 0 h 28"/>
                <a:gd name="T52" fmla="*/ 0 w 31"/>
                <a:gd name="T53" fmla="*/ 0 h 28"/>
                <a:gd name="T54" fmla="*/ 0 w 31"/>
                <a:gd name="T55" fmla="*/ 1 h 28"/>
                <a:gd name="T56" fmla="*/ 0 w 31"/>
                <a:gd name="T57" fmla="*/ 1 h 28"/>
                <a:gd name="T58" fmla="*/ 0 w 31"/>
                <a:gd name="T59" fmla="*/ 1 h 28"/>
                <a:gd name="T60" fmla="*/ 0 w 31"/>
                <a:gd name="T61" fmla="*/ 1 h 28"/>
                <a:gd name="T62" fmla="*/ 0 w 31"/>
                <a:gd name="T63" fmla="*/ 1 h 28"/>
                <a:gd name="T64" fmla="*/ 0 w 31"/>
                <a:gd name="T65" fmla="*/ 1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"/>
                <a:gd name="T100" fmla="*/ 0 h 28"/>
                <a:gd name="T101" fmla="*/ 31 w 31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" h="28">
                  <a:moveTo>
                    <a:pt x="15" y="28"/>
                  </a:moveTo>
                  <a:lnTo>
                    <a:pt x="19" y="28"/>
                  </a:lnTo>
                  <a:lnTo>
                    <a:pt x="21" y="26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3"/>
                  </a:lnTo>
                  <a:lnTo>
                    <a:pt x="29" y="19"/>
                  </a:lnTo>
                  <a:lnTo>
                    <a:pt x="31" y="17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29" y="9"/>
                  </a:lnTo>
                  <a:lnTo>
                    <a:pt x="29" y="6"/>
                  </a:lnTo>
                  <a:lnTo>
                    <a:pt x="27" y="4"/>
                  </a:lnTo>
                  <a:lnTo>
                    <a:pt x="25" y="4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8"/>
                  </a:lnTo>
                  <a:lnTo>
                    <a:pt x="15" y="2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0" name="Freeform 527"/>
            <p:cNvSpPr>
              <a:spLocks/>
            </p:cNvSpPr>
            <p:nvPr/>
          </p:nvSpPr>
          <p:spPr bwMode="auto">
            <a:xfrm>
              <a:off x="2419" y="2807"/>
              <a:ext cx="15" cy="12"/>
            </a:xfrm>
            <a:custGeom>
              <a:avLst/>
              <a:gdLst>
                <a:gd name="T0" fmla="*/ 0 w 31"/>
                <a:gd name="T1" fmla="*/ 1 h 28"/>
                <a:gd name="T2" fmla="*/ 1 w 31"/>
                <a:gd name="T3" fmla="*/ 1 h 28"/>
                <a:gd name="T4" fmla="*/ 1 w 31"/>
                <a:gd name="T5" fmla="*/ 1 h 28"/>
                <a:gd name="T6" fmla="*/ 1 w 31"/>
                <a:gd name="T7" fmla="*/ 1 h 28"/>
                <a:gd name="T8" fmla="*/ 1 w 31"/>
                <a:gd name="T9" fmla="*/ 1 h 28"/>
                <a:gd name="T10" fmla="*/ 1 w 31"/>
                <a:gd name="T11" fmla="*/ 1 h 28"/>
                <a:gd name="T12" fmla="*/ 1 w 31"/>
                <a:gd name="T13" fmla="*/ 0 h 28"/>
                <a:gd name="T14" fmla="*/ 1 w 31"/>
                <a:gd name="T15" fmla="*/ 0 h 28"/>
                <a:gd name="T16" fmla="*/ 1 w 31"/>
                <a:gd name="T17" fmla="*/ 0 h 28"/>
                <a:gd name="T18" fmla="*/ 1 w 31"/>
                <a:gd name="T19" fmla="*/ 0 h 28"/>
                <a:gd name="T20" fmla="*/ 1 w 31"/>
                <a:gd name="T21" fmla="*/ 0 h 28"/>
                <a:gd name="T22" fmla="*/ 1 w 31"/>
                <a:gd name="T23" fmla="*/ 0 h 28"/>
                <a:gd name="T24" fmla="*/ 1 w 31"/>
                <a:gd name="T25" fmla="*/ 0 h 28"/>
                <a:gd name="T26" fmla="*/ 1 w 31"/>
                <a:gd name="T27" fmla="*/ 0 h 28"/>
                <a:gd name="T28" fmla="*/ 1 w 31"/>
                <a:gd name="T29" fmla="*/ 0 h 28"/>
                <a:gd name="T30" fmla="*/ 1 w 31"/>
                <a:gd name="T31" fmla="*/ 0 h 28"/>
                <a:gd name="T32" fmla="*/ 0 w 31"/>
                <a:gd name="T33" fmla="*/ 0 h 28"/>
                <a:gd name="T34" fmla="*/ 0 w 31"/>
                <a:gd name="T35" fmla="*/ 0 h 28"/>
                <a:gd name="T36" fmla="*/ 0 w 31"/>
                <a:gd name="T37" fmla="*/ 0 h 28"/>
                <a:gd name="T38" fmla="*/ 0 w 31"/>
                <a:gd name="T39" fmla="*/ 0 h 28"/>
                <a:gd name="T40" fmla="*/ 0 w 31"/>
                <a:gd name="T41" fmla="*/ 0 h 28"/>
                <a:gd name="T42" fmla="*/ 0 w 31"/>
                <a:gd name="T43" fmla="*/ 0 h 28"/>
                <a:gd name="T44" fmla="*/ 0 w 31"/>
                <a:gd name="T45" fmla="*/ 0 h 28"/>
                <a:gd name="T46" fmla="*/ 0 w 31"/>
                <a:gd name="T47" fmla="*/ 0 h 28"/>
                <a:gd name="T48" fmla="*/ 0 w 31"/>
                <a:gd name="T49" fmla="*/ 0 h 28"/>
                <a:gd name="T50" fmla="*/ 0 w 31"/>
                <a:gd name="T51" fmla="*/ 0 h 28"/>
                <a:gd name="T52" fmla="*/ 0 w 31"/>
                <a:gd name="T53" fmla="*/ 0 h 28"/>
                <a:gd name="T54" fmla="*/ 0 w 31"/>
                <a:gd name="T55" fmla="*/ 1 h 28"/>
                <a:gd name="T56" fmla="*/ 0 w 31"/>
                <a:gd name="T57" fmla="*/ 1 h 28"/>
                <a:gd name="T58" fmla="*/ 0 w 31"/>
                <a:gd name="T59" fmla="*/ 1 h 28"/>
                <a:gd name="T60" fmla="*/ 0 w 31"/>
                <a:gd name="T61" fmla="*/ 1 h 28"/>
                <a:gd name="T62" fmla="*/ 0 w 31"/>
                <a:gd name="T63" fmla="*/ 1 h 28"/>
                <a:gd name="T64" fmla="*/ 0 w 31"/>
                <a:gd name="T65" fmla="*/ 1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"/>
                <a:gd name="T100" fmla="*/ 0 h 28"/>
                <a:gd name="T101" fmla="*/ 31 w 31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" h="28">
                  <a:moveTo>
                    <a:pt x="15" y="28"/>
                  </a:moveTo>
                  <a:lnTo>
                    <a:pt x="19" y="28"/>
                  </a:lnTo>
                  <a:lnTo>
                    <a:pt x="21" y="26"/>
                  </a:lnTo>
                  <a:lnTo>
                    <a:pt x="25" y="26"/>
                  </a:lnTo>
                  <a:lnTo>
                    <a:pt x="27" y="24"/>
                  </a:lnTo>
                  <a:lnTo>
                    <a:pt x="29" y="23"/>
                  </a:lnTo>
                  <a:lnTo>
                    <a:pt x="29" y="19"/>
                  </a:lnTo>
                  <a:lnTo>
                    <a:pt x="31" y="17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29" y="9"/>
                  </a:lnTo>
                  <a:lnTo>
                    <a:pt x="29" y="6"/>
                  </a:lnTo>
                  <a:lnTo>
                    <a:pt x="27" y="4"/>
                  </a:lnTo>
                  <a:lnTo>
                    <a:pt x="25" y="4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8"/>
                  </a:lnTo>
                  <a:lnTo>
                    <a:pt x="15" y="2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1" name="Freeform 528"/>
            <p:cNvSpPr>
              <a:spLocks/>
            </p:cNvSpPr>
            <p:nvPr/>
          </p:nvSpPr>
          <p:spPr bwMode="auto">
            <a:xfrm>
              <a:off x="2439" y="2775"/>
              <a:ext cx="19" cy="7"/>
            </a:xfrm>
            <a:custGeom>
              <a:avLst/>
              <a:gdLst>
                <a:gd name="T0" fmla="*/ 2 w 36"/>
                <a:gd name="T1" fmla="*/ 0 h 17"/>
                <a:gd name="T2" fmla="*/ 2 w 36"/>
                <a:gd name="T3" fmla="*/ 0 h 17"/>
                <a:gd name="T4" fmla="*/ 2 w 36"/>
                <a:gd name="T5" fmla="*/ 0 h 17"/>
                <a:gd name="T6" fmla="*/ 2 w 36"/>
                <a:gd name="T7" fmla="*/ 0 h 17"/>
                <a:gd name="T8" fmla="*/ 2 w 36"/>
                <a:gd name="T9" fmla="*/ 0 h 17"/>
                <a:gd name="T10" fmla="*/ 3 w 36"/>
                <a:gd name="T11" fmla="*/ 0 h 17"/>
                <a:gd name="T12" fmla="*/ 3 w 36"/>
                <a:gd name="T13" fmla="*/ 0 h 17"/>
                <a:gd name="T14" fmla="*/ 3 w 36"/>
                <a:gd name="T15" fmla="*/ 0 h 17"/>
                <a:gd name="T16" fmla="*/ 3 w 36"/>
                <a:gd name="T17" fmla="*/ 0 h 17"/>
                <a:gd name="T18" fmla="*/ 3 w 36"/>
                <a:gd name="T19" fmla="*/ 0 h 17"/>
                <a:gd name="T20" fmla="*/ 3 w 36"/>
                <a:gd name="T21" fmla="*/ 0 h 17"/>
                <a:gd name="T22" fmla="*/ 3 w 36"/>
                <a:gd name="T23" fmla="*/ 0 h 17"/>
                <a:gd name="T24" fmla="*/ 2 w 36"/>
                <a:gd name="T25" fmla="*/ 0 h 17"/>
                <a:gd name="T26" fmla="*/ 2 w 36"/>
                <a:gd name="T27" fmla="*/ 0 h 17"/>
                <a:gd name="T28" fmla="*/ 2 w 36"/>
                <a:gd name="T29" fmla="*/ 0 h 17"/>
                <a:gd name="T30" fmla="*/ 2 w 36"/>
                <a:gd name="T31" fmla="*/ 0 h 17"/>
                <a:gd name="T32" fmla="*/ 2 w 36"/>
                <a:gd name="T33" fmla="*/ 0 h 17"/>
                <a:gd name="T34" fmla="*/ 1 w 36"/>
                <a:gd name="T35" fmla="*/ 0 h 17"/>
                <a:gd name="T36" fmla="*/ 1 w 36"/>
                <a:gd name="T37" fmla="*/ 0 h 17"/>
                <a:gd name="T38" fmla="*/ 1 w 36"/>
                <a:gd name="T39" fmla="*/ 0 h 17"/>
                <a:gd name="T40" fmla="*/ 1 w 36"/>
                <a:gd name="T41" fmla="*/ 0 h 17"/>
                <a:gd name="T42" fmla="*/ 1 w 36"/>
                <a:gd name="T43" fmla="*/ 0 h 17"/>
                <a:gd name="T44" fmla="*/ 1 w 36"/>
                <a:gd name="T45" fmla="*/ 0 h 17"/>
                <a:gd name="T46" fmla="*/ 0 w 36"/>
                <a:gd name="T47" fmla="*/ 0 h 17"/>
                <a:gd name="T48" fmla="*/ 0 w 36"/>
                <a:gd name="T49" fmla="*/ 0 h 17"/>
                <a:gd name="T50" fmla="*/ 0 w 36"/>
                <a:gd name="T51" fmla="*/ 0 h 17"/>
                <a:gd name="T52" fmla="*/ 1 w 36"/>
                <a:gd name="T53" fmla="*/ 0 h 17"/>
                <a:gd name="T54" fmla="*/ 1 w 36"/>
                <a:gd name="T55" fmla="*/ 0 h 17"/>
                <a:gd name="T56" fmla="*/ 1 w 36"/>
                <a:gd name="T57" fmla="*/ 0 h 17"/>
                <a:gd name="T58" fmla="*/ 1 w 36"/>
                <a:gd name="T59" fmla="*/ 0 h 17"/>
                <a:gd name="T60" fmla="*/ 1 w 36"/>
                <a:gd name="T61" fmla="*/ 0 h 17"/>
                <a:gd name="T62" fmla="*/ 1 w 36"/>
                <a:gd name="T63" fmla="*/ 0 h 17"/>
                <a:gd name="T64" fmla="*/ 2 w 36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"/>
                <a:gd name="T100" fmla="*/ 0 h 17"/>
                <a:gd name="T101" fmla="*/ 36 w 36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" h="17">
                  <a:moveTo>
                    <a:pt x="17" y="17"/>
                  </a:moveTo>
                  <a:lnTo>
                    <a:pt x="21" y="17"/>
                  </a:lnTo>
                  <a:lnTo>
                    <a:pt x="24" y="17"/>
                  </a:lnTo>
                  <a:lnTo>
                    <a:pt x="26" y="15"/>
                  </a:lnTo>
                  <a:lnTo>
                    <a:pt x="30" y="15"/>
                  </a:lnTo>
                  <a:lnTo>
                    <a:pt x="32" y="13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4" y="13"/>
                  </a:lnTo>
                  <a:lnTo>
                    <a:pt x="6" y="15"/>
                  </a:lnTo>
                  <a:lnTo>
                    <a:pt x="7" y="15"/>
                  </a:lnTo>
                  <a:lnTo>
                    <a:pt x="9" y="17"/>
                  </a:lnTo>
                  <a:lnTo>
                    <a:pt x="13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2" name="Freeform 529"/>
            <p:cNvSpPr>
              <a:spLocks/>
            </p:cNvSpPr>
            <p:nvPr/>
          </p:nvSpPr>
          <p:spPr bwMode="auto">
            <a:xfrm>
              <a:off x="2439" y="2775"/>
              <a:ext cx="19" cy="7"/>
            </a:xfrm>
            <a:custGeom>
              <a:avLst/>
              <a:gdLst>
                <a:gd name="T0" fmla="*/ 2 w 36"/>
                <a:gd name="T1" fmla="*/ 0 h 17"/>
                <a:gd name="T2" fmla="*/ 2 w 36"/>
                <a:gd name="T3" fmla="*/ 0 h 17"/>
                <a:gd name="T4" fmla="*/ 2 w 36"/>
                <a:gd name="T5" fmla="*/ 0 h 17"/>
                <a:gd name="T6" fmla="*/ 2 w 36"/>
                <a:gd name="T7" fmla="*/ 0 h 17"/>
                <a:gd name="T8" fmla="*/ 2 w 36"/>
                <a:gd name="T9" fmla="*/ 0 h 17"/>
                <a:gd name="T10" fmla="*/ 3 w 36"/>
                <a:gd name="T11" fmla="*/ 0 h 17"/>
                <a:gd name="T12" fmla="*/ 3 w 36"/>
                <a:gd name="T13" fmla="*/ 0 h 17"/>
                <a:gd name="T14" fmla="*/ 3 w 36"/>
                <a:gd name="T15" fmla="*/ 0 h 17"/>
                <a:gd name="T16" fmla="*/ 3 w 36"/>
                <a:gd name="T17" fmla="*/ 0 h 17"/>
                <a:gd name="T18" fmla="*/ 3 w 36"/>
                <a:gd name="T19" fmla="*/ 0 h 17"/>
                <a:gd name="T20" fmla="*/ 3 w 36"/>
                <a:gd name="T21" fmla="*/ 0 h 17"/>
                <a:gd name="T22" fmla="*/ 3 w 36"/>
                <a:gd name="T23" fmla="*/ 0 h 17"/>
                <a:gd name="T24" fmla="*/ 2 w 36"/>
                <a:gd name="T25" fmla="*/ 0 h 17"/>
                <a:gd name="T26" fmla="*/ 2 w 36"/>
                <a:gd name="T27" fmla="*/ 0 h 17"/>
                <a:gd name="T28" fmla="*/ 2 w 36"/>
                <a:gd name="T29" fmla="*/ 0 h 17"/>
                <a:gd name="T30" fmla="*/ 2 w 36"/>
                <a:gd name="T31" fmla="*/ 0 h 17"/>
                <a:gd name="T32" fmla="*/ 2 w 36"/>
                <a:gd name="T33" fmla="*/ 0 h 17"/>
                <a:gd name="T34" fmla="*/ 1 w 36"/>
                <a:gd name="T35" fmla="*/ 0 h 17"/>
                <a:gd name="T36" fmla="*/ 1 w 36"/>
                <a:gd name="T37" fmla="*/ 0 h 17"/>
                <a:gd name="T38" fmla="*/ 1 w 36"/>
                <a:gd name="T39" fmla="*/ 0 h 17"/>
                <a:gd name="T40" fmla="*/ 1 w 36"/>
                <a:gd name="T41" fmla="*/ 0 h 17"/>
                <a:gd name="T42" fmla="*/ 1 w 36"/>
                <a:gd name="T43" fmla="*/ 0 h 17"/>
                <a:gd name="T44" fmla="*/ 1 w 36"/>
                <a:gd name="T45" fmla="*/ 0 h 17"/>
                <a:gd name="T46" fmla="*/ 0 w 36"/>
                <a:gd name="T47" fmla="*/ 0 h 17"/>
                <a:gd name="T48" fmla="*/ 0 w 36"/>
                <a:gd name="T49" fmla="*/ 0 h 17"/>
                <a:gd name="T50" fmla="*/ 0 w 36"/>
                <a:gd name="T51" fmla="*/ 0 h 17"/>
                <a:gd name="T52" fmla="*/ 1 w 36"/>
                <a:gd name="T53" fmla="*/ 0 h 17"/>
                <a:gd name="T54" fmla="*/ 1 w 36"/>
                <a:gd name="T55" fmla="*/ 0 h 17"/>
                <a:gd name="T56" fmla="*/ 1 w 36"/>
                <a:gd name="T57" fmla="*/ 0 h 17"/>
                <a:gd name="T58" fmla="*/ 1 w 36"/>
                <a:gd name="T59" fmla="*/ 0 h 17"/>
                <a:gd name="T60" fmla="*/ 1 w 36"/>
                <a:gd name="T61" fmla="*/ 0 h 17"/>
                <a:gd name="T62" fmla="*/ 1 w 36"/>
                <a:gd name="T63" fmla="*/ 0 h 17"/>
                <a:gd name="T64" fmla="*/ 2 w 36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"/>
                <a:gd name="T100" fmla="*/ 0 h 17"/>
                <a:gd name="T101" fmla="*/ 36 w 36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" h="17">
                  <a:moveTo>
                    <a:pt x="17" y="17"/>
                  </a:moveTo>
                  <a:lnTo>
                    <a:pt x="21" y="17"/>
                  </a:lnTo>
                  <a:lnTo>
                    <a:pt x="24" y="17"/>
                  </a:lnTo>
                  <a:lnTo>
                    <a:pt x="26" y="15"/>
                  </a:lnTo>
                  <a:lnTo>
                    <a:pt x="30" y="15"/>
                  </a:lnTo>
                  <a:lnTo>
                    <a:pt x="32" y="13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4" y="13"/>
                  </a:lnTo>
                  <a:lnTo>
                    <a:pt x="6" y="15"/>
                  </a:lnTo>
                  <a:lnTo>
                    <a:pt x="7" y="15"/>
                  </a:lnTo>
                  <a:lnTo>
                    <a:pt x="9" y="17"/>
                  </a:lnTo>
                  <a:lnTo>
                    <a:pt x="13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3" name="Freeform 530"/>
            <p:cNvSpPr>
              <a:spLocks/>
            </p:cNvSpPr>
            <p:nvPr/>
          </p:nvSpPr>
          <p:spPr bwMode="auto">
            <a:xfrm>
              <a:off x="2485" y="2744"/>
              <a:ext cx="11" cy="10"/>
            </a:xfrm>
            <a:custGeom>
              <a:avLst/>
              <a:gdLst>
                <a:gd name="T0" fmla="*/ 0 w 23"/>
                <a:gd name="T1" fmla="*/ 1 h 25"/>
                <a:gd name="T2" fmla="*/ 0 w 23"/>
                <a:gd name="T3" fmla="*/ 1 h 25"/>
                <a:gd name="T4" fmla="*/ 0 w 23"/>
                <a:gd name="T5" fmla="*/ 1 h 25"/>
                <a:gd name="T6" fmla="*/ 1 w 23"/>
                <a:gd name="T7" fmla="*/ 1 h 25"/>
                <a:gd name="T8" fmla="*/ 1 w 23"/>
                <a:gd name="T9" fmla="*/ 0 h 25"/>
                <a:gd name="T10" fmla="*/ 1 w 23"/>
                <a:gd name="T11" fmla="*/ 0 h 25"/>
                <a:gd name="T12" fmla="*/ 1 w 23"/>
                <a:gd name="T13" fmla="*/ 0 h 25"/>
                <a:gd name="T14" fmla="*/ 1 w 23"/>
                <a:gd name="T15" fmla="*/ 0 h 25"/>
                <a:gd name="T16" fmla="*/ 1 w 23"/>
                <a:gd name="T17" fmla="*/ 0 h 25"/>
                <a:gd name="T18" fmla="*/ 1 w 23"/>
                <a:gd name="T19" fmla="*/ 0 h 25"/>
                <a:gd name="T20" fmla="*/ 1 w 23"/>
                <a:gd name="T21" fmla="*/ 0 h 25"/>
                <a:gd name="T22" fmla="*/ 1 w 23"/>
                <a:gd name="T23" fmla="*/ 0 h 25"/>
                <a:gd name="T24" fmla="*/ 1 w 23"/>
                <a:gd name="T25" fmla="*/ 0 h 25"/>
                <a:gd name="T26" fmla="*/ 1 w 23"/>
                <a:gd name="T27" fmla="*/ 0 h 25"/>
                <a:gd name="T28" fmla="*/ 0 w 23"/>
                <a:gd name="T29" fmla="*/ 0 h 25"/>
                <a:gd name="T30" fmla="*/ 0 w 23"/>
                <a:gd name="T31" fmla="*/ 0 h 25"/>
                <a:gd name="T32" fmla="*/ 0 w 23"/>
                <a:gd name="T33" fmla="*/ 0 h 25"/>
                <a:gd name="T34" fmla="*/ 0 w 23"/>
                <a:gd name="T35" fmla="*/ 0 h 25"/>
                <a:gd name="T36" fmla="*/ 0 w 23"/>
                <a:gd name="T37" fmla="*/ 0 h 25"/>
                <a:gd name="T38" fmla="*/ 0 w 23"/>
                <a:gd name="T39" fmla="*/ 0 h 25"/>
                <a:gd name="T40" fmla="*/ 0 w 23"/>
                <a:gd name="T41" fmla="*/ 0 h 25"/>
                <a:gd name="T42" fmla="*/ 0 w 23"/>
                <a:gd name="T43" fmla="*/ 0 h 25"/>
                <a:gd name="T44" fmla="*/ 0 w 23"/>
                <a:gd name="T45" fmla="*/ 0 h 25"/>
                <a:gd name="T46" fmla="*/ 0 w 23"/>
                <a:gd name="T47" fmla="*/ 0 h 25"/>
                <a:gd name="T48" fmla="*/ 0 w 23"/>
                <a:gd name="T49" fmla="*/ 0 h 25"/>
                <a:gd name="T50" fmla="*/ 0 w 23"/>
                <a:gd name="T51" fmla="*/ 0 h 25"/>
                <a:gd name="T52" fmla="*/ 0 w 23"/>
                <a:gd name="T53" fmla="*/ 0 h 25"/>
                <a:gd name="T54" fmla="*/ 0 w 23"/>
                <a:gd name="T55" fmla="*/ 0 h 25"/>
                <a:gd name="T56" fmla="*/ 0 w 23"/>
                <a:gd name="T57" fmla="*/ 0 h 25"/>
                <a:gd name="T58" fmla="*/ 0 w 23"/>
                <a:gd name="T59" fmla="*/ 1 h 25"/>
                <a:gd name="T60" fmla="*/ 0 w 23"/>
                <a:gd name="T61" fmla="*/ 1 h 25"/>
                <a:gd name="T62" fmla="*/ 0 w 23"/>
                <a:gd name="T63" fmla="*/ 1 h 25"/>
                <a:gd name="T64" fmla="*/ 0 w 23"/>
                <a:gd name="T65" fmla="*/ 1 h 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"/>
                <a:gd name="T100" fmla="*/ 0 h 25"/>
                <a:gd name="T101" fmla="*/ 23 w 23"/>
                <a:gd name="T102" fmla="*/ 25 h 2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" h="25">
                  <a:moveTo>
                    <a:pt x="12" y="25"/>
                  </a:moveTo>
                  <a:lnTo>
                    <a:pt x="14" y="25"/>
                  </a:lnTo>
                  <a:lnTo>
                    <a:pt x="15" y="25"/>
                  </a:lnTo>
                  <a:lnTo>
                    <a:pt x="17" y="23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9"/>
                  </a:lnTo>
                  <a:lnTo>
                    <a:pt x="23" y="8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6" y="23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2" y="2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4" name="Freeform 531"/>
            <p:cNvSpPr>
              <a:spLocks/>
            </p:cNvSpPr>
            <p:nvPr/>
          </p:nvSpPr>
          <p:spPr bwMode="auto">
            <a:xfrm>
              <a:off x="2485" y="2744"/>
              <a:ext cx="11" cy="10"/>
            </a:xfrm>
            <a:custGeom>
              <a:avLst/>
              <a:gdLst>
                <a:gd name="T0" fmla="*/ 0 w 23"/>
                <a:gd name="T1" fmla="*/ 1 h 25"/>
                <a:gd name="T2" fmla="*/ 0 w 23"/>
                <a:gd name="T3" fmla="*/ 1 h 25"/>
                <a:gd name="T4" fmla="*/ 0 w 23"/>
                <a:gd name="T5" fmla="*/ 1 h 25"/>
                <a:gd name="T6" fmla="*/ 1 w 23"/>
                <a:gd name="T7" fmla="*/ 1 h 25"/>
                <a:gd name="T8" fmla="*/ 1 w 23"/>
                <a:gd name="T9" fmla="*/ 0 h 25"/>
                <a:gd name="T10" fmla="*/ 1 w 23"/>
                <a:gd name="T11" fmla="*/ 0 h 25"/>
                <a:gd name="T12" fmla="*/ 1 w 23"/>
                <a:gd name="T13" fmla="*/ 0 h 25"/>
                <a:gd name="T14" fmla="*/ 1 w 23"/>
                <a:gd name="T15" fmla="*/ 0 h 25"/>
                <a:gd name="T16" fmla="*/ 1 w 23"/>
                <a:gd name="T17" fmla="*/ 0 h 25"/>
                <a:gd name="T18" fmla="*/ 1 w 23"/>
                <a:gd name="T19" fmla="*/ 0 h 25"/>
                <a:gd name="T20" fmla="*/ 1 w 23"/>
                <a:gd name="T21" fmla="*/ 0 h 25"/>
                <a:gd name="T22" fmla="*/ 1 w 23"/>
                <a:gd name="T23" fmla="*/ 0 h 25"/>
                <a:gd name="T24" fmla="*/ 1 w 23"/>
                <a:gd name="T25" fmla="*/ 0 h 25"/>
                <a:gd name="T26" fmla="*/ 1 w 23"/>
                <a:gd name="T27" fmla="*/ 0 h 25"/>
                <a:gd name="T28" fmla="*/ 0 w 23"/>
                <a:gd name="T29" fmla="*/ 0 h 25"/>
                <a:gd name="T30" fmla="*/ 0 w 23"/>
                <a:gd name="T31" fmla="*/ 0 h 25"/>
                <a:gd name="T32" fmla="*/ 0 w 23"/>
                <a:gd name="T33" fmla="*/ 0 h 25"/>
                <a:gd name="T34" fmla="*/ 0 w 23"/>
                <a:gd name="T35" fmla="*/ 0 h 25"/>
                <a:gd name="T36" fmla="*/ 0 w 23"/>
                <a:gd name="T37" fmla="*/ 0 h 25"/>
                <a:gd name="T38" fmla="*/ 0 w 23"/>
                <a:gd name="T39" fmla="*/ 0 h 25"/>
                <a:gd name="T40" fmla="*/ 0 w 23"/>
                <a:gd name="T41" fmla="*/ 0 h 25"/>
                <a:gd name="T42" fmla="*/ 0 w 23"/>
                <a:gd name="T43" fmla="*/ 0 h 25"/>
                <a:gd name="T44" fmla="*/ 0 w 23"/>
                <a:gd name="T45" fmla="*/ 0 h 25"/>
                <a:gd name="T46" fmla="*/ 0 w 23"/>
                <a:gd name="T47" fmla="*/ 0 h 25"/>
                <a:gd name="T48" fmla="*/ 0 w 23"/>
                <a:gd name="T49" fmla="*/ 0 h 25"/>
                <a:gd name="T50" fmla="*/ 0 w 23"/>
                <a:gd name="T51" fmla="*/ 0 h 25"/>
                <a:gd name="T52" fmla="*/ 0 w 23"/>
                <a:gd name="T53" fmla="*/ 0 h 25"/>
                <a:gd name="T54" fmla="*/ 0 w 23"/>
                <a:gd name="T55" fmla="*/ 0 h 25"/>
                <a:gd name="T56" fmla="*/ 0 w 23"/>
                <a:gd name="T57" fmla="*/ 0 h 25"/>
                <a:gd name="T58" fmla="*/ 0 w 23"/>
                <a:gd name="T59" fmla="*/ 1 h 25"/>
                <a:gd name="T60" fmla="*/ 0 w 23"/>
                <a:gd name="T61" fmla="*/ 1 h 25"/>
                <a:gd name="T62" fmla="*/ 0 w 23"/>
                <a:gd name="T63" fmla="*/ 1 h 25"/>
                <a:gd name="T64" fmla="*/ 0 w 23"/>
                <a:gd name="T65" fmla="*/ 1 h 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"/>
                <a:gd name="T100" fmla="*/ 0 h 25"/>
                <a:gd name="T101" fmla="*/ 23 w 23"/>
                <a:gd name="T102" fmla="*/ 25 h 2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" h="25">
                  <a:moveTo>
                    <a:pt x="12" y="25"/>
                  </a:moveTo>
                  <a:lnTo>
                    <a:pt x="14" y="25"/>
                  </a:lnTo>
                  <a:lnTo>
                    <a:pt x="15" y="25"/>
                  </a:lnTo>
                  <a:lnTo>
                    <a:pt x="17" y="23"/>
                  </a:lnTo>
                  <a:lnTo>
                    <a:pt x="21" y="21"/>
                  </a:lnTo>
                  <a:lnTo>
                    <a:pt x="21" y="19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9"/>
                  </a:lnTo>
                  <a:lnTo>
                    <a:pt x="23" y="8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6" y="23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2" y="2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5" name="Freeform 532"/>
            <p:cNvSpPr>
              <a:spLocks/>
            </p:cNvSpPr>
            <p:nvPr/>
          </p:nvSpPr>
          <p:spPr bwMode="auto">
            <a:xfrm>
              <a:off x="2376" y="2872"/>
              <a:ext cx="31" cy="16"/>
            </a:xfrm>
            <a:custGeom>
              <a:avLst/>
              <a:gdLst>
                <a:gd name="T0" fmla="*/ 2 w 60"/>
                <a:gd name="T1" fmla="*/ 1 h 39"/>
                <a:gd name="T2" fmla="*/ 3 w 60"/>
                <a:gd name="T3" fmla="*/ 1 h 39"/>
                <a:gd name="T4" fmla="*/ 3 w 60"/>
                <a:gd name="T5" fmla="*/ 1 h 39"/>
                <a:gd name="T6" fmla="*/ 3 w 60"/>
                <a:gd name="T7" fmla="*/ 1 h 39"/>
                <a:gd name="T8" fmla="*/ 4 w 60"/>
                <a:gd name="T9" fmla="*/ 1 h 39"/>
                <a:gd name="T10" fmla="*/ 4 w 60"/>
                <a:gd name="T11" fmla="*/ 1 h 39"/>
                <a:gd name="T12" fmla="*/ 4 w 60"/>
                <a:gd name="T13" fmla="*/ 1 h 39"/>
                <a:gd name="T14" fmla="*/ 4 w 60"/>
                <a:gd name="T15" fmla="*/ 1 h 39"/>
                <a:gd name="T16" fmla="*/ 4 w 60"/>
                <a:gd name="T17" fmla="*/ 0 h 39"/>
                <a:gd name="T18" fmla="*/ 4 w 60"/>
                <a:gd name="T19" fmla="*/ 0 h 39"/>
                <a:gd name="T20" fmla="*/ 4 w 60"/>
                <a:gd name="T21" fmla="*/ 0 h 39"/>
                <a:gd name="T22" fmla="*/ 4 w 60"/>
                <a:gd name="T23" fmla="*/ 0 h 39"/>
                <a:gd name="T24" fmla="*/ 4 w 60"/>
                <a:gd name="T25" fmla="*/ 0 h 39"/>
                <a:gd name="T26" fmla="*/ 3 w 60"/>
                <a:gd name="T27" fmla="*/ 0 h 39"/>
                <a:gd name="T28" fmla="*/ 3 w 60"/>
                <a:gd name="T29" fmla="*/ 0 h 39"/>
                <a:gd name="T30" fmla="*/ 3 w 60"/>
                <a:gd name="T31" fmla="*/ 0 h 39"/>
                <a:gd name="T32" fmla="*/ 2 w 60"/>
                <a:gd name="T33" fmla="*/ 0 h 39"/>
                <a:gd name="T34" fmla="*/ 2 w 60"/>
                <a:gd name="T35" fmla="*/ 0 h 39"/>
                <a:gd name="T36" fmla="*/ 2 w 60"/>
                <a:gd name="T37" fmla="*/ 0 h 39"/>
                <a:gd name="T38" fmla="*/ 1 w 60"/>
                <a:gd name="T39" fmla="*/ 0 h 39"/>
                <a:gd name="T40" fmla="*/ 1 w 60"/>
                <a:gd name="T41" fmla="*/ 0 h 39"/>
                <a:gd name="T42" fmla="*/ 1 w 60"/>
                <a:gd name="T43" fmla="*/ 0 h 39"/>
                <a:gd name="T44" fmla="*/ 1 w 60"/>
                <a:gd name="T45" fmla="*/ 0 h 39"/>
                <a:gd name="T46" fmla="*/ 0 w 60"/>
                <a:gd name="T47" fmla="*/ 0 h 39"/>
                <a:gd name="T48" fmla="*/ 0 w 60"/>
                <a:gd name="T49" fmla="*/ 0 h 39"/>
                <a:gd name="T50" fmla="*/ 0 w 60"/>
                <a:gd name="T51" fmla="*/ 1 h 39"/>
                <a:gd name="T52" fmla="*/ 1 w 60"/>
                <a:gd name="T53" fmla="*/ 1 h 39"/>
                <a:gd name="T54" fmla="*/ 1 w 60"/>
                <a:gd name="T55" fmla="*/ 1 h 39"/>
                <a:gd name="T56" fmla="*/ 1 w 60"/>
                <a:gd name="T57" fmla="*/ 1 h 39"/>
                <a:gd name="T58" fmla="*/ 1 w 60"/>
                <a:gd name="T59" fmla="*/ 1 h 39"/>
                <a:gd name="T60" fmla="*/ 2 w 60"/>
                <a:gd name="T61" fmla="*/ 1 h 39"/>
                <a:gd name="T62" fmla="*/ 2 w 60"/>
                <a:gd name="T63" fmla="*/ 1 h 39"/>
                <a:gd name="T64" fmla="*/ 2 w 60"/>
                <a:gd name="T65" fmla="*/ 1 h 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"/>
                <a:gd name="T100" fmla="*/ 0 h 39"/>
                <a:gd name="T101" fmla="*/ 60 w 60"/>
                <a:gd name="T102" fmla="*/ 39 h 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" h="39">
                  <a:moveTo>
                    <a:pt x="30" y="39"/>
                  </a:moveTo>
                  <a:lnTo>
                    <a:pt x="35" y="39"/>
                  </a:lnTo>
                  <a:lnTo>
                    <a:pt x="41" y="37"/>
                  </a:lnTo>
                  <a:lnTo>
                    <a:pt x="47" y="36"/>
                  </a:lnTo>
                  <a:lnTo>
                    <a:pt x="50" y="34"/>
                  </a:lnTo>
                  <a:lnTo>
                    <a:pt x="54" y="32"/>
                  </a:lnTo>
                  <a:lnTo>
                    <a:pt x="58" y="26"/>
                  </a:lnTo>
                  <a:lnTo>
                    <a:pt x="60" y="22"/>
                  </a:lnTo>
                  <a:lnTo>
                    <a:pt x="60" y="19"/>
                  </a:lnTo>
                  <a:lnTo>
                    <a:pt x="60" y="17"/>
                  </a:lnTo>
                  <a:lnTo>
                    <a:pt x="58" y="11"/>
                  </a:lnTo>
                  <a:lnTo>
                    <a:pt x="54" y="7"/>
                  </a:lnTo>
                  <a:lnTo>
                    <a:pt x="50" y="5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7"/>
                  </a:lnTo>
                  <a:lnTo>
                    <a:pt x="2" y="11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3" y="36"/>
                  </a:lnTo>
                  <a:lnTo>
                    <a:pt x="18" y="37"/>
                  </a:lnTo>
                  <a:lnTo>
                    <a:pt x="24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6" name="Freeform 533"/>
            <p:cNvSpPr>
              <a:spLocks/>
            </p:cNvSpPr>
            <p:nvPr/>
          </p:nvSpPr>
          <p:spPr bwMode="auto">
            <a:xfrm>
              <a:off x="2376" y="2872"/>
              <a:ext cx="31" cy="16"/>
            </a:xfrm>
            <a:custGeom>
              <a:avLst/>
              <a:gdLst>
                <a:gd name="T0" fmla="*/ 2 w 60"/>
                <a:gd name="T1" fmla="*/ 1 h 39"/>
                <a:gd name="T2" fmla="*/ 3 w 60"/>
                <a:gd name="T3" fmla="*/ 1 h 39"/>
                <a:gd name="T4" fmla="*/ 3 w 60"/>
                <a:gd name="T5" fmla="*/ 1 h 39"/>
                <a:gd name="T6" fmla="*/ 3 w 60"/>
                <a:gd name="T7" fmla="*/ 1 h 39"/>
                <a:gd name="T8" fmla="*/ 4 w 60"/>
                <a:gd name="T9" fmla="*/ 1 h 39"/>
                <a:gd name="T10" fmla="*/ 4 w 60"/>
                <a:gd name="T11" fmla="*/ 1 h 39"/>
                <a:gd name="T12" fmla="*/ 4 w 60"/>
                <a:gd name="T13" fmla="*/ 1 h 39"/>
                <a:gd name="T14" fmla="*/ 4 w 60"/>
                <a:gd name="T15" fmla="*/ 1 h 39"/>
                <a:gd name="T16" fmla="*/ 4 w 60"/>
                <a:gd name="T17" fmla="*/ 0 h 39"/>
                <a:gd name="T18" fmla="*/ 4 w 60"/>
                <a:gd name="T19" fmla="*/ 0 h 39"/>
                <a:gd name="T20" fmla="*/ 4 w 60"/>
                <a:gd name="T21" fmla="*/ 0 h 39"/>
                <a:gd name="T22" fmla="*/ 4 w 60"/>
                <a:gd name="T23" fmla="*/ 0 h 39"/>
                <a:gd name="T24" fmla="*/ 4 w 60"/>
                <a:gd name="T25" fmla="*/ 0 h 39"/>
                <a:gd name="T26" fmla="*/ 3 w 60"/>
                <a:gd name="T27" fmla="*/ 0 h 39"/>
                <a:gd name="T28" fmla="*/ 3 w 60"/>
                <a:gd name="T29" fmla="*/ 0 h 39"/>
                <a:gd name="T30" fmla="*/ 3 w 60"/>
                <a:gd name="T31" fmla="*/ 0 h 39"/>
                <a:gd name="T32" fmla="*/ 2 w 60"/>
                <a:gd name="T33" fmla="*/ 0 h 39"/>
                <a:gd name="T34" fmla="*/ 2 w 60"/>
                <a:gd name="T35" fmla="*/ 0 h 39"/>
                <a:gd name="T36" fmla="*/ 2 w 60"/>
                <a:gd name="T37" fmla="*/ 0 h 39"/>
                <a:gd name="T38" fmla="*/ 1 w 60"/>
                <a:gd name="T39" fmla="*/ 0 h 39"/>
                <a:gd name="T40" fmla="*/ 1 w 60"/>
                <a:gd name="T41" fmla="*/ 0 h 39"/>
                <a:gd name="T42" fmla="*/ 1 w 60"/>
                <a:gd name="T43" fmla="*/ 0 h 39"/>
                <a:gd name="T44" fmla="*/ 1 w 60"/>
                <a:gd name="T45" fmla="*/ 0 h 39"/>
                <a:gd name="T46" fmla="*/ 0 w 60"/>
                <a:gd name="T47" fmla="*/ 0 h 39"/>
                <a:gd name="T48" fmla="*/ 0 w 60"/>
                <a:gd name="T49" fmla="*/ 0 h 39"/>
                <a:gd name="T50" fmla="*/ 0 w 60"/>
                <a:gd name="T51" fmla="*/ 1 h 39"/>
                <a:gd name="T52" fmla="*/ 1 w 60"/>
                <a:gd name="T53" fmla="*/ 1 h 39"/>
                <a:gd name="T54" fmla="*/ 1 w 60"/>
                <a:gd name="T55" fmla="*/ 1 h 39"/>
                <a:gd name="T56" fmla="*/ 1 w 60"/>
                <a:gd name="T57" fmla="*/ 1 h 39"/>
                <a:gd name="T58" fmla="*/ 1 w 60"/>
                <a:gd name="T59" fmla="*/ 1 h 39"/>
                <a:gd name="T60" fmla="*/ 2 w 60"/>
                <a:gd name="T61" fmla="*/ 1 h 39"/>
                <a:gd name="T62" fmla="*/ 2 w 60"/>
                <a:gd name="T63" fmla="*/ 1 h 39"/>
                <a:gd name="T64" fmla="*/ 2 w 60"/>
                <a:gd name="T65" fmla="*/ 1 h 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"/>
                <a:gd name="T100" fmla="*/ 0 h 39"/>
                <a:gd name="T101" fmla="*/ 60 w 60"/>
                <a:gd name="T102" fmla="*/ 39 h 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" h="39">
                  <a:moveTo>
                    <a:pt x="30" y="39"/>
                  </a:moveTo>
                  <a:lnTo>
                    <a:pt x="35" y="39"/>
                  </a:lnTo>
                  <a:lnTo>
                    <a:pt x="41" y="37"/>
                  </a:lnTo>
                  <a:lnTo>
                    <a:pt x="47" y="36"/>
                  </a:lnTo>
                  <a:lnTo>
                    <a:pt x="50" y="34"/>
                  </a:lnTo>
                  <a:lnTo>
                    <a:pt x="54" y="32"/>
                  </a:lnTo>
                  <a:lnTo>
                    <a:pt x="58" y="26"/>
                  </a:lnTo>
                  <a:lnTo>
                    <a:pt x="60" y="22"/>
                  </a:lnTo>
                  <a:lnTo>
                    <a:pt x="60" y="19"/>
                  </a:lnTo>
                  <a:lnTo>
                    <a:pt x="60" y="17"/>
                  </a:lnTo>
                  <a:lnTo>
                    <a:pt x="58" y="11"/>
                  </a:lnTo>
                  <a:lnTo>
                    <a:pt x="54" y="7"/>
                  </a:lnTo>
                  <a:lnTo>
                    <a:pt x="50" y="5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7"/>
                  </a:lnTo>
                  <a:lnTo>
                    <a:pt x="2" y="11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3" y="36"/>
                  </a:lnTo>
                  <a:lnTo>
                    <a:pt x="18" y="37"/>
                  </a:lnTo>
                  <a:lnTo>
                    <a:pt x="24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7" name="Freeform 534"/>
            <p:cNvSpPr>
              <a:spLocks/>
            </p:cNvSpPr>
            <p:nvPr/>
          </p:nvSpPr>
          <p:spPr bwMode="auto">
            <a:xfrm>
              <a:off x="2316" y="2869"/>
              <a:ext cx="42" cy="7"/>
            </a:xfrm>
            <a:custGeom>
              <a:avLst/>
              <a:gdLst>
                <a:gd name="T0" fmla="*/ 3 w 81"/>
                <a:gd name="T1" fmla="*/ 0 h 17"/>
                <a:gd name="T2" fmla="*/ 4 w 81"/>
                <a:gd name="T3" fmla="*/ 0 h 17"/>
                <a:gd name="T4" fmla="*/ 4 w 81"/>
                <a:gd name="T5" fmla="*/ 0 h 17"/>
                <a:gd name="T6" fmla="*/ 5 w 81"/>
                <a:gd name="T7" fmla="*/ 0 h 17"/>
                <a:gd name="T8" fmla="*/ 5 w 81"/>
                <a:gd name="T9" fmla="*/ 0 h 17"/>
                <a:gd name="T10" fmla="*/ 5 w 81"/>
                <a:gd name="T11" fmla="*/ 0 h 17"/>
                <a:gd name="T12" fmla="*/ 6 w 81"/>
                <a:gd name="T13" fmla="*/ 0 h 17"/>
                <a:gd name="T14" fmla="*/ 6 w 81"/>
                <a:gd name="T15" fmla="*/ 0 h 17"/>
                <a:gd name="T16" fmla="*/ 6 w 81"/>
                <a:gd name="T17" fmla="*/ 0 h 17"/>
                <a:gd name="T18" fmla="*/ 6 w 81"/>
                <a:gd name="T19" fmla="*/ 0 h 17"/>
                <a:gd name="T20" fmla="*/ 6 w 81"/>
                <a:gd name="T21" fmla="*/ 0 h 17"/>
                <a:gd name="T22" fmla="*/ 5 w 81"/>
                <a:gd name="T23" fmla="*/ 0 h 17"/>
                <a:gd name="T24" fmla="*/ 5 w 81"/>
                <a:gd name="T25" fmla="*/ 0 h 17"/>
                <a:gd name="T26" fmla="*/ 5 w 81"/>
                <a:gd name="T27" fmla="*/ 0 h 17"/>
                <a:gd name="T28" fmla="*/ 4 w 81"/>
                <a:gd name="T29" fmla="*/ 0 h 17"/>
                <a:gd name="T30" fmla="*/ 4 w 81"/>
                <a:gd name="T31" fmla="*/ 0 h 17"/>
                <a:gd name="T32" fmla="*/ 3 w 81"/>
                <a:gd name="T33" fmla="*/ 0 h 17"/>
                <a:gd name="T34" fmla="*/ 3 w 81"/>
                <a:gd name="T35" fmla="*/ 0 h 17"/>
                <a:gd name="T36" fmla="*/ 2 w 81"/>
                <a:gd name="T37" fmla="*/ 0 h 17"/>
                <a:gd name="T38" fmla="*/ 2 w 81"/>
                <a:gd name="T39" fmla="*/ 0 h 17"/>
                <a:gd name="T40" fmla="*/ 1 w 81"/>
                <a:gd name="T41" fmla="*/ 0 h 17"/>
                <a:gd name="T42" fmla="*/ 1 w 81"/>
                <a:gd name="T43" fmla="*/ 0 h 17"/>
                <a:gd name="T44" fmla="*/ 1 w 81"/>
                <a:gd name="T45" fmla="*/ 0 h 17"/>
                <a:gd name="T46" fmla="*/ 1 w 81"/>
                <a:gd name="T47" fmla="*/ 0 h 17"/>
                <a:gd name="T48" fmla="*/ 0 w 81"/>
                <a:gd name="T49" fmla="*/ 0 h 17"/>
                <a:gd name="T50" fmla="*/ 1 w 81"/>
                <a:gd name="T51" fmla="*/ 0 h 17"/>
                <a:gd name="T52" fmla="*/ 1 w 81"/>
                <a:gd name="T53" fmla="*/ 0 h 17"/>
                <a:gd name="T54" fmla="*/ 1 w 81"/>
                <a:gd name="T55" fmla="*/ 0 h 17"/>
                <a:gd name="T56" fmla="*/ 1 w 81"/>
                <a:gd name="T57" fmla="*/ 0 h 17"/>
                <a:gd name="T58" fmla="*/ 2 w 81"/>
                <a:gd name="T59" fmla="*/ 0 h 17"/>
                <a:gd name="T60" fmla="*/ 2 w 81"/>
                <a:gd name="T61" fmla="*/ 0 h 17"/>
                <a:gd name="T62" fmla="*/ 3 w 81"/>
                <a:gd name="T63" fmla="*/ 0 h 17"/>
                <a:gd name="T64" fmla="*/ 3 w 81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"/>
                <a:gd name="T100" fmla="*/ 0 h 17"/>
                <a:gd name="T101" fmla="*/ 81 w 81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" h="17">
                  <a:moveTo>
                    <a:pt x="40" y="17"/>
                  </a:moveTo>
                  <a:lnTo>
                    <a:pt x="49" y="17"/>
                  </a:lnTo>
                  <a:lnTo>
                    <a:pt x="56" y="17"/>
                  </a:lnTo>
                  <a:lnTo>
                    <a:pt x="64" y="15"/>
                  </a:lnTo>
                  <a:lnTo>
                    <a:pt x="68" y="15"/>
                  </a:lnTo>
                  <a:lnTo>
                    <a:pt x="73" y="13"/>
                  </a:lnTo>
                  <a:lnTo>
                    <a:pt x="77" y="13"/>
                  </a:lnTo>
                  <a:lnTo>
                    <a:pt x="79" y="12"/>
                  </a:lnTo>
                  <a:lnTo>
                    <a:pt x="81" y="10"/>
                  </a:lnTo>
                  <a:lnTo>
                    <a:pt x="79" y="8"/>
                  </a:lnTo>
                  <a:lnTo>
                    <a:pt x="77" y="6"/>
                  </a:lnTo>
                  <a:lnTo>
                    <a:pt x="73" y="4"/>
                  </a:lnTo>
                  <a:lnTo>
                    <a:pt x="68" y="2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17" y="2"/>
                  </a:lnTo>
                  <a:lnTo>
                    <a:pt x="13" y="2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3"/>
                  </a:lnTo>
                  <a:lnTo>
                    <a:pt x="8" y="13"/>
                  </a:lnTo>
                  <a:lnTo>
                    <a:pt x="13" y="15"/>
                  </a:lnTo>
                  <a:lnTo>
                    <a:pt x="17" y="15"/>
                  </a:lnTo>
                  <a:lnTo>
                    <a:pt x="25" y="17"/>
                  </a:lnTo>
                  <a:lnTo>
                    <a:pt x="32" y="17"/>
                  </a:lnTo>
                  <a:lnTo>
                    <a:pt x="40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8" name="Freeform 535"/>
            <p:cNvSpPr>
              <a:spLocks/>
            </p:cNvSpPr>
            <p:nvPr/>
          </p:nvSpPr>
          <p:spPr bwMode="auto">
            <a:xfrm>
              <a:off x="2316" y="2869"/>
              <a:ext cx="42" cy="7"/>
            </a:xfrm>
            <a:custGeom>
              <a:avLst/>
              <a:gdLst>
                <a:gd name="T0" fmla="*/ 3 w 81"/>
                <a:gd name="T1" fmla="*/ 0 h 17"/>
                <a:gd name="T2" fmla="*/ 4 w 81"/>
                <a:gd name="T3" fmla="*/ 0 h 17"/>
                <a:gd name="T4" fmla="*/ 4 w 81"/>
                <a:gd name="T5" fmla="*/ 0 h 17"/>
                <a:gd name="T6" fmla="*/ 5 w 81"/>
                <a:gd name="T7" fmla="*/ 0 h 17"/>
                <a:gd name="T8" fmla="*/ 5 w 81"/>
                <a:gd name="T9" fmla="*/ 0 h 17"/>
                <a:gd name="T10" fmla="*/ 5 w 81"/>
                <a:gd name="T11" fmla="*/ 0 h 17"/>
                <a:gd name="T12" fmla="*/ 6 w 81"/>
                <a:gd name="T13" fmla="*/ 0 h 17"/>
                <a:gd name="T14" fmla="*/ 6 w 81"/>
                <a:gd name="T15" fmla="*/ 0 h 17"/>
                <a:gd name="T16" fmla="*/ 6 w 81"/>
                <a:gd name="T17" fmla="*/ 0 h 17"/>
                <a:gd name="T18" fmla="*/ 6 w 81"/>
                <a:gd name="T19" fmla="*/ 0 h 17"/>
                <a:gd name="T20" fmla="*/ 6 w 81"/>
                <a:gd name="T21" fmla="*/ 0 h 17"/>
                <a:gd name="T22" fmla="*/ 5 w 81"/>
                <a:gd name="T23" fmla="*/ 0 h 17"/>
                <a:gd name="T24" fmla="*/ 5 w 81"/>
                <a:gd name="T25" fmla="*/ 0 h 17"/>
                <a:gd name="T26" fmla="*/ 5 w 81"/>
                <a:gd name="T27" fmla="*/ 0 h 17"/>
                <a:gd name="T28" fmla="*/ 4 w 81"/>
                <a:gd name="T29" fmla="*/ 0 h 17"/>
                <a:gd name="T30" fmla="*/ 4 w 81"/>
                <a:gd name="T31" fmla="*/ 0 h 17"/>
                <a:gd name="T32" fmla="*/ 3 w 81"/>
                <a:gd name="T33" fmla="*/ 0 h 17"/>
                <a:gd name="T34" fmla="*/ 3 w 81"/>
                <a:gd name="T35" fmla="*/ 0 h 17"/>
                <a:gd name="T36" fmla="*/ 2 w 81"/>
                <a:gd name="T37" fmla="*/ 0 h 17"/>
                <a:gd name="T38" fmla="*/ 2 w 81"/>
                <a:gd name="T39" fmla="*/ 0 h 17"/>
                <a:gd name="T40" fmla="*/ 1 w 81"/>
                <a:gd name="T41" fmla="*/ 0 h 17"/>
                <a:gd name="T42" fmla="*/ 1 w 81"/>
                <a:gd name="T43" fmla="*/ 0 h 17"/>
                <a:gd name="T44" fmla="*/ 1 w 81"/>
                <a:gd name="T45" fmla="*/ 0 h 17"/>
                <a:gd name="T46" fmla="*/ 1 w 81"/>
                <a:gd name="T47" fmla="*/ 0 h 17"/>
                <a:gd name="T48" fmla="*/ 0 w 81"/>
                <a:gd name="T49" fmla="*/ 0 h 17"/>
                <a:gd name="T50" fmla="*/ 1 w 81"/>
                <a:gd name="T51" fmla="*/ 0 h 17"/>
                <a:gd name="T52" fmla="*/ 1 w 81"/>
                <a:gd name="T53" fmla="*/ 0 h 17"/>
                <a:gd name="T54" fmla="*/ 1 w 81"/>
                <a:gd name="T55" fmla="*/ 0 h 17"/>
                <a:gd name="T56" fmla="*/ 1 w 81"/>
                <a:gd name="T57" fmla="*/ 0 h 17"/>
                <a:gd name="T58" fmla="*/ 2 w 81"/>
                <a:gd name="T59" fmla="*/ 0 h 17"/>
                <a:gd name="T60" fmla="*/ 2 w 81"/>
                <a:gd name="T61" fmla="*/ 0 h 17"/>
                <a:gd name="T62" fmla="*/ 3 w 81"/>
                <a:gd name="T63" fmla="*/ 0 h 17"/>
                <a:gd name="T64" fmla="*/ 3 w 81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"/>
                <a:gd name="T100" fmla="*/ 0 h 17"/>
                <a:gd name="T101" fmla="*/ 81 w 81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" h="17">
                  <a:moveTo>
                    <a:pt x="40" y="17"/>
                  </a:moveTo>
                  <a:lnTo>
                    <a:pt x="49" y="17"/>
                  </a:lnTo>
                  <a:lnTo>
                    <a:pt x="56" y="17"/>
                  </a:lnTo>
                  <a:lnTo>
                    <a:pt x="64" y="15"/>
                  </a:lnTo>
                  <a:lnTo>
                    <a:pt x="68" y="15"/>
                  </a:lnTo>
                  <a:lnTo>
                    <a:pt x="73" y="13"/>
                  </a:lnTo>
                  <a:lnTo>
                    <a:pt x="77" y="13"/>
                  </a:lnTo>
                  <a:lnTo>
                    <a:pt x="79" y="12"/>
                  </a:lnTo>
                  <a:lnTo>
                    <a:pt x="81" y="10"/>
                  </a:lnTo>
                  <a:lnTo>
                    <a:pt x="79" y="8"/>
                  </a:lnTo>
                  <a:lnTo>
                    <a:pt x="77" y="6"/>
                  </a:lnTo>
                  <a:lnTo>
                    <a:pt x="73" y="4"/>
                  </a:lnTo>
                  <a:lnTo>
                    <a:pt x="68" y="2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17" y="2"/>
                  </a:lnTo>
                  <a:lnTo>
                    <a:pt x="13" y="2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3"/>
                  </a:lnTo>
                  <a:lnTo>
                    <a:pt x="8" y="13"/>
                  </a:lnTo>
                  <a:lnTo>
                    <a:pt x="13" y="15"/>
                  </a:lnTo>
                  <a:lnTo>
                    <a:pt x="17" y="15"/>
                  </a:lnTo>
                  <a:lnTo>
                    <a:pt x="25" y="17"/>
                  </a:lnTo>
                  <a:lnTo>
                    <a:pt x="32" y="17"/>
                  </a:lnTo>
                  <a:lnTo>
                    <a:pt x="40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9" name="Freeform 536"/>
            <p:cNvSpPr>
              <a:spLocks/>
            </p:cNvSpPr>
            <p:nvPr/>
          </p:nvSpPr>
          <p:spPr bwMode="auto">
            <a:xfrm>
              <a:off x="2351" y="2886"/>
              <a:ext cx="23" cy="10"/>
            </a:xfrm>
            <a:custGeom>
              <a:avLst/>
              <a:gdLst>
                <a:gd name="T0" fmla="*/ 2 w 43"/>
                <a:gd name="T1" fmla="*/ 1 h 22"/>
                <a:gd name="T2" fmla="*/ 2 w 43"/>
                <a:gd name="T3" fmla="*/ 1 h 22"/>
                <a:gd name="T4" fmla="*/ 3 w 43"/>
                <a:gd name="T5" fmla="*/ 1 h 22"/>
                <a:gd name="T6" fmla="*/ 3 w 43"/>
                <a:gd name="T7" fmla="*/ 1 h 22"/>
                <a:gd name="T8" fmla="*/ 3 w 43"/>
                <a:gd name="T9" fmla="*/ 1 h 22"/>
                <a:gd name="T10" fmla="*/ 3 w 43"/>
                <a:gd name="T11" fmla="*/ 0 h 22"/>
                <a:gd name="T12" fmla="*/ 3 w 43"/>
                <a:gd name="T13" fmla="*/ 0 h 22"/>
                <a:gd name="T14" fmla="*/ 3 w 43"/>
                <a:gd name="T15" fmla="*/ 0 h 22"/>
                <a:gd name="T16" fmla="*/ 3 w 43"/>
                <a:gd name="T17" fmla="*/ 0 h 22"/>
                <a:gd name="T18" fmla="*/ 3 w 43"/>
                <a:gd name="T19" fmla="*/ 0 h 22"/>
                <a:gd name="T20" fmla="*/ 3 w 43"/>
                <a:gd name="T21" fmla="*/ 0 h 22"/>
                <a:gd name="T22" fmla="*/ 3 w 43"/>
                <a:gd name="T23" fmla="*/ 0 h 22"/>
                <a:gd name="T24" fmla="*/ 3 w 43"/>
                <a:gd name="T25" fmla="*/ 0 h 22"/>
                <a:gd name="T26" fmla="*/ 3 w 43"/>
                <a:gd name="T27" fmla="*/ 0 h 22"/>
                <a:gd name="T28" fmla="*/ 3 w 43"/>
                <a:gd name="T29" fmla="*/ 0 h 22"/>
                <a:gd name="T30" fmla="*/ 2 w 43"/>
                <a:gd name="T31" fmla="*/ 0 h 22"/>
                <a:gd name="T32" fmla="*/ 2 w 43"/>
                <a:gd name="T33" fmla="*/ 0 h 22"/>
                <a:gd name="T34" fmla="*/ 2 w 43"/>
                <a:gd name="T35" fmla="*/ 0 h 22"/>
                <a:gd name="T36" fmla="*/ 1 w 43"/>
                <a:gd name="T37" fmla="*/ 0 h 22"/>
                <a:gd name="T38" fmla="*/ 1 w 43"/>
                <a:gd name="T39" fmla="*/ 0 h 22"/>
                <a:gd name="T40" fmla="*/ 1 w 43"/>
                <a:gd name="T41" fmla="*/ 0 h 22"/>
                <a:gd name="T42" fmla="*/ 1 w 43"/>
                <a:gd name="T43" fmla="*/ 0 h 22"/>
                <a:gd name="T44" fmla="*/ 1 w 43"/>
                <a:gd name="T45" fmla="*/ 0 h 22"/>
                <a:gd name="T46" fmla="*/ 0 w 43"/>
                <a:gd name="T47" fmla="*/ 0 h 22"/>
                <a:gd name="T48" fmla="*/ 0 w 43"/>
                <a:gd name="T49" fmla="*/ 0 h 22"/>
                <a:gd name="T50" fmla="*/ 0 w 43"/>
                <a:gd name="T51" fmla="*/ 0 h 22"/>
                <a:gd name="T52" fmla="*/ 1 w 43"/>
                <a:gd name="T53" fmla="*/ 0 h 22"/>
                <a:gd name="T54" fmla="*/ 1 w 43"/>
                <a:gd name="T55" fmla="*/ 0 h 22"/>
                <a:gd name="T56" fmla="*/ 1 w 43"/>
                <a:gd name="T57" fmla="*/ 1 h 22"/>
                <a:gd name="T58" fmla="*/ 1 w 43"/>
                <a:gd name="T59" fmla="*/ 1 h 22"/>
                <a:gd name="T60" fmla="*/ 1 w 43"/>
                <a:gd name="T61" fmla="*/ 1 h 22"/>
                <a:gd name="T62" fmla="*/ 2 w 43"/>
                <a:gd name="T63" fmla="*/ 1 h 22"/>
                <a:gd name="T64" fmla="*/ 2 w 43"/>
                <a:gd name="T65" fmla="*/ 1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22"/>
                <a:gd name="T101" fmla="*/ 43 w 43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22">
                  <a:moveTo>
                    <a:pt x="20" y="22"/>
                  </a:moveTo>
                  <a:lnTo>
                    <a:pt x="26" y="22"/>
                  </a:lnTo>
                  <a:lnTo>
                    <a:pt x="30" y="20"/>
                  </a:lnTo>
                  <a:lnTo>
                    <a:pt x="34" y="20"/>
                  </a:lnTo>
                  <a:lnTo>
                    <a:pt x="35" y="18"/>
                  </a:lnTo>
                  <a:lnTo>
                    <a:pt x="39" y="16"/>
                  </a:lnTo>
                  <a:lnTo>
                    <a:pt x="41" y="15"/>
                  </a:lnTo>
                  <a:lnTo>
                    <a:pt x="41" y="13"/>
                  </a:lnTo>
                  <a:lnTo>
                    <a:pt x="43" y="11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39" y="3"/>
                  </a:lnTo>
                  <a:lnTo>
                    <a:pt x="35" y="1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9" y="20"/>
                  </a:lnTo>
                  <a:lnTo>
                    <a:pt x="13" y="20"/>
                  </a:lnTo>
                  <a:lnTo>
                    <a:pt x="17" y="22"/>
                  </a:lnTo>
                  <a:lnTo>
                    <a:pt x="20" y="2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0" name="Freeform 537"/>
            <p:cNvSpPr>
              <a:spLocks/>
            </p:cNvSpPr>
            <p:nvPr/>
          </p:nvSpPr>
          <p:spPr bwMode="auto">
            <a:xfrm>
              <a:off x="2351" y="2886"/>
              <a:ext cx="23" cy="10"/>
            </a:xfrm>
            <a:custGeom>
              <a:avLst/>
              <a:gdLst>
                <a:gd name="T0" fmla="*/ 2 w 43"/>
                <a:gd name="T1" fmla="*/ 1 h 22"/>
                <a:gd name="T2" fmla="*/ 2 w 43"/>
                <a:gd name="T3" fmla="*/ 1 h 22"/>
                <a:gd name="T4" fmla="*/ 3 w 43"/>
                <a:gd name="T5" fmla="*/ 1 h 22"/>
                <a:gd name="T6" fmla="*/ 3 w 43"/>
                <a:gd name="T7" fmla="*/ 1 h 22"/>
                <a:gd name="T8" fmla="*/ 3 w 43"/>
                <a:gd name="T9" fmla="*/ 1 h 22"/>
                <a:gd name="T10" fmla="*/ 3 w 43"/>
                <a:gd name="T11" fmla="*/ 0 h 22"/>
                <a:gd name="T12" fmla="*/ 3 w 43"/>
                <a:gd name="T13" fmla="*/ 0 h 22"/>
                <a:gd name="T14" fmla="*/ 3 w 43"/>
                <a:gd name="T15" fmla="*/ 0 h 22"/>
                <a:gd name="T16" fmla="*/ 3 w 43"/>
                <a:gd name="T17" fmla="*/ 0 h 22"/>
                <a:gd name="T18" fmla="*/ 3 w 43"/>
                <a:gd name="T19" fmla="*/ 0 h 22"/>
                <a:gd name="T20" fmla="*/ 3 w 43"/>
                <a:gd name="T21" fmla="*/ 0 h 22"/>
                <a:gd name="T22" fmla="*/ 3 w 43"/>
                <a:gd name="T23" fmla="*/ 0 h 22"/>
                <a:gd name="T24" fmla="*/ 3 w 43"/>
                <a:gd name="T25" fmla="*/ 0 h 22"/>
                <a:gd name="T26" fmla="*/ 3 w 43"/>
                <a:gd name="T27" fmla="*/ 0 h 22"/>
                <a:gd name="T28" fmla="*/ 3 w 43"/>
                <a:gd name="T29" fmla="*/ 0 h 22"/>
                <a:gd name="T30" fmla="*/ 2 w 43"/>
                <a:gd name="T31" fmla="*/ 0 h 22"/>
                <a:gd name="T32" fmla="*/ 2 w 43"/>
                <a:gd name="T33" fmla="*/ 0 h 22"/>
                <a:gd name="T34" fmla="*/ 2 w 43"/>
                <a:gd name="T35" fmla="*/ 0 h 22"/>
                <a:gd name="T36" fmla="*/ 1 w 43"/>
                <a:gd name="T37" fmla="*/ 0 h 22"/>
                <a:gd name="T38" fmla="*/ 1 w 43"/>
                <a:gd name="T39" fmla="*/ 0 h 22"/>
                <a:gd name="T40" fmla="*/ 1 w 43"/>
                <a:gd name="T41" fmla="*/ 0 h 22"/>
                <a:gd name="T42" fmla="*/ 1 w 43"/>
                <a:gd name="T43" fmla="*/ 0 h 22"/>
                <a:gd name="T44" fmla="*/ 1 w 43"/>
                <a:gd name="T45" fmla="*/ 0 h 22"/>
                <a:gd name="T46" fmla="*/ 0 w 43"/>
                <a:gd name="T47" fmla="*/ 0 h 22"/>
                <a:gd name="T48" fmla="*/ 0 w 43"/>
                <a:gd name="T49" fmla="*/ 0 h 22"/>
                <a:gd name="T50" fmla="*/ 0 w 43"/>
                <a:gd name="T51" fmla="*/ 0 h 22"/>
                <a:gd name="T52" fmla="*/ 1 w 43"/>
                <a:gd name="T53" fmla="*/ 0 h 22"/>
                <a:gd name="T54" fmla="*/ 1 w 43"/>
                <a:gd name="T55" fmla="*/ 0 h 22"/>
                <a:gd name="T56" fmla="*/ 1 w 43"/>
                <a:gd name="T57" fmla="*/ 1 h 22"/>
                <a:gd name="T58" fmla="*/ 1 w 43"/>
                <a:gd name="T59" fmla="*/ 1 h 22"/>
                <a:gd name="T60" fmla="*/ 1 w 43"/>
                <a:gd name="T61" fmla="*/ 1 h 22"/>
                <a:gd name="T62" fmla="*/ 2 w 43"/>
                <a:gd name="T63" fmla="*/ 1 h 22"/>
                <a:gd name="T64" fmla="*/ 2 w 43"/>
                <a:gd name="T65" fmla="*/ 1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22"/>
                <a:gd name="T101" fmla="*/ 43 w 43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22">
                  <a:moveTo>
                    <a:pt x="20" y="22"/>
                  </a:moveTo>
                  <a:lnTo>
                    <a:pt x="26" y="22"/>
                  </a:lnTo>
                  <a:lnTo>
                    <a:pt x="30" y="20"/>
                  </a:lnTo>
                  <a:lnTo>
                    <a:pt x="34" y="20"/>
                  </a:lnTo>
                  <a:lnTo>
                    <a:pt x="35" y="18"/>
                  </a:lnTo>
                  <a:lnTo>
                    <a:pt x="39" y="16"/>
                  </a:lnTo>
                  <a:lnTo>
                    <a:pt x="41" y="15"/>
                  </a:lnTo>
                  <a:lnTo>
                    <a:pt x="41" y="13"/>
                  </a:lnTo>
                  <a:lnTo>
                    <a:pt x="43" y="11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39" y="3"/>
                  </a:lnTo>
                  <a:lnTo>
                    <a:pt x="35" y="1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9" y="20"/>
                  </a:lnTo>
                  <a:lnTo>
                    <a:pt x="13" y="20"/>
                  </a:lnTo>
                  <a:lnTo>
                    <a:pt x="17" y="22"/>
                  </a:lnTo>
                  <a:lnTo>
                    <a:pt x="20" y="2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1" name="Freeform 538"/>
            <p:cNvSpPr>
              <a:spLocks/>
            </p:cNvSpPr>
            <p:nvPr/>
          </p:nvSpPr>
          <p:spPr bwMode="auto">
            <a:xfrm>
              <a:off x="2320" y="2884"/>
              <a:ext cx="13" cy="8"/>
            </a:xfrm>
            <a:custGeom>
              <a:avLst/>
              <a:gdLst>
                <a:gd name="T0" fmla="*/ 1 w 23"/>
                <a:gd name="T1" fmla="*/ 0 h 19"/>
                <a:gd name="T2" fmla="*/ 2 w 23"/>
                <a:gd name="T3" fmla="*/ 0 h 19"/>
                <a:gd name="T4" fmla="*/ 2 w 23"/>
                <a:gd name="T5" fmla="*/ 0 h 19"/>
                <a:gd name="T6" fmla="*/ 2 w 23"/>
                <a:gd name="T7" fmla="*/ 0 h 19"/>
                <a:gd name="T8" fmla="*/ 2 w 23"/>
                <a:gd name="T9" fmla="*/ 0 h 19"/>
                <a:gd name="T10" fmla="*/ 2 w 23"/>
                <a:gd name="T11" fmla="*/ 0 h 19"/>
                <a:gd name="T12" fmla="*/ 2 w 23"/>
                <a:gd name="T13" fmla="*/ 0 h 19"/>
                <a:gd name="T14" fmla="*/ 2 w 23"/>
                <a:gd name="T15" fmla="*/ 0 h 19"/>
                <a:gd name="T16" fmla="*/ 2 w 23"/>
                <a:gd name="T17" fmla="*/ 0 h 19"/>
                <a:gd name="T18" fmla="*/ 2 w 23"/>
                <a:gd name="T19" fmla="*/ 0 h 19"/>
                <a:gd name="T20" fmla="*/ 2 w 23"/>
                <a:gd name="T21" fmla="*/ 0 h 19"/>
                <a:gd name="T22" fmla="*/ 2 w 23"/>
                <a:gd name="T23" fmla="*/ 0 h 19"/>
                <a:gd name="T24" fmla="*/ 2 w 23"/>
                <a:gd name="T25" fmla="*/ 0 h 19"/>
                <a:gd name="T26" fmla="*/ 2 w 23"/>
                <a:gd name="T27" fmla="*/ 0 h 19"/>
                <a:gd name="T28" fmla="*/ 2 w 23"/>
                <a:gd name="T29" fmla="*/ 0 h 19"/>
                <a:gd name="T30" fmla="*/ 2 w 23"/>
                <a:gd name="T31" fmla="*/ 0 h 19"/>
                <a:gd name="T32" fmla="*/ 1 w 23"/>
                <a:gd name="T33" fmla="*/ 0 h 19"/>
                <a:gd name="T34" fmla="*/ 1 w 23"/>
                <a:gd name="T35" fmla="*/ 0 h 19"/>
                <a:gd name="T36" fmla="*/ 1 w 23"/>
                <a:gd name="T37" fmla="*/ 0 h 19"/>
                <a:gd name="T38" fmla="*/ 1 w 23"/>
                <a:gd name="T39" fmla="*/ 0 h 19"/>
                <a:gd name="T40" fmla="*/ 1 w 23"/>
                <a:gd name="T41" fmla="*/ 0 h 19"/>
                <a:gd name="T42" fmla="*/ 1 w 23"/>
                <a:gd name="T43" fmla="*/ 0 h 19"/>
                <a:gd name="T44" fmla="*/ 1 w 23"/>
                <a:gd name="T45" fmla="*/ 0 h 19"/>
                <a:gd name="T46" fmla="*/ 0 w 23"/>
                <a:gd name="T47" fmla="*/ 0 h 19"/>
                <a:gd name="T48" fmla="*/ 0 w 23"/>
                <a:gd name="T49" fmla="*/ 0 h 19"/>
                <a:gd name="T50" fmla="*/ 0 w 23"/>
                <a:gd name="T51" fmla="*/ 0 h 19"/>
                <a:gd name="T52" fmla="*/ 1 w 23"/>
                <a:gd name="T53" fmla="*/ 0 h 19"/>
                <a:gd name="T54" fmla="*/ 1 w 23"/>
                <a:gd name="T55" fmla="*/ 0 h 19"/>
                <a:gd name="T56" fmla="*/ 1 w 23"/>
                <a:gd name="T57" fmla="*/ 0 h 19"/>
                <a:gd name="T58" fmla="*/ 1 w 23"/>
                <a:gd name="T59" fmla="*/ 0 h 19"/>
                <a:gd name="T60" fmla="*/ 1 w 23"/>
                <a:gd name="T61" fmla="*/ 0 h 19"/>
                <a:gd name="T62" fmla="*/ 1 w 23"/>
                <a:gd name="T63" fmla="*/ 0 h 19"/>
                <a:gd name="T64" fmla="*/ 1 w 23"/>
                <a:gd name="T65" fmla="*/ 0 h 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"/>
                <a:gd name="T100" fmla="*/ 0 h 19"/>
                <a:gd name="T101" fmla="*/ 23 w 23"/>
                <a:gd name="T102" fmla="*/ 19 h 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" h="19">
                  <a:moveTo>
                    <a:pt x="12" y="19"/>
                  </a:moveTo>
                  <a:lnTo>
                    <a:pt x="14" y="19"/>
                  </a:lnTo>
                  <a:lnTo>
                    <a:pt x="16" y="19"/>
                  </a:lnTo>
                  <a:lnTo>
                    <a:pt x="17" y="17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19" y="4"/>
                  </a:lnTo>
                  <a:lnTo>
                    <a:pt x="17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2" name="Freeform 539"/>
            <p:cNvSpPr>
              <a:spLocks/>
            </p:cNvSpPr>
            <p:nvPr/>
          </p:nvSpPr>
          <p:spPr bwMode="auto">
            <a:xfrm>
              <a:off x="2320" y="2884"/>
              <a:ext cx="13" cy="8"/>
            </a:xfrm>
            <a:custGeom>
              <a:avLst/>
              <a:gdLst>
                <a:gd name="T0" fmla="*/ 1 w 23"/>
                <a:gd name="T1" fmla="*/ 0 h 19"/>
                <a:gd name="T2" fmla="*/ 2 w 23"/>
                <a:gd name="T3" fmla="*/ 0 h 19"/>
                <a:gd name="T4" fmla="*/ 2 w 23"/>
                <a:gd name="T5" fmla="*/ 0 h 19"/>
                <a:gd name="T6" fmla="*/ 2 w 23"/>
                <a:gd name="T7" fmla="*/ 0 h 19"/>
                <a:gd name="T8" fmla="*/ 2 w 23"/>
                <a:gd name="T9" fmla="*/ 0 h 19"/>
                <a:gd name="T10" fmla="*/ 2 w 23"/>
                <a:gd name="T11" fmla="*/ 0 h 19"/>
                <a:gd name="T12" fmla="*/ 2 w 23"/>
                <a:gd name="T13" fmla="*/ 0 h 19"/>
                <a:gd name="T14" fmla="*/ 2 w 23"/>
                <a:gd name="T15" fmla="*/ 0 h 19"/>
                <a:gd name="T16" fmla="*/ 2 w 23"/>
                <a:gd name="T17" fmla="*/ 0 h 19"/>
                <a:gd name="T18" fmla="*/ 2 w 23"/>
                <a:gd name="T19" fmla="*/ 0 h 19"/>
                <a:gd name="T20" fmla="*/ 2 w 23"/>
                <a:gd name="T21" fmla="*/ 0 h 19"/>
                <a:gd name="T22" fmla="*/ 2 w 23"/>
                <a:gd name="T23" fmla="*/ 0 h 19"/>
                <a:gd name="T24" fmla="*/ 2 w 23"/>
                <a:gd name="T25" fmla="*/ 0 h 19"/>
                <a:gd name="T26" fmla="*/ 2 w 23"/>
                <a:gd name="T27" fmla="*/ 0 h 19"/>
                <a:gd name="T28" fmla="*/ 2 w 23"/>
                <a:gd name="T29" fmla="*/ 0 h 19"/>
                <a:gd name="T30" fmla="*/ 2 w 23"/>
                <a:gd name="T31" fmla="*/ 0 h 19"/>
                <a:gd name="T32" fmla="*/ 1 w 23"/>
                <a:gd name="T33" fmla="*/ 0 h 19"/>
                <a:gd name="T34" fmla="*/ 1 w 23"/>
                <a:gd name="T35" fmla="*/ 0 h 19"/>
                <a:gd name="T36" fmla="*/ 1 w 23"/>
                <a:gd name="T37" fmla="*/ 0 h 19"/>
                <a:gd name="T38" fmla="*/ 1 w 23"/>
                <a:gd name="T39" fmla="*/ 0 h 19"/>
                <a:gd name="T40" fmla="*/ 1 w 23"/>
                <a:gd name="T41" fmla="*/ 0 h 19"/>
                <a:gd name="T42" fmla="*/ 1 w 23"/>
                <a:gd name="T43" fmla="*/ 0 h 19"/>
                <a:gd name="T44" fmla="*/ 1 w 23"/>
                <a:gd name="T45" fmla="*/ 0 h 19"/>
                <a:gd name="T46" fmla="*/ 0 w 23"/>
                <a:gd name="T47" fmla="*/ 0 h 19"/>
                <a:gd name="T48" fmla="*/ 0 w 23"/>
                <a:gd name="T49" fmla="*/ 0 h 19"/>
                <a:gd name="T50" fmla="*/ 0 w 23"/>
                <a:gd name="T51" fmla="*/ 0 h 19"/>
                <a:gd name="T52" fmla="*/ 1 w 23"/>
                <a:gd name="T53" fmla="*/ 0 h 19"/>
                <a:gd name="T54" fmla="*/ 1 w 23"/>
                <a:gd name="T55" fmla="*/ 0 h 19"/>
                <a:gd name="T56" fmla="*/ 1 w 23"/>
                <a:gd name="T57" fmla="*/ 0 h 19"/>
                <a:gd name="T58" fmla="*/ 1 w 23"/>
                <a:gd name="T59" fmla="*/ 0 h 19"/>
                <a:gd name="T60" fmla="*/ 1 w 23"/>
                <a:gd name="T61" fmla="*/ 0 h 19"/>
                <a:gd name="T62" fmla="*/ 1 w 23"/>
                <a:gd name="T63" fmla="*/ 0 h 19"/>
                <a:gd name="T64" fmla="*/ 1 w 23"/>
                <a:gd name="T65" fmla="*/ 0 h 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"/>
                <a:gd name="T100" fmla="*/ 0 h 19"/>
                <a:gd name="T101" fmla="*/ 23 w 23"/>
                <a:gd name="T102" fmla="*/ 19 h 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" h="19">
                  <a:moveTo>
                    <a:pt x="12" y="19"/>
                  </a:moveTo>
                  <a:lnTo>
                    <a:pt x="14" y="19"/>
                  </a:lnTo>
                  <a:lnTo>
                    <a:pt x="16" y="19"/>
                  </a:lnTo>
                  <a:lnTo>
                    <a:pt x="17" y="17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19" y="4"/>
                  </a:lnTo>
                  <a:lnTo>
                    <a:pt x="17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3" name="Freeform 540"/>
            <p:cNvSpPr>
              <a:spLocks/>
            </p:cNvSpPr>
            <p:nvPr/>
          </p:nvSpPr>
          <p:spPr bwMode="auto">
            <a:xfrm>
              <a:off x="2245" y="2822"/>
              <a:ext cx="91" cy="82"/>
            </a:xfrm>
            <a:custGeom>
              <a:avLst/>
              <a:gdLst>
                <a:gd name="T0" fmla="*/ 2 w 177"/>
                <a:gd name="T1" fmla="*/ 5 h 203"/>
                <a:gd name="T2" fmla="*/ 2 w 177"/>
                <a:gd name="T3" fmla="*/ 4 h 203"/>
                <a:gd name="T4" fmla="*/ 2 w 177"/>
                <a:gd name="T5" fmla="*/ 4 h 203"/>
                <a:gd name="T6" fmla="*/ 2 w 177"/>
                <a:gd name="T7" fmla="*/ 4 h 203"/>
                <a:gd name="T8" fmla="*/ 2 w 177"/>
                <a:gd name="T9" fmla="*/ 3 h 203"/>
                <a:gd name="T10" fmla="*/ 2 w 177"/>
                <a:gd name="T11" fmla="*/ 3 h 203"/>
                <a:gd name="T12" fmla="*/ 1 w 177"/>
                <a:gd name="T13" fmla="*/ 3 h 203"/>
                <a:gd name="T14" fmla="*/ 0 w 177"/>
                <a:gd name="T15" fmla="*/ 3 h 203"/>
                <a:gd name="T16" fmla="*/ 1 w 177"/>
                <a:gd name="T17" fmla="*/ 2 h 203"/>
                <a:gd name="T18" fmla="*/ 1 w 177"/>
                <a:gd name="T19" fmla="*/ 2 h 203"/>
                <a:gd name="T20" fmla="*/ 1 w 177"/>
                <a:gd name="T21" fmla="*/ 1 h 203"/>
                <a:gd name="T22" fmla="*/ 2 w 177"/>
                <a:gd name="T23" fmla="*/ 1 h 203"/>
                <a:gd name="T24" fmla="*/ 2 w 177"/>
                <a:gd name="T25" fmla="*/ 1 h 203"/>
                <a:gd name="T26" fmla="*/ 3 w 177"/>
                <a:gd name="T27" fmla="*/ 1 h 203"/>
                <a:gd name="T28" fmla="*/ 3 w 177"/>
                <a:gd name="T29" fmla="*/ 1 h 203"/>
                <a:gd name="T30" fmla="*/ 3 w 177"/>
                <a:gd name="T31" fmla="*/ 1 h 203"/>
                <a:gd name="T32" fmla="*/ 4 w 177"/>
                <a:gd name="T33" fmla="*/ 0 h 203"/>
                <a:gd name="T34" fmla="*/ 6 w 177"/>
                <a:gd name="T35" fmla="*/ 0 h 203"/>
                <a:gd name="T36" fmla="*/ 7 w 177"/>
                <a:gd name="T37" fmla="*/ 0 h 203"/>
                <a:gd name="T38" fmla="*/ 9 w 177"/>
                <a:gd name="T39" fmla="*/ 0 h 203"/>
                <a:gd name="T40" fmla="*/ 10 w 177"/>
                <a:gd name="T41" fmla="*/ 0 h 203"/>
                <a:gd name="T42" fmla="*/ 11 w 177"/>
                <a:gd name="T43" fmla="*/ 0 h 203"/>
                <a:gd name="T44" fmla="*/ 11 w 177"/>
                <a:gd name="T45" fmla="*/ 0 h 203"/>
                <a:gd name="T46" fmla="*/ 12 w 177"/>
                <a:gd name="T47" fmla="*/ 0 h 203"/>
                <a:gd name="T48" fmla="*/ 12 w 177"/>
                <a:gd name="T49" fmla="*/ 1 h 203"/>
                <a:gd name="T50" fmla="*/ 12 w 177"/>
                <a:gd name="T51" fmla="*/ 1 h 203"/>
                <a:gd name="T52" fmla="*/ 12 w 177"/>
                <a:gd name="T53" fmla="*/ 1 h 203"/>
                <a:gd name="T54" fmla="*/ 11 w 177"/>
                <a:gd name="T55" fmla="*/ 1 h 203"/>
                <a:gd name="T56" fmla="*/ 11 w 177"/>
                <a:gd name="T57" fmla="*/ 1 h 203"/>
                <a:gd name="T58" fmla="*/ 10 w 177"/>
                <a:gd name="T59" fmla="*/ 1 h 203"/>
                <a:gd name="T60" fmla="*/ 9 w 177"/>
                <a:gd name="T61" fmla="*/ 1 h 203"/>
                <a:gd name="T62" fmla="*/ 7 w 177"/>
                <a:gd name="T63" fmla="*/ 0 h 203"/>
                <a:gd name="T64" fmla="*/ 7 w 177"/>
                <a:gd name="T65" fmla="*/ 0 h 203"/>
                <a:gd name="T66" fmla="*/ 6 w 177"/>
                <a:gd name="T67" fmla="*/ 0 h 203"/>
                <a:gd name="T68" fmla="*/ 5 w 177"/>
                <a:gd name="T69" fmla="*/ 1 h 203"/>
                <a:gd name="T70" fmla="*/ 3 w 177"/>
                <a:gd name="T71" fmla="*/ 1 h 203"/>
                <a:gd name="T72" fmla="*/ 3 w 177"/>
                <a:gd name="T73" fmla="*/ 1 h 203"/>
                <a:gd name="T74" fmla="*/ 3 w 177"/>
                <a:gd name="T75" fmla="*/ 2 h 203"/>
                <a:gd name="T76" fmla="*/ 3 w 177"/>
                <a:gd name="T77" fmla="*/ 2 h 203"/>
                <a:gd name="T78" fmla="*/ 3 w 177"/>
                <a:gd name="T79" fmla="*/ 2 h 203"/>
                <a:gd name="T80" fmla="*/ 3 w 177"/>
                <a:gd name="T81" fmla="*/ 2 h 203"/>
                <a:gd name="T82" fmla="*/ 4 w 177"/>
                <a:gd name="T83" fmla="*/ 2 h 203"/>
                <a:gd name="T84" fmla="*/ 6 w 177"/>
                <a:gd name="T85" fmla="*/ 2 h 203"/>
                <a:gd name="T86" fmla="*/ 7 w 177"/>
                <a:gd name="T87" fmla="*/ 2 h 203"/>
                <a:gd name="T88" fmla="*/ 7 w 177"/>
                <a:gd name="T89" fmla="*/ 2 h 203"/>
                <a:gd name="T90" fmla="*/ 7 w 177"/>
                <a:gd name="T91" fmla="*/ 2 h 203"/>
                <a:gd name="T92" fmla="*/ 8 w 177"/>
                <a:gd name="T93" fmla="*/ 2 h 203"/>
                <a:gd name="T94" fmla="*/ 8 w 177"/>
                <a:gd name="T95" fmla="*/ 2 h 203"/>
                <a:gd name="T96" fmla="*/ 8 w 177"/>
                <a:gd name="T97" fmla="*/ 2 h 203"/>
                <a:gd name="T98" fmla="*/ 7 w 177"/>
                <a:gd name="T99" fmla="*/ 2 h 203"/>
                <a:gd name="T100" fmla="*/ 5 w 177"/>
                <a:gd name="T101" fmla="*/ 2 h 203"/>
                <a:gd name="T102" fmla="*/ 5 w 177"/>
                <a:gd name="T103" fmla="*/ 3 h 203"/>
                <a:gd name="T104" fmla="*/ 5 w 177"/>
                <a:gd name="T105" fmla="*/ 3 h 203"/>
                <a:gd name="T106" fmla="*/ 6 w 177"/>
                <a:gd name="T107" fmla="*/ 3 h 203"/>
                <a:gd name="T108" fmla="*/ 6 w 177"/>
                <a:gd name="T109" fmla="*/ 3 h 203"/>
                <a:gd name="T110" fmla="*/ 7 w 177"/>
                <a:gd name="T111" fmla="*/ 3 h 203"/>
                <a:gd name="T112" fmla="*/ 8 w 177"/>
                <a:gd name="T113" fmla="*/ 4 h 203"/>
                <a:gd name="T114" fmla="*/ 6 w 177"/>
                <a:gd name="T115" fmla="*/ 5 h 203"/>
                <a:gd name="T116" fmla="*/ 5 w 177"/>
                <a:gd name="T117" fmla="*/ 3 h 203"/>
                <a:gd name="T118" fmla="*/ 4 w 177"/>
                <a:gd name="T119" fmla="*/ 4 h 2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7"/>
                <a:gd name="T181" fmla="*/ 0 h 203"/>
                <a:gd name="T182" fmla="*/ 177 w 177"/>
                <a:gd name="T183" fmla="*/ 203 h 2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7" h="203">
                  <a:moveTo>
                    <a:pt x="35" y="186"/>
                  </a:moveTo>
                  <a:lnTo>
                    <a:pt x="20" y="192"/>
                  </a:lnTo>
                  <a:lnTo>
                    <a:pt x="19" y="186"/>
                  </a:lnTo>
                  <a:lnTo>
                    <a:pt x="17" y="173"/>
                  </a:lnTo>
                  <a:lnTo>
                    <a:pt x="15" y="165"/>
                  </a:lnTo>
                  <a:lnTo>
                    <a:pt x="17" y="158"/>
                  </a:lnTo>
                  <a:lnTo>
                    <a:pt x="17" y="154"/>
                  </a:lnTo>
                  <a:lnTo>
                    <a:pt x="17" y="148"/>
                  </a:lnTo>
                  <a:lnTo>
                    <a:pt x="19" y="146"/>
                  </a:lnTo>
                  <a:lnTo>
                    <a:pt x="20" y="143"/>
                  </a:lnTo>
                  <a:lnTo>
                    <a:pt x="22" y="139"/>
                  </a:lnTo>
                  <a:lnTo>
                    <a:pt x="22" y="135"/>
                  </a:lnTo>
                  <a:lnTo>
                    <a:pt x="24" y="129"/>
                  </a:lnTo>
                  <a:lnTo>
                    <a:pt x="24" y="126"/>
                  </a:lnTo>
                  <a:lnTo>
                    <a:pt x="22" y="122"/>
                  </a:lnTo>
                  <a:lnTo>
                    <a:pt x="20" y="116"/>
                  </a:lnTo>
                  <a:lnTo>
                    <a:pt x="19" y="114"/>
                  </a:lnTo>
                  <a:lnTo>
                    <a:pt x="17" y="113"/>
                  </a:lnTo>
                  <a:lnTo>
                    <a:pt x="15" y="113"/>
                  </a:lnTo>
                  <a:lnTo>
                    <a:pt x="9" y="111"/>
                  </a:lnTo>
                  <a:lnTo>
                    <a:pt x="4" y="109"/>
                  </a:lnTo>
                  <a:lnTo>
                    <a:pt x="2" y="107"/>
                  </a:lnTo>
                  <a:lnTo>
                    <a:pt x="0" y="105"/>
                  </a:lnTo>
                  <a:lnTo>
                    <a:pt x="0" y="101"/>
                  </a:lnTo>
                  <a:lnTo>
                    <a:pt x="0" y="96"/>
                  </a:lnTo>
                  <a:lnTo>
                    <a:pt x="5" y="84"/>
                  </a:lnTo>
                  <a:lnTo>
                    <a:pt x="9" y="75"/>
                  </a:lnTo>
                  <a:lnTo>
                    <a:pt x="13" y="65"/>
                  </a:lnTo>
                  <a:lnTo>
                    <a:pt x="15" y="64"/>
                  </a:lnTo>
                  <a:lnTo>
                    <a:pt x="15" y="60"/>
                  </a:lnTo>
                  <a:lnTo>
                    <a:pt x="15" y="50"/>
                  </a:lnTo>
                  <a:lnTo>
                    <a:pt x="15" y="47"/>
                  </a:lnTo>
                  <a:lnTo>
                    <a:pt x="17" y="45"/>
                  </a:lnTo>
                  <a:lnTo>
                    <a:pt x="17" y="43"/>
                  </a:lnTo>
                  <a:lnTo>
                    <a:pt x="19" y="41"/>
                  </a:lnTo>
                  <a:lnTo>
                    <a:pt x="20" y="39"/>
                  </a:lnTo>
                  <a:lnTo>
                    <a:pt x="22" y="37"/>
                  </a:lnTo>
                  <a:lnTo>
                    <a:pt x="26" y="35"/>
                  </a:lnTo>
                  <a:lnTo>
                    <a:pt x="30" y="35"/>
                  </a:lnTo>
                  <a:lnTo>
                    <a:pt x="34" y="37"/>
                  </a:lnTo>
                  <a:lnTo>
                    <a:pt x="35" y="37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41" y="32"/>
                  </a:lnTo>
                  <a:lnTo>
                    <a:pt x="41" y="28"/>
                  </a:lnTo>
                  <a:lnTo>
                    <a:pt x="45" y="24"/>
                  </a:lnTo>
                  <a:lnTo>
                    <a:pt x="49" y="20"/>
                  </a:lnTo>
                  <a:lnTo>
                    <a:pt x="52" y="15"/>
                  </a:lnTo>
                  <a:lnTo>
                    <a:pt x="60" y="11"/>
                  </a:lnTo>
                  <a:lnTo>
                    <a:pt x="67" y="7"/>
                  </a:lnTo>
                  <a:lnTo>
                    <a:pt x="73" y="5"/>
                  </a:lnTo>
                  <a:lnTo>
                    <a:pt x="77" y="3"/>
                  </a:lnTo>
                  <a:lnTo>
                    <a:pt x="84" y="2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111" y="0"/>
                  </a:lnTo>
                  <a:lnTo>
                    <a:pt x="118" y="2"/>
                  </a:lnTo>
                  <a:lnTo>
                    <a:pt x="128" y="3"/>
                  </a:lnTo>
                  <a:lnTo>
                    <a:pt x="133" y="3"/>
                  </a:lnTo>
                  <a:lnTo>
                    <a:pt x="137" y="5"/>
                  </a:lnTo>
                  <a:lnTo>
                    <a:pt x="143" y="7"/>
                  </a:lnTo>
                  <a:lnTo>
                    <a:pt x="146" y="9"/>
                  </a:lnTo>
                  <a:lnTo>
                    <a:pt x="150" y="11"/>
                  </a:lnTo>
                  <a:lnTo>
                    <a:pt x="156" y="15"/>
                  </a:lnTo>
                  <a:lnTo>
                    <a:pt x="160" y="15"/>
                  </a:lnTo>
                  <a:lnTo>
                    <a:pt x="163" y="15"/>
                  </a:lnTo>
                  <a:lnTo>
                    <a:pt x="163" y="13"/>
                  </a:lnTo>
                  <a:lnTo>
                    <a:pt x="165" y="11"/>
                  </a:lnTo>
                  <a:lnTo>
                    <a:pt x="165" y="9"/>
                  </a:lnTo>
                  <a:lnTo>
                    <a:pt x="169" y="13"/>
                  </a:lnTo>
                  <a:lnTo>
                    <a:pt x="175" y="20"/>
                  </a:lnTo>
                  <a:lnTo>
                    <a:pt x="175" y="24"/>
                  </a:lnTo>
                  <a:lnTo>
                    <a:pt x="177" y="26"/>
                  </a:lnTo>
                  <a:lnTo>
                    <a:pt x="177" y="30"/>
                  </a:lnTo>
                  <a:lnTo>
                    <a:pt x="177" y="32"/>
                  </a:lnTo>
                  <a:lnTo>
                    <a:pt x="175" y="35"/>
                  </a:lnTo>
                  <a:lnTo>
                    <a:pt x="173" y="37"/>
                  </a:lnTo>
                  <a:lnTo>
                    <a:pt x="171" y="41"/>
                  </a:lnTo>
                  <a:lnTo>
                    <a:pt x="167" y="43"/>
                  </a:lnTo>
                  <a:lnTo>
                    <a:pt x="163" y="45"/>
                  </a:lnTo>
                  <a:lnTo>
                    <a:pt x="162" y="47"/>
                  </a:lnTo>
                  <a:lnTo>
                    <a:pt x="158" y="47"/>
                  </a:lnTo>
                  <a:lnTo>
                    <a:pt x="154" y="47"/>
                  </a:lnTo>
                  <a:lnTo>
                    <a:pt x="152" y="47"/>
                  </a:lnTo>
                  <a:lnTo>
                    <a:pt x="148" y="47"/>
                  </a:lnTo>
                  <a:lnTo>
                    <a:pt x="146" y="45"/>
                  </a:lnTo>
                  <a:lnTo>
                    <a:pt x="145" y="43"/>
                  </a:lnTo>
                  <a:lnTo>
                    <a:pt x="137" y="35"/>
                  </a:lnTo>
                  <a:lnTo>
                    <a:pt x="130" y="26"/>
                  </a:lnTo>
                  <a:lnTo>
                    <a:pt x="124" y="24"/>
                  </a:lnTo>
                  <a:lnTo>
                    <a:pt x="118" y="20"/>
                  </a:lnTo>
                  <a:lnTo>
                    <a:pt x="113" y="18"/>
                  </a:lnTo>
                  <a:lnTo>
                    <a:pt x="107" y="15"/>
                  </a:lnTo>
                  <a:lnTo>
                    <a:pt x="103" y="15"/>
                  </a:lnTo>
                  <a:lnTo>
                    <a:pt x="99" y="13"/>
                  </a:lnTo>
                  <a:lnTo>
                    <a:pt x="96" y="13"/>
                  </a:lnTo>
                  <a:lnTo>
                    <a:pt x="92" y="13"/>
                  </a:lnTo>
                  <a:lnTo>
                    <a:pt x="88" y="15"/>
                  </a:lnTo>
                  <a:lnTo>
                    <a:pt x="84" y="17"/>
                  </a:lnTo>
                  <a:lnTo>
                    <a:pt x="81" y="18"/>
                  </a:lnTo>
                  <a:lnTo>
                    <a:pt x="77" y="20"/>
                  </a:lnTo>
                  <a:lnTo>
                    <a:pt x="64" y="30"/>
                  </a:lnTo>
                  <a:lnTo>
                    <a:pt x="52" y="37"/>
                  </a:lnTo>
                  <a:lnTo>
                    <a:pt x="49" y="41"/>
                  </a:lnTo>
                  <a:lnTo>
                    <a:pt x="47" y="43"/>
                  </a:lnTo>
                  <a:lnTo>
                    <a:pt x="47" y="45"/>
                  </a:lnTo>
                  <a:lnTo>
                    <a:pt x="47" y="47"/>
                  </a:lnTo>
                  <a:lnTo>
                    <a:pt x="47" y="49"/>
                  </a:lnTo>
                  <a:lnTo>
                    <a:pt x="47" y="52"/>
                  </a:lnTo>
                  <a:lnTo>
                    <a:pt x="47" y="56"/>
                  </a:lnTo>
                  <a:lnTo>
                    <a:pt x="47" y="58"/>
                  </a:lnTo>
                  <a:lnTo>
                    <a:pt x="47" y="60"/>
                  </a:lnTo>
                  <a:lnTo>
                    <a:pt x="45" y="64"/>
                  </a:lnTo>
                  <a:lnTo>
                    <a:pt x="43" y="69"/>
                  </a:lnTo>
                  <a:lnTo>
                    <a:pt x="41" y="73"/>
                  </a:lnTo>
                  <a:lnTo>
                    <a:pt x="41" y="75"/>
                  </a:lnTo>
                  <a:lnTo>
                    <a:pt x="39" y="77"/>
                  </a:lnTo>
                  <a:lnTo>
                    <a:pt x="41" y="79"/>
                  </a:lnTo>
                  <a:lnTo>
                    <a:pt x="41" y="81"/>
                  </a:lnTo>
                  <a:lnTo>
                    <a:pt x="43" y="81"/>
                  </a:lnTo>
                  <a:lnTo>
                    <a:pt x="45" y="81"/>
                  </a:lnTo>
                  <a:lnTo>
                    <a:pt x="49" y="81"/>
                  </a:lnTo>
                  <a:lnTo>
                    <a:pt x="64" y="77"/>
                  </a:lnTo>
                  <a:lnTo>
                    <a:pt x="79" y="75"/>
                  </a:lnTo>
                  <a:lnTo>
                    <a:pt x="84" y="73"/>
                  </a:lnTo>
                  <a:lnTo>
                    <a:pt x="90" y="71"/>
                  </a:lnTo>
                  <a:lnTo>
                    <a:pt x="92" y="71"/>
                  </a:lnTo>
                  <a:lnTo>
                    <a:pt x="94" y="69"/>
                  </a:lnTo>
                  <a:lnTo>
                    <a:pt x="94" y="67"/>
                  </a:lnTo>
                  <a:lnTo>
                    <a:pt x="94" y="65"/>
                  </a:lnTo>
                  <a:lnTo>
                    <a:pt x="96" y="64"/>
                  </a:lnTo>
                  <a:lnTo>
                    <a:pt x="98" y="62"/>
                  </a:lnTo>
                  <a:lnTo>
                    <a:pt x="99" y="62"/>
                  </a:lnTo>
                  <a:lnTo>
                    <a:pt x="103" y="60"/>
                  </a:lnTo>
                  <a:lnTo>
                    <a:pt x="111" y="60"/>
                  </a:lnTo>
                  <a:lnTo>
                    <a:pt x="114" y="60"/>
                  </a:lnTo>
                  <a:lnTo>
                    <a:pt x="114" y="64"/>
                  </a:lnTo>
                  <a:lnTo>
                    <a:pt x="114" y="71"/>
                  </a:lnTo>
                  <a:lnTo>
                    <a:pt x="114" y="75"/>
                  </a:lnTo>
                  <a:lnTo>
                    <a:pt x="113" y="77"/>
                  </a:lnTo>
                  <a:lnTo>
                    <a:pt x="113" y="79"/>
                  </a:lnTo>
                  <a:lnTo>
                    <a:pt x="111" y="81"/>
                  </a:lnTo>
                  <a:lnTo>
                    <a:pt x="109" y="81"/>
                  </a:lnTo>
                  <a:lnTo>
                    <a:pt x="107" y="81"/>
                  </a:lnTo>
                  <a:lnTo>
                    <a:pt x="96" y="84"/>
                  </a:lnTo>
                  <a:lnTo>
                    <a:pt x="83" y="88"/>
                  </a:lnTo>
                  <a:lnTo>
                    <a:pt x="73" y="92"/>
                  </a:lnTo>
                  <a:lnTo>
                    <a:pt x="67" y="94"/>
                  </a:lnTo>
                  <a:lnTo>
                    <a:pt x="66" y="96"/>
                  </a:lnTo>
                  <a:lnTo>
                    <a:pt x="66" y="101"/>
                  </a:lnTo>
                  <a:lnTo>
                    <a:pt x="66" y="103"/>
                  </a:lnTo>
                  <a:lnTo>
                    <a:pt x="67" y="107"/>
                  </a:lnTo>
                  <a:lnTo>
                    <a:pt x="69" y="107"/>
                  </a:lnTo>
                  <a:lnTo>
                    <a:pt x="71" y="107"/>
                  </a:lnTo>
                  <a:lnTo>
                    <a:pt x="73" y="109"/>
                  </a:lnTo>
                  <a:lnTo>
                    <a:pt x="77" y="109"/>
                  </a:lnTo>
                  <a:lnTo>
                    <a:pt x="81" y="109"/>
                  </a:lnTo>
                  <a:lnTo>
                    <a:pt x="83" y="111"/>
                  </a:lnTo>
                  <a:lnTo>
                    <a:pt x="84" y="113"/>
                  </a:lnTo>
                  <a:lnTo>
                    <a:pt x="88" y="116"/>
                  </a:lnTo>
                  <a:lnTo>
                    <a:pt x="90" y="122"/>
                  </a:lnTo>
                  <a:lnTo>
                    <a:pt x="94" y="128"/>
                  </a:lnTo>
                  <a:lnTo>
                    <a:pt x="98" y="141"/>
                  </a:lnTo>
                  <a:lnTo>
                    <a:pt x="98" y="146"/>
                  </a:lnTo>
                  <a:lnTo>
                    <a:pt x="122" y="161"/>
                  </a:lnTo>
                  <a:lnTo>
                    <a:pt x="131" y="188"/>
                  </a:lnTo>
                  <a:lnTo>
                    <a:pt x="96" y="195"/>
                  </a:lnTo>
                  <a:lnTo>
                    <a:pt x="79" y="203"/>
                  </a:lnTo>
                  <a:lnTo>
                    <a:pt x="73" y="167"/>
                  </a:lnTo>
                  <a:lnTo>
                    <a:pt x="71" y="135"/>
                  </a:lnTo>
                  <a:lnTo>
                    <a:pt x="67" y="129"/>
                  </a:lnTo>
                  <a:lnTo>
                    <a:pt x="60" y="120"/>
                  </a:lnTo>
                  <a:lnTo>
                    <a:pt x="49" y="122"/>
                  </a:lnTo>
                  <a:lnTo>
                    <a:pt x="49" y="165"/>
                  </a:lnTo>
                  <a:lnTo>
                    <a:pt x="35" y="18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4" name="Freeform 541"/>
            <p:cNvSpPr>
              <a:spLocks/>
            </p:cNvSpPr>
            <p:nvPr/>
          </p:nvSpPr>
          <p:spPr bwMode="auto">
            <a:xfrm>
              <a:off x="2245" y="2822"/>
              <a:ext cx="91" cy="82"/>
            </a:xfrm>
            <a:custGeom>
              <a:avLst/>
              <a:gdLst>
                <a:gd name="T0" fmla="*/ 2 w 177"/>
                <a:gd name="T1" fmla="*/ 5 h 203"/>
                <a:gd name="T2" fmla="*/ 2 w 177"/>
                <a:gd name="T3" fmla="*/ 4 h 203"/>
                <a:gd name="T4" fmla="*/ 2 w 177"/>
                <a:gd name="T5" fmla="*/ 4 h 203"/>
                <a:gd name="T6" fmla="*/ 2 w 177"/>
                <a:gd name="T7" fmla="*/ 4 h 203"/>
                <a:gd name="T8" fmla="*/ 2 w 177"/>
                <a:gd name="T9" fmla="*/ 3 h 203"/>
                <a:gd name="T10" fmla="*/ 2 w 177"/>
                <a:gd name="T11" fmla="*/ 3 h 203"/>
                <a:gd name="T12" fmla="*/ 1 w 177"/>
                <a:gd name="T13" fmla="*/ 3 h 203"/>
                <a:gd name="T14" fmla="*/ 0 w 177"/>
                <a:gd name="T15" fmla="*/ 3 h 203"/>
                <a:gd name="T16" fmla="*/ 1 w 177"/>
                <a:gd name="T17" fmla="*/ 2 h 203"/>
                <a:gd name="T18" fmla="*/ 1 w 177"/>
                <a:gd name="T19" fmla="*/ 2 h 203"/>
                <a:gd name="T20" fmla="*/ 1 w 177"/>
                <a:gd name="T21" fmla="*/ 1 h 203"/>
                <a:gd name="T22" fmla="*/ 2 w 177"/>
                <a:gd name="T23" fmla="*/ 1 h 203"/>
                <a:gd name="T24" fmla="*/ 2 w 177"/>
                <a:gd name="T25" fmla="*/ 1 h 203"/>
                <a:gd name="T26" fmla="*/ 3 w 177"/>
                <a:gd name="T27" fmla="*/ 1 h 203"/>
                <a:gd name="T28" fmla="*/ 3 w 177"/>
                <a:gd name="T29" fmla="*/ 1 h 203"/>
                <a:gd name="T30" fmla="*/ 3 w 177"/>
                <a:gd name="T31" fmla="*/ 1 h 203"/>
                <a:gd name="T32" fmla="*/ 4 w 177"/>
                <a:gd name="T33" fmla="*/ 0 h 203"/>
                <a:gd name="T34" fmla="*/ 6 w 177"/>
                <a:gd name="T35" fmla="*/ 0 h 203"/>
                <a:gd name="T36" fmla="*/ 7 w 177"/>
                <a:gd name="T37" fmla="*/ 0 h 203"/>
                <a:gd name="T38" fmla="*/ 9 w 177"/>
                <a:gd name="T39" fmla="*/ 0 h 203"/>
                <a:gd name="T40" fmla="*/ 10 w 177"/>
                <a:gd name="T41" fmla="*/ 0 h 203"/>
                <a:gd name="T42" fmla="*/ 11 w 177"/>
                <a:gd name="T43" fmla="*/ 0 h 203"/>
                <a:gd name="T44" fmla="*/ 11 w 177"/>
                <a:gd name="T45" fmla="*/ 0 h 203"/>
                <a:gd name="T46" fmla="*/ 12 w 177"/>
                <a:gd name="T47" fmla="*/ 0 h 203"/>
                <a:gd name="T48" fmla="*/ 12 w 177"/>
                <a:gd name="T49" fmla="*/ 1 h 203"/>
                <a:gd name="T50" fmla="*/ 12 w 177"/>
                <a:gd name="T51" fmla="*/ 1 h 203"/>
                <a:gd name="T52" fmla="*/ 12 w 177"/>
                <a:gd name="T53" fmla="*/ 1 h 203"/>
                <a:gd name="T54" fmla="*/ 11 w 177"/>
                <a:gd name="T55" fmla="*/ 1 h 203"/>
                <a:gd name="T56" fmla="*/ 11 w 177"/>
                <a:gd name="T57" fmla="*/ 1 h 203"/>
                <a:gd name="T58" fmla="*/ 10 w 177"/>
                <a:gd name="T59" fmla="*/ 1 h 203"/>
                <a:gd name="T60" fmla="*/ 9 w 177"/>
                <a:gd name="T61" fmla="*/ 1 h 203"/>
                <a:gd name="T62" fmla="*/ 7 w 177"/>
                <a:gd name="T63" fmla="*/ 0 h 203"/>
                <a:gd name="T64" fmla="*/ 7 w 177"/>
                <a:gd name="T65" fmla="*/ 0 h 203"/>
                <a:gd name="T66" fmla="*/ 6 w 177"/>
                <a:gd name="T67" fmla="*/ 0 h 203"/>
                <a:gd name="T68" fmla="*/ 5 w 177"/>
                <a:gd name="T69" fmla="*/ 1 h 203"/>
                <a:gd name="T70" fmla="*/ 3 w 177"/>
                <a:gd name="T71" fmla="*/ 1 h 203"/>
                <a:gd name="T72" fmla="*/ 3 w 177"/>
                <a:gd name="T73" fmla="*/ 1 h 203"/>
                <a:gd name="T74" fmla="*/ 3 w 177"/>
                <a:gd name="T75" fmla="*/ 2 h 203"/>
                <a:gd name="T76" fmla="*/ 3 w 177"/>
                <a:gd name="T77" fmla="*/ 2 h 203"/>
                <a:gd name="T78" fmla="*/ 3 w 177"/>
                <a:gd name="T79" fmla="*/ 2 h 203"/>
                <a:gd name="T80" fmla="*/ 3 w 177"/>
                <a:gd name="T81" fmla="*/ 2 h 203"/>
                <a:gd name="T82" fmla="*/ 4 w 177"/>
                <a:gd name="T83" fmla="*/ 2 h 203"/>
                <a:gd name="T84" fmla="*/ 6 w 177"/>
                <a:gd name="T85" fmla="*/ 2 h 203"/>
                <a:gd name="T86" fmla="*/ 7 w 177"/>
                <a:gd name="T87" fmla="*/ 2 h 203"/>
                <a:gd name="T88" fmla="*/ 7 w 177"/>
                <a:gd name="T89" fmla="*/ 2 h 203"/>
                <a:gd name="T90" fmla="*/ 7 w 177"/>
                <a:gd name="T91" fmla="*/ 2 h 203"/>
                <a:gd name="T92" fmla="*/ 8 w 177"/>
                <a:gd name="T93" fmla="*/ 2 h 203"/>
                <a:gd name="T94" fmla="*/ 8 w 177"/>
                <a:gd name="T95" fmla="*/ 2 h 203"/>
                <a:gd name="T96" fmla="*/ 8 w 177"/>
                <a:gd name="T97" fmla="*/ 2 h 203"/>
                <a:gd name="T98" fmla="*/ 7 w 177"/>
                <a:gd name="T99" fmla="*/ 2 h 203"/>
                <a:gd name="T100" fmla="*/ 5 w 177"/>
                <a:gd name="T101" fmla="*/ 2 h 203"/>
                <a:gd name="T102" fmla="*/ 5 w 177"/>
                <a:gd name="T103" fmla="*/ 3 h 203"/>
                <a:gd name="T104" fmla="*/ 5 w 177"/>
                <a:gd name="T105" fmla="*/ 3 h 203"/>
                <a:gd name="T106" fmla="*/ 6 w 177"/>
                <a:gd name="T107" fmla="*/ 3 h 203"/>
                <a:gd name="T108" fmla="*/ 6 w 177"/>
                <a:gd name="T109" fmla="*/ 3 h 203"/>
                <a:gd name="T110" fmla="*/ 7 w 177"/>
                <a:gd name="T111" fmla="*/ 3 h 203"/>
                <a:gd name="T112" fmla="*/ 8 w 177"/>
                <a:gd name="T113" fmla="*/ 4 h 203"/>
                <a:gd name="T114" fmla="*/ 6 w 177"/>
                <a:gd name="T115" fmla="*/ 5 h 203"/>
                <a:gd name="T116" fmla="*/ 5 w 177"/>
                <a:gd name="T117" fmla="*/ 3 h 203"/>
                <a:gd name="T118" fmla="*/ 4 w 177"/>
                <a:gd name="T119" fmla="*/ 4 h 2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7"/>
                <a:gd name="T181" fmla="*/ 0 h 203"/>
                <a:gd name="T182" fmla="*/ 177 w 177"/>
                <a:gd name="T183" fmla="*/ 203 h 2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7" h="203">
                  <a:moveTo>
                    <a:pt x="35" y="186"/>
                  </a:moveTo>
                  <a:lnTo>
                    <a:pt x="20" y="192"/>
                  </a:lnTo>
                  <a:lnTo>
                    <a:pt x="19" y="186"/>
                  </a:lnTo>
                  <a:lnTo>
                    <a:pt x="17" y="173"/>
                  </a:lnTo>
                  <a:lnTo>
                    <a:pt x="15" y="165"/>
                  </a:lnTo>
                  <a:lnTo>
                    <a:pt x="17" y="158"/>
                  </a:lnTo>
                  <a:lnTo>
                    <a:pt x="17" y="154"/>
                  </a:lnTo>
                  <a:lnTo>
                    <a:pt x="17" y="148"/>
                  </a:lnTo>
                  <a:lnTo>
                    <a:pt x="19" y="146"/>
                  </a:lnTo>
                  <a:lnTo>
                    <a:pt x="20" y="143"/>
                  </a:lnTo>
                  <a:lnTo>
                    <a:pt x="22" y="139"/>
                  </a:lnTo>
                  <a:lnTo>
                    <a:pt x="22" y="135"/>
                  </a:lnTo>
                  <a:lnTo>
                    <a:pt x="24" y="129"/>
                  </a:lnTo>
                  <a:lnTo>
                    <a:pt x="24" y="126"/>
                  </a:lnTo>
                  <a:lnTo>
                    <a:pt x="22" y="122"/>
                  </a:lnTo>
                  <a:lnTo>
                    <a:pt x="20" y="116"/>
                  </a:lnTo>
                  <a:lnTo>
                    <a:pt x="19" y="114"/>
                  </a:lnTo>
                  <a:lnTo>
                    <a:pt x="17" y="113"/>
                  </a:lnTo>
                  <a:lnTo>
                    <a:pt x="15" y="113"/>
                  </a:lnTo>
                  <a:lnTo>
                    <a:pt x="9" y="111"/>
                  </a:lnTo>
                  <a:lnTo>
                    <a:pt x="4" y="109"/>
                  </a:lnTo>
                  <a:lnTo>
                    <a:pt x="2" y="107"/>
                  </a:lnTo>
                  <a:lnTo>
                    <a:pt x="0" y="105"/>
                  </a:lnTo>
                  <a:lnTo>
                    <a:pt x="0" y="101"/>
                  </a:lnTo>
                  <a:lnTo>
                    <a:pt x="0" y="96"/>
                  </a:lnTo>
                  <a:lnTo>
                    <a:pt x="5" y="84"/>
                  </a:lnTo>
                  <a:lnTo>
                    <a:pt x="9" y="75"/>
                  </a:lnTo>
                  <a:lnTo>
                    <a:pt x="13" y="65"/>
                  </a:lnTo>
                  <a:lnTo>
                    <a:pt x="15" y="64"/>
                  </a:lnTo>
                  <a:lnTo>
                    <a:pt x="15" y="60"/>
                  </a:lnTo>
                  <a:lnTo>
                    <a:pt x="15" y="50"/>
                  </a:lnTo>
                  <a:lnTo>
                    <a:pt x="15" y="47"/>
                  </a:lnTo>
                  <a:lnTo>
                    <a:pt x="17" y="45"/>
                  </a:lnTo>
                  <a:lnTo>
                    <a:pt x="17" y="43"/>
                  </a:lnTo>
                  <a:lnTo>
                    <a:pt x="19" y="41"/>
                  </a:lnTo>
                  <a:lnTo>
                    <a:pt x="20" y="39"/>
                  </a:lnTo>
                  <a:lnTo>
                    <a:pt x="22" y="37"/>
                  </a:lnTo>
                  <a:lnTo>
                    <a:pt x="26" y="35"/>
                  </a:lnTo>
                  <a:lnTo>
                    <a:pt x="30" y="35"/>
                  </a:lnTo>
                  <a:lnTo>
                    <a:pt x="34" y="37"/>
                  </a:lnTo>
                  <a:lnTo>
                    <a:pt x="35" y="37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41" y="32"/>
                  </a:lnTo>
                  <a:lnTo>
                    <a:pt x="41" y="28"/>
                  </a:lnTo>
                  <a:lnTo>
                    <a:pt x="45" y="24"/>
                  </a:lnTo>
                  <a:lnTo>
                    <a:pt x="49" y="20"/>
                  </a:lnTo>
                  <a:lnTo>
                    <a:pt x="52" y="15"/>
                  </a:lnTo>
                  <a:lnTo>
                    <a:pt x="60" y="11"/>
                  </a:lnTo>
                  <a:lnTo>
                    <a:pt x="67" y="7"/>
                  </a:lnTo>
                  <a:lnTo>
                    <a:pt x="73" y="5"/>
                  </a:lnTo>
                  <a:lnTo>
                    <a:pt x="77" y="3"/>
                  </a:lnTo>
                  <a:lnTo>
                    <a:pt x="84" y="2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111" y="0"/>
                  </a:lnTo>
                  <a:lnTo>
                    <a:pt x="118" y="2"/>
                  </a:lnTo>
                  <a:lnTo>
                    <a:pt x="128" y="3"/>
                  </a:lnTo>
                  <a:lnTo>
                    <a:pt x="133" y="3"/>
                  </a:lnTo>
                  <a:lnTo>
                    <a:pt x="137" y="5"/>
                  </a:lnTo>
                  <a:lnTo>
                    <a:pt x="143" y="7"/>
                  </a:lnTo>
                  <a:lnTo>
                    <a:pt x="146" y="9"/>
                  </a:lnTo>
                  <a:lnTo>
                    <a:pt x="150" y="11"/>
                  </a:lnTo>
                  <a:lnTo>
                    <a:pt x="156" y="15"/>
                  </a:lnTo>
                  <a:lnTo>
                    <a:pt x="160" y="15"/>
                  </a:lnTo>
                  <a:lnTo>
                    <a:pt x="163" y="15"/>
                  </a:lnTo>
                  <a:lnTo>
                    <a:pt x="163" y="13"/>
                  </a:lnTo>
                  <a:lnTo>
                    <a:pt x="165" y="11"/>
                  </a:lnTo>
                  <a:lnTo>
                    <a:pt x="165" y="9"/>
                  </a:lnTo>
                  <a:lnTo>
                    <a:pt x="169" y="13"/>
                  </a:lnTo>
                  <a:lnTo>
                    <a:pt x="175" y="20"/>
                  </a:lnTo>
                  <a:lnTo>
                    <a:pt x="175" y="24"/>
                  </a:lnTo>
                  <a:lnTo>
                    <a:pt x="177" y="26"/>
                  </a:lnTo>
                  <a:lnTo>
                    <a:pt x="177" y="30"/>
                  </a:lnTo>
                  <a:lnTo>
                    <a:pt x="177" y="32"/>
                  </a:lnTo>
                  <a:lnTo>
                    <a:pt x="175" y="35"/>
                  </a:lnTo>
                  <a:lnTo>
                    <a:pt x="173" y="37"/>
                  </a:lnTo>
                  <a:lnTo>
                    <a:pt x="171" y="41"/>
                  </a:lnTo>
                  <a:lnTo>
                    <a:pt x="167" y="43"/>
                  </a:lnTo>
                  <a:lnTo>
                    <a:pt x="163" y="45"/>
                  </a:lnTo>
                  <a:lnTo>
                    <a:pt x="162" y="47"/>
                  </a:lnTo>
                  <a:lnTo>
                    <a:pt x="158" y="47"/>
                  </a:lnTo>
                  <a:lnTo>
                    <a:pt x="154" y="47"/>
                  </a:lnTo>
                  <a:lnTo>
                    <a:pt x="152" y="47"/>
                  </a:lnTo>
                  <a:lnTo>
                    <a:pt x="148" y="47"/>
                  </a:lnTo>
                  <a:lnTo>
                    <a:pt x="146" y="45"/>
                  </a:lnTo>
                  <a:lnTo>
                    <a:pt x="145" y="43"/>
                  </a:lnTo>
                  <a:lnTo>
                    <a:pt x="137" y="35"/>
                  </a:lnTo>
                  <a:lnTo>
                    <a:pt x="130" y="26"/>
                  </a:lnTo>
                  <a:lnTo>
                    <a:pt x="124" y="24"/>
                  </a:lnTo>
                  <a:lnTo>
                    <a:pt x="118" y="20"/>
                  </a:lnTo>
                  <a:lnTo>
                    <a:pt x="113" y="18"/>
                  </a:lnTo>
                  <a:lnTo>
                    <a:pt x="107" y="15"/>
                  </a:lnTo>
                  <a:lnTo>
                    <a:pt x="103" y="15"/>
                  </a:lnTo>
                  <a:lnTo>
                    <a:pt x="99" y="13"/>
                  </a:lnTo>
                  <a:lnTo>
                    <a:pt x="96" y="13"/>
                  </a:lnTo>
                  <a:lnTo>
                    <a:pt x="92" y="13"/>
                  </a:lnTo>
                  <a:lnTo>
                    <a:pt x="88" y="15"/>
                  </a:lnTo>
                  <a:lnTo>
                    <a:pt x="84" y="17"/>
                  </a:lnTo>
                  <a:lnTo>
                    <a:pt x="81" y="18"/>
                  </a:lnTo>
                  <a:lnTo>
                    <a:pt x="77" y="20"/>
                  </a:lnTo>
                  <a:lnTo>
                    <a:pt x="64" y="30"/>
                  </a:lnTo>
                  <a:lnTo>
                    <a:pt x="52" y="37"/>
                  </a:lnTo>
                  <a:lnTo>
                    <a:pt x="49" y="41"/>
                  </a:lnTo>
                  <a:lnTo>
                    <a:pt x="47" y="43"/>
                  </a:lnTo>
                  <a:lnTo>
                    <a:pt x="47" y="45"/>
                  </a:lnTo>
                  <a:lnTo>
                    <a:pt x="47" y="47"/>
                  </a:lnTo>
                  <a:lnTo>
                    <a:pt x="47" y="49"/>
                  </a:lnTo>
                  <a:lnTo>
                    <a:pt x="47" y="52"/>
                  </a:lnTo>
                  <a:lnTo>
                    <a:pt x="47" y="56"/>
                  </a:lnTo>
                  <a:lnTo>
                    <a:pt x="47" y="58"/>
                  </a:lnTo>
                  <a:lnTo>
                    <a:pt x="47" y="60"/>
                  </a:lnTo>
                  <a:lnTo>
                    <a:pt x="45" y="64"/>
                  </a:lnTo>
                  <a:lnTo>
                    <a:pt x="43" y="69"/>
                  </a:lnTo>
                  <a:lnTo>
                    <a:pt x="41" y="73"/>
                  </a:lnTo>
                  <a:lnTo>
                    <a:pt x="41" y="75"/>
                  </a:lnTo>
                  <a:lnTo>
                    <a:pt x="39" y="77"/>
                  </a:lnTo>
                  <a:lnTo>
                    <a:pt x="41" y="79"/>
                  </a:lnTo>
                  <a:lnTo>
                    <a:pt x="41" y="81"/>
                  </a:lnTo>
                  <a:lnTo>
                    <a:pt x="43" y="81"/>
                  </a:lnTo>
                  <a:lnTo>
                    <a:pt x="45" y="81"/>
                  </a:lnTo>
                  <a:lnTo>
                    <a:pt x="49" y="81"/>
                  </a:lnTo>
                  <a:lnTo>
                    <a:pt x="64" y="77"/>
                  </a:lnTo>
                  <a:lnTo>
                    <a:pt x="79" y="75"/>
                  </a:lnTo>
                  <a:lnTo>
                    <a:pt x="84" y="73"/>
                  </a:lnTo>
                  <a:lnTo>
                    <a:pt x="90" y="71"/>
                  </a:lnTo>
                  <a:lnTo>
                    <a:pt x="92" y="71"/>
                  </a:lnTo>
                  <a:lnTo>
                    <a:pt x="94" y="69"/>
                  </a:lnTo>
                  <a:lnTo>
                    <a:pt x="94" y="67"/>
                  </a:lnTo>
                  <a:lnTo>
                    <a:pt x="94" y="65"/>
                  </a:lnTo>
                  <a:lnTo>
                    <a:pt x="96" y="64"/>
                  </a:lnTo>
                  <a:lnTo>
                    <a:pt x="98" y="62"/>
                  </a:lnTo>
                  <a:lnTo>
                    <a:pt x="99" y="62"/>
                  </a:lnTo>
                  <a:lnTo>
                    <a:pt x="103" y="60"/>
                  </a:lnTo>
                  <a:lnTo>
                    <a:pt x="111" y="60"/>
                  </a:lnTo>
                  <a:lnTo>
                    <a:pt x="114" y="60"/>
                  </a:lnTo>
                  <a:lnTo>
                    <a:pt x="114" y="64"/>
                  </a:lnTo>
                  <a:lnTo>
                    <a:pt x="114" y="71"/>
                  </a:lnTo>
                  <a:lnTo>
                    <a:pt x="114" y="75"/>
                  </a:lnTo>
                  <a:lnTo>
                    <a:pt x="113" y="77"/>
                  </a:lnTo>
                  <a:lnTo>
                    <a:pt x="113" y="79"/>
                  </a:lnTo>
                  <a:lnTo>
                    <a:pt x="111" y="81"/>
                  </a:lnTo>
                  <a:lnTo>
                    <a:pt x="109" y="81"/>
                  </a:lnTo>
                  <a:lnTo>
                    <a:pt x="107" y="81"/>
                  </a:lnTo>
                  <a:lnTo>
                    <a:pt x="96" y="84"/>
                  </a:lnTo>
                  <a:lnTo>
                    <a:pt x="83" y="88"/>
                  </a:lnTo>
                  <a:lnTo>
                    <a:pt x="73" y="92"/>
                  </a:lnTo>
                  <a:lnTo>
                    <a:pt x="67" y="94"/>
                  </a:lnTo>
                  <a:lnTo>
                    <a:pt x="66" y="96"/>
                  </a:lnTo>
                  <a:lnTo>
                    <a:pt x="66" y="101"/>
                  </a:lnTo>
                  <a:lnTo>
                    <a:pt x="66" y="103"/>
                  </a:lnTo>
                  <a:lnTo>
                    <a:pt x="67" y="107"/>
                  </a:lnTo>
                  <a:lnTo>
                    <a:pt x="69" y="107"/>
                  </a:lnTo>
                  <a:lnTo>
                    <a:pt x="71" y="107"/>
                  </a:lnTo>
                  <a:lnTo>
                    <a:pt x="73" y="109"/>
                  </a:lnTo>
                  <a:lnTo>
                    <a:pt x="77" y="109"/>
                  </a:lnTo>
                  <a:lnTo>
                    <a:pt x="81" y="109"/>
                  </a:lnTo>
                  <a:lnTo>
                    <a:pt x="83" y="111"/>
                  </a:lnTo>
                  <a:lnTo>
                    <a:pt x="84" y="113"/>
                  </a:lnTo>
                  <a:lnTo>
                    <a:pt x="88" y="116"/>
                  </a:lnTo>
                  <a:lnTo>
                    <a:pt x="90" y="122"/>
                  </a:lnTo>
                  <a:lnTo>
                    <a:pt x="94" y="128"/>
                  </a:lnTo>
                  <a:lnTo>
                    <a:pt x="98" y="141"/>
                  </a:lnTo>
                  <a:lnTo>
                    <a:pt x="98" y="146"/>
                  </a:lnTo>
                  <a:lnTo>
                    <a:pt x="122" y="161"/>
                  </a:lnTo>
                  <a:lnTo>
                    <a:pt x="131" y="188"/>
                  </a:lnTo>
                  <a:lnTo>
                    <a:pt x="96" y="195"/>
                  </a:lnTo>
                  <a:lnTo>
                    <a:pt x="79" y="203"/>
                  </a:lnTo>
                  <a:lnTo>
                    <a:pt x="73" y="167"/>
                  </a:lnTo>
                  <a:lnTo>
                    <a:pt x="71" y="135"/>
                  </a:lnTo>
                  <a:lnTo>
                    <a:pt x="67" y="129"/>
                  </a:lnTo>
                  <a:lnTo>
                    <a:pt x="60" y="120"/>
                  </a:lnTo>
                  <a:lnTo>
                    <a:pt x="49" y="122"/>
                  </a:lnTo>
                  <a:lnTo>
                    <a:pt x="49" y="165"/>
                  </a:lnTo>
                  <a:lnTo>
                    <a:pt x="35" y="18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5" name="Freeform 542"/>
            <p:cNvSpPr>
              <a:spLocks/>
            </p:cNvSpPr>
            <p:nvPr/>
          </p:nvSpPr>
          <p:spPr bwMode="auto">
            <a:xfrm>
              <a:off x="2188" y="2932"/>
              <a:ext cx="22" cy="11"/>
            </a:xfrm>
            <a:custGeom>
              <a:avLst/>
              <a:gdLst>
                <a:gd name="T0" fmla="*/ 2 w 41"/>
                <a:gd name="T1" fmla="*/ 0 h 27"/>
                <a:gd name="T2" fmla="*/ 2 w 41"/>
                <a:gd name="T3" fmla="*/ 0 h 27"/>
                <a:gd name="T4" fmla="*/ 2 w 41"/>
                <a:gd name="T5" fmla="*/ 0 h 27"/>
                <a:gd name="T6" fmla="*/ 3 w 41"/>
                <a:gd name="T7" fmla="*/ 0 h 27"/>
                <a:gd name="T8" fmla="*/ 3 w 41"/>
                <a:gd name="T9" fmla="*/ 0 h 27"/>
                <a:gd name="T10" fmla="*/ 3 w 41"/>
                <a:gd name="T11" fmla="*/ 0 h 27"/>
                <a:gd name="T12" fmla="*/ 3 w 41"/>
                <a:gd name="T13" fmla="*/ 0 h 27"/>
                <a:gd name="T14" fmla="*/ 3 w 41"/>
                <a:gd name="T15" fmla="*/ 0 h 27"/>
                <a:gd name="T16" fmla="*/ 3 w 41"/>
                <a:gd name="T17" fmla="*/ 0 h 27"/>
                <a:gd name="T18" fmla="*/ 3 w 41"/>
                <a:gd name="T19" fmla="*/ 0 h 27"/>
                <a:gd name="T20" fmla="*/ 3 w 41"/>
                <a:gd name="T21" fmla="*/ 0 h 27"/>
                <a:gd name="T22" fmla="*/ 3 w 41"/>
                <a:gd name="T23" fmla="*/ 1 h 27"/>
                <a:gd name="T24" fmla="*/ 3 w 41"/>
                <a:gd name="T25" fmla="*/ 1 h 27"/>
                <a:gd name="T26" fmla="*/ 3 w 41"/>
                <a:gd name="T27" fmla="*/ 1 h 27"/>
                <a:gd name="T28" fmla="*/ 2 w 41"/>
                <a:gd name="T29" fmla="*/ 1 h 27"/>
                <a:gd name="T30" fmla="*/ 2 w 41"/>
                <a:gd name="T31" fmla="*/ 1 h 27"/>
                <a:gd name="T32" fmla="*/ 2 w 41"/>
                <a:gd name="T33" fmla="*/ 1 h 27"/>
                <a:gd name="T34" fmla="*/ 1 w 41"/>
                <a:gd name="T35" fmla="*/ 1 h 27"/>
                <a:gd name="T36" fmla="*/ 1 w 41"/>
                <a:gd name="T37" fmla="*/ 1 h 27"/>
                <a:gd name="T38" fmla="*/ 1 w 41"/>
                <a:gd name="T39" fmla="*/ 1 h 27"/>
                <a:gd name="T40" fmla="*/ 1 w 41"/>
                <a:gd name="T41" fmla="*/ 1 h 27"/>
                <a:gd name="T42" fmla="*/ 1 w 41"/>
                <a:gd name="T43" fmla="*/ 1 h 27"/>
                <a:gd name="T44" fmla="*/ 1 w 41"/>
                <a:gd name="T45" fmla="*/ 0 h 27"/>
                <a:gd name="T46" fmla="*/ 0 w 41"/>
                <a:gd name="T47" fmla="*/ 0 h 27"/>
                <a:gd name="T48" fmla="*/ 0 w 41"/>
                <a:gd name="T49" fmla="*/ 0 h 27"/>
                <a:gd name="T50" fmla="*/ 0 w 41"/>
                <a:gd name="T51" fmla="*/ 0 h 27"/>
                <a:gd name="T52" fmla="*/ 1 w 41"/>
                <a:gd name="T53" fmla="*/ 0 h 27"/>
                <a:gd name="T54" fmla="*/ 1 w 41"/>
                <a:gd name="T55" fmla="*/ 0 h 27"/>
                <a:gd name="T56" fmla="*/ 1 w 41"/>
                <a:gd name="T57" fmla="*/ 0 h 27"/>
                <a:gd name="T58" fmla="*/ 1 w 41"/>
                <a:gd name="T59" fmla="*/ 0 h 27"/>
                <a:gd name="T60" fmla="*/ 1 w 41"/>
                <a:gd name="T61" fmla="*/ 0 h 27"/>
                <a:gd name="T62" fmla="*/ 1 w 41"/>
                <a:gd name="T63" fmla="*/ 0 h 27"/>
                <a:gd name="T64" fmla="*/ 2 w 41"/>
                <a:gd name="T65" fmla="*/ 0 h 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"/>
                <a:gd name="T100" fmla="*/ 0 h 27"/>
                <a:gd name="T101" fmla="*/ 41 w 41"/>
                <a:gd name="T102" fmla="*/ 27 h 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" h="2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9" y="8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1" y="17"/>
                  </a:lnTo>
                  <a:lnTo>
                    <a:pt x="39" y="19"/>
                  </a:lnTo>
                  <a:lnTo>
                    <a:pt x="37" y="21"/>
                  </a:lnTo>
                  <a:lnTo>
                    <a:pt x="35" y="23"/>
                  </a:lnTo>
                  <a:lnTo>
                    <a:pt x="32" y="25"/>
                  </a:lnTo>
                  <a:lnTo>
                    <a:pt x="28" y="27"/>
                  </a:lnTo>
                  <a:lnTo>
                    <a:pt x="24" y="27"/>
                  </a:lnTo>
                  <a:lnTo>
                    <a:pt x="20" y="27"/>
                  </a:lnTo>
                  <a:lnTo>
                    <a:pt x="15" y="27"/>
                  </a:lnTo>
                  <a:lnTo>
                    <a:pt x="13" y="27"/>
                  </a:lnTo>
                  <a:lnTo>
                    <a:pt x="9" y="25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3" y="6"/>
                  </a:lnTo>
                  <a:lnTo>
                    <a:pt x="5" y="4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6" name="Freeform 543"/>
            <p:cNvSpPr>
              <a:spLocks/>
            </p:cNvSpPr>
            <p:nvPr/>
          </p:nvSpPr>
          <p:spPr bwMode="auto">
            <a:xfrm>
              <a:off x="2188" y="2932"/>
              <a:ext cx="22" cy="11"/>
            </a:xfrm>
            <a:custGeom>
              <a:avLst/>
              <a:gdLst>
                <a:gd name="T0" fmla="*/ 2 w 41"/>
                <a:gd name="T1" fmla="*/ 0 h 27"/>
                <a:gd name="T2" fmla="*/ 2 w 41"/>
                <a:gd name="T3" fmla="*/ 0 h 27"/>
                <a:gd name="T4" fmla="*/ 2 w 41"/>
                <a:gd name="T5" fmla="*/ 0 h 27"/>
                <a:gd name="T6" fmla="*/ 3 w 41"/>
                <a:gd name="T7" fmla="*/ 0 h 27"/>
                <a:gd name="T8" fmla="*/ 3 w 41"/>
                <a:gd name="T9" fmla="*/ 0 h 27"/>
                <a:gd name="T10" fmla="*/ 3 w 41"/>
                <a:gd name="T11" fmla="*/ 0 h 27"/>
                <a:gd name="T12" fmla="*/ 3 w 41"/>
                <a:gd name="T13" fmla="*/ 0 h 27"/>
                <a:gd name="T14" fmla="*/ 3 w 41"/>
                <a:gd name="T15" fmla="*/ 0 h 27"/>
                <a:gd name="T16" fmla="*/ 3 w 41"/>
                <a:gd name="T17" fmla="*/ 0 h 27"/>
                <a:gd name="T18" fmla="*/ 3 w 41"/>
                <a:gd name="T19" fmla="*/ 0 h 27"/>
                <a:gd name="T20" fmla="*/ 3 w 41"/>
                <a:gd name="T21" fmla="*/ 0 h 27"/>
                <a:gd name="T22" fmla="*/ 3 w 41"/>
                <a:gd name="T23" fmla="*/ 1 h 27"/>
                <a:gd name="T24" fmla="*/ 3 w 41"/>
                <a:gd name="T25" fmla="*/ 1 h 27"/>
                <a:gd name="T26" fmla="*/ 3 w 41"/>
                <a:gd name="T27" fmla="*/ 1 h 27"/>
                <a:gd name="T28" fmla="*/ 2 w 41"/>
                <a:gd name="T29" fmla="*/ 1 h 27"/>
                <a:gd name="T30" fmla="*/ 2 w 41"/>
                <a:gd name="T31" fmla="*/ 1 h 27"/>
                <a:gd name="T32" fmla="*/ 2 w 41"/>
                <a:gd name="T33" fmla="*/ 1 h 27"/>
                <a:gd name="T34" fmla="*/ 1 w 41"/>
                <a:gd name="T35" fmla="*/ 1 h 27"/>
                <a:gd name="T36" fmla="*/ 1 w 41"/>
                <a:gd name="T37" fmla="*/ 1 h 27"/>
                <a:gd name="T38" fmla="*/ 1 w 41"/>
                <a:gd name="T39" fmla="*/ 1 h 27"/>
                <a:gd name="T40" fmla="*/ 1 w 41"/>
                <a:gd name="T41" fmla="*/ 1 h 27"/>
                <a:gd name="T42" fmla="*/ 1 w 41"/>
                <a:gd name="T43" fmla="*/ 1 h 27"/>
                <a:gd name="T44" fmla="*/ 1 w 41"/>
                <a:gd name="T45" fmla="*/ 0 h 27"/>
                <a:gd name="T46" fmla="*/ 0 w 41"/>
                <a:gd name="T47" fmla="*/ 0 h 27"/>
                <a:gd name="T48" fmla="*/ 0 w 41"/>
                <a:gd name="T49" fmla="*/ 0 h 27"/>
                <a:gd name="T50" fmla="*/ 0 w 41"/>
                <a:gd name="T51" fmla="*/ 0 h 27"/>
                <a:gd name="T52" fmla="*/ 1 w 41"/>
                <a:gd name="T53" fmla="*/ 0 h 27"/>
                <a:gd name="T54" fmla="*/ 1 w 41"/>
                <a:gd name="T55" fmla="*/ 0 h 27"/>
                <a:gd name="T56" fmla="*/ 1 w 41"/>
                <a:gd name="T57" fmla="*/ 0 h 27"/>
                <a:gd name="T58" fmla="*/ 1 w 41"/>
                <a:gd name="T59" fmla="*/ 0 h 27"/>
                <a:gd name="T60" fmla="*/ 1 w 41"/>
                <a:gd name="T61" fmla="*/ 0 h 27"/>
                <a:gd name="T62" fmla="*/ 1 w 41"/>
                <a:gd name="T63" fmla="*/ 0 h 27"/>
                <a:gd name="T64" fmla="*/ 2 w 41"/>
                <a:gd name="T65" fmla="*/ 0 h 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"/>
                <a:gd name="T100" fmla="*/ 0 h 27"/>
                <a:gd name="T101" fmla="*/ 41 w 41"/>
                <a:gd name="T102" fmla="*/ 27 h 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" h="2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9" y="8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1" y="17"/>
                  </a:lnTo>
                  <a:lnTo>
                    <a:pt x="39" y="19"/>
                  </a:lnTo>
                  <a:lnTo>
                    <a:pt x="37" y="21"/>
                  </a:lnTo>
                  <a:lnTo>
                    <a:pt x="35" y="23"/>
                  </a:lnTo>
                  <a:lnTo>
                    <a:pt x="32" y="25"/>
                  </a:lnTo>
                  <a:lnTo>
                    <a:pt x="28" y="27"/>
                  </a:lnTo>
                  <a:lnTo>
                    <a:pt x="24" y="27"/>
                  </a:lnTo>
                  <a:lnTo>
                    <a:pt x="20" y="27"/>
                  </a:lnTo>
                  <a:lnTo>
                    <a:pt x="15" y="27"/>
                  </a:lnTo>
                  <a:lnTo>
                    <a:pt x="13" y="27"/>
                  </a:lnTo>
                  <a:lnTo>
                    <a:pt x="9" y="25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3" y="6"/>
                  </a:lnTo>
                  <a:lnTo>
                    <a:pt x="5" y="4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7" name="Freeform 544"/>
            <p:cNvSpPr>
              <a:spLocks/>
            </p:cNvSpPr>
            <p:nvPr/>
          </p:nvSpPr>
          <p:spPr bwMode="auto">
            <a:xfrm>
              <a:off x="2227" y="2936"/>
              <a:ext cx="21" cy="7"/>
            </a:xfrm>
            <a:custGeom>
              <a:avLst/>
              <a:gdLst>
                <a:gd name="T0" fmla="*/ 2 w 39"/>
                <a:gd name="T1" fmla="*/ 0 h 17"/>
                <a:gd name="T2" fmla="*/ 2 w 39"/>
                <a:gd name="T3" fmla="*/ 0 h 17"/>
                <a:gd name="T4" fmla="*/ 2 w 39"/>
                <a:gd name="T5" fmla="*/ 0 h 17"/>
                <a:gd name="T6" fmla="*/ 3 w 39"/>
                <a:gd name="T7" fmla="*/ 0 h 17"/>
                <a:gd name="T8" fmla="*/ 3 w 39"/>
                <a:gd name="T9" fmla="*/ 0 h 17"/>
                <a:gd name="T10" fmla="*/ 3 w 39"/>
                <a:gd name="T11" fmla="*/ 0 h 17"/>
                <a:gd name="T12" fmla="*/ 3 w 39"/>
                <a:gd name="T13" fmla="*/ 0 h 17"/>
                <a:gd name="T14" fmla="*/ 3 w 39"/>
                <a:gd name="T15" fmla="*/ 0 h 17"/>
                <a:gd name="T16" fmla="*/ 3 w 39"/>
                <a:gd name="T17" fmla="*/ 0 h 17"/>
                <a:gd name="T18" fmla="*/ 3 w 39"/>
                <a:gd name="T19" fmla="*/ 0 h 17"/>
                <a:gd name="T20" fmla="*/ 3 w 39"/>
                <a:gd name="T21" fmla="*/ 0 h 17"/>
                <a:gd name="T22" fmla="*/ 3 w 39"/>
                <a:gd name="T23" fmla="*/ 0 h 17"/>
                <a:gd name="T24" fmla="*/ 3 w 39"/>
                <a:gd name="T25" fmla="*/ 0 h 17"/>
                <a:gd name="T26" fmla="*/ 3 w 39"/>
                <a:gd name="T27" fmla="*/ 0 h 17"/>
                <a:gd name="T28" fmla="*/ 2 w 39"/>
                <a:gd name="T29" fmla="*/ 0 h 17"/>
                <a:gd name="T30" fmla="*/ 2 w 39"/>
                <a:gd name="T31" fmla="*/ 0 h 17"/>
                <a:gd name="T32" fmla="*/ 2 w 39"/>
                <a:gd name="T33" fmla="*/ 0 h 17"/>
                <a:gd name="T34" fmla="*/ 2 w 39"/>
                <a:gd name="T35" fmla="*/ 0 h 17"/>
                <a:gd name="T36" fmla="*/ 1 w 39"/>
                <a:gd name="T37" fmla="*/ 0 h 17"/>
                <a:gd name="T38" fmla="*/ 1 w 39"/>
                <a:gd name="T39" fmla="*/ 0 h 17"/>
                <a:gd name="T40" fmla="*/ 1 w 39"/>
                <a:gd name="T41" fmla="*/ 0 h 17"/>
                <a:gd name="T42" fmla="*/ 1 w 39"/>
                <a:gd name="T43" fmla="*/ 0 h 17"/>
                <a:gd name="T44" fmla="*/ 1 w 39"/>
                <a:gd name="T45" fmla="*/ 0 h 17"/>
                <a:gd name="T46" fmla="*/ 0 w 39"/>
                <a:gd name="T47" fmla="*/ 0 h 17"/>
                <a:gd name="T48" fmla="*/ 0 w 39"/>
                <a:gd name="T49" fmla="*/ 0 h 17"/>
                <a:gd name="T50" fmla="*/ 0 w 39"/>
                <a:gd name="T51" fmla="*/ 0 h 17"/>
                <a:gd name="T52" fmla="*/ 1 w 39"/>
                <a:gd name="T53" fmla="*/ 0 h 17"/>
                <a:gd name="T54" fmla="*/ 1 w 39"/>
                <a:gd name="T55" fmla="*/ 0 h 17"/>
                <a:gd name="T56" fmla="*/ 1 w 39"/>
                <a:gd name="T57" fmla="*/ 0 h 17"/>
                <a:gd name="T58" fmla="*/ 1 w 39"/>
                <a:gd name="T59" fmla="*/ 0 h 17"/>
                <a:gd name="T60" fmla="*/ 1 w 39"/>
                <a:gd name="T61" fmla="*/ 0 h 17"/>
                <a:gd name="T62" fmla="*/ 2 w 39"/>
                <a:gd name="T63" fmla="*/ 0 h 17"/>
                <a:gd name="T64" fmla="*/ 2 w 39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"/>
                <a:gd name="T100" fmla="*/ 0 h 17"/>
                <a:gd name="T101" fmla="*/ 39 w 39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" h="17">
                  <a:moveTo>
                    <a:pt x="21" y="0"/>
                  </a:move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39" y="7"/>
                  </a:lnTo>
                  <a:lnTo>
                    <a:pt x="39" y="9"/>
                  </a:lnTo>
                  <a:lnTo>
                    <a:pt x="38" y="13"/>
                  </a:lnTo>
                  <a:lnTo>
                    <a:pt x="36" y="13"/>
                  </a:lnTo>
                  <a:lnTo>
                    <a:pt x="34" y="15"/>
                  </a:lnTo>
                  <a:lnTo>
                    <a:pt x="30" y="15"/>
                  </a:lnTo>
                  <a:lnTo>
                    <a:pt x="28" y="17"/>
                  </a:lnTo>
                  <a:lnTo>
                    <a:pt x="24" y="17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11" y="17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8" name="Freeform 545"/>
            <p:cNvSpPr>
              <a:spLocks/>
            </p:cNvSpPr>
            <p:nvPr/>
          </p:nvSpPr>
          <p:spPr bwMode="auto">
            <a:xfrm>
              <a:off x="2227" y="2936"/>
              <a:ext cx="21" cy="7"/>
            </a:xfrm>
            <a:custGeom>
              <a:avLst/>
              <a:gdLst>
                <a:gd name="T0" fmla="*/ 2 w 39"/>
                <a:gd name="T1" fmla="*/ 0 h 17"/>
                <a:gd name="T2" fmla="*/ 2 w 39"/>
                <a:gd name="T3" fmla="*/ 0 h 17"/>
                <a:gd name="T4" fmla="*/ 2 w 39"/>
                <a:gd name="T5" fmla="*/ 0 h 17"/>
                <a:gd name="T6" fmla="*/ 3 w 39"/>
                <a:gd name="T7" fmla="*/ 0 h 17"/>
                <a:gd name="T8" fmla="*/ 3 w 39"/>
                <a:gd name="T9" fmla="*/ 0 h 17"/>
                <a:gd name="T10" fmla="*/ 3 w 39"/>
                <a:gd name="T11" fmla="*/ 0 h 17"/>
                <a:gd name="T12" fmla="*/ 3 w 39"/>
                <a:gd name="T13" fmla="*/ 0 h 17"/>
                <a:gd name="T14" fmla="*/ 3 w 39"/>
                <a:gd name="T15" fmla="*/ 0 h 17"/>
                <a:gd name="T16" fmla="*/ 3 w 39"/>
                <a:gd name="T17" fmla="*/ 0 h 17"/>
                <a:gd name="T18" fmla="*/ 3 w 39"/>
                <a:gd name="T19" fmla="*/ 0 h 17"/>
                <a:gd name="T20" fmla="*/ 3 w 39"/>
                <a:gd name="T21" fmla="*/ 0 h 17"/>
                <a:gd name="T22" fmla="*/ 3 w 39"/>
                <a:gd name="T23" fmla="*/ 0 h 17"/>
                <a:gd name="T24" fmla="*/ 3 w 39"/>
                <a:gd name="T25" fmla="*/ 0 h 17"/>
                <a:gd name="T26" fmla="*/ 3 w 39"/>
                <a:gd name="T27" fmla="*/ 0 h 17"/>
                <a:gd name="T28" fmla="*/ 2 w 39"/>
                <a:gd name="T29" fmla="*/ 0 h 17"/>
                <a:gd name="T30" fmla="*/ 2 w 39"/>
                <a:gd name="T31" fmla="*/ 0 h 17"/>
                <a:gd name="T32" fmla="*/ 2 w 39"/>
                <a:gd name="T33" fmla="*/ 0 h 17"/>
                <a:gd name="T34" fmla="*/ 2 w 39"/>
                <a:gd name="T35" fmla="*/ 0 h 17"/>
                <a:gd name="T36" fmla="*/ 1 w 39"/>
                <a:gd name="T37" fmla="*/ 0 h 17"/>
                <a:gd name="T38" fmla="*/ 1 w 39"/>
                <a:gd name="T39" fmla="*/ 0 h 17"/>
                <a:gd name="T40" fmla="*/ 1 w 39"/>
                <a:gd name="T41" fmla="*/ 0 h 17"/>
                <a:gd name="T42" fmla="*/ 1 w 39"/>
                <a:gd name="T43" fmla="*/ 0 h 17"/>
                <a:gd name="T44" fmla="*/ 1 w 39"/>
                <a:gd name="T45" fmla="*/ 0 h 17"/>
                <a:gd name="T46" fmla="*/ 0 w 39"/>
                <a:gd name="T47" fmla="*/ 0 h 17"/>
                <a:gd name="T48" fmla="*/ 0 w 39"/>
                <a:gd name="T49" fmla="*/ 0 h 17"/>
                <a:gd name="T50" fmla="*/ 0 w 39"/>
                <a:gd name="T51" fmla="*/ 0 h 17"/>
                <a:gd name="T52" fmla="*/ 1 w 39"/>
                <a:gd name="T53" fmla="*/ 0 h 17"/>
                <a:gd name="T54" fmla="*/ 1 w 39"/>
                <a:gd name="T55" fmla="*/ 0 h 17"/>
                <a:gd name="T56" fmla="*/ 1 w 39"/>
                <a:gd name="T57" fmla="*/ 0 h 17"/>
                <a:gd name="T58" fmla="*/ 1 w 39"/>
                <a:gd name="T59" fmla="*/ 0 h 17"/>
                <a:gd name="T60" fmla="*/ 1 w 39"/>
                <a:gd name="T61" fmla="*/ 0 h 17"/>
                <a:gd name="T62" fmla="*/ 2 w 39"/>
                <a:gd name="T63" fmla="*/ 0 h 17"/>
                <a:gd name="T64" fmla="*/ 2 w 39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"/>
                <a:gd name="T100" fmla="*/ 0 h 17"/>
                <a:gd name="T101" fmla="*/ 39 w 39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" h="17">
                  <a:moveTo>
                    <a:pt x="21" y="0"/>
                  </a:move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39" y="7"/>
                  </a:lnTo>
                  <a:lnTo>
                    <a:pt x="39" y="9"/>
                  </a:lnTo>
                  <a:lnTo>
                    <a:pt x="38" y="13"/>
                  </a:lnTo>
                  <a:lnTo>
                    <a:pt x="36" y="13"/>
                  </a:lnTo>
                  <a:lnTo>
                    <a:pt x="34" y="15"/>
                  </a:lnTo>
                  <a:lnTo>
                    <a:pt x="30" y="15"/>
                  </a:lnTo>
                  <a:lnTo>
                    <a:pt x="28" y="17"/>
                  </a:lnTo>
                  <a:lnTo>
                    <a:pt x="24" y="17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11" y="17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9" name="Freeform 546"/>
            <p:cNvSpPr>
              <a:spLocks/>
            </p:cNvSpPr>
            <p:nvPr/>
          </p:nvSpPr>
          <p:spPr bwMode="auto">
            <a:xfrm>
              <a:off x="2250" y="2946"/>
              <a:ext cx="14" cy="18"/>
            </a:xfrm>
            <a:custGeom>
              <a:avLst/>
              <a:gdLst>
                <a:gd name="T0" fmla="*/ 1 w 28"/>
                <a:gd name="T1" fmla="*/ 0 h 45"/>
                <a:gd name="T2" fmla="*/ 1 w 28"/>
                <a:gd name="T3" fmla="*/ 0 h 45"/>
                <a:gd name="T4" fmla="*/ 1 w 28"/>
                <a:gd name="T5" fmla="*/ 0 h 45"/>
                <a:gd name="T6" fmla="*/ 1 w 28"/>
                <a:gd name="T7" fmla="*/ 0 h 45"/>
                <a:gd name="T8" fmla="*/ 1 w 28"/>
                <a:gd name="T9" fmla="*/ 0 h 45"/>
                <a:gd name="T10" fmla="*/ 1 w 28"/>
                <a:gd name="T11" fmla="*/ 0 h 45"/>
                <a:gd name="T12" fmla="*/ 1 w 28"/>
                <a:gd name="T13" fmla="*/ 0 h 45"/>
                <a:gd name="T14" fmla="*/ 0 w 28"/>
                <a:gd name="T15" fmla="*/ 0 h 45"/>
                <a:gd name="T16" fmla="*/ 0 w 28"/>
                <a:gd name="T17" fmla="*/ 1 h 45"/>
                <a:gd name="T18" fmla="*/ 0 w 28"/>
                <a:gd name="T19" fmla="*/ 1 h 45"/>
                <a:gd name="T20" fmla="*/ 1 w 28"/>
                <a:gd name="T21" fmla="*/ 1 h 45"/>
                <a:gd name="T22" fmla="*/ 1 w 28"/>
                <a:gd name="T23" fmla="*/ 1 h 45"/>
                <a:gd name="T24" fmla="*/ 1 w 28"/>
                <a:gd name="T25" fmla="*/ 1 h 45"/>
                <a:gd name="T26" fmla="*/ 1 w 28"/>
                <a:gd name="T27" fmla="*/ 1 h 45"/>
                <a:gd name="T28" fmla="*/ 1 w 28"/>
                <a:gd name="T29" fmla="*/ 1 h 45"/>
                <a:gd name="T30" fmla="*/ 1 w 28"/>
                <a:gd name="T31" fmla="*/ 1 h 45"/>
                <a:gd name="T32" fmla="*/ 1 w 28"/>
                <a:gd name="T33" fmla="*/ 1 h 45"/>
                <a:gd name="T34" fmla="*/ 2 w 28"/>
                <a:gd name="T35" fmla="*/ 1 h 45"/>
                <a:gd name="T36" fmla="*/ 2 w 28"/>
                <a:gd name="T37" fmla="*/ 1 h 45"/>
                <a:gd name="T38" fmla="*/ 2 w 28"/>
                <a:gd name="T39" fmla="*/ 1 h 45"/>
                <a:gd name="T40" fmla="*/ 2 w 28"/>
                <a:gd name="T41" fmla="*/ 1 h 45"/>
                <a:gd name="T42" fmla="*/ 2 w 28"/>
                <a:gd name="T43" fmla="*/ 1 h 45"/>
                <a:gd name="T44" fmla="*/ 2 w 28"/>
                <a:gd name="T45" fmla="*/ 1 h 45"/>
                <a:gd name="T46" fmla="*/ 2 w 28"/>
                <a:gd name="T47" fmla="*/ 1 h 45"/>
                <a:gd name="T48" fmla="*/ 2 w 28"/>
                <a:gd name="T49" fmla="*/ 1 h 45"/>
                <a:gd name="T50" fmla="*/ 2 w 28"/>
                <a:gd name="T51" fmla="*/ 0 h 45"/>
                <a:gd name="T52" fmla="*/ 2 w 28"/>
                <a:gd name="T53" fmla="*/ 0 h 45"/>
                <a:gd name="T54" fmla="*/ 2 w 28"/>
                <a:gd name="T55" fmla="*/ 0 h 45"/>
                <a:gd name="T56" fmla="*/ 2 w 28"/>
                <a:gd name="T57" fmla="*/ 0 h 45"/>
                <a:gd name="T58" fmla="*/ 2 w 28"/>
                <a:gd name="T59" fmla="*/ 0 h 45"/>
                <a:gd name="T60" fmla="*/ 2 w 28"/>
                <a:gd name="T61" fmla="*/ 0 h 45"/>
                <a:gd name="T62" fmla="*/ 2 w 28"/>
                <a:gd name="T63" fmla="*/ 0 h 45"/>
                <a:gd name="T64" fmla="*/ 1 w 28"/>
                <a:gd name="T65" fmla="*/ 0 h 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"/>
                <a:gd name="T100" fmla="*/ 0 h 45"/>
                <a:gd name="T101" fmla="*/ 28 w 28"/>
                <a:gd name="T102" fmla="*/ 45 h 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" h="45">
                  <a:moveTo>
                    <a:pt x="13" y="0"/>
                  </a:moveTo>
                  <a:lnTo>
                    <a:pt x="11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0" y="43"/>
                  </a:lnTo>
                  <a:lnTo>
                    <a:pt x="11" y="45"/>
                  </a:lnTo>
                  <a:lnTo>
                    <a:pt x="13" y="45"/>
                  </a:lnTo>
                  <a:lnTo>
                    <a:pt x="17" y="45"/>
                  </a:lnTo>
                  <a:lnTo>
                    <a:pt x="19" y="43"/>
                  </a:lnTo>
                  <a:lnTo>
                    <a:pt x="21" y="42"/>
                  </a:lnTo>
                  <a:lnTo>
                    <a:pt x="23" y="40"/>
                  </a:lnTo>
                  <a:lnTo>
                    <a:pt x="26" y="36"/>
                  </a:lnTo>
                  <a:lnTo>
                    <a:pt x="26" y="32"/>
                  </a:lnTo>
                  <a:lnTo>
                    <a:pt x="28" y="28"/>
                  </a:lnTo>
                  <a:lnTo>
                    <a:pt x="28" y="25"/>
                  </a:lnTo>
                  <a:lnTo>
                    <a:pt x="28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3" y="8"/>
                  </a:lnTo>
                  <a:lnTo>
                    <a:pt x="21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0" name="Freeform 547"/>
            <p:cNvSpPr>
              <a:spLocks/>
            </p:cNvSpPr>
            <p:nvPr/>
          </p:nvSpPr>
          <p:spPr bwMode="auto">
            <a:xfrm>
              <a:off x="2250" y="2946"/>
              <a:ext cx="14" cy="18"/>
            </a:xfrm>
            <a:custGeom>
              <a:avLst/>
              <a:gdLst>
                <a:gd name="T0" fmla="*/ 1 w 28"/>
                <a:gd name="T1" fmla="*/ 0 h 45"/>
                <a:gd name="T2" fmla="*/ 1 w 28"/>
                <a:gd name="T3" fmla="*/ 0 h 45"/>
                <a:gd name="T4" fmla="*/ 1 w 28"/>
                <a:gd name="T5" fmla="*/ 0 h 45"/>
                <a:gd name="T6" fmla="*/ 1 w 28"/>
                <a:gd name="T7" fmla="*/ 0 h 45"/>
                <a:gd name="T8" fmla="*/ 1 w 28"/>
                <a:gd name="T9" fmla="*/ 0 h 45"/>
                <a:gd name="T10" fmla="*/ 1 w 28"/>
                <a:gd name="T11" fmla="*/ 0 h 45"/>
                <a:gd name="T12" fmla="*/ 1 w 28"/>
                <a:gd name="T13" fmla="*/ 0 h 45"/>
                <a:gd name="T14" fmla="*/ 0 w 28"/>
                <a:gd name="T15" fmla="*/ 0 h 45"/>
                <a:gd name="T16" fmla="*/ 0 w 28"/>
                <a:gd name="T17" fmla="*/ 1 h 45"/>
                <a:gd name="T18" fmla="*/ 0 w 28"/>
                <a:gd name="T19" fmla="*/ 1 h 45"/>
                <a:gd name="T20" fmla="*/ 1 w 28"/>
                <a:gd name="T21" fmla="*/ 1 h 45"/>
                <a:gd name="T22" fmla="*/ 1 w 28"/>
                <a:gd name="T23" fmla="*/ 1 h 45"/>
                <a:gd name="T24" fmla="*/ 1 w 28"/>
                <a:gd name="T25" fmla="*/ 1 h 45"/>
                <a:gd name="T26" fmla="*/ 1 w 28"/>
                <a:gd name="T27" fmla="*/ 1 h 45"/>
                <a:gd name="T28" fmla="*/ 1 w 28"/>
                <a:gd name="T29" fmla="*/ 1 h 45"/>
                <a:gd name="T30" fmla="*/ 1 w 28"/>
                <a:gd name="T31" fmla="*/ 1 h 45"/>
                <a:gd name="T32" fmla="*/ 1 w 28"/>
                <a:gd name="T33" fmla="*/ 1 h 45"/>
                <a:gd name="T34" fmla="*/ 2 w 28"/>
                <a:gd name="T35" fmla="*/ 1 h 45"/>
                <a:gd name="T36" fmla="*/ 2 w 28"/>
                <a:gd name="T37" fmla="*/ 1 h 45"/>
                <a:gd name="T38" fmla="*/ 2 w 28"/>
                <a:gd name="T39" fmla="*/ 1 h 45"/>
                <a:gd name="T40" fmla="*/ 2 w 28"/>
                <a:gd name="T41" fmla="*/ 1 h 45"/>
                <a:gd name="T42" fmla="*/ 2 w 28"/>
                <a:gd name="T43" fmla="*/ 1 h 45"/>
                <a:gd name="T44" fmla="*/ 2 w 28"/>
                <a:gd name="T45" fmla="*/ 1 h 45"/>
                <a:gd name="T46" fmla="*/ 2 w 28"/>
                <a:gd name="T47" fmla="*/ 1 h 45"/>
                <a:gd name="T48" fmla="*/ 2 w 28"/>
                <a:gd name="T49" fmla="*/ 1 h 45"/>
                <a:gd name="T50" fmla="*/ 2 w 28"/>
                <a:gd name="T51" fmla="*/ 0 h 45"/>
                <a:gd name="T52" fmla="*/ 2 w 28"/>
                <a:gd name="T53" fmla="*/ 0 h 45"/>
                <a:gd name="T54" fmla="*/ 2 w 28"/>
                <a:gd name="T55" fmla="*/ 0 h 45"/>
                <a:gd name="T56" fmla="*/ 2 w 28"/>
                <a:gd name="T57" fmla="*/ 0 h 45"/>
                <a:gd name="T58" fmla="*/ 2 w 28"/>
                <a:gd name="T59" fmla="*/ 0 h 45"/>
                <a:gd name="T60" fmla="*/ 2 w 28"/>
                <a:gd name="T61" fmla="*/ 0 h 45"/>
                <a:gd name="T62" fmla="*/ 2 w 28"/>
                <a:gd name="T63" fmla="*/ 0 h 45"/>
                <a:gd name="T64" fmla="*/ 1 w 28"/>
                <a:gd name="T65" fmla="*/ 0 h 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"/>
                <a:gd name="T100" fmla="*/ 0 h 45"/>
                <a:gd name="T101" fmla="*/ 28 w 28"/>
                <a:gd name="T102" fmla="*/ 45 h 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" h="45">
                  <a:moveTo>
                    <a:pt x="13" y="0"/>
                  </a:moveTo>
                  <a:lnTo>
                    <a:pt x="11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0" y="43"/>
                  </a:lnTo>
                  <a:lnTo>
                    <a:pt x="11" y="45"/>
                  </a:lnTo>
                  <a:lnTo>
                    <a:pt x="13" y="45"/>
                  </a:lnTo>
                  <a:lnTo>
                    <a:pt x="17" y="45"/>
                  </a:lnTo>
                  <a:lnTo>
                    <a:pt x="19" y="43"/>
                  </a:lnTo>
                  <a:lnTo>
                    <a:pt x="21" y="42"/>
                  </a:lnTo>
                  <a:lnTo>
                    <a:pt x="23" y="40"/>
                  </a:lnTo>
                  <a:lnTo>
                    <a:pt x="26" y="36"/>
                  </a:lnTo>
                  <a:lnTo>
                    <a:pt x="26" y="32"/>
                  </a:lnTo>
                  <a:lnTo>
                    <a:pt x="28" y="28"/>
                  </a:lnTo>
                  <a:lnTo>
                    <a:pt x="28" y="25"/>
                  </a:lnTo>
                  <a:lnTo>
                    <a:pt x="28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3" y="8"/>
                  </a:lnTo>
                  <a:lnTo>
                    <a:pt x="21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1" name="Freeform 548"/>
            <p:cNvSpPr>
              <a:spLocks/>
            </p:cNvSpPr>
            <p:nvPr/>
          </p:nvSpPr>
          <p:spPr bwMode="auto">
            <a:xfrm>
              <a:off x="2256" y="2931"/>
              <a:ext cx="44" cy="14"/>
            </a:xfrm>
            <a:custGeom>
              <a:avLst/>
              <a:gdLst>
                <a:gd name="T0" fmla="*/ 3 w 83"/>
                <a:gd name="T1" fmla="*/ 1 h 33"/>
                <a:gd name="T2" fmla="*/ 4 w 83"/>
                <a:gd name="T3" fmla="*/ 1 h 33"/>
                <a:gd name="T4" fmla="*/ 4 w 83"/>
                <a:gd name="T5" fmla="*/ 1 h 33"/>
                <a:gd name="T6" fmla="*/ 5 w 83"/>
                <a:gd name="T7" fmla="*/ 1 h 33"/>
                <a:gd name="T8" fmla="*/ 6 w 83"/>
                <a:gd name="T9" fmla="*/ 1 h 33"/>
                <a:gd name="T10" fmla="*/ 6 w 83"/>
                <a:gd name="T11" fmla="*/ 1 h 33"/>
                <a:gd name="T12" fmla="*/ 6 w 83"/>
                <a:gd name="T13" fmla="*/ 1 h 33"/>
                <a:gd name="T14" fmla="*/ 6 w 83"/>
                <a:gd name="T15" fmla="*/ 1 h 33"/>
                <a:gd name="T16" fmla="*/ 6 w 83"/>
                <a:gd name="T17" fmla="*/ 0 h 33"/>
                <a:gd name="T18" fmla="*/ 6 w 83"/>
                <a:gd name="T19" fmla="*/ 0 h 33"/>
                <a:gd name="T20" fmla="*/ 6 w 83"/>
                <a:gd name="T21" fmla="*/ 0 h 33"/>
                <a:gd name="T22" fmla="*/ 6 w 83"/>
                <a:gd name="T23" fmla="*/ 0 h 33"/>
                <a:gd name="T24" fmla="*/ 6 w 83"/>
                <a:gd name="T25" fmla="*/ 0 h 33"/>
                <a:gd name="T26" fmla="*/ 6 w 83"/>
                <a:gd name="T27" fmla="*/ 0 h 33"/>
                <a:gd name="T28" fmla="*/ 6 w 83"/>
                <a:gd name="T29" fmla="*/ 0 h 33"/>
                <a:gd name="T30" fmla="*/ 6 w 83"/>
                <a:gd name="T31" fmla="*/ 0 h 33"/>
                <a:gd name="T32" fmla="*/ 6 w 83"/>
                <a:gd name="T33" fmla="*/ 0 h 33"/>
                <a:gd name="T34" fmla="*/ 5 w 83"/>
                <a:gd name="T35" fmla="*/ 0 h 33"/>
                <a:gd name="T36" fmla="*/ 4 w 83"/>
                <a:gd name="T37" fmla="*/ 0 h 33"/>
                <a:gd name="T38" fmla="*/ 4 w 83"/>
                <a:gd name="T39" fmla="*/ 0 h 33"/>
                <a:gd name="T40" fmla="*/ 3 w 83"/>
                <a:gd name="T41" fmla="*/ 0 h 33"/>
                <a:gd name="T42" fmla="*/ 3 w 83"/>
                <a:gd name="T43" fmla="*/ 0 h 33"/>
                <a:gd name="T44" fmla="*/ 2 w 83"/>
                <a:gd name="T45" fmla="*/ 0 h 33"/>
                <a:gd name="T46" fmla="*/ 2 w 83"/>
                <a:gd name="T47" fmla="*/ 0 h 33"/>
                <a:gd name="T48" fmla="*/ 1 w 83"/>
                <a:gd name="T49" fmla="*/ 0 h 33"/>
                <a:gd name="T50" fmla="*/ 1 w 83"/>
                <a:gd name="T51" fmla="*/ 0 h 33"/>
                <a:gd name="T52" fmla="*/ 1 w 83"/>
                <a:gd name="T53" fmla="*/ 0 h 33"/>
                <a:gd name="T54" fmla="*/ 1 w 83"/>
                <a:gd name="T55" fmla="*/ 0 h 33"/>
                <a:gd name="T56" fmla="*/ 0 w 83"/>
                <a:gd name="T57" fmla="*/ 0 h 33"/>
                <a:gd name="T58" fmla="*/ 0 w 83"/>
                <a:gd name="T59" fmla="*/ 0 h 33"/>
                <a:gd name="T60" fmla="*/ 0 w 83"/>
                <a:gd name="T61" fmla="*/ 0 h 33"/>
                <a:gd name="T62" fmla="*/ 0 w 83"/>
                <a:gd name="T63" fmla="*/ 0 h 33"/>
                <a:gd name="T64" fmla="*/ 0 w 83"/>
                <a:gd name="T65" fmla="*/ 0 h 33"/>
                <a:gd name="T66" fmla="*/ 1 w 83"/>
                <a:gd name="T67" fmla="*/ 1 h 33"/>
                <a:gd name="T68" fmla="*/ 1 w 83"/>
                <a:gd name="T69" fmla="*/ 1 h 33"/>
                <a:gd name="T70" fmla="*/ 1 w 83"/>
                <a:gd name="T71" fmla="*/ 1 h 33"/>
                <a:gd name="T72" fmla="*/ 1 w 83"/>
                <a:gd name="T73" fmla="*/ 1 h 33"/>
                <a:gd name="T74" fmla="*/ 2 w 83"/>
                <a:gd name="T75" fmla="*/ 1 h 33"/>
                <a:gd name="T76" fmla="*/ 2 w 83"/>
                <a:gd name="T77" fmla="*/ 1 h 33"/>
                <a:gd name="T78" fmla="*/ 3 w 83"/>
                <a:gd name="T79" fmla="*/ 1 h 33"/>
                <a:gd name="T80" fmla="*/ 3 w 83"/>
                <a:gd name="T81" fmla="*/ 1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33"/>
                <a:gd name="T125" fmla="*/ 83 w 83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33">
                  <a:moveTo>
                    <a:pt x="42" y="33"/>
                  </a:moveTo>
                  <a:lnTo>
                    <a:pt x="51" y="33"/>
                  </a:lnTo>
                  <a:lnTo>
                    <a:pt x="59" y="31"/>
                  </a:lnTo>
                  <a:lnTo>
                    <a:pt x="64" y="31"/>
                  </a:lnTo>
                  <a:lnTo>
                    <a:pt x="72" y="28"/>
                  </a:lnTo>
                  <a:lnTo>
                    <a:pt x="76" y="26"/>
                  </a:lnTo>
                  <a:lnTo>
                    <a:pt x="79" y="24"/>
                  </a:lnTo>
                  <a:lnTo>
                    <a:pt x="81" y="22"/>
                  </a:lnTo>
                  <a:lnTo>
                    <a:pt x="83" y="20"/>
                  </a:lnTo>
                  <a:lnTo>
                    <a:pt x="83" y="18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3"/>
                  </a:lnTo>
                  <a:lnTo>
                    <a:pt x="81" y="11"/>
                  </a:lnTo>
                  <a:lnTo>
                    <a:pt x="79" y="11"/>
                  </a:lnTo>
                  <a:lnTo>
                    <a:pt x="76" y="7"/>
                  </a:lnTo>
                  <a:lnTo>
                    <a:pt x="72" y="5"/>
                  </a:lnTo>
                  <a:lnTo>
                    <a:pt x="64" y="1"/>
                  </a:lnTo>
                  <a:lnTo>
                    <a:pt x="59" y="1"/>
                  </a:lnTo>
                  <a:lnTo>
                    <a:pt x="51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5" y="1"/>
                  </a:lnTo>
                  <a:lnTo>
                    <a:pt x="19" y="1"/>
                  </a:lnTo>
                  <a:lnTo>
                    <a:pt x="13" y="5"/>
                  </a:lnTo>
                  <a:lnTo>
                    <a:pt x="8" y="7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9" y="31"/>
                  </a:lnTo>
                  <a:lnTo>
                    <a:pt x="25" y="31"/>
                  </a:lnTo>
                  <a:lnTo>
                    <a:pt x="34" y="33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2" name="Freeform 549"/>
            <p:cNvSpPr>
              <a:spLocks/>
            </p:cNvSpPr>
            <p:nvPr/>
          </p:nvSpPr>
          <p:spPr bwMode="auto">
            <a:xfrm>
              <a:off x="2256" y="2931"/>
              <a:ext cx="44" cy="14"/>
            </a:xfrm>
            <a:custGeom>
              <a:avLst/>
              <a:gdLst>
                <a:gd name="T0" fmla="*/ 3 w 83"/>
                <a:gd name="T1" fmla="*/ 1 h 33"/>
                <a:gd name="T2" fmla="*/ 4 w 83"/>
                <a:gd name="T3" fmla="*/ 1 h 33"/>
                <a:gd name="T4" fmla="*/ 4 w 83"/>
                <a:gd name="T5" fmla="*/ 1 h 33"/>
                <a:gd name="T6" fmla="*/ 5 w 83"/>
                <a:gd name="T7" fmla="*/ 1 h 33"/>
                <a:gd name="T8" fmla="*/ 6 w 83"/>
                <a:gd name="T9" fmla="*/ 1 h 33"/>
                <a:gd name="T10" fmla="*/ 6 w 83"/>
                <a:gd name="T11" fmla="*/ 1 h 33"/>
                <a:gd name="T12" fmla="*/ 6 w 83"/>
                <a:gd name="T13" fmla="*/ 1 h 33"/>
                <a:gd name="T14" fmla="*/ 6 w 83"/>
                <a:gd name="T15" fmla="*/ 1 h 33"/>
                <a:gd name="T16" fmla="*/ 6 w 83"/>
                <a:gd name="T17" fmla="*/ 0 h 33"/>
                <a:gd name="T18" fmla="*/ 6 w 83"/>
                <a:gd name="T19" fmla="*/ 0 h 33"/>
                <a:gd name="T20" fmla="*/ 6 w 83"/>
                <a:gd name="T21" fmla="*/ 0 h 33"/>
                <a:gd name="T22" fmla="*/ 6 w 83"/>
                <a:gd name="T23" fmla="*/ 0 h 33"/>
                <a:gd name="T24" fmla="*/ 6 w 83"/>
                <a:gd name="T25" fmla="*/ 0 h 33"/>
                <a:gd name="T26" fmla="*/ 6 w 83"/>
                <a:gd name="T27" fmla="*/ 0 h 33"/>
                <a:gd name="T28" fmla="*/ 6 w 83"/>
                <a:gd name="T29" fmla="*/ 0 h 33"/>
                <a:gd name="T30" fmla="*/ 6 w 83"/>
                <a:gd name="T31" fmla="*/ 0 h 33"/>
                <a:gd name="T32" fmla="*/ 6 w 83"/>
                <a:gd name="T33" fmla="*/ 0 h 33"/>
                <a:gd name="T34" fmla="*/ 5 w 83"/>
                <a:gd name="T35" fmla="*/ 0 h 33"/>
                <a:gd name="T36" fmla="*/ 4 w 83"/>
                <a:gd name="T37" fmla="*/ 0 h 33"/>
                <a:gd name="T38" fmla="*/ 4 w 83"/>
                <a:gd name="T39" fmla="*/ 0 h 33"/>
                <a:gd name="T40" fmla="*/ 3 w 83"/>
                <a:gd name="T41" fmla="*/ 0 h 33"/>
                <a:gd name="T42" fmla="*/ 3 w 83"/>
                <a:gd name="T43" fmla="*/ 0 h 33"/>
                <a:gd name="T44" fmla="*/ 2 w 83"/>
                <a:gd name="T45" fmla="*/ 0 h 33"/>
                <a:gd name="T46" fmla="*/ 2 w 83"/>
                <a:gd name="T47" fmla="*/ 0 h 33"/>
                <a:gd name="T48" fmla="*/ 1 w 83"/>
                <a:gd name="T49" fmla="*/ 0 h 33"/>
                <a:gd name="T50" fmla="*/ 1 w 83"/>
                <a:gd name="T51" fmla="*/ 0 h 33"/>
                <a:gd name="T52" fmla="*/ 1 w 83"/>
                <a:gd name="T53" fmla="*/ 0 h 33"/>
                <a:gd name="T54" fmla="*/ 1 w 83"/>
                <a:gd name="T55" fmla="*/ 0 h 33"/>
                <a:gd name="T56" fmla="*/ 0 w 83"/>
                <a:gd name="T57" fmla="*/ 0 h 33"/>
                <a:gd name="T58" fmla="*/ 0 w 83"/>
                <a:gd name="T59" fmla="*/ 0 h 33"/>
                <a:gd name="T60" fmla="*/ 0 w 83"/>
                <a:gd name="T61" fmla="*/ 0 h 33"/>
                <a:gd name="T62" fmla="*/ 0 w 83"/>
                <a:gd name="T63" fmla="*/ 0 h 33"/>
                <a:gd name="T64" fmla="*/ 0 w 83"/>
                <a:gd name="T65" fmla="*/ 0 h 33"/>
                <a:gd name="T66" fmla="*/ 1 w 83"/>
                <a:gd name="T67" fmla="*/ 1 h 33"/>
                <a:gd name="T68" fmla="*/ 1 w 83"/>
                <a:gd name="T69" fmla="*/ 1 h 33"/>
                <a:gd name="T70" fmla="*/ 1 w 83"/>
                <a:gd name="T71" fmla="*/ 1 h 33"/>
                <a:gd name="T72" fmla="*/ 1 w 83"/>
                <a:gd name="T73" fmla="*/ 1 h 33"/>
                <a:gd name="T74" fmla="*/ 2 w 83"/>
                <a:gd name="T75" fmla="*/ 1 h 33"/>
                <a:gd name="T76" fmla="*/ 2 w 83"/>
                <a:gd name="T77" fmla="*/ 1 h 33"/>
                <a:gd name="T78" fmla="*/ 3 w 83"/>
                <a:gd name="T79" fmla="*/ 1 h 33"/>
                <a:gd name="T80" fmla="*/ 3 w 83"/>
                <a:gd name="T81" fmla="*/ 1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33"/>
                <a:gd name="T125" fmla="*/ 83 w 83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33">
                  <a:moveTo>
                    <a:pt x="42" y="33"/>
                  </a:moveTo>
                  <a:lnTo>
                    <a:pt x="51" y="33"/>
                  </a:lnTo>
                  <a:lnTo>
                    <a:pt x="59" y="31"/>
                  </a:lnTo>
                  <a:lnTo>
                    <a:pt x="64" y="31"/>
                  </a:lnTo>
                  <a:lnTo>
                    <a:pt x="72" y="28"/>
                  </a:lnTo>
                  <a:lnTo>
                    <a:pt x="76" y="26"/>
                  </a:lnTo>
                  <a:lnTo>
                    <a:pt x="79" y="24"/>
                  </a:lnTo>
                  <a:lnTo>
                    <a:pt x="81" y="22"/>
                  </a:lnTo>
                  <a:lnTo>
                    <a:pt x="83" y="20"/>
                  </a:lnTo>
                  <a:lnTo>
                    <a:pt x="83" y="18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3"/>
                  </a:lnTo>
                  <a:lnTo>
                    <a:pt x="81" y="11"/>
                  </a:lnTo>
                  <a:lnTo>
                    <a:pt x="79" y="11"/>
                  </a:lnTo>
                  <a:lnTo>
                    <a:pt x="76" y="7"/>
                  </a:lnTo>
                  <a:lnTo>
                    <a:pt x="72" y="5"/>
                  </a:lnTo>
                  <a:lnTo>
                    <a:pt x="64" y="1"/>
                  </a:lnTo>
                  <a:lnTo>
                    <a:pt x="59" y="1"/>
                  </a:lnTo>
                  <a:lnTo>
                    <a:pt x="51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5" y="1"/>
                  </a:lnTo>
                  <a:lnTo>
                    <a:pt x="19" y="1"/>
                  </a:lnTo>
                  <a:lnTo>
                    <a:pt x="13" y="5"/>
                  </a:lnTo>
                  <a:lnTo>
                    <a:pt x="8" y="7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9" y="31"/>
                  </a:lnTo>
                  <a:lnTo>
                    <a:pt x="25" y="31"/>
                  </a:lnTo>
                  <a:lnTo>
                    <a:pt x="34" y="33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3" name="Freeform 550"/>
            <p:cNvSpPr>
              <a:spLocks/>
            </p:cNvSpPr>
            <p:nvPr/>
          </p:nvSpPr>
          <p:spPr bwMode="auto">
            <a:xfrm>
              <a:off x="1903" y="2788"/>
              <a:ext cx="152" cy="123"/>
            </a:xfrm>
            <a:custGeom>
              <a:avLst/>
              <a:gdLst>
                <a:gd name="T0" fmla="*/ 1 w 295"/>
                <a:gd name="T1" fmla="*/ 0 h 307"/>
                <a:gd name="T2" fmla="*/ 2 w 295"/>
                <a:gd name="T3" fmla="*/ 0 h 307"/>
                <a:gd name="T4" fmla="*/ 2 w 295"/>
                <a:gd name="T5" fmla="*/ 0 h 307"/>
                <a:gd name="T6" fmla="*/ 3 w 295"/>
                <a:gd name="T7" fmla="*/ 0 h 307"/>
                <a:gd name="T8" fmla="*/ 3 w 295"/>
                <a:gd name="T9" fmla="*/ 0 h 307"/>
                <a:gd name="T10" fmla="*/ 4 w 295"/>
                <a:gd name="T11" fmla="*/ 0 h 307"/>
                <a:gd name="T12" fmla="*/ 4 w 295"/>
                <a:gd name="T13" fmla="*/ 0 h 307"/>
                <a:gd name="T14" fmla="*/ 5 w 295"/>
                <a:gd name="T15" fmla="*/ 0 h 307"/>
                <a:gd name="T16" fmla="*/ 5 w 295"/>
                <a:gd name="T17" fmla="*/ 0 h 307"/>
                <a:gd name="T18" fmla="*/ 5 w 295"/>
                <a:gd name="T19" fmla="*/ 0 h 307"/>
                <a:gd name="T20" fmla="*/ 6 w 295"/>
                <a:gd name="T21" fmla="*/ 1 h 307"/>
                <a:gd name="T22" fmla="*/ 6 w 295"/>
                <a:gd name="T23" fmla="*/ 1 h 307"/>
                <a:gd name="T24" fmla="*/ 10 w 295"/>
                <a:gd name="T25" fmla="*/ 2 h 307"/>
                <a:gd name="T26" fmla="*/ 11 w 295"/>
                <a:gd name="T27" fmla="*/ 2 h 307"/>
                <a:gd name="T28" fmla="*/ 15 w 295"/>
                <a:gd name="T29" fmla="*/ 4 h 307"/>
                <a:gd name="T30" fmla="*/ 16 w 295"/>
                <a:gd name="T31" fmla="*/ 4 h 307"/>
                <a:gd name="T32" fmla="*/ 16 w 295"/>
                <a:gd name="T33" fmla="*/ 4 h 307"/>
                <a:gd name="T34" fmla="*/ 15 w 295"/>
                <a:gd name="T35" fmla="*/ 4 h 307"/>
                <a:gd name="T36" fmla="*/ 15 w 295"/>
                <a:gd name="T37" fmla="*/ 4 h 307"/>
                <a:gd name="T38" fmla="*/ 16 w 295"/>
                <a:gd name="T39" fmla="*/ 4 h 307"/>
                <a:gd name="T40" fmla="*/ 18 w 295"/>
                <a:gd name="T41" fmla="*/ 5 h 307"/>
                <a:gd name="T42" fmla="*/ 20 w 295"/>
                <a:gd name="T43" fmla="*/ 5 h 307"/>
                <a:gd name="T44" fmla="*/ 20 w 295"/>
                <a:gd name="T45" fmla="*/ 6 h 307"/>
                <a:gd name="T46" fmla="*/ 21 w 295"/>
                <a:gd name="T47" fmla="*/ 6 h 307"/>
                <a:gd name="T48" fmla="*/ 21 w 295"/>
                <a:gd name="T49" fmla="*/ 6 h 307"/>
                <a:gd name="T50" fmla="*/ 21 w 295"/>
                <a:gd name="T51" fmla="*/ 6 h 307"/>
                <a:gd name="T52" fmla="*/ 21 w 295"/>
                <a:gd name="T53" fmla="*/ 6 h 307"/>
                <a:gd name="T54" fmla="*/ 21 w 295"/>
                <a:gd name="T55" fmla="*/ 7 h 307"/>
                <a:gd name="T56" fmla="*/ 21 w 295"/>
                <a:gd name="T57" fmla="*/ 7 h 307"/>
                <a:gd name="T58" fmla="*/ 21 w 295"/>
                <a:gd name="T59" fmla="*/ 7 h 307"/>
                <a:gd name="T60" fmla="*/ 21 w 295"/>
                <a:gd name="T61" fmla="*/ 8 h 307"/>
                <a:gd name="T62" fmla="*/ 20 w 295"/>
                <a:gd name="T63" fmla="*/ 8 h 307"/>
                <a:gd name="T64" fmla="*/ 20 w 295"/>
                <a:gd name="T65" fmla="*/ 8 h 307"/>
                <a:gd name="T66" fmla="*/ 19 w 295"/>
                <a:gd name="T67" fmla="*/ 8 h 307"/>
                <a:gd name="T68" fmla="*/ 15 w 295"/>
                <a:gd name="T69" fmla="*/ 7 h 307"/>
                <a:gd name="T70" fmla="*/ 14 w 295"/>
                <a:gd name="T71" fmla="*/ 7 h 307"/>
                <a:gd name="T72" fmla="*/ 11 w 295"/>
                <a:gd name="T73" fmla="*/ 6 h 307"/>
                <a:gd name="T74" fmla="*/ 10 w 295"/>
                <a:gd name="T75" fmla="*/ 5 h 307"/>
                <a:gd name="T76" fmla="*/ 9 w 295"/>
                <a:gd name="T77" fmla="*/ 4 h 307"/>
                <a:gd name="T78" fmla="*/ 8 w 295"/>
                <a:gd name="T79" fmla="*/ 4 h 307"/>
                <a:gd name="T80" fmla="*/ 7 w 295"/>
                <a:gd name="T81" fmla="*/ 3 h 307"/>
                <a:gd name="T82" fmla="*/ 6 w 295"/>
                <a:gd name="T83" fmla="*/ 2 h 307"/>
                <a:gd name="T84" fmla="*/ 5 w 295"/>
                <a:gd name="T85" fmla="*/ 2 h 307"/>
                <a:gd name="T86" fmla="*/ 3 w 295"/>
                <a:gd name="T87" fmla="*/ 1 h 307"/>
                <a:gd name="T88" fmla="*/ 1 w 295"/>
                <a:gd name="T89" fmla="*/ 1 h 307"/>
                <a:gd name="T90" fmla="*/ 1 w 295"/>
                <a:gd name="T91" fmla="*/ 0 h 307"/>
                <a:gd name="T92" fmla="*/ 1 w 295"/>
                <a:gd name="T93" fmla="*/ 0 h 307"/>
                <a:gd name="T94" fmla="*/ 0 w 295"/>
                <a:gd name="T95" fmla="*/ 0 h 307"/>
                <a:gd name="T96" fmla="*/ 1 w 295"/>
                <a:gd name="T97" fmla="*/ 0 h 30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95"/>
                <a:gd name="T148" fmla="*/ 0 h 307"/>
                <a:gd name="T149" fmla="*/ 295 w 295"/>
                <a:gd name="T150" fmla="*/ 307 h 30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95" h="307">
                  <a:moveTo>
                    <a:pt x="1" y="0"/>
                  </a:moveTo>
                  <a:lnTo>
                    <a:pt x="5" y="2"/>
                  </a:lnTo>
                  <a:lnTo>
                    <a:pt x="15" y="4"/>
                  </a:lnTo>
                  <a:lnTo>
                    <a:pt x="20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5" y="6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7" y="2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2"/>
                  </a:lnTo>
                  <a:lnTo>
                    <a:pt x="65" y="4"/>
                  </a:lnTo>
                  <a:lnTo>
                    <a:pt x="67" y="4"/>
                  </a:lnTo>
                  <a:lnTo>
                    <a:pt x="71" y="6"/>
                  </a:lnTo>
                  <a:lnTo>
                    <a:pt x="73" y="9"/>
                  </a:lnTo>
                  <a:lnTo>
                    <a:pt x="75" y="13"/>
                  </a:lnTo>
                  <a:lnTo>
                    <a:pt x="79" y="17"/>
                  </a:lnTo>
                  <a:lnTo>
                    <a:pt x="88" y="30"/>
                  </a:lnTo>
                  <a:lnTo>
                    <a:pt x="90" y="38"/>
                  </a:lnTo>
                  <a:lnTo>
                    <a:pt x="92" y="41"/>
                  </a:lnTo>
                  <a:lnTo>
                    <a:pt x="144" y="87"/>
                  </a:lnTo>
                  <a:lnTo>
                    <a:pt x="150" y="81"/>
                  </a:lnTo>
                  <a:lnTo>
                    <a:pt x="161" y="90"/>
                  </a:lnTo>
                  <a:lnTo>
                    <a:pt x="190" y="111"/>
                  </a:lnTo>
                  <a:lnTo>
                    <a:pt x="220" y="135"/>
                  </a:lnTo>
                  <a:lnTo>
                    <a:pt x="237" y="152"/>
                  </a:lnTo>
                  <a:lnTo>
                    <a:pt x="233" y="152"/>
                  </a:lnTo>
                  <a:lnTo>
                    <a:pt x="227" y="154"/>
                  </a:lnTo>
                  <a:lnTo>
                    <a:pt x="225" y="154"/>
                  </a:lnTo>
                  <a:lnTo>
                    <a:pt x="225" y="156"/>
                  </a:lnTo>
                  <a:lnTo>
                    <a:pt x="223" y="158"/>
                  </a:lnTo>
                  <a:lnTo>
                    <a:pt x="223" y="162"/>
                  </a:lnTo>
                  <a:lnTo>
                    <a:pt x="225" y="162"/>
                  </a:lnTo>
                  <a:lnTo>
                    <a:pt x="227" y="166"/>
                  </a:lnTo>
                  <a:lnTo>
                    <a:pt x="229" y="167"/>
                  </a:lnTo>
                  <a:lnTo>
                    <a:pt x="248" y="182"/>
                  </a:lnTo>
                  <a:lnTo>
                    <a:pt x="248" y="205"/>
                  </a:lnTo>
                  <a:lnTo>
                    <a:pt x="274" y="205"/>
                  </a:lnTo>
                  <a:lnTo>
                    <a:pt x="276" y="207"/>
                  </a:lnTo>
                  <a:lnTo>
                    <a:pt x="282" y="216"/>
                  </a:lnTo>
                  <a:lnTo>
                    <a:pt x="289" y="228"/>
                  </a:lnTo>
                  <a:lnTo>
                    <a:pt x="295" y="239"/>
                  </a:lnTo>
                  <a:lnTo>
                    <a:pt x="293" y="241"/>
                  </a:lnTo>
                  <a:lnTo>
                    <a:pt x="289" y="245"/>
                  </a:lnTo>
                  <a:lnTo>
                    <a:pt x="289" y="248"/>
                  </a:lnTo>
                  <a:lnTo>
                    <a:pt x="289" y="252"/>
                  </a:lnTo>
                  <a:lnTo>
                    <a:pt x="289" y="254"/>
                  </a:lnTo>
                  <a:lnTo>
                    <a:pt x="291" y="258"/>
                  </a:lnTo>
                  <a:lnTo>
                    <a:pt x="291" y="261"/>
                  </a:lnTo>
                  <a:lnTo>
                    <a:pt x="293" y="263"/>
                  </a:lnTo>
                  <a:lnTo>
                    <a:pt x="295" y="267"/>
                  </a:lnTo>
                  <a:lnTo>
                    <a:pt x="295" y="277"/>
                  </a:lnTo>
                  <a:lnTo>
                    <a:pt x="295" y="282"/>
                  </a:lnTo>
                  <a:lnTo>
                    <a:pt x="295" y="288"/>
                  </a:lnTo>
                  <a:lnTo>
                    <a:pt x="293" y="293"/>
                  </a:lnTo>
                  <a:lnTo>
                    <a:pt x="291" y="297"/>
                  </a:lnTo>
                  <a:lnTo>
                    <a:pt x="287" y="301"/>
                  </a:lnTo>
                  <a:lnTo>
                    <a:pt x="284" y="303"/>
                  </a:lnTo>
                  <a:lnTo>
                    <a:pt x="280" y="305"/>
                  </a:lnTo>
                  <a:lnTo>
                    <a:pt x="276" y="305"/>
                  </a:lnTo>
                  <a:lnTo>
                    <a:pt x="269" y="307"/>
                  </a:lnTo>
                  <a:lnTo>
                    <a:pt x="265" y="307"/>
                  </a:lnTo>
                  <a:lnTo>
                    <a:pt x="223" y="293"/>
                  </a:lnTo>
                  <a:lnTo>
                    <a:pt x="220" y="288"/>
                  </a:lnTo>
                  <a:lnTo>
                    <a:pt x="210" y="277"/>
                  </a:lnTo>
                  <a:lnTo>
                    <a:pt x="197" y="260"/>
                  </a:lnTo>
                  <a:lnTo>
                    <a:pt x="178" y="239"/>
                  </a:lnTo>
                  <a:lnTo>
                    <a:pt x="161" y="216"/>
                  </a:lnTo>
                  <a:lnTo>
                    <a:pt x="144" y="196"/>
                  </a:lnTo>
                  <a:lnTo>
                    <a:pt x="139" y="186"/>
                  </a:lnTo>
                  <a:lnTo>
                    <a:pt x="131" y="177"/>
                  </a:lnTo>
                  <a:lnTo>
                    <a:pt x="126" y="169"/>
                  </a:lnTo>
                  <a:lnTo>
                    <a:pt x="122" y="162"/>
                  </a:lnTo>
                  <a:lnTo>
                    <a:pt x="114" y="139"/>
                  </a:lnTo>
                  <a:lnTo>
                    <a:pt x="95" y="126"/>
                  </a:lnTo>
                  <a:lnTo>
                    <a:pt x="94" y="122"/>
                  </a:lnTo>
                  <a:lnTo>
                    <a:pt x="88" y="109"/>
                  </a:lnTo>
                  <a:lnTo>
                    <a:pt x="84" y="103"/>
                  </a:lnTo>
                  <a:lnTo>
                    <a:pt x="79" y="96"/>
                  </a:lnTo>
                  <a:lnTo>
                    <a:pt x="75" y="92"/>
                  </a:lnTo>
                  <a:lnTo>
                    <a:pt x="69" y="87"/>
                  </a:lnTo>
                  <a:lnTo>
                    <a:pt x="33" y="36"/>
                  </a:lnTo>
                  <a:lnTo>
                    <a:pt x="26" y="32"/>
                  </a:lnTo>
                  <a:lnTo>
                    <a:pt x="13" y="23"/>
                  </a:lnTo>
                  <a:lnTo>
                    <a:pt x="9" y="19"/>
                  </a:lnTo>
                  <a:lnTo>
                    <a:pt x="5" y="17"/>
                  </a:lnTo>
                  <a:lnTo>
                    <a:pt x="3" y="13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4" name="Freeform 551"/>
            <p:cNvSpPr>
              <a:spLocks/>
            </p:cNvSpPr>
            <p:nvPr/>
          </p:nvSpPr>
          <p:spPr bwMode="auto">
            <a:xfrm>
              <a:off x="1903" y="2788"/>
              <a:ext cx="152" cy="123"/>
            </a:xfrm>
            <a:custGeom>
              <a:avLst/>
              <a:gdLst>
                <a:gd name="T0" fmla="*/ 1 w 295"/>
                <a:gd name="T1" fmla="*/ 0 h 307"/>
                <a:gd name="T2" fmla="*/ 2 w 295"/>
                <a:gd name="T3" fmla="*/ 0 h 307"/>
                <a:gd name="T4" fmla="*/ 2 w 295"/>
                <a:gd name="T5" fmla="*/ 0 h 307"/>
                <a:gd name="T6" fmla="*/ 3 w 295"/>
                <a:gd name="T7" fmla="*/ 0 h 307"/>
                <a:gd name="T8" fmla="*/ 3 w 295"/>
                <a:gd name="T9" fmla="*/ 0 h 307"/>
                <a:gd name="T10" fmla="*/ 4 w 295"/>
                <a:gd name="T11" fmla="*/ 0 h 307"/>
                <a:gd name="T12" fmla="*/ 4 w 295"/>
                <a:gd name="T13" fmla="*/ 0 h 307"/>
                <a:gd name="T14" fmla="*/ 5 w 295"/>
                <a:gd name="T15" fmla="*/ 0 h 307"/>
                <a:gd name="T16" fmla="*/ 5 w 295"/>
                <a:gd name="T17" fmla="*/ 0 h 307"/>
                <a:gd name="T18" fmla="*/ 5 w 295"/>
                <a:gd name="T19" fmla="*/ 0 h 307"/>
                <a:gd name="T20" fmla="*/ 6 w 295"/>
                <a:gd name="T21" fmla="*/ 1 h 307"/>
                <a:gd name="T22" fmla="*/ 6 w 295"/>
                <a:gd name="T23" fmla="*/ 1 h 307"/>
                <a:gd name="T24" fmla="*/ 10 w 295"/>
                <a:gd name="T25" fmla="*/ 2 h 307"/>
                <a:gd name="T26" fmla="*/ 11 w 295"/>
                <a:gd name="T27" fmla="*/ 2 h 307"/>
                <a:gd name="T28" fmla="*/ 15 w 295"/>
                <a:gd name="T29" fmla="*/ 4 h 307"/>
                <a:gd name="T30" fmla="*/ 16 w 295"/>
                <a:gd name="T31" fmla="*/ 4 h 307"/>
                <a:gd name="T32" fmla="*/ 16 w 295"/>
                <a:gd name="T33" fmla="*/ 4 h 307"/>
                <a:gd name="T34" fmla="*/ 15 w 295"/>
                <a:gd name="T35" fmla="*/ 4 h 307"/>
                <a:gd name="T36" fmla="*/ 15 w 295"/>
                <a:gd name="T37" fmla="*/ 4 h 307"/>
                <a:gd name="T38" fmla="*/ 16 w 295"/>
                <a:gd name="T39" fmla="*/ 4 h 307"/>
                <a:gd name="T40" fmla="*/ 18 w 295"/>
                <a:gd name="T41" fmla="*/ 5 h 307"/>
                <a:gd name="T42" fmla="*/ 20 w 295"/>
                <a:gd name="T43" fmla="*/ 5 h 307"/>
                <a:gd name="T44" fmla="*/ 20 w 295"/>
                <a:gd name="T45" fmla="*/ 6 h 307"/>
                <a:gd name="T46" fmla="*/ 21 w 295"/>
                <a:gd name="T47" fmla="*/ 6 h 307"/>
                <a:gd name="T48" fmla="*/ 21 w 295"/>
                <a:gd name="T49" fmla="*/ 6 h 307"/>
                <a:gd name="T50" fmla="*/ 21 w 295"/>
                <a:gd name="T51" fmla="*/ 6 h 307"/>
                <a:gd name="T52" fmla="*/ 21 w 295"/>
                <a:gd name="T53" fmla="*/ 6 h 307"/>
                <a:gd name="T54" fmla="*/ 21 w 295"/>
                <a:gd name="T55" fmla="*/ 7 h 307"/>
                <a:gd name="T56" fmla="*/ 21 w 295"/>
                <a:gd name="T57" fmla="*/ 7 h 307"/>
                <a:gd name="T58" fmla="*/ 21 w 295"/>
                <a:gd name="T59" fmla="*/ 7 h 307"/>
                <a:gd name="T60" fmla="*/ 21 w 295"/>
                <a:gd name="T61" fmla="*/ 8 h 307"/>
                <a:gd name="T62" fmla="*/ 20 w 295"/>
                <a:gd name="T63" fmla="*/ 8 h 307"/>
                <a:gd name="T64" fmla="*/ 20 w 295"/>
                <a:gd name="T65" fmla="*/ 8 h 307"/>
                <a:gd name="T66" fmla="*/ 19 w 295"/>
                <a:gd name="T67" fmla="*/ 8 h 307"/>
                <a:gd name="T68" fmla="*/ 15 w 295"/>
                <a:gd name="T69" fmla="*/ 7 h 307"/>
                <a:gd name="T70" fmla="*/ 14 w 295"/>
                <a:gd name="T71" fmla="*/ 7 h 307"/>
                <a:gd name="T72" fmla="*/ 11 w 295"/>
                <a:gd name="T73" fmla="*/ 6 h 307"/>
                <a:gd name="T74" fmla="*/ 10 w 295"/>
                <a:gd name="T75" fmla="*/ 5 h 307"/>
                <a:gd name="T76" fmla="*/ 9 w 295"/>
                <a:gd name="T77" fmla="*/ 4 h 307"/>
                <a:gd name="T78" fmla="*/ 8 w 295"/>
                <a:gd name="T79" fmla="*/ 4 h 307"/>
                <a:gd name="T80" fmla="*/ 7 w 295"/>
                <a:gd name="T81" fmla="*/ 3 h 307"/>
                <a:gd name="T82" fmla="*/ 6 w 295"/>
                <a:gd name="T83" fmla="*/ 2 h 307"/>
                <a:gd name="T84" fmla="*/ 5 w 295"/>
                <a:gd name="T85" fmla="*/ 2 h 307"/>
                <a:gd name="T86" fmla="*/ 3 w 295"/>
                <a:gd name="T87" fmla="*/ 1 h 307"/>
                <a:gd name="T88" fmla="*/ 1 w 295"/>
                <a:gd name="T89" fmla="*/ 1 h 307"/>
                <a:gd name="T90" fmla="*/ 1 w 295"/>
                <a:gd name="T91" fmla="*/ 0 h 307"/>
                <a:gd name="T92" fmla="*/ 1 w 295"/>
                <a:gd name="T93" fmla="*/ 0 h 307"/>
                <a:gd name="T94" fmla="*/ 0 w 295"/>
                <a:gd name="T95" fmla="*/ 0 h 307"/>
                <a:gd name="T96" fmla="*/ 1 w 295"/>
                <a:gd name="T97" fmla="*/ 0 h 30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95"/>
                <a:gd name="T148" fmla="*/ 0 h 307"/>
                <a:gd name="T149" fmla="*/ 295 w 295"/>
                <a:gd name="T150" fmla="*/ 307 h 30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95" h="307">
                  <a:moveTo>
                    <a:pt x="1" y="0"/>
                  </a:moveTo>
                  <a:lnTo>
                    <a:pt x="5" y="2"/>
                  </a:lnTo>
                  <a:lnTo>
                    <a:pt x="15" y="4"/>
                  </a:lnTo>
                  <a:lnTo>
                    <a:pt x="20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5" y="6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7" y="2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2"/>
                  </a:lnTo>
                  <a:lnTo>
                    <a:pt x="65" y="4"/>
                  </a:lnTo>
                  <a:lnTo>
                    <a:pt x="67" y="4"/>
                  </a:lnTo>
                  <a:lnTo>
                    <a:pt x="71" y="6"/>
                  </a:lnTo>
                  <a:lnTo>
                    <a:pt x="73" y="9"/>
                  </a:lnTo>
                  <a:lnTo>
                    <a:pt x="75" y="13"/>
                  </a:lnTo>
                  <a:lnTo>
                    <a:pt x="79" y="17"/>
                  </a:lnTo>
                  <a:lnTo>
                    <a:pt x="88" y="30"/>
                  </a:lnTo>
                  <a:lnTo>
                    <a:pt x="90" y="38"/>
                  </a:lnTo>
                  <a:lnTo>
                    <a:pt x="92" y="41"/>
                  </a:lnTo>
                  <a:lnTo>
                    <a:pt x="144" y="87"/>
                  </a:lnTo>
                  <a:lnTo>
                    <a:pt x="150" y="81"/>
                  </a:lnTo>
                  <a:lnTo>
                    <a:pt x="161" y="90"/>
                  </a:lnTo>
                  <a:lnTo>
                    <a:pt x="190" y="111"/>
                  </a:lnTo>
                  <a:lnTo>
                    <a:pt x="220" y="135"/>
                  </a:lnTo>
                  <a:lnTo>
                    <a:pt x="237" y="152"/>
                  </a:lnTo>
                  <a:lnTo>
                    <a:pt x="233" y="152"/>
                  </a:lnTo>
                  <a:lnTo>
                    <a:pt x="227" y="154"/>
                  </a:lnTo>
                  <a:lnTo>
                    <a:pt x="225" y="154"/>
                  </a:lnTo>
                  <a:lnTo>
                    <a:pt x="225" y="156"/>
                  </a:lnTo>
                  <a:lnTo>
                    <a:pt x="223" y="158"/>
                  </a:lnTo>
                  <a:lnTo>
                    <a:pt x="223" y="162"/>
                  </a:lnTo>
                  <a:lnTo>
                    <a:pt x="225" y="162"/>
                  </a:lnTo>
                  <a:lnTo>
                    <a:pt x="227" y="166"/>
                  </a:lnTo>
                  <a:lnTo>
                    <a:pt x="229" y="167"/>
                  </a:lnTo>
                  <a:lnTo>
                    <a:pt x="248" y="182"/>
                  </a:lnTo>
                  <a:lnTo>
                    <a:pt x="248" y="205"/>
                  </a:lnTo>
                  <a:lnTo>
                    <a:pt x="274" y="205"/>
                  </a:lnTo>
                  <a:lnTo>
                    <a:pt x="276" y="207"/>
                  </a:lnTo>
                  <a:lnTo>
                    <a:pt x="282" y="216"/>
                  </a:lnTo>
                  <a:lnTo>
                    <a:pt x="289" y="228"/>
                  </a:lnTo>
                  <a:lnTo>
                    <a:pt x="295" y="239"/>
                  </a:lnTo>
                  <a:lnTo>
                    <a:pt x="293" y="241"/>
                  </a:lnTo>
                  <a:lnTo>
                    <a:pt x="289" y="245"/>
                  </a:lnTo>
                  <a:lnTo>
                    <a:pt x="289" y="248"/>
                  </a:lnTo>
                  <a:lnTo>
                    <a:pt x="289" y="252"/>
                  </a:lnTo>
                  <a:lnTo>
                    <a:pt x="289" y="254"/>
                  </a:lnTo>
                  <a:lnTo>
                    <a:pt x="291" y="258"/>
                  </a:lnTo>
                  <a:lnTo>
                    <a:pt x="291" y="261"/>
                  </a:lnTo>
                  <a:lnTo>
                    <a:pt x="293" y="263"/>
                  </a:lnTo>
                  <a:lnTo>
                    <a:pt x="295" y="267"/>
                  </a:lnTo>
                  <a:lnTo>
                    <a:pt x="295" y="277"/>
                  </a:lnTo>
                  <a:lnTo>
                    <a:pt x="295" y="282"/>
                  </a:lnTo>
                  <a:lnTo>
                    <a:pt x="295" y="288"/>
                  </a:lnTo>
                  <a:lnTo>
                    <a:pt x="293" y="293"/>
                  </a:lnTo>
                  <a:lnTo>
                    <a:pt x="291" y="297"/>
                  </a:lnTo>
                  <a:lnTo>
                    <a:pt x="287" y="301"/>
                  </a:lnTo>
                  <a:lnTo>
                    <a:pt x="284" y="303"/>
                  </a:lnTo>
                  <a:lnTo>
                    <a:pt x="280" y="305"/>
                  </a:lnTo>
                  <a:lnTo>
                    <a:pt x="276" y="305"/>
                  </a:lnTo>
                  <a:lnTo>
                    <a:pt x="269" y="307"/>
                  </a:lnTo>
                  <a:lnTo>
                    <a:pt x="265" y="307"/>
                  </a:lnTo>
                  <a:lnTo>
                    <a:pt x="223" y="293"/>
                  </a:lnTo>
                  <a:lnTo>
                    <a:pt x="220" y="288"/>
                  </a:lnTo>
                  <a:lnTo>
                    <a:pt x="210" y="277"/>
                  </a:lnTo>
                  <a:lnTo>
                    <a:pt x="197" y="260"/>
                  </a:lnTo>
                  <a:lnTo>
                    <a:pt x="178" y="239"/>
                  </a:lnTo>
                  <a:lnTo>
                    <a:pt x="161" y="216"/>
                  </a:lnTo>
                  <a:lnTo>
                    <a:pt x="144" y="196"/>
                  </a:lnTo>
                  <a:lnTo>
                    <a:pt x="139" y="186"/>
                  </a:lnTo>
                  <a:lnTo>
                    <a:pt x="131" y="177"/>
                  </a:lnTo>
                  <a:lnTo>
                    <a:pt x="126" y="169"/>
                  </a:lnTo>
                  <a:lnTo>
                    <a:pt x="122" y="162"/>
                  </a:lnTo>
                  <a:lnTo>
                    <a:pt x="114" y="139"/>
                  </a:lnTo>
                  <a:lnTo>
                    <a:pt x="95" y="126"/>
                  </a:lnTo>
                  <a:lnTo>
                    <a:pt x="94" y="122"/>
                  </a:lnTo>
                  <a:lnTo>
                    <a:pt x="88" y="109"/>
                  </a:lnTo>
                  <a:lnTo>
                    <a:pt x="84" y="103"/>
                  </a:lnTo>
                  <a:lnTo>
                    <a:pt x="79" y="96"/>
                  </a:lnTo>
                  <a:lnTo>
                    <a:pt x="75" y="92"/>
                  </a:lnTo>
                  <a:lnTo>
                    <a:pt x="69" y="87"/>
                  </a:lnTo>
                  <a:lnTo>
                    <a:pt x="33" y="36"/>
                  </a:lnTo>
                  <a:lnTo>
                    <a:pt x="26" y="32"/>
                  </a:lnTo>
                  <a:lnTo>
                    <a:pt x="13" y="23"/>
                  </a:lnTo>
                  <a:lnTo>
                    <a:pt x="9" y="19"/>
                  </a:lnTo>
                  <a:lnTo>
                    <a:pt x="5" y="17"/>
                  </a:lnTo>
                  <a:lnTo>
                    <a:pt x="3" y="13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5" name="Freeform 552"/>
            <p:cNvSpPr>
              <a:spLocks/>
            </p:cNvSpPr>
            <p:nvPr/>
          </p:nvSpPr>
          <p:spPr bwMode="auto">
            <a:xfrm>
              <a:off x="2052" y="2914"/>
              <a:ext cx="127" cy="28"/>
            </a:xfrm>
            <a:custGeom>
              <a:avLst/>
              <a:gdLst>
                <a:gd name="T0" fmla="*/ 8 w 245"/>
                <a:gd name="T1" fmla="*/ 1 h 70"/>
                <a:gd name="T2" fmla="*/ 3 w 245"/>
                <a:gd name="T3" fmla="*/ 1 h 70"/>
                <a:gd name="T4" fmla="*/ 0 w 245"/>
                <a:gd name="T5" fmla="*/ 1 h 70"/>
                <a:gd name="T6" fmla="*/ 1 w 245"/>
                <a:gd name="T7" fmla="*/ 0 h 70"/>
                <a:gd name="T8" fmla="*/ 1 w 245"/>
                <a:gd name="T9" fmla="*/ 0 h 70"/>
                <a:gd name="T10" fmla="*/ 2 w 245"/>
                <a:gd name="T11" fmla="*/ 0 h 70"/>
                <a:gd name="T12" fmla="*/ 2 w 245"/>
                <a:gd name="T13" fmla="*/ 0 h 70"/>
                <a:gd name="T14" fmla="*/ 3 w 245"/>
                <a:gd name="T15" fmla="*/ 0 h 70"/>
                <a:gd name="T16" fmla="*/ 3 w 245"/>
                <a:gd name="T17" fmla="*/ 0 h 70"/>
                <a:gd name="T18" fmla="*/ 3 w 245"/>
                <a:gd name="T19" fmla="*/ 0 h 70"/>
                <a:gd name="T20" fmla="*/ 3 w 245"/>
                <a:gd name="T21" fmla="*/ 0 h 70"/>
                <a:gd name="T22" fmla="*/ 4 w 245"/>
                <a:gd name="T23" fmla="*/ 0 h 70"/>
                <a:gd name="T24" fmla="*/ 9 w 245"/>
                <a:gd name="T25" fmla="*/ 0 h 70"/>
                <a:gd name="T26" fmla="*/ 9 w 245"/>
                <a:gd name="T27" fmla="*/ 0 h 70"/>
                <a:gd name="T28" fmla="*/ 10 w 245"/>
                <a:gd name="T29" fmla="*/ 0 h 70"/>
                <a:gd name="T30" fmla="*/ 11 w 245"/>
                <a:gd name="T31" fmla="*/ 0 h 70"/>
                <a:gd name="T32" fmla="*/ 11 w 245"/>
                <a:gd name="T33" fmla="*/ 0 h 70"/>
                <a:gd name="T34" fmla="*/ 12 w 245"/>
                <a:gd name="T35" fmla="*/ 0 h 70"/>
                <a:gd name="T36" fmla="*/ 12 w 245"/>
                <a:gd name="T37" fmla="*/ 0 h 70"/>
                <a:gd name="T38" fmla="*/ 12 w 245"/>
                <a:gd name="T39" fmla="*/ 0 h 70"/>
                <a:gd name="T40" fmla="*/ 13 w 245"/>
                <a:gd name="T41" fmla="*/ 0 h 70"/>
                <a:gd name="T42" fmla="*/ 15 w 245"/>
                <a:gd name="T43" fmla="*/ 1 h 70"/>
                <a:gd name="T44" fmla="*/ 16 w 245"/>
                <a:gd name="T45" fmla="*/ 1 h 70"/>
                <a:gd name="T46" fmla="*/ 17 w 245"/>
                <a:gd name="T47" fmla="*/ 1 h 70"/>
                <a:gd name="T48" fmla="*/ 17 w 245"/>
                <a:gd name="T49" fmla="*/ 1 h 70"/>
                <a:gd name="T50" fmla="*/ 17 w 245"/>
                <a:gd name="T51" fmla="*/ 1 h 70"/>
                <a:gd name="T52" fmla="*/ 18 w 245"/>
                <a:gd name="T53" fmla="*/ 2 h 70"/>
                <a:gd name="T54" fmla="*/ 18 w 245"/>
                <a:gd name="T55" fmla="*/ 2 h 70"/>
                <a:gd name="T56" fmla="*/ 18 w 245"/>
                <a:gd name="T57" fmla="*/ 2 h 70"/>
                <a:gd name="T58" fmla="*/ 18 w 245"/>
                <a:gd name="T59" fmla="*/ 2 h 70"/>
                <a:gd name="T60" fmla="*/ 18 w 245"/>
                <a:gd name="T61" fmla="*/ 2 h 70"/>
                <a:gd name="T62" fmla="*/ 18 w 245"/>
                <a:gd name="T63" fmla="*/ 2 h 70"/>
                <a:gd name="T64" fmla="*/ 17 w 245"/>
                <a:gd name="T65" fmla="*/ 2 h 70"/>
                <a:gd name="T66" fmla="*/ 17 w 245"/>
                <a:gd name="T67" fmla="*/ 2 h 70"/>
                <a:gd name="T68" fmla="*/ 17 w 245"/>
                <a:gd name="T69" fmla="*/ 2 h 70"/>
                <a:gd name="T70" fmla="*/ 16 w 245"/>
                <a:gd name="T71" fmla="*/ 2 h 70"/>
                <a:gd name="T72" fmla="*/ 13 w 245"/>
                <a:gd name="T73" fmla="*/ 2 h 70"/>
                <a:gd name="T74" fmla="*/ 12 w 245"/>
                <a:gd name="T75" fmla="*/ 2 h 70"/>
                <a:gd name="T76" fmla="*/ 11 w 245"/>
                <a:gd name="T77" fmla="*/ 2 h 70"/>
                <a:gd name="T78" fmla="*/ 8 w 245"/>
                <a:gd name="T79" fmla="*/ 1 h 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45"/>
                <a:gd name="T121" fmla="*/ 0 h 70"/>
                <a:gd name="T122" fmla="*/ 245 w 245"/>
                <a:gd name="T123" fmla="*/ 70 h 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45" h="70">
                  <a:moveTo>
                    <a:pt x="106" y="49"/>
                  </a:moveTo>
                  <a:lnTo>
                    <a:pt x="45" y="47"/>
                  </a:lnTo>
                  <a:lnTo>
                    <a:pt x="0" y="25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9" y="4"/>
                  </a:lnTo>
                  <a:lnTo>
                    <a:pt x="25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3" y="2"/>
                  </a:lnTo>
                  <a:lnTo>
                    <a:pt x="121" y="17"/>
                  </a:lnTo>
                  <a:lnTo>
                    <a:pt x="126" y="17"/>
                  </a:lnTo>
                  <a:lnTo>
                    <a:pt x="141" y="15"/>
                  </a:lnTo>
                  <a:lnTo>
                    <a:pt x="151" y="15"/>
                  </a:lnTo>
                  <a:lnTo>
                    <a:pt x="160" y="15"/>
                  </a:lnTo>
                  <a:lnTo>
                    <a:pt x="166" y="15"/>
                  </a:lnTo>
                  <a:lnTo>
                    <a:pt x="171" y="17"/>
                  </a:lnTo>
                  <a:lnTo>
                    <a:pt x="175" y="19"/>
                  </a:lnTo>
                  <a:lnTo>
                    <a:pt x="181" y="21"/>
                  </a:lnTo>
                  <a:lnTo>
                    <a:pt x="200" y="28"/>
                  </a:lnTo>
                  <a:lnTo>
                    <a:pt x="219" y="36"/>
                  </a:lnTo>
                  <a:lnTo>
                    <a:pt x="232" y="40"/>
                  </a:lnTo>
                  <a:lnTo>
                    <a:pt x="237" y="42"/>
                  </a:lnTo>
                  <a:lnTo>
                    <a:pt x="239" y="47"/>
                  </a:lnTo>
                  <a:lnTo>
                    <a:pt x="245" y="57"/>
                  </a:lnTo>
                  <a:lnTo>
                    <a:pt x="245" y="58"/>
                  </a:lnTo>
                  <a:lnTo>
                    <a:pt x="245" y="60"/>
                  </a:lnTo>
                  <a:lnTo>
                    <a:pt x="245" y="64"/>
                  </a:lnTo>
                  <a:lnTo>
                    <a:pt x="243" y="66"/>
                  </a:lnTo>
                  <a:lnTo>
                    <a:pt x="241" y="68"/>
                  </a:lnTo>
                  <a:lnTo>
                    <a:pt x="239" y="68"/>
                  </a:lnTo>
                  <a:lnTo>
                    <a:pt x="237" y="70"/>
                  </a:lnTo>
                  <a:lnTo>
                    <a:pt x="234" y="70"/>
                  </a:lnTo>
                  <a:lnTo>
                    <a:pt x="211" y="68"/>
                  </a:lnTo>
                  <a:lnTo>
                    <a:pt x="185" y="66"/>
                  </a:lnTo>
                  <a:lnTo>
                    <a:pt x="162" y="62"/>
                  </a:lnTo>
                  <a:lnTo>
                    <a:pt x="153" y="62"/>
                  </a:lnTo>
                  <a:lnTo>
                    <a:pt x="106" y="4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6" name="Freeform 553"/>
            <p:cNvSpPr>
              <a:spLocks/>
            </p:cNvSpPr>
            <p:nvPr/>
          </p:nvSpPr>
          <p:spPr bwMode="auto">
            <a:xfrm>
              <a:off x="2052" y="2914"/>
              <a:ext cx="127" cy="28"/>
            </a:xfrm>
            <a:custGeom>
              <a:avLst/>
              <a:gdLst>
                <a:gd name="T0" fmla="*/ 8 w 245"/>
                <a:gd name="T1" fmla="*/ 1 h 70"/>
                <a:gd name="T2" fmla="*/ 3 w 245"/>
                <a:gd name="T3" fmla="*/ 1 h 70"/>
                <a:gd name="T4" fmla="*/ 0 w 245"/>
                <a:gd name="T5" fmla="*/ 1 h 70"/>
                <a:gd name="T6" fmla="*/ 1 w 245"/>
                <a:gd name="T7" fmla="*/ 0 h 70"/>
                <a:gd name="T8" fmla="*/ 1 w 245"/>
                <a:gd name="T9" fmla="*/ 0 h 70"/>
                <a:gd name="T10" fmla="*/ 2 w 245"/>
                <a:gd name="T11" fmla="*/ 0 h 70"/>
                <a:gd name="T12" fmla="*/ 2 w 245"/>
                <a:gd name="T13" fmla="*/ 0 h 70"/>
                <a:gd name="T14" fmla="*/ 3 w 245"/>
                <a:gd name="T15" fmla="*/ 0 h 70"/>
                <a:gd name="T16" fmla="*/ 3 w 245"/>
                <a:gd name="T17" fmla="*/ 0 h 70"/>
                <a:gd name="T18" fmla="*/ 3 w 245"/>
                <a:gd name="T19" fmla="*/ 0 h 70"/>
                <a:gd name="T20" fmla="*/ 3 w 245"/>
                <a:gd name="T21" fmla="*/ 0 h 70"/>
                <a:gd name="T22" fmla="*/ 4 w 245"/>
                <a:gd name="T23" fmla="*/ 0 h 70"/>
                <a:gd name="T24" fmla="*/ 9 w 245"/>
                <a:gd name="T25" fmla="*/ 0 h 70"/>
                <a:gd name="T26" fmla="*/ 9 w 245"/>
                <a:gd name="T27" fmla="*/ 0 h 70"/>
                <a:gd name="T28" fmla="*/ 10 w 245"/>
                <a:gd name="T29" fmla="*/ 0 h 70"/>
                <a:gd name="T30" fmla="*/ 11 w 245"/>
                <a:gd name="T31" fmla="*/ 0 h 70"/>
                <a:gd name="T32" fmla="*/ 11 w 245"/>
                <a:gd name="T33" fmla="*/ 0 h 70"/>
                <a:gd name="T34" fmla="*/ 12 w 245"/>
                <a:gd name="T35" fmla="*/ 0 h 70"/>
                <a:gd name="T36" fmla="*/ 12 w 245"/>
                <a:gd name="T37" fmla="*/ 0 h 70"/>
                <a:gd name="T38" fmla="*/ 12 w 245"/>
                <a:gd name="T39" fmla="*/ 0 h 70"/>
                <a:gd name="T40" fmla="*/ 13 w 245"/>
                <a:gd name="T41" fmla="*/ 0 h 70"/>
                <a:gd name="T42" fmla="*/ 15 w 245"/>
                <a:gd name="T43" fmla="*/ 1 h 70"/>
                <a:gd name="T44" fmla="*/ 16 w 245"/>
                <a:gd name="T45" fmla="*/ 1 h 70"/>
                <a:gd name="T46" fmla="*/ 17 w 245"/>
                <a:gd name="T47" fmla="*/ 1 h 70"/>
                <a:gd name="T48" fmla="*/ 17 w 245"/>
                <a:gd name="T49" fmla="*/ 1 h 70"/>
                <a:gd name="T50" fmla="*/ 17 w 245"/>
                <a:gd name="T51" fmla="*/ 1 h 70"/>
                <a:gd name="T52" fmla="*/ 18 w 245"/>
                <a:gd name="T53" fmla="*/ 2 h 70"/>
                <a:gd name="T54" fmla="*/ 18 w 245"/>
                <a:gd name="T55" fmla="*/ 2 h 70"/>
                <a:gd name="T56" fmla="*/ 18 w 245"/>
                <a:gd name="T57" fmla="*/ 2 h 70"/>
                <a:gd name="T58" fmla="*/ 18 w 245"/>
                <a:gd name="T59" fmla="*/ 2 h 70"/>
                <a:gd name="T60" fmla="*/ 18 w 245"/>
                <a:gd name="T61" fmla="*/ 2 h 70"/>
                <a:gd name="T62" fmla="*/ 18 w 245"/>
                <a:gd name="T63" fmla="*/ 2 h 70"/>
                <a:gd name="T64" fmla="*/ 17 w 245"/>
                <a:gd name="T65" fmla="*/ 2 h 70"/>
                <a:gd name="T66" fmla="*/ 17 w 245"/>
                <a:gd name="T67" fmla="*/ 2 h 70"/>
                <a:gd name="T68" fmla="*/ 17 w 245"/>
                <a:gd name="T69" fmla="*/ 2 h 70"/>
                <a:gd name="T70" fmla="*/ 16 w 245"/>
                <a:gd name="T71" fmla="*/ 2 h 70"/>
                <a:gd name="T72" fmla="*/ 13 w 245"/>
                <a:gd name="T73" fmla="*/ 2 h 70"/>
                <a:gd name="T74" fmla="*/ 12 w 245"/>
                <a:gd name="T75" fmla="*/ 2 h 70"/>
                <a:gd name="T76" fmla="*/ 11 w 245"/>
                <a:gd name="T77" fmla="*/ 2 h 70"/>
                <a:gd name="T78" fmla="*/ 8 w 245"/>
                <a:gd name="T79" fmla="*/ 1 h 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45"/>
                <a:gd name="T121" fmla="*/ 0 h 70"/>
                <a:gd name="T122" fmla="*/ 245 w 245"/>
                <a:gd name="T123" fmla="*/ 70 h 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45" h="70">
                  <a:moveTo>
                    <a:pt x="106" y="49"/>
                  </a:moveTo>
                  <a:lnTo>
                    <a:pt x="45" y="47"/>
                  </a:lnTo>
                  <a:lnTo>
                    <a:pt x="0" y="25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9" y="4"/>
                  </a:lnTo>
                  <a:lnTo>
                    <a:pt x="25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3" y="2"/>
                  </a:lnTo>
                  <a:lnTo>
                    <a:pt x="121" y="17"/>
                  </a:lnTo>
                  <a:lnTo>
                    <a:pt x="126" y="17"/>
                  </a:lnTo>
                  <a:lnTo>
                    <a:pt x="141" y="15"/>
                  </a:lnTo>
                  <a:lnTo>
                    <a:pt x="151" y="15"/>
                  </a:lnTo>
                  <a:lnTo>
                    <a:pt x="160" y="15"/>
                  </a:lnTo>
                  <a:lnTo>
                    <a:pt x="166" y="15"/>
                  </a:lnTo>
                  <a:lnTo>
                    <a:pt x="171" y="17"/>
                  </a:lnTo>
                  <a:lnTo>
                    <a:pt x="175" y="19"/>
                  </a:lnTo>
                  <a:lnTo>
                    <a:pt x="181" y="21"/>
                  </a:lnTo>
                  <a:lnTo>
                    <a:pt x="200" y="28"/>
                  </a:lnTo>
                  <a:lnTo>
                    <a:pt x="219" y="36"/>
                  </a:lnTo>
                  <a:lnTo>
                    <a:pt x="232" y="40"/>
                  </a:lnTo>
                  <a:lnTo>
                    <a:pt x="237" y="42"/>
                  </a:lnTo>
                  <a:lnTo>
                    <a:pt x="239" y="47"/>
                  </a:lnTo>
                  <a:lnTo>
                    <a:pt x="245" y="57"/>
                  </a:lnTo>
                  <a:lnTo>
                    <a:pt x="245" y="58"/>
                  </a:lnTo>
                  <a:lnTo>
                    <a:pt x="245" y="60"/>
                  </a:lnTo>
                  <a:lnTo>
                    <a:pt x="245" y="64"/>
                  </a:lnTo>
                  <a:lnTo>
                    <a:pt x="243" y="66"/>
                  </a:lnTo>
                  <a:lnTo>
                    <a:pt x="241" y="68"/>
                  </a:lnTo>
                  <a:lnTo>
                    <a:pt x="239" y="68"/>
                  </a:lnTo>
                  <a:lnTo>
                    <a:pt x="237" y="70"/>
                  </a:lnTo>
                  <a:lnTo>
                    <a:pt x="234" y="70"/>
                  </a:lnTo>
                  <a:lnTo>
                    <a:pt x="211" y="68"/>
                  </a:lnTo>
                  <a:lnTo>
                    <a:pt x="185" y="66"/>
                  </a:lnTo>
                  <a:lnTo>
                    <a:pt x="162" y="62"/>
                  </a:lnTo>
                  <a:lnTo>
                    <a:pt x="153" y="62"/>
                  </a:lnTo>
                  <a:lnTo>
                    <a:pt x="106" y="4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7" name="Freeform 554"/>
            <p:cNvSpPr>
              <a:spLocks/>
            </p:cNvSpPr>
            <p:nvPr/>
          </p:nvSpPr>
          <p:spPr bwMode="auto">
            <a:xfrm>
              <a:off x="2304" y="2933"/>
              <a:ext cx="66" cy="24"/>
            </a:xfrm>
            <a:custGeom>
              <a:avLst/>
              <a:gdLst>
                <a:gd name="T0" fmla="*/ 3 w 128"/>
                <a:gd name="T1" fmla="*/ 2 h 60"/>
                <a:gd name="T2" fmla="*/ 0 w 128"/>
                <a:gd name="T3" fmla="*/ 2 h 60"/>
                <a:gd name="T4" fmla="*/ 1 w 128"/>
                <a:gd name="T5" fmla="*/ 1 h 60"/>
                <a:gd name="T6" fmla="*/ 1 w 128"/>
                <a:gd name="T7" fmla="*/ 1 h 60"/>
                <a:gd name="T8" fmla="*/ 2 w 128"/>
                <a:gd name="T9" fmla="*/ 1 h 60"/>
                <a:gd name="T10" fmla="*/ 3 w 128"/>
                <a:gd name="T11" fmla="*/ 0 h 60"/>
                <a:gd name="T12" fmla="*/ 3 w 128"/>
                <a:gd name="T13" fmla="*/ 0 h 60"/>
                <a:gd name="T14" fmla="*/ 3 w 128"/>
                <a:gd name="T15" fmla="*/ 0 h 60"/>
                <a:gd name="T16" fmla="*/ 4 w 128"/>
                <a:gd name="T17" fmla="*/ 0 h 60"/>
                <a:gd name="T18" fmla="*/ 4 w 128"/>
                <a:gd name="T19" fmla="*/ 0 h 60"/>
                <a:gd name="T20" fmla="*/ 4 w 128"/>
                <a:gd name="T21" fmla="*/ 0 h 60"/>
                <a:gd name="T22" fmla="*/ 4 w 128"/>
                <a:gd name="T23" fmla="*/ 0 h 60"/>
                <a:gd name="T24" fmla="*/ 5 w 128"/>
                <a:gd name="T25" fmla="*/ 0 h 60"/>
                <a:gd name="T26" fmla="*/ 5 w 128"/>
                <a:gd name="T27" fmla="*/ 0 h 60"/>
                <a:gd name="T28" fmla="*/ 5 w 128"/>
                <a:gd name="T29" fmla="*/ 0 h 60"/>
                <a:gd name="T30" fmla="*/ 6 w 128"/>
                <a:gd name="T31" fmla="*/ 0 h 60"/>
                <a:gd name="T32" fmla="*/ 6 w 128"/>
                <a:gd name="T33" fmla="*/ 0 h 60"/>
                <a:gd name="T34" fmla="*/ 7 w 128"/>
                <a:gd name="T35" fmla="*/ 0 h 60"/>
                <a:gd name="T36" fmla="*/ 8 w 128"/>
                <a:gd name="T37" fmla="*/ 0 h 60"/>
                <a:gd name="T38" fmla="*/ 8 w 128"/>
                <a:gd name="T39" fmla="*/ 0 h 60"/>
                <a:gd name="T40" fmla="*/ 8 w 128"/>
                <a:gd name="T41" fmla="*/ 0 h 60"/>
                <a:gd name="T42" fmla="*/ 9 w 128"/>
                <a:gd name="T43" fmla="*/ 0 h 60"/>
                <a:gd name="T44" fmla="*/ 9 w 128"/>
                <a:gd name="T45" fmla="*/ 0 h 60"/>
                <a:gd name="T46" fmla="*/ 9 w 128"/>
                <a:gd name="T47" fmla="*/ 0 h 60"/>
                <a:gd name="T48" fmla="*/ 9 w 128"/>
                <a:gd name="T49" fmla="*/ 0 h 60"/>
                <a:gd name="T50" fmla="*/ 9 w 128"/>
                <a:gd name="T51" fmla="*/ 0 h 60"/>
                <a:gd name="T52" fmla="*/ 9 w 128"/>
                <a:gd name="T53" fmla="*/ 0 h 60"/>
                <a:gd name="T54" fmla="*/ 9 w 128"/>
                <a:gd name="T55" fmla="*/ 0 h 60"/>
                <a:gd name="T56" fmla="*/ 9 w 128"/>
                <a:gd name="T57" fmla="*/ 0 h 60"/>
                <a:gd name="T58" fmla="*/ 9 w 128"/>
                <a:gd name="T59" fmla="*/ 0 h 60"/>
                <a:gd name="T60" fmla="*/ 9 w 128"/>
                <a:gd name="T61" fmla="*/ 0 h 60"/>
                <a:gd name="T62" fmla="*/ 8 w 128"/>
                <a:gd name="T63" fmla="*/ 0 h 60"/>
                <a:gd name="T64" fmla="*/ 8 w 128"/>
                <a:gd name="T65" fmla="*/ 1 h 60"/>
                <a:gd name="T66" fmla="*/ 7 w 128"/>
                <a:gd name="T67" fmla="*/ 1 h 60"/>
                <a:gd name="T68" fmla="*/ 6 w 128"/>
                <a:gd name="T69" fmla="*/ 1 h 60"/>
                <a:gd name="T70" fmla="*/ 3 w 128"/>
                <a:gd name="T71" fmla="*/ 2 h 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8"/>
                <a:gd name="T109" fmla="*/ 0 h 60"/>
                <a:gd name="T110" fmla="*/ 128 w 128"/>
                <a:gd name="T111" fmla="*/ 60 h 6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8" h="60">
                  <a:moveTo>
                    <a:pt x="34" y="55"/>
                  </a:moveTo>
                  <a:lnTo>
                    <a:pt x="0" y="60"/>
                  </a:lnTo>
                  <a:lnTo>
                    <a:pt x="2" y="40"/>
                  </a:lnTo>
                  <a:lnTo>
                    <a:pt x="10" y="34"/>
                  </a:lnTo>
                  <a:lnTo>
                    <a:pt x="23" y="25"/>
                  </a:lnTo>
                  <a:lnTo>
                    <a:pt x="32" y="19"/>
                  </a:lnTo>
                  <a:lnTo>
                    <a:pt x="42" y="15"/>
                  </a:lnTo>
                  <a:lnTo>
                    <a:pt x="46" y="13"/>
                  </a:lnTo>
                  <a:lnTo>
                    <a:pt x="49" y="11"/>
                  </a:lnTo>
                  <a:lnTo>
                    <a:pt x="53" y="11"/>
                  </a:lnTo>
                  <a:lnTo>
                    <a:pt x="57" y="11"/>
                  </a:lnTo>
                  <a:lnTo>
                    <a:pt x="59" y="13"/>
                  </a:lnTo>
                  <a:lnTo>
                    <a:pt x="64" y="13"/>
                  </a:lnTo>
                  <a:lnTo>
                    <a:pt x="68" y="13"/>
                  </a:lnTo>
                  <a:lnTo>
                    <a:pt x="72" y="11"/>
                  </a:lnTo>
                  <a:lnTo>
                    <a:pt x="81" y="11"/>
                  </a:lnTo>
                  <a:lnTo>
                    <a:pt x="89" y="8"/>
                  </a:lnTo>
                  <a:lnTo>
                    <a:pt x="102" y="4"/>
                  </a:lnTo>
                  <a:lnTo>
                    <a:pt x="108" y="2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3" y="2"/>
                  </a:lnTo>
                  <a:lnTo>
                    <a:pt x="127" y="2"/>
                  </a:lnTo>
                  <a:lnTo>
                    <a:pt x="128" y="4"/>
                  </a:lnTo>
                  <a:lnTo>
                    <a:pt x="128" y="6"/>
                  </a:lnTo>
                  <a:lnTo>
                    <a:pt x="128" y="8"/>
                  </a:lnTo>
                  <a:lnTo>
                    <a:pt x="128" y="10"/>
                  </a:lnTo>
                  <a:lnTo>
                    <a:pt x="127" y="11"/>
                  </a:lnTo>
                  <a:lnTo>
                    <a:pt x="125" y="13"/>
                  </a:lnTo>
                  <a:lnTo>
                    <a:pt x="121" y="15"/>
                  </a:lnTo>
                  <a:lnTo>
                    <a:pt x="115" y="19"/>
                  </a:lnTo>
                  <a:lnTo>
                    <a:pt x="108" y="23"/>
                  </a:lnTo>
                  <a:lnTo>
                    <a:pt x="96" y="26"/>
                  </a:lnTo>
                  <a:lnTo>
                    <a:pt x="91" y="28"/>
                  </a:lnTo>
                  <a:lnTo>
                    <a:pt x="34" y="5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8" name="Freeform 555"/>
            <p:cNvSpPr>
              <a:spLocks/>
            </p:cNvSpPr>
            <p:nvPr/>
          </p:nvSpPr>
          <p:spPr bwMode="auto">
            <a:xfrm>
              <a:off x="2304" y="2933"/>
              <a:ext cx="66" cy="24"/>
            </a:xfrm>
            <a:custGeom>
              <a:avLst/>
              <a:gdLst>
                <a:gd name="T0" fmla="*/ 3 w 128"/>
                <a:gd name="T1" fmla="*/ 2 h 60"/>
                <a:gd name="T2" fmla="*/ 0 w 128"/>
                <a:gd name="T3" fmla="*/ 2 h 60"/>
                <a:gd name="T4" fmla="*/ 1 w 128"/>
                <a:gd name="T5" fmla="*/ 1 h 60"/>
                <a:gd name="T6" fmla="*/ 1 w 128"/>
                <a:gd name="T7" fmla="*/ 1 h 60"/>
                <a:gd name="T8" fmla="*/ 2 w 128"/>
                <a:gd name="T9" fmla="*/ 1 h 60"/>
                <a:gd name="T10" fmla="*/ 3 w 128"/>
                <a:gd name="T11" fmla="*/ 0 h 60"/>
                <a:gd name="T12" fmla="*/ 3 w 128"/>
                <a:gd name="T13" fmla="*/ 0 h 60"/>
                <a:gd name="T14" fmla="*/ 3 w 128"/>
                <a:gd name="T15" fmla="*/ 0 h 60"/>
                <a:gd name="T16" fmla="*/ 4 w 128"/>
                <a:gd name="T17" fmla="*/ 0 h 60"/>
                <a:gd name="T18" fmla="*/ 4 w 128"/>
                <a:gd name="T19" fmla="*/ 0 h 60"/>
                <a:gd name="T20" fmla="*/ 4 w 128"/>
                <a:gd name="T21" fmla="*/ 0 h 60"/>
                <a:gd name="T22" fmla="*/ 4 w 128"/>
                <a:gd name="T23" fmla="*/ 0 h 60"/>
                <a:gd name="T24" fmla="*/ 5 w 128"/>
                <a:gd name="T25" fmla="*/ 0 h 60"/>
                <a:gd name="T26" fmla="*/ 5 w 128"/>
                <a:gd name="T27" fmla="*/ 0 h 60"/>
                <a:gd name="T28" fmla="*/ 5 w 128"/>
                <a:gd name="T29" fmla="*/ 0 h 60"/>
                <a:gd name="T30" fmla="*/ 6 w 128"/>
                <a:gd name="T31" fmla="*/ 0 h 60"/>
                <a:gd name="T32" fmla="*/ 6 w 128"/>
                <a:gd name="T33" fmla="*/ 0 h 60"/>
                <a:gd name="T34" fmla="*/ 7 w 128"/>
                <a:gd name="T35" fmla="*/ 0 h 60"/>
                <a:gd name="T36" fmla="*/ 8 w 128"/>
                <a:gd name="T37" fmla="*/ 0 h 60"/>
                <a:gd name="T38" fmla="*/ 8 w 128"/>
                <a:gd name="T39" fmla="*/ 0 h 60"/>
                <a:gd name="T40" fmla="*/ 8 w 128"/>
                <a:gd name="T41" fmla="*/ 0 h 60"/>
                <a:gd name="T42" fmla="*/ 9 w 128"/>
                <a:gd name="T43" fmla="*/ 0 h 60"/>
                <a:gd name="T44" fmla="*/ 9 w 128"/>
                <a:gd name="T45" fmla="*/ 0 h 60"/>
                <a:gd name="T46" fmla="*/ 9 w 128"/>
                <a:gd name="T47" fmla="*/ 0 h 60"/>
                <a:gd name="T48" fmla="*/ 9 w 128"/>
                <a:gd name="T49" fmla="*/ 0 h 60"/>
                <a:gd name="T50" fmla="*/ 9 w 128"/>
                <a:gd name="T51" fmla="*/ 0 h 60"/>
                <a:gd name="T52" fmla="*/ 9 w 128"/>
                <a:gd name="T53" fmla="*/ 0 h 60"/>
                <a:gd name="T54" fmla="*/ 9 w 128"/>
                <a:gd name="T55" fmla="*/ 0 h 60"/>
                <a:gd name="T56" fmla="*/ 9 w 128"/>
                <a:gd name="T57" fmla="*/ 0 h 60"/>
                <a:gd name="T58" fmla="*/ 9 w 128"/>
                <a:gd name="T59" fmla="*/ 0 h 60"/>
                <a:gd name="T60" fmla="*/ 9 w 128"/>
                <a:gd name="T61" fmla="*/ 0 h 60"/>
                <a:gd name="T62" fmla="*/ 8 w 128"/>
                <a:gd name="T63" fmla="*/ 0 h 60"/>
                <a:gd name="T64" fmla="*/ 8 w 128"/>
                <a:gd name="T65" fmla="*/ 1 h 60"/>
                <a:gd name="T66" fmla="*/ 7 w 128"/>
                <a:gd name="T67" fmla="*/ 1 h 60"/>
                <a:gd name="T68" fmla="*/ 6 w 128"/>
                <a:gd name="T69" fmla="*/ 1 h 60"/>
                <a:gd name="T70" fmla="*/ 3 w 128"/>
                <a:gd name="T71" fmla="*/ 2 h 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8"/>
                <a:gd name="T109" fmla="*/ 0 h 60"/>
                <a:gd name="T110" fmla="*/ 128 w 128"/>
                <a:gd name="T111" fmla="*/ 60 h 6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8" h="60">
                  <a:moveTo>
                    <a:pt x="34" y="55"/>
                  </a:moveTo>
                  <a:lnTo>
                    <a:pt x="0" y="60"/>
                  </a:lnTo>
                  <a:lnTo>
                    <a:pt x="2" y="40"/>
                  </a:lnTo>
                  <a:lnTo>
                    <a:pt x="10" y="34"/>
                  </a:lnTo>
                  <a:lnTo>
                    <a:pt x="23" y="25"/>
                  </a:lnTo>
                  <a:lnTo>
                    <a:pt x="32" y="19"/>
                  </a:lnTo>
                  <a:lnTo>
                    <a:pt x="42" y="15"/>
                  </a:lnTo>
                  <a:lnTo>
                    <a:pt x="46" y="13"/>
                  </a:lnTo>
                  <a:lnTo>
                    <a:pt x="49" y="11"/>
                  </a:lnTo>
                  <a:lnTo>
                    <a:pt x="53" y="11"/>
                  </a:lnTo>
                  <a:lnTo>
                    <a:pt x="57" y="11"/>
                  </a:lnTo>
                  <a:lnTo>
                    <a:pt x="59" y="13"/>
                  </a:lnTo>
                  <a:lnTo>
                    <a:pt x="64" y="13"/>
                  </a:lnTo>
                  <a:lnTo>
                    <a:pt x="68" y="13"/>
                  </a:lnTo>
                  <a:lnTo>
                    <a:pt x="72" y="11"/>
                  </a:lnTo>
                  <a:lnTo>
                    <a:pt x="81" y="11"/>
                  </a:lnTo>
                  <a:lnTo>
                    <a:pt x="89" y="8"/>
                  </a:lnTo>
                  <a:lnTo>
                    <a:pt x="102" y="4"/>
                  </a:lnTo>
                  <a:lnTo>
                    <a:pt x="108" y="2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3" y="2"/>
                  </a:lnTo>
                  <a:lnTo>
                    <a:pt x="127" y="2"/>
                  </a:lnTo>
                  <a:lnTo>
                    <a:pt x="128" y="4"/>
                  </a:lnTo>
                  <a:lnTo>
                    <a:pt x="128" y="6"/>
                  </a:lnTo>
                  <a:lnTo>
                    <a:pt x="128" y="8"/>
                  </a:lnTo>
                  <a:lnTo>
                    <a:pt x="128" y="10"/>
                  </a:lnTo>
                  <a:lnTo>
                    <a:pt x="127" y="11"/>
                  </a:lnTo>
                  <a:lnTo>
                    <a:pt x="125" y="13"/>
                  </a:lnTo>
                  <a:lnTo>
                    <a:pt x="121" y="15"/>
                  </a:lnTo>
                  <a:lnTo>
                    <a:pt x="115" y="19"/>
                  </a:lnTo>
                  <a:lnTo>
                    <a:pt x="108" y="23"/>
                  </a:lnTo>
                  <a:lnTo>
                    <a:pt x="96" y="26"/>
                  </a:lnTo>
                  <a:lnTo>
                    <a:pt x="91" y="28"/>
                  </a:lnTo>
                  <a:lnTo>
                    <a:pt x="34" y="5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9" name="Freeform 556"/>
            <p:cNvSpPr>
              <a:spLocks/>
            </p:cNvSpPr>
            <p:nvPr/>
          </p:nvSpPr>
          <p:spPr bwMode="auto">
            <a:xfrm>
              <a:off x="4695" y="2968"/>
              <a:ext cx="196" cy="170"/>
            </a:xfrm>
            <a:custGeom>
              <a:avLst/>
              <a:gdLst>
                <a:gd name="T0" fmla="*/ 1 w 380"/>
                <a:gd name="T1" fmla="*/ 5 h 427"/>
                <a:gd name="T2" fmla="*/ 1 w 380"/>
                <a:gd name="T3" fmla="*/ 5 h 427"/>
                <a:gd name="T4" fmla="*/ 3 w 380"/>
                <a:gd name="T5" fmla="*/ 4 h 427"/>
                <a:gd name="T6" fmla="*/ 4 w 380"/>
                <a:gd name="T7" fmla="*/ 4 h 427"/>
                <a:gd name="T8" fmla="*/ 4 w 380"/>
                <a:gd name="T9" fmla="*/ 4 h 427"/>
                <a:gd name="T10" fmla="*/ 4 w 380"/>
                <a:gd name="T11" fmla="*/ 4 h 427"/>
                <a:gd name="T12" fmla="*/ 4 w 380"/>
                <a:gd name="T13" fmla="*/ 3 h 427"/>
                <a:gd name="T14" fmla="*/ 4 w 380"/>
                <a:gd name="T15" fmla="*/ 2 h 427"/>
                <a:gd name="T16" fmla="*/ 4 w 380"/>
                <a:gd name="T17" fmla="*/ 2 h 427"/>
                <a:gd name="T18" fmla="*/ 6 w 380"/>
                <a:gd name="T19" fmla="*/ 1 h 427"/>
                <a:gd name="T20" fmla="*/ 7 w 380"/>
                <a:gd name="T21" fmla="*/ 1 h 427"/>
                <a:gd name="T22" fmla="*/ 8 w 380"/>
                <a:gd name="T23" fmla="*/ 0 h 427"/>
                <a:gd name="T24" fmla="*/ 9 w 380"/>
                <a:gd name="T25" fmla="*/ 0 h 427"/>
                <a:gd name="T26" fmla="*/ 10 w 380"/>
                <a:gd name="T27" fmla="*/ 0 h 427"/>
                <a:gd name="T28" fmla="*/ 10 w 380"/>
                <a:gd name="T29" fmla="*/ 0 h 427"/>
                <a:gd name="T30" fmla="*/ 11 w 380"/>
                <a:gd name="T31" fmla="*/ 0 h 427"/>
                <a:gd name="T32" fmla="*/ 11 w 380"/>
                <a:gd name="T33" fmla="*/ 0 h 427"/>
                <a:gd name="T34" fmla="*/ 11 w 380"/>
                <a:gd name="T35" fmla="*/ 1 h 427"/>
                <a:gd name="T36" fmla="*/ 11 w 380"/>
                <a:gd name="T37" fmla="*/ 2 h 427"/>
                <a:gd name="T38" fmla="*/ 12 w 380"/>
                <a:gd name="T39" fmla="*/ 2 h 427"/>
                <a:gd name="T40" fmla="*/ 15 w 380"/>
                <a:gd name="T41" fmla="*/ 2 h 427"/>
                <a:gd name="T42" fmla="*/ 17 w 380"/>
                <a:gd name="T43" fmla="*/ 3 h 427"/>
                <a:gd name="T44" fmla="*/ 18 w 380"/>
                <a:gd name="T45" fmla="*/ 3 h 427"/>
                <a:gd name="T46" fmla="*/ 20 w 380"/>
                <a:gd name="T47" fmla="*/ 3 h 427"/>
                <a:gd name="T48" fmla="*/ 21 w 380"/>
                <a:gd name="T49" fmla="*/ 4 h 427"/>
                <a:gd name="T50" fmla="*/ 22 w 380"/>
                <a:gd name="T51" fmla="*/ 5 h 427"/>
                <a:gd name="T52" fmla="*/ 25 w 380"/>
                <a:gd name="T53" fmla="*/ 5 h 427"/>
                <a:gd name="T54" fmla="*/ 25 w 380"/>
                <a:gd name="T55" fmla="*/ 6 h 427"/>
                <a:gd name="T56" fmla="*/ 26 w 380"/>
                <a:gd name="T57" fmla="*/ 6 h 427"/>
                <a:gd name="T58" fmla="*/ 27 w 380"/>
                <a:gd name="T59" fmla="*/ 6 h 427"/>
                <a:gd name="T60" fmla="*/ 27 w 380"/>
                <a:gd name="T61" fmla="*/ 6 h 427"/>
                <a:gd name="T62" fmla="*/ 27 w 380"/>
                <a:gd name="T63" fmla="*/ 7 h 427"/>
                <a:gd name="T64" fmla="*/ 27 w 380"/>
                <a:gd name="T65" fmla="*/ 8 h 427"/>
                <a:gd name="T66" fmla="*/ 26 w 380"/>
                <a:gd name="T67" fmla="*/ 8 h 427"/>
                <a:gd name="T68" fmla="*/ 24 w 380"/>
                <a:gd name="T69" fmla="*/ 8 h 427"/>
                <a:gd name="T70" fmla="*/ 22 w 380"/>
                <a:gd name="T71" fmla="*/ 8 h 427"/>
                <a:gd name="T72" fmla="*/ 20 w 380"/>
                <a:gd name="T73" fmla="*/ 8 h 427"/>
                <a:gd name="T74" fmla="*/ 19 w 380"/>
                <a:gd name="T75" fmla="*/ 8 h 427"/>
                <a:gd name="T76" fmla="*/ 18 w 380"/>
                <a:gd name="T77" fmla="*/ 9 h 427"/>
                <a:gd name="T78" fmla="*/ 17 w 380"/>
                <a:gd name="T79" fmla="*/ 10 h 427"/>
                <a:gd name="T80" fmla="*/ 15 w 380"/>
                <a:gd name="T81" fmla="*/ 10 h 427"/>
                <a:gd name="T82" fmla="*/ 14 w 380"/>
                <a:gd name="T83" fmla="*/ 10 h 427"/>
                <a:gd name="T84" fmla="*/ 12 w 380"/>
                <a:gd name="T85" fmla="*/ 10 h 427"/>
                <a:gd name="T86" fmla="*/ 12 w 380"/>
                <a:gd name="T87" fmla="*/ 10 h 427"/>
                <a:gd name="T88" fmla="*/ 11 w 380"/>
                <a:gd name="T89" fmla="*/ 10 h 427"/>
                <a:gd name="T90" fmla="*/ 8 w 380"/>
                <a:gd name="T91" fmla="*/ 10 h 427"/>
                <a:gd name="T92" fmla="*/ 7 w 380"/>
                <a:gd name="T93" fmla="*/ 10 h 427"/>
                <a:gd name="T94" fmla="*/ 6 w 380"/>
                <a:gd name="T95" fmla="*/ 11 h 427"/>
                <a:gd name="T96" fmla="*/ 6 w 380"/>
                <a:gd name="T97" fmla="*/ 11 h 427"/>
                <a:gd name="T98" fmla="*/ 5 w 380"/>
                <a:gd name="T99" fmla="*/ 10 h 427"/>
                <a:gd name="T100" fmla="*/ 5 w 380"/>
                <a:gd name="T101" fmla="*/ 8 h 427"/>
                <a:gd name="T102" fmla="*/ 4 w 380"/>
                <a:gd name="T103" fmla="*/ 7 h 427"/>
                <a:gd name="T104" fmla="*/ 1 w 380"/>
                <a:gd name="T105" fmla="*/ 6 h 427"/>
                <a:gd name="T106" fmla="*/ 0 w 380"/>
                <a:gd name="T107" fmla="*/ 5 h 42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80"/>
                <a:gd name="T163" fmla="*/ 0 h 427"/>
                <a:gd name="T164" fmla="*/ 380 w 380"/>
                <a:gd name="T165" fmla="*/ 427 h 42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80" h="427">
                  <a:moveTo>
                    <a:pt x="0" y="201"/>
                  </a:moveTo>
                  <a:lnTo>
                    <a:pt x="0" y="199"/>
                  </a:lnTo>
                  <a:lnTo>
                    <a:pt x="2" y="199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6" y="197"/>
                  </a:lnTo>
                  <a:lnTo>
                    <a:pt x="12" y="193"/>
                  </a:lnTo>
                  <a:lnTo>
                    <a:pt x="15" y="190"/>
                  </a:lnTo>
                  <a:lnTo>
                    <a:pt x="23" y="186"/>
                  </a:lnTo>
                  <a:lnTo>
                    <a:pt x="32" y="184"/>
                  </a:lnTo>
                  <a:lnTo>
                    <a:pt x="47" y="176"/>
                  </a:lnTo>
                  <a:lnTo>
                    <a:pt x="55" y="173"/>
                  </a:lnTo>
                  <a:lnTo>
                    <a:pt x="57" y="171"/>
                  </a:lnTo>
                  <a:lnTo>
                    <a:pt x="59" y="169"/>
                  </a:lnTo>
                  <a:lnTo>
                    <a:pt x="60" y="165"/>
                  </a:lnTo>
                  <a:lnTo>
                    <a:pt x="60" y="163"/>
                  </a:lnTo>
                  <a:lnTo>
                    <a:pt x="62" y="161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4"/>
                  </a:lnTo>
                  <a:lnTo>
                    <a:pt x="55" y="146"/>
                  </a:lnTo>
                  <a:lnTo>
                    <a:pt x="53" y="143"/>
                  </a:lnTo>
                  <a:lnTo>
                    <a:pt x="51" y="141"/>
                  </a:lnTo>
                  <a:lnTo>
                    <a:pt x="51" y="137"/>
                  </a:lnTo>
                  <a:lnTo>
                    <a:pt x="51" y="133"/>
                  </a:lnTo>
                  <a:lnTo>
                    <a:pt x="51" y="131"/>
                  </a:lnTo>
                  <a:lnTo>
                    <a:pt x="51" y="122"/>
                  </a:lnTo>
                  <a:lnTo>
                    <a:pt x="53" y="114"/>
                  </a:lnTo>
                  <a:lnTo>
                    <a:pt x="57" y="101"/>
                  </a:lnTo>
                  <a:lnTo>
                    <a:pt x="59" y="94"/>
                  </a:lnTo>
                  <a:lnTo>
                    <a:pt x="59" y="90"/>
                  </a:lnTo>
                  <a:lnTo>
                    <a:pt x="59" y="84"/>
                  </a:lnTo>
                  <a:lnTo>
                    <a:pt x="59" y="82"/>
                  </a:lnTo>
                  <a:lnTo>
                    <a:pt x="59" y="81"/>
                  </a:lnTo>
                  <a:lnTo>
                    <a:pt x="57" y="79"/>
                  </a:lnTo>
                  <a:lnTo>
                    <a:pt x="57" y="77"/>
                  </a:lnTo>
                  <a:lnTo>
                    <a:pt x="34" y="43"/>
                  </a:lnTo>
                  <a:lnTo>
                    <a:pt x="75" y="41"/>
                  </a:lnTo>
                  <a:lnTo>
                    <a:pt x="79" y="39"/>
                  </a:lnTo>
                  <a:lnTo>
                    <a:pt x="87" y="34"/>
                  </a:lnTo>
                  <a:lnTo>
                    <a:pt x="91" y="32"/>
                  </a:lnTo>
                  <a:lnTo>
                    <a:pt x="94" y="28"/>
                  </a:lnTo>
                  <a:lnTo>
                    <a:pt x="98" y="26"/>
                  </a:lnTo>
                  <a:lnTo>
                    <a:pt x="100" y="22"/>
                  </a:lnTo>
                  <a:lnTo>
                    <a:pt x="102" y="18"/>
                  </a:lnTo>
                  <a:lnTo>
                    <a:pt x="106" y="15"/>
                  </a:lnTo>
                  <a:lnTo>
                    <a:pt x="109" y="13"/>
                  </a:lnTo>
                  <a:lnTo>
                    <a:pt x="113" y="11"/>
                  </a:lnTo>
                  <a:lnTo>
                    <a:pt x="119" y="9"/>
                  </a:lnTo>
                  <a:lnTo>
                    <a:pt x="122" y="9"/>
                  </a:lnTo>
                  <a:lnTo>
                    <a:pt x="124" y="9"/>
                  </a:lnTo>
                  <a:lnTo>
                    <a:pt x="126" y="9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4" y="13"/>
                  </a:lnTo>
                  <a:lnTo>
                    <a:pt x="136" y="13"/>
                  </a:lnTo>
                  <a:lnTo>
                    <a:pt x="138" y="13"/>
                  </a:lnTo>
                  <a:lnTo>
                    <a:pt x="139" y="11"/>
                  </a:lnTo>
                  <a:lnTo>
                    <a:pt x="143" y="5"/>
                  </a:lnTo>
                  <a:lnTo>
                    <a:pt x="147" y="2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4" y="0"/>
                  </a:lnTo>
                  <a:lnTo>
                    <a:pt x="156" y="2"/>
                  </a:lnTo>
                  <a:lnTo>
                    <a:pt x="158" y="3"/>
                  </a:lnTo>
                  <a:lnTo>
                    <a:pt x="158" y="5"/>
                  </a:lnTo>
                  <a:lnTo>
                    <a:pt x="160" y="9"/>
                  </a:lnTo>
                  <a:lnTo>
                    <a:pt x="160" y="15"/>
                  </a:lnTo>
                  <a:lnTo>
                    <a:pt x="158" y="15"/>
                  </a:lnTo>
                  <a:lnTo>
                    <a:pt x="158" y="22"/>
                  </a:lnTo>
                  <a:lnTo>
                    <a:pt x="156" y="32"/>
                  </a:lnTo>
                  <a:lnTo>
                    <a:pt x="156" y="43"/>
                  </a:lnTo>
                  <a:lnTo>
                    <a:pt x="156" y="49"/>
                  </a:lnTo>
                  <a:lnTo>
                    <a:pt x="158" y="54"/>
                  </a:lnTo>
                  <a:lnTo>
                    <a:pt x="160" y="62"/>
                  </a:lnTo>
                  <a:lnTo>
                    <a:pt x="162" y="67"/>
                  </a:lnTo>
                  <a:lnTo>
                    <a:pt x="166" y="73"/>
                  </a:lnTo>
                  <a:lnTo>
                    <a:pt x="171" y="79"/>
                  </a:lnTo>
                  <a:lnTo>
                    <a:pt x="173" y="81"/>
                  </a:lnTo>
                  <a:lnTo>
                    <a:pt x="177" y="84"/>
                  </a:lnTo>
                  <a:lnTo>
                    <a:pt x="181" y="86"/>
                  </a:lnTo>
                  <a:lnTo>
                    <a:pt x="185" y="88"/>
                  </a:lnTo>
                  <a:lnTo>
                    <a:pt x="211" y="97"/>
                  </a:lnTo>
                  <a:lnTo>
                    <a:pt x="235" y="94"/>
                  </a:lnTo>
                  <a:lnTo>
                    <a:pt x="235" y="99"/>
                  </a:lnTo>
                  <a:lnTo>
                    <a:pt x="239" y="109"/>
                  </a:lnTo>
                  <a:lnTo>
                    <a:pt x="241" y="113"/>
                  </a:lnTo>
                  <a:lnTo>
                    <a:pt x="245" y="114"/>
                  </a:lnTo>
                  <a:lnTo>
                    <a:pt x="247" y="118"/>
                  </a:lnTo>
                  <a:lnTo>
                    <a:pt x="250" y="122"/>
                  </a:lnTo>
                  <a:lnTo>
                    <a:pt x="254" y="124"/>
                  </a:lnTo>
                  <a:lnTo>
                    <a:pt x="258" y="126"/>
                  </a:lnTo>
                  <a:lnTo>
                    <a:pt x="262" y="129"/>
                  </a:lnTo>
                  <a:lnTo>
                    <a:pt x="267" y="131"/>
                  </a:lnTo>
                  <a:lnTo>
                    <a:pt x="273" y="135"/>
                  </a:lnTo>
                  <a:lnTo>
                    <a:pt x="288" y="146"/>
                  </a:lnTo>
                  <a:lnTo>
                    <a:pt x="292" y="152"/>
                  </a:lnTo>
                  <a:lnTo>
                    <a:pt x="296" y="156"/>
                  </a:lnTo>
                  <a:lnTo>
                    <a:pt x="299" y="161"/>
                  </a:lnTo>
                  <a:lnTo>
                    <a:pt x="303" y="165"/>
                  </a:lnTo>
                  <a:lnTo>
                    <a:pt x="305" y="171"/>
                  </a:lnTo>
                  <a:lnTo>
                    <a:pt x="307" y="175"/>
                  </a:lnTo>
                  <a:lnTo>
                    <a:pt x="309" y="180"/>
                  </a:lnTo>
                  <a:lnTo>
                    <a:pt x="311" y="186"/>
                  </a:lnTo>
                  <a:lnTo>
                    <a:pt x="359" y="188"/>
                  </a:lnTo>
                  <a:lnTo>
                    <a:pt x="359" y="192"/>
                  </a:lnTo>
                  <a:lnTo>
                    <a:pt x="358" y="201"/>
                  </a:lnTo>
                  <a:lnTo>
                    <a:pt x="358" y="207"/>
                  </a:lnTo>
                  <a:lnTo>
                    <a:pt x="359" y="212"/>
                  </a:lnTo>
                  <a:lnTo>
                    <a:pt x="359" y="214"/>
                  </a:lnTo>
                  <a:lnTo>
                    <a:pt x="359" y="216"/>
                  </a:lnTo>
                  <a:lnTo>
                    <a:pt x="359" y="218"/>
                  </a:lnTo>
                  <a:lnTo>
                    <a:pt x="361" y="220"/>
                  </a:lnTo>
                  <a:lnTo>
                    <a:pt x="365" y="220"/>
                  </a:lnTo>
                  <a:lnTo>
                    <a:pt x="371" y="223"/>
                  </a:lnTo>
                  <a:lnTo>
                    <a:pt x="373" y="223"/>
                  </a:lnTo>
                  <a:lnTo>
                    <a:pt x="375" y="225"/>
                  </a:lnTo>
                  <a:lnTo>
                    <a:pt x="376" y="227"/>
                  </a:lnTo>
                  <a:lnTo>
                    <a:pt x="376" y="229"/>
                  </a:lnTo>
                  <a:lnTo>
                    <a:pt x="378" y="233"/>
                  </a:lnTo>
                  <a:lnTo>
                    <a:pt x="378" y="235"/>
                  </a:lnTo>
                  <a:lnTo>
                    <a:pt x="380" y="239"/>
                  </a:lnTo>
                  <a:lnTo>
                    <a:pt x="380" y="242"/>
                  </a:lnTo>
                  <a:lnTo>
                    <a:pt x="380" y="248"/>
                  </a:lnTo>
                  <a:lnTo>
                    <a:pt x="380" y="257"/>
                  </a:lnTo>
                  <a:lnTo>
                    <a:pt x="380" y="272"/>
                  </a:lnTo>
                  <a:lnTo>
                    <a:pt x="380" y="289"/>
                  </a:lnTo>
                  <a:lnTo>
                    <a:pt x="378" y="306"/>
                  </a:lnTo>
                  <a:lnTo>
                    <a:pt x="378" y="321"/>
                  </a:lnTo>
                  <a:lnTo>
                    <a:pt x="376" y="327"/>
                  </a:lnTo>
                  <a:lnTo>
                    <a:pt x="376" y="333"/>
                  </a:lnTo>
                  <a:lnTo>
                    <a:pt x="375" y="338"/>
                  </a:lnTo>
                  <a:lnTo>
                    <a:pt x="373" y="340"/>
                  </a:lnTo>
                  <a:lnTo>
                    <a:pt x="371" y="338"/>
                  </a:lnTo>
                  <a:lnTo>
                    <a:pt x="367" y="333"/>
                  </a:lnTo>
                  <a:lnTo>
                    <a:pt x="359" y="327"/>
                  </a:lnTo>
                  <a:lnTo>
                    <a:pt x="350" y="319"/>
                  </a:lnTo>
                  <a:lnTo>
                    <a:pt x="344" y="316"/>
                  </a:lnTo>
                  <a:lnTo>
                    <a:pt x="339" y="312"/>
                  </a:lnTo>
                  <a:lnTo>
                    <a:pt x="331" y="310"/>
                  </a:lnTo>
                  <a:lnTo>
                    <a:pt x="326" y="308"/>
                  </a:lnTo>
                  <a:lnTo>
                    <a:pt x="318" y="308"/>
                  </a:lnTo>
                  <a:lnTo>
                    <a:pt x="311" y="308"/>
                  </a:lnTo>
                  <a:lnTo>
                    <a:pt x="303" y="308"/>
                  </a:lnTo>
                  <a:lnTo>
                    <a:pt x="294" y="312"/>
                  </a:lnTo>
                  <a:lnTo>
                    <a:pt x="292" y="312"/>
                  </a:lnTo>
                  <a:lnTo>
                    <a:pt x="286" y="316"/>
                  </a:lnTo>
                  <a:lnTo>
                    <a:pt x="279" y="321"/>
                  </a:lnTo>
                  <a:lnTo>
                    <a:pt x="271" y="329"/>
                  </a:lnTo>
                  <a:lnTo>
                    <a:pt x="265" y="334"/>
                  </a:lnTo>
                  <a:lnTo>
                    <a:pt x="260" y="340"/>
                  </a:lnTo>
                  <a:lnTo>
                    <a:pt x="256" y="344"/>
                  </a:lnTo>
                  <a:lnTo>
                    <a:pt x="252" y="351"/>
                  </a:lnTo>
                  <a:lnTo>
                    <a:pt x="249" y="357"/>
                  </a:lnTo>
                  <a:lnTo>
                    <a:pt x="245" y="363"/>
                  </a:lnTo>
                  <a:lnTo>
                    <a:pt x="243" y="372"/>
                  </a:lnTo>
                  <a:lnTo>
                    <a:pt x="241" y="378"/>
                  </a:lnTo>
                  <a:lnTo>
                    <a:pt x="235" y="400"/>
                  </a:lnTo>
                  <a:lnTo>
                    <a:pt x="233" y="398"/>
                  </a:lnTo>
                  <a:lnTo>
                    <a:pt x="232" y="397"/>
                  </a:lnTo>
                  <a:lnTo>
                    <a:pt x="228" y="393"/>
                  </a:lnTo>
                  <a:lnTo>
                    <a:pt x="222" y="391"/>
                  </a:lnTo>
                  <a:lnTo>
                    <a:pt x="218" y="391"/>
                  </a:lnTo>
                  <a:lnTo>
                    <a:pt x="217" y="389"/>
                  </a:lnTo>
                  <a:lnTo>
                    <a:pt x="213" y="389"/>
                  </a:lnTo>
                  <a:lnTo>
                    <a:pt x="209" y="391"/>
                  </a:lnTo>
                  <a:lnTo>
                    <a:pt x="205" y="391"/>
                  </a:lnTo>
                  <a:lnTo>
                    <a:pt x="200" y="393"/>
                  </a:lnTo>
                  <a:lnTo>
                    <a:pt x="196" y="397"/>
                  </a:lnTo>
                  <a:lnTo>
                    <a:pt x="192" y="402"/>
                  </a:lnTo>
                  <a:lnTo>
                    <a:pt x="179" y="417"/>
                  </a:lnTo>
                  <a:lnTo>
                    <a:pt x="179" y="413"/>
                  </a:lnTo>
                  <a:lnTo>
                    <a:pt x="177" y="406"/>
                  </a:lnTo>
                  <a:lnTo>
                    <a:pt x="175" y="402"/>
                  </a:lnTo>
                  <a:lnTo>
                    <a:pt x="171" y="397"/>
                  </a:lnTo>
                  <a:lnTo>
                    <a:pt x="170" y="395"/>
                  </a:lnTo>
                  <a:lnTo>
                    <a:pt x="168" y="393"/>
                  </a:lnTo>
                  <a:lnTo>
                    <a:pt x="166" y="393"/>
                  </a:lnTo>
                  <a:lnTo>
                    <a:pt x="162" y="393"/>
                  </a:lnTo>
                  <a:lnTo>
                    <a:pt x="126" y="387"/>
                  </a:lnTo>
                  <a:lnTo>
                    <a:pt x="124" y="391"/>
                  </a:lnTo>
                  <a:lnTo>
                    <a:pt x="119" y="400"/>
                  </a:lnTo>
                  <a:lnTo>
                    <a:pt x="115" y="406"/>
                  </a:lnTo>
                  <a:lnTo>
                    <a:pt x="109" y="412"/>
                  </a:lnTo>
                  <a:lnTo>
                    <a:pt x="107" y="412"/>
                  </a:lnTo>
                  <a:lnTo>
                    <a:pt x="106" y="413"/>
                  </a:lnTo>
                  <a:lnTo>
                    <a:pt x="104" y="415"/>
                  </a:lnTo>
                  <a:lnTo>
                    <a:pt x="102" y="415"/>
                  </a:lnTo>
                  <a:lnTo>
                    <a:pt x="100" y="419"/>
                  </a:lnTo>
                  <a:lnTo>
                    <a:pt x="94" y="425"/>
                  </a:lnTo>
                  <a:lnTo>
                    <a:pt x="92" y="425"/>
                  </a:lnTo>
                  <a:lnTo>
                    <a:pt x="91" y="427"/>
                  </a:lnTo>
                  <a:lnTo>
                    <a:pt x="89" y="427"/>
                  </a:lnTo>
                  <a:lnTo>
                    <a:pt x="87" y="427"/>
                  </a:lnTo>
                  <a:lnTo>
                    <a:pt x="85" y="425"/>
                  </a:lnTo>
                  <a:lnTo>
                    <a:pt x="85" y="423"/>
                  </a:lnTo>
                  <a:lnTo>
                    <a:pt x="83" y="421"/>
                  </a:lnTo>
                  <a:lnTo>
                    <a:pt x="75" y="378"/>
                  </a:lnTo>
                  <a:lnTo>
                    <a:pt x="66" y="334"/>
                  </a:lnTo>
                  <a:lnTo>
                    <a:pt x="64" y="327"/>
                  </a:lnTo>
                  <a:lnTo>
                    <a:pt x="64" y="312"/>
                  </a:lnTo>
                  <a:lnTo>
                    <a:pt x="62" y="304"/>
                  </a:lnTo>
                  <a:lnTo>
                    <a:pt x="59" y="299"/>
                  </a:lnTo>
                  <a:lnTo>
                    <a:pt x="59" y="295"/>
                  </a:lnTo>
                  <a:lnTo>
                    <a:pt x="57" y="291"/>
                  </a:lnTo>
                  <a:lnTo>
                    <a:pt x="55" y="289"/>
                  </a:lnTo>
                  <a:lnTo>
                    <a:pt x="53" y="287"/>
                  </a:lnTo>
                  <a:lnTo>
                    <a:pt x="25" y="254"/>
                  </a:lnTo>
                  <a:lnTo>
                    <a:pt x="23" y="250"/>
                  </a:lnTo>
                  <a:lnTo>
                    <a:pt x="15" y="239"/>
                  </a:lnTo>
                  <a:lnTo>
                    <a:pt x="12" y="231"/>
                  </a:lnTo>
                  <a:lnTo>
                    <a:pt x="6" y="222"/>
                  </a:lnTo>
                  <a:lnTo>
                    <a:pt x="2" y="212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06" name="Group 557"/>
            <p:cNvGrpSpPr>
              <a:grpSpLocks/>
            </p:cNvGrpSpPr>
            <p:nvPr/>
          </p:nvGrpSpPr>
          <p:grpSpPr bwMode="auto">
            <a:xfrm>
              <a:off x="4695" y="2968"/>
              <a:ext cx="196" cy="170"/>
              <a:chOff x="4343" y="2888"/>
              <a:chExt cx="190" cy="213"/>
            </a:xfrm>
          </p:grpSpPr>
          <p:sp>
            <p:nvSpPr>
              <p:cNvPr id="21100" name="Freeform 558"/>
              <p:cNvSpPr>
                <a:spLocks/>
              </p:cNvSpPr>
              <p:nvPr/>
            </p:nvSpPr>
            <p:spPr bwMode="auto">
              <a:xfrm>
                <a:off x="4343" y="2888"/>
                <a:ext cx="190" cy="213"/>
              </a:xfrm>
              <a:custGeom>
                <a:avLst/>
                <a:gdLst>
                  <a:gd name="T0" fmla="*/ 1 w 380"/>
                  <a:gd name="T1" fmla="*/ 12 h 427"/>
                  <a:gd name="T2" fmla="*/ 1 w 380"/>
                  <a:gd name="T3" fmla="*/ 12 h 427"/>
                  <a:gd name="T4" fmla="*/ 3 w 380"/>
                  <a:gd name="T5" fmla="*/ 11 h 427"/>
                  <a:gd name="T6" fmla="*/ 3 w 380"/>
                  <a:gd name="T7" fmla="*/ 10 h 427"/>
                  <a:gd name="T8" fmla="*/ 3 w 380"/>
                  <a:gd name="T9" fmla="*/ 9 h 427"/>
                  <a:gd name="T10" fmla="*/ 3 w 380"/>
                  <a:gd name="T11" fmla="*/ 8 h 427"/>
                  <a:gd name="T12" fmla="*/ 3 w 380"/>
                  <a:gd name="T13" fmla="*/ 7 h 427"/>
                  <a:gd name="T14" fmla="*/ 3 w 380"/>
                  <a:gd name="T15" fmla="*/ 5 h 427"/>
                  <a:gd name="T16" fmla="*/ 3 w 380"/>
                  <a:gd name="T17" fmla="*/ 4 h 427"/>
                  <a:gd name="T18" fmla="*/ 5 w 380"/>
                  <a:gd name="T19" fmla="*/ 2 h 427"/>
                  <a:gd name="T20" fmla="*/ 6 w 380"/>
                  <a:gd name="T21" fmla="*/ 1 h 427"/>
                  <a:gd name="T22" fmla="*/ 6 w 380"/>
                  <a:gd name="T23" fmla="*/ 0 h 427"/>
                  <a:gd name="T24" fmla="*/ 7 w 380"/>
                  <a:gd name="T25" fmla="*/ 0 h 427"/>
                  <a:gd name="T26" fmla="*/ 9 w 380"/>
                  <a:gd name="T27" fmla="*/ 0 h 427"/>
                  <a:gd name="T28" fmla="*/ 9 w 380"/>
                  <a:gd name="T29" fmla="*/ 0 h 427"/>
                  <a:gd name="T30" fmla="*/ 10 w 380"/>
                  <a:gd name="T31" fmla="*/ 0 h 427"/>
                  <a:gd name="T32" fmla="*/ 10 w 380"/>
                  <a:gd name="T33" fmla="*/ 0 h 427"/>
                  <a:gd name="T34" fmla="*/ 10 w 380"/>
                  <a:gd name="T35" fmla="*/ 2 h 427"/>
                  <a:gd name="T36" fmla="*/ 10 w 380"/>
                  <a:gd name="T37" fmla="*/ 3 h 427"/>
                  <a:gd name="T38" fmla="*/ 11 w 380"/>
                  <a:gd name="T39" fmla="*/ 5 h 427"/>
                  <a:gd name="T40" fmla="*/ 13 w 380"/>
                  <a:gd name="T41" fmla="*/ 6 h 427"/>
                  <a:gd name="T42" fmla="*/ 15 w 380"/>
                  <a:gd name="T43" fmla="*/ 7 h 427"/>
                  <a:gd name="T44" fmla="*/ 15 w 380"/>
                  <a:gd name="T45" fmla="*/ 7 h 427"/>
                  <a:gd name="T46" fmla="*/ 18 w 380"/>
                  <a:gd name="T47" fmla="*/ 8 h 427"/>
                  <a:gd name="T48" fmla="*/ 19 w 380"/>
                  <a:gd name="T49" fmla="*/ 10 h 427"/>
                  <a:gd name="T50" fmla="*/ 20 w 380"/>
                  <a:gd name="T51" fmla="*/ 11 h 427"/>
                  <a:gd name="T52" fmla="*/ 23 w 380"/>
                  <a:gd name="T53" fmla="*/ 12 h 427"/>
                  <a:gd name="T54" fmla="*/ 23 w 380"/>
                  <a:gd name="T55" fmla="*/ 13 h 427"/>
                  <a:gd name="T56" fmla="*/ 24 w 380"/>
                  <a:gd name="T57" fmla="*/ 13 h 427"/>
                  <a:gd name="T58" fmla="*/ 24 w 380"/>
                  <a:gd name="T59" fmla="*/ 14 h 427"/>
                  <a:gd name="T60" fmla="*/ 24 w 380"/>
                  <a:gd name="T61" fmla="*/ 15 h 427"/>
                  <a:gd name="T62" fmla="*/ 24 w 380"/>
                  <a:gd name="T63" fmla="*/ 18 h 427"/>
                  <a:gd name="T64" fmla="*/ 24 w 380"/>
                  <a:gd name="T65" fmla="*/ 20 h 427"/>
                  <a:gd name="T66" fmla="*/ 23 w 380"/>
                  <a:gd name="T67" fmla="*/ 20 h 427"/>
                  <a:gd name="T68" fmla="*/ 22 w 380"/>
                  <a:gd name="T69" fmla="*/ 19 h 427"/>
                  <a:gd name="T70" fmla="*/ 20 w 380"/>
                  <a:gd name="T71" fmla="*/ 19 h 427"/>
                  <a:gd name="T72" fmla="*/ 18 w 380"/>
                  <a:gd name="T73" fmla="*/ 19 h 427"/>
                  <a:gd name="T74" fmla="*/ 17 w 380"/>
                  <a:gd name="T75" fmla="*/ 21 h 427"/>
                  <a:gd name="T76" fmla="*/ 15 w 380"/>
                  <a:gd name="T77" fmla="*/ 22 h 427"/>
                  <a:gd name="T78" fmla="*/ 14 w 380"/>
                  <a:gd name="T79" fmla="*/ 24 h 427"/>
                  <a:gd name="T80" fmla="*/ 13 w 380"/>
                  <a:gd name="T81" fmla="*/ 24 h 427"/>
                  <a:gd name="T82" fmla="*/ 12 w 380"/>
                  <a:gd name="T83" fmla="*/ 24 h 427"/>
                  <a:gd name="T84" fmla="*/ 12 w 380"/>
                  <a:gd name="T85" fmla="*/ 26 h 427"/>
                  <a:gd name="T86" fmla="*/ 11 w 380"/>
                  <a:gd name="T87" fmla="*/ 24 h 427"/>
                  <a:gd name="T88" fmla="*/ 11 w 380"/>
                  <a:gd name="T89" fmla="*/ 24 h 427"/>
                  <a:gd name="T90" fmla="*/ 7 w 380"/>
                  <a:gd name="T91" fmla="*/ 25 h 427"/>
                  <a:gd name="T92" fmla="*/ 6 w 380"/>
                  <a:gd name="T93" fmla="*/ 25 h 427"/>
                  <a:gd name="T94" fmla="*/ 6 w 380"/>
                  <a:gd name="T95" fmla="*/ 26 h 427"/>
                  <a:gd name="T96" fmla="*/ 6 w 380"/>
                  <a:gd name="T97" fmla="*/ 26 h 427"/>
                  <a:gd name="T98" fmla="*/ 5 w 380"/>
                  <a:gd name="T99" fmla="*/ 23 h 427"/>
                  <a:gd name="T100" fmla="*/ 3 w 380"/>
                  <a:gd name="T101" fmla="*/ 19 h 427"/>
                  <a:gd name="T102" fmla="*/ 3 w 380"/>
                  <a:gd name="T103" fmla="*/ 18 h 427"/>
                  <a:gd name="T104" fmla="*/ 1 w 380"/>
                  <a:gd name="T105" fmla="*/ 14 h 427"/>
                  <a:gd name="T106" fmla="*/ 0 w 380"/>
                  <a:gd name="T107" fmla="*/ 12 h 42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0"/>
                  <a:gd name="T163" fmla="*/ 0 h 427"/>
                  <a:gd name="T164" fmla="*/ 380 w 380"/>
                  <a:gd name="T165" fmla="*/ 427 h 42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0" h="427">
                    <a:moveTo>
                      <a:pt x="0" y="201"/>
                    </a:moveTo>
                    <a:lnTo>
                      <a:pt x="0" y="199"/>
                    </a:lnTo>
                    <a:lnTo>
                      <a:pt x="2" y="199"/>
                    </a:lnTo>
                    <a:lnTo>
                      <a:pt x="2" y="197"/>
                    </a:lnTo>
                    <a:lnTo>
                      <a:pt x="4" y="197"/>
                    </a:lnTo>
                    <a:lnTo>
                      <a:pt x="6" y="197"/>
                    </a:lnTo>
                    <a:lnTo>
                      <a:pt x="12" y="193"/>
                    </a:lnTo>
                    <a:lnTo>
                      <a:pt x="15" y="190"/>
                    </a:lnTo>
                    <a:lnTo>
                      <a:pt x="23" y="186"/>
                    </a:lnTo>
                    <a:lnTo>
                      <a:pt x="32" y="184"/>
                    </a:lnTo>
                    <a:lnTo>
                      <a:pt x="47" y="176"/>
                    </a:lnTo>
                    <a:lnTo>
                      <a:pt x="55" y="173"/>
                    </a:lnTo>
                    <a:lnTo>
                      <a:pt x="57" y="171"/>
                    </a:lnTo>
                    <a:lnTo>
                      <a:pt x="59" y="169"/>
                    </a:lnTo>
                    <a:lnTo>
                      <a:pt x="60" y="165"/>
                    </a:lnTo>
                    <a:lnTo>
                      <a:pt x="60" y="163"/>
                    </a:lnTo>
                    <a:lnTo>
                      <a:pt x="62" y="161"/>
                    </a:lnTo>
                    <a:lnTo>
                      <a:pt x="60" y="158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55" y="146"/>
                    </a:lnTo>
                    <a:lnTo>
                      <a:pt x="53" y="143"/>
                    </a:lnTo>
                    <a:lnTo>
                      <a:pt x="51" y="141"/>
                    </a:lnTo>
                    <a:lnTo>
                      <a:pt x="51" y="137"/>
                    </a:lnTo>
                    <a:lnTo>
                      <a:pt x="51" y="133"/>
                    </a:lnTo>
                    <a:lnTo>
                      <a:pt x="51" y="131"/>
                    </a:lnTo>
                    <a:lnTo>
                      <a:pt x="51" y="122"/>
                    </a:lnTo>
                    <a:lnTo>
                      <a:pt x="53" y="114"/>
                    </a:lnTo>
                    <a:lnTo>
                      <a:pt x="57" y="101"/>
                    </a:lnTo>
                    <a:lnTo>
                      <a:pt x="59" y="94"/>
                    </a:lnTo>
                    <a:lnTo>
                      <a:pt x="59" y="90"/>
                    </a:lnTo>
                    <a:lnTo>
                      <a:pt x="59" y="84"/>
                    </a:lnTo>
                    <a:lnTo>
                      <a:pt x="59" y="82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7" y="77"/>
                    </a:lnTo>
                    <a:lnTo>
                      <a:pt x="34" y="43"/>
                    </a:lnTo>
                    <a:lnTo>
                      <a:pt x="75" y="41"/>
                    </a:lnTo>
                    <a:lnTo>
                      <a:pt x="79" y="39"/>
                    </a:lnTo>
                    <a:lnTo>
                      <a:pt x="87" y="34"/>
                    </a:lnTo>
                    <a:lnTo>
                      <a:pt x="91" y="32"/>
                    </a:lnTo>
                    <a:lnTo>
                      <a:pt x="94" y="28"/>
                    </a:lnTo>
                    <a:lnTo>
                      <a:pt x="98" y="26"/>
                    </a:lnTo>
                    <a:lnTo>
                      <a:pt x="100" y="22"/>
                    </a:lnTo>
                    <a:lnTo>
                      <a:pt x="102" y="18"/>
                    </a:lnTo>
                    <a:lnTo>
                      <a:pt x="106" y="15"/>
                    </a:lnTo>
                    <a:lnTo>
                      <a:pt x="109" y="13"/>
                    </a:lnTo>
                    <a:lnTo>
                      <a:pt x="113" y="11"/>
                    </a:lnTo>
                    <a:lnTo>
                      <a:pt x="119" y="9"/>
                    </a:lnTo>
                    <a:lnTo>
                      <a:pt x="122" y="9"/>
                    </a:lnTo>
                    <a:lnTo>
                      <a:pt x="124" y="9"/>
                    </a:lnTo>
                    <a:lnTo>
                      <a:pt x="126" y="9"/>
                    </a:lnTo>
                    <a:lnTo>
                      <a:pt x="128" y="11"/>
                    </a:lnTo>
                    <a:lnTo>
                      <a:pt x="130" y="11"/>
                    </a:lnTo>
                    <a:lnTo>
                      <a:pt x="134" y="13"/>
                    </a:lnTo>
                    <a:lnTo>
                      <a:pt x="136" y="13"/>
                    </a:lnTo>
                    <a:lnTo>
                      <a:pt x="138" y="13"/>
                    </a:lnTo>
                    <a:lnTo>
                      <a:pt x="139" y="11"/>
                    </a:lnTo>
                    <a:lnTo>
                      <a:pt x="143" y="5"/>
                    </a:lnTo>
                    <a:lnTo>
                      <a:pt x="147" y="2"/>
                    </a:lnTo>
                    <a:lnTo>
                      <a:pt x="149" y="0"/>
                    </a:lnTo>
                    <a:lnTo>
                      <a:pt x="151" y="0"/>
                    </a:lnTo>
                    <a:lnTo>
                      <a:pt x="154" y="0"/>
                    </a:lnTo>
                    <a:lnTo>
                      <a:pt x="156" y="2"/>
                    </a:lnTo>
                    <a:lnTo>
                      <a:pt x="158" y="3"/>
                    </a:lnTo>
                    <a:lnTo>
                      <a:pt x="158" y="5"/>
                    </a:lnTo>
                    <a:lnTo>
                      <a:pt x="160" y="9"/>
                    </a:lnTo>
                    <a:lnTo>
                      <a:pt x="160" y="15"/>
                    </a:lnTo>
                    <a:lnTo>
                      <a:pt x="158" y="15"/>
                    </a:lnTo>
                    <a:lnTo>
                      <a:pt x="158" y="22"/>
                    </a:lnTo>
                    <a:lnTo>
                      <a:pt x="156" y="32"/>
                    </a:lnTo>
                    <a:lnTo>
                      <a:pt x="156" y="43"/>
                    </a:lnTo>
                    <a:lnTo>
                      <a:pt x="156" y="49"/>
                    </a:lnTo>
                    <a:lnTo>
                      <a:pt x="158" y="54"/>
                    </a:lnTo>
                    <a:lnTo>
                      <a:pt x="160" y="62"/>
                    </a:lnTo>
                    <a:lnTo>
                      <a:pt x="162" y="67"/>
                    </a:lnTo>
                    <a:lnTo>
                      <a:pt x="166" y="73"/>
                    </a:lnTo>
                    <a:lnTo>
                      <a:pt x="171" y="79"/>
                    </a:lnTo>
                    <a:lnTo>
                      <a:pt x="173" y="81"/>
                    </a:lnTo>
                    <a:lnTo>
                      <a:pt x="177" y="84"/>
                    </a:lnTo>
                    <a:lnTo>
                      <a:pt x="181" y="86"/>
                    </a:lnTo>
                    <a:lnTo>
                      <a:pt x="185" y="88"/>
                    </a:lnTo>
                    <a:lnTo>
                      <a:pt x="211" y="97"/>
                    </a:lnTo>
                    <a:lnTo>
                      <a:pt x="235" y="94"/>
                    </a:lnTo>
                    <a:lnTo>
                      <a:pt x="235" y="99"/>
                    </a:lnTo>
                    <a:lnTo>
                      <a:pt x="239" y="109"/>
                    </a:lnTo>
                    <a:lnTo>
                      <a:pt x="241" y="113"/>
                    </a:lnTo>
                    <a:lnTo>
                      <a:pt x="245" y="114"/>
                    </a:lnTo>
                    <a:lnTo>
                      <a:pt x="247" y="118"/>
                    </a:lnTo>
                    <a:lnTo>
                      <a:pt x="250" y="122"/>
                    </a:lnTo>
                    <a:lnTo>
                      <a:pt x="254" y="124"/>
                    </a:lnTo>
                    <a:lnTo>
                      <a:pt x="258" y="126"/>
                    </a:lnTo>
                    <a:lnTo>
                      <a:pt x="262" y="129"/>
                    </a:lnTo>
                    <a:lnTo>
                      <a:pt x="267" y="131"/>
                    </a:lnTo>
                    <a:lnTo>
                      <a:pt x="273" y="135"/>
                    </a:lnTo>
                    <a:lnTo>
                      <a:pt x="288" y="146"/>
                    </a:lnTo>
                    <a:lnTo>
                      <a:pt x="292" y="152"/>
                    </a:lnTo>
                    <a:lnTo>
                      <a:pt x="296" y="156"/>
                    </a:lnTo>
                    <a:lnTo>
                      <a:pt x="299" y="161"/>
                    </a:lnTo>
                    <a:lnTo>
                      <a:pt x="303" y="165"/>
                    </a:lnTo>
                    <a:lnTo>
                      <a:pt x="305" y="171"/>
                    </a:lnTo>
                    <a:lnTo>
                      <a:pt x="307" y="175"/>
                    </a:lnTo>
                    <a:lnTo>
                      <a:pt x="309" y="180"/>
                    </a:lnTo>
                    <a:lnTo>
                      <a:pt x="311" y="186"/>
                    </a:lnTo>
                    <a:lnTo>
                      <a:pt x="359" y="188"/>
                    </a:lnTo>
                    <a:lnTo>
                      <a:pt x="359" y="192"/>
                    </a:lnTo>
                    <a:lnTo>
                      <a:pt x="358" y="201"/>
                    </a:lnTo>
                    <a:lnTo>
                      <a:pt x="358" y="207"/>
                    </a:lnTo>
                    <a:lnTo>
                      <a:pt x="359" y="212"/>
                    </a:lnTo>
                    <a:lnTo>
                      <a:pt x="359" y="214"/>
                    </a:lnTo>
                    <a:lnTo>
                      <a:pt x="359" y="216"/>
                    </a:lnTo>
                    <a:lnTo>
                      <a:pt x="359" y="218"/>
                    </a:lnTo>
                    <a:lnTo>
                      <a:pt x="361" y="220"/>
                    </a:lnTo>
                    <a:lnTo>
                      <a:pt x="365" y="220"/>
                    </a:lnTo>
                    <a:lnTo>
                      <a:pt x="371" y="223"/>
                    </a:lnTo>
                    <a:lnTo>
                      <a:pt x="373" y="223"/>
                    </a:lnTo>
                    <a:lnTo>
                      <a:pt x="375" y="225"/>
                    </a:lnTo>
                    <a:lnTo>
                      <a:pt x="376" y="227"/>
                    </a:lnTo>
                    <a:lnTo>
                      <a:pt x="376" y="229"/>
                    </a:lnTo>
                    <a:lnTo>
                      <a:pt x="378" y="233"/>
                    </a:lnTo>
                    <a:lnTo>
                      <a:pt x="378" y="235"/>
                    </a:lnTo>
                    <a:lnTo>
                      <a:pt x="380" y="239"/>
                    </a:lnTo>
                    <a:lnTo>
                      <a:pt x="380" y="242"/>
                    </a:lnTo>
                    <a:lnTo>
                      <a:pt x="380" y="248"/>
                    </a:lnTo>
                    <a:lnTo>
                      <a:pt x="380" y="257"/>
                    </a:lnTo>
                    <a:lnTo>
                      <a:pt x="380" y="272"/>
                    </a:lnTo>
                    <a:lnTo>
                      <a:pt x="380" y="289"/>
                    </a:lnTo>
                    <a:lnTo>
                      <a:pt x="378" y="306"/>
                    </a:lnTo>
                    <a:lnTo>
                      <a:pt x="378" y="321"/>
                    </a:lnTo>
                    <a:lnTo>
                      <a:pt x="376" y="327"/>
                    </a:lnTo>
                    <a:lnTo>
                      <a:pt x="376" y="333"/>
                    </a:lnTo>
                    <a:lnTo>
                      <a:pt x="375" y="338"/>
                    </a:lnTo>
                    <a:lnTo>
                      <a:pt x="373" y="340"/>
                    </a:lnTo>
                    <a:lnTo>
                      <a:pt x="371" y="338"/>
                    </a:lnTo>
                    <a:lnTo>
                      <a:pt x="367" y="333"/>
                    </a:lnTo>
                    <a:lnTo>
                      <a:pt x="359" y="327"/>
                    </a:lnTo>
                    <a:lnTo>
                      <a:pt x="350" y="319"/>
                    </a:lnTo>
                    <a:lnTo>
                      <a:pt x="344" y="316"/>
                    </a:lnTo>
                    <a:lnTo>
                      <a:pt x="339" y="312"/>
                    </a:lnTo>
                    <a:lnTo>
                      <a:pt x="331" y="310"/>
                    </a:lnTo>
                    <a:lnTo>
                      <a:pt x="326" y="308"/>
                    </a:lnTo>
                    <a:lnTo>
                      <a:pt x="318" y="308"/>
                    </a:lnTo>
                    <a:lnTo>
                      <a:pt x="311" y="308"/>
                    </a:lnTo>
                    <a:lnTo>
                      <a:pt x="303" y="308"/>
                    </a:lnTo>
                    <a:lnTo>
                      <a:pt x="294" y="312"/>
                    </a:lnTo>
                    <a:lnTo>
                      <a:pt x="292" y="312"/>
                    </a:lnTo>
                    <a:lnTo>
                      <a:pt x="286" y="316"/>
                    </a:lnTo>
                    <a:lnTo>
                      <a:pt x="279" y="321"/>
                    </a:lnTo>
                    <a:lnTo>
                      <a:pt x="271" y="329"/>
                    </a:lnTo>
                    <a:lnTo>
                      <a:pt x="265" y="334"/>
                    </a:lnTo>
                    <a:lnTo>
                      <a:pt x="260" y="340"/>
                    </a:lnTo>
                    <a:lnTo>
                      <a:pt x="256" y="344"/>
                    </a:lnTo>
                    <a:lnTo>
                      <a:pt x="252" y="351"/>
                    </a:lnTo>
                    <a:lnTo>
                      <a:pt x="249" y="357"/>
                    </a:lnTo>
                    <a:lnTo>
                      <a:pt x="245" y="363"/>
                    </a:lnTo>
                    <a:lnTo>
                      <a:pt x="243" y="372"/>
                    </a:lnTo>
                    <a:lnTo>
                      <a:pt x="241" y="378"/>
                    </a:lnTo>
                    <a:lnTo>
                      <a:pt x="235" y="400"/>
                    </a:lnTo>
                    <a:lnTo>
                      <a:pt x="233" y="398"/>
                    </a:lnTo>
                    <a:lnTo>
                      <a:pt x="232" y="397"/>
                    </a:lnTo>
                    <a:lnTo>
                      <a:pt x="228" y="393"/>
                    </a:lnTo>
                    <a:lnTo>
                      <a:pt x="222" y="391"/>
                    </a:lnTo>
                    <a:lnTo>
                      <a:pt x="218" y="391"/>
                    </a:lnTo>
                    <a:lnTo>
                      <a:pt x="217" y="389"/>
                    </a:lnTo>
                    <a:lnTo>
                      <a:pt x="213" y="389"/>
                    </a:lnTo>
                    <a:lnTo>
                      <a:pt x="209" y="391"/>
                    </a:lnTo>
                    <a:lnTo>
                      <a:pt x="205" y="391"/>
                    </a:lnTo>
                    <a:lnTo>
                      <a:pt x="200" y="393"/>
                    </a:lnTo>
                    <a:lnTo>
                      <a:pt x="196" y="397"/>
                    </a:lnTo>
                    <a:lnTo>
                      <a:pt x="192" y="402"/>
                    </a:lnTo>
                    <a:lnTo>
                      <a:pt x="179" y="417"/>
                    </a:lnTo>
                    <a:lnTo>
                      <a:pt x="179" y="413"/>
                    </a:lnTo>
                    <a:lnTo>
                      <a:pt x="177" y="406"/>
                    </a:lnTo>
                    <a:lnTo>
                      <a:pt x="175" y="402"/>
                    </a:lnTo>
                    <a:lnTo>
                      <a:pt x="171" y="397"/>
                    </a:lnTo>
                    <a:lnTo>
                      <a:pt x="170" y="395"/>
                    </a:lnTo>
                    <a:lnTo>
                      <a:pt x="168" y="393"/>
                    </a:lnTo>
                    <a:lnTo>
                      <a:pt x="166" y="393"/>
                    </a:lnTo>
                    <a:lnTo>
                      <a:pt x="162" y="393"/>
                    </a:lnTo>
                    <a:lnTo>
                      <a:pt x="126" y="387"/>
                    </a:lnTo>
                    <a:lnTo>
                      <a:pt x="124" y="391"/>
                    </a:lnTo>
                    <a:lnTo>
                      <a:pt x="119" y="400"/>
                    </a:lnTo>
                    <a:lnTo>
                      <a:pt x="115" y="406"/>
                    </a:lnTo>
                    <a:lnTo>
                      <a:pt x="109" y="412"/>
                    </a:lnTo>
                    <a:lnTo>
                      <a:pt x="107" y="412"/>
                    </a:lnTo>
                    <a:lnTo>
                      <a:pt x="106" y="413"/>
                    </a:lnTo>
                    <a:lnTo>
                      <a:pt x="104" y="415"/>
                    </a:lnTo>
                    <a:lnTo>
                      <a:pt x="102" y="415"/>
                    </a:lnTo>
                    <a:lnTo>
                      <a:pt x="100" y="419"/>
                    </a:lnTo>
                    <a:lnTo>
                      <a:pt x="94" y="425"/>
                    </a:lnTo>
                    <a:lnTo>
                      <a:pt x="92" y="425"/>
                    </a:lnTo>
                    <a:lnTo>
                      <a:pt x="91" y="427"/>
                    </a:lnTo>
                    <a:lnTo>
                      <a:pt x="89" y="427"/>
                    </a:lnTo>
                    <a:lnTo>
                      <a:pt x="87" y="427"/>
                    </a:lnTo>
                    <a:lnTo>
                      <a:pt x="85" y="425"/>
                    </a:lnTo>
                    <a:lnTo>
                      <a:pt x="85" y="423"/>
                    </a:lnTo>
                    <a:lnTo>
                      <a:pt x="83" y="421"/>
                    </a:lnTo>
                    <a:lnTo>
                      <a:pt x="75" y="378"/>
                    </a:lnTo>
                    <a:lnTo>
                      <a:pt x="66" y="334"/>
                    </a:lnTo>
                    <a:lnTo>
                      <a:pt x="64" y="327"/>
                    </a:lnTo>
                    <a:lnTo>
                      <a:pt x="64" y="312"/>
                    </a:lnTo>
                    <a:lnTo>
                      <a:pt x="62" y="304"/>
                    </a:lnTo>
                    <a:lnTo>
                      <a:pt x="59" y="299"/>
                    </a:lnTo>
                    <a:lnTo>
                      <a:pt x="59" y="295"/>
                    </a:lnTo>
                    <a:lnTo>
                      <a:pt x="57" y="291"/>
                    </a:lnTo>
                    <a:lnTo>
                      <a:pt x="55" y="289"/>
                    </a:lnTo>
                    <a:lnTo>
                      <a:pt x="53" y="287"/>
                    </a:lnTo>
                    <a:lnTo>
                      <a:pt x="25" y="254"/>
                    </a:lnTo>
                    <a:lnTo>
                      <a:pt x="23" y="250"/>
                    </a:lnTo>
                    <a:lnTo>
                      <a:pt x="15" y="239"/>
                    </a:lnTo>
                    <a:lnTo>
                      <a:pt x="12" y="231"/>
                    </a:lnTo>
                    <a:lnTo>
                      <a:pt x="6" y="222"/>
                    </a:lnTo>
                    <a:lnTo>
                      <a:pt x="2" y="212"/>
                    </a:lnTo>
                    <a:lnTo>
                      <a:pt x="0" y="201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01" name="Freeform 559"/>
              <p:cNvSpPr>
                <a:spLocks/>
              </p:cNvSpPr>
              <p:nvPr/>
            </p:nvSpPr>
            <p:spPr bwMode="auto">
              <a:xfrm>
                <a:off x="4343" y="2888"/>
                <a:ext cx="190" cy="213"/>
              </a:xfrm>
              <a:custGeom>
                <a:avLst/>
                <a:gdLst>
                  <a:gd name="T0" fmla="*/ 1 w 380"/>
                  <a:gd name="T1" fmla="*/ 12 h 427"/>
                  <a:gd name="T2" fmla="*/ 1 w 380"/>
                  <a:gd name="T3" fmla="*/ 12 h 427"/>
                  <a:gd name="T4" fmla="*/ 3 w 380"/>
                  <a:gd name="T5" fmla="*/ 11 h 427"/>
                  <a:gd name="T6" fmla="*/ 3 w 380"/>
                  <a:gd name="T7" fmla="*/ 10 h 427"/>
                  <a:gd name="T8" fmla="*/ 3 w 380"/>
                  <a:gd name="T9" fmla="*/ 9 h 427"/>
                  <a:gd name="T10" fmla="*/ 3 w 380"/>
                  <a:gd name="T11" fmla="*/ 8 h 427"/>
                  <a:gd name="T12" fmla="*/ 3 w 380"/>
                  <a:gd name="T13" fmla="*/ 7 h 427"/>
                  <a:gd name="T14" fmla="*/ 3 w 380"/>
                  <a:gd name="T15" fmla="*/ 5 h 427"/>
                  <a:gd name="T16" fmla="*/ 3 w 380"/>
                  <a:gd name="T17" fmla="*/ 4 h 427"/>
                  <a:gd name="T18" fmla="*/ 5 w 380"/>
                  <a:gd name="T19" fmla="*/ 2 h 427"/>
                  <a:gd name="T20" fmla="*/ 6 w 380"/>
                  <a:gd name="T21" fmla="*/ 1 h 427"/>
                  <a:gd name="T22" fmla="*/ 6 w 380"/>
                  <a:gd name="T23" fmla="*/ 0 h 427"/>
                  <a:gd name="T24" fmla="*/ 7 w 380"/>
                  <a:gd name="T25" fmla="*/ 0 h 427"/>
                  <a:gd name="T26" fmla="*/ 9 w 380"/>
                  <a:gd name="T27" fmla="*/ 0 h 427"/>
                  <a:gd name="T28" fmla="*/ 9 w 380"/>
                  <a:gd name="T29" fmla="*/ 0 h 427"/>
                  <a:gd name="T30" fmla="*/ 10 w 380"/>
                  <a:gd name="T31" fmla="*/ 0 h 427"/>
                  <a:gd name="T32" fmla="*/ 10 w 380"/>
                  <a:gd name="T33" fmla="*/ 0 h 427"/>
                  <a:gd name="T34" fmla="*/ 10 w 380"/>
                  <a:gd name="T35" fmla="*/ 2 h 427"/>
                  <a:gd name="T36" fmla="*/ 10 w 380"/>
                  <a:gd name="T37" fmla="*/ 3 h 427"/>
                  <a:gd name="T38" fmla="*/ 11 w 380"/>
                  <a:gd name="T39" fmla="*/ 5 h 427"/>
                  <a:gd name="T40" fmla="*/ 13 w 380"/>
                  <a:gd name="T41" fmla="*/ 6 h 427"/>
                  <a:gd name="T42" fmla="*/ 15 w 380"/>
                  <a:gd name="T43" fmla="*/ 7 h 427"/>
                  <a:gd name="T44" fmla="*/ 15 w 380"/>
                  <a:gd name="T45" fmla="*/ 7 h 427"/>
                  <a:gd name="T46" fmla="*/ 18 w 380"/>
                  <a:gd name="T47" fmla="*/ 8 h 427"/>
                  <a:gd name="T48" fmla="*/ 19 w 380"/>
                  <a:gd name="T49" fmla="*/ 10 h 427"/>
                  <a:gd name="T50" fmla="*/ 20 w 380"/>
                  <a:gd name="T51" fmla="*/ 11 h 427"/>
                  <a:gd name="T52" fmla="*/ 23 w 380"/>
                  <a:gd name="T53" fmla="*/ 12 h 427"/>
                  <a:gd name="T54" fmla="*/ 23 w 380"/>
                  <a:gd name="T55" fmla="*/ 13 h 427"/>
                  <a:gd name="T56" fmla="*/ 24 w 380"/>
                  <a:gd name="T57" fmla="*/ 13 h 427"/>
                  <a:gd name="T58" fmla="*/ 24 w 380"/>
                  <a:gd name="T59" fmla="*/ 14 h 427"/>
                  <a:gd name="T60" fmla="*/ 24 w 380"/>
                  <a:gd name="T61" fmla="*/ 15 h 427"/>
                  <a:gd name="T62" fmla="*/ 24 w 380"/>
                  <a:gd name="T63" fmla="*/ 18 h 427"/>
                  <a:gd name="T64" fmla="*/ 24 w 380"/>
                  <a:gd name="T65" fmla="*/ 20 h 427"/>
                  <a:gd name="T66" fmla="*/ 23 w 380"/>
                  <a:gd name="T67" fmla="*/ 20 h 427"/>
                  <a:gd name="T68" fmla="*/ 22 w 380"/>
                  <a:gd name="T69" fmla="*/ 19 h 427"/>
                  <a:gd name="T70" fmla="*/ 20 w 380"/>
                  <a:gd name="T71" fmla="*/ 19 h 427"/>
                  <a:gd name="T72" fmla="*/ 18 w 380"/>
                  <a:gd name="T73" fmla="*/ 19 h 427"/>
                  <a:gd name="T74" fmla="*/ 17 w 380"/>
                  <a:gd name="T75" fmla="*/ 21 h 427"/>
                  <a:gd name="T76" fmla="*/ 15 w 380"/>
                  <a:gd name="T77" fmla="*/ 22 h 427"/>
                  <a:gd name="T78" fmla="*/ 14 w 380"/>
                  <a:gd name="T79" fmla="*/ 24 h 427"/>
                  <a:gd name="T80" fmla="*/ 13 w 380"/>
                  <a:gd name="T81" fmla="*/ 24 h 427"/>
                  <a:gd name="T82" fmla="*/ 12 w 380"/>
                  <a:gd name="T83" fmla="*/ 24 h 427"/>
                  <a:gd name="T84" fmla="*/ 12 w 380"/>
                  <a:gd name="T85" fmla="*/ 26 h 427"/>
                  <a:gd name="T86" fmla="*/ 11 w 380"/>
                  <a:gd name="T87" fmla="*/ 24 h 427"/>
                  <a:gd name="T88" fmla="*/ 11 w 380"/>
                  <a:gd name="T89" fmla="*/ 24 h 427"/>
                  <a:gd name="T90" fmla="*/ 7 w 380"/>
                  <a:gd name="T91" fmla="*/ 25 h 427"/>
                  <a:gd name="T92" fmla="*/ 6 w 380"/>
                  <a:gd name="T93" fmla="*/ 25 h 427"/>
                  <a:gd name="T94" fmla="*/ 6 w 380"/>
                  <a:gd name="T95" fmla="*/ 26 h 427"/>
                  <a:gd name="T96" fmla="*/ 6 w 380"/>
                  <a:gd name="T97" fmla="*/ 26 h 427"/>
                  <a:gd name="T98" fmla="*/ 5 w 380"/>
                  <a:gd name="T99" fmla="*/ 23 h 427"/>
                  <a:gd name="T100" fmla="*/ 3 w 380"/>
                  <a:gd name="T101" fmla="*/ 19 h 427"/>
                  <a:gd name="T102" fmla="*/ 3 w 380"/>
                  <a:gd name="T103" fmla="*/ 18 h 427"/>
                  <a:gd name="T104" fmla="*/ 1 w 380"/>
                  <a:gd name="T105" fmla="*/ 14 h 427"/>
                  <a:gd name="T106" fmla="*/ 0 w 380"/>
                  <a:gd name="T107" fmla="*/ 12 h 42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0"/>
                  <a:gd name="T163" fmla="*/ 0 h 427"/>
                  <a:gd name="T164" fmla="*/ 380 w 380"/>
                  <a:gd name="T165" fmla="*/ 427 h 42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0" h="427">
                    <a:moveTo>
                      <a:pt x="0" y="201"/>
                    </a:moveTo>
                    <a:lnTo>
                      <a:pt x="0" y="199"/>
                    </a:lnTo>
                    <a:lnTo>
                      <a:pt x="2" y="199"/>
                    </a:lnTo>
                    <a:lnTo>
                      <a:pt x="2" y="197"/>
                    </a:lnTo>
                    <a:lnTo>
                      <a:pt x="4" y="197"/>
                    </a:lnTo>
                    <a:lnTo>
                      <a:pt x="6" y="197"/>
                    </a:lnTo>
                    <a:lnTo>
                      <a:pt x="12" y="193"/>
                    </a:lnTo>
                    <a:lnTo>
                      <a:pt x="15" y="190"/>
                    </a:lnTo>
                    <a:lnTo>
                      <a:pt x="23" y="186"/>
                    </a:lnTo>
                    <a:lnTo>
                      <a:pt x="32" y="184"/>
                    </a:lnTo>
                    <a:lnTo>
                      <a:pt x="47" y="176"/>
                    </a:lnTo>
                    <a:lnTo>
                      <a:pt x="55" y="173"/>
                    </a:lnTo>
                    <a:lnTo>
                      <a:pt x="57" y="171"/>
                    </a:lnTo>
                    <a:lnTo>
                      <a:pt x="59" y="169"/>
                    </a:lnTo>
                    <a:lnTo>
                      <a:pt x="60" y="165"/>
                    </a:lnTo>
                    <a:lnTo>
                      <a:pt x="60" y="163"/>
                    </a:lnTo>
                    <a:lnTo>
                      <a:pt x="62" y="161"/>
                    </a:lnTo>
                    <a:lnTo>
                      <a:pt x="60" y="158"/>
                    </a:lnTo>
                    <a:lnTo>
                      <a:pt x="60" y="156"/>
                    </a:lnTo>
                    <a:lnTo>
                      <a:pt x="60" y="154"/>
                    </a:lnTo>
                    <a:lnTo>
                      <a:pt x="55" y="146"/>
                    </a:lnTo>
                    <a:lnTo>
                      <a:pt x="53" y="143"/>
                    </a:lnTo>
                    <a:lnTo>
                      <a:pt x="51" y="141"/>
                    </a:lnTo>
                    <a:lnTo>
                      <a:pt x="51" y="137"/>
                    </a:lnTo>
                    <a:lnTo>
                      <a:pt x="51" y="133"/>
                    </a:lnTo>
                    <a:lnTo>
                      <a:pt x="51" y="131"/>
                    </a:lnTo>
                    <a:lnTo>
                      <a:pt x="51" y="122"/>
                    </a:lnTo>
                    <a:lnTo>
                      <a:pt x="53" y="114"/>
                    </a:lnTo>
                    <a:lnTo>
                      <a:pt x="57" y="101"/>
                    </a:lnTo>
                    <a:lnTo>
                      <a:pt x="59" y="94"/>
                    </a:lnTo>
                    <a:lnTo>
                      <a:pt x="59" y="90"/>
                    </a:lnTo>
                    <a:lnTo>
                      <a:pt x="59" y="84"/>
                    </a:lnTo>
                    <a:lnTo>
                      <a:pt x="59" y="82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7" y="77"/>
                    </a:lnTo>
                    <a:lnTo>
                      <a:pt x="34" y="43"/>
                    </a:lnTo>
                    <a:lnTo>
                      <a:pt x="75" y="41"/>
                    </a:lnTo>
                    <a:lnTo>
                      <a:pt x="79" y="39"/>
                    </a:lnTo>
                    <a:lnTo>
                      <a:pt x="87" y="34"/>
                    </a:lnTo>
                    <a:lnTo>
                      <a:pt x="91" y="32"/>
                    </a:lnTo>
                    <a:lnTo>
                      <a:pt x="94" y="28"/>
                    </a:lnTo>
                    <a:lnTo>
                      <a:pt x="98" y="26"/>
                    </a:lnTo>
                    <a:lnTo>
                      <a:pt x="100" y="22"/>
                    </a:lnTo>
                    <a:lnTo>
                      <a:pt x="102" y="18"/>
                    </a:lnTo>
                    <a:lnTo>
                      <a:pt x="106" y="15"/>
                    </a:lnTo>
                    <a:lnTo>
                      <a:pt x="109" y="13"/>
                    </a:lnTo>
                    <a:lnTo>
                      <a:pt x="113" y="11"/>
                    </a:lnTo>
                    <a:lnTo>
                      <a:pt x="119" y="9"/>
                    </a:lnTo>
                    <a:lnTo>
                      <a:pt x="122" y="9"/>
                    </a:lnTo>
                    <a:lnTo>
                      <a:pt x="124" y="9"/>
                    </a:lnTo>
                    <a:lnTo>
                      <a:pt x="126" y="9"/>
                    </a:lnTo>
                    <a:lnTo>
                      <a:pt x="128" y="11"/>
                    </a:lnTo>
                    <a:lnTo>
                      <a:pt x="130" y="11"/>
                    </a:lnTo>
                    <a:lnTo>
                      <a:pt x="134" y="13"/>
                    </a:lnTo>
                    <a:lnTo>
                      <a:pt x="136" y="13"/>
                    </a:lnTo>
                    <a:lnTo>
                      <a:pt x="138" y="13"/>
                    </a:lnTo>
                    <a:lnTo>
                      <a:pt x="139" y="11"/>
                    </a:lnTo>
                    <a:lnTo>
                      <a:pt x="143" y="5"/>
                    </a:lnTo>
                    <a:lnTo>
                      <a:pt x="147" y="2"/>
                    </a:lnTo>
                    <a:lnTo>
                      <a:pt x="149" y="0"/>
                    </a:lnTo>
                    <a:lnTo>
                      <a:pt x="151" y="0"/>
                    </a:lnTo>
                    <a:lnTo>
                      <a:pt x="154" y="0"/>
                    </a:lnTo>
                    <a:lnTo>
                      <a:pt x="156" y="2"/>
                    </a:lnTo>
                    <a:lnTo>
                      <a:pt x="158" y="3"/>
                    </a:lnTo>
                    <a:lnTo>
                      <a:pt x="158" y="5"/>
                    </a:lnTo>
                    <a:lnTo>
                      <a:pt x="160" y="9"/>
                    </a:lnTo>
                    <a:lnTo>
                      <a:pt x="160" y="15"/>
                    </a:lnTo>
                    <a:lnTo>
                      <a:pt x="158" y="15"/>
                    </a:lnTo>
                    <a:lnTo>
                      <a:pt x="158" y="22"/>
                    </a:lnTo>
                    <a:lnTo>
                      <a:pt x="156" y="32"/>
                    </a:lnTo>
                    <a:lnTo>
                      <a:pt x="156" y="43"/>
                    </a:lnTo>
                    <a:lnTo>
                      <a:pt x="156" y="49"/>
                    </a:lnTo>
                    <a:lnTo>
                      <a:pt x="158" y="54"/>
                    </a:lnTo>
                    <a:lnTo>
                      <a:pt x="160" y="62"/>
                    </a:lnTo>
                    <a:lnTo>
                      <a:pt x="162" y="67"/>
                    </a:lnTo>
                    <a:lnTo>
                      <a:pt x="166" y="73"/>
                    </a:lnTo>
                    <a:lnTo>
                      <a:pt x="171" y="79"/>
                    </a:lnTo>
                    <a:lnTo>
                      <a:pt x="173" y="81"/>
                    </a:lnTo>
                    <a:lnTo>
                      <a:pt x="177" y="84"/>
                    </a:lnTo>
                    <a:lnTo>
                      <a:pt x="181" y="86"/>
                    </a:lnTo>
                    <a:lnTo>
                      <a:pt x="185" y="88"/>
                    </a:lnTo>
                    <a:lnTo>
                      <a:pt x="211" y="97"/>
                    </a:lnTo>
                    <a:lnTo>
                      <a:pt x="235" y="94"/>
                    </a:lnTo>
                    <a:lnTo>
                      <a:pt x="235" y="99"/>
                    </a:lnTo>
                    <a:lnTo>
                      <a:pt x="239" y="109"/>
                    </a:lnTo>
                    <a:lnTo>
                      <a:pt x="241" y="113"/>
                    </a:lnTo>
                    <a:lnTo>
                      <a:pt x="245" y="114"/>
                    </a:lnTo>
                    <a:lnTo>
                      <a:pt x="247" y="118"/>
                    </a:lnTo>
                    <a:lnTo>
                      <a:pt x="250" y="122"/>
                    </a:lnTo>
                    <a:lnTo>
                      <a:pt x="254" y="124"/>
                    </a:lnTo>
                    <a:lnTo>
                      <a:pt x="258" y="126"/>
                    </a:lnTo>
                    <a:lnTo>
                      <a:pt x="262" y="129"/>
                    </a:lnTo>
                    <a:lnTo>
                      <a:pt x="267" y="131"/>
                    </a:lnTo>
                    <a:lnTo>
                      <a:pt x="273" y="135"/>
                    </a:lnTo>
                    <a:lnTo>
                      <a:pt x="288" y="146"/>
                    </a:lnTo>
                    <a:lnTo>
                      <a:pt x="292" y="152"/>
                    </a:lnTo>
                    <a:lnTo>
                      <a:pt x="296" y="156"/>
                    </a:lnTo>
                    <a:lnTo>
                      <a:pt x="299" y="161"/>
                    </a:lnTo>
                    <a:lnTo>
                      <a:pt x="303" y="165"/>
                    </a:lnTo>
                    <a:lnTo>
                      <a:pt x="305" y="171"/>
                    </a:lnTo>
                    <a:lnTo>
                      <a:pt x="307" y="175"/>
                    </a:lnTo>
                    <a:lnTo>
                      <a:pt x="309" y="180"/>
                    </a:lnTo>
                    <a:lnTo>
                      <a:pt x="311" y="186"/>
                    </a:lnTo>
                    <a:lnTo>
                      <a:pt x="359" y="188"/>
                    </a:lnTo>
                    <a:lnTo>
                      <a:pt x="359" y="192"/>
                    </a:lnTo>
                    <a:lnTo>
                      <a:pt x="358" y="201"/>
                    </a:lnTo>
                    <a:lnTo>
                      <a:pt x="358" y="207"/>
                    </a:lnTo>
                    <a:lnTo>
                      <a:pt x="359" y="212"/>
                    </a:lnTo>
                    <a:lnTo>
                      <a:pt x="359" y="214"/>
                    </a:lnTo>
                    <a:lnTo>
                      <a:pt x="359" y="216"/>
                    </a:lnTo>
                    <a:lnTo>
                      <a:pt x="359" y="218"/>
                    </a:lnTo>
                    <a:lnTo>
                      <a:pt x="361" y="220"/>
                    </a:lnTo>
                    <a:lnTo>
                      <a:pt x="365" y="220"/>
                    </a:lnTo>
                    <a:lnTo>
                      <a:pt x="371" y="223"/>
                    </a:lnTo>
                    <a:lnTo>
                      <a:pt x="373" y="223"/>
                    </a:lnTo>
                    <a:lnTo>
                      <a:pt x="375" y="225"/>
                    </a:lnTo>
                    <a:lnTo>
                      <a:pt x="376" y="227"/>
                    </a:lnTo>
                    <a:lnTo>
                      <a:pt x="376" y="229"/>
                    </a:lnTo>
                    <a:lnTo>
                      <a:pt x="378" y="233"/>
                    </a:lnTo>
                    <a:lnTo>
                      <a:pt x="378" y="235"/>
                    </a:lnTo>
                    <a:lnTo>
                      <a:pt x="380" y="239"/>
                    </a:lnTo>
                    <a:lnTo>
                      <a:pt x="380" y="242"/>
                    </a:lnTo>
                    <a:lnTo>
                      <a:pt x="380" y="248"/>
                    </a:lnTo>
                    <a:lnTo>
                      <a:pt x="380" y="257"/>
                    </a:lnTo>
                    <a:lnTo>
                      <a:pt x="380" y="272"/>
                    </a:lnTo>
                    <a:lnTo>
                      <a:pt x="380" y="289"/>
                    </a:lnTo>
                    <a:lnTo>
                      <a:pt x="378" y="306"/>
                    </a:lnTo>
                    <a:lnTo>
                      <a:pt x="378" y="321"/>
                    </a:lnTo>
                    <a:lnTo>
                      <a:pt x="376" y="327"/>
                    </a:lnTo>
                    <a:lnTo>
                      <a:pt x="376" y="333"/>
                    </a:lnTo>
                    <a:lnTo>
                      <a:pt x="375" y="338"/>
                    </a:lnTo>
                    <a:lnTo>
                      <a:pt x="373" y="340"/>
                    </a:lnTo>
                    <a:lnTo>
                      <a:pt x="371" y="338"/>
                    </a:lnTo>
                    <a:lnTo>
                      <a:pt x="367" y="333"/>
                    </a:lnTo>
                    <a:lnTo>
                      <a:pt x="359" y="327"/>
                    </a:lnTo>
                    <a:lnTo>
                      <a:pt x="350" y="319"/>
                    </a:lnTo>
                    <a:lnTo>
                      <a:pt x="344" y="316"/>
                    </a:lnTo>
                    <a:lnTo>
                      <a:pt x="339" y="312"/>
                    </a:lnTo>
                    <a:lnTo>
                      <a:pt x="331" y="310"/>
                    </a:lnTo>
                    <a:lnTo>
                      <a:pt x="326" y="308"/>
                    </a:lnTo>
                    <a:lnTo>
                      <a:pt x="318" y="308"/>
                    </a:lnTo>
                    <a:lnTo>
                      <a:pt x="311" y="308"/>
                    </a:lnTo>
                    <a:lnTo>
                      <a:pt x="303" y="308"/>
                    </a:lnTo>
                    <a:lnTo>
                      <a:pt x="294" y="312"/>
                    </a:lnTo>
                    <a:lnTo>
                      <a:pt x="292" y="312"/>
                    </a:lnTo>
                    <a:lnTo>
                      <a:pt x="286" y="316"/>
                    </a:lnTo>
                    <a:lnTo>
                      <a:pt x="279" y="321"/>
                    </a:lnTo>
                    <a:lnTo>
                      <a:pt x="271" y="329"/>
                    </a:lnTo>
                    <a:lnTo>
                      <a:pt x="265" y="334"/>
                    </a:lnTo>
                    <a:lnTo>
                      <a:pt x="260" y="340"/>
                    </a:lnTo>
                    <a:lnTo>
                      <a:pt x="256" y="344"/>
                    </a:lnTo>
                    <a:lnTo>
                      <a:pt x="252" y="351"/>
                    </a:lnTo>
                    <a:lnTo>
                      <a:pt x="249" y="357"/>
                    </a:lnTo>
                    <a:lnTo>
                      <a:pt x="245" y="363"/>
                    </a:lnTo>
                    <a:lnTo>
                      <a:pt x="243" y="372"/>
                    </a:lnTo>
                    <a:lnTo>
                      <a:pt x="241" y="378"/>
                    </a:lnTo>
                    <a:lnTo>
                      <a:pt x="235" y="400"/>
                    </a:lnTo>
                    <a:lnTo>
                      <a:pt x="233" y="398"/>
                    </a:lnTo>
                    <a:lnTo>
                      <a:pt x="232" y="397"/>
                    </a:lnTo>
                    <a:lnTo>
                      <a:pt x="228" y="393"/>
                    </a:lnTo>
                    <a:lnTo>
                      <a:pt x="222" y="391"/>
                    </a:lnTo>
                    <a:lnTo>
                      <a:pt x="218" y="391"/>
                    </a:lnTo>
                    <a:lnTo>
                      <a:pt x="217" y="389"/>
                    </a:lnTo>
                    <a:lnTo>
                      <a:pt x="213" y="389"/>
                    </a:lnTo>
                    <a:lnTo>
                      <a:pt x="209" y="391"/>
                    </a:lnTo>
                    <a:lnTo>
                      <a:pt x="205" y="391"/>
                    </a:lnTo>
                    <a:lnTo>
                      <a:pt x="200" y="393"/>
                    </a:lnTo>
                    <a:lnTo>
                      <a:pt x="196" y="397"/>
                    </a:lnTo>
                    <a:lnTo>
                      <a:pt x="192" y="402"/>
                    </a:lnTo>
                    <a:lnTo>
                      <a:pt x="179" y="417"/>
                    </a:lnTo>
                    <a:lnTo>
                      <a:pt x="179" y="413"/>
                    </a:lnTo>
                    <a:lnTo>
                      <a:pt x="177" y="406"/>
                    </a:lnTo>
                    <a:lnTo>
                      <a:pt x="175" y="402"/>
                    </a:lnTo>
                    <a:lnTo>
                      <a:pt x="171" y="397"/>
                    </a:lnTo>
                    <a:lnTo>
                      <a:pt x="170" y="395"/>
                    </a:lnTo>
                    <a:lnTo>
                      <a:pt x="168" y="393"/>
                    </a:lnTo>
                    <a:lnTo>
                      <a:pt x="166" y="393"/>
                    </a:lnTo>
                    <a:lnTo>
                      <a:pt x="162" y="393"/>
                    </a:lnTo>
                    <a:lnTo>
                      <a:pt x="126" y="387"/>
                    </a:lnTo>
                    <a:lnTo>
                      <a:pt x="124" y="391"/>
                    </a:lnTo>
                    <a:lnTo>
                      <a:pt x="119" y="400"/>
                    </a:lnTo>
                    <a:lnTo>
                      <a:pt x="115" y="406"/>
                    </a:lnTo>
                    <a:lnTo>
                      <a:pt x="109" y="412"/>
                    </a:lnTo>
                    <a:lnTo>
                      <a:pt x="107" y="412"/>
                    </a:lnTo>
                    <a:lnTo>
                      <a:pt x="106" y="413"/>
                    </a:lnTo>
                    <a:lnTo>
                      <a:pt x="104" y="415"/>
                    </a:lnTo>
                    <a:lnTo>
                      <a:pt x="102" y="415"/>
                    </a:lnTo>
                    <a:lnTo>
                      <a:pt x="100" y="419"/>
                    </a:lnTo>
                    <a:lnTo>
                      <a:pt x="94" y="425"/>
                    </a:lnTo>
                    <a:lnTo>
                      <a:pt x="92" y="425"/>
                    </a:lnTo>
                    <a:lnTo>
                      <a:pt x="91" y="427"/>
                    </a:lnTo>
                    <a:lnTo>
                      <a:pt x="89" y="427"/>
                    </a:lnTo>
                    <a:lnTo>
                      <a:pt x="87" y="427"/>
                    </a:lnTo>
                    <a:lnTo>
                      <a:pt x="85" y="425"/>
                    </a:lnTo>
                    <a:lnTo>
                      <a:pt x="85" y="423"/>
                    </a:lnTo>
                    <a:lnTo>
                      <a:pt x="83" y="421"/>
                    </a:lnTo>
                    <a:lnTo>
                      <a:pt x="75" y="378"/>
                    </a:lnTo>
                    <a:lnTo>
                      <a:pt x="66" y="334"/>
                    </a:lnTo>
                    <a:lnTo>
                      <a:pt x="64" y="327"/>
                    </a:lnTo>
                    <a:lnTo>
                      <a:pt x="64" y="312"/>
                    </a:lnTo>
                    <a:lnTo>
                      <a:pt x="62" y="304"/>
                    </a:lnTo>
                    <a:lnTo>
                      <a:pt x="59" y="299"/>
                    </a:lnTo>
                    <a:lnTo>
                      <a:pt x="59" y="295"/>
                    </a:lnTo>
                    <a:lnTo>
                      <a:pt x="57" y="291"/>
                    </a:lnTo>
                    <a:lnTo>
                      <a:pt x="55" y="289"/>
                    </a:lnTo>
                    <a:lnTo>
                      <a:pt x="53" y="287"/>
                    </a:lnTo>
                    <a:lnTo>
                      <a:pt x="25" y="254"/>
                    </a:lnTo>
                    <a:lnTo>
                      <a:pt x="23" y="250"/>
                    </a:lnTo>
                    <a:lnTo>
                      <a:pt x="15" y="239"/>
                    </a:lnTo>
                    <a:lnTo>
                      <a:pt x="12" y="231"/>
                    </a:lnTo>
                    <a:lnTo>
                      <a:pt x="6" y="222"/>
                    </a:lnTo>
                    <a:lnTo>
                      <a:pt x="2" y="212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81" name="Freeform 560"/>
            <p:cNvSpPr>
              <a:spLocks/>
            </p:cNvSpPr>
            <p:nvPr/>
          </p:nvSpPr>
          <p:spPr bwMode="auto">
            <a:xfrm>
              <a:off x="4528" y="2852"/>
              <a:ext cx="199" cy="204"/>
            </a:xfrm>
            <a:custGeom>
              <a:avLst/>
              <a:gdLst>
                <a:gd name="T0" fmla="*/ 11 w 383"/>
                <a:gd name="T1" fmla="*/ 12 h 510"/>
                <a:gd name="T2" fmla="*/ 10 w 383"/>
                <a:gd name="T3" fmla="*/ 11 h 510"/>
                <a:gd name="T4" fmla="*/ 9 w 383"/>
                <a:gd name="T5" fmla="*/ 9 h 510"/>
                <a:gd name="T6" fmla="*/ 7 w 383"/>
                <a:gd name="T7" fmla="*/ 8 h 510"/>
                <a:gd name="T8" fmla="*/ 5 w 383"/>
                <a:gd name="T9" fmla="*/ 6 h 510"/>
                <a:gd name="T10" fmla="*/ 2 w 383"/>
                <a:gd name="T11" fmla="*/ 5 h 510"/>
                <a:gd name="T12" fmla="*/ 1 w 383"/>
                <a:gd name="T13" fmla="*/ 5 h 510"/>
                <a:gd name="T14" fmla="*/ 1 w 383"/>
                <a:gd name="T15" fmla="*/ 4 h 510"/>
                <a:gd name="T16" fmla="*/ 1 w 383"/>
                <a:gd name="T17" fmla="*/ 4 h 510"/>
                <a:gd name="T18" fmla="*/ 1 w 383"/>
                <a:gd name="T19" fmla="*/ 4 h 510"/>
                <a:gd name="T20" fmla="*/ 2 w 383"/>
                <a:gd name="T21" fmla="*/ 3 h 510"/>
                <a:gd name="T22" fmla="*/ 4 w 383"/>
                <a:gd name="T23" fmla="*/ 4 h 510"/>
                <a:gd name="T24" fmla="*/ 5 w 383"/>
                <a:gd name="T25" fmla="*/ 4 h 510"/>
                <a:gd name="T26" fmla="*/ 6 w 383"/>
                <a:gd name="T27" fmla="*/ 3 h 510"/>
                <a:gd name="T28" fmla="*/ 6 w 383"/>
                <a:gd name="T29" fmla="*/ 3 h 510"/>
                <a:gd name="T30" fmla="*/ 7 w 383"/>
                <a:gd name="T31" fmla="*/ 2 h 510"/>
                <a:gd name="T32" fmla="*/ 9 w 383"/>
                <a:gd name="T33" fmla="*/ 2 h 510"/>
                <a:gd name="T34" fmla="*/ 11 w 383"/>
                <a:gd name="T35" fmla="*/ 2 h 510"/>
                <a:gd name="T36" fmla="*/ 12 w 383"/>
                <a:gd name="T37" fmla="*/ 1 h 510"/>
                <a:gd name="T38" fmla="*/ 12 w 383"/>
                <a:gd name="T39" fmla="*/ 0 h 510"/>
                <a:gd name="T40" fmla="*/ 14 w 383"/>
                <a:gd name="T41" fmla="*/ 0 h 510"/>
                <a:gd name="T42" fmla="*/ 18 w 383"/>
                <a:gd name="T43" fmla="*/ 1 h 510"/>
                <a:gd name="T44" fmla="*/ 19 w 383"/>
                <a:gd name="T45" fmla="*/ 1 h 510"/>
                <a:gd name="T46" fmla="*/ 20 w 383"/>
                <a:gd name="T47" fmla="*/ 2 h 510"/>
                <a:gd name="T48" fmla="*/ 21 w 383"/>
                <a:gd name="T49" fmla="*/ 2 h 510"/>
                <a:gd name="T50" fmla="*/ 24 w 383"/>
                <a:gd name="T51" fmla="*/ 2 h 510"/>
                <a:gd name="T52" fmla="*/ 25 w 383"/>
                <a:gd name="T53" fmla="*/ 2 h 510"/>
                <a:gd name="T54" fmla="*/ 24 w 383"/>
                <a:gd name="T55" fmla="*/ 4 h 510"/>
                <a:gd name="T56" fmla="*/ 23 w 383"/>
                <a:gd name="T57" fmla="*/ 3 h 510"/>
                <a:gd name="T58" fmla="*/ 22 w 383"/>
                <a:gd name="T59" fmla="*/ 4 h 510"/>
                <a:gd name="T60" fmla="*/ 20 w 383"/>
                <a:gd name="T61" fmla="*/ 4 h 510"/>
                <a:gd name="T62" fmla="*/ 19 w 383"/>
                <a:gd name="T63" fmla="*/ 4 h 510"/>
                <a:gd name="T64" fmla="*/ 19 w 383"/>
                <a:gd name="T65" fmla="*/ 5 h 510"/>
                <a:gd name="T66" fmla="*/ 18 w 383"/>
                <a:gd name="T67" fmla="*/ 6 h 510"/>
                <a:gd name="T68" fmla="*/ 17 w 383"/>
                <a:gd name="T69" fmla="*/ 6 h 510"/>
                <a:gd name="T70" fmla="*/ 18 w 383"/>
                <a:gd name="T71" fmla="*/ 7 h 510"/>
                <a:gd name="T72" fmla="*/ 18 w 383"/>
                <a:gd name="T73" fmla="*/ 7 h 510"/>
                <a:gd name="T74" fmla="*/ 19 w 383"/>
                <a:gd name="T75" fmla="*/ 7 h 510"/>
                <a:gd name="T76" fmla="*/ 20 w 383"/>
                <a:gd name="T77" fmla="*/ 7 h 510"/>
                <a:gd name="T78" fmla="*/ 21 w 383"/>
                <a:gd name="T79" fmla="*/ 7 h 510"/>
                <a:gd name="T80" fmla="*/ 23 w 383"/>
                <a:gd name="T81" fmla="*/ 7 h 510"/>
                <a:gd name="T82" fmla="*/ 24 w 383"/>
                <a:gd name="T83" fmla="*/ 7 h 510"/>
                <a:gd name="T84" fmla="*/ 24 w 383"/>
                <a:gd name="T85" fmla="*/ 8 h 510"/>
                <a:gd name="T86" fmla="*/ 28 w 383"/>
                <a:gd name="T87" fmla="*/ 10 h 510"/>
                <a:gd name="T88" fmla="*/ 28 w 383"/>
                <a:gd name="T89" fmla="*/ 10 h 510"/>
                <a:gd name="T90" fmla="*/ 27 w 383"/>
                <a:gd name="T91" fmla="*/ 11 h 510"/>
                <a:gd name="T92" fmla="*/ 27 w 383"/>
                <a:gd name="T93" fmla="*/ 11 h 510"/>
                <a:gd name="T94" fmla="*/ 28 w 383"/>
                <a:gd name="T95" fmla="*/ 12 h 510"/>
                <a:gd name="T96" fmla="*/ 27 w 383"/>
                <a:gd name="T97" fmla="*/ 12 h 510"/>
                <a:gd name="T98" fmla="*/ 24 w 383"/>
                <a:gd name="T99" fmla="*/ 12 h 510"/>
                <a:gd name="T100" fmla="*/ 23 w 383"/>
                <a:gd name="T101" fmla="*/ 13 h 510"/>
                <a:gd name="T102" fmla="*/ 18 w 383"/>
                <a:gd name="T103" fmla="*/ 13 h 51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83"/>
                <a:gd name="T157" fmla="*/ 0 h 510"/>
                <a:gd name="T158" fmla="*/ 383 w 383"/>
                <a:gd name="T159" fmla="*/ 510 h 51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83" h="510">
                  <a:moveTo>
                    <a:pt x="176" y="470"/>
                  </a:moveTo>
                  <a:lnTo>
                    <a:pt x="171" y="466"/>
                  </a:lnTo>
                  <a:lnTo>
                    <a:pt x="165" y="463"/>
                  </a:lnTo>
                  <a:lnTo>
                    <a:pt x="163" y="459"/>
                  </a:lnTo>
                  <a:lnTo>
                    <a:pt x="159" y="455"/>
                  </a:lnTo>
                  <a:lnTo>
                    <a:pt x="156" y="450"/>
                  </a:lnTo>
                  <a:lnTo>
                    <a:pt x="154" y="446"/>
                  </a:lnTo>
                  <a:lnTo>
                    <a:pt x="152" y="442"/>
                  </a:lnTo>
                  <a:lnTo>
                    <a:pt x="150" y="436"/>
                  </a:lnTo>
                  <a:lnTo>
                    <a:pt x="144" y="421"/>
                  </a:lnTo>
                  <a:lnTo>
                    <a:pt x="143" y="408"/>
                  </a:lnTo>
                  <a:lnTo>
                    <a:pt x="141" y="401"/>
                  </a:lnTo>
                  <a:lnTo>
                    <a:pt x="135" y="387"/>
                  </a:lnTo>
                  <a:lnTo>
                    <a:pt x="126" y="371"/>
                  </a:lnTo>
                  <a:lnTo>
                    <a:pt x="118" y="354"/>
                  </a:lnTo>
                  <a:lnTo>
                    <a:pt x="111" y="337"/>
                  </a:lnTo>
                  <a:lnTo>
                    <a:pt x="103" y="322"/>
                  </a:lnTo>
                  <a:lnTo>
                    <a:pt x="99" y="312"/>
                  </a:lnTo>
                  <a:lnTo>
                    <a:pt x="96" y="308"/>
                  </a:lnTo>
                  <a:lnTo>
                    <a:pt x="94" y="301"/>
                  </a:lnTo>
                  <a:lnTo>
                    <a:pt x="92" y="295"/>
                  </a:lnTo>
                  <a:lnTo>
                    <a:pt x="88" y="288"/>
                  </a:lnTo>
                  <a:lnTo>
                    <a:pt x="84" y="282"/>
                  </a:lnTo>
                  <a:lnTo>
                    <a:pt x="73" y="267"/>
                  </a:lnTo>
                  <a:lnTo>
                    <a:pt x="64" y="252"/>
                  </a:lnTo>
                  <a:lnTo>
                    <a:pt x="50" y="237"/>
                  </a:lnTo>
                  <a:lnTo>
                    <a:pt x="39" y="224"/>
                  </a:lnTo>
                  <a:lnTo>
                    <a:pt x="28" y="213"/>
                  </a:lnTo>
                  <a:lnTo>
                    <a:pt x="20" y="203"/>
                  </a:lnTo>
                  <a:lnTo>
                    <a:pt x="17" y="199"/>
                  </a:lnTo>
                  <a:lnTo>
                    <a:pt x="13" y="196"/>
                  </a:lnTo>
                  <a:lnTo>
                    <a:pt x="11" y="192"/>
                  </a:lnTo>
                  <a:lnTo>
                    <a:pt x="11" y="190"/>
                  </a:lnTo>
                  <a:lnTo>
                    <a:pt x="9" y="184"/>
                  </a:lnTo>
                  <a:lnTo>
                    <a:pt x="9" y="181"/>
                  </a:lnTo>
                  <a:lnTo>
                    <a:pt x="9" y="177"/>
                  </a:lnTo>
                  <a:lnTo>
                    <a:pt x="9" y="175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3" y="169"/>
                  </a:lnTo>
                  <a:lnTo>
                    <a:pt x="13" y="166"/>
                  </a:lnTo>
                  <a:lnTo>
                    <a:pt x="11" y="164"/>
                  </a:lnTo>
                  <a:lnTo>
                    <a:pt x="9" y="162"/>
                  </a:lnTo>
                  <a:lnTo>
                    <a:pt x="7" y="158"/>
                  </a:lnTo>
                  <a:lnTo>
                    <a:pt x="1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7"/>
                  </a:lnTo>
                  <a:lnTo>
                    <a:pt x="1" y="143"/>
                  </a:lnTo>
                  <a:lnTo>
                    <a:pt x="3" y="141"/>
                  </a:lnTo>
                  <a:lnTo>
                    <a:pt x="5" y="135"/>
                  </a:lnTo>
                  <a:lnTo>
                    <a:pt x="9" y="132"/>
                  </a:lnTo>
                  <a:lnTo>
                    <a:pt x="13" y="130"/>
                  </a:lnTo>
                  <a:lnTo>
                    <a:pt x="17" y="130"/>
                  </a:lnTo>
                  <a:lnTo>
                    <a:pt x="18" y="130"/>
                  </a:lnTo>
                  <a:lnTo>
                    <a:pt x="22" y="130"/>
                  </a:lnTo>
                  <a:lnTo>
                    <a:pt x="28" y="132"/>
                  </a:lnTo>
                  <a:lnTo>
                    <a:pt x="35" y="137"/>
                  </a:lnTo>
                  <a:lnTo>
                    <a:pt x="56" y="135"/>
                  </a:lnTo>
                  <a:lnTo>
                    <a:pt x="58" y="139"/>
                  </a:lnTo>
                  <a:lnTo>
                    <a:pt x="60" y="141"/>
                  </a:lnTo>
                  <a:lnTo>
                    <a:pt x="62" y="141"/>
                  </a:lnTo>
                  <a:lnTo>
                    <a:pt x="64" y="143"/>
                  </a:lnTo>
                  <a:lnTo>
                    <a:pt x="65" y="143"/>
                  </a:lnTo>
                  <a:lnTo>
                    <a:pt x="67" y="143"/>
                  </a:lnTo>
                  <a:lnTo>
                    <a:pt x="67" y="141"/>
                  </a:lnTo>
                  <a:lnTo>
                    <a:pt x="69" y="141"/>
                  </a:lnTo>
                  <a:lnTo>
                    <a:pt x="75" y="135"/>
                  </a:lnTo>
                  <a:lnTo>
                    <a:pt x="79" y="132"/>
                  </a:lnTo>
                  <a:lnTo>
                    <a:pt x="80" y="130"/>
                  </a:lnTo>
                  <a:lnTo>
                    <a:pt x="82" y="126"/>
                  </a:lnTo>
                  <a:lnTo>
                    <a:pt x="84" y="122"/>
                  </a:lnTo>
                  <a:lnTo>
                    <a:pt x="86" y="119"/>
                  </a:lnTo>
                  <a:lnTo>
                    <a:pt x="86" y="113"/>
                  </a:lnTo>
                  <a:lnTo>
                    <a:pt x="88" y="109"/>
                  </a:lnTo>
                  <a:lnTo>
                    <a:pt x="90" y="105"/>
                  </a:lnTo>
                  <a:lnTo>
                    <a:pt x="92" y="102"/>
                  </a:lnTo>
                  <a:lnTo>
                    <a:pt x="94" y="100"/>
                  </a:lnTo>
                  <a:lnTo>
                    <a:pt x="96" y="98"/>
                  </a:lnTo>
                  <a:lnTo>
                    <a:pt x="99" y="98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8" y="96"/>
                  </a:lnTo>
                  <a:lnTo>
                    <a:pt x="126" y="94"/>
                  </a:lnTo>
                  <a:lnTo>
                    <a:pt x="133" y="88"/>
                  </a:lnTo>
                  <a:lnTo>
                    <a:pt x="141" y="85"/>
                  </a:lnTo>
                  <a:lnTo>
                    <a:pt x="146" y="77"/>
                  </a:lnTo>
                  <a:lnTo>
                    <a:pt x="152" y="71"/>
                  </a:lnTo>
                  <a:lnTo>
                    <a:pt x="158" y="66"/>
                  </a:lnTo>
                  <a:lnTo>
                    <a:pt x="163" y="58"/>
                  </a:lnTo>
                  <a:lnTo>
                    <a:pt x="167" y="53"/>
                  </a:lnTo>
                  <a:lnTo>
                    <a:pt x="171" y="45"/>
                  </a:lnTo>
                  <a:lnTo>
                    <a:pt x="173" y="40"/>
                  </a:lnTo>
                  <a:lnTo>
                    <a:pt x="176" y="32"/>
                  </a:lnTo>
                  <a:lnTo>
                    <a:pt x="178" y="26"/>
                  </a:lnTo>
                  <a:lnTo>
                    <a:pt x="178" y="23"/>
                  </a:lnTo>
                  <a:lnTo>
                    <a:pt x="178" y="17"/>
                  </a:lnTo>
                  <a:lnTo>
                    <a:pt x="176" y="11"/>
                  </a:lnTo>
                  <a:lnTo>
                    <a:pt x="176" y="8"/>
                  </a:lnTo>
                  <a:lnTo>
                    <a:pt x="175" y="0"/>
                  </a:lnTo>
                  <a:lnTo>
                    <a:pt x="182" y="4"/>
                  </a:lnTo>
                  <a:lnTo>
                    <a:pt x="188" y="6"/>
                  </a:lnTo>
                  <a:lnTo>
                    <a:pt x="195" y="9"/>
                  </a:lnTo>
                  <a:lnTo>
                    <a:pt x="201" y="11"/>
                  </a:lnTo>
                  <a:lnTo>
                    <a:pt x="210" y="15"/>
                  </a:lnTo>
                  <a:lnTo>
                    <a:pt x="231" y="19"/>
                  </a:lnTo>
                  <a:lnTo>
                    <a:pt x="242" y="24"/>
                  </a:lnTo>
                  <a:lnTo>
                    <a:pt x="252" y="30"/>
                  </a:lnTo>
                  <a:lnTo>
                    <a:pt x="257" y="34"/>
                  </a:lnTo>
                  <a:lnTo>
                    <a:pt x="261" y="36"/>
                  </a:lnTo>
                  <a:lnTo>
                    <a:pt x="265" y="40"/>
                  </a:lnTo>
                  <a:lnTo>
                    <a:pt x="267" y="43"/>
                  </a:lnTo>
                  <a:lnTo>
                    <a:pt x="267" y="47"/>
                  </a:lnTo>
                  <a:lnTo>
                    <a:pt x="267" y="53"/>
                  </a:lnTo>
                  <a:lnTo>
                    <a:pt x="269" y="58"/>
                  </a:lnTo>
                  <a:lnTo>
                    <a:pt x="270" y="60"/>
                  </a:lnTo>
                  <a:lnTo>
                    <a:pt x="272" y="64"/>
                  </a:lnTo>
                  <a:lnTo>
                    <a:pt x="274" y="66"/>
                  </a:lnTo>
                  <a:lnTo>
                    <a:pt x="278" y="68"/>
                  </a:lnTo>
                  <a:lnTo>
                    <a:pt x="282" y="71"/>
                  </a:lnTo>
                  <a:lnTo>
                    <a:pt x="287" y="73"/>
                  </a:lnTo>
                  <a:lnTo>
                    <a:pt x="293" y="73"/>
                  </a:lnTo>
                  <a:lnTo>
                    <a:pt x="301" y="73"/>
                  </a:lnTo>
                  <a:lnTo>
                    <a:pt x="304" y="73"/>
                  </a:lnTo>
                  <a:lnTo>
                    <a:pt x="316" y="75"/>
                  </a:lnTo>
                  <a:lnTo>
                    <a:pt x="329" y="75"/>
                  </a:lnTo>
                  <a:lnTo>
                    <a:pt x="336" y="77"/>
                  </a:lnTo>
                  <a:lnTo>
                    <a:pt x="338" y="77"/>
                  </a:lnTo>
                  <a:lnTo>
                    <a:pt x="340" y="79"/>
                  </a:lnTo>
                  <a:lnTo>
                    <a:pt x="342" y="81"/>
                  </a:lnTo>
                  <a:lnTo>
                    <a:pt x="344" y="83"/>
                  </a:lnTo>
                  <a:lnTo>
                    <a:pt x="346" y="88"/>
                  </a:lnTo>
                  <a:lnTo>
                    <a:pt x="348" y="90"/>
                  </a:lnTo>
                  <a:lnTo>
                    <a:pt x="334" y="122"/>
                  </a:lnTo>
                  <a:lnTo>
                    <a:pt x="349" y="124"/>
                  </a:lnTo>
                  <a:lnTo>
                    <a:pt x="348" y="135"/>
                  </a:lnTo>
                  <a:lnTo>
                    <a:pt x="334" y="135"/>
                  </a:lnTo>
                  <a:lnTo>
                    <a:pt x="333" y="135"/>
                  </a:lnTo>
                  <a:lnTo>
                    <a:pt x="327" y="132"/>
                  </a:lnTo>
                  <a:lnTo>
                    <a:pt x="323" y="132"/>
                  </a:lnTo>
                  <a:lnTo>
                    <a:pt x="319" y="132"/>
                  </a:lnTo>
                  <a:lnTo>
                    <a:pt x="317" y="134"/>
                  </a:lnTo>
                  <a:lnTo>
                    <a:pt x="316" y="134"/>
                  </a:lnTo>
                  <a:lnTo>
                    <a:pt x="316" y="135"/>
                  </a:lnTo>
                  <a:lnTo>
                    <a:pt x="312" y="135"/>
                  </a:lnTo>
                  <a:lnTo>
                    <a:pt x="308" y="137"/>
                  </a:lnTo>
                  <a:lnTo>
                    <a:pt x="301" y="137"/>
                  </a:lnTo>
                  <a:lnTo>
                    <a:pt x="291" y="141"/>
                  </a:lnTo>
                  <a:lnTo>
                    <a:pt x="287" y="143"/>
                  </a:lnTo>
                  <a:lnTo>
                    <a:pt x="282" y="145"/>
                  </a:lnTo>
                  <a:lnTo>
                    <a:pt x="278" y="147"/>
                  </a:lnTo>
                  <a:lnTo>
                    <a:pt x="274" y="150"/>
                  </a:lnTo>
                  <a:lnTo>
                    <a:pt x="270" y="154"/>
                  </a:lnTo>
                  <a:lnTo>
                    <a:pt x="267" y="158"/>
                  </a:lnTo>
                  <a:lnTo>
                    <a:pt x="263" y="162"/>
                  </a:lnTo>
                  <a:lnTo>
                    <a:pt x="261" y="167"/>
                  </a:lnTo>
                  <a:lnTo>
                    <a:pt x="261" y="171"/>
                  </a:lnTo>
                  <a:lnTo>
                    <a:pt x="259" y="177"/>
                  </a:lnTo>
                  <a:lnTo>
                    <a:pt x="257" y="181"/>
                  </a:lnTo>
                  <a:lnTo>
                    <a:pt x="257" y="186"/>
                  </a:lnTo>
                  <a:lnTo>
                    <a:pt x="255" y="190"/>
                  </a:lnTo>
                  <a:lnTo>
                    <a:pt x="254" y="192"/>
                  </a:lnTo>
                  <a:lnTo>
                    <a:pt x="252" y="194"/>
                  </a:lnTo>
                  <a:lnTo>
                    <a:pt x="248" y="196"/>
                  </a:lnTo>
                  <a:lnTo>
                    <a:pt x="244" y="201"/>
                  </a:lnTo>
                  <a:lnTo>
                    <a:pt x="240" y="209"/>
                  </a:lnTo>
                  <a:lnTo>
                    <a:pt x="238" y="213"/>
                  </a:lnTo>
                  <a:lnTo>
                    <a:pt x="238" y="218"/>
                  </a:lnTo>
                  <a:lnTo>
                    <a:pt x="237" y="222"/>
                  </a:lnTo>
                  <a:lnTo>
                    <a:pt x="237" y="228"/>
                  </a:lnTo>
                  <a:lnTo>
                    <a:pt x="237" y="233"/>
                  </a:lnTo>
                  <a:lnTo>
                    <a:pt x="238" y="241"/>
                  </a:lnTo>
                  <a:lnTo>
                    <a:pt x="238" y="248"/>
                  </a:lnTo>
                  <a:lnTo>
                    <a:pt x="242" y="254"/>
                  </a:lnTo>
                  <a:lnTo>
                    <a:pt x="244" y="260"/>
                  </a:lnTo>
                  <a:lnTo>
                    <a:pt x="248" y="267"/>
                  </a:lnTo>
                  <a:lnTo>
                    <a:pt x="250" y="271"/>
                  </a:lnTo>
                  <a:lnTo>
                    <a:pt x="250" y="275"/>
                  </a:lnTo>
                  <a:lnTo>
                    <a:pt x="250" y="277"/>
                  </a:lnTo>
                  <a:lnTo>
                    <a:pt x="250" y="278"/>
                  </a:lnTo>
                  <a:lnTo>
                    <a:pt x="248" y="278"/>
                  </a:lnTo>
                  <a:lnTo>
                    <a:pt x="246" y="278"/>
                  </a:lnTo>
                  <a:lnTo>
                    <a:pt x="250" y="278"/>
                  </a:lnTo>
                  <a:lnTo>
                    <a:pt x="257" y="277"/>
                  </a:lnTo>
                  <a:lnTo>
                    <a:pt x="261" y="277"/>
                  </a:lnTo>
                  <a:lnTo>
                    <a:pt x="267" y="277"/>
                  </a:lnTo>
                  <a:lnTo>
                    <a:pt x="269" y="278"/>
                  </a:lnTo>
                  <a:lnTo>
                    <a:pt x="270" y="280"/>
                  </a:lnTo>
                  <a:lnTo>
                    <a:pt x="270" y="282"/>
                  </a:lnTo>
                  <a:lnTo>
                    <a:pt x="272" y="284"/>
                  </a:lnTo>
                  <a:lnTo>
                    <a:pt x="276" y="286"/>
                  </a:lnTo>
                  <a:lnTo>
                    <a:pt x="278" y="286"/>
                  </a:lnTo>
                  <a:lnTo>
                    <a:pt x="284" y="288"/>
                  </a:lnTo>
                  <a:lnTo>
                    <a:pt x="299" y="290"/>
                  </a:lnTo>
                  <a:lnTo>
                    <a:pt x="302" y="290"/>
                  </a:lnTo>
                  <a:lnTo>
                    <a:pt x="306" y="288"/>
                  </a:lnTo>
                  <a:lnTo>
                    <a:pt x="316" y="282"/>
                  </a:lnTo>
                  <a:lnTo>
                    <a:pt x="319" y="280"/>
                  </a:lnTo>
                  <a:lnTo>
                    <a:pt x="325" y="277"/>
                  </a:lnTo>
                  <a:lnTo>
                    <a:pt x="325" y="275"/>
                  </a:lnTo>
                  <a:lnTo>
                    <a:pt x="327" y="275"/>
                  </a:lnTo>
                  <a:lnTo>
                    <a:pt x="329" y="271"/>
                  </a:lnTo>
                  <a:lnTo>
                    <a:pt x="329" y="269"/>
                  </a:lnTo>
                  <a:lnTo>
                    <a:pt x="327" y="324"/>
                  </a:lnTo>
                  <a:lnTo>
                    <a:pt x="329" y="327"/>
                  </a:lnTo>
                  <a:lnTo>
                    <a:pt x="333" y="329"/>
                  </a:lnTo>
                  <a:lnTo>
                    <a:pt x="334" y="331"/>
                  </a:lnTo>
                  <a:lnTo>
                    <a:pt x="338" y="331"/>
                  </a:lnTo>
                  <a:lnTo>
                    <a:pt x="344" y="333"/>
                  </a:lnTo>
                  <a:lnTo>
                    <a:pt x="348" y="333"/>
                  </a:lnTo>
                  <a:lnTo>
                    <a:pt x="357" y="333"/>
                  </a:lnTo>
                  <a:lnTo>
                    <a:pt x="378" y="367"/>
                  </a:lnTo>
                  <a:lnTo>
                    <a:pt x="378" y="369"/>
                  </a:lnTo>
                  <a:lnTo>
                    <a:pt x="380" y="371"/>
                  </a:lnTo>
                  <a:lnTo>
                    <a:pt x="380" y="372"/>
                  </a:lnTo>
                  <a:lnTo>
                    <a:pt x="380" y="374"/>
                  </a:lnTo>
                  <a:lnTo>
                    <a:pt x="380" y="380"/>
                  </a:lnTo>
                  <a:lnTo>
                    <a:pt x="380" y="386"/>
                  </a:lnTo>
                  <a:lnTo>
                    <a:pt x="378" y="391"/>
                  </a:lnTo>
                  <a:lnTo>
                    <a:pt x="374" y="404"/>
                  </a:lnTo>
                  <a:lnTo>
                    <a:pt x="372" y="412"/>
                  </a:lnTo>
                  <a:lnTo>
                    <a:pt x="372" y="421"/>
                  </a:lnTo>
                  <a:lnTo>
                    <a:pt x="372" y="425"/>
                  </a:lnTo>
                  <a:lnTo>
                    <a:pt x="372" y="427"/>
                  </a:lnTo>
                  <a:lnTo>
                    <a:pt x="374" y="431"/>
                  </a:lnTo>
                  <a:lnTo>
                    <a:pt x="374" y="433"/>
                  </a:lnTo>
                  <a:lnTo>
                    <a:pt x="376" y="436"/>
                  </a:lnTo>
                  <a:lnTo>
                    <a:pt x="381" y="444"/>
                  </a:lnTo>
                  <a:lnTo>
                    <a:pt x="381" y="446"/>
                  </a:lnTo>
                  <a:lnTo>
                    <a:pt x="383" y="448"/>
                  </a:lnTo>
                  <a:lnTo>
                    <a:pt x="383" y="451"/>
                  </a:lnTo>
                  <a:lnTo>
                    <a:pt x="383" y="453"/>
                  </a:lnTo>
                  <a:lnTo>
                    <a:pt x="381" y="455"/>
                  </a:lnTo>
                  <a:lnTo>
                    <a:pt x="380" y="459"/>
                  </a:lnTo>
                  <a:lnTo>
                    <a:pt x="378" y="461"/>
                  </a:lnTo>
                  <a:lnTo>
                    <a:pt x="376" y="465"/>
                  </a:lnTo>
                  <a:lnTo>
                    <a:pt x="370" y="466"/>
                  </a:lnTo>
                  <a:lnTo>
                    <a:pt x="355" y="470"/>
                  </a:lnTo>
                  <a:lnTo>
                    <a:pt x="348" y="474"/>
                  </a:lnTo>
                  <a:lnTo>
                    <a:pt x="340" y="476"/>
                  </a:lnTo>
                  <a:lnTo>
                    <a:pt x="336" y="480"/>
                  </a:lnTo>
                  <a:lnTo>
                    <a:pt x="334" y="482"/>
                  </a:lnTo>
                  <a:lnTo>
                    <a:pt x="331" y="485"/>
                  </a:lnTo>
                  <a:lnTo>
                    <a:pt x="329" y="487"/>
                  </a:lnTo>
                  <a:lnTo>
                    <a:pt x="325" y="489"/>
                  </a:lnTo>
                  <a:lnTo>
                    <a:pt x="317" y="493"/>
                  </a:lnTo>
                  <a:lnTo>
                    <a:pt x="310" y="497"/>
                  </a:lnTo>
                  <a:lnTo>
                    <a:pt x="299" y="500"/>
                  </a:lnTo>
                  <a:lnTo>
                    <a:pt x="282" y="506"/>
                  </a:lnTo>
                  <a:lnTo>
                    <a:pt x="274" y="510"/>
                  </a:lnTo>
                  <a:lnTo>
                    <a:pt x="255" y="510"/>
                  </a:lnTo>
                  <a:lnTo>
                    <a:pt x="248" y="506"/>
                  </a:lnTo>
                  <a:lnTo>
                    <a:pt x="231" y="497"/>
                  </a:lnTo>
                  <a:lnTo>
                    <a:pt x="212" y="485"/>
                  </a:lnTo>
                  <a:lnTo>
                    <a:pt x="199" y="478"/>
                  </a:lnTo>
                  <a:lnTo>
                    <a:pt x="176" y="47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2" name="Freeform 561"/>
            <p:cNvSpPr>
              <a:spLocks/>
            </p:cNvSpPr>
            <p:nvPr/>
          </p:nvSpPr>
          <p:spPr bwMode="auto">
            <a:xfrm>
              <a:off x="4528" y="2852"/>
              <a:ext cx="199" cy="204"/>
            </a:xfrm>
            <a:custGeom>
              <a:avLst/>
              <a:gdLst>
                <a:gd name="T0" fmla="*/ 11 w 383"/>
                <a:gd name="T1" fmla="*/ 12 h 510"/>
                <a:gd name="T2" fmla="*/ 10 w 383"/>
                <a:gd name="T3" fmla="*/ 11 h 510"/>
                <a:gd name="T4" fmla="*/ 9 w 383"/>
                <a:gd name="T5" fmla="*/ 9 h 510"/>
                <a:gd name="T6" fmla="*/ 7 w 383"/>
                <a:gd name="T7" fmla="*/ 8 h 510"/>
                <a:gd name="T8" fmla="*/ 5 w 383"/>
                <a:gd name="T9" fmla="*/ 6 h 510"/>
                <a:gd name="T10" fmla="*/ 2 w 383"/>
                <a:gd name="T11" fmla="*/ 5 h 510"/>
                <a:gd name="T12" fmla="*/ 1 w 383"/>
                <a:gd name="T13" fmla="*/ 5 h 510"/>
                <a:gd name="T14" fmla="*/ 1 w 383"/>
                <a:gd name="T15" fmla="*/ 4 h 510"/>
                <a:gd name="T16" fmla="*/ 1 w 383"/>
                <a:gd name="T17" fmla="*/ 4 h 510"/>
                <a:gd name="T18" fmla="*/ 1 w 383"/>
                <a:gd name="T19" fmla="*/ 4 h 510"/>
                <a:gd name="T20" fmla="*/ 2 w 383"/>
                <a:gd name="T21" fmla="*/ 3 h 510"/>
                <a:gd name="T22" fmla="*/ 4 w 383"/>
                <a:gd name="T23" fmla="*/ 4 h 510"/>
                <a:gd name="T24" fmla="*/ 5 w 383"/>
                <a:gd name="T25" fmla="*/ 4 h 510"/>
                <a:gd name="T26" fmla="*/ 6 w 383"/>
                <a:gd name="T27" fmla="*/ 3 h 510"/>
                <a:gd name="T28" fmla="*/ 6 w 383"/>
                <a:gd name="T29" fmla="*/ 3 h 510"/>
                <a:gd name="T30" fmla="*/ 7 w 383"/>
                <a:gd name="T31" fmla="*/ 2 h 510"/>
                <a:gd name="T32" fmla="*/ 9 w 383"/>
                <a:gd name="T33" fmla="*/ 2 h 510"/>
                <a:gd name="T34" fmla="*/ 11 w 383"/>
                <a:gd name="T35" fmla="*/ 2 h 510"/>
                <a:gd name="T36" fmla="*/ 12 w 383"/>
                <a:gd name="T37" fmla="*/ 1 h 510"/>
                <a:gd name="T38" fmla="*/ 12 w 383"/>
                <a:gd name="T39" fmla="*/ 0 h 510"/>
                <a:gd name="T40" fmla="*/ 14 w 383"/>
                <a:gd name="T41" fmla="*/ 0 h 510"/>
                <a:gd name="T42" fmla="*/ 18 w 383"/>
                <a:gd name="T43" fmla="*/ 1 h 510"/>
                <a:gd name="T44" fmla="*/ 19 w 383"/>
                <a:gd name="T45" fmla="*/ 1 h 510"/>
                <a:gd name="T46" fmla="*/ 20 w 383"/>
                <a:gd name="T47" fmla="*/ 2 h 510"/>
                <a:gd name="T48" fmla="*/ 21 w 383"/>
                <a:gd name="T49" fmla="*/ 2 h 510"/>
                <a:gd name="T50" fmla="*/ 24 w 383"/>
                <a:gd name="T51" fmla="*/ 2 h 510"/>
                <a:gd name="T52" fmla="*/ 25 w 383"/>
                <a:gd name="T53" fmla="*/ 2 h 510"/>
                <a:gd name="T54" fmla="*/ 24 w 383"/>
                <a:gd name="T55" fmla="*/ 4 h 510"/>
                <a:gd name="T56" fmla="*/ 23 w 383"/>
                <a:gd name="T57" fmla="*/ 3 h 510"/>
                <a:gd name="T58" fmla="*/ 22 w 383"/>
                <a:gd name="T59" fmla="*/ 4 h 510"/>
                <a:gd name="T60" fmla="*/ 20 w 383"/>
                <a:gd name="T61" fmla="*/ 4 h 510"/>
                <a:gd name="T62" fmla="*/ 19 w 383"/>
                <a:gd name="T63" fmla="*/ 4 h 510"/>
                <a:gd name="T64" fmla="*/ 19 w 383"/>
                <a:gd name="T65" fmla="*/ 5 h 510"/>
                <a:gd name="T66" fmla="*/ 18 w 383"/>
                <a:gd name="T67" fmla="*/ 6 h 510"/>
                <a:gd name="T68" fmla="*/ 17 w 383"/>
                <a:gd name="T69" fmla="*/ 6 h 510"/>
                <a:gd name="T70" fmla="*/ 18 w 383"/>
                <a:gd name="T71" fmla="*/ 7 h 510"/>
                <a:gd name="T72" fmla="*/ 18 w 383"/>
                <a:gd name="T73" fmla="*/ 7 h 510"/>
                <a:gd name="T74" fmla="*/ 19 w 383"/>
                <a:gd name="T75" fmla="*/ 7 h 510"/>
                <a:gd name="T76" fmla="*/ 20 w 383"/>
                <a:gd name="T77" fmla="*/ 7 h 510"/>
                <a:gd name="T78" fmla="*/ 21 w 383"/>
                <a:gd name="T79" fmla="*/ 7 h 510"/>
                <a:gd name="T80" fmla="*/ 23 w 383"/>
                <a:gd name="T81" fmla="*/ 7 h 510"/>
                <a:gd name="T82" fmla="*/ 24 w 383"/>
                <a:gd name="T83" fmla="*/ 7 h 510"/>
                <a:gd name="T84" fmla="*/ 24 w 383"/>
                <a:gd name="T85" fmla="*/ 8 h 510"/>
                <a:gd name="T86" fmla="*/ 28 w 383"/>
                <a:gd name="T87" fmla="*/ 10 h 510"/>
                <a:gd name="T88" fmla="*/ 28 w 383"/>
                <a:gd name="T89" fmla="*/ 10 h 510"/>
                <a:gd name="T90" fmla="*/ 27 w 383"/>
                <a:gd name="T91" fmla="*/ 11 h 510"/>
                <a:gd name="T92" fmla="*/ 27 w 383"/>
                <a:gd name="T93" fmla="*/ 11 h 510"/>
                <a:gd name="T94" fmla="*/ 28 w 383"/>
                <a:gd name="T95" fmla="*/ 12 h 510"/>
                <a:gd name="T96" fmla="*/ 27 w 383"/>
                <a:gd name="T97" fmla="*/ 12 h 510"/>
                <a:gd name="T98" fmla="*/ 24 w 383"/>
                <a:gd name="T99" fmla="*/ 12 h 510"/>
                <a:gd name="T100" fmla="*/ 23 w 383"/>
                <a:gd name="T101" fmla="*/ 13 h 510"/>
                <a:gd name="T102" fmla="*/ 18 w 383"/>
                <a:gd name="T103" fmla="*/ 13 h 51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83"/>
                <a:gd name="T157" fmla="*/ 0 h 510"/>
                <a:gd name="T158" fmla="*/ 383 w 383"/>
                <a:gd name="T159" fmla="*/ 510 h 51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83" h="510">
                  <a:moveTo>
                    <a:pt x="176" y="470"/>
                  </a:moveTo>
                  <a:lnTo>
                    <a:pt x="171" y="466"/>
                  </a:lnTo>
                  <a:lnTo>
                    <a:pt x="165" y="463"/>
                  </a:lnTo>
                  <a:lnTo>
                    <a:pt x="163" y="459"/>
                  </a:lnTo>
                  <a:lnTo>
                    <a:pt x="159" y="455"/>
                  </a:lnTo>
                  <a:lnTo>
                    <a:pt x="156" y="450"/>
                  </a:lnTo>
                  <a:lnTo>
                    <a:pt x="154" y="446"/>
                  </a:lnTo>
                  <a:lnTo>
                    <a:pt x="152" y="442"/>
                  </a:lnTo>
                  <a:lnTo>
                    <a:pt x="150" y="436"/>
                  </a:lnTo>
                  <a:lnTo>
                    <a:pt x="144" y="421"/>
                  </a:lnTo>
                  <a:lnTo>
                    <a:pt x="143" y="408"/>
                  </a:lnTo>
                  <a:lnTo>
                    <a:pt x="141" y="401"/>
                  </a:lnTo>
                  <a:lnTo>
                    <a:pt x="135" y="387"/>
                  </a:lnTo>
                  <a:lnTo>
                    <a:pt x="126" y="371"/>
                  </a:lnTo>
                  <a:lnTo>
                    <a:pt x="118" y="354"/>
                  </a:lnTo>
                  <a:lnTo>
                    <a:pt x="111" y="337"/>
                  </a:lnTo>
                  <a:lnTo>
                    <a:pt x="103" y="322"/>
                  </a:lnTo>
                  <a:lnTo>
                    <a:pt x="99" y="312"/>
                  </a:lnTo>
                  <a:lnTo>
                    <a:pt x="96" y="308"/>
                  </a:lnTo>
                  <a:lnTo>
                    <a:pt x="94" y="301"/>
                  </a:lnTo>
                  <a:lnTo>
                    <a:pt x="92" y="295"/>
                  </a:lnTo>
                  <a:lnTo>
                    <a:pt x="88" y="288"/>
                  </a:lnTo>
                  <a:lnTo>
                    <a:pt x="84" y="282"/>
                  </a:lnTo>
                  <a:lnTo>
                    <a:pt x="73" y="267"/>
                  </a:lnTo>
                  <a:lnTo>
                    <a:pt x="64" y="252"/>
                  </a:lnTo>
                  <a:lnTo>
                    <a:pt x="50" y="237"/>
                  </a:lnTo>
                  <a:lnTo>
                    <a:pt x="39" y="224"/>
                  </a:lnTo>
                  <a:lnTo>
                    <a:pt x="28" y="213"/>
                  </a:lnTo>
                  <a:lnTo>
                    <a:pt x="20" y="203"/>
                  </a:lnTo>
                  <a:lnTo>
                    <a:pt x="17" y="199"/>
                  </a:lnTo>
                  <a:lnTo>
                    <a:pt x="13" y="196"/>
                  </a:lnTo>
                  <a:lnTo>
                    <a:pt x="11" y="192"/>
                  </a:lnTo>
                  <a:lnTo>
                    <a:pt x="11" y="190"/>
                  </a:lnTo>
                  <a:lnTo>
                    <a:pt x="9" y="184"/>
                  </a:lnTo>
                  <a:lnTo>
                    <a:pt x="9" y="181"/>
                  </a:lnTo>
                  <a:lnTo>
                    <a:pt x="9" y="177"/>
                  </a:lnTo>
                  <a:lnTo>
                    <a:pt x="9" y="175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3" y="169"/>
                  </a:lnTo>
                  <a:lnTo>
                    <a:pt x="13" y="166"/>
                  </a:lnTo>
                  <a:lnTo>
                    <a:pt x="11" y="164"/>
                  </a:lnTo>
                  <a:lnTo>
                    <a:pt x="9" y="162"/>
                  </a:lnTo>
                  <a:lnTo>
                    <a:pt x="7" y="158"/>
                  </a:lnTo>
                  <a:lnTo>
                    <a:pt x="1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7"/>
                  </a:lnTo>
                  <a:lnTo>
                    <a:pt x="1" y="143"/>
                  </a:lnTo>
                  <a:lnTo>
                    <a:pt x="3" y="141"/>
                  </a:lnTo>
                  <a:lnTo>
                    <a:pt x="5" y="135"/>
                  </a:lnTo>
                  <a:lnTo>
                    <a:pt x="9" y="132"/>
                  </a:lnTo>
                  <a:lnTo>
                    <a:pt x="13" y="130"/>
                  </a:lnTo>
                  <a:lnTo>
                    <a:pt x="17" y="130"/>
                  </a:lnTo>
                  <a:lnTo>
                    <a:pt x="18" y="130"/>
                  </a:lnTo>
                  <a:lnTo>
                    <a:pt x="22" y="130"/>
                  </a:lnTo>
                  <a:lnTo>
                    <a:pt x="28" y="132"/>
                  </a:lnTo>
                  <a:lnTo>
                    <a:pt x="35" y="137"/>
                  </a:lnTo>
                  <a:lnTo>
                    <a:pt x="56" y="135"/>
                  </a:lnTo>
                  <a:lnTo>
                    <a:pt x="58" y="139"/>
                  </a:lnTo>
                  <a:lnTo>
                    <a:pt x="60" y="141"/>
                  </a:lnTo>
                  <a:lnTo>
                    <a:pt x="62" y="141"/>
                  </a:lnTo>
                  <a:lnTo>
                    <a:pt x="64" y="143"/>
                  </a:lnTo>
                  <a:lnTo>
                    <a:pt x="65" y="143"/>
                  </a:lnTo>
                  <a:lnTo>
                    <a:pt x="67" y="143"/>
                  </a:lnTo>
                  <a:lnTo>
                    <a:pt x="67" y="141"/>
                  </a:lnTo>
                  <a:lnTo>
                    <a:pt x="69" y="141"/>
                  </a:lnTo>
                  <a:lnTo>
                    <a:pt x="75" y="135"/>
                  </a:lnTo>
                  <a:lnTo>
                    <a:pt x="79" y="132"/>
                  </a:lnTo>
                  <a:lnTo>
                    <a:pt x="80" y="130"/>
                  </a:lnTo>
                  <a:lnTo>
                    <a:pt x="82" y="126"/>
                  </a:lnTo>
                  <a:lnTo>
                    <a:pt x="84" y="122"/>
                  </a:lnTo>
                  <a:lnTo>
                    <a:pt x="86" y="119"/>
                  </a:lnTo>
                  <a:lnTo>
                    <a:pt x="86" y="113"/>
                  </a:lnTo>
                  <a:lnTo>
                    <a:pt x="88" y="109"/>
                  </a:lnTo>
                  <a:lnTo>
                    <a:pt x="90" y="105"/>
                  </a:lnTo>
                  <a:lnTo>
                    <a:pt x="92" y="102"/>
                  </a:lnTo>
                  <a:lnTo>
                    <a:pt x="94" y="100"/>
                  </a:lnTo>
                  <a:lnTo>
                    <a:pt x="96" y="98"/>
                  </a:lnTo>
                  <a:lnTo>
                    <a:pt x="99" y="98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8" y="96"/>
                  </a:lnTo>
                  <a:lnTo>
                    <a:pt x="126" y="94"/>
                  </a:lnTo>
                  <a:lnTo>
                    <a:pt x="133" y="88"/>
                  </a:lnTo>
                  <a:lnTo>
                    <a:pt x="141" y="85"/>
                  </a:lnTo>
                  <a:lnTo>
                    <a:pt x="146" y="77"/>
                  </a:lnTo>
                  <a:lnTo>
                    <a:pt x="152" y="71"/>
                  </a:lnTo>
                  <a:lnTo>
                    <a:pt x="158" y="66"/>
                  </a:lnTo>
                  <a:lnTo>
                    <a:pt x="163" y="58"/>
                  </a:lnTo>
                  <a:lnTo>
                    <a:pt x="167" y="53"/>
                  </a:lnTo>
                  <a:lnTo>
                    <a:pt x="171" y="45"/>
                  </a:lnTo>
                  <a:lnTo>
                    <a:pt x="173" y="40"/>
                  </a:lnTo>
                  <a:lnTo>
                    <a:pt x="176" y="32"/>
                  </a:lnTo>
                  <a:lnTo>
                    <a:pt x="178" y="26"/>
                  </a:lnTo>
                  <a:lnTo>
                    <a:pt x="178" y="23"/>
                  </a:lnTo>
                  <a:lnTo>
                    <a:pt x="178" y="17"/>
                  </a:lnTo>
                  <a:lnTo>
                    <a:pt x="176" y="11"/>
                  </a:lnTo>
                  <a:lnTo>
                    <a:pt x="176" y="8"/>
                  </a:lnTo>
                  <a:lnTo>
                    <a:pt x="175" y="0"/>
                  </a:lnTo>
                  <a:lnTo>
                    <a:pt x="182" y="4"/>
                  </a:lnTo>
                  <a:lnTo>
                    <a:pt x="188" y="6"/>
                  </a:lnTo>
                  <a:lnTo>
                    <a:pt x="195" y="9"/>
                  </a:lnTo>
                  <a:lnTo>
                    <a:pt x="201" y="11"/>
                  </a:lnTo>
                  <a:lnTo>
                    <a:pt x="210" y="15"/>
                  </a:lnTo>
                  <a:lnTo>
                    <a:pt x="231" y="19"/>
                  </a:lnTo>
                  <a:lnTo>
                    <a:pt x="242" y="24"/>
                  </a:lnTo>
                  <a:lnTo>
                    <a:pt x="252" y="30"/>
                  </a:lnTo>
                  <a:lnTo>
                    <a:pt x="257" y="34"/>
                  </a:lnTo>
                  <a:lnTo>
                    <a:pt x="261" y="36"/>
                  </a:lnTo>
                  <a:lnTo>
                    <a:pt x="265" y="40"/>
                  </a:lnTo>
                  <a:lnTo>
                    <a:pt x="267" y="43"/>
                  </a:lnTo>
                  <a:lnTo>
                    <a:pt x="267" y="47"/>
                  </a:lnTo>
                  <a:lnTo>
                    <a:pt x="267" y="53"/>
                  </a:lnTo>
                  <a:lnTo>
                    <a:pt x="269" y="58"/>
                  </a:lnTo>
                  <a:lnTo>
                    <a:pt x="270" y="60"/>
                  </a:lnTo>
                  <a:lnTo>
                    <a:pt x="272" y="64"/>
                  </a:lnTo>
                  <a:lnTo>
                    <a:pt x="274" y="66"/>
                  </a:lnTo>
                  <a:lnTo>
                    <a:pt x="278" y="68"/>
                  </a:lnTo>
                  <a:lnTo>
                    <a:pt x="282" y="71"/>
                  </a:lnTo>
                  <a:lnTo>
                    <a:pt x="287" y="73"/>
                  </a:lnTo>
                  <a:lnTo>
                    <a:pt x="293" y="73"/>
                  </a:lnTo>
                  <a:lnTo>
                    <a:pt x="301" y="73"/>
                  </a:lnTo>
                  <a:lnTo>
                    <a:pt x="304" y="73"/>
                  </a:lnTo>
                  <a:lnTo>
                    <a:pt x="316" y="75"/>
                  </a:lnTo>
                  <a:lnTo>
                    <a:pt x="329" y="75"/>
                  </a:lnTo>
                  <a:lnTo>
                    <a:pt x="336" y="77"/>
                  </a:lnTo>
                  <a:lnTo>
                    <a:pt x="338" y="77"/>
                  </a:lnTo>
                  <a:lnTo>
                    <a:pt x="340" y="79"/>
                  </a:lnTo>
                  <a:lnTo>
                    <a:pt x="342" y="81"/>
                  </a:lnTo>
                  <a:lnTo>
                    <a:pt x="344" y="83"/>
                  </a:lnTo>
                  <a:lnTo>
                    <a:pt x="346" y="88"/>
                  </a:lnTo>
                  <a:lnTo>
                    <a:pt x="348" y="90"/>
                  </a:lnTo>
                  <a:lnTo>
                    <a:pt x="334" y="122"/>
                  </a:lnTo>
                  <a:lnTo>
                    <a:pt x="349" y="124"/>
                  </a:lnTo>
                  <a:lnTo>
                    <a:pt x="348" y="135"/>
                  </a:lnTo>
                  <a:lnTo>
                    <a:pt x="334" y="135"/>
                  </a:lnTo>
                  <a:lnTo>
                    <a:pt x="333" y="135"/>
                  </a:lnTo>
                  <a:lnTo>
                    <a:pt x="327" y="132"/>
                  </a:lnTo>
                  <a:lnTo>
                    <a:pt x="323" y="132"/>
                  </a:lnTo>
                  <a:lnTo>
                    <a:pt x="319" y="132"/>
                  </a:lnTo>
                  <a:lnTo>
                    <a:pt x="317" y="134"/>
                  </a:lnTo>
                  <a:lnTo>
                    <a:pt x="316" y="134"/>
                  </a:lnTo>
                  <a:lnTo>
                    <a:pt x="316" y="135"/>
                  </a:lnTo>
                  <a:lnTo>
                    <a:pt x="312" y="135"/>
                  </a:lnTo>
                  <a:lnTo>
                    <a:pt x="308" y="137"/>
                  </a:lnTo>
                  <a:lnTo>
                    <a:pt x="301" y="137"/>
                  </a:lnTo>
                  <a:lnTo>
                    <a:pt x="291" y="141"/>
                  </a:lnTo>
                  <a:lnTo>
                    <a:pt x="287" y="143"/>
                  </a:lnTo>
                  <a:lnTo>
                    <a:pt x="282" y="145"/>
                  </a:lnTo>
                  <a:lnTo>
                    <a:pt x="278" y="147"/>
                  </a:lnTo>
                  <a:lnTo>
                    <a:pt x="274" y="150"/>
                  </a:lnTo>
                  <a:lnTo>
                    <a:pt x="270" y="154"/>
                  </a:lnTo>
                  <a:lnTo>
                    <a:pt x="267" y="158"/>
                  </a:lnTo>
                  <a:lnTo>
                    <a:pt x="263" y="162"/>
                  </a:lnTo>
                  <a:lnTo>
                    <a:pt x="261" y="167"/>
                  </a:lnTo>
                  <a:lnTo>
                    <a:pt x="261" y="171"/>
                  </a:lnTo>
                  <a:lnTo>
                    <a:pt x="259" y="177"/>
                  </a:lnTo>
                  <a:lnTo>
                    <a:pt x="257" y="181"/>
                  </a:lnTo>
                  <a:lnTo>
                    <a:pt x="257" y="186"/>
                  </a:lnTo>
                  <a:lnTo>
                    <a:pt x="255" y="190"/>
                  </a:lnTo>
                  <a:lnTo>
                    <a:pt x="254" y="192"/>
                  </a:lnTo>
                  <a:lnTo>
                    <a:pt x="252" y="194"/>
                  </a:lnTo>
                  <a:lnTo>
                    <a:pt x="248" y="196"/>
                  </a:lnTo>
                  <a:lnTo>
                    <a:pt x="244" y="201"/>
                  </a:lnTo>
                  <a:lnTo>
                    <a:pt x="240" y="209"/>
                  </a:lnTo>
                  <a:lnTo>
                    <a:pt x="238" y="213"/>
                  </a:lnTo>
                  <a:lnTo>
                    <a:pt x="238" y="218"/>
                  </a:lnTo>
                  <a:lnTo>
                    <a:pt x="237" y="222"/>
                  </a:lnTo>
                  <a:lnTo>
                    <a:pt x="237" y="228"/>
                  </a:lnTo>
                  <a:lnTo>
                    <a:pt x="237" y="233"/>
                  </a:lnTo>
                  <a:lnTo>
                    <a:pt x="238" y="241"/>
                  </a:lnTo>
                  <a:lnTo>
                    <a:pt x="238" y="248"/>
                  </a:lnTo>
                  <a:lnTo>
                    <a:pt x="242" y="254"/>
                  </a:lnTo>
                  <a:lnTo>
                    <a:pt x="244" y="260"/>
                  </a:lnTo>
                  <a:lnTo>
                    <a:pt x="248" y="267"/>
                  </a:lnTo>
                  <a:lnTo>
                    <a:pt x="250" y="271"/>
                  </a:lnTo>
                  <a:lnTo>
                    <a:pt x="250" y="275"/>
                  </a:lnTo>
                  <a:lnTo>
                    <a:pt x="250" y="277"/>
                  </a:lnTo>
                  <a:lnTo>
                    <a:pt x="250" y="278"/>
                  </a:lnTo>
                  <a:lnTo>
                    <a:pt x="248" y="278"/>
                  </a:lnTo>
                  <a:lnTo>
                    <a:pt x="246" y="278"/>
                  </a:lnTo>
                  <a:lnTo>
                    <a:pt x="250" y="278"/>
                  </a:lnTo>
                  <a:lnTo>
                    <a:pt x="257" y="277"/>
                  </a:lnTo>
                  <a:lnTo>
                    <a:pt x="261" y="277"/>
                  </a:lnTo>
                  <a:lnTo>
                    <a:pt x="267" y="277"/>
                  </a:lnTo>
                  <a:lnTo>
                    <a:pt x="269" y="278"/>
                  </a:lnTo>
                  <a:lnTo>
                    <a:pt x="270" y="280"/>
                  </a:lnTo>
                  <a:lnTo>
                    <a:pt x="270" y="282"/>
                  </a:lnTo>
                  <a:lnTo>
                    <a:pt x="272" y="284"/>
                  </a:lnTo>
                  <a:lnTo>
                    <a:pt x="276" y="286"/>
                  </a:lnTo>
                  <a:lnTo>
                    <a:pt x="278" y="286"/>
                  </a:lnTo>
                  <a:lnTo>
                    <a:pt x="284" y="288"/>
                  </a:lnTo>
                  <a:lnTo>
                    <a:pt x="299" y="290"/>
                  </a:lnTo>
                  <a:lnTo>
                    <a:pt x="302" y="290"/>
                  </a:lnTo>
                  <a:lnTo>
                    <a:pt x="306" y="288"/>
                  </a:lnTo>
                  <a:lnTo>
                    <a:pt x="316" y="282"/>
                  </a:lnTo>
                  <a:lnTo>
                    <a:pt x="319" y="280"/>
                  </a:lnTo>
                  <a:lnTo>
                    <a:pt x="325" y="277"/>
                  </a:lnTo>
                  <a:lnTo>
                    <a:pt x="325" y="275"/>
                  </a:lnTo>
                  <a:lnTo>
                    <a:pt x="327" y="275"/>
                  </a:lnTo>
                  <a:lnTo>
                    <a:pt x="329" y="271"/>
                  </a:lnTo>
                  <a:lnTo>
                    <a:pt x="329" y="269"/>
                  </a:lnTo>
                  <a:lnTo>
                    <a:pt x="327" y="324"/>
                  </a:lnTo>
                  <a:lnTo>
                    <a:pt x="329" y="327"/>
                  </a:lnTo>
                  <a:lnTo>
                    <a:pt x="333" y="329"/>
                  </a:lnTo>
                  <a:lnTo>
                    <a:pt x="334" y="331"/>
                  </a:lnTo>
                  <a:lnTo>
                    <a:pt x="338" y="331"/>
                  </a:lnTo>
                  <a:lnTo>
                    <a:pt x="344" y="333"/>
                  </a:lnTo>
                  <a:lnTo>
                    <a:pt x="348" y="333"/>
                  </a:lnTo>
                  <a:lnTo>
                    <a:pt x="357" y="333"/>
                  </a:lnTo>
                  <a:lnTo>
                    <a:pt x="378" y="367"/>
                  </a:lnTo>
                  <a:lnTo>
                    <a:pt x="378" y="369"/>
                  </a:lnTo>
                  <a:lnTo>
                    <a:pt x="380" y="371"/>
                  </a:lnTo>
                  <a:lnTo>
                    <a:pt x="380" y="372"/>
                  </a:lnTo>
                  <a:lnTo>
                    <a:pt x="380" y="374"/>
                  </a:lnTo>
                  <a:lnTo>
                    <a:pt x="380" y="380"/>
                  </a:lnTo>
                  <a:lnTo>
                    <a:pt x="380" y="386"/>
                  </a:lnTo>
                  <a:lnTo>
                    <a:pt x="378" y="391"/>
                  </a:lnTo>
                  <a:lnTo>
                    <a:pt x="374" y="404"/>
                  </a:lnTo>
                  <a:lnTo>
                    <a:pt x="372" y="412"/>
                  </a:lnTo>
                  <a:lnTo>
                    <a:pt x="372" y="421"/>
                  </a:lnTo>
                  <a:lnTo>
                    <a:pt x="372" y="425"/>
                  </a:lnTo>
                  <a:lnTo>
                    <a:pt x="372" y="427"/>
                  </a:lnTo>
                  <a:lnTo>
                    <a:pt x="374" y="431"/>
                  </a:lnTo>
                  <a:lnTo>
                    <a:pt x="374" y="433"/>
                  </a:lnTo>
                  <a:lnTo>
                    <a:pt x="376" y="436"/>
                  </a:lnTo>
                  <a:lnTo>
                    <a:pt x="381" y="444"/>
                  </a:lnTo>
                  <a:lnTo>
                    <a:pt x="381" y="446"/>
                  </a:lnTo>
                  <a:lnTo>
                    <a:pt x="383" y="448"/>
                  </a:lnTo>
                  <a:lnTo>
                    <a:pt x="383" y="451"/>
                  </a:lnTo>
                  <a:lnTo>
                    <a:pt x="383" y="453"/>
                  </a:lnTo>
                  <a:lnTo>
                    <a:pt x="381" y="455"/>
                  </a:lnTo>
                  <a:lnTo>
                    <a:pt x="380" y="459"/>
                  </a:lnTo>
                  <a:lnTo>
                    <a:pt x="378" y="461"/>
                  </a:lnTo>
                  <a:lnTo>
                    <a:pt x="376" y="465"/>
                  </a:lnTo>
                  <a:lnTo>
                    <a:pt x="370" y="466"/>
                  </a:lnTo>
                  <a:lnTo>
                    <a:pt x="355" y="470"/>
                  </a:lnTo>
                  <a:lnTo>
                    <a:pt x="348" y="474"/>
                  </a:lnTo>
                  <a:lnTo>
                    <a:pt x="340" y="476"/>
                  </a:lnTo>
                  <a:lnTo>
                    <a:pt x="336" y="480"/>
                  </a:lnTo>
                  <a:lnTo>
                    <a:pt x="334" y="482"/>
                  </a:lnTo>
                  <a:lnTo>
                    <a:pt x="331" y="485"/>
                  </a:lnTo>
                  <a:lnTo>
                    <a:pt x="329" y="487"/>
                  </a:lnTo>
                  <a:lnTo>
                    <a:pt x="325" y="489"/>
                  </a:lnTo>
                  <a:lnTo>
                    <a:pt x="317" y="493"/>
                  </a:lnTo>
                  <a:lnTo>
                    <a:pt x="310" y="497"/>
                  </a:lnTo>
                  <a:lnTo>
                    <a:pt x="299" y="500"/>
                  </a:lnTo>
                  <a:lnTo>
                    <a:pt x="282" y="506"/>
                  </a:lnTo>
                  <a:lnTo>
                    <a:pt x="274" y="510"/>
                  </a:lnTo>
                  <a:lnTo>
                    <a:pt x="255" y="510"/>
                  </a:lnTo>
                  <a:lnTo>
                    <a:pt x="248" y="506"/>
                  </a:lnTo>
                  <a:lnTo>
                    <a:pt x="231" y="497"/>
                  </a:lnTo>
                  <a:lnTo>
                    <a:pt x="212" y="485"/>
                  </a:lnTo>
                  <a:lnTo>
                    <a:pt x="199" y="478"/>
                  </a:lnTo>
                  <a:lnTo>
                    <a:pt x="176" y="47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3" name="Freeform 562"/>
            <p:cNvSpPr>
              <a:spLocks/>
            </p:cNvSpPr>
            <p:nvPr/>
          </p:nvSpPr>
          <p:spPr bwMode="auto">
            <a:xfrm>
              <a:off x="4665" y="2700"/>
              <a:ext cx="196" cy="145"/>
            </a:xfrm>
            <a:custGeom>
              <a:avLst/>
              <a:gdLst>
                <a:gd name="T0" fmla="*/ 26 w 380"/>
                <a:gd name="T1" fmla="*/ 3 h 361"/>
                <a:gd name="T2" fmla="*/ 24 w 380"/>
                <a:gd name="T3" fmla="*/ 2 h 361"/>
                <a:gd name="T4" fmla="*/ 23 w 380"/>
                <a:gd name="T5" fmla="*/ 2 h 361"/>
                <a:gd name="T6" fmla="*/ 21 w 380"/>
                <a:gd name="T7" fmla="*/ 1 h 361"/>
                <a:gd name="T8" fmla="*/ 20 w 380"/>
                <a:gd name="T9" fmla="*/ 1 h 361"/>
                <a:gd name="T10" fmla="*/ 17 w 380"/>
                <a:gd name="T11" fmla="*/ 2 h 361"/>
                <a:gd name="T12" fmla="*/ 15 w 380"/>
                <a:gd name="T13" fmla="*/ 2 h 361"/>
                <a:gd name="T14" fmla="*/ 12 w 380"/>
                <a:gd name="T15" fmla="*/ 2 h 361"/>
                <a:gd name="T16" fmla="*/ 11 w 380"/>
                <a:gd name="T17" fmla="*/ 2 h 361"/>
                <a:gd name="T18" fmla="*/ 10 w 380"/>
                <a:gd name="T19" fmla="*/ 1 h 361"/>
                <a:gd name="T20" fmla="*/ 9 w 380"/>
                <a:gd name="T21" fmla="*/ 1 h 361"/>
                <a:gd name="T22" fmla="*/ 7 w 380"/>
                <a:gd name="T23" fmla="*/ 0 h 361"/>
                <a:gd name="T24" fmla="*/ 7 w 380"/>
                <a:gd name="T25" fmla="*/ 0 h 361"/>
                <a:gd name="T26" fmla="*/ 6 w 380"/>
                <a:gd name="T27" fmla="*/ 0 h 361"/>
                <a:gd name="T28" fmla="*/ 7 w 380"/>
                <a:gd name="T29" fmla="*/ 0 h 361"/>
                <a:gd name="T30" fmla="*/ 6 w 380"/>
                <a:gd name="T31" fmla="*/ 0 h 361"/>
                <a:gd name="T32" fmla="*/ 6 w 380"/>
                <a:gd name="T33" fmla="*/ 0 h 361"/>
                <a:gd name="T34" fmla="*/ 6 w 380"/>
                <a:gd name="T35" fmla="*/ 0 h 361"/>
                <a:gd name="T36" fmla="*/ 6 w 380"/>
                <a:gd name="T37" fmla="*/ 0 h 361"/>
                <a:gd name="T38" fmla="*/ 6 w 380"/>
                <a:gd name="T39" fmla="*/ 0 h 361"/>
                <a:gd name="T40" fmla="*/ 6 w 380"/>
                <a:gd name="T41" fmla="*/ 1 h 361"/>
                <a:gd name="T42" fmla="*/ 6 w 380"/>
                <a:gd name="T43" fmla="*/ 1 h 361"/>
                <a:gd name="T44" fmla="*/ 6 w 380"/>
                <a:gd name="T45" fmla="*/ 1 h 361"/>
                <a:gd name="T46" fmla="*/ 5 w 380"/>
                <a:gd name="T47" fmla="*/ 1 h 361"/>
                <a:gd name="T48" fmla="*/ 5 w 380"/>
                <a:gd name="T49" fmla="*/ 1 h 361"/>
                <a:gd name="T50" fmla="*/ 5 w 380"/>
                <a:gd name="T51" fmla="*/ 1 h 361"/>
                <a:gd name="T52" fmla="*/ 5 w 380"/>
                <a:gd name="T53" fmla="*/ 1 h 361"/>
                <a:gd name="T54" fmla="*/ 5 w 380"/>
                <a:gd name="T55" fmla="*/ 0 h 361"/>
                <a:gd name="T56" fmla="*/ 4 w 380"/>
                <a:gd name="T57" fmla="*/ 0 h 361"/>
                <a:gd name="T58" fmla="*/ 3 w 380"/>
                <a:gd name="T59" fmla="*/ 1 h 361"/>
                <a:gd name="T60" fmla="*/ 1 w 380"/>
                <a:gd name="T61" fmla="*/ 2 h 361"/>
                <a:gd name="T62" fmla="*/ 1 w 380"/>
                <a:gd name="T63" fmla="*/ 2 h 361"/>
                <a:gd name="T64" fmla="*/ 1 w 380"/>
                <a:gd name="T65" fmla="*/ 2 h 361"/>
                <a:gd name="T66" fmla="*/ 1 w 380"/>
                <a:gd name="T67" fmla="*/ 3 h 361"/>
                <a:gd name="T68" fmla="*/ 1 w 380"/>
                <a:gd name="T69" fmla="*/ 3 h 361"/>
                <a:gd name="T70" fmla="*/ 1 w 380"/>
                <a:gd name="T71" fmla="*/ 4 h 361"/>
                <a:gd name="T72" fmla="*/ 1 w 380"/>
                <a:gd name="T73" fmla="*/ 4 h 361"/>
                <a:gd name="T74" fmla="*/ 2 w 380"/>
                <a:gd name="T75" fmla="*/ 5 h 361"/>
                <a:gd name="T76" fmla="*/ 7 w 380"/>
                <a:gd name="T77" fmla="*/ 5 h 361"/>
                <a:gd name="T78" fmla="*/ 9 w 380"/>
                <a:gd name="T79" fmla="*/ 5 h 361"/>
                <a:gd name="T80" fmla="*/ 10 w 380"/>
                <a:gd name="T81" fmla="*/ 5 h 361"/>
                <a:gd name="T82" fmla="*/ 10 w 380"/>
                <a:gd name="T83" fmla="*/ 5 h 361"/>
                <a:gd name="T84" fmla="*/ 10 w 380"/>
                <a:gd name="T85" fmla="*/ 6 h 361"/>
                <a:gd name="T86" fmla="*/ 9 w 380"/>
                <a:gd name="T87" fmla="*/ 6 h 361"/>
                <a:gd name="T88" fmla="*/ 9 w 380"/>
                <a:gd name="T89" fmla="*/ 6 h 361"/>
                <a:gd name="T90" fmla="*/ 10 w 380"/>
                <a:gd name="T91" fmla="*/ 7 h 361"/>
                <a:gd name="T92" fmla="*/ 10 w 380"/>
                <a:gd name="T93" fmla="*/ 8 h 361"/>
                <a:gd name="T94" fmla="*/ 12 w 380"/>
                <a:gd name="T95" fmla="*/ 9 h 361"/>
                <a:gd name="T96" fmla="*/ 19 w 380"/>
                <a:gd name="T97" fmla="*/ 8 h 361"/>
                <a:gd name="T98" fmla="*/ 18 w 380"/>
                <a:gd name="T99" fmla="*/ 8 h 361"/>
                <a:gd name="T100" fmla="*/ 17 w 380"/>
                <a:gd name="T101" fmla="*/ 8 h 361"/>
                <a:gd name="T102" fmla="*/ 17 w 380"/>
                <a:gd name="T103" fmla="*/ 7 h 361"/>
                <a:gd name="T104" fmla="*/ 17 w 380"/>
                <a:gd name="T105" fmla="*/ 7 h 361"/>
                <a:gd name="T106" fmla="*/ 16 w 380"/>
                <a:gd name="T107" fmla="*/ 7 h 361"/>
                <a:gd name="T108" fmla="*/ 17 w 380"/>
                <a:gd name="T109" fmla="*/ 6 h 361"/>
                <a:gd name="T110" fmla="*/ 22 w 380"/>
                <a:gd name="T111" fmla="*/ 7 h 361"/>
                <a:gd name="T112" fmla="*/ 24 w 380"/>
                <a:gd name="T113" fmla="*/ 6 h 361"/>
                <a:gd name="T114" fmla="*/ 25 w 380"/>
                <a:gd name="T115" fmla="*/ 6 h 361"/>
                <a:gd name="T116" fmla="*/ 25 w 380"/>
                <a:gd name="T117" fmla="*/ 6 h 361"/>
                <a:gd name="T118" fmla="*/ 24 w 380"/>
                <a:gd name="T119" fmla="*/ 5 h 361"/>
                <a:gd name="T120" fmla="*/ 24 w 380"/>
                <a:gd name="T121" fmla="*/ 4 h 361"/>
                <a:gd name="T122" fmla="*/ 25 w 380"/>
                <a:gd name="T123" fmla="*/ 4 h 361"/>
                <a:gd name="T124" fmla="*/ 27 w 380"/>
                <a:gd name="T125" fmla="*/ 3 h 36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0"/>
                <a:gd name="T190" fmla="*/ 0 h 361"/>
                <a:gd name="T191" fmla="*/ 380 w 380"/>
                <a:gd name="T192" fmla="*/ 361 h 36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0" h="361">
                  <a:moveTo>
                    <a:pt x="380" y="120"/>
                  </a:moveTo>
                  <a:lnTo>
                    <a:pt x="374" y="115"/>
                  </a:lnTo>
                  <a:lnTo>
                    <a:pt x="369" y="111"/>
                  </a:lnTo>
                  <a:lnTo>
                    <a:pt x="365" y="107"/>
                  </a:lnTo>
                  <a:lnTo>
                    <a:pt x="361" y="105"/>
                  </a:lnTo>
                  <a:lnTo>
                    <a:pt x="355" y="100"/>
                  </a:lnTo>
                  <a:lnTo>
                    <a:pt x="346" y="90"/>
                  </a:lnTo>
                  <a:lnTo>
                    <a:pt x="342" y="88"/>
                  </a:lnTo>
                  <a:lnTo>
                    <a:pt x="338" y="86"/>
                  </a:lnTo>
                  <a:lnTo>
                    <a:pt x="333" y="83"/>
                  </a:lnTo>
                  <a:lnTo>
                    <a:pt x="329" y="81"/>
                  </a:lnTo>
                  <a:lnTo>
                    <a:pt x="318" y="75"/>
                  </a:lnTo>
                  <a:lnTo>
                    <a:pt x="310" y="73"/>
                  </a:lnTo>
                  <a:lnTo>
                    <a:pt x="305" y="68"/>
                  </a:lnTo>
                  <a:lnTo>
                    <a:pt x="295" y="60"/>
                  </a:lnTo>
                  <a:lnTo>
                    <a:pt x="288" y="53"/>
                  </a:lnTo>
                  <a:lnTo>
                    <a:pt x="286" y="49"/>
                  </a:lnTo>
                  <a:lnTo>
                    <a:pt x="282" y="49"/>
                  </a:lnTo>
                  <a:lnTo>
                    <a:pt x="276" y="47"/>
                  </a:lnTo>
                  <a:lnTo>
                    <a:pt x="273" y="47"/>
                  </a:lnTo>
                  <a:lnTo>
                    <a:pt x="267" y="47"/>
                  </a:lnTo>
                  <a:lnTo>
                    <a:pt x="258" y="49"/>
                  </a:lnTo>
                  <a:lnTo>
                    <a:pt x="250" y="51"/>
                  </a:lnTo>
                  <a:lnTo>
                    <a:pt x="235" y="55"/>
                  </a:lnTo>
                  <a:lnTo>
                    <a:pt x="229" y="56"/>
                  </a:lnTo>
                  <a:lnTo>
                    <a:pt x="226" y="60"/>
                  </a:lnTo>
                  <a:lnTo>
                    <a:pt x="222" y="62"/>
                  </a:lnTo>
                  <a:lnTo>
                    <a:pt x="216" y="64"/>
                  </a:lnTo>
                  <a:lnTo>
                    <a:pt x="212" y="66"/>
                  </a:lnTo>
                  <a:lnTo>
                    <a:pt x="201" y="68"/>
                  </a:lnTo>
                  <a:lnTo>
                    <a:pt x="192" y="68"/>
                  </a:lnTo>
                  <a:lnTo>
                    <a:pt x="177" y="68"/>
                  </a:lnTo>
                  <a:lnTo>
                    <a:pt x="171" y="68"/>
                  </a:lnTo>
                  <a:lnTo>
                    <a:pt x="165" y="66"/>
                  </a:lnTo>
                  <a:lnTo>
                    <a:pt x="162" y="66"/>
                  </a:lnTo>
                  <a:lnTo>
                    <a:pt x="158" y="64"/>
                  </a:lnTo>
                  <a:lnTo>
                    <a:pt x="154" y="62"/>
                  </a:lnTo>
                  <a:lnTo>
                    <a:pt x="149" y="58"/>
                  </a:lnTo>
                  <a:lnTo>
                    <a:pt x="143" y="55"/>
                  </a:lnTo>
                  <a:lnTo>
                    <a:pt x="137" y="47"/>
                  </a:lnTo>
                  <a:lnTo>
                    <a:pt x="135" y="45"/>
                  </a:lnTo>
                  <a:lnTo>
                    <a:pt x="132" y="41"/>
                  </a:lnTo>
                  <a:lnTo>
                    <a:pt x="128" y="39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7" y="30"/>
                  </a:lnTo>
                  <a:lnTo>
                    <a:pt x="113" y="24"/>
                  </a:lnTo>
                  <a:lnTo>
                    <a:pt x="107" y="15"/>
                  </a:lnTo>
                  <a:lnTo>
                    <a:pt x="107" y="13"/>
                  </a:lnTo>
                  <a:lnTo>
                    <a:pt x="105" y="9"/>
                  </a:lnTo>
                  <a:lnTo>
                    <a:pt x="101" y="9"/>
                  </a:lnTo>
                  <a:lnTo>
                    <a:pt x="100" y="7"/>
                  </a:lnTo>
                  <a:lnTo>
                    <a:pt x="98" y="7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92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8" y="4"/>
                  </a:lnTo>
                  <a:lnTo>
                    <a:pt x="90" y="6"/>
                  </a:lnTo>
                  <a:lnTo>
                    <a:pt x="90" y="7"/>
                  </a:lnTo>
                  <a:lnTo>
                    <a:pt x="90" y="9"/>
                  </a:lnTo>
                  <a:lnTo>
                    <a:pt x="88" y="9"/>
                  </a:lnTo>
                  <a:lnTo>
                    <a:pt x="88" y="11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5" y="19"/>
                  </a:lnTo>
                  <a:lnTo>
                    <a:pt x="83" y="21"/>
                  </a:lnTo>
                  <a:lnTo>
                    <a:pt x="83" y="23"/>
                  </a:lnTo>
                  <a:lnTo>
                    <a:pt x="81" y="23"/>
                  </a:lnTo>
                  <a:lnTo>
                    <a:pt x="79" y="23"/>
                  </a:lnTo>
                  <a:lnTo>
                    <a:pt x="77" y="24"/>
                  </a:lnTo>
                  <a:lnTo>
                    <a:pt x="77" y="26"/>
                  </a:lnTo>
                  <a:lnTo>
                    <a:pt x="77" y="28"/>
                  </a:lnTo>
                  <a:lnTo>
                    <a:pt x="77" y="30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6"/>
                  </a:lnTo>
                  <a:lnTo>
                    <a:pt x="79" y="38"/>
                  </a:lnTo>
                  <a:lnTo>
                    <a:pt x="79" y="39"/>
                  </a:lnTo>
                  <a:lnTo>
                    <a:pt x="77" y="39"/>
                  </a:lnTo>
                  <a:lnTo>
                    <a:pt x="73" y="41"/>
                  </a:lnTo>
                  <a:lnTo>
                    <a:pt x="71" y="39"/>
                  </a:lnTo>
                  <a:lnTo>
                    <a:pt x="70" y="39"/>
                  </a:lnTo>
                  <a:lnTo>
                    <a:pt x="70" y="38"/>
                  </a:lnTo>
                  <a:lnTo>
                    <a:pt x="70" y="36"/>
                  </a:lnTo>
                  <a:lnTo>
                    <a:pt x="70" y="34"/>
                  </a:lnTo>
                  <a:lnTo>
                    <a:pt x="71" y="30"/>
                  </a:lnTo>
                  <a:lnTo>
                    <a:pt x="73" y="28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3" y="23"/>
                  </a:lnTo>
                  <a:lnTo>
                    <a:pt x="71" y="19"/>
                  </a:lnTo>
                  <a:lnTo>
                    <a:pt x="70" y="15"/>
                  </a:lnTo>
                  <a:lnTo>
                    <a:pt x="71" y="13"/>
                  </a:lnTo>
                  <a:lnTo>
                    <a:pt x="71" y="9"/>
                  </a:lnTo>
                  <a:lnTo>
                    <a:pt x="64" y="11"/>
                  </a:lnTo>
                  <a:lnTo>
                    <a:pt x="58" y="15"/>
                  </a:lnTo>
                  <a:lnTo>
                    <a:pt x="53" y="19"/>
                  </a:lnTo>
                  <a:lnTo>
                    <a:pt x="49" y="24"/>
                  </a:lnTo>
                  <a:lnTo>
                    <a:pt x="43" y="32"/>
                  </a:lnTo>
                  <a:lnTo>
                    <a:pt x="41" y="34"/>
                  </a:lnTo>
                  <a:lnTo>
                    <a:pt x="36" y="36"/>
                  </a:lnTo>
                  <a:lnTo>
                    <a:pt x="24" y="43"/>
                  </a:lnTo>
                  <a:lnTo>
                    <a:pt x="17" y="47"/>
                  </a:lnTo>
                  <a:lnTo>
                    <a:pt x="11" y="53"/>
                  </a:lnTo>
                  <a:lnTo>
                    <a:pt x="7" y="55"/>
                  </a:lnTo>
                  <a:lnTo>
                    <a:pt x="6" y="56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4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6" y="102"/>
                  </a:lnTo>
                  <a:lnTo>
                    <a:pt x="7" y="105"/>
                  </a:lnTo>
                  <a:lnTo>
                    <a:pt x="7" y="109"/>
                  </a:lnTo>
                  <a:lnTo>
                    <a:pt x="9" y="115"/>
                  </a:lnTo>
                  <a:lnTo>
                    <a:pt x="7" y="122"/>
                  </a:lnTo>
                  <a:lnTo>
                    <a:pt x="7" y="124"/>
                  </a:lnTo>
                  <a:lnTo>
                    <a:pt x="6" y="130"/>
                  </a:lnTo>
                  <a:lnTo>
                    <a:pt x="4" y="137"/>
                  </a:lnTo>
                  <a:lnTo>
                    <a:pt x="2" y="149"/>
                  </a:lnTo>
                  <a:lnTo>
                    <a:pt x="2" y="152"/>
                  </a:lnTo>
                  <a:lnTo>
                    <a:pt x="2" y="158"/>
                  </a:lnTo>
                  <a:lnTo>
                    <a:pt x="4" y="162"/>
                  </a:lnTo>
                  <a:lnTo>
                    <a:pt x="6" y="167"/>
                  </a:lnTo>
                  <a:lnTo>
                    <a:pt x="9" y="171"/>
                  </a:lnTo>
                  <a:lnTo>
                    <a:pt x="13" y="173"/>
                  </a:lnTo>
                  <a:lnTo>
                    <a:pt x="17" y="175"/>
                  </a:lnTo>
                  <a:lnTo>
                    <a:pt x="19" y="177"/>
                  </a:lnTo>
                  <a:lnTo>
                    <a:pt x="22" y="179"/>
                  </a:lnTo>
                  <a:lnTo>
                    <a:pt x="26" y="179"/>
                  </a:lnTo>
                  <a:lnTo>
                    <a:pt x="98" y="188"/>
                  </a:lnTo>
                  <a:lnTo>
                    <a:pt x="103" y="205"/>
                  </a:lnTo>
                  <a:lnTo>
                    <a:pt x="107" y="205"/>
                  </a:lnTo>
                  <a:lnTo>
                    <a:pt x="115" y="205"/>
                  </a:lnTo>
                  <a:lnTo>
                    <a:pt x="117" y="205"/>
                  </a:lnTo>
                  <a:lnTo>
                    <a:pt x="122" y="205"/>
                  </a:lnTo>
                  <a:lnTo>
                    <a:pt x="126" y="205"/>
                  </a:lnTo>
                  <a:lnTo>
                    <a:pt x="130" y="205"/>
                  </a:lnTo>
                  <a:lnTo>
                    <a:pt x="133" y="203"/>
                  </a:lnTo>
                  <a:lnTo>
                    <a:pt x="137" y="201"/>
                  </a:lnTo>
                  <a:lnTo>
                    <a:pt x="139" y="201"/>
                  </a:lnTo>
                  <a:lnTo>
                    <a:pt x="141" y="201"/>
                  </a:lnTo>
                  <a:lnTo>
                    <a:pt x="143" y="201"/>
                  </a:lnTo>
                  <a:lnTo>
                    <a:pt x="143" y="203"/>
                  </a:lnTo>
                  <a:lnTo>
                    <a:pt x="145" y="205"/>
                  </a:lnTo>
                  <a:lnTo>
                    <a:pt x="145" y="207"/>
                  </a:lnTo>
                  <a:lnTo>
                    <a:pt x="145" y="209"/>
                  </a:lnTo>
                  <a:lnTo>
                    <a:pt x="145" y="213"/>
                  </a:lnTo>
                  <a:lnTo>
                    <a:pt x="143" y="213"/>
                  </a:lnTo>
                  <a:lnTo>
                    <a:pt x="141" y="216"/>
                  </a:lnTo>
                  <a:lnTo>
                    <a:pt x="135" y="220"/>
                  </a:lnTo>
                  <a:lnTo>
                    <a:pt x="132" y="226"/>
                  </a:lnTo>
                  <a:lnTo>
                    <a:pt x="130" y="229"/>
                  </a:lnTo>
                  <a:lnTo>
                    <a:pt x="130" y="233"/>
                  </a:lnTo>
                  <a:lnTo>
                    <a:pt x="128" y="239"/>
                  </a:lnTo>
                  <a:lnTo>
                    <a:pt x="128" y="243"/>
                  </a:lnTo>
                  <a:lnTo>
                    <a:pt x="128" y="250"/>
                  </a:lnTo>
                  <a:lnTo>
                    <a:pt x="130" y="256"/>
                  </a:lnTo>
                  <a:lnTo>
                    <a:pt x="132" y="261"/>
                  </a:lnTo>
                  <a:lnTo>
                    <a:pt x="135" y="269"/>
                  </a:lnTo>
                  <a:lnTo>
                    <a:pt x="147" y="275"/>
                  </a:lnTo>
                  <a:lnTo>
                    <a:pt x="132" y="293"/>
                  </a:lnTo>
                  <a:lnTo>
                    <a:pt x="135" y="297"/>
                  </a:lnTo>
                  <a:lnTo>
                    <a:pt x="141" y="310"/>
                  </a:lnTo>
                  <a:lnTo>
                    <a:pt x="143" y="318"/>
                  </a:lnTo>
                  <a:lnTo>
                    <a:pt x="145" y="327"/>
                  </a:lnTo>
                  <a:lnTo>
                    <a:pt x="147" y="335"/>
                  </a:lnTo>
                  <a:lnTo>
                    <a:pt x="147" y="344"/>
                  </a:lnTo>
                  <a:lnTo>
                    <a:pt x="173" y="348"/>
                  </a:lnTo>
                  <a:lnTo>
                    <a:pt x="212" y="361"/>
                  </a:lnTo>
                  <a:lnTo>
                    <a:pt x="252" y="318"/>
                  </a:lnTo>
                  <a:lnTo>
                    <a:pt x="267" y="308"/>
                  </a:lnTo>
                  <a:lnTo>
                    <a:pt x="267" y="291"/>
                  </a:lnTo>
                  <a:lnTo>
                    <a:pt x="263" y="293"/>
                  </a:lnTo>
                  <a:lnTo>
                    <a:pt x="256" y="293"/>
                  </a:lnTo>
                  <a:lnTo>
                    <a:pt x="252" y="293"/>
                  </a:lnTo>
                  <a:lnTo>
                    <a:pt x="250" y="293"/>
                  </a:lnTo>
                  <a:lnTo>
                    <a:pt x="248" y="293"/>
                  </a:lnTo>
                  <a:lnTo>
                    <a:pt x="244" y="291"/>
                  </a:lnTo>
                  <a:lnTo>
                    <a:pt x="244" y="290"/>
                  </a:lnTo>
                  <a:lnTo>
                    <a:pt x="243" y="288"/>
                  </a:lnTo>
                  <a:lnTo>
                    <a:pt x="243" y="286"/>
                  </a:lnTo>
                  <a:lnTo>
                    <a:pt x="243" y="282"/>
                  </a:lnTo>
                  <a:lnTo>
                    <a:pt x="243" y="276"/>
                  </a:lnTo>
                  <a:lnTo>
                    <a:pt x="241" y="273"/>
                  </a:lnTo>
                  <a:lnTo>
                    <a:pt x="241" y="269"/>
                  </a:lnTo>
                  <a:lnTo>
                    <a:pt x="239" y="265"/>
                  </a:lnTo>
                  <a:lnTo>
                    <a:pt x="239" y="263"/>
                  </a:lnTo>
                  <a:lnTo>
                    <a:pt x="237" y="263"/>
                  </a:lnTo>
                  <a:lnTo>
                    <a:pt x="235" y="261"/>
                  </a:lnTo>
                  <a:lnTo>
                    <a:pt x="231" y="260"/>
                  </a:lnTo>
                  <a:lnTo>
                    <a:pt x="226" y="258"/>
                  </a:lnTo>
                  <a:lnTo>
                    <a:pt x="224" y="258"/>
                  </a:lnTo>
                  <a:lnTo>
                    <a:pt x="226" y="248"/>
                  </a:lnTo>
                  <a:lnTo>
                    <a:pt x="231" y="250"/>
                  </a:lnTo>
                  <a:lnTo>
                    <a:pt x="239" y="252"/>
                  </a:lnTo>
                  <a:lnTo>
                    <a:pt x="250" y="256"/>
                  </a:lnTo>
                  <a:lnTo>
                    <a:pt x="271" y="260"/>
                  </a:lnTo>
                  <a:lnTo>
                    <a:pt x="278" y="273"/>
                  </a:lnTo>
                  <a:lnTo>
                    <a:pt x="310" y="269"/>
                  </a:lnTo>
                  <a:lnTo>
                    <a:pt x="310" y="260"/>
                  </a:lnTo>
                  <a:lnTo>
                    <a:pt x="331" y="252"/>
                  </a:lnTo>
                  <a:lnTo>
                    <a:pt x="335" y="254"/>
                  </a:lnTo>
                  <a:lnTo>
                    <a:pt x="344" y="254"/>
                  </a:lnTo>
                  <a:lnTo>
                    <a:pt x="346" y="254"/>
                  </a:lnTo>
                  <a:lnTo>
                    <a:pt x="348" y="252"/>
                  </a:lnTo>
                  <a:lnTo>
                    <a:pt x="350" y="252"/>
                  </a:lnTo>
                  <a:lnTo>
                    <a:pt x="352" y="250"/>
                  </a:lnTo>
                  <a:lnTo>
                    <a:pt x="352" y="248"/>
                  </a:lnTo>
                  <a:lnTo>
                    <a:pt x="354" y="246"/>
                  </a:lnTo>
                  <a:lnTo>
                    <a:pt x="354" y="244"/>
                  </a:lnTo>
                  <a:lnTo>
                    <a:pt x="354" y="243"/>
                  </a:lnTo>
                  <a:lnTo>
                    <a:pt x="338" y="209"/>
                  </a:lnTo>
                  <a:lnTo>
                    <a:pt x="337" y="205"/>
                  </a:lnTo>
                  <a:lnTo>
                    <a:pt x="335" y="196"/>
                  </a:lnTo>
                  <a:lnTo>
                    <a:pt x="333" y="188"/>
                  </a:lnTo>
                  <a:lnTo>
                    <a:pt x="333" y="181"/>
                  </a:lnTo>
                  <a:lnTo>
                    <a:pt x="333" y="177"/>
                  </a:lnTo>
                  <a:lnTo>
                    <a:pt x="335" y="171"/>
                  </a:lnTo>
                  <a:lnTo>
                    <a:pt x="335" y="167"/>
                  </a:lnTo>
                  <a:lnTo>
                    <a:pt x="338" y="162"/>
                  </a:lnTo>
                  <a:lnTo>
                    <a:pt x="357" y="158"/>
                  </a:lnTo>
                  <a:lnTo>
                    <a:pt x="354" y="134"/>
                  </a:lnTo>
                  <a:lnTo>
                    <a:pt x="359" y="134"/>
                  </a:lnTo>
                  <a:lnTo>
                    <a:pt x="369" y="130"/>
                  </a:lnTo>
                  <a:lnTo>
                    <a:pt x="374" y="126"/>
                  </a:lnTo>
                  <a:lnTo>
                    <a:pt x="378" y="124"/>
                  </a:lnTo>
                  <a:lnTo>
                    <a:pt x="378" y="122"/>
                  </a:lnTo>
                  <a:lnTo>
                    <a:pt x="380" y="122"/>
                  </a:lnTo>
                  <a:lnTo>
                    <a:pt x="380" y="12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4" name="Freeform 563"/>
            <p:cNvSpPr>
              <a:spLocks/>
            </p:cNvSpPr>
            <p:nvPr/>
          </p:nvSpPr>
          <p:spPr bwMode="auto">
            <a:xfrm>
              <a:off x="4665" y="2700"/>
              <a:ext cx="196" cy="145"/>
            </a:xfrm>
            <a:custGeom>
              <a:avLst/>
              <a:gdLst>
                <a:gd name="T0" fmla="*/ 26 w 380"/>
                <a:gd name="T1" fmla="*/ 3 h 361"/>
                <a:gd name="T2" fmla="*/ 24 w 380"/>
                <a:gd name="T3" fmla="*/ 2 h 361"/>
                <a:gd name="T4" fmla="*/ 23 w 380"/>
                <a:gd name="T5" fmla="*/ 2 h 361"/>
                <a:gd name="T6" fmla="*/ 21 w 380"/>
                <a:gd name="T7" fmla="*/ 1 h 361"/>
                <a:gd name="T8" fmla="*/ 20 w 380"/>
                <a:gd name="T9" fmla="*/ 1 h 361"/>
                <a:gd name="T10" fmla="*/ 17 w 380"/>
                <a:gd name="T11" fmla="*/ 2 h 361"/>
                <a:gd name="T12" fmla="*/ 15 w 380"/>
                <a:gd name="T13" fmla="*/ 2 h 361"/>
                <a:gd name="T14" fmla="*/ 12 w 380"/>
                <a:gd name="T15" fmla="*/ 2 h 361"/>
                <a:gd name="T16" fmla="*/ 11 w 380"/>
                <a:gd name="T17" fmla="*/ 2 h 361"/>
                <a:gd name="T18" fmla="*/ 10 w 380"/>
                <a:gd name="T19" fmla="*/ 1 h 361"/>
                <a:gd name="T20" fmla="*/ 9 w 380"/>
                <a:gd name="T21" fmla="*/ 1 h 361"/>
                <a:gd name="T22" fmla="*/ 7 w 380"/>
                <a:gd name="T23" fmla="*/ 0 h 361"/>
                <a:gd name="T24" fmla="*/ 7 w 380"/>
                <a:gd name="T25" fmla="*/ 0 h 361"/>
                <a:gd name="T26" fmla="*/ 6 w 380"/>
                <a:gd name="T27" fmla="*/ 0 h 361"/>
                <a:gd name="T28" fmla="*/ 7 w 380"/>
                <a:gd name="T29" fmla="*/ 0 h 361"/>
                <a:gd name="T30" fmla="*/ 6 w 380"/>
                <a:gd name="T31" fmla="*/ 0 h 361"/>
                <a:gd name="T32" fmla="*/ 6 w 380"/>
                <a:gd name="T33" fmla="*/ 0 h 361"/>
                <a:gd name="T34" fmla="*/ 6 w 380"/>
                <a:gd name="T35" fmla="*/ 0 h 361"/>
                <a:gd name="T36" fmla="*/ 6 w 380"/>
                <a:gd name="T37" fmla="*/ 0 h 361"/>
                <a:gd name="T38" fmla="*/ 6 w 380"/>
                <a:gd name="T39" fmla="*/ 0 h 361"/>
                <a:gd name="T40" fmla="*/ 6 w 380"/>
                <a:gd name="T41" fmla="*/ 1 h 361"/>
                <a:gd name="T42" fmla="*/ 6 w 380"/>
                <a:gd name="T43" fmla="*/ 1 h 361"/>
                <a:gd name="T44" fmla="*/ 6 w 380"/>
                <a:gd name="T45" fmla="*/ 1 h 361"/>
                <a:gd name="T46" fmla="*/ 5 w 380"/>
                <a:gd name="T47" fmla="*/ 1 h 361"/>
                <a:gd name="T48" fmla="*/ 5 w 380"/>
                <a:gd name="T49" fmla="*/ 1 h 361"/>
                <a:gd name="T50" fmla="*/ 5 w 380"/>
                <a:gd name="T51" fmla="*/ 1 h 361"/>
                <a:gd name="T52" fmla="*/ 5 w 380"/>
                <a:gd name="T53" fmla="*/ 1 h 361"/>
                <a:gd name="T54" fmla="*/ 5 w 380"/>
                <a:gd name="T55" fmla="*/ 0 h 361"/>
                <a:gd name="T56" fmla="*/ 4 w 380"/>
                <a:gd name="T57" fmla="*/ 0 h 361"/>
                <a:gd name="T58" fmla="*/ 3 w 380"/>
                <a:gd name="T59" fmla="*/ 1 h 361"/>
                <a:gd name="T60" fmla="*/ 1 w 380"/>
                <a:gd name="T61" fmla="*/ 2 h 361"/>
                <a:gd name="T62" fmla="*/ 1 w 380"/>
                <a:gd name="T63" fmla="*/ 2 h 361"/>
                <a:gd name="T64" fmla="*/ 1 w 380"/>
                <a:gd name="T65" fmla="*/ 2 h 361"/>
                <a:gd name="T66" fmla="*/ 1 w 380"/>
                <a:gd name="T67" fmla="*/ 3 h 361"/>
                <a:gd name="T68" fmla="*/ 1 w 380"/>
                <a:gd name="T69" fmla="*/ 3 h 361"/>
                <a:gd name="T70" fmla="*/ 1 w 380"/>
                <a:gd name="T71" fmla="*/ 4 h 361"/>
                <a:gd name="T72" fmla="*/ 1 w 380"/>
                <a:gd name="T73" fmla="*/ 4 h 361"/>
                <a:gd name="T74" fmla="*/ 2 w 380"/>
                <a:gd name="T75" fmla="*/ 5 h 361"/>
                <a:gd name="T76" fmla="*/ 7 w 380"/>
                <a:gd name="T77" fmla="*/ 5 h 361"/>
                <a:gd name="T78" fmla="*/ 9 w 380"/>
                <a:gd name="T79" fmla="*/ 5 h 361"/>
                <a:gd name="T80" fmla="*/ 10 w 380"/>
                <a:gd name="T81" fmla="*/ 5 h 361"/>
                <a:gd name="T82" fmla="*/ 10 w 380"/>
                <a:gd name="T83" fmla="*/ 5 h 361"/>
                <a:gd name="T84" fmla="*/ 10 w 380"/>
                <a:gd name="T85" fmla="*/ 6 h 361"/>
                <a:gd name="T86" fmla="*/ 9 w 380"/>
                <a:gd name="T87" fmla="*/ 6 h 361"/>
                <a:gd name="T88" fmla="*/ 9 w 380"/>
                <a:gd name="T89" fmla="*/ 6 h 361"/>
                <a:gd name="T90" fmla="*/ 10 w 380"/>
                <a:gd name="T91" fmla="*/ 7 h 361"/>
                <a:gd name="T92" fmla="*/ 10 w 380"/>
                <a:gd name="T93" fmla="*/ 8 h 361"/>
                <a:gd name="T94" fmla="*/ 12 w 380"/>
                <a:gd name="T95" fmla="*/ 9 h 361"/>
                <a:gd name="T96" fmla="*/ 19 w 380"/>
                <a:gd name="T97" fmla="*/ 8 h 361"/>
                <a:gd name="T98" fmla="*/ 18 w 380"/>
                <a:gd name="T99" fmla="*/ 8 h 361"/>
                <a:gd name="T100" fmla="*/ 17 w 380"/>
                <a:gd name="T101" fmla="*/ 8 h 361"/>
                <a:gd name="T102" fmla="*/ 17 w 380"/>
                <a:gd name="T103" fmla="*/ 7 h 361"/>
                <a:gd name="T104" fmla="*/ 17 w 380"/>
                <a:gd name="T105" fmla="*/ 7 h 361"/>
                <a:gd name="T106" fmla="*/ 16 w 380"/>
                <a:gd name="T107" fmla="*/ 7 h 361"/>
                <a:gd name="T108" fmla="*/ 17 w 380"/>
                <a:gd name="T109" fmla="*/ 6 h 361"/>
                <a:gd name="T110" fmla="*/ 22 w 380"/>
                <a:gd name="T111" fmla="*/ 7 h 361"/>
                <a:gd name="T112" fmla="*/ 24 w 380"/>
                <a:gd name="T113" fmla="*/ 6 h 361"/>
                <a:gd name="T114" fmla="*/ 25 w 380"/>
                <a:gd name="T115" fmla="*/ 6 h 361"/>
                <a:gd name="T116" fmla="*/ 25 w 380"/>
                <a:gd name="T117" fmla="*/ 6 h 361"/>
                <a:gd name="T118" fmla="*/ 24 w 380"/>
                <a:gd name="T119" fmla="*/ 5 h 361"/>
                <a:gd name="T120" fmla="*/ 24 w 380"/>
                <a:gd name="T121" fmla="*/ 4 h 361"/>
                <a:gd name="T122" fmla="*/ 25 w 380"/>
                <a:gd name="T123" fmla="*/ 4 h 361"/>
                <a:gd name="T124" fmla="*/ 27 w 380"/>
                <a:gd name="T125" fmla="*/ 3 h 36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0"/>
                <a:gd name="T190" fmla="*/ 0 h 361"/>
                <a:gd name="T191" fmla="*/ 380 w 380"/>
                <a:gd name="T192" fmla="*/ 361 h 36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0" h="361">
                  <a:moveTo>
                    <a:pt x="380" y="120"/>
                  </a:moveTo>
                  <a:lnTo>
                    <a:pt x="374" y="115"/>
                  </a:lnTo>
                  <a:lnTo>
                    <a:pt x="369" y="111"/>
                  </a:lnTo>
                  <a:lnTo>
                    <a:pt x="365" y="107"/>
                  </a:lnTo>
                  <a:lnTo>
                    <a:pt x="361" y="105"/>
                  </a:lnTo>
                  <a:lnTo>
                    <a:pt x="355" y="100"/>
                  </a:lnTo>
                  <a:lnTo>
                    <a:pt x="346" y="90"/>
                  </a:lnTo>
                  <a:lnTo>
                    <a:pt x="342" y="88"/>
                  </a:lnTo>
                  <a:lnTo>
                    <a:pt x="338" y="86"/>
                  </a:lnTo>
                  <a:lnTo>
                    <a:pt x="333" y="83"/>
                  </a:lnTo>
                  <a:lnTo>
                    <a:pt x="329" y="81"/>
                  </a:lnTo>
                  <a:lnTo>
                    <a:pt x="318" y="75"/>
                  </a:lnTo>
                  <a:lnTo>
                    <a:pt x="310" y="73"/>
                  </a:lnTo>
                  <a:lnTo>
                    <a:pt x="305" y="68"/>
                  </a:lnTo>
                  <a:lnTo>
                    <a:pt x="295" y="60"/>
                  </a:lnTo>
                  <a:lnTo>
                    <a:pt x="288" y="53"/>
                  </a:lnTo>
                  <a:lnTo>
                    <a:pt x="286" y="49"/>
                  </a:lnTo>
                  <a:lnTo>
                    <a:pt x="282" y="49"/>
                  </a:lnTo>
                  <a:lnTo>
                    <a:pt x="276" y="47"/>
                  </a:lnTo>
                  <a:lnTo>
                    <a:pt x="273" y="47"/>
                  </a:lnTo>
                  <a:lnTo>
                    <a:pt x="267" y="47"/>
                  </a:lnTo>
                  <a:lnTo>
                    <a:pt x="258" y="49"/>
                  </a:lnTo>
                  <a:lnTo>
                    <a:pt x="250" y="51"/>
                  </a:lnTo>
                  <a:lnTo>
                    <a:pt x="235" y="55"/>
                  </a:lnTo>
                  <a:lnTo>
                    <a:pt x="229" y="56"/>
                  </a:lnTo>
                  <a:lnTo>
                    <a:pt x="226" y="60"/>
                  </a:lnTo>
                  <a:lnTo>
                    <a:pt x="222" y="62"/>
                  </a:lnTo>
                  <a:lnTo>
                    <a:pt x="216" y="64"/>
                  </a:lnTo>
                  <a:lnTo>
                    <a:pt x="212" y="66"/>
                  </a:lnTo>
                  <a:lnTo>
                    <a:pt x="201" y="68"/>
                  </a:lnTo>
                  <a:lnTo>
                    <a:pt x="192" y="68"/>
                  </a:lnTo>
                  <a:lnTo>
                    <a:pt x="177" y="68"/>
                  </a:lnTo>
                  <a:lnTo>
                    <a:pt x="171" y="68"/>
                  </a:lnTo>
                  <a:lnTo>
                    <a:pt x="165" y="66"/>
                  </a:lnTo>
                  <a:lnTo>
                    <a:pt x="162" y="66"/>
                  </a:lnTo>
                  <a:lnTo>
                    <a:pt x="158" y="64"/>
                  </a:lnTo>
                  <a:lnTo>
                    <a:pt x="154" y="62"/>
                  </a:lnTo>
                  <a:lnTo>
                    <a:pt x="149" y="58"/>
                  </a:lnTo>
                  <a:lnTo>
                    <a:pt x="143" y="55"/>
                  </a:lnTo>
                  <a:lnTo>
                    <a:pt x="137" y="47"/>
                  </a:lnTo>
                  <a:lnTo>
                    <a:pt x="135" y="45"/>
                  </a:lnTo>
                  <a:lnTo>
                    <a:pt x="132" y="41"/>
                  </a:lnTo>
                  <a:lnTo>
                    <a:pt x="128" y="39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7" y="30"/>
                  </a:lnTo>
                  <a:lnTo>
                    <a:pt x="113" y="24"/>
                  </a:lnTo>
                  <a:lnTo>
                    <a:pt x="107" y="15"/>
                  </a:lnTo>
                  <a:lnTo>
                    <a:pt x="107" y="13"/>
                  </a:lnTo>
                  <a:lnTo>
                    <a:pt x="105" y="9"/>
                  </a:lnTo>
                  <a:lnTo>
                    <a:pt x="101" y="9"/>
                  </a:lnTo>
                  <a:lnTo>
                    <a:pt x="100" y="7"/>
                  </a:lnTo>
                  <a:lnTo>
                    <a:pt x="98" y="7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92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8" y="4"/>
                  </a:lnTo>
                  <a:lnTo>
                    <a:pt x="90" y="6"/>
                  </a:lnTo>
                  <a:lnTo>
                    <a:pt x="90" y="7"/>
                  </a:lnTo>
                  <a:lnTo>
                    <a:pt x="90" y="9"/>
                  </a:lnTo>
                  <a:lnTo>
                    <a:pt x="88" y="9"/>
                  </a:lnTo>
                  <a:lnTo>
                    <a:pt x="88" y="11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5" y="19"/>
                  </a:lnTo>
                  <a:lnTo>
                    <a:pt x="83" y="21"/>
                  </a:lnTo>
                  <a:lnTo>
                    <a:pt x="83" y="23"/>
                  </a:lnTo>
                  <a:lnTo>
                    <a:pt x="81" y="23"/>
                  </a:lnTo>
                  <a:lnTo>
                    <a:pt x="79" y="23"/>
                  </a:lnTo>
                  <a:lnTo>
                    <a:pt x="77" y="24"/>
                  </a:lnTo>
                  <a:lnTo>
                    <a:pt x="77" y="26"/>
                  </a:lnTo>
                  <a:lnTo>
                    <a:pt x="77" y="28"/>
                  </a:lnTo>
                  <a:lnTo>
                    <a:pt x="77" y="30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6"/>
                  </a:lnTo>
                  <a:lnTo>
                    <a:pt x="79" y="38"/>
                  </a:lnTo>
                  <a:lnTo>
                    <a:pt x="79" y="39"/>
                  </a:lnTo>
                  <a:lnTo>
                    <a:pt x="77" y="39"/>
                  </a:lnTo>
                  <a:lnTo>
                    <a:pt x="73" y="41"/>
                  </a:lnTo>
                  <a:lnTo>
                    <a:pt x="71" y="39"/>
                  </a:lnTo>
                  <a:lnTo>
                    <a:pt x="70" y="39"/>
                  </a:lnTo>
                  <a:lnTo>
                    <a:pt x="70" y="38"/>
                  </a:lnTo>
                  <a:lnTo>
                    <a:pt x="70" y="36"/>
                  </a:lnTo>
                  <a:lnTo>
                    <a:pt x="70" y="34"/>
                  </a:lnTo>
                  <a:lnTo>
                    <a:pt x="71" y="30"/>
                  </a:lnTo>
                  <a:lnTo>
                    <a:pt x="73" y="28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3" y="23"/>
                  </a:lnTo>
                  <a:lnTo>
                    <a:pt x="71" y="19"/>
                  </a:lnTo>
                  <a:lnTo>
                    <a:pt x="70" y="15"/>
                  </a:lnTo>
                  <a:lnTo>
                    <a:pt x="71" y="13"/>
                  </a:lnTo>
                  <a:lnTo>
                    <a:pt x="71" y="9"/>
                  </a:lnTo>
                  <a:lnTo>
                    <a:pt x="64" y="11"/>
                  </a:lnTo>
                  <a:lnTo>
                    <a:pt x="58" y="15"/>
                  </a:lnTo>
                  <a:lnTo>
                    <a:pt x="53" y="19"/>
                  </a:lnTo>
                  <a:lnTo>
                    <a:pt x="49" y="24"/>
                  </a:lnTo>
                  <a:lnTo>
                    <a:pt x="43" y="32"/>
                  </a:lnTo>
                  <a:lnTo>
                    <a:pt x="41" y="34"/>
                  </a:lnTo>
                  <a:lnTo>
                    <a:pt x="36" y="36"/>
                  </a:lnTo>
                  <a:lnTo>
                    <a:pt x="24" y="43"/>
                  </a:lnTo>
                  <a:lnTo>
                    <a:pt x="17" y="47"/>
                  </a:lnTo>
                  <a:lnTo>
                    <a:pt x="11" y="53"/>
                  </a:lnTo>
                  <a:lnTo>
                    <a:pt x="7" y="55"/>
                  </a:lnTo>
                  <a:lnTo>
                    <a:pt x="6" y="56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4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6" y="102"/>
                  </a:lnTo>
                  <a:lnTo>
                    <a:pt x="7" y="105"/>
                  </a:lnTo>
                  <a:lnTo>
                    <a:pt x="7" y="109"/>
                  </a:lnTo>
                  <a:lnTo>
                    <a:pt x="9" y="115"/>
                  </a:lnTo>
                  <a:lnTo>
                    <a:pt x="7" y="122"/>
                  </a:lnTo>
                  <a:lnTo>
                    <a:pt x="7" y="124"/>
                  </a:lnTo>
                  <a:lnTo>
                    <a:pt x="6" y="130"/>
                  </a:lnTo>
                  <a:lnTo>
                    <a:pt x="4" y="137"/>
                  </a:lnTo>
                  <a:lnTo>
                    <a:pt x="2" y="149"/>
                  </a:lnTo>
                  <a:lnTo>
                    <a:pt x="2" y="152"/>
                  </a:lnTo>
                  <a:lnTo>
                    <a:pt x="2" y="158"/>
                  </a:lnTo>
                  <a:lnTo>
                    <a:pt x="4" y="162"/>
                  </a:lnTo>
                  <a:lnTo>
                    <a:pt x="6" y="167"/>
                  </a:lnTo>
                  <a:lnTo>
                    <a:pt x="9" y="171"/>
                  </a:lnTo>
                  <a:lnTo>
                    <a:pt x="13" y="173"/>
                  </a:lnTo>
                  <a:lnTo>
                    <a:pt x="17" y="175"/>
                  </a:lnTo>
                  <a:lnTo>
                    <a:pt x="19" y="177"/>
                  </a:lnTo>
                  <a:lnTo>
                    <a:pt x="22" y="179"/>
                  </a:lnTo>
                  <a:lnTo>
                    <a:pt x="26" y="179"/>
                  </a:lnTo>
                  <a:lnTo>
                    <a:pt x="98" y="188"/>
                  </a:lnTo>
                  <a:lnTo>
                    <a:pt x="103" y="205"/>
                  </a:lnTo>
                  <a:lnTo>
                    <a:pt x="107" y="205"/>
                  </a:lnTo>
                  <a:lnTo>
                    <a:pt x="115" y="205"/>
                  </a:lnTo>
                  <a:lnTo>
                    <a:pt x="117" y="205"/>
                  </a:lnTo>
                  <a:lnTo>
                    <a:pt x="122" y="205"/>
                  </a:lnTo>
                  <a:lnTo>
                    <a:pt x="126" y="205"/>
                  </a:lnTo>
                  <a:lnTo>
                    <a:pt x="130" y="205"/>
                  </a:lnTo>
                  <a:lnTo>
                    <a:pt x="133" y="203"/>
                  </a:lnTo>
                  <a:lnTo>
                    <a:pt x="137" y="201"/>
                  </a:lnTo>
                  <a:lnTo>
                    <a:pt x="139" y="201"/>
                  </a:lnTo>
                  <a:lnTo>
                    <a:pt x="141" y="201"/>
                  </a:lnTo>
                  <a:lnTo>
                    <a:pt x="143" y="201"/>
                  </a:lnTo>
                  <a:lnTo>
                    <a:pt x="143" y="203"/>
                  </a:lnTo>
                  <a:lnTo>
                    <a:pt x="145" y="205"/>
                  </a:lnTo>
                  <a:lnTo>
                    <a:pt x="145" y="207"/>
                  </a:lnTo>
                  <a:lnTo>
                    <a:pt x="145" y="209"/>
                  </a:lnTo>
                  <a:lnTo>
                    <a:pt x="145" y="213"/>
                  </a:lnTo>
                  <a:lnTo>
                    <a:pt x="143" y="213"/>
                  </a:lnTo>
                  <a:lnTo>
                    <a:pt x="141" y="216"/>
                  </a:lnTo>
                  <a:lnTo>
                    <a:pt x="135" y="220"/>
                  </a:lnTo>
                  <a:lnTo>
                    <a:pt x="132" y="226"/>
                  </a:lnTo>
                  <a:lnTo>
                    <a:pt x="130" y="229"/>
                  </a:lnTo>
                  <a:lnTo>
                    <a:pt x="130" y="233"/>
                  </a:lnTo>
                  <a:lnTo>
                    <a:pt x="128" y="239"/>
                  </a:lnTo>
                  <a:lnTo>
                    <a:pt x="128" y="243"/>
                  </a:lnTo>
                  <a:lnTo>
                    <a:pt x="128" y="250"/>
                  </a:lnTo>
                  <a:lnTo>
                    <a:pt x="130" y="256"/>
                  </a:lnTo>
                  <a:lnTo>
                    <a:pt x="132" y="261"/>
                  </a:lnTo>
                  <a:lnTo>
                    <a:pt x="135" y="269"/>
                  </a:lnTo>
                  <a:lnTo>
                    <a:pt x="147" y="275"/>
                  </a:lnTo>
                  <a:lnTo>
                    <a:pt x="132" y="293"/>
                  </a:lnTo>
                  <a:lnTo>
                    <a:pt x="135" y="297"/>
                  </a:lnTo>
                  <a:lnTo>
                    <a:pt x="141" y="310"/>
                  </a:lnTo>
                  <a:lnTo>
                    <a:pt x="143" y="318"/>
                  </a:lnTo>
                  <a:lnTo>
                    <a:pt x="145" y="327"/>
                  </a:lnTo>
                  <a:lnTo>
                    <a:pt x="147" y="335"/>
                  </a:lnTo>
                  <a:lnTo>
                    <a:pt x="147" y="344"/>
                  </a:lnTo>
                  <a:lnTo>
                    <a:pt x="173" y="348"/>
                  </a:lnTo>
                  <a:lnTo>
                    <a:pt x="212" y="361"/>
                  </a:lnTo>
                  <a:lnTo>
                    <a:pt x="252" y="318"/>
                  </a:lnTo>
                  <a:lnTo>
                    <a:pt x="267" y="308"/>
                  </a:lnTo>
                  <a:lnTo>
                    <a:pt x="267" y="291"/>
                  </a:lnTo>
                  <a:lnTo>
                    <a:pt x="263" y="293"/>
                  </a:lnTo>
                  <a:lnTo>
                    <a:pt x="256" y="293"/>
                  </a:lnTo>
                  <a:lnTo>
                    <a:pt x="252" y="293"/>
                  </a:lnTo>
                  <a:lnTo>
                    <a:pt x="250" y="293"/>
                  </a:lnTo>
                  <a:lnTo>
                    <a:pt x="248" y="293"/>
                  </a:lnTo>
                  <a:lnTo>
                    <a:pt x="244" y="291"/>
                  </a:lnTo>
                  <a:lnTo>
                    <a:pt x="244" y="290"/>
                  </a:lnTo>
                  <a:lnTo>
                    <a:pt x="243" y="288"/>
                  </a:lnTo>
                  <a:lnTo>
                    <a:pt x="243" y="286"/>
                  </a:lnTo>
                  <a:lnTo>
                    <a:pt x="243" y="282"/>
                  </a:lnTo>
                  <a:lnTo>
                    <a:pt x="243" y="276"/>
                  </a:lnTo>
                  <a:lnTo>
                    <a:pt x="241" y="273"/>
                  </a:lnTo>
                  <a:lnTo>
                    <a:pt x="241" y="269"/>
                  </a:lnTo>
                  <a:lnTo>
                    <a:pt x="239" y="265"/>
                  </a:lnTo>
                  <a:lnTo>
                    <a:pt x="239" y="263"/>
                  </a:lnTo>
                  <a:lnTo>
                    <a:pt x="237" y="263"/>
                  </a:lnTo>
                  <a:lnTo>
                    <a:pt x="235" y="261"/>
                  </a:lnTo>
                  <a:lnTo>
                    <a:pt x="231" y="260"/>
                  </a:lnTo>
                  <a:lnTo>
                    <a:pt x="226" y="258"/>
                  </a:lnTo>
                  <a:lnTo>
                    <a:pt x="224" y="258"/>
                  </a:lnTo>
                  <a:lnTo>
                    <a:pt x="226" y="248"/>
                  </a:lnTo>
                  <a:lnTo>
                    <a:pt x="231" y="250"/>
                  </a:lnTo>
                  <a:lnTo>
                    <a:pt x="239" y="252"/>
                  </a:lnTo>
                  <a:lnTo>
                    <a:pt x="250" y="256"/>
                  </a:lnTo>
                  <a:lnTo>
                    <a:pt x="271" y="260"/>
                  </a:lnTo>
                  <a:lnTo>
                    <a:pt x="278" y="273"/>
                  </a:lnTo>
                  <a:lnTo>
                    <a:pt x="310" y="269"/>
                  </a:lnTo>
                  <a:lnTo>
                    <a:pt x="310" y="260"/>
                  </a:lnTo>
                  <a:lnTo>
                    <a:pt x="331" y="252"/>
                  </a:lnTo>
                  <a:lnTo>
                    <a:pt x="335" y="254"/>
                  </a:lnTo>
                  <a:lnTo>
                    <a:pt x="344" y="254"/>
                  </a:lnTo>
                  <a:lnTo>
                    <a:pt x="346" y="254"/>
                  </a:lnTo>
                  <a:lnTo>
                    <a:pt x="348" y="252"/>
                  </a:lnTo>
                  <a:lnTo>
                    <a:pt x="350" y="252"/>
                  </a:lnTo>
                  <a:lnTo>
                    <a:pt x="352" y="250"/>
                  </a:lnTo>
                  <a:lnTo>
                    <a:pt x="352" y="248"/>
                  </a:lnTo>
                  <a:lnTo>
                    <a:pt x="354" y="246"/>
                  </a:lnTo>
                  <a:lnTo>
                    <a:pt x="354" y="244"/>
                  </a:lnTo>
                  <a:lnTo>
                    <a:pt x="354" y="243"/>
                  </a:lnTo>
                  <a:lnTo>
                    <a:pt x="338" y="209"/>
                  </a:lnTo>
                  <a:lnTo>
                    <a:pt x="337" y="205"/>
                  </a:lnTo>
                  <a:lnTo>
                    <a:pt x="335" y="196"/>
                  </a:lnTo>
                  <a:lnTo>
                    <a:pt x="333" y="188"/>
                  </a:lnTo>
                  <a:lnTo>
                    <a:pt x="333" y="181"/>
                  </a:lnTo>
                  <a:lnTo>
                    <a:pt x="333" y="177"/>
                  </a:lnTo>
                  <a:lnTo>
                    <a:pt x="335" y="171"/>
                  </a:lnTo>
                  <a:lnTo>
                    <a:pt x="335" y="167"/>
                  </a:lnTo>
                  <a:lnTo>
                    <a:pt x="338" y="162"/>
                  </a:lnTo>
                  <a:lnTo>
                    <a:pt x="357" y="158"/>
                  </a:lnTo>
                  <a:lnTo>
                    <a:pt x="354" y="134"/>
                  </a:lnTo>
                  <a:lnTo>
                    <a:pt x="359" y="134"/>
                  </a:lnTo>
                  <a:lnTo>
                    <a:pt x="369" y="130"/>
                  </a:lnTo>
                  <a:lnTo>
                    <a:pt x="374" y="126"/>
                  </a:lnTo>
                  <a:lnTo>
                    <a:pt x="378" y="124"/>
                  </a:lnTo>
                  <a:lnTo>
                    <a:pt x="378" y="122"/>
                  </a:lnTo>
                  <a:lnTo>
                    <a:pt x="380" y="122"/>
                  </a:lnTo>
                  <a:lnTo>
                    <a:pt x="380" y="12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5" name="Freeform 564"/>
            <p:cNvSpPr>
              <a:spLocks/>
            </p:cNvSpPr>
            <p:nvPr/>
          </p:nvSpPr>
          <p:spPr bwMode="auto">
            <a:xfrm>
              <a:off x="4837" y="2748"/>
              <a:ext cx="58" cy="72"/>
            </a:xfrm>
            <a:custGeom>
              <a:avLst/>
              <a:gdLst>
                <a:gd name="T0" fmla="*/ 8 w 111"/>
                <a:gd name="T1" fmla="*/ 2 h 181"/>
                <a:gd name="T2" fmla="*/ 5 w 111"/>
                <a:gd name="T3" fmla="*/ 1 h 181"/>
                <a:gd name="T4" fmla="*/ 4 w 111"/>
                <a:gd name="T5" fmla="*/ 0 h 181"/>
                <a:gd name="T6" fmla="*/ 4 w 111"/>
                <a:gd name="T7" fmla="*/ 0 h 181"/>
                <a:gd name="T8" fmla="*/ 3 w 111"/>
                <a:gd name="T9" fmla="*/ 0 h 181"/>
                <a:gd name="T10" fmla="*/ 2 w 111"/>
                <a:gd name="T11" fmla="*/ 0 h 181"/>
                <a:gd name="T12" fmla="*/ 2 w 111"/>
                <a:gd name="T13" fmla="*/ 1 h 181"/>
                <a:gd name="T14" fmla="*/ 1 w 111"/>
                <a:gd name="T15" fmla="*/ 1 h 181"/>
                <a:gd name="T16" fmla="*/ 0 w 111"/>
                <a:gd name="T17" fmla="*/ 2 h 181"/>
                <a:gd name="T18" fmla="*/ 0 w 111"/>
                <a:gd name="T19" fmla="*/ 2 h 181"/>
                <a:gd name="T20" fmla="*/ 1 w 111"/>
                <a:gd name="T21" fmla="*/ 2 h 181"/>
                <a:gd name="T22" fmla="*/ 2 w 111"/>
                <a:gd name="T23" fmla="*/ 3 h 181"/>
                <a:gd name="T24" fmla="*/ 3 w 111"/>
                <a:gd name="T25" fmla="*/ 3 h 181"/>
                <a:gd name="T26" fmla="*/ 3 w 111"/>
                <a:gd name="T27" fmla="*/ 3 h 181"/>
                <a:gd name="T28" fmla="*/ 3 w 111"/>
                <a:gd name="T29" fmla="*/ 4 h 181"/>
                <a:gd name="T30" fmla="*/ 3 w 111"/>
                <a:gd name="T31" fmla="*/ 4 h 181"/>
                <a:gd name="T32" fmla="*/ 3 w 111"/>
                <a:gd name="T33" fmla="*/ 4 h 181"/>
                <a:gd name="T34" fmla="*/ 3 w 111"/>
                <a:gd name="T35" fmla="*/ 4 h 181"/>
                <a:gd name="T36" fmla="*/ 3 w 111"/>
                <a:gd name="T37" fmla="*/ 4 h 181"/>
                <a:gd name="T38" fmla="*/ 4 w 111"/>
                <a:gd name="T39" fmla="*/ 4 h 181"/>
                <a:gd name="T40" fmla="*/ 6 w 111"/>
                <a:gd name="T41" fmla="*/ 4 h 181"/>
                <a:gd name="T42" fmla="*/ 7 w 111"/>
                <a:gd name="T43" fmla="*/ 4 h 181"/>
                <a:gd name="T44" fmla="*/ 7 w 111"/>
                <a:gd name="T45" fmla="*/ 4 h 181"/>
                <a:gd name="T46" fmla="*/ 6 w 111"/>
                <a:gd name="T47" fmla="*/ 3 h 181"/>
                <a:gd name="T48" fmla="*/ 5 w 111"/>
                <a:gd name="T49" fmla="*/ 3 h 181"/>
                <a:gd name="T50" fmla="*/ 5 w 111"/>
                <a:gd name="T51" fmla="*/ 3 h 181"/>
                <a:gd name="T52" fmla="*/ 5 w 111"/>
                <a:gd name="T53" fmla="*/ 2 h 181"/>
                <a:gd name="T54" fmla="*/ 5 w 111"/>
                <a:gd name="T55" fmla="*/ 2 h 181"/>
                <a:gd name="T56" fmla="*/ 5 w 111"/>
                <a:gd name="T57" fmla="*/ 2 h 181"/>
                <a:gd name="T58" fmla="*/ 6 w 111"/>
                <a:gd name="T59" fmla="*/ 2 h 181"/>
                <a:gd name="T60" fmla="*/ 7 w 111"/>
                <a:gd name="T61" fmla="*/ 2 h 181"/>
                <a:gd name="T62" fmla="*/ 7 w 111"/>
                <a:gd name="T63" fmla="*/ 2 h 181"/>
                <a:gd name="T64" fmla="*/ 7 w 111"/>
                <a:gd name="T65" fmla="*/ 2 h 181"/>
                <a:gd name="T66" fmla="*/ 7 w 111"/>
                <a:gd name="T67" fmla="*/ 2 h 181"/>
                <a:gd name="T68" fmla="*/ 7 w 111"/>
                <a:gd name="T69" fmla="*/ 2 h 181"/>
                <a:gd name="T70" fmla="*/ 8 w 111"/>
                <a:gd name="T71" fmla="*/ 2 h 181"/>
                <a:gd name="T72" fmla="*/ 8 w 111"/>
                <a:gd name="T73" fmla="*/ 2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1"/>
                <a:gd name="T112" fmla="*/ 0 h 181"/>
                <a:gd name="T113" fmla="*/ 111 w 111"/>
                <a:gd name="T114" fmla="*/ 181 h 18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1" h="181">
                  <a:moveTo>
                    <a:pt x="111" y="62"/>
                  </a:moveTo>
                  <a:lnTo>
                    <a:pt x="105" y="57"/>
                  </a:lnTo>
                  <a:lnTo>
                    <a:pt x="90" y="42"/>
                  </a:lnTo>
                  <a:lnTo>
                    <a:pt x="71" y="23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5" y="4"/>
                  </a:lnTo>
                  <a:lnTo>
                    <a:pt x="43" y="4"/>
                  </a:lnTo>
                  <a:lnTo>
                    <a:pt x="39" y="6"/>
                  </a:lnTo>
                  <a:lnTo>
                    <a:pt x="34" y="10"/>
                  </a:lnTo>
                  <a:lnTo>
                    <a:pt x="26" y="14"/>
                  </a:lnTo>
                  <a:lnTo>
                    <a:pt x="20" y="15"/>
                  </a:lnTo>
                  <a:lnTo>
                    <a:pt x="24" y="38"/>
                  </a:lnTo>
                  <a:lnTo>
                    <a:pt x="5" y="42"/>
                  </a:lnTo>
                  <a:lnTo>
                    <a:pt x="2" y="47"/>
                  </a:lnTo>
                  <a:lnTo>
                    <a:pt x="2" y="53"/>
                  </a:lnTo>
                  <a:lnTo>
                    <a:pt x="0" y="57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6"/>
                  </a:lnTo>
                  <a:lnTo>
                    <a:pt x="3" y="85"/>
                  </a:lnTo>
                  <a:lnTo>
                    <a:pt x="5" y="89"/>
                  </a:lnTo>
                  <a:lnTo>
                    <a:pt x="20" y="121"/>
                  </a:lnTo>
                  <a:lnTo>
                    <a:pt x="32" y="124"/>
                  </a:lnTo>
                  <a:lnTo>
                    <a:pt x="34" y="130"/>
                  </a:lnTo>
                  <a:lnTo>
                    <a:pt x="35" y="134"/>
                  </a:lnTo>
                  <a:lnTo>
                    <a:pt x="35" y="138"/>
                  </a:lnTo>
                  <a:lnTo>
                    <a:pt x="37" y="141"/>
                  </a:lnTo>
                  <a:lnTo>
                    <a:pt x="37" y="147"/>
                  </a:lnTo>
                  <a:lnTo>
                    <a:pt x="35" y="153"/>
                  </a:lnTo>
                  <a:lnTo>
                    <a:pt x="35" y="162"/>
                  </a:lnTo>
                  <a:lnTo>
                    <a:pt x="34" y="168"/>
                  </a:lnTo>
                  <a:lnTo>
                    <a:pt x="35" y="173"/>
                  </a:lnTo>
                  <a:lnTo>
                    <a:pt x="35" y="175"/>
                  </a:lnTo>
                  <a:lnTo>
                    <a:pt x="35" y="177"/>
                  </a:lnTo>
                  <a:lnTo>
                    <a:pt x="37" y="179"/>
                  </a:lnTo>
                  <a:lnTo>
                    <a:pt x="37" y="181"/>
                  </a:lnTo>
                  <a:lnTo>
                    <a:pt x="52" y="177"/>
                  </a:lnTo>
                  <a:lnTo>
                    <a:pt x="58" y="177"/>
                  </a:lnTo>
                  <a:lnTo>
                    <a:pt x="77" y="173"/>
                  </a:lnTo>
                  <a:lnTo>
                    <a:pt x="84" y="171"/>
                  </a:lnTo>
                  <a:lnTo>
                    <a:pt x="99" y="175"/>
                  </a:lnTo>
                  <a:lnTo>
                    <a:pt x="96" y="170"/>
                  </a:lnTo>
                  <a:lnTo>
                    <a:pt x="88" y="156"/>
                  </a:lnTo>
                  <a:lnTo>
                    <a:pt x="84" y="136"/>
                  </a:lnTo>
                  <a:lnTo>
                    <a:pt x="77" y="132"/>
                  </a:lnTo>
                  <a:lnTo>
                    <a:pt x="75" y="126"/>
                  </a:lnTo>
                  <a:lnTo>
                    <a:pt x="69" y="115"/>
                  </a:lnTo>
                  <a:lnTo>
                    <a:pt x="67" y="111"/>
                  </a:lnTo>
                  <a:lnTo>
                    <a:pt x="67" y="108"/>
                  </a:lnTo>
                  <a:lnTo>
                    <a:pt x="67" y="104"/>
                  </a:lnTo>
                  <a:lnTo>
                    <a:pt x="67" y="100"/>
                  </a:lnTo>
                  <a:lnTo>
                    <a:pt x="67" y="96"/>
                  </a:lnTo>
                  <a:lnTo>
                    <a:pt x="69" y="93"/>
                  </a:lnTo>
                  <a:lnTo>
                    <a:pt x="71" y="89"/>
                  </a:lnTo>
                  <a:lnTo>
                    <a:pt x="73" y="85"/>
                  </a:lnTo>
                  <a:lnTo>
                    <a:pt x="82" y="87"/>
                  </a:lnTo>
                  <a:lnTo>
                    <a:pt x="84" y="87"/>
                  </a:lnTo>
                  <a:lnTo>
                    <a:pt x="90" y="87"/>
                  </a:lnTo>
                  <a:lnTo>
                    <a:pt x="92" y="87"/>
                  </a:lnTo>
                  <a:lnTo>
                    <a:pt x="94" y="87"/>
                  </a:lnTo>
                  <a:lnTo>
                    <a:pt x="96" y="85"/>
                  </a:lnTo>
                  <a:lnTo>
                    <a:pt x="96" y="83"/>
                  </a:lnTo>
                  <a:lnTo>
                    <a:pt x="96" y="81"/>
                  </a:lnTo>
                  <a:lnTo>
                    <a:pt x="98" y="79"/>
                  </a:lnTo>
                  <a:lnTo>
                    <a:pt x="98" y="76"/>
                  </a:lnTo>
                  <a:lnTo>
                    <a:pt x="99" y="72"/>
                  </a:lnTo>
                  <a:lnTo>
                    <a:pt x="101" y="72"/>
                  </a:lnTo>
                  <a:lnTo>
                    <a:pt x="101" y="70"/>
                  </a:lnTo>
                  <a:lnTo>
                    <a:pt x="103" y="68"/>
                  </a:lnTo>
                  <a:lnTo>
                    <a:pt x="111" y="6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6" name="Freeform 565"/>
            <p:cNvSpPr>
              <a:spLocks/>
            </p:cNvSpPr>
            <p:nvPr/>
          </p:nvSpPr>
          <p:spPr bwMode="auto">
            <a:xfrm>
              <a:off x="4837" y="2748"/>
              <a:ext cx="58" cy="72"/>
            </a:xfrm>
            <a:custGeom>
              <a:avLst/>
              <a:gdLst>
                <a:gd name="T0" fmla="*/ 8 w 111"/>
                <a:gd name="T1" fmla="*/ 2 h 181"/>
                <a:gd name="T2" fmla="*/ 5 w 111"/>
                <a:gd name="T3" fmla="*/ 1 h 181"/>
                <a:gd name="T4" fmla="*/ 4 w 111"/>
                <a:gd name="T5" fmla="*/ 0 h 181"/>
                <a:gd name="T6" fmla="*/ 4 w 111"/>
                <a:gd name="T7" fmla="*/ 0 h 181"/>
                <a:gd name="T8" fmla="*/ 3 w 111"/>
                <a:gd name="T9" fmla="*/ 0 h 181"/>
                <a:gd name="T10" fmla="*/ 2 w 111"/>
                <a:gd name="T11" fmla="*/ 0 h 181"/>
                <a:gd name="T12" fmla="*/ 2 w 111"/>
                <a:gd name="T13" fmla="*/ 1 h 181"/>
                <a:gd name="T14" fmla="*/ 1 w 111"/>
                <a:gd name="T15" fmla="*/ 1 h 181"/>
                <a:gd name="T16" fmla="*/ 0 w 111"/>
                <a:gd name="T17" fmla="*/ 2 h 181"/>
                <a:gd name="T18" fmla="*/ 0 w 111"/>
                <a:gd name="T19" fmla="*/ 2 h 181"/>
                <a:gd name="T20" fmla="*/ 1 w 111"/>
                <a:gd name="T21" fmla="*/ 2 h 181"/>
                <a:gd name="T22" fmla="*/ 2 w 111"/>
                <a:gd name="T23" fmla="*/ 3 h 181"/>
                <a:gd name="T24" fmla="*/ 3 w 111"/>
                <a:gd name="T25" fmla="*/ 3 h 181"/>
                <a:gd name="T26" fmla="*/ 3 w 111"/>
                <a:gd name="T27" fmla="*/ 3 h 181"/>
                <a:gd name="T28" fmla="*/ 3 w 111"/>
                <a:gd name="T29" fmla="*/ 4 h 181"/>
                <a:gd name="T30" fmla="*/ 3 w 111"/>
                <a:gd name="T31" fmla="*/ 4 h 181"/>
                <a:gd name="T32" fmla="*/ 3 w 111"/>
                <a:gd name="T33" fmla="*/ 4 h 181"/>
                <a:gd name="T34" fmla="*/ 3 w 111"/>
                <a:gd name="T35" fmla="*/ 4 h 181"/>
                <a:gd name="T36" fmla="*/ 3 w 111"/>
                <a:gd name="T37" fmla="*/ 4 h 181"/>
                <a:gd name="T38" fmla="*/ 4 w 111"/>
                <a:gd name="T39" fmla="*/ 4 h 181"/>
                <a:gd name="T40" fmla="*/ 6 w 111"/>
                <a:gd name="T41" fmla="*/ 4 h 181"/>
                <a:gd name="T42" fmla="*/ 7 w 111"/>
                <a:gd name="T43" fmla="*/ 4 h 181"/>
                <a:gd name="T44" fmla="*/ 7 w 111"/>
                <a:gd name="T45" fmla="*/ 4 h 181"/>
                <a:gd name="T46" fmla="*/ 6 w 111"/>
                <a:gd name="T47" fmla="*/ 3 h 181"/>
                <a:gd name="T48" fmla="*/ 5 w 111"/>
                <a:gd name="T49" fmla="*/ 3 h 181"/>
                <a:gd name="T50" fmla="*/ 5 w 111"/>
                <a:gd name="T51" fmla="*/ 3 h 181"/>
                <a:gd name="T52" fmla="*/ 5 w 111"/>
                <a:gd name="T53" fmla="*/ 2 h 181"/>
                <a:gd name="T54" fmla="*/ 5 w 111"/>
                <a:gd name="T55" fmla="*/ 2 h 181"/>
                <a:gd name="T56" fmla="*/ 5 w 111"/>
                <a:gd name="T57" fmla="*/ 2 h 181"/>
                <a:gd name="T58" fmla="*/ 6 w 111"/>
                <a:gd name="T59" fmla="*/ 2 h 181"/>
                <a:gd name="T60" fmla="*/ 7 w 111"/>
                <a:gd name="T61" fmla="*/ 2 h 181"/>
                <a:gd name="T62" fmla="*/ 7 w 111"/>
                <a:gd name="T63" fmla="*/ 2 h 181"/>
                <a:gd name="T64" fmla="*/ 7 w 111"/>
                <a:gd name="T65" fmla="*/ 2 h 181"/>
                <a:gd name="T66" fmla="*/ 7 w 111"/>
                <a:gd name="T67" fmla="*/ 2 h 181"/>
                <a:gd name="T68" fmla="*/ 7 w 111"/>
                <a:gd name="T69" fmla="*/ 2 h 181"/>
                <a:gd name="T70" fmla="*/ 8 w 111"/>
                <a:gd name="T71" fmla="*/ 2 h 181"/>
                <a:gd name="T72" fmla="*/ 8 w 111"/>
                <a:gd name="T73" fmla="*/ 2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1"/>
                <a:gd name="T112" fmla="*/ 0 h 181"/>
                <a:gd name="T113" fmla="*/ 111 w 111"/>
                <a:gd name="T114" fmla="*/ 181 h 18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1" h="181">
                  <a:moveTo>
                    <a:pt x="111" y="62"/>
                  </a:moveTo>
                  <a:lnTo>
                    <a:pt x="105" y="57"/>
                  </a:lnTo>
                  <a:lnTo>
                    <a:pt x="90" y="42"/>
                  </a:lnTo>
                  <a:lnTo>
                    <a:pt x="71" y="23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5" y="4"/>
                  </a:lnTo>
                  <a:lnTo>
                    <a:pt x="43" y="4"/>
                  </a:lnTo>
                  <a:lnTo>
                    <a:pt x="39" y="6"/>
                  </a:lnTo>
                  <a:lnTo>
                    <a:pt x="34" y="10"/>
                  </a:lnTo>
                  <a:lnTo>
                    <a:pt x="26" y="14"/>
                  </a:lnTo>
                  <a:lnTo>
                    <a:pt x="20" y="15"/>
                  </a:lnTo>
                  <a:lnTo>
                    <a:pt x="24" y="38"/>
                  </a:lnTo>
                  <a:lnTo>
                    <a:pt x="5" y="42"/>
                  </a:lnTo>
                  <a:lnTo>
                    <a:pt x="2" y="47"/>
                  </a:lnTo>
                  <a:lnTo>
                    <a:pt x="2" y="53"/>
                  </a:lnTo>
                  <a:lnTo>
                    <a:pt x="0" y="57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6"/>
                  </a:lnTo>
                  <a:lnTo>
                    <a:pt x="3" y="85"/>
                  </a:lnTo>
                  <a:lnTo>
                    <a:pt x="5" y="89"/>
                  </a:lnTo>
                  <a:lnTo>
                    <a:pt x="20" y="121"/>
                  </a:lnTo>
                  <a:lnTo>
                    <a:pt x="32" y="124"/>
                  </a:lnTo>
                  <a:lnTo>
                    <a:pt x="34" y="130"/>
                  </a:lnTo>
                  <a:lnTo>
                    <a:pt x="35" y="134"/>
                  </a:lnTo>
                  <a:lnTo>
                    <a:pt x="35" y="138"/>
                  </a:lnTo>
                  <a:lnTo>
                    <a:pt x="37" y="141"/>
                  </a:lnTo>
                  <a:lnTo>
                    <a:pt x="37" y="147"/>
                  </a:lnTo>
                  <a:lnTo>
                    <a:pt x="35" y="153"/>
                  </a:lnTo>
                  <a:lnTo>
                    <a:pt x="35" y="162"/>
                  </a:lnTo>
                  <a:lnTo>
                    <a:pt x="34" y="168"/>
                  </a:lnTo>
                  <a:lnTo>
                    <a:pt x="35" y="173"/>
                  </a:lnTo>
                  <a:lnTo>
                    <a:pt x="35" y="175"/>
                  </a:lnTo>
                  <a:lnTo>
                    <a:pt x="35" y="177"/>
                  </a:lnTo>
                  <a:lnTo>
                    <a:pt x="37" y="179"/>
                  </a:lnTo>
                  <a:lnTo>
                    <a:pt x="37" y="181"/>
                  </a:lnTo>
                  <a:lnTo>
                    <a:pt x="52" y="177"/>
                  </a:lnTo>
                  <a:lnTo>
                    <a:pt x="58" y="177"/>
                  </a:lnTo>
                  <a:lnTo>
                    <a:pt x="77" y="173"/>
                  </a:lnTo>
                  <a:lnTo>
                    <a:pt x="84" y="171"/>
                  </a:lnTo>
                  <a:lnTo>
                    <a:pt x="99" y="175"/>
                  </a:lnTo>
                  <a:lnTo>
                    <a:pt x="96" y="170"/>
                  </a:lnTo>
                  <a:lnTo>
                    <a:pt x="88" y="156"/>
                  </a:lnTo>
                  <a:lnTo>
                    <a:pt x="84" y="136"/>
                  </a:lnTo>
                  <a:lnTo>
                    <a:pt x="77" y="132"/>
                  </a:lnTo>
                  <a:lnTo>
                    <a:pt x="75" y="126"/>
                  </a:lnTo>
                  <a:lnTo>
                    <a:pt x="69" y="115"/>
                  </a:lnTo>
                  <a:lnTo>
                    <a:pt x="67" y="111"/>
                  </a:lnTo>
                  <a:lnTo>
                    <a:pt x="67" y="108"/>
                  </a:lnTo>
                  <a:lnTo>
                    <a:pt x="67" y="104"/>
                  </a:lnTo>
                  <a:lnTo>
                    <a:pt x="67" y="100"/>
                  </a:lnTo>
                  <a:lnTo>
                    <a:pt x="67" y="96"/>
                  </a:lnTo>
                  <a:lnTo>
                    <a:pt x="69" y="93"/>
                  </a:lnTo>
                  <a:lnTo>
                    <a:pt x="71" y="89"/>
                  </a:lnTo>
                  <a:lnTo>
                    <a:pt x="73" y="85"/>
                  </a:lnTo>
                  <a:lnTo>
                    <a:pt x="82" y="87"/>
                  </a:lnTo>
                  <a:lnTo>
                    <a:pt x="84" y="87"/>
                  </a:lnTo>
                  <a:lnTo>
                    <a:pt x="90" y="87"/>
                  </a:lnTo>
                  <a:lnTo>
                    <a:pt x="92" y="87"/>
                  </a:lnTo>
                  <a:lnTo>
                    <a:pt x="94" y="87"/>
                  </a:lnTo>
                  <a:lnTo>
                    <a:pt x="96" y="85"/>
                  </a:lnTo>
                  <a:lnTo>
                    <a:pt x="96" y="83"/>
                  </a:lnTo>
                  <a:lnTo>
                    <a:pt x="96" y="81"/>
                  </a:lnTo>
                  <a:lnTo>
                    <a:pt x="98" y="79"/>
                  </a:lnTo>
                  <a:lnTo>
                    <a:pt x="98" y="76"/>
                  </a:lnTo>
                  <a:lnTo>
                    <a:pt x="99" y="72"/>
                  </a:lnTo>
                  <a:lnTo>
                    <a:pt x="101" y="72"/>
                  </a:lnTo>
                  <a:lnTo>
                    <a:pt x="101" y="70"/>
                  </a:lnTo>
                  <a:lnTo>
                    <a:pt x="103" y="68"/>
                  </a:lnTo>
                  <a:lnTo>
                    <a:pt x="111" y="6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7" name="Freeform 566"/>
            <p:cNvSpPr>
              <a:spLocks/>
            </p:cNvSpPr>
            <p:nvPr/>
          </p:nvSpPr>
          <p:spPr bwMode="auto">
            <a:xfrm>
              <a:off x="4873" y="2773"/>
              <a:ext cx="50" cy="46"/>
            </a:xfrm>
            <a:custGeom>
              <a:avLst/>
              <a:gdLst>
                <a:gd name="T0" fmla="*/ 4 w 98"/>
                <a:gd name="T1" fmla="*/ 0 h 115"/>
                <a:gd name="T2" fmla="*/ 4 w 98"/>
                <a:gd name="T3" fmla="*/ 0 h 115"/>
                <a:gd name="T4" fmla="*/ 6 w 98"/>
                <a:gd name="T5" fmla="*/ 0 h 115"/>
                <a:gd name="T6" fmla="*/ 6 w 98"/>
                <a:gd name="T7" fmla="*/ 1 h 115"/>
                <a:gd name="T8" fmla="*/ 6 w 98"/>
                <a:gd name="T9" fmla="*/ 1 h 115"/>
                <a:gd name="T10" fmla="*/ 6 w 98"/>
                <a:gd name="T11" fmla="*/ 1 h 115"/>
                <a:gd name="T12" fmla="*/ 6 w 98"/>
                <a:gd name="T13" fmla="*/ 1 h 115"/>
                <a:gd name="T14" fmla="*/ 5 w 98"/>
                <a:gd name="T15" fmla="*/ 1 h 115"/>
                <a:gd name="T16" fmla="*/ 6 w 98"/>
                <a:gd name="T17" fmla="*/ 2 h 115"/>
                <a:gd name="T18" fmla="*/ 6 w 98"/>
                <a:gd name="T19" fmla="*/ 2 h 115"/>
                <a:gd name="T20" fmla="*/ 6 w 98"/>
                <a:gd name="T21" fmla="*/ 2 h 115"/>
                <a:gd name="T22" fmla="*/ 6 w 98"/>
                <a:gd name="T23" fmla="*/ 2 h 115"/>
                <a:gd name="T24" fmla="*/ 6 w 98"/>
                <a:gd name="T25" fmla="*/ 2 h 115"/>
                <a:gd name="T26" fmla="*/ 6 w 98"/>
                <a:gd name="T27" fmla="*/ 2 h 115"/>
                <a:gd name="T28" fmla="*/ 6 w 98"/>
                <a:gd name="T29" fmla="*/ 2 h 115"/>
                <a:gd name="T30" fmla="*/ 6 w 98"/>
                <a:gd name="T31" fmla="*/ 2 h 115"/>
                <a:gd name="T32" fmla="*/ 6 w 98"/>
                <a:gd name="T33" fmla="*/ 2 h 115"/>
                <a:gd name="T34" fmla="*/ 6 w 98"/>
                <a:gd name="T35" fmla="*/ 3 h 115"/>
                <a:gd name="T36" fmla="*/ 5 w 98"/>
                <a:gd name="T37" fmla="*/ 3 h 115"/>
                <a:gd name="T38" fmla="*/ 4 w 98"/>
                <a:gd name="T39" fmla="*/ 3 h 115"/>
                <a:gd name="T40" fmla="*/ 3 w 98"/>
                <a:gd name="T41" fmla="*/ 3 h 115"/>
                <a:gd name="T42" fmla="*/ 3 w 98"/>
                <a:gd name="T43" fmla="*/ 3 h 115"/>
                <a:gd name="T44" fmla="*/ 2 w 98"/>
                <a:gd name="T45" fmla="*/ 3 h 115"/>
                <a:gd name="T46" fmla="*/ 2 w 98"/>
                <a:gd name="T47" fmla="*/ 2 h 115"/>
                <a:gd name="T48" fmla="*/ 1 w 98"/>
                <a:gd name="T49" fmla="*/ 2 h 115"/>
                <a:gd name="T50" fmla="*/ 0 w 98"/>
                <a:gd name="T51" fmla="*/ 1 h 115"/>
                <a:gd name="T52" fmla="*/ 0 w 98"/>
                <a:gd name="T53" fmla="*/ 1 h 115"/>
                <a:gd name="T54" fmla="*/ 0 w 98"/>
                <a:gd name="T55" fmla="*/ 1 h 115"/>
                <a:gd name="T56" fmla="*/ 1 w 98"/>
                <a:gd name="T57" fmla="*/ 1 h 115"/>
                <a:gd name="T58" fmla="*/ 1 w 98"/>
                <a:gd name="T59" fmla="*/ 1 h 115"/>
                <a:gd name="T60" fmla="*/ 2 w 98"/>
                <a:gd name="T61" fmla="*/ 1 h 115"/>
                <a:gd name="T62" fmla="*/ 2 w 98"/>
                <a:gd name="T63" fmla="*/ 1 h 115"/>
                <a:gd name="T64" fmla="*/ 2 w 98"/>
                <a:gd name="T65" fmla="*/ 1 h 115"/>
                <a:gd name="T66" fmla="*/ 2 w 98"/>
                <a:gd name="T67" fmla="*/ 0 h 115"/>
                <a:gd name="T68" fmla="*/ 2 w 98"/>
                <a:gd name="T69" fmla="*/ 0 h 115"/>
                <a:gd name="T70" fmla="*/ 3 w 98"/>
                <a:gd name="T71" fmla="*/ 0 h 115"/>
                <a:gd name="T72" fmla="*/ 3 w 98"/>
                <a:gd name="T73" fmla="*/ 0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8"/>
                <a:gd name="T112" fmla="*/ 0 h 115"/>
                <a:gd name="T113" fmla="*/ 98 w 9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8" h="115">
                  <a:moveTo>
                    <a:pt x="44" y="0"/>
                  </a:moveTo>
                  <a:lnTo>
                    <a:pt x="49" y="4"/>
                  </a:lnTo>
                  <a:lnTo>
                    <a:pt x="57" y="8"/>
                  </a:lnTo>
                  <a:lnTo>
                    <a:pt x="63" y="10"/>
                  </a:lnTo>
                  <a:lnTo>
                    <a:pt x="70" y="12"/>
                  </a:lnTo>
                  <a:lnTo>
                    <a:pt x="83" y="15"/>
                  </a:lnTo>
                  <a:lnTo>
                    <a:pt x="98" y="19"/>
                  </a:lnTo>
                  <a:lnTo>
                    <a:pt x="94" y="31"/>
                  </a:lnTo>
                  <a:lnTo>
                    <a:pt x="94" y="32"/>
                  </a:lnTo>
                  <a:lnTo>
                    <a:pt x="93" y="34"/>
                  </a:lnTo>
                  <a:lnTo>
                    <a:pt x="91" y="38"/>
                  </a:lnTo>
                  <a:lnTo>
                    <a:pt x="89" y="40"/>
                  </a:lnTo>
                  <a:lnTo>
                    <a:pt x="83" y="46"/>
                  </a:lnTo>
                  <a:lnTo>
                    <a:pt x="81" y="47"/>
                  </a:lnTo>
                  <a:lnTo>
                    <a:pt x="79" y="49"/>
                  </a:lnTo>
                  <a:lnTo>
                    <a:pt x="79" y="51"/>
                  </a:lnTo>
                  <a:lnTo>
                    <a:pt x="79" y="55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83" y="62"/>
                  </a:lnTo>
                  <a:lnTo>
                    <a:pt x="87" y="64"/>
                  </a:lnTo>
                  <a:lnTo>
                    <a:pt x="89" y="66"/>
                  </a:lnTo>
                  <a:lnTo>
                    <a:pt x="91" y="68"/>
                  </a:lnTo>
                  <a:lnTo>
                    <a:pt x="91" y="72"/>
                  </a:lnTo>
                  <a:lnTo>
                    <a:pt x="91" y="78"/>
                  </a:lnTo>
                  <a:lnTo>
                    <a:pt x="91" y="79"/>
                  </a:lnTo>
                  <a:lnTo>
                    <a:pt x="91" y="81"/>
                  </a:lnTo>
                  <a:lnTo>
                    <a:pt x="89" y="83"/>
                  </a:lnTo>
                  <a:lnTo>
                    <a:pt x="87" y="87"/>
                  </a:lnTo>
                  <a:lnTo>
                    <a:pt x="87" y="91"/>
                  </a:lnTo>
                  <a:lnTo>
                    <a:pt x="87" y="94"/>
                  </a:lnTo>
                  <a:lnTo>
                    <a:pt x="87" y="96"/>
                  </a:lnTo>
                  <a:lnTo>
                    <a:pt x="87" y="100"/>
                  </a:lnTo>
                  <a:lnTo>
                    <a:pt x="85" y="102"/>
                  </a:lnTo>
                  <a:lnTo>
                    <a:pt x="83" y="104"/>
                  </a:lnTo>
                  <a:lnTo>
                    <a:pt x="81" y="106"/>
                  </a:lnTo>
                  <a:lnTo>
                    <a:pt x="78" y="106"/>
                  </a:lnTo>
                  <a:lnTo>
                    <a:pt x="76" y="106"/>
                  </a:lnTo>
                  <a:lnTo>
                    <a:pt x="68" y="100"/>
                  </a:lnTo>
                  <a:lnTo>
                    <a:pt x="61" y="104"/>
                  </a:lnTo>
                  <a:lnTo>
                    <a:pt x="51" y="106"/>
                  </a:lnTo>
                  <a:lnTo>
                    <a:pt x="42" y="104"/>
                  </a:lnTo>
                  <a:lnTo>
                    <a:pt x="40" y="109"/>
                  </a:lnTo>
                  <a:lnTo>
                    <a:pt x="42" y="115"/>
                  </a:lnTo>
                  <a:lnTo>
                    <a:pt x="32" y="113"/>
                  </a:lnTo>
                  <a:lnTo>
                    <a:pt x="29" y="108"/>
                  </a:lnTo>
                  <a:lnTo>
                    <a:pt x="21" y="94"/>
                  </a:lnTo>
                  <a:lnTo>
                    <a:pt x="17" y="76"/>
                  </a:lnTo>
                  <a:lnTo>
                    <a:pt x="12" y="70"/>
                  </a:lnTo>
                  <a:lnTo>
                    <a:pt x="8" y="64"/>
                  </a:lnTo>
                  <a:lnTo>
                    <a:pt x="2" y="53"/>
                  </a:lnTo>
                  <a:lnTo>
                    <a:pt x="0" y="49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2" y="31"/>
                  </a:lnTo>
                  <a:lnTo>
                    <a:pt x="4" y="27"/>
                  </a:lnTo>
                  <a:lnTo>
                    <a:pt x="8" y="25"/>
                  </a:lnTo>
                  <a:lnTo>
                    <a:pt x="15" y="25"/>
                  </a:lnTo>
                  <a:lnTo>
                    <a:pt x="19" y="25"/>
                  </a:lnTo>
                  <a:lnTo>
                    <a:pt x="23" y="27"/>
                  </a:lnTo>
                  <a:lnTo>
                    <a:pt x="27" y="25"/>
                  </a:lnTo>
                  <a:lnTo>
                    <a:pt x="29" y="25"/>
                  </a:lnTo>
                  <a:lnTo>
                    <a:pt x="29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19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4" y="10"/>
                  </a:lnTo>
                  <a:lnTo>
                    <a:pt x="36" y="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16" name="Group 567"/>
            <p:cNvGrpSpPr>
              <a:grpSpLocks/>
            </p:cNvGrpSpPr>
            <p:nvPr/>
          </p:nvGrpSpPr>
          <p:grpSpPr bwMode="auto">
            <a:xfrm>
              <a:off x="4873" y="2773"/>
              <a:ext cx="50" cy="46"/>
              <a:chOff x="4515" y="2645"/>
              <a:chExt cx="49" cy="58"/>
            </a:xfrm>
          </p:grpSpPr>
          <p:sp>
            <p:nvSpPr>
              <p:cNvPr id="21098" name="Freeform 568"/>
              <p:cNvSpPr>
                <a:spLocks/>
              </p:cNvSpPr>
              <p:nvPr/>
            </p:nvSpPr>
            <p:spPr bwMode="auto">
              <a:xfrm>
                <a:off x="4515" y="2645"/>
                <a:ext cx="49" cy="58"/>
              </a:xfrm>
              <a:custGeom>
                <a:avLst/>
                <a:gdLst>
                  <a:gd name="T0" fmla="*/ 3 w 98"/>
                  <a:gd name="T1" fmla="*/ 1 h 115"/>
                  <a:gd name="T2" fmla="*/ 3 w 98"/>
                  <a:gd name="T3" fmla="*/ 1 h 115"/>
                  <a:gd name="T4" fmla="*/ 6 w 98"/>
                  <a:gd name="T5" fmla="*/ 1 h 115"/>
                  <a:gd name="T6" fmla="*/ 6 w 98"/>
                  <a:gd name="T7" fmla="*/ 2 h 115"/>
                  <a:gd name="T8" fmla="*/ 6 w 98"/>
                  <a:gd name="T9" fmla="*/ 3 h 115"/>
                  <a:gd name="T10" fmla="*/ 6 w 98"/>
                  <a:gd name="T11" fmla="*/ 3 h 115"/>
                  <a:gd name="T12" fmla="*/ 6 w 98"/>
                  <a:gd name="T13" fmla="*/ 3 h 115"/>
                  <a:gd name="T14" fmla="*/ 5 w 98"/>
                  <a:gd name="T15" fmla="*/ 4 h 115"/>
                  <a:gd name="T16" fmla="*/ 6 w 98"/>
                  <a:gd name="T17" fmla="*/ 4 h 115"/>
                  <a:gd name="T18" fmla="*/ 6 w 98"/>
                  <a:gd name="T19" fmla="*/ 4 h 115"/>
                  <a:gd name="T20" fmla="*/ 6 w 98"/>
                  <a:gd name="T21" fmla="*/ 5 h 115"/>
                  <a:gd name="T22" fmla="*/ 6 w 98"/>
                  <a:gd name="T23" fmla="*/ 5 h 115"/>
                  <a:gd name="T24" fmla="*/ 6 w 98"/>
                  <a:gd name="T25" fmla="*/ 5 h 115"/>
                  <a:gd name="T26" fmla="*/ 6 w 98"/>
                  <a:gd name="T27" fmla="*/ 6 h 115"/>
                  <a:gd name="T28" fmla="*/ 6 w 98"/>
                  <a:gd name="T29" fmla="*/ 6 h 115"/>
                  <a:gd name="T30" fmla="*/ 6 w 98"/>
                  <a:gd name="T31" fmla="*/ 6 h 115"/>
                  <a:gd name="T32" fmla="*/ 6 w 98"/>
                  <a:gd name="T33" fmla="*/ 7 h 115"/>
                  <a:gd name="T34" fmla="*/ 6 w 98"/>
                  <a:gd name="T35" fmla="*/ 7 h 115"/>
                  <a:gd name="T36" fmla="*/ 5 w 98"/>
                  <a:gd name="T37" fmla="*/ 7 h 115"/>
                  <a:gd name="T38" fmla="*/ 3 w 98"/>
                  <a:gd name="T39" fmla="*/ 7 h 115"/>
                  <a:gd name="T40" fmla="*/ 3 w 98"/>
                  <a:gd name="T41" fmla="*/ 7 h 115"/>
                  <a:gd name="T42" fmla="*/ 3 w 98"/>
                  <a:gd name="T43" fmla="*/ 8 h 115"/>
                  <a:gd name="T44" fmla="*/ 2 w 98"/>
                  <a:gd name="T45" fmla="*/ 7 h 115"/>
                  <a:gd name="T46" fmla="*/ 2 w 98"/>
                  <a:gd name="T47" fmla="*/ 5 h 115"/>
                  <a:gd name="T48" fmla="*/ 1 w 98"/>
                  <a:gd name="T49" fmla="*/ 4 h 115"/>
                  <a:gd name="T50" fmla="*/ 0 w 98"/>
                  <a:gd name="T51" fmla="*/ 4 h 115"/>
                  <a:gd name="T52" fmla="*/ 0 w 98"/>
                  <a:gd name="T53" fmla="*/ 3 h 115"/>
                  <a:gd name="T54" fmla="*/ 0 w 98"/>
                  <a:gd name="T55" fmla="*/ 3 h 115"/>
                  <a:gd name="T56" fmla="*/ 1 w 98"/>
                  <a:gd name="T57" fmla="*/ 2 h 115"/>
                  <a:gd name="T58" fmla="*/ 1 w 98"/>
                  <a:gd name="T59" fmla="*/ 2 h 115"/>
                  <a:gd name="T60" fmla="*/ 2 w 98"/>
                  <a:gd name="T61" fmla="*/ 2 h 115"/>
                  <a:gd name="T62" fmla="*/ 2 w 98"/>
                  <a:gd name="T63" fmla="*/ 2 h 115"/>
                  <a:gd name="T64" fmla="*/ 2 w 98"/>
                  <a:gd name="T65" fmla="*/ 2 h 115"/>
                  <a:gd name="T66" fmla="*/ 2 w 98"/>
                  <a:gd name="T67" fmla="*/ 2 h 115"/>
                  <a:gd name="T68" fmla="*/ 2 w 98"/>
                  <a:gd name="T69" fmla="*/ 1 h 115"/>
                  <a:gd name="T70" fmla="*/ 3 w 98"/>
                  <a:gd name="T71" fmla="*/ 1 h 115"/>
                  <a:gd name="T72" fmla="*/ 3 w 98"/>
                  <a:gd name="T73" fmla="*/ 1 h 11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98"/>
                  <a:gd name="T112" fmla="*/ 0 h 115"/>
                  <a:gd name="T113" fmla="*/ 98 w 98"/>
                  <a:gd name="T114" fmla="*/ 115 h 11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98" h="115">
                    <a:moveTo>
                      <a:pt x="44" y="0"/>
                    </a:moveTo>
                    <a:lnTo>
                      <a:pt x="49" y="4"/>
                    </a:lnTo>
                    <a:lnTo>
                      <a:pt x="57" y="8"/>
                    </a:lnTo>
                    <a:lnTo>
                      <a:pt x="63" y="10"/>
                    </a:lnTo>
                    <a:lnTo>
                      <a:pt x="70" y="12"/>
                    </a:lnTo>
                    <a:lnTo>
                      <a:pt x="83" y="15"/>
                    </a:lnTo>
                    <a:lnTo>
                      <a:pt x="98" y="19"/>
                    </a:lnTo>
                    <a:lnTo>
                      <a:pt x="94" y="31"/>
                    </a:lnTo>
                    <a:lnTo>
                      <a:pt x="94" y="32"/>
                    </a:lnTo>
                    <a:lnTo>
                      <a:pt x="93" y="34"/>
                    </a:lnTo>
                    <a:lnTo>
                      <a:pt x="91" y="38"/>
                    </a:lnTo>
                    <a:lnTo>
                      <a:pt x="89" y="40"/>
                    </a:lnTo>
                    <a:lnTo>
                      <a:pt x="83" y="46"/>
                    </a:lnTo>
                    <a:lnTo>
                      <a:pt x="81" y="47"/>
                    </a:lnTo>
                    <a:lnTo>
                      <a:pt x="79" y="49"/>
                    </a:lnTo>
                    <a:lnTo>
                      <a:pt x="79" y="51"/>
                    </a:lnTo>
                    <a:lnTo>
                      <a:pt x="79" y="55"/>
                    </a:lnTo>
                    <a:lnTo>
                      <a:pt x="81" y="57"/>
                    </a:lnTo>
                    <a:lnTo>
                      <a:pt x="83" y="61"/>
                    </a:lnTo>
                    <a:lnTo>
                      <a:pt x="83" y="62"/>
                    </a:lnTo>
                    <a:lnTo>
                      <a:pt x="87" y="64"/>
                    </a:lnTo>
                    <a:lnTo>
                      <a:pt x="89" y="66"/>
                    </a:lnTo>
                    <a:lnTo>
                      <a:pt x="91" y="68"/>
                    </a:lnTo>
                    <a:lnTo>
                      <a:pt x="91" y="72"/>
                    </a:lnTo>
                    <a:lnTo>
                      <a:pt x="91" y="78"/>
                    </a:lnTo>
                    <a:lnTo>
                      <a:pt x="91" y="79"/>
                    </a:lnTo>
                    <a:lnTo>
                      <a:pt x="91" y="81"/>
                    </a:lnTo>
                    <a:lnTo>
                      <a:pt x="89" y="83"/>
                    </a:lnTo>
                    <a:lnTo>
                      <a:pt x="87" y="87"/>
                    </a:lnTo>
                    <a:lnTo>
                      <a:pt x="87" y="91"/>
                    </a:lnTo>
                    <a:lnTo>
                      <a:pt x="87" y="94"/>
                    </a:lnTo>
                    <a:lnTo>
                      <a:pt x="87" y="96"/>
                    </a:lnTo>
                    <a:lnTo>
                      <a:pt x="87" y="100"/>
                    </a:lnTo>
                    <a:lnTo>
                      <a:pt x="85" y="102"/>
                    </a:lnTo>
                    <a:lnTo>
                      <a:pt x="83" y="104"/>
                    </a:lnTo>
                    <a:lnTo>
                      <a:pt x="81" y="106"/>
                    </a:lnTo>
                    <a:lnTo>
                      <a:pt x="78" y="106"/>
                    </a:lnTo>
                    <a:lnTo>
                      <a:pt x="76" y="106"/>
                    </a:lnTo>
                    <a:lnTo>
                      <a:pt x="68" y="100"/>
                    </a:lnTo>
                    <a:lnTo>
                      <a:pt x="61" y="104"/>
                    </a:lnTo>
                    <a:lnTo>
                      <a:pt x="51" y="106"/>
                    </a:lnTo>
                    <a:lnTo>
                      <a:pt x="42" y="104"/>
                    </a:lnTo>
                    <a:lnTo>
                      <a:pt x="40" y="109"/>
                    </a:lnTo>
                    <a:lnTo>
                      <a:pt x="42" y="115"/>
                    </a:lnTo>
                    <a:lnTo>
                      <a:pt x="32" y="113"/>
                    </a:lnTo>
                    <a:lnTo>
                      <a:pt x="29" y="108"/>
                    </a:lnTo>
                    <a:lnTo>
                      <a:pt x="21" y="94"/>
                    </a:lnTo>
                    <a:lnTo>
                      <a:pt x="17" y="76"/>
                    </a:lnTo>
                    <a:lnTo>
                      <a:pt x="12" y="70"/>
                    </a:lnTo>
                    <a:lnTo>
                      <a:pt x="8" y="64"/>
                    </a:lnTo>
                    <a:lnTo>
                      <a:pt x="2" y="53"/>
                    </a:lnTo>
                    <a:lnTo>
                      <a:pt x="0" y="49"/>
                    </a:lnTo>
                    <a:lnTo>
                      <a:pt x="0" y="46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2" y="31"/>
                    </a:lnTo>
                    <a:lnTo>
                      <a:pt x="4" y="27"/>
                    </a:lnTo>
                    <a:lnTo>
                      <a:pt x="8" y="25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3" y="27"/>
                    </a:lnTo>
                    <a:lnTo>
                      <a:pt x="27" y="25"/>
                    </a:lnTo>
                    <a:lnTo>
                      <a:pt x="29" y="25"/>
                    </a:lnTo>
                    <a:lnTo>
                      <a:pt x="29" y="23"/>
                    </a:lnTo>
                    <a:lnTo>
                      <a:pt x="31" y="23"/>
                    </a:lnTo>
                    <a:lnTo>
                      <a:pt x="31" y="21"/>
                    </a:lnTo>
                    <a:lnTo>
                      <a:pt x="31" y="19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4" y="10"/>
                    </a:lnTo>
                    <a:lnTo>
                      <a:pt x="36" y="8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99" name="Freeform 569"/>
              <p:cNvSpPr>
                <a:spLocks/>
              </p:cNvSpPr>
              <p:nvPr/>
            </p:nvSpPr>
            <p:spPr bwMode="auto">
              <a:xfrm>
                <a:off x="4515" y="2645"/>
                <a:ext cx="49" cy="58"/>
              </a:xfrm>
              <a:custGeom>
                <a:avLst/>
                <a:gdLst>
                  <a:gd name="T0" fmla="*/ 3 w 98"/>
                  <a:gd name="T1" fmla="*/ 1 h 115"/>
                  <a:gd name="T2" fmla="*/ 3 w 98"/>
                  <a:gd name="T3" fmla="*/ 1 h 115"/>
                  <a:gd name="T4" fmla="*/ 6 w 98"/>
                  <a:gd name="T5" fmla="*/ 1 h 115"/>
                  <a:gd name="T6" fmla="*/ 6 w 98"/>
                  <a:gd name="T7" fmla="*/ 2 h 115"/>
                  <a:gd name="T8" fmla="*/ 6 w 98"/>
                  <a:gd name="T9" fmla="*/ 3 h 115"/>
                  <a:gd name="T10" fmla="*/ 6 w 98"/>
                  <a:gd name="T11" fmla="*/ 3 h 115"/>
                  <a:gd name="T12" fmla="*/ 6 w 98"/>
                  <a:gd name="T13" fmla="*/ 3 h 115"/>
                  <a:gd name="T14" fmla="*/ 5 w 98"/>
                  <a:gd name="T15" fmla="*/ 4 h 115"/>
                  <a:gd name="T16" fmla="*/ 6 w 98"/>
                  <a:gd name="T17" fmla="*/ 4 h 115"/>
                  <a:gd name="T18" fmla="*/ 6 w 98"/>
                  <a:gd name="T19" fmla="*/ 4 h 115"/>
                  <a:gd name="T20" fmla="*/ 6 w 98"/>
                  <a:gd name="T21" fmla="*/ 5 h 115"/>
                  <a:gd name="T22" fmla="*/ 6 w 98"/>
                  <a:gd name="T23" fmla="*/ 5 h 115"/>
                  <a:gd name="T24" fmla="*/ 6 w 98"/>
                  <a:gd name="T25" fmla="*/ 5 h 115"/>
                  <a:gd name="T26" fmla="*/ 6 w 98"/>
                  <a:gd name="T27" fmla="*/ 6 h 115"/>
                  <a:gd name="T28" fmla="*/ 6 w 98"/>
                  <a:gd name="T29" fmla="*/ 6 h 115"/>
                  <a:gd name="T30" fmla="*/ 6 w 98"/>
                  <a:gd name="T31" fmla="*/ 6 h 115"/>
                  <a:gd name="T32" fmla="*/ 6 w 98"/>
                  <a:gd name="T33" fmla="*/ 7 h 115"/>
                  <a:gd name="T34" fmla="*/ 6 w 98"/>
                  <a:gd name="T35" fmla="*/ 7 h 115"/>
                  <a:gd name="T36" fmla="*/ 5 w 98"/>
                  <a:gd name="T37" fmla="*/ 7 h 115"/>
                  <a:gd name="T38" fmla="*/ 3 w 98"/>
                  <a:gd name="T39" fmla="*/ 7 h 115"/>
                  <a:gd name="T40" fmla="*/ 3 w 98"/>
                  <a:gd name="T41" fmla="*/ 7 h 115"/>
                  <a:gd name="T42" fmla="*/ 3 w 98"/>
                  <a:gd name="T43" fmla="*/ 8 h 115"/>
                  <a:gd name="T44" fmla="*/ 2 w 98"/>
                  <a:gd name="T45" fmla="*/ 7 h 115"/>
                  <a:gd name="T46" fmla="*/ 2 w 98"/>
                  <a:gd name="T47" fmla="*/ 5 h 115"/>
                  <a:gd name="T48" fmla="*/ 1 w 98"/>
                  <a:gd name="T49" fmla="*/ 4 h 115"/>
                  <a:gd name="T50" fmla="*/ 0 w 98"/>
                  <a:gd name="T51" fmla="*/ 4 h 115"/>
                  <a:gd name="T52" fmla="*/ 0 w 98"/>
                  <a:gd name="T53" fmla="*/ 3 h 115"/>
                  <a:gd name="T54" fmla="*/ 0 w 98"/>
                  <a:gd name="T55" fmla="*/ 3 h 115"/>
                  <a:gd name="T56" fmla="*/ 1 w 98"/>
                  <a:gd name="T57" fmla="*/ 2 h 115"/>
                  <a:gd name="T58" fmla="*/ 1 w 98"/>
                  <a:gd name="T59" fmla="*/ 2 h 115"/>
                  <a:gd name="T60" fmla="*/ 2 w 98"/>
                  <a:gd name="T61" fmla="*/ 2 h 115"/>
                  <a:gd name="T62" fmla="*/ 2 w 98"/>
                  <a:gd name="T63" fmla="*/ 2 h 115"/>
                  <a:gd name="T64" fmla="*/ 2 w 98"/>
                  <a:gd name="T65" fmla="*/ 2 h 115"/>
                  <a:gd name="T66" fmla="*/ 2 w 98"/>
                  <a:gd name="T67" fmla="*/ 2 h 115"/>
                  <a:gd name="T68" fmla="*/ 2 w 98"/>
                  <a:gd name="T69" fmla="*/ 1 h 115"/>
                  <a:gd name="T70" fmla="*/ 3 w 98"/>
                  <a:gd name="T71" fmla="*/ 1 h 115"/>
                  <a:gd name="T72" fmla="*/ 3 w 98"/>
                  <a:gd name="T73" fmla="*/ 1 h 11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98"/>
                  <a:gd name="T112" fmla="*/ 0 h 115"/>
                  <a:gd name="T113" fmla="*/ 98 w 98"/>
                  <a:gd name="T114" fmla="*/ 115 h 11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98" h="115">
                    <a:moveTo>
                      <a:pt x="44" y="0"/>
                    </a:moveTo>
                    <a:lnTo>
                      <a:pt x="49" y="4"/>
                    </a:lnTo>
                    <a:lnTo>
                      <a:pt x="57" y="8"/>
                    </a:lnTo>
                    <a:lnTo>
                      <a:pt x="63" y="10"/>
                    </a:lnTo>
                    <a:lnTo>
                      <a:pt x="70" y="12"/>
                    </a:lnTo>
                    <a:lnTo>
                      <a:pt x="83" y="15"/>
                    </a:lnTo>
                    <a:lnTo>
                      <a:pt x="98" y="19"/>
                    </a:lnTo>
                    <a:lnTo>
                      <a:pt x="94" y="31"/>
                    </a:lnTo>
                    <a:lnTo>
                      <a:pt x="94" y="32"/>
                    </a:lnTo>
                    <a:lnTo>
                      <a:pt x="93" y="34"/>
                    </a:lnTo>
                    <a:lnTo>
                      <a:pt x="91" y="38"/>
                    </a:lnTo>
                    <a:lnTo>
                      <a:pt x="89" y="40"/>
                    </a:lnTo>
                    <a:lnTo>
                      <a:pt x="83" y="46"/>
                    </a:lnTo>
                    <a:lnTo>
                      <a:pt x="81" y="47"/>
                    </a:lnTo>
                    <a:lnTo>
                      <a:pt x="79" y="49"/>
                    </a:lnTo>
                    <a:lnTo>
                      <a:pt x="79" y="51"/>
                    </a:lnTo>
                    <a:lnTo>
                      <a:pt x="79" y="55"/>
                    </a:lnTo>
                    <a:lnTo>
                      <a:pt x="81" y="57"/>
                    </a:lnTo>
                    <a:lnTo>
                      <a:pt x="83" y="61"/>
                    </a:lnTo>
                    <a:lnTo>
                      <a:pt x="83" y="62"/>
                    </a:lnTo>
                    <a:lnTo>
                      <a:pt x="87" y="64"/>
                    </a:lnTo>
                    <a:lnTo>
                      <a:pt x="89" y="66"/>
                    </a:lnTo>
                    <a:lnTo>
                      <a:pt x="91" y="68"/>
                    </a:lnTo>
                    <a:lnTo>
                      <a:pt x="91" y="72"/>
                    </a:lnTo>
                    <a:lnTo>
                      <a:pt x="91" y="78"/>
                    </a:lnTo>
                    <a:lnTo>
                      <a:pt x="91" y="79"/>
                    </a:lnTo>
                    <a:lnTo>
                      <a:pt x="91" y="81"/>
                    </a:lnTo>
                    <a:lnTo>
                      <a:pt x="89" y="83"/>
                    </a:lnTo>
                    <a:lnTo>
                      <a:pt x="87" y="87"/>
                    </a:lnTo>
                    <a:lnTo>
                      <a:pt x="87" y="91"/>
                    </a:lnTo>
                    <a:lnTo>
                      <a:pt x="87" y="94"/>
                    </a:lnTo>
                    <a:lnTo>
                      <a:pt x="87" y="96"/>
                    </a:lnTo>
                    <a:lnTo>
                      <a:pt x="87" y="100"/>
                    </a:lnTo>
                    <a:lnTo>
                      <a:pt x="85" y="102"/>
                    </a:lnTo>
                    <a:lnTo>
                      <a:pt x="83" y="104"/>
                    </a:lnTo>
                    <a:lnTo>
                      <a:pt x="81" y="106"/>
                    </a:lnTo>
                    <a:lnTo>
                      <a:pt x="78" y="106"/>
                    </a:lnTo>
                    <a:lnTo>
                      <a:pt x="76" y="106"/>
                    </a:lnTo>
                    <a:lnTo>
                      <a:pt x="68" y="100"/>
                    </a:lnTo>
                    <a:lnTo>
                      <a:pt x="61" y="104"/>
                    </a:lnTo>
                    <a:lnTo>
                      <a:pt x="51" y="106"/>
                    </a:lnTo>
                    <a:lnTo>
                      <a:pt x="42" y="104"/>
                    </a:lnTo>
                    <a:lnTo>
                      <a:pt x="40" y="109"/>
                    </a:lnTo>
                    <a:lnTo>
                      <a:pt x="42" y="115"/>
                    </a:lnTo>
                    <a:lnTo>
                      <a:pt x="32" y="113"/>
                    </a:lnTo>
                    <a:lnTo>
                      <a:pt x="29" y="108"/>
                    </a:lnTo>
                    <a:lnTo>
                      <a:pt x="21" y="94"/>
                    </a:lnTo>
                    <a:lnTo>
                      <a:pt x="17" y="76"/>
                    </a:lnTo>
                    <a:lnTo>
                      <a:pt x="12" y="70"/>
                    </a:lnTo>
                    <a:lnTo>
                      <a:pt x="8" y="64"/>
                    </a:lnTo>
                    <a:lnTo>
                      <a:pt x="2" y="53"/>
                    </a:lnTo>
                    <a:lnTo>
                      <a:pt x="0" y="49"/>
                    </a:lnTo>
                    <a:lnTo>
                      <a:pt x="0" y="46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2" y="31"/>
                    </a:lnTo>
                    <a:lnTo>
                      <a:pt x="4" y="27"/>
                    </a:lnTo>
                    <a:lnTo>
                      <a:pt x="8" y="25"/>
                    </a:lnTo>
                    <a:lnTo>
                      <a:pt x="15" y="25"/>
                    </a:lnTo>
                    <a:lnTo>
                      <a:pt x="19" y="25"/>
                    </a:lnTo>
                    <a:lnTo>
                      <a:pt x="23" y="27"/>
                    </a:lnTo>
                    <a:lnTo>
                      <a:pt x="27" y="25"/>
                    </a:lnTo>
                    <a:lnTo>
                      <a:pt x="29" y="25"/>
                    </a:lnTo>
                    <a:lnTo>
                      <a:pt x="29" y="23"/>
                    </a:lnTo>
                    <a:lnTo>
                      <a:pt x="31" y="23"/>
                    </a:lnTo>
                    <a:lnTo>
                      <a:pt x="31" y="21"/>
                    </a:lnTo>
                    <a:lnTo>
                      <a:pt x="31" y="19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4" y="10"/>
                    </a:lnTo>
                    <a:lnTo>
                      <a:pt x="36" y="8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89" name="Freeform 570"/>
            <p:cNvSpPr>
              <a:spLocks/>
            </p:cNvSpPr>
            <p:nvPr/>
          </p:nvSpPr>
          <p:spPr bwMode="auto">
            <a:xfrm>
              <a:off x="4914" y="2781"/>
              <a:ext cx="52" cy="35"/>
            </a:xfrm>
            <a:custGeom>
              <a:avLst/>
              <a:gdLst>
                <a:gd name="T0" fmla="*/ 7 w 100"/>
                <a:gd name="T1" fmla="*/ 1 h 89"/>
                <a:gd name="T2" fmla="*/ 6 w 100"/>
                <a:gd name="T3" fmla="*/ 1 h 89"/>
                <a:gd name="T4" fmla="*/ 5 w 100"/>
                <a:gd name="T5" fmla="*/ 0 h 89"/>
                <a:gd name="T6" fmla="*/ 3 w 100"/>
                <a:gd name="T7" fmla="*/ 0 h 89"/>
                <a:gd name="T8" fmla="*/ 2 w 100"/>
                <a:gd name="T9" fmla="*/ 0 h 89"/>
                <a:gd name="T10" fmla="*/ 2 w 100"/>
                <a:gd name="T11" fmla="*/ 0 h 89"/>
                <a:gd name="T12" fmla="*/ 1 w 100"/>
                <a:gd name="T13" fmla="*/ 0 h 89"/>
                <a:gd name="T14" fmla="*/ 1 w 100"/>
                <a:gd name="T15" fmla="*/ 0 h 89"/>
                <a:gd name="T16" fmla="*/ 1 w 100"/>
                <a:gd name="T17" fmla="*/ 1 h 89"/>
                <a:gd name="T18" fmla="*/ 0 w 100"/>
                <a:gd name="T19" fmla="*/ 1 h 89"/>
                <a:gd name="T20" fmla="*/ 0 w 100"/>
                <a:gd name="T21" fmla="*/ 1 h 89"/>
                <a:gd name="T22" fmla="*/ 1 w 100"/>
                <a:gd name="T23" fmla="*/ 1 h 89"/>
                <a:gd name="T24" fmla="*/ 1 w 100"/>
                <a:gd name="T25" fmla="*/ 1 h 89"/>
                <a:gd name="T26" fmla="*/ 1 w 100"/>
                <a:gd name="T27" fmla="*/ 1 h 89"/>
                <a:gd name="T28" fmla="*/ 1 w 100"/>
                <a:gd name="T29" fmla="*/ 2 h 89"/>
                <a:gd name="T30" fmla="*/ 1 w 100"/>
                <a:gd name="T31" fmla="*/ 2 h 89"/>
                <a:gd name="T32" fmla="*/ 1 w 100"/>
                <a:gd name="T33" fmla="*/ 2 h 89"/>
                <a:gd name="T34" fmla="*/ 1 w 100"/>
                <a:gd name="T35" fmla="*/ 2 h 89"/>
                <a:gd name="T36" fmla="*/ 1 w 100"/>
                <a:gd name="T37" fmla="*/ 2 h 89"/>
                <a:gd name="T38" fmla="*/ 1 w 100"/>
                <a:gd name="T39" fmla="*/ 2 h 89"/>
                <a:gd name="T40" fmla="*/ 1 w 100"/>
                <a:gd name="T41" fmla="*/ 2 h 89"/>
                <a:gd name="T42" fmla="*/ 1 w 100"/>
                <a:gd name="T43" fmla="*/ 2 h 89"/>
                <a:gd name="T44" fmla="*/ 1 w 100"/>
                <a:gd name="T45" fmla="*/ 2 h 89"/>
                <a:gd name="T46" fmla="*/ 2 w 100"/>
                <a:gd name="T47" fmla="*/ 2 h 89"/>
                <a:gd name="T48" fmla="*/ 2 w 100"/>
                <a:gd name="T49" fmla="*/ 2 h 89"/>
                <a:gd name="T50" fmla="*/ 2 w 100"/>
                <a:gd name="T51" fmla="*/ 2 h 89"/>
                <a:gd name="T52" fmla="*/ 3 w 100"/>
                <a:gd name="T53" fmla="*/ 2 h 89"/>
                <a:gd name="T54" fmla="*/ 4 w 100"/>
                <a:gd name="T55" fmla="*/ 2 h 89"/>
                <a:gd name="T56" fmla="*/ 4 w 100"/>
                <a:gd name="T57" fmla="*/ 2 h 89"/>
                <a:gd name="T58" fmla="*/ 4 w 100"/>
                <a:gd name="T59" fmla="*/ 2 h 89"/>
                <a:gd name="T60" fmla="*/ 4 w 100"/>
                <a:gd name="T61" fmla="*/ 2 h 89"/>
                <a:gd name="T62" fmla="*/ 5 w 100"/>
                <a:gd name="T63" fmla="*/ 2 h 89"/>
                <a:gd name="T64" fmla="*/ 5 w 100"/>
                <a:gd name="T65" fmla="*/ 2 h 89"/>
                <a:gd name="T66" fmla="*/ 5 w 100"/>
                <a:gd name="T67" fmla="*/ 2 h 89"/>
                <a:gd name="T68" fmla="*/ 5 w 100"/>
                <a:gd name="T69" fmla="*/ 2 h 89"/>
                <a:gd name="T70" fmla="*/ 6 w 100"/>
                <a:gd name="T71" fmla="*/ 2 h 89"/>
                <a:gd name="T72" fmla="*/ 6 w 100"/>
                <a:gd name="T73" fmla="*/ 2 h 89"/>
                <a:gd name="T74" fmla="*/ 6 w 100"/>
                <a:gd name="T75" fmla="*/ 1 h 89"/>
                <a:gd name="T76" fmla="*/ 7 w 100"/>
                <a:gd name="T77" fmla="*/ 1 h 8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89"/>
                <a:gd name="T119" fmla="*/ 100 w 100"/>
                <a:gd name="T120" fmla="*/ 89 h 8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89">
                  <a:moveTo>
                    <a:pt x="100" y="36"/>
                  </a:moveTo>
                  <a:lnTo>
                    <a:pt x="93" y="32"/>
                  </a:lnTo>
                  <a:lnTo>
                    <a:pt x="83" y="27"/>
                  </a:lnTo>
                  <a:lnTo>
                    <a:pt x="76" y="23"/>
                  </a:lnTo>
                  <a:lnTo>
                    <a:pt x="66" y="17"/>
                  </a:lnTo>
                  <a:lnTo>
                    <a:pt x="61" y="15"/>
                  </a:lnTo>
                  <a:lnTo>
                    <a:pt x="55" y="12"/>
                  </a:lnTo>
                  <a:lnTo>
                    <a:pt x="47" y="10"/>
                  </a:lnTo>
                  <a:lnTo>
                    <a:pt x="42" y="6"/>
                  </a:lnTo>
                  <a:lnTo>
                    <a:pt x="31" y="4"/>
                  </a:lnTo>
                  <a:lnTo>
                    <a:pt x="19" y="0"/>
                  </a:lnTo>
                  <a:lnTo>
                    <a:pt x="17" y="4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2" y="19"/>
                  </a:lnTo>
                  <a:lnTo>
                    <a:pt x="10" y="21"/>
                  </a:lnTo>
                  <a:lnTo>
                    <a:pt x="4" y="25"/>
                  </a:lnTo>
                  <a:lnTo>
                    <a:pt x="2" y="27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38"/>
                  </a:lnTo>
                  <a:lnTo>
                    <a:pt x="4" y="42"/>
                  </a:lnTo>
                  <a:lnTo>
                    <a:pt x="4" y="43"/>
                  </a:lnTo>
                  <a:lnTo>
                    <a:pt x="8" y="45"/>
                  </a:lnTo>
                  <a:lnTo>
                    <a:pt x="10" y="47"/>
                  </a:lnTo>
                  <a:lnTo>
                    <a:pt x="12" y="49"/>
                  </a:lnTo>
                  <a:lnTo>
                    <a:pt x="12" y="53"/>
                  </a:lnTo>
                  <a:lnTo>
                    <a:pt x="14" y="59"/>
                  </a:lnTo>
                  <a:lnTo>
                    <a:pt x="14" y="60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72"/>
                  </a:lnTo>
                  <a:lnTo>
                    <a:pt x="8" y="75"/>
                  </a:lnTo>
                  <a:lnTo>
                    <a:pt x="8" y="77"/>
                  </a:lnTo>
                  <a:lnTo>
                    <a:pt x="8" y="81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8" y="87"/>
                  </a:lnTo>
                  <a:lnTo>
                    <a:pt x="12" y="89"/>
                  </a:lnTo>
                  <a:lnTo>
                    <a:pt x="14" y="89"/>
                  </a:lnTo>
                  <a:lnTo>
                    <a:pt x="15" y="87"/>
                  </a:lnTo>
                  <a:lnTo>
                    <a:pt x="19" y="85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31" y="85"/>
                  </a:lnTo>
                  <a:lnTo>
                    <a:pt x="34" y="83"/>
                  </a:lnTo>
                  <a:lnTo>
                    <a:pt x="38" y="83"/>
                  </a:lnTo>
                  <a:lnTo>
                    <a:pt x="47" y="87"/>
                  </a:lnTo>
                  <a:lnTo>
                    <a:pt x="49" y="89"/>
                  </a:lnTo>
                  <a:lnTo>
                    <a:pt x="53" y="89"/>
                  </a:lnTo>
                  <a:lnTo>
                    <a:pt x="55" y="89"/>
                  </a:lnTo>
                  <a:lnTo>
                    <a:pt x="57" y="89"/>
                  </a:lnTo>
                  <a:lnTo>
                    <a:pt x="57" y="87"/>
                  </a:lnTo>
                  <a:lnTo>
                    <a:pt x="59" y="87"/>
                  </a:lnTo>
                  <a:lnTo>
                    <a:pt x="61" y="87"/>
                  </a:lnTo>
                  <a:lnTo>
                    <a:pt x="61" y="85"/>
                  </a:lnTo>
                  <a:lnTo>
                    <a:pt x="63" y="83"/>
                  </a:lnTo>
                  <a:lnTo>
                    <a:pt x="64" y="81"/>
                  </a:lnTo>
                  <a:lnTo>
                    <a:pt x="66" y="74"/>
                  </a:lnTo>
                  <a:lnTo>
                    <a:pt x="70" y="66"/>
                  </a:lnTo>
                  <a:lnTo>
                    <a:pt x="72" y="62"/>
                  </a:lnTo>
                  <a:lnTo>
                    <a:pt x="74" y="60"/>
                  </a:lnTo>
                  <a:lnTo>
                    <a:pt x="76" y="57"/>
                  </a:lnTo>
                  <a:lnTo>
                    <a:pt x="78" y="57"/>
                  </a:lnTo>
                  <a:lnTo>
                    <a:pt x="81" y="55"/>
                  </a:lnTo>
                  <a:lnTo>
                    <a:pt x="83" y="53"/>
                  </a:lnTo>
                  <a:lnTo>
                    <a:pt x="87" y="49"/>
                  </a:lnTo>
                  <a:lnTo>
                    <a:pt x="89" y="47"/>
                  </a:lnTo>
                  <a:lnTo>
                    <a:pt x="100" y="3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18" name="Group 571"/>
            <p:cNvGrpSpPr>
              <a:grpSpLocks/>
            </p:cNvGrpSpPr>
            <p:nvPr/>
          </p:nvGrpSpPr>
          <p:grpSpPr bwMode="auto">
            <a:xfrm>
              <a:off x="4914" y="2781"/>
              <a:ext cx="52" cy="35"/>
              <a:chOff x="4555" y="2655"/>
              <a:chExt cx="50" cy="44"/>
            </a:xfrm>
          </p:grpSpPr>
          <p:sp>
            <p:nvSpPr>
              <p:cNvPr id="21096" name="Freeform 572"/>
              <p:cNvSpPr>
                <a:spLocks/>
              </p:cNvSpPr>
              <p:nvPr/>
            </p:nvSpPr>
            <p:spPr bwMode="auto">
              <a:xfrm>
                <a:off x="4555" y="2655"/>
                <a:ext cx="50" cy="44"/>
              </a:xfrm>
              <a:custGeom>
                <a:avLst/>
                <a:gdLst>
                  <a:gd name="T0" fmla="*/ 6 w 100"/>
                  <a:gd name="T1" fmla="*/ 2 h 89"/>
                  <a:gd name="T2" fmla="*/ 5 w 100"/>
                  <a:gd name="T3" fmla="*/ 1 h 89"/>
                  <a:gd name="T4" fmla="*/ 3 w 100"/>
                  <a:gd name="T5" fmla="*/ 0 h 89"/>
                  <a:gd name="T6" fmla="*/ 3 w 100"/>
                  <a:gd name="T7" fmla="*/ 0 h 89"/>
                  <a:gd name="T8" fmla="*/ 2 w 100"/>
                  <a:gd name="T9" fmla="*/ 0 h 89"/>
                  <a:gd name="T10" fmla="*/ 2 w 100"/>
                  <a:gd name="T11" fmla="*/ 0 h 89"/>
                  <a:gd name="T12" fmla="*/ 1 w 100"/>
                  <a:gd name="T13" fmla="*/ 0 h 89"/>
                  <a:gd name="T14" fmla="*/ 1 w 100"/>
                  <a:gd name="T15" fmla="*/ 1 h 89"/>
                  <a:gd name="T16" fmla="*/ 1 w 100"/>
                  <a:gd name="T17" fmla="*/ 1 h 89"/>
                  <a:gd name="T18" fmla="*/ 0 w 100"/>
                  <a:gd name="T19" fmla="*/ 1 h 89"/>
                  <a:gd name="T20" fmla="*/ 0 w 100"/>
                  <a:gd name="T21" fmla="*/ 2 h 89"/>
                  <a:gd name="T22" fmla="*/ 1 w 100"/>
                  <a:gd name="T23" fmla="*/ 2 h 89"/>
                  <a:gd name="T24" fmla="*/ 1 w 100"/>
                  <a:gd name="T25" fmla="*/ 2 h 89"/>
                  <a:gd name="T26" fmla="*/ 1 w 100"/>
                  <a:gd name="T27" fmla="*/ 3 h 89"/>
                  <a:gd name="T28" fmla="*/ 1 w 100"/>
                  <a:gd name="T29" fmla="*/ 3 h 89"/>
                  <a:gd name="T30" fmla="*/ 1 w 100"/>
                  <a:gd name="T31" fmla="*/ 3 h 89"/>
                  <a:gd name="T32" fmla="*/ 1 w 100"/>
                  <a:gd name="T33" fmla="*/ 4 h 89"/>
                  <a:gd name="T34" fmla="*/ 1 w 100"/>
                  <a:gd name="T35" fmla="*/ 4 h 89"/>
                  <a:gd name="T36" fmla="*/ 1 w 100"/>
                  <a:gd name="T37" fmla="*/ 5 h 89"/>
                  <a:gd name="T38" fmla="*/ 1 w 100"/>
                  <a:gd name="T39" fmla="*/ 5 h 89"/>
                  <a:gd name="T40" fmla="*/ 1 w 100"/>
                  <a:gd name="T41" fmla="*/ 5 h 89"/>
                  <a:gd name="T42" fmla="*/ 1 w 100"/>
                  <a:gd name="T43" fmla="*/ 5 h 89"/>
                  <a:gd name="T44" fmla="*/ 1 w 100"/>
                  <a:gd name="T45" fmla="*/ 5 h 89"/>
                  <a:gd name="T46" fmla="*/ 2 w 100"/>
                  <a:gd name="T47" fmla="*/ 5 h 89"/>
                  <a:gd name="T48" fmla="*/ 2 w 100"/>
                  <a:gd name="T49" fmla="*/ 5 h 89"/>
                  <a:gd name="T50" fmla="*/ 2 w 100"/>
                  <a:gd name="T51" fmla="*/ 5 h 89"/>
                  <a:gd name="T52" fmla="*/ 3 w 100"/>
                  <a:gd name="T53" fmla="*/ 5 h 89"/>
                  <a:gd name="T54" fmla="*/ 3 w 100"/>
                  <a:gd name="T55" fmla="*/ 5 h 89"/>
                  <a:gd name="T56" fmla="*/ 3 w 100"/>
                  <a:gd name="T57" fmla="*/ 5 h 89"/>
                  <a:gd name="T58" fmla="*/ 3 w 100"/>
                  <a:gd name="T59" fmla="*/ 5 h 89"/>
                  <a:gd name="T60" fmla="*/ 3 w 100"/>
                  <a:gd name="T61" fmla="*/ 5 h 89"/>
                  <a:gd name="T62" fmla="*/ 3 w 100"/>
                  <a:gd name="T63" fmla="*/ 5 h 89"/>
                  <a:gd name="T64" fmla="*/ 3 w 100"/>
                  <a:gd name="T65" fmla="*/ 5 h 89"/>
                  <a:gd name="T66" fmla="*/ 5 w 100"/>
                  <a:gd name="T67" fmla="*/ 4 h 89"/>
                  <a:gd name="T68" fmla="*/ 5 w 100"/>
                  <a:gd name="T69" fmla="*/ 3 h 89"/>
                  <a:gd name="T70" fmla="*/ 5 w 100"/>
                  <a:gd name="T71" fmla="*/ 3 h 89"/>
                  <a:gd name="T72" fmla="*/ 6 w 100"/>
                  <a:gd name="T73" fmla="*/ 3 h 89"/>
                  <a:gd name="T74" fmla="*/ 6 w 100"/>
                  <a:gd name="T75" fmla="*/ 3 h 89"/>
                  <a:gd name="T76" fmla="*/ 6 w 100"/>
                  <a:gd name="T77" fmla="*/ 2 h 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00"/>
                  <a:gd name="T118" fmla="*/ 0 h 89"/>
                  <a:gd name="T119" fmla="*/ 100 w 100"/>
                  <a:gd name="T120" fmla="*/ 89 h 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00" h="89">
                    <a:moveTo>
                      <a:pt x="100" y="36"/>
                    </a:moveTo>
                    <a:lnTo>
                      <a:pt x="93" y="32"/>
                    </a:lnTo>
                    <a:lnTo>
                      <a:pt x="83" y="27"/>
                    </a:lnTo>
                    <a:lnTo>
                      <a:pt x="76" y="23"/>
                    </a:lnTo>
                    <a:lnTo>
                      <a:pt x="66" y="17"/>
                    </a:lnTo>
                    <a:lnTo>
                      <a:pt x="61" y="15"/>
                    </a:lnTo>
                    <a:lnTo>
                      <a:pt x="55" y="12"/>
                    </a:lnTo>
                    <a:lnTo>
                      <a:pt x="47" y="10"/>
                    </a:lnTo>
                    <a:lnTo>
                      <a:pt x="42" y="6"/>
                    </a:lnTo>
                    <a:lnTo>
                      <a:pt x="31" y="4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4" y="15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4" y="25"/>
                    </a:lnTo>
                    <a:lnTo>
                      <a:pt x="2" y="27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4" y="42"/>
                    </a:lnTo>
                    <a:lnTo>
                      <a:pt x="4" y="43"/>
                    </a:lnTo>
                    <a:lnTo>
                      <a:pt x="8" y="45"/>
                    </a:lnTo>
                    <a:lnTo>
                      <a:pt x="10" y="47"/>
                    </a:lnTo>
                    <a:lnTo>
                      <a:pt x="12" y="49"/>
                    </a:lnTo>
                    <a:lnTo>
                      <a:pt x="12" y="53"/>
                    </a:lnTo>
                    <a:lnTo>
                      <a:pt x="14" y="59"/>
                    </a:lnTo>
                    <a:lnTo>
                      <a:pt x="14" y="60"/>
                    </a:lnTo>
                    <a:lnTo>
                      <a:pt x="12" y="62"/>
                    </a:lnTo>
                    <a:lnTo>
                      <a:pt x="10" y="64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8" y="81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4" y="87"/>
                    </a:lnTo>
                    <a:lnTo>
                      <a:pt x="8" y="87"/>
                    </a:lnTo>
                    <a:lnTo>
                      <a:pt x="12" y="89"/>
                    </a:lnTo>
                    <a:lnTo>
                      <a:pt x="14" y="89"/>
                    </a:lnTo>
                    <a:lnTo>
                      <a:pt x="15" y="87"/>
                    </a:lnTo>
                    <a:lnTo>
                      <a:pt x="19" y="85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7" y="83"/>
                    </a:lnTo>
                    <a:lnTo>
                      <a:pt x="31" y="85"/>
                    </a:lnTo>
                    <a:lnTo>
                      <a:pt x="34" y="83"/>
                    </a:lnTo>
                    <a:lnTo>
                      <a:pt x="38" y="83"/>
                    </a:lnTo>
                    <a:lnTo>
                      <a:pt x="47" y="87"/>
                    </a:lnTo>
                    <a:lnTo>
                      <a:pt x="49" y="89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7" y="89"/>
                    </a:lnTo>
                    <a:lnTo>
                      <a:pt x="57" y="87"/>
                    </a:lnTo>
                    <a:lnTo>
                      <a:pt x="59" y="87"/>
                    </a:lnTo>
                    <a:lnTo>
                      <a:pt x="61" y="87"/>
                    </a:lnTo>
                    <a:lnTo>
                      <a:pt x="61" y="85"/>
                    </a:lnTo>
                    <a:lnTo>
                      <a:pt x="63" y="83"/>
                    </a:lnTo>
                    <a:lnTo>
                      <a:pt x="64" y="81"/>
                    </a:lnTo>
                    <a:lnTo>
                      <a:pt x="66" y="74"/>
                    </a:lnTo>
                    <a:lnTo>
                      <a:pt x="70" y="66"/>
                    </a:lnTo>
                    <a:lnTo>
                      <a:pt x="72" y="62"/>
                    </a:lnTo>
                    <a:lnTo>
                      <a:pt x="74" y="60"/>
                    </a:lnTo>
                    <a:lnTo>
                      <a:pt x="76" y="57"/>
                    </a:lnTo>
                    <a:lnTo>
                      <a:pt x="78" y="57"/>
                    </a:lnTo>
                    <a:lnTo>
                      <a:pt x="81" y="55"/>
                    </a:lnTo>
                    <a:lnTo>
                      <a:pt x="83" y="53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100" y="3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97" name="Freeform 573"/>
              <p:cNvSpPr>
                <a:spLocks/>
              </p:cNvSpPr>
              <p:nvPr/>
            </p:nvSpPr>
            <p:spPr bwMode="auto">
              <a:xfrm>
                <a:off x="4555" y="2655"/>
                <a:ext cx="50" cy="44"/>
              </a:xfrm>
              <a:custGeom>
                <a:avLst/>
                <a:gdLst>
                  <a:gd name="T0" fmla="*/ 6 w 100"/>
                  <a:gd name="T1" fmla="*/ 2 h 89"/>
                  <a:gd name="T2" fmla="*/ 5 w 100"/>
                  <a:gd name="T3" fmla="*/ 1 h 89"/>
                  <a:gd name="T4" fmla="*/ 3 w 100"/>
                  <a:gd name="T5" fmla="*/ 0 h 89"/>
                  <a:gd name="T6" fmla="*/ 3 w 100"/>
                  <a:gd name="T7" fmla="*/ 0 h 89"/>
                  <a:gd name="T8" fmla="*/ 2 w 100"/>
                  <a:gd name="T9" fmla="*/ 0 h 89"/>
                  <a:gd name="T10" fmla="*/ 2 w 100"/>
                  <a:gd name="T11" fmla="*/ 0 h 89"/>
                  <a:gd name="T12" fmla="*/ 1 w 100"/>
                  <a:gd name="T13" fmla="*/ 0 h 89"/>
                  <a:gd name="T14" fmla="*/ 1 w 100"/>
                  <a:gd name="T15" fmla="*/ 1 h 89"/>
                  <a:gd name="T16" fmla="*/ 1 w 100"/>
                  <a:gd name="T17" fmla="*/ 1 h 89"/>
                  <a:gd name="T18" fmla="*/ 0 w 100"/>
                  <a:gd name="T19" fmla="*/ 1 h 89"/>
                  <a:gd name="T20" fmla="*/ 0 w 100"/>
                  <a:gd name="T21" fmla="*/ 2 h 89"/>
                  <a:gd name="T22" fmla="*/ 1 w 100"/>
                  <a:gd name="T23" fmla="*/ 2 h 89"/>
                  <a:gd name="T24" fmla="*/ 1 w 100"/>
                  <a:gd name="T25" fmla="*/ 2 h 89"/>
                  <a:gd name="T26" fmla="*/ 1 w 100"/>
                  <a:gd name="T27" fmla="*/ 3 h 89"/>
                  <a:gd name="T28" fmla="*/ 1 w 100"/>
                  <a:gd name="T29" fmla="*/ 3 h 89"/>
                  <a:gd name="T30" fmla="*/ 1 w 100"/>
                  <a:gd name="T31" fmla="*/ 3 h 89"/>
                  <a:gd name="T32" fmla="*/ 1 w 100"/>
                  <a:gd name="T33" fmla="*/ 4 h 89"/>
                  <a:gd name="T34" fmla="*/ 1 w 100"/>
                  <a:gd name="T35" fmla="*/ 4 h 89"/>
                  <a:gd name="T36" fmla="*/ 1 w 100"/>
                  <a:gd name="T37" fmla="*/ 5 h 89"/>
                  <a:gd name="T38" fmla="*/ 1 w 100"/>
                  <a:gd name="T39" fmla="*/ 5 h 89"/>
                  <a:gd name="T40" fmla="*/ 1 w 100"/>
                  <a:gd name="T41" fmla="*/ 5 h 89"/>
                  <a:gd name="T42" fmla="*/ 1 w 100"/>
                  <a:gd name="T43" fmla="*/ 5 h 89"/>
                  <a:gd name="T44" fmla="*/ 1 w 100"/>
                  <a:gd name="T45" fmla="*/ 5 h 89"/>
                  <a:gd name="T46" fmla="*/ 2 w 100"/>
                  <a:gd name="T47" fmla="*/ 5 h 89"/>
                  <a:gd name="T48" fmla="*/ 2 w 100"/>
                  <a:gd name="T49" fmla="*/ 5 h 89"/>
                  <a:gd name="T50" fmla="*/ 2 w 100"/>
                  <a:gd name="T51" fmla="*/ 5 h 89"/>
                  <a:gd name="T52" fmla="*/ 3 w 100"/>
                  <a:gd name="T53" fmla="*/ 5 h 89"/>
                  <a:gd name="T54" fmla="*/ 3 w 100"/>
                  <a:gd name="T55" fmla="*/ 5 h 89"/>
                  <a:gd name="T56" fmla="*/ 3 w 100"/>
                  <a:gd name="T57" fmla="*/ 5 h 89"/>
                  <a:gd name="T58" fmla="*/ 3 w 100"/>
                  <a:gd name="T59" fmla="*/ 5 h 89"/>
                  <a:gd name="T60" fmla="*/ 3 w 100"/>
                  <a:gd name="T61" fmla="*/ 5 h 89"/>
                  <a:gd name="T62" fmla="*/ 3 w 100"/>
                  <a:gd name="T63" fmla="*/ 5 h 89"/>
                  <a:gd name="T64" fmla="*/ 3 w 100"/>
                  <a:gd name="T65" fmla="*/ 5 h 89"/>
                  <a:gd name="T66" fmla="*/ 5 w 100"/>
                  <a:gd name="T67" fmla="*/ 4 h 89"/>
                  <a:gd name="T68" fmla="*/ 5 w 100"/>
                  <a:gd name="T69" fmla="*/ 3 h 89"/>
                  <a:gd name="T70" fmla="*/ 5 w 100"/>
                  <a:gd name="T71" fmla="*/ 3 h 89"/>
                  <a:gd name="T72" fmla="*/ 6 w 100"/>
                  <a:gd name="T73" fmla="*/ 3 h 89"/>
                  <a:gd name="T74" fmla="*/ 6 w 100"/>
                  <a:gd name="T75" fmla="*/ 3 h 89"/>
                  <a:gd name="T76" fmla="*/ 6 w 100"/>
                  <a:gd name="T77" fmla="*/ 2 h 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00"/>
                  <a:gd name="T118" fmla="*/ 0 h 89"/>
                  <a:gd name="T119" fmla="*/ 100 w 100"/>
                  <a:gd name="T120" fmla="*/ 89 h 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00" h="89">
                    <a:moveTo>
                      <a:pt x="100" y="36"/>
                    </a:moveTo>
                    <a:lnTo>
                      <a:pt x="93" y="32"/>
                    </a:lnTo>
                    <a:lnTo>
                      <a:pt x="83" y="27"/>
                    </a:lnTo>
                    <a:lnTo>
                      <a:pt x="76" y="23"/>
                    </a:lnTo>
                    <a:lnTo>
                      <a:pt x="66" y="17"/>
                    </a:lnTo>
                    <a:lnTo>
                      <a:pt x="61" y="15"/>
                    </a:lnTo>
                    <a:lnTo>
                      <a:pt x="55" y="12"/>
                    </a:lnTo>
                    <a:lnTo>
                      <a:pt x="47" y="10"/>
                    </a:lnTo>
                    <a:lnTo>
                      <a:pt x="42" y="6"/>
                    </a:lnTo>
                    <a:lnTo>
                      <a:pt x="31" y="4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4" y="15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4" y="25"/>
                    </a:lnTo>
                    <a:lnTo>
                      <a:pt x="2" y="27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4" y="42"/>
                    </a:lnTo>
                    <a:lnTo>
                      <a:pt x="4" y="43"/>
                    </a:lnTo>
                    <a:lnTo>
                      <a:pt x="8" y="45"/>
                    </a:lnTo>
                    <a:lnTo>
                      <a:pt x="10" y="47"/>
                    </a:lnTo>
                    <a:lnTo>
                      <a:pt x="12" y="49"/>
                    </a:lnTo>
                    <a:lnTo>
                      <a:pt x="12" y="53"/>
                    </a:lnTo>
                    <a:lnTo>
                      <a:pt x="14" y="59"/>
                    </a:lnTo>
                    <a:lnTo>
                      <a:pt x="14" y="60"/>
                    </a:lnTo>
                    <a:lnTo>
                      <a:pt x="12" y="62"/>
                    </a:lnTo>
                    <a:lnTo>
                      <a:pt x="10" y="64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5"/>
                    </a:lnTo>
                    <a:lnTo>
                      <a:pt x="8" y="77"/>
                    </a:lnTo>
                    <a:lnTo>
                      <a:pt x="8" y="81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4" y="87"/>
                    </a:lnTo>
                    <a:lnTo>
                      <a:pt x="8" y="87"/>
                    </a:lnTo>
                    <a:lnTo>
                      <a:pt x="12" y="89"/>
                    </a:lnTo>
                    <a:lnTo>
                      <a:pt x="14" y="89"/>
                    </a:lnTo>
                    <a:lnTo>
                      <a:pt x="15" y="87"/>
                    </a:lnTo>
                    <a:lnTo>
                      <a:pt x="19" y="85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7" y="83"/>
                    </a:lnTo>
                    <a:lnTo>
                      <a:pt x="31" y="85"/>
                    </a:lnTo>
                    <a:lnTo>
                      <a:pt x="34" y="83"/>
                    </a:lnTo>
                    <a:lnTo>
                      <a:pt x="38" y="83"/>
                    </a:lnTo>
                    <a:lnTo>
                      <a:pt x="47" y="87"/>
                    </a:lnTo>
                    <a:lnTo>
                      <a:pt x="49" y="89"/>
                    </a:lnTo>
                    <a:lnTo>
                      <a:pt x="53" y="89"/>
                    </a:lnTo>
                    <a:lnTo>
                      <a:pt x="55" y="89"/>
                    </a:lnTo>
                    <a:lnTo>
                      <a:pt x="57" y="89"/>
                    </a:lnTo>
                    <a:lnTo>
                      <a:pt x="57" y="87"/>
                    </a:lnTo>
                    <a:lnTo>
                      <a:pt x="59" y="87"/>
                    </a:lnTo>
                    <a:lnTo>
                      <a:pt x="61" y="87"/>
                    </a:lnTo>
                    <a:lnTo>
                      <a:pt x="61" y="85"/>
                    </a:lnTo>
                    <a:lnTo>
                      <a:pt x="63" y="83"/>
                    </a:lnTo>
                    <a:lnTo>
                      <a:pt x="64" y="81"/>
                    </a:lnTo>
                    <a:lnTo>
                      <a:pt x="66" y="74"/>
                    </a:lnTo>
                    <a:lnTo>
                      <a:pt x="70" y="66"/>
                    </a:lnTo>
                    <a:lnTo>
                      <a:pt x="72" y="62"/>
                    </a:lnTo>
                    <a:lnTo>
                      <a:pt x="74" y="60"/>
                    </a:lnTo>
                    <a:lnTo>
                      <a:pt x="76" y="57"/>
                    </a:lnTo>
                    <a:lnTo>
                      <a:pt x="78" y="57"/>
                    </a:lnTo>
                    <a:lnTo>
                      <a:pt x="81" y="55"/>
                    </a:lnTo>
                    <a:lnTo>
                      <a:pt x="83" y="53"/>
                    </a:lnTo>
                    <a:lnTo>
                      <a:pt x="87" y="49"/>
                    </a:lnTo>
                    <a:lnTo>
                      <a:pt x="89" y="47"/>
                    </a:lnTo>
                    <a:lnTo>
                      <a:pt x="100" y="3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891" name="Freeform 574"/>
            <p:cNvSpPr>
              <a:spLocks/>
            </p:cNvSpPr>
            <p:nvPr/>
          </p:nvSpPr>
          <p:spPr bwMode="auto">
            <a:xfrm>
              <a:off x="4575" y="2699"/>
              <a:ext cx="166" cy="202"/>
            </a:xfrm>
            <a:custGeom>
              <a:avLst/>
              <a:gdLst>
                <a:gd name="T0" fmla="*/ 20 w 320"/>
                <a:gd name="T1" fmla="*/ 11 h 504"/>
                <a:gd name="T2" fmla="*/ 19 w 320"/>
                <a:gd name="T3" fmla="*/ 13 h 504"/>
                <a:gd name="T4" fmla="*/ 18 w 320"/>
                <a:gd name="T5" fmla="*/ 13 h 504"/>
                <a:gd name="T6" fmla="*/ 18 w 320"/>
                <a:gd name="T7" fmla="*/ 12 h 504"/>
                <a:gd name="T8" fmla="*/ 18 w 320"/>
                <a:gd name="T9" fmla="*/ 12 h 504"/>
                <a:gd name="T10" fmla="*/ 16 w 320"/>
                <a:gd name="T11" fmla="*/ 12 h 504"/>
                <a:gd name="T12" fmla="*/ 13 w 320"/>
                <a:gd name="T13" fmla="*/ 12 h 504"/>
                <a:gd name="T14" fmla="*/ 13 w 320"/>
                <a:gd name="T15" fmla="*/ 11 h 504"/>
                <a:gd name="T16" fmla="*/ 12 w 320"/>
                <a:gd name="T17" fmla="*/ 11 h 504"/>
                <a:gd name="T18" fmla="*/ 12 w 320"/>
                <a:gd name="T19" fmla="*/ 11 h 504"/>
                <a:gd name="T20" fmla="*/ 9 w 320"/>
                <a:gd name="T21" fmla="*/ 10 h 504"/>
                <a:gd name="T22" fmla="*/ 7 w 320"/>
                <a:gd name="T23" fmla="*/ 10 h 504"/>
                <a:gd name="T24" fmla="*/ 5 w 320"/>
                <a:gd name="T25" fmla="*/ 9 h 504"/>
                <a:gd name="T26" fmla="*/ 2 w 320"/>
                <a:gd name="T27" fmla="*/ 9 h 504"/>
                <a:gd name="T28" fmla="*/ 1 w 320"/>
                <a:gd name="T29" fmla="*/ 9 h 504"/>
                <a:gd name="T30" fmla="*/ 3 w 320"/>
                <a:gd name="T31" fmla="*/ 8 h 504"/>
                <a:gd name="T32" fmla="*/ 3 w 320"/>
                <a:gd name="T33" fmla="*/ 6 h 504"/>
                <a:gd name="T34" fmla="*/ 3 w 320"/>
                <a:gd name="T35" fmla="*/ 6 h 504"/>
                <a:gd name="T36" fmla="*/ 3 w 320"/>
                <a:gd name="T37" fmla="*/ 4 h 504"/>
                <a:gd name="T38" fmla="*/ 3 w 320"/>
                <a:gd name="T39" fmla="*/ 4 h 504"/>
                <a:gd name="T40" fmla="*/ 3 w 320"/>
                <a:gd name="T41" fmla="*/ 3 h 504"/>
                <a:gd name="T42" fmla="*/ 3 w 320"/>
                <a:gd name="T43" fmla="*/ 3 h 504"/>
                <a:gd name="T44" fmla="*/ 8 w 320"/>
                <a:gd name="T45" fmla="*/ 1 h 504"/>
                <a:gd name="T46" fmla="*/ 12 w 320"/>
                <a:gd name="T47" fmla="*/ 1 h 504"/>
                <a:gd name="T48" fmla="*/ 13 w 320"/>
                <a:gd name="T49" fmla="*/ 0 h 504"/>
                <a:gd name="T50" fmla="*/ 15 w 320"/>
                <a:gd name="T51" fmla="*/ 0 h 504"/>
                <a:gd name="T52" fmla="*/ 17 w 320"/>
                <a:gd name="T53" fmla="*/ 0 h 504"/>
                <a:gd name="T54" fmla="*/ 18 w 320"/>
                <a:gd name="T55" fmla="*/ 0 h 504"/>
                <a:gd name="T56" fmla="*/ 18 w 320"/>
                <a:gd name="T57" fmla="*/ 0 h 504"/>
                <a:gd name="T58" fmla="*/ 18 w 320"/>
                <a:gd name="T59" fmla="*/ 0 h 504"/>
                <a:gd name="T60" fmla="*/ 16 w 320"/>
                <a:gd name="T61" fmla="*/ 1 h 504"/>
                <a:gd name="T62" fmla="*/ 14 w 320"/>
                <a:gd name="T63" fmla="*/ 1 h 504"/>
                <a:gd name="T64" fmla="*/ 13 w 320"/>
                <a:gd name="T65" fmla="*/ 2 h 504"/>
                <a:gd name="T66" fmla="*/ 12 w 320"/>
                <a:gd name="T67" fmla="*/ 2 h 504"/>
                <a:gd name="T68" fmla="*/ 12 w 320"/>
                <a:gd name="T69" fmla="*/ 2 h 504"/>
                <a:gd name="T70" fmla="*/ 13 w 320"/>
                <a:gd name="T71" fmla="*/ 3 h 504"/>
                <a:gd name="T72" fmla="*/ 13 w 320"/>
                <a:gd name="T73" fmla="*/ 4 h 504"/>
                <a:gd name="T74" fmla="*/ 12 w 320"/>
                <a:gd name="T75" fmla="*/ 4 h 504"/>
                <a:gd name="T76" fmla="*/ 13 w 320"/>
                <a:gd name="T77" fmla="*/ 4 h 504"/>
                <a:gd name="T78" fmla="*/ 14 w 320"/>
                <a:gd name="T79" fmla="*/ 5 h 504"/>
                <a:gd name="T80" fmla="*/ 21 w 320"/>
                <a:gd name="T81" fmla="*/ 6 h 504"/>
                <a:gd name="T82" fmla="*/ 22 w 320"/>
                <a:gd name="T83" fmla="*/ 5 h 504"/>
                <a:gd name="T84" fmla="*/ 23 w 320"/>
                <a:gd name="T85" fmla="*/ 5 h 504"/>
                <a:gd name="T86" fmla="*/ 23 w 320"/>
                <a:gd name="T87" fmla="*/ 6 h 504"/>
                <a:gd name="T88" fmla="*/ 23 w 320"/>
                <a:gd name="T89" fmla="*/ 6 h 504"/>
                <a:gd name="T90" fmla="*/ 22 w 320"/>
                <a:gd name="T91" fmla="*/ 6 h 504"/>
                <a:gd name="T92" fmla="*/ 22 w 320"/>
                <a:gd name="T93" fmla="*/ 6 h 504"/>
                <a:gd name="T94" fmla="*/ 22 w 320"/>
                <a:gd name="T95" fmla="*/ 8 h 504"/>
                <a:gd name="T96" fmla="*/ 23 w 320"/>
                <a:gd name="T97" fmla="*/ 8 h 504"/>
                <a:gd name="T98" fmla="*/ 23 w 320"/>
                <a:gd name="T99" fmla="*/ 9 h 504"/>
                <a:gd name="T100" fmla="*/ 23 w 320"/>
                <a:gd name="T101" fmla="*/ 8 h 504"/>
                <a:gd name="T102" fmla="*/ 20 w 320"/>
                <a:gd name="T103" fmla="*/ 9 h 504"/>
                <a:gd name="T104" fmla="*/ 19 w 320"/>
                <a:gd name="T105" fmla="*/ 9 h 504"/>
                <a:gd name="T106" fmla="*/ 19 w 320"/>
                <a:gd name="T107" fmla="*/ 10 h 504"/>
                <a:gd name="T108" fmla="*/ 20 w 320"/>
                <a:gd name="T109" fmla="*/ 10 h 5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0"/>
                <a:gd name="T166" fmla="*/ 0 h 504"/>
                <a:gd name="T167" fmla="*/ 320 w 320"/>
                <a:gd name="T168" fmla="*/ 504 h 50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0" h="504">
                  <a:moveTo>
                    <a:pt x="269" y="403"/>
                  </a:moveTo>
                  <a:lnTo>
                    <a:pt x="272" y="410"/>
                  </a:lnTo>
                  <a:lnTo>
                    <a:pt x="274" y="418"/>
                  </a:lnTo>
                  <a:lnTo>
                    <a:pt x="276" y="425"/>
                  </a:lnTo>
                  <a:lnTo>
                    <a:pt x="276" y="431"/>
                  </a:lnTo>
                  <a:lnTo>
                    <a:pt x="274" y="440"/>
                  </a:lnTo>
                  <a:lnTo>
                    <a:pt x="272" y="442"/>
                  </a:lnTo>
                  <a:lnTo>
                    <a:pt x="257" y="504"/>
                  </a:lnTo>
                  <a:lnTo>
                    <a:pt x="256" y="502"/>
                  </a:lnTo>
                  <a:lnTo>
                    <a:pt x="252" y="500"/>
                  </a:lnTo>
                  <a:lnTo>
                    <a:pt x="250" y="500"/>
                  </a:lnTo>
                  <a:lnTo>
                    <a:pt x="246" y="500"/>
                  </a:lnTo>
                  <a:lnTo>
                    <a:pt x="244" y="502"/>
                  </a:lnTo>
                  <a:lnTo>
                    <a:pt x="242" y="502"/>
                  </a:lnTo>
                  <a:lnTo>
                    <a:pt x="256" y="470"/>
                  </a:lnTo>
                  <a:lnTo>
                    <a:pt x="254" y="468"/>
                  </a:lnTo>
                  <a:lnTo>
                    <a:pt x="252" y="465"/>
                  </a:lnTo>
                  <a:lnTo>
                    <a:pt x="250" y="461"/>
                  </a:lnTo>
                  <a:lnTo>
                    <a:pt x="248" y="459"/>
                  </a:lnTo>
                  <a:lnTo>
                    <a:pt x="246" y="457"/>
                  </a:lnTo>
                  <a:lnTo>
                    <a:pt x="244" y="457"/>
                  </a:lnTo>
                  <a:lnTo>
                    <a:pt x="237" y="455"/>
                  </a:lnTo>
                  <a:lnTo>
                    <a:pt x="224" y="455"/>
                  </a:lnTo>
                  <a:lnTo>
                    <a:pt x="212" y="455"/>
                  </a:lnTo>
                  <a:lnTo>
                    <a:pt x="209" y="455"/>
                  </a:lnTo>
                  <a:lnTo>
                    <a:pt x="201" y="453"/>
                  </a:lnTo>
                  <a:lnTo>
                    <a:pt x="195" y="453"/>
                  </a:lnTo>
                  <a:lnTo>
                    <a:pt x="190" y="451"/>
                  </a:lnTo>
                  <a:lnTo>
                    <a:pt x="186" y="450"/>
                  </a:lnTo>
                  <a:lnTo>
                    <a:pt x="182" y="446"/>
                  </a:lnTo>
                  <a:lnTo>
                    <a:pt x="180" y="444"/>
                  </a:lnTo>
                  <a:lnTo>
                    <a:pt x="178" y="440"/>
                  </a:lnTo>
                  <a:lnTo>
                    <a:pt x="177" y="438"/>
                  </a:lnTo>
                  <a:lnTo>
                    <a:pt x="175" y="433"/>
                  </a:lnTo>
                  <a:lnTo>
                    <a:pt x="175" y="429"/>
                  </a:lnTo>
                  <a:lnTo>
                    <a:pt x="175" y="425"/>
                  </a:lnTo>
                  <a:lnTo>
                    <a:pt x="175" y="423"/>
                  </a:lnTo>
                  <a:lnTo>
                    <a:pt x="173" y="420"/>
                  </a:lnTo>
                  <a:lnTo>
                    <a:pt x="169" y="416"/>
                  </a:lnTo>
                  <a:lnTo>
                    <a:pt x="163" y="414"/>
                  </a:lnTo>
                  <a:lnTo>
                    <a:pt x="160" y="410"/>
                  </a:lnTo>
                  <a:lnTo>
                    <a:pt x="150" y="404"/>
                  </a:lnTo>
                  <a:lnTo>
                    <a:pt x="139" y="401"/>
                  </a:lnTo>
                  <a:lnTo>
                    <a:pt x="118" y="395"/>
                  </a:lnTo>
                  <a:lnTo>
                    <a:pt x="109" y="391"/>
                  </a:lnTo>
                  <a:lnTo>
                    <a:pt x="105" y="391"/>
                  </a:lnTo>
                  <a:lnTo>
                    <a:pt x="99" y="389"/>
                  </a:lnTo>
                  <a:lnTo>
                    <a:pt x="94" y="388"/>
                  </a:lnTo>
                  <a:lnTo>
                    <a:pt x="90" y="384"/>
                  </a:lnTo>
                  <a:lnTo>
                    <a:pt x="81" y="380"/>
                  </a:lnTo>
                  <a:lnTo>
                    <a:pt x="73" y="372"/>
                  </a:lnTo>
                  <a:lnTo>
                    <a:pt x="62" y="361"/>
                  </a:lnTo>
                  <a:lnTo>
                    <a:pt x="56" y="357"/>
                  </a:lnTo>
                  <a:lnTo>
                    <a:pt x="54" y="356"/>
                  </a:lnTo>
                  <a:lnTo>
                    <a:pt x="39" y="352"/>
                  </a:lnTo>
                  <a:lnTo>
                    <a:pt x="20" y="350"/>
                  </a:lnTo>
                  <a:lnTo>
                    <a:pt x="7" y="346"/>
                  </a:lnTo>
                  <a:lnTo>
                    <a:pt x="0" y="346"/>
                  </a:lnTo>
                  <a:lnTo>
                    <a:pt x="4" y="341"/>
                  </a:lnTo>
                  <a:lnTo>
                    <a:pt x="7" y="335"/>
                  </a:lnTo>
                  <a:lnTo>
                    <a:pt x="9" y="333"/>
                  </a:lnTo>
                  <a:lnTo>
                    <a:pt x="11" y="333"/>
                  </a:lnTo>
                  <a:lnTo>
                    <a:pt x="20" y="320"/>
                  </a:lnTo>
                  <a:lnTo>
                    <a:pt x="32" y="297"/>
                  </a:lnTo>
                  <a:lnTo>
                    <a:pt x="35" y="284"/>
                  </a:lnTo>
                  <a:lnTo>
                    <a:pt x="39" y="269"/>
                  </a:lnTo>
                  <a:lnTo>
                    <a:pt x="41" y="262"/>
                  </a:lnTo>
                  <a:lnTo>
                    <a:pt x="41" y="254"/>
                  </a:lnTo>
                  <a:lnTo>
                    <a:pt x="41" y="246"/>
                  </a:lnTo>
                  <a:lnTo>
                    <a:pt x="39" y="239"/>
                  </a:lnTo>
                  <a:lnTo>
                    <a:pt x="37" y="228"/>
                  </a:lnTo>
                  <a:lnTo>
                    <a:pt x="37" y="216"/>
                  </a:lnTo>
                  <a:lnTo>
                    <a:pt x="37" y="203"/>
                  </a:lnTo>
                  <a:lnTo>
                    <a:pt x="39" y="190"/>
                  </a:lnTo>
                  <a:lnTo>
                    <a:pt x="41" y="164"/>
                  </a:lnTo>
                  <a:lnTo>
                    <a:pt x="43" y="152"/>
                  </a:lnTo>
                  <a:lnTo>
                    <a:pt x="43" y="151"/>
                  </a:lnTo>
                  <a:lnTo>
                    <a:pt x="43" y="149"/>
                  </a:lnTo>
                  <a:lnTo>
                    <a:pt x="43" y="145"/>
                  </a:lnTo>
                  <a:lnTo>
                    <a:pt x="43" y="143"/>
                  </a:lnTo>
                  <a:lnTo>
                    <a:pt x="41" y="139"/>
                  </a:lnTo>
                  <a:lnTo>
                    <a:pt x="41" y="137"/>
                  </a:lnTo>
                  <a:lnTo>
                    <a:pt x="45" y="128"/>
                  </a:lnTo>
                  <a:lnTo>
                    <a:pt x="43" y="124"/>
                  </a:lnTo>
                  <a:lnTo>
                    <a:pt x="41" y="120"/>
                  </a:lnTo>
                  <a:lnTo>
                    <a:pt x="41" y="119"/>
                  </a:lnTo>
                  <a:lnTo>
                    <a:pt x="41" y="117"/>
                  </a:lnTo>
                  <a:lnTo>
                    <a:pt x="43" y="113"/>
                  </a:lnTo>
                  <a:lnTo>
                    <a:pt x="73" y="104"/>
                  </a:lnTo>
                  <a:lnTo>
                    <a:pt x="98" y="72"/>
                  </a:lnTo>
                  <a:lnTo>
                    <a:pt x="109" y="49"/>
                  </a:lnTo>
                  <a:lnTo>
                    <a:pt x="145" y="45"/>
                  </a:lnTo>
                  <a:lnTo>
                    <a:pt x="163" y="28"/>
                  </a:lnTo>
                  <a:lnTo>
                    <a:pt x="163" y="26"/>
                  </a:lnTo>
                  <a:lnTo>
                    <a:pt x="169" y="23"/>
                  </a:lnTo>
                  <a:lnTo>
                    <a:pt x="171" y="21"/>
                  </a:lnTo>
                  <a:lnTo>
                    <a:pt x="175" y="19"/>
                  </a:lnTo>
                  <a:lnTo>
                    <a:pt x="178" y="17"/>
                  </a:lnTo>
                  <a:lnTo>
                    <a:pt x="182" y="17"/>
                  </a:lnTo>
                  <a:lnTo>
                    <a:pt x="186" y="17"/>
                  </a:lnTo>
                  <a:lnTo>
                    <a:pt x="192" y="15"/>
                  </a:lnTo>
                  <a:lnTo>
                    <a:pt x="199" y="13"/>
                  </a:lnTo>
                  <a:lnTo>
                    <a:pt x="205" y="11"/>
                  </a:lnTo>
                  <a:lnTo>
                    <a:pt x="209" y="9"/>
                  </a:lnTo>
                  <a:lnTo>
                    <a:pt x="216" y="6"/>
                  </a:lnTo>
                  <a:lnTo>
                    <a:pt x="222" y="4"/>
                  </a:lnTo>
                  <a:lnTo>
                    <a:pt x="227" y="2"/>
                  </a:lnTo>
                  <a:lnTo>
                    <a:pt x="233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48" y="2"/>
                  </a:lnTo>
                  <a:lnTo>
                    <a:pt x="250" y="4"/>
                  </a:lnTo>
                  <a:lnTo>
                    <a:pt x="250" y="6"/>
                  </a:lnTo>
                  <a:lnTo>
                    <a:pt x="248" y="8"/>
                  </a:lnTo>
                  <a:lnTo>
                    <a:pt x="244" y="11"/>
                  </a:lnTo>
                  <a:lnTo>
                    <a:pt x="242" y="11"/>
                  </a:lnTo>
                  <a:lnTo>
                    <a:pt x="233" y="15"/>
                  </a:lnTo>
                  <a:lnTo>
                    <a:pt x="229" y="19"/>
                  </a:lnTo>
                  <a:lnTo>
                    <a:pt x="224" y="25"/>
                  </a:lnTo>
                  <a:lnTo>
                    <a:pt x="218" y="30"/>
                  </a:lnTo>
                  <a:lnTo>
                    <a:pt x="214" y="38"/>
                  </a:lnTo>
                  <a:lnTo>
                    <a:pt x="209" y="40"/>
                  </a:lnTo>
                  <a:lnTo>
                    <a:pt x="195" y="47"/>
                  </a:lnTo>
                  <a:lnTo>
                    <a:pt x="190" y="51"/>
                  </a:lnTo>
                  <a:lnTo>
                    <a:pt x="182" y="55"/>
                  </a:lnTo>
                  <a:lnTo>
                    <a:pt x="180" y="57"/>
                  </a:lnTo>
                  <a:lnTo>
                    <a:pt x="177" y="58"/>
                  </a:lnTo>
                  <a:lnTo>
                    <a:pt x="175" y="62"/>
                  </a:lnTo>
                  <a:lnTo>
                    <a:pt x="175" y="64"/>
                  </a:lnTo>
                  <a:lnTo>
                    <a:pt x="173" y="66"/>
                  </a:lnTo>
                  <a:lnTo>
                    <a:pt x="173" y="75"/>
                  </a:lnTo>
                  <a:lnTo>
                    <a:pt x="173" y="81"/>
                  </a:lnTo>
                  <a:lnTo>
                    <a:pt x="173" y="87"/>
                  </a:lnTo>
                  <a:lnTo>
                    <a:pt x="173" y="94"/>
                  </a:lnTo>
                  <a:lnTo>
                    <a:pt x="175" y="102"/>
                  </a:lnTo>
                  <a:lnTo>
                    <a:pt x="177" y="102"/>
                  </a:lnTo>
                  <a:lnTo>
                    <a:pt x="178" y="105"/>
                  </a:lnTo>
                  <a:lnTo>
                    <a:pt x="180" y="107"/>
                  </a:lnTo>
                  <a:lnTo>
                    <a:pt x="180" y="113"/>
                  </a:lnTo>
                  <a:lnTo>
                    <a:pt x="180" y="119"/>
                  </a:lnTo>
                  <a:lnTo>
                    <a:pt x="180" y="124"/>
                  </a:lnTo>
                  <a:lnTo>
                    <a:pt x="180" y="126"/>
                  </a:lnTo>
                  <a:lnTo>
                    <a:pt x="178" y="134"/>
                  </a:lnTo>
                  <a:lnTo>
                    <a:pt x="175" y="141"/>
                  </a:lnTo>
                  <a:lnTo>
                    <a:pt x="175" y="151"/>
                  </a:lnTo>
                  <a:lnTo>
                    <a:pt x="175" y="154"/>
                  </a:lnTo>
                  <a:lnTo>
                    <a:pt x="175" y="160"/>
                  </a:lnTo>
                  <a:lnTo>
                    <a:pt x="177" y="164"/>
                  </a:lnTo>
                  <a:lnTo>
                    <a:pt x="178" y="169"/>
                  </a:lnTo>
                  <a:lnTo>
                    <a:pt x="180" y="173"/>
                  </a:lnTo>
                  <a:lnTo>
                    <a:pt x="186" y="177"/>
                  </a:lnTo>
                  <a:lnTo>
                    <a:pt x="188" y="179"/>
                  </a:lnTo>
                  <a:lnTo>
                    <a:pt x="192" y="179"/>
                  </a:lnTo>
                  <a:lnTo>
                    <a:pt x="193" y="181"/>
                  </a:lnTo>
                  <a:lnTo>
                    <a:pt x="197" y="181"/>
                  </a:lnTo>
                  <a:lnTo>
                    <a:pt x="269" y="192"/>
                  </a:lnTo>
                  <a:lnTo>
                    <a:pt x="276" y="207"/>
                  </a:lnTo>
                  <a:lnTo>
                    <a:pt x="280" y="207"/>
                  </a:lnTo>
                  <a:lnTo>
                    <a:pt x="286" y="209"/>
                  </a:lnTo>
                  <a:lnTo>
                    <a:pt x="289" y="209"/>
                  </a:lnTo>
                  <a:lnTo>
                    <a:pt x="295" y="209"/>
                  </a:lnTo>
                  <a:lnTo>
                    <a:pt x="299" y="207"/>
                  </a:lnTo>
                  <a:lnTo>
                    <a:pt x="303" y="207"/>
                  </a:lnTo>
                  <a:lnTo>
                    <a:pt x="304" y="205"/>
                  </a:lnTo>
                  <a:lnTo>
                    <a:pt x="310" y="203"/>
                  </a:lnTo>
                  <a:lnTo>
                    <a:pt x="312" y="203"/>
                  </a:lnTo>
                  <a:lnTo>
                    <a:pt x="314" y="203"/>
                  </a:lnTo>
                  <a:lnTo>
                    <a:pt x="314" y="205"/>
                  </a:lnTo>
                  <a:lnTo>
                    <a:pt x="316" y="205"/>
                  </a:lnTo>
                  <a:lnTo>
                    <a:pt x="316" y="207"/>
                  </a:lnTo>
                  <a:lnTo>
                    <a:pt x="318" y="209"/>
                  </a:lnTo>
                  <a:lnTo>
                    <a:pt x="318" y="213"/>
                  </a:lnTo>
                  <a:lnTo>
                    <a:pt x="318" y="215"/>
                  </a:lnTo>
                  <a:lnTo>
                    <a:pt x="316" y="216"/>
                  </a:lnTo>
                  <a:lnTo>
                    <a:pt x="312" y="218"/>
                  </a:lnTo>
                  <a:lnTo>
                    <a:pt x="308" y="222"/>
                  </a:lnTo>
                  <a:lnTo>
                    <a:pt x="304" y="230"/>
                  </a:lnTo>
                  <a:lnTo>
                    <a:pt x="303" y="231"/>
                  </a:lnTo>
                  <a:lnTo>
                    <a:pt x="301" y="237"/>
                  </a:lnTo>
                  <a:lnTo>
                    <a:pt x="301" y="241"/>
                  </a:lnTo>
                  <a:lnTo>
                    <a:pt x="301" y="246"/>
                  </a:lnTo>
                  <a:lnTo>
                    <a:pt x="301" y="252"/>
                  </a:lnTo>
                  <a:lnTo>
                    <a:pt x="301" y="258"/>
                  </a:lnTo>
                  <a:lnTo>
                    <a:pt x="304" y="263"/>
                  </a:lnTo>
                  <a:lnTo>
                    <a:pt x="306" y="273"/>
                  </a:lnTo>
                  <a:lnTo>
                    <a:pt x="320" y="278"/>
                  </a:lnTo>
                  <a:lnTo>
                    <a:pt x="304" y="295"/>
                  </a:lnTo>
                  <a:lnTo>
                    <a:pt x="306" y="299"/>
                  </a:lnTo>
                  <a:lnTo>
                    <a:pt x="312" y="312"/>
                  </a:lnTo>
                  <a:lnTo>
                    <a:pt x="316" y="322"/>
                  </a:lnTo>
                  <a:lnTo>
                    <a:pt x="318" y="329"/>
                  </a:lnTo>
                  <a:lnTo>
                    <a:pt x="320" y="339"/>
                  </a:lnTo>
                  <a:lnTo>
                    <a:pt x="320" y="346"/>
                  </a:lnTo>
                  <a:lnTo>
                    <a:pt x="314" y="346"/>
                  </a:lnTo>
                  <a:lnTo>
                    <a:pt x="316" y="344"/>
                  </a:lnTo>
                  <a:lnTo>
                    <a:pt x="316" y="339"/>
                  </a:lnTo>
                  <a:lnTo>
                    <a:pt x="314" y="337"/>
                  </a:lnTo>
                  <a:lnTo>
                    <a:pt x="312" y="333"/>
                  </a:lnTo>
                  <a:lnTo>
                    <a:pt x="310" y="329"/>
                  </a:lnTo>
                  <a:lnTo>
                    <a:pt x="306" y="325"/>
                  </a:lnTo>
                  <a:lnTo>
                    <a:pt x="257" y="331"/>
                  </a:lnTo>
                  <a:lnTo>
                    <a:pt x="261" y="348"/>
                  </a:lnTo>
                  <a:lnTo>
                    <a:pt x="272" y="348"/>
                  </a:lnTo>
                  <a:lnTo>
                    <a:pt x="280" y="369"/>
                  </a:lnTo>
                  <a:lnTo>
                    <a:pt x="276" y="367"/>
                  </a:lnTo>
                  <a:lnTo>
                    <a:pt x="269" y="365"/>
                  </a:lnTo>
                  <a:lnTo>
                    <a:pt x="267" y="363"/>
                  </a:lnTo>
                  <a:lnTo>
                    <a:pt x="263" y="363"/>
                  </a:lnTo>
                  <a:lnTo>
                    <a:pt x="261" y="363"/>
                  </a:lnTo>
                  <a:lnTo>
                    <a:pt x="261" y="365"/>
                  </a:lnTo>
                  <a:lnTo>
                    <a:pt x="261" y="367"/>
                  </a:lnTo>
                  <a:lnTo>
                    <a:pt x="261" y="386"/>
                  </a:lnTo>
                  <a:lnTo>
                    <a:pt x="263" y="389"/>
                  </a:lnTo>
                  <a:lnTo>
                    <a:pt x="269" y="40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2" name="Freeform 575"/>
            <p:cNvSpPr>
              <a:spLocks/>
            </p:cNvSpPr>
            <p:nvPr/>
          </p:nvSpPr>
          <p:spPr bwMode="auto">
            <a:xfrm>
              <a:off x="4575" y="2699"/>
              <a:ext cx="166" cy="202"/>
            </a:xfrm>
            <a:custGeom>
              <a:avLst/>
              <a:gdLst>
                <a:gd name="T0" fmla="*/ 20 w 320"/>
                <a:gd name="T1" fmla="*/ 11 h 504"/>
                <a:gd name="T2" fmla="*/ 19 w 320"/>
                <a:gd name="T3" fmla="*/ 13 h 504"/>
                <a:gd name="T4" fmla="*/ 18 w 320"/>
                <a:gd name="T5" fmla="*/ 13 h 504"/>
                <a:gd name="T6" fmla="*/ 18 w 320"/>
                <a:gd name="T7" fmla="*/ 12 h 504"/>
                <a:gd name="T8" fmla="*/ 18 w 320"/>
                <a:gd name="T9" fmla="*/ 12 h 504"/>
                <a:gd name="T10" fmla="*/ 16 w 320"/>
                <a:gd name="T11" fmla="*/ 12 h 504"/>
                <a:gd name="T12" fmla="*/ 13 w 320"/>
                <a:gd name="T13" fmla="*/ 12 h 504"/>
                <a:gd name="T14" fmla="*/ 13 w 320"/>
                <a:gd name="T15" fmla="*/ 11 h 504"/>
                <a:gd name="T16" fmla="*/ 12 w 320"/>
                <a:gd name="T17" fmla="*/ 11 h 504"/>
                <a:gd name="T18" fmla="*/ 12 w 320"/>
                <a:gd name="T19" fmla="*/ 11 h 504"/>
                <a:gd name="T20" fmla="*/ 9 w 320"/>
                <a:gd name="T21" fmla="*/ 10 h 504"/>
                <a:gd name="T22" fmla="*/ 7 w 320"/>
                <a:gd name="T23" fmla="*/ 10 h 504"/>
                <a:gd name="T24" fmla="*/ 5 w 320"/>
                <a:gd name="T25" fmla="*/ 9 h 504"/>
                <a:gd name="T26" fmla="*/ 2 w 320"/>
                <a:gd name="T27" fmla="*/ 9 h 504"/>
                <a:gd name="T28" fmla="*/ 1 w 320"/>
                <a:gd name="T29" fmla="*/ 9 h 504"/>
                <a:gd name="T30" fmla="*/ 3 w 320"/>
                <a:gd name="T31" fmla="*/ 8 h 504"/>
                <a:gd name="T32" fmla="*/ 3 w 320"/>
                <a:gd name="T33" fmla="*/ 6 h 504"/>
                <a:gd name="T34" fmla="*/ 3 w 320"/>
                <a:gd name="T35" fmla="*/ 6 h 504"/>
                <a:gd name="T36" fmla="*/ 3 w 320"/>
                <a:gd name="T37" fmla="*/ 4 h 504"/>
                <a:gd name="T38" fmla="*/ 3 w 320"/>
                <a:gd name="T39" fmla="*/ 4 h 504"/>
                <a:gd name="T40" fmla="*/ 3 w 320"/>
                <a:gd name="T41" fmla="*/ 3 h 504"/>
                <a:gd name="T42" fmla="*/ 3 w 320"/>
                <a:gd name="T43" fmla="*/ 3 h 504"/>
                <a:gd name="T44" fmla="*/ 8 w 320"/>
                <a:gd name="T45" fmla="*/ 1 h 504"/>
                <a:gd name="T46" fmla="*/ 12 w 320"/>
                <a:gd name="T47" fmla="*/ 1 h 504"/>
                <a:gd name="T48" fmla="*/ 13 w 320"/>
                <a:gd name="T49" fmla="*/ 0 h 504"/>
                <a:gd name="T50" fmla="*/ 15 w 320"/>
                <a:gd name="T51" fmla="*/ 0 h 504"/>
                <a:gd name="T52" fmla="*/ 17 w 320"/>
                <a:gd name="T53" fmla="*/ 0 h 504"/>
                <a:gd name="T54" fmla="*/ 18 w 320"/>
                <a:gd name="T55" fmla="*/ 0 h 504"/>
                <a:gd name="T56" fmla="*/ 18 w 320"/>
                <a:gd name="T57" fmla="*/ 0 h 504"/>
                <a:gd name="T58" fmla="*/ 18 w 320"/>
                <a:gd name="T59" fmla="*/ 0 h 504"/>
                <a:gd name="T60" fmla="*/ 16 w 320"/>
                <a:gd name="T61" fmla="*/ 1 h 504"/>
                <a:gd name="T62" fmla="*/ 14 w 320"/>
                <a:gd name="T63" fmla="*/ 1 h 504"/>
                <a:gd name="T64" fmla="*/ 13 w 320"/>
                <a:gd name="T65" fmla="*/ 2 h 504"/>
                <a:gd name="T66" fmla="*/ 12 w 320"/>
                <a:gd name="T67" fmla="*/ 2 h 504"/>
                <a:gd name="T68" fmla="*/ 12 w 320"/>
                <a:gd name="T69" fmla="*/ 2 h 504"/>
                <a:gd name="T70" fmla="*/ 13 w 320"/>
                <a:gd name="T71" fmla="*/ 3 h 504"/>
                <a:gd name="T72" fmla="*/ 13 w 320"/>
                <a:gd name="T73" fmla="*/ 4 h 504"/>
                <a:gd name="T74" fmla="*/ 12 w 320"/>
                <a:gd name="T75" fmla="*/ 4 h 504"/>
                <a:gd name="T76" fmla="*/ 13 w 320"/>
                <a:gd name="T77" fmla="*/ 4 h 504"/>
                <a:gd name="T78" fmla="*/ 14 w 320"/>
                <a:gd name="T79" fmla="*/ 5 h 504"/>
                <a:gd name="T80" fmla="*/ 21 w 320"/>
                <a:gd name="T81" fmla="*/ 6 h 504"/>
                <a:gd name="T82" fmla="*/ 22 w 320"/>
                <a:gd name="T83" fmla="*/ 5 h 504"/>
                <a:gd name="T84" fmla="*/ 23 w 320"/>
                <a:gd name="T85" fmla="*/ 5 h 504"/>
                <a:gd name="T86" fmla="*/ 23 w 320"/>
                <a:gd name="T87" fmla="*/ 6 h 504"/>
                <a:gd name="T88" fmla="*/ 23 w 320"/>
                <a:gd name="T89" fmla="*/ 6 h 504"/>
                <a:gd name="T90" fmla="*/ 22 w 320"/>
                <a:gd name="T91" fmla="*/ 6 h 504"/>
                <a:gd name="T92" fmla="*/ 22 w 320"/>
                <a:gd name="T93" fmla="*/ 6 h 504"/>
                <a:gd name="T94" fmla="*/ 22 w 320"/>
                <a:gd name="T95" fmla="*/ 8 h 504"/>
                <a:gd name="T96" fmla="*/ 23 w 320"/>
                <a:gd name="T97" fmla="*/ 8 h 504"/>
                <a:gd name="T98" fmla="*/ 23 w 320"/>
                <a:gd name="T99" fmla="*/ 9 h 504"/>
                <a:gd name="T100" fmla="*/ 23 w 320"/>
                <a:gd name="T101" fmla="*/ 8 h 504"/>
                <a:gd name="T102" fmla="*/ 20 w 320"/>
                <a:gd name="T103" fmla="*/ 9 h 504"/>
                <a:gd name="T104" fmla="*/ 19 w 320"/>
                <a:gd name="T105" fmla="*/ 9 h 504"/>
                <a:gd name="T106" fmla="*/ 19 w 320"/>
                <a:gd name="T107" fmla="*/ 10 h 504"/>
                <a:gd name="T108" fmla="*/ 20 w 320"/>
                <a:gd name="T109" fmla="*/ 10 h 5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0"/>
                <a:gd name="T166" fmla="*/ 0 h 504"/>
                <a:gd name="T167" fmla="*/ 320 w 320"/>
                <a:gd name="T168" fmla="*/ 504 h 50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0" h="504">
                  <a:moveTo>
                    <a:pt x="269" y="403"/>
                  </a:moveTo>
                  <a:lnTo>
                    <a:pt x="272" y="410"/>
                  </a:lnTo>
                  <a:lnTo>
                    <a:pt x="274" y="418"/>
                  </a:lnTo>
                  <a:lnTo>
                    <a:pt x="276" y="425"/>
                  </a:lnTo>
                  <a:lnTo>
                    <a:pt x="276" y="431"/>
                  </a:lnTo>
                  <a:lnTo>
                    <a:pt x="274" y="440"/>
                  </a:lnTo>
                  <a:lnTo>
                    <a:pt x="272" y="442"/>
                  </a:lnTo>
                  <a:lnTo>
                    <a:pt x="257" y="504"/>
                  </a:lnTo>
                  <a:lnTo>
                    <a:pt x="256" y="502"/>
                  </a:lnTo>
                  <a:lnTo>
                    <a:pt x="252" y="500"/>
                  </a:lnTo>
                  <a:lnTo>
                    <a:pt x="250" y="500"/>
                  </a:lnTo>
                  <a:lnTo>
                    <a:pt x="246" y="500"/>
                  </a:lnTo>
                  <a:lnTo>
                    <a:pt x="244" y="502"/>
                  </a:lnTo>
                  <a:lnTo>
                    <a:pt x="242" y="502"/>
                  </a:lnTo>
                  <a:lnTo>
                    <a:pt x="256" y="470"/>
                  </a:lnTo>
                  <a:lnTo>
                    <a:pt x="254" y="468"/>
                  </a:lnTo>
                  <a:lnTo>
                    <a:pt x="252" y="465"/>
                  </a:lnTo>
                  <a:lnTo>
                    <a:pt x="250" y="461"/>
                  </a:lnTo>
                  <a:lnTo>
                    <a:pt x="248" y="459"/>
                  </a:lnTo>
                  <a:lnTo>
                    <a:pt x="246" y="457"/>
                  </a:lnTo>
                  <a:lnTo>
                    <a:pt x="244" y="457"/>
                  </a:lnTo>
                  <a:lnTo>
                    <a:pt x="237" y="455"/>
                  </a:lnTo>
                  <a:lnTo>
                    <a:pt x="224" y="455"/>
                  </a:lnTo>
                  <a:lnTo>
                    <a:pt x="212" y="455"/>
                  </a:lnTo>
                  <a:lnTo>
                    <a:pt x="209" y="455"/>
                  </a:lnTo>
                  <a:lnTo>
                    <a:pt x="201" y="453"/>
                  </a:lnTo>
                  <a:lnTo>
                    <a:pt x="195" y="453"/>
                  </a:lnTo>
                  <a:lnTo>
                    <a:pt x="190" y="451"/>
                  </a:lnTo>
                  <a:lnTo>
                    <a:pt x="186" y="450"/>
                  </a:lnTo>
                  <a:lnTo>
                    <a:pt x="182" y="446"/>
                  </a:lnTo>
                  <a:lnTo>
                    <a:pt x="180" y="444"/>
                  </a:lnTo>
                  <a:lnTo>
                    <a:pt x="178" y="440"/>
                  </a:lnTo>
                  <a:lnTo>
                    <a:pt x="177" y="438"/>
                  </a:lnTo>
                  <a:lnTo>
                    <a:pt x="175" y="433"/>
                  </a:lnTo>
                  <a:lnTo>
                    <a:pt x="175" y="429"/>
                  </a:lnTo>
                  <a:lnTo>
                    <a:pt x="175" y="425"/>
                  </a:lnTo>
                  <a:lnTo>
                    <a:pt x="175" y="423"/>
                  </a:lnTo>
                  <a:lnTo>
                    <a:pt x="173" y="420"/>
                  </a:lnTo>
                  <a:lnTo>
                    <a:pt x="169" y="416"/>
                  </a:lnTo>
                  <a:lnTo>
                    <a:pt x="163" y="414"/>
                  </a:lnTo>
                  <a:lnTo>
                    <a:pt x="160" y="410"/>
                  </a:lnTo>
                  <a:lnTo>
                    <a:pt x="150" y="404"/>
                  </a:lnTo>
                  <a:lnTo>
                    <a:pt x="139" y="401"/>
                  </a:lnTo>
                  <a:lnTo>
                    <a:pt x="118" y="395"/>
                  </a:lnTo>
                  <a:lnTo>
                    <a:pt x="109" y="391"/>
                  </a:lnTo>
                  <a:lnTo>
                    <a:pt x="105" y="391"/>
                  </a:lnTo>
                  <a:lnTo>
                    <a:pt x="99" y="389"/>
                  </a:lnTo>
                  <a:lnTo>
                    <a:pt x="94" y="388"/>
                  </a:lnTo>
                  <a:lnTo>
                    <a:pt x="90" y="384"/>
                  </a:lnTo>
                  <a:lnTo>
                    <a:pt x="81" y="380"/>
                  </a:lnTo>
                  <a:lnTo>
                    <a:pt x="73" y="372"/>
                  </a:lnTo>
                  <a:lnTo>
                    <a:pt x="62" y="361"/>
                  </a:lnTo>
                  <a:lnTo>
                    <a:pt x="56" y="357"/>
                  </a:lnTo>
                  <a:lnTo>
                    <a:pt x="54" y="356"/>
                  </a:lnTo>
                  <a:lnTo>
                    <a:pt x="39" y="352"/>
                  </a:lnTo>
                  <a:lnTo>
                    <a:pt x="20" y="350"/>
                  </a:lnTo>
                  <a:lnTo>
                    <a:pt x="7" y="346"/>
                  </a:lnTo>
                  <a:lnTo>
                    <a:pt x="0" y="346"/>
                  </a:lnTo>
                  <a:lnTo>
                    <a:pt x="4" y="341"/>
                  </a:lnTo>
                  <a:lnTo>
                    <a:pt x="7" y="335"/>
                  </a:lnTo>
                  <a:lnTo>
                    <a:pt x="9" y="333"/>
                  </a:lnTo>
                  <a:lnTo>
                    <a:pt x="11" y="333"/>
                  </a:lnTo>
                  <a:lnTo>
                    <a:pt x="20" y="320"/>
                  </a:lnTo>
                  <a:lnTo>
                    <a:pt x="32" y="297"/>
                  </a:lnTo>
                  <a:lnTo>
                    <a:pt x="35" y="284"/>
                  </a:lnTo>
                  <a:lnTo>
                    <a:pt x="39" y="269"/>
                  </a:lnTo>
                  <a:lnTo>
                    <a:pt x="41" y="262"/>
                  </a:lnTo>
                  <a:lnTo>
                    <a:pt x="41" y="254"/>
                  </a:lnTo>
                  <a:lnTo>
                    <a:pt x="41" y="246"/>
                  </a:lnTo>
                  <a:lnTo>
                    <a:pt x="39" y="239"/>
                  </a:lnTo>
                  <a:lnTo>
                    <a:pt x="37" y="228"/>
                  </a:lnTo>
                  <a:lnTo>
                    <a:pt x="37" y="216"/>
                  </a:lnTo>
                  <a:lnTo>
                    <a:pt x="37" y="203"/>
                  </a:lnTo>
                  <a:lnTo>
                    <a:pt x="39" y="190"/>
                  </a:lnTo>
                  <a:lnTo>
                    <a:pt x="41" y="164"/>
                  </a:lnTo>
                  <a:lnTo>
                    <a:pt x="43" y="152"/>
                  </a:lnTo>
                  <a:lnTo>
                    <a:pt x="43" y="151"/>
                  </a:lnTo>
                  <a:lnTo>
                    <a:pt x="43" y="149"/>
                  </a:lnTo>
                  <a:lnTo>
                    <a:pt x="43" y="145"/>
                  </a:lnTo>
                  <a:lnTo>
                    <a:pt x="43" y="143"/>
                  </a:lnTo>
                  <a:lnTo>
                    <a:pt x="41" y="139"/>
                  </a:lnTo>
                  <a:lnTo>
                    <a:pt x="41" y="137"/>
                  </a:lnTo>
                  <a:lnTo>
                    <a:pt x="45" y="128"/>
                  </a:lnTo>
                  <a:lnTo>
                    <a:pt x="43" y="124"/>
                  </a:lnTo>
                  <a:lnTo>
                    <a:pt x="41" y="120"/>
                  </a:lnTo>
                  <a:lnTo>
                    <a:pt x="41" y="119"/>
                  </a:lnTo>
                  <a:lnTo>
                    <a:pt x="41" y="117"/>
                  </a:lnTo>
                  <a:lnTo>
                    <a:pt x="43" y="113"/>
                  </a:lnTo>
                  <a:lnTo>
                    <a:pt x="73" y="104"/>
                  </a:lnTo>
                  <a:lnTo>
                    <a:pt x="98" y="72"/>
                  </a:lnTo>
                  <a:lnTo>
                    <a:pt x="109" y="49"/>
                  </a:lnTo>
                  <a:lnTo>
                    <a:pt x="145" y="45"/>
                  </a:lnTo>
                  <a:lnTo>
                    <a:pt x="163" y="28"/>
                  </a:lnTo>
                  <a:lnTo>
                    <a:pt x="163" y="26"/>
                  </a:lnTo>
                  <a:lnTo>
                    <a:pt x="169" y="23"/>
                  </a:lnTo>
                  <a:lnTo>
                    <a:pt x="171" y="21"/>
                  </a:lnTo>
                  <a:lnTo>
                    <a:pt x="175" y="19"/>
                  </a:lnTo>
                  <a:lnTo>
                    <a:pt x="178" y="17"/>
                  </a:lnTo>
                  <a:lnTo>
                    <a:pt x="182" y="17"/>
                  </a:lnTo>
                  <a:lnTo>
                    <a:pt x="186" y="17"/>
                  </a:lnTo>
                  <a:lnTo>
                    <a:pt x="192" y="15"/>
                  </a:lnTo>
                  <a:lnTo>
                    <a:pt x="199" y="13"/>
                  </a:lnTo>
                  <a:lnTo>
                    <a:pt x="205" y="11"/>
                  </a:lnTo>
                  <a:lnTo>
                    <a:pt x="209" y="9"/>
                  </a:lnTo>
                  <a:lnTo>
                    <a:pt x="216" y="6"/>
                  </a:lnTo>
                  <a:lnTo>
                    <a:pt x="222" y="4"/>
                  </a:lnTo>
                  <a:lnTo>
                    <a:pt x="227" y="2"/>
                  </a:lnTo>
                  <a:lnTo>
                    <a:pt x="233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48" y="2"/>
                  </a:lnTo>
                  <a:lnTo>
                    <a:pt x="250" y="4"/>
                  </a:lnTo>
                  <a:lnTo>
                    <a:pt x="250" y="6"/>
                  </a:lnTo>
                  <a:lnTo>
                    <a:pt x="248" y="8"/>
                  </a:lnTo>
                  <a:lnTo>
                    <a:pt x="244" y="11"/>
                  </a:lnTo>
                  <a:lnTo>
                    <a:pt x="242" y="11"/>
                  </a:lnTo>
                  <a:lnTo>
                    <a:pt x="233" y="15"/>
                  </a:lnTo>
                  <a:lnTo>
                    <a:pt x="229" y="19"/>
                  </a:lnTo>
                  <a:lnTo>
                    <a:pt x="224" y="25"/>
                  </a:lnTo>
                  <a:lnTo>
                    <a:pt x="218" y="30"/>
                  </a:lnTo>
                  <a:lnTo>
                    <a:pt x="214" y="38"/>
                  </a:lnTo>
                  <a:lnTo>
                    <a:pt x="209" y="40"/>
                  </a:lnTo>
                  <a:lnTo>
                    <a:pt x="195" y="47"/>
                  </a:lnTo>
                  <a:lnTo>
                    <a:pt x="190" y="51"/>
                  </a:lnTo>
                  <a:lnTo>
                    <a:pt x="182" y="55"/>
                  </a:lnTo>
                  <a:lnTo>
                    <a:pt x="180" y="57"/>
                  </a:lnTo>
                  <a:lnTo>
                    <a:pt x="177" y="58"/>
                  </a:lnTo>
                  <a:lnTo>
                    <a:pt x="175" y="62"/>
                  </a:lnTo>
                  <a:lnTo>
                    <a:pt x="175" y="64"/>
                  </a:lnTo>
                  <a:lnTo>
                    <a:pt x="173" y="66"/>
                  </a:lnTo>
                  <a:lnTo>
                    <a:pt x="173" y="75"/>
                  </a:lnTo>
                  <a:lnTo>
                    <a:pt x="173" y="81"/>
                  </a:lnTo>
                  <a:lnTo>
                    <a:pt x="173" y="87"/>
                  </a:lnTo>
                  <a:lnTo>
                    <a:pt x="173" y="94"/>
                  </a:lnTo>
                  <a:lnTo>
                    <a:pt x="175" y="102"/>
                  </a:lnTo>
                  <a:lnTo>
                    <a:pt x="177" y="102"/>
                  </a:lnTo>
                  <a:lnTo>
                    <a:pt x="178" y="105"/>
                  </a:lnTo>
                  <a:lnTo>
                    <a:pt x="180" y="107"/>
                  </a:lnTo>
                  <a:lnTo>
                    <a:pt x="180" y="113"/>
                  </a:lnTo>
                  <a:lnTo>
                    <a:pt x="180" y="119"/>
                  </a:lnTo>
                  <a:lnTo>
                    <a:pt x="180" y="124"/>
                  </a:lnTo>
                  <a:lnTo>
                    <a:pt x="180" y="126"/>
                  </a:lnTo>
                  <a:lnTo>
                    <a:pt x="178" y="134"/>
                  </a:lnTo>
                  <a:lnTo>
                    <a:pt x="175" y="141"/>
                  </a:lnTo>
                  <a:lnTo>
                    <a:pt x="175" y="151"/>
                  </a:lnTo>
                  <a:lnTo>
                    <a:pt x="175" y="154"/>
                  </a:lnTo>
                  <a:lnTo>
                    <a:pt x="175" y="160"/>
                  </a:lnTo>
                  <a:lnTo>
                    <a:pt x="177" y="164"/>
                  </a:lnTo>
                  <a:lnTo>
                    <a:pt x="178" y="169"/>
                  </a:lnTo>
                  <a:lnTo>
                    <a:pt x="180" y="173"/>
                  </a:lnTo>
                  <a:lnTo>
                    <a:pt x="186" y="177"/>
                  </a:lnTo>
                  <a:lnTo>
                    <a:pt x="188" y="179"/>
                  </a:lnTo>
                  <a:lnTo>
                    <a:pt x="192" y="179"/>
                  </a:lnTo>
                  <a:lnTo>
                    <a:pt x="193" y="181"/>
                  </a:lnTo>
                  <a:lnTo>
                    <a:pt x="197" y="181"/>
                  </a:lnTo>
                  <a:lnTo>
                    <a:pt x="269" y="192"/>
                  </a:lnTo>
                  <a:lnTo>
                    <a:pt x="276" y="207"/>
                  </a:lnTo>
                  <a:lnTo>
                    <a:pt x="280" y="207"/>
                  </a:lnTo>
                  <a:lnTo>
                    <a:pt x="286" y="209"/>
                  </a:lnTo>
                  <a:lnTo>
                    <a:pt x="289" y="209"/>
                  </a:lnTo>
                  <a:lnTo>
                    <a:pt x="295" y="209"/>
                  </a:lnTo>
                  <a:lnTo>
                    <a:pt x="299" y="207"/>
                  </a:lnTo>
                  <a:lnTo>
                    <a:pt x="303" y="207"/>
                  </a:lnTo>
                  <a:lnTo>
                    <a:pt x="304" y="205"/>
                  </a:lnTo>
                  <a:lnTo>
                    <a:pt x="310" y="203"/>
                  </a:lnTo>
                  <a:lnTo>
                    <a:pt x="312" y="203"/>
                  </a:lnTo>
                  <a:lnTo>
                    <a:pt x="314" y="203"/>
                  </a:lnTo>
                  <a:lnTo>
                    <a:pt x="314" y="205"/>
                  </a:lnTo>
                  <a:lnTo>
                    <a:pt x="316" y="205"/>
                  </a:lnTo>
                  <a:lnTo>
                    <a:pt x="316" y="207"/>
                  </a:lnTo>
                  <a:lnTo>
                    <a:pt x="318" y="209"/>
                  </a:lnTo>
                  <a:lnTo>
                    <a:pt x="318" y="213"/>
                  </a:lnTo>
                  <a:lnTo>
                    <a:pt x="318" y="215"/>
                  </a:lnTo>
                  <a:lnTo>
                    <a:pt x="316" y="216"/>
                  </a:lnTo>
                  <a:lnTo>
                    <a:pt x="312" y="218"/>
                  </a:lnTo>
                  <a:lnTo>
                    <a:pt x="308" y="222"/>
                  </a:lnTo>
                  <a:lnTo>
                    <a:pt x="304" y="230"/>
                  </a:lnTo>
                  <a:lnTo>
                    <a:pt x="303" y="231"/>
                  </a:lnTo>
                  <a:lnTo>
                    <a:pt x="301" y="237"/>
                  </a:lnTo>
                  <a:lnTo>
                    <a:pt x="301" y="241"/>
                  </a:lnTo>
                  <a:lnTo>
                    <a:pt x="301" y="246"/>
                  </a:lnTo>
                  <a:lnTo>
                    <a:pt x="301" y="252"/>
                  </a:lnTo>
                  <a:lnTo>
                    <a:pt x="301" y="258"/>
                  </a:lnTo>
                  <a:lnTo>
                    <a:pt x="304" y="263"/>
                  </a:lnTo>
                  <a:lnTo>
                    <a:pt x="306" y="273"/>
                  </a:lnTo>
                  <a:lnTo>
                    <a:pt x="320" y="278"/>
                  </a:lnTo>
                  <a:lnTo>
                    <a:pt x="304" y="295"/>
                  </a:lnTo>
                  <a:lnTo>
                    <a:pt x="306" y="299"/>
                  </a:lnTo>
                  <a:lnTo>
                    <a:pt x="312" y="312"/>
                  </a:lnTo>
                  <a:lnTo>
                    <a:pt x="316" y="322"/>
                  </a:lnTo>
                  <a:lnTo>
                    <a:pt x="318" y="329"/>
                  </a:lnTo>
                  <a:lnTo>
                    <a:pt x="320" y="339"/>
                  </a:lnTo>
                  <a:lnTo>
                    <a:pt x="320" y="346"/>
                  </a:lnTo>
                  <a:lnTo>
                    <a:pt x="314" y="346"/>
                  </a:lnTo>
                  <a:lnTo>
                    <a:pt x="316" y="344"/>
                  </a:lnTo>
                  <a:lnTo>
                    <a:pt x="316" y="339"/>
                  </a:lnTo>
                  <a:lnTo>
                    <a:pt x="314" y="337"/>
                  </a:lnTo>
                  <a:lnTo>
                    <a:pt x="312" y="333"/>
                  </a:lnTo>
                  <a:lnTo>
                    <a:pt x="310" y="329"/>
                  </a:lnTo>
                  <a:lnTo>
                    <a:pt x="306" y="325"/>
                  </a:lnTo>
                  <a:lnTo>
                    <a:pt x="257" y="331"/>
                  </a:lnTo>
                  <a:lnTo>
                    <a:pt x="261" y="348"/>
                  </a:lnTo>
                  <a:lnTo>
                    <a:pt x="272" y="348"/>
                  </a:lnTo>
                  <a:lnTo>
                    <a:pt x="280" y="369"/>
                  </a:lnTo>
                  <a:lnTo>
                    <a:pt x="276" y="367"/>
                  </a:lnTo>
                  <a:lnTo>
                    <a:pt x="269" y="365"/>
                  </a:lnTo>
                  <a:lnTo>
                    <a:pt x="267" y="363"/>
                  </a:lnTo>
                  <a:lnTo>
                    <a:pt x="263" y="363"/>
                  </a:lnTo>
                  <a:lnTo>
                    <a:pt x="261" y="363"/>
                  </a:lnTo>
                  <a:lnTo>
                    <a:pt x="261" y="365"/>
                  </a:lnTo>
                  <a:lnTo>
                    <a:pt x="261" y="367"/>
                  </a:lnTo>
                  <a:lnTo>
                    <a:pt x="261" y="386"/>
                  </a:lnTo>
                  <a:lnTo>
                    <a:pt x="263" y="389"/>
                  </a:lnTo>
                  <a:lnTo>
                    <a:pt x="269" y="40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3" name="Freeform 576"/>
            <p:cNvSpPr>
              <a:spLocks/>
            </p:cNvSpPr>
            <p:nvPr/>
          </p:nvSpPr>
          <p:spPr bwMode="auto">
            <a:xfrm>
              <a:off x="4532" y="2837"/>
              <a:ext cx="89" cy="71"/>
            </a:xfrm>
            <a:custGeom>
              <a:avLst/>
              <a:gdLst>
                <a:gd name="T0" fmla="*/ 2 w 171"/>
                <a:gd name="T1" fmla="*/ 4 h 177"/>
                <a:gd name="T2" fmla="*/ 2 w 171"/>
                <a:gd name="T3" fmla="*/ 4 h 177"/>
                <a:gd name="T4" fmla="*/ 1 w 171"/>
                <a:gd name="T5" fmla="*/ 4 h 177"/>
                <a:gd name="T6" fmla="*/ 1 w 171"/>
                <a:gd name="T7" fmla="*/ 4 h 177"/>
                <a:gd name="T8" fmla="*/ 0 w 171"/>
                <a:gd name="T9" fmla="*/ 4 h 177"/>
                <a:gd name="T10" fmla="*/ 1 w 171"/>
                <a:gd name="T11" fmla="*/ 3 h 177"/>
                <a:gd name="T12" fmla="*/ 1 w 171"/>
                <a:gd name="T13" fmla="*/ 3 h 177"/>
                <a:gd name="T14" fmla="*/ 2 w 171"/>
                <a:gd name="T15" fmla="*/ 2 h 177"/>
                <a:gd name="T16" fmla="*/ 3 w 171"/>
                <a:gd name="T17" fmla="*/ 2 h 177"/>
                <a:gd name="T18" fmla="*/ 4 w 171"/>
                <a:gd name="T19" fmla="*/ 2 h 177"/>
                <a:gd name="T20" fmla="*/ 5 w 171"/>
                <a:gd name="T21" fmla="*/ 2 h 177"/>
                <a:gd name="T22" fmla="*/ 5 w 171"/>
                <a:gd name="T23" fmla="*/ 1 h 177"/>
                <a:gd name="T24" fmla="*/ 6 w 171"/>
                <a:gd name="T25" fmla="*/ 1 h 177"/>
                <a:gd name="T26" fmla="*/ 6 w 171"/>
                <a:gd name="T27" fmla="*/ 1 h 177"/>
                <a:gd name="T28" fmla="*/ 6 w 171"/>
                <a:gd name="T29" fmla="*/ 0 h 177"/>
                <a:gd name="T30" fmla="*/ 6 w 171"/>
                <a:gd name="T31" fmla="*/ 0 h 177"/>
                <a:gd name="T32" fmla="*/ 6 w 171"/>
                <a:gd name="T33" fmla="*/ 0 h 177"/>
                <a:gd name="T34" fmla="*/ 8 w 171"/>
                <a:gd name="T35" fmla="*/ 0 h 177"/>
                <a:gd name="T36" fmla="*/ 10 w 171"/>
                <a:gd name="T37" fmla="*/ 0 h 177"/>
                <a:gd name="T38" fmla="*/ 10 w 171"/>
                <a:gd name="T39" fmla="*/ 0 h 177"/>
                <a:gd name="T40" fmla="*/ 11 w 171"/>
                <a:gd name="T41" fmla="*/ 1 h 177"/>
                <a:gd name="T42" fmla="*/ 12 w 171"/>
                <a:gd name="T43" fmla="*/ 1 h 177"/>
                <a:gd name="T44" fmla="*/ 12 w 171"/>
                <a:gd name="T45" fmla="*/ 2 h 177"/>
                <a:gd name="T46" fmla="*/ 12 w 171"/>
                <a:gd name="T47" fmla="*/ 2 h 177"/>
                <a:gd name="T48" fmla="*/ 12 w 171"/>
                <a:gd name="T49" fmla="*/ 2 h 177"/>
                <a:gd name="T50" fmla="*/ 11 w 171"/>
                <a:gd name="T51" fmla="*/ 2 h 177"/>
                <a:gd name="T52" fmla="*/ 10 w 171"/>
                <a:gd name="T53" fmla="*/ 3 h 177"/>
                <a:gd name="T54" fmla="*/ 10 w 171"/>
                <a:gd name="T55" fmla="*/ 3 h 177"/>
                <a:gd name="T56" fmla="*/ 9 w 171"/>
                <a:gd name="T57" fmla="*/ 3 h 177"/>
                <a:gd name="T58" fmla="*/ 8 w 171"/>
                <a:gd name="T59" fmla="*/ 3 h 177"/>
                <a:gd name="T60" fmla="*/ 7 w 171"/>
                <a:gd name="T61" fmla="*/ 3 h 177"/>
                <a:gd name="T62" fmla="*/ 7 w 171"/>
                <a:gd name="T63" fmla="*/ 3 h 177"/>
                <a:gd name="T64" fmla="*/ 6 w 171"/>
                <a:gd name="T65" fmla="*/ 4 h 177"/>
                <a:gd name="T66" fmla="*/ 6 w 171"/>
                <a:gd name="T67" fmla="*/ 4 h 177"/>
                <a:gd name="T68" fmla="*/ 6 w 171"/>
                <a:gd name="T69" fmla="*/ 4 h 177"/>
                <a:gd name="T70" fmla="*/ 6 w 171"/>
                <a:gd name="T71" fmla="*/ 4 h 177"/>
                <a:gd name="T72" fmla="*/ 5 w 171"/>
                <a:gd name="T73" fmla="*/ 4 h 177"/>
                <a:gd name="T74" fmla="*/ 5 w 171"/>
                <a:gd name="T75" fmla="*/ 4 h 177"/>
                <a:gd name="T76" fmla="*/ 5 w 171"/>
                <a:gd name="T77" fmla="*/ 4 h 177"/>
                <a:gd name="T78" fmla="*/ 4 w 171"/>
                <a:gd name="T79" fmla="*/ 4 h 177"/>
                <a:gd name="T80" fmla="*/ 4 w 171"/>
                <a:gd name="T81" fmla="*/ 4 h 177"/>
                <a:gd name="T82" fmla="*/ 4 w 171"/>
                <a:gd name="T83" fmla="*/ 4 h 177"/>
                <a:gd name="T84" fmla="*/ 2 w 171"/>
                <a:gd name="T85" fmla="*/ 4 h 1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1"/>
                <a:gd name="T130" fmla="*/ 0 h 177"/>
                <a:gd name="T131" fmla="*/ 171 w 171"/>
                <a:gd name="T132" fmla="*/ 177 h 17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1" h="177">
                  <a:moveTo>
                    <a:pt x="23" y="166"/>
                  </a:moveTo>
                  <a:lnTo>
                    <a:pt x="23" y="155"/>
                  </a:lnTo>
                  <a:lnTo>
                    <a:pt x="21" y="155"/>
                  </a:lnTo>
                  <a:lnTo>
                    <a:pt x="17" y="155"/>
                  </a:lnTo>
                  <a:lnTo>
                    <a:pt x="15" y="155"/>
                  </a:lnTo>
                  <a:lnTo>
                    <a:pt x="13" y="155"/>
                  </a:lnTo>
                  <a:lnTo>
                    <a:pt x="10" y="151"/>
                  </a:lnTo>
                  <a:lnTo>
                    <a:pt x="8" y="149"/>
                  </a:lnTo>
                  <a:lnTo>
                    <a:pt x="2" y="143"/>
                  </a:lnTo>
                  <a:lnTo>
                    <a:pt x="0" y="139"/>
                  </a:lnTo>
                  <a:lnTo>
                    <a:pt x="2" y="132"/>
                  </a:lnTo>
                  <a:lnTo>
                    <a:pt x="6" y="124"/>
                  </a:lnTo>
                  <a:lnTo>
                    <a:pt x="8" y="119"/>
                  </a:lnTo>
                  <a:lnTo>
                    <a:pt x="11" y="113"/>
                  </a:lnTo>
                  <a:lnTo>
                    <a:pt x="17" y="107"/>
                  </a:lnTo>
                  <a:lnTo>
                    <a:pt x="23" y="102"/>
                  </a:lnTo>
                  <a:lnTo>
                    <a:pt x="28" y="96"/>
                  </a:lnTo>
                  <a:lnTo>
                    <a:pt x="32" y="91"/>
                  </a:lnTo>
                  <a:lnTo>
                    <a:pt x="43" y="83"/>
                  </a:lnTo>
                  <a:lnTo>
                    <a:pt x="53" y="77"/>
                  </a:lnTo>
                  <a:lnTo>
                    <a:pt x="58" y="74"/>
                  </a:lnTo>
                  <a:lnTo>
                    <a:pt x="62" y="72"/>
                  </a:lnTo>
                  <a:lnTo>
                    <a:pt x="64" y="44"/>
                  </a:lnTo>
                  <a:lnTo>
                    <a:pt x="70" y="42"/>
                  </a:lnTo>
                  <a:lnTo>
                    <a:pt x="79" y="36"/>
                  </a:lnTo>
                  <a:lnTo>
                    <a:pt x="81" y="34"/>
                  </a:lnTo>
                  <a:lnTo>
                    <a:pt x="83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5" y="21"/>
                  </a:lnTo>
                  <a:lnTo>
                    <a:pt x="83" y="17"/>
                  </a:lnTo>
                  <a:lnTo>
                    <a:pt x="85" y="12"/>
                  </a:lnTo>
                  <a:lnTo>
                    <a:pt x="85" y="4"/>
                  </a:lnTo>
                  <a:lnTo>
                    <a:pt x="85" y="0"/>
                  </a:lnTo>
                  <a:lnTo>
                    <a:pt x="92" y="0"/>
                  </a:lnTo>
                  <a:lnTo>
                    <a:pt x="105" y="4"/>
                  </a:lnTo>
                  <a:lnTo>
                    <a:pt x="124" y="8"/>
                  </a:lnTo>
                  <a:lnTo>
                    <a:pt x="141" y="10"/>
                  </a:lnTo>
                  <a:lnTo>
                    <a:pt x="143" y="12"/>
                  </a:lnTo>
                  <a:lnTo>
                    <a:pt x="145" y="15"/>
                  </a:lnTo>
                  <a:lnTo>
                    <a:pt x="151" y="19"/>
                  </a:lnTo>
                  <a:lnTo>
                    <a:pt x="158" y="27"/>
                  </a:lnTo>
                  <a:lnTo>
                    <a:pt x="168" y="34"/>
                  </a:lnTo>
                  <a:lnTo>
                    <a:pt x="168" y="38"/>
                  </a:lnTo>
                  <a:lnTo>
                    <a:pt x="169" y="45"/>
                  </a:lnTo>
                  <a:lnTo>
                    <a:pt x="171" y="55"/>
                  </a:lnTo>
                  <a:lnTo>
                    <a:pt x="171" y="60"/>
                  </a:lnTo>
                  <a:lnTo>
                    <a:pt x="169" y="66"/>
                  </a:lnTo>
                  <a:lnTo>
                    <a:pt x="166" y="76"/>
                  </a:lnTo>
                  <a:lnTo>
                    <a:pt x="164" y="81"/>
                  </a:lnTo>
                  <a:lnTo>
                    <a:pt x="160" y="87"/>
                  </a:lnTo>
                  <a:lnTo>
                    <a:pt x="156" y="94"/>
                  </a:lnTo>
                  <a:lnTo>
                    <a:pt x="151" y="100"/>
                  </a:lnTo>
                  <a:lnTo>
                    <a:pt x="145" y="107"/>
                  </a:lnTo>
                  <a:lnTo>
                    <a:pt x="139" y="113"/>
                  </a:lnTo>
                  <a:lnTo>
                    <a:pt x="134" y="119"/>
                  </a:lnTo>
                  <a:lnTo>
                    <a:pt x="126" y="124"/>
                  </a:lnTo>
                  <a:lnTo>
                    <a:pt x="119" y="128"/>
                  </a:lnTo>
                  <a:lnTo>
                    <a:pt x="111" y="132"/>
                  </a:lnTo>
                  <a:lnTo>
                    <a:pt x="105" y="132"/>
                  </a:lnTo>
                  <a:lnTo>
                    <a:pt x="104" y="132"/>
                  </a:lnTo>
                  <a:lnTo>
                    <a:pt x="98" y="132"/>
                  </a:lnTo>
                  <a:lnTo>
                    <a:pt x="94" y="132"/>
                  </a:lnTo>
                  <a:lnTo>
                    <a:pt x="92" y="132"/>
                  </a:lnTo>
                  <a:lnTo>
                    <a:pt x="89" y="132"/>
                  </a:lnTo>
                  <a:lnTo>
                    <a:pt x="87" y="134"/>
                  </a:lnTo>
                  <a:lnTo>
                    <a:pt x="85" y="136"/>
                  </a:lnTo>
                  <a:lnTo>
                    <a:pt x="83" y="139"/>
                  </a:lnTo>
                  <a:lnTo>
                    <a:pt x="81" y="143"/>
                  </a:lnTo>
                  <a:lnTo>
                    <a:pt x="81" y="147"/>
                  </a:lnTo>
                  <a:lnTo>
                    <a:pt x="79" y="155"/>
                  </a:lnTo>
                  <a:lnTo>
                    <a:pt x="77" y="158"/>
                  </a:lnTo>
                  <a:lnTo>
                    <a:pt x="75" y="162"/>
                  </a:lnTo>
                  <a:lnTo>
                    <a:pt x="73" y="164"/>
                  </a:lnTo>
                  <a:lnTo>
                    <a:pt x="72" y="168"/>
                  </a:lnTo>
                  <a:lnTo>
                    <a:pt x="68" y="170"/>
                  </a:lnTo>
                  <a:lnTo>
                    <a:pt x="64" y="175"/>
                  </a:lnTo>
                  <a:lnTo>
                    <a:pt x="62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7" y="177"/>
                  </a:lnTo>
                  <a:lnTo>
                    <a:pt x="55" y="177"/>
                  </a:lnTo>
                  <a:lnTo>
                    <a:pt x="53" y="175"/>
                  </a:lnTo>
                  <a:lnTo>
                    <a:pt x="51" y="173"/>
                  </a:lnTo>
                  <a:lnTo>
                    <a:pt x="49" y="171"/>
                  </a:lnTo>
                  <a:lnTo>
                    <a:pt x="28" y="173"/>
                  </a:lnTo>
                  <a:lnTo>
                    <a:pt x="23" y="16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4" name="Freeform 577"/>
            <p:cNvSpPr>
              <a:spLocks/>
            </p:cNvSpPr>
            <p:nvPr/>
          </p:nvSpPr>
          <p:spPr bwMode="auto">
            <a:xfrm>
              <a:off x="4532" y="2837"/>
              <a:ext cx="89" cy="71"/>
            </a:xfrm>
            <a:custGeom>
              <a:avLst/>
              <a:gdLst>
                <a:gd name="T0" fmla="*/ 2 w 171"/>
                <a:gd name="T1" fmla="*/ 4 h 177"/>
                <a:gd name="T2" fmla="*/ 2 w 171"/>
                <a:gd name="T3" fmla="*/ 4 h 177"/>
                <a:gd name="T4" fmla="*/ 1 w 171"/>
                <a:gd name="T5" fmla="*/ 4 h 177"/>
                <a:gd name="T6" fmla="*/ 1 w 171"/>
                <a:gd name="T7" fmla="*/ 4 h 177"/>
                <a:gd name="T8" fmla="*/ 0 w 171"/>
                <a:gd name="T9" fmla="*/ 4 h 177"/>
                <a:gd name="T10" fmla="*/ 1 w 171"/>
                <a:gd name="T11" fmla="*/ 3 h 177"/>
                <a:gd name="T12" fmla="*/ 1 w 171"/>
                <a:gd name="T13" fmla="*/ 3 h 177"/>
                <a:gd name="T14" fmla="*/ 2 w 171"/>
                <a:gd name="T15" fmla="*/ 2 h 177"/>
                <a:gd name="T16" fmla="*/ 3 w 171"/>
                <a:gd name="T17" fmla="*/ 2 h 177"/>
                <a:gd name="T18" fmla="*/ 4 w 171"/>
                <a:gd name="T19" fmla="*/ 2 h 177"/>
                <a:gd name="T20" fmla="*/ 5 w 171"/>
                <a:gd name="T21" fmla="*/ 2 h 177"/>
                <a:gd name="T22" fmla="*/ 5 w 171"/>
                <a:gd name="T23" fmla="*/ 1 h 177"/>
                <a:gd name="T24" fmla="*/ 6 w 171"/>
                <a:gd name="T25" fmla="*/ 1 h 177"/>
                <a:gd name="T26" fmla="*/ 6 w 171"/>
                <a:gd name="T27" fmla="*/ 1 h 177"/>
                <a:gd name="T28" fmla="*/ 6 w 171"/>
                <a:gd name="T29" fmla="*/ 0 h 177"/>
                <a:gd name="T30" fmla="*/ 6 w 171"/>
                <a:gd name="T31" fmla="*/ 0 h 177"/>
                <a:gd name="T32" fmla="*/ 6 w 171"/>
                <a:gd name="T33" fmla="*/ 0 h 177"/>
                <a:gd name="T34" fmla="*/ 8 w 171"/>
                <a:gd name="T35" fmla="*/ 0 h 177"/>
                <a:gd name="T36" fmla="*/ 10 w 171"/>
                <a:gd name="T37" fmla="*/ 0 h 177"/>
                <a:gd name="T38" fmla="*/ 10 w 171"/>
                <a:gd name="T39" fmla="*/ 0 h 177"/>
                <a:gd name="T40" fmla="*/ 11 w 171"/>
                <a:gd name="T41" fmla="*/ 1 h 177"/>
                <a:gd name="T42" fmla="*/ 12 w 171"/>
                <a:gd name="T43" fmla="*/ 1 h 177"/>
                <a:gd name="T44" fmla="*/ 12 w 171"/>
                <a:gd name="T45" fmla="*/ 2 h 177"/>
                <a:gd name="T46" fmla="*/ 12 w 171"/>
                <a:gd name="T47" fmla="*/ 2 h 177"/>
                <a:gd name="T48" fmla="*/ 12 w 171"/>
                <a:gd name="T49" fmla="*/ 2 h 177"/>
                <a:gd name="T50" fmla="*/ 11 w 171"/>
                <a:gd name="T51" fmla="*/ 2 h 177"/>
                <a:gd name="T52" fmla="*/ 10 w 171"/>
                <a:gd name="T53" fmla="*/ 3 h 177"/>
                <a:gd name="T54" fmla="*/ 10 w 171"/>
                <a:gd name="T55" fmla="*/ 3 h 177"/>
                <a:gd name="T56" fmla="*/ 9 w 171"/>
                <a:gd name="T57" fmla="*/ 3 h 177"/>
                <a:gd name="T58" fmla="*/ 8 w 171"/>
                <a:gd name="T59" fmla="*/ 3 h 177"/>
                <a:gd name="T60" fmla="*/ 7 w 171"/>
                <a:gd name="T61" fmla="*/ 3 h 177"/>
                <a:gd name="T62" fmla="*/ 7 w 171"/>
                <a:gd name="T63" fmla="*/ 3 h 177"/>
                <a:gd name="T64" fmla="*/ 6 w 171"/>
                <a:gd name="T65" fmla="*/ 4 h 177"/>
                <a:gd name="T66" fmla="*/ 6 w 171"/>
                <a:gd name="T67" fmla="*/ 4 h 177"/>
                <a:gd name="T68" fmla="*/ 6 w 171"/>
                <a:gd name="T69" fmla="*/ 4 h 177"/>
                <a:gd name="T70" fmla="*/ 6 w 171"/>
                <a:gd name="T71" fmla="*/ 4 h 177"/>
                <a:gd name="T72" fmla="*/ 5 w 171"/>
                <a:gd name="T73" fmla="*/ 4 h 177"/>
                <a:gd name="T74" fmla="*/ 5 w 171"/>
                <a:gd name="T75" fmla="*/ 4 h 177"/>
                <a:gd name="T76" fmla="*/ 5 w 171"/>
                <a:gd name="T77" fmla="*/ 4 h 177"/>
                <a:gd name="T78" fmla="*/ 4 w 171"/>
                <a:gd name="T79" fmla="*/ 4 h 177"/>
                <a:gd name="T80" fmla="*/ 4 w 171"/>
                <a:gd name="T81" fmla="*/ 4 h 177"/>
                <a:gd name="T82" fmla="*/ 4 w 171"/>
                <a:gd name="T83" fmla="*/ 4 h 177"/>
                <a:gd name="T84" fmla="*/ 2 w 171"/>
                <a:gd name="T85" fmla="*/ 4 h 1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1"/>
                <a:gd name="T130" fmla="*/ 0 h 177"/>
                <a:gd name="T131" fmla="*/ 171 w 171"/>
                <a:gd name="T132" fmla="*/ 177 h 17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1" h="177">
                  <a:moveTo>
                    <a:pt x="23" y="166"/>
                  </a:moveTo>
                  <a:lnTo>
                    <a:pt x="23" y="155"/>
                  </a:lnTo>
                  <a:lnTo>
                    <a:pt x="21" y="155"/>
                  </a:lnTo>
                  <a:lnTo>
                    <a:pt x="17" y="155"/>
                  </a:lnTo>
                  <a:lnTo>
                    <a:pt x="15" y="155"/>
                  </a:lnTo>
                  <a:lnTo>
                    <a:pt x="13" y="155"/>
                  </a:lnTo>
                  <a:lnTo>
                    <a:pt x="10" y="151"/>
                  </a:lnTo>
                  <a:lnTo>
                    <a:pt x="8" y="149"/>
                  </a:lnTo>
                  <a:lnTo>
                    <a:pt x="2" y="143"/>
                  </a:lnTo>
                  <a:lnTo>
                    <a:pt x="0" y="139"/>
                  </a:lnTo>
                  <a:lnTo>
                    <a:pt x="2" y="132"/>
                  </a:lnTo>
                  <a:lnTo>
                    <a:pt x="6" y="124"/>
                  </a:lnTo>
                  <a:lnTo>
                    <a:pt x="8" y="119"/>
                  </a:lnTo>
                  <a:lnTo>
                    <a:pt x="11" y="113"/>
                  </a:lnTo>
                  <a:lnTo>
                    <a:pt x="17" y="107"/>
                  </a:lnTo>
                  <a:lnTo>
                    <a:pt x="23" y="102"/>
                  </a:lnTo>
                  <a:lnTo>
                    <a:pt x="28" y="96"/>
                  </a:lnTo>
                  <a:lnTo>
                    <a:pt x="32" y="91"/>
                  </a:lnTo>
                  <a:lnTo>
                    <a:pt x="43" y="83"/>
                  </a:lnTo>
                  <a:lnTo>
                    <a:pt x="53" y="77"/>
                  </a:lnTo>
                  <a:lnTo>
                    <a:pt x="58" y="74"/>
                  </a:lnTo>
                  <a:lnTo>
                    <a:pt x="62" y="72"/>
                  </a:lnTo>
                  <a:lnTo>
                    <a:pt x="64" y="44"/>
                  </a:lnTo>
                  <a:lnTo>
                    <a:pt x="70" y="42"/>
                  </a:lnTo>
                  <a:lnTo>
                    <a:pt x="79" y="36"/>
                  </a:lnTo>
                  <a:lnTo>
                    <a:pt x="81" y="34"/>
                  </a:lnTo>
                  <a:lnTo>
                    <a:pt x="83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5" y="21"/>
                  </a:lnTo>
                  <a:lnTo>
                    <a:pt x="83" y="17"/>
                  </a:lnTo>
                  <a:lnTo>
                    <a:pt x="85" y="12"/>
                  </a:lnTo>
                  <a:lnTo>
                    <a:pt x="85" y="4"/>
                  </a:lnTo>
                  <a:lnTo>
                    <a:pt x="85" y="0"/>
                  </a:lnTo>
                  <a:lnTo>
                    <a:pt x="92" y="0"/>
                  </a:lnTo>
                  <a:lnTo>
                    <a:pt x="105" y="4"/>
                  </a:lnTo>
                  <a:lnTo>
                    <a:pt x="124" y="8"/>
                  </a:lnTo>
                  <a:lnTo>
                    <a:pt x="141" y="10"/>
                  </a:lnTo>
                  <a:lnTo>
                    <a:pt x="143" y="12"/>
                  </a:lnTo>
                  <a:lnTo>
                    <a:pt x="145" y="15"/>
                  </a:lnTo>
                  <a:lnTo>
                    <a:pt x="151" y="19"/>
                  </a:lnTo>
                  <a:lnTo>
                    <a:pt x="158" y="27"/>
                  </a:lnTo>
                  <a:lnTo>
                    <a:pt x="168" y="34"/>
                  </a:lnTo>
                  <a:lnTo>
                    <a:pt x="168" y="38"/>
                  </a:lnTo>
                  <a:lnTo>
                    <a:pt x="169" y="45"/>
                  </a:lnTo>
                  <a:lnTo>
                    <a:pt x="171" y="55"/>
                  </a:lnTo>
                  <a:lnTo>
                    <a:pt x="171" y="60"/>
                  </a:lnTo>
                  <a:lnTo>
                    <a:pt x="169" y="66"/>
                  </a:lnTo>
                  <a:lnTo>
                    <a:pt x="166" y="76"/>
                  </a:lnTo>
                  <a:lnTo>
                    <a:pt x="164" y="81"/>
                  </a:lnTo>
                  <a:lnTo>
                    <a:pt x="160" y="87"/>
                  </a:lnTo>
                  <a:lnTo>
                    <a:pt x="156" y="94"/>
                  </a:lnTo>
                  <a:lnTo>
                    <a:pt x="151" y="100"/>
                  </a:lnTo>
                  <a:lnTo>
                    <a:pt x="145" y="107"/>
                  </a:lnTo>
                  <a:lnTo>
                    <a:pt x="139" y="113"/>
                  </a:lnTo>
                  <a:lnTo>
                    <a:pt x="134" y="119"/>
                  </a:lnTo>
                  <a:lnTo>
                    <a:pt x="126" y="124"/>
                  </a:lnTo>
                  <a:lnTo>
                    <a:pt x="119" y="128"/>
                  </a:lnTo>
                  <a:lnTo>
                    <a:pt x="111" y="132"/>
                  </a:lnTo>
                  <a:lnTo>
                    <a:pt x="105" y="132"/>
                  </a:lnTo>
                  <a:lnTo>
                    <a:pt x="104" y="132"/>
                  </a:lnTo>
                  <a:lnTo>
                    <a:pt x="98" y="132"/>
                  </a:lnTo>
                  <a:lnTo>
                    <a:pt x="94" y="132"/>
                  </a:lnTo>
                  <a:lnTo>
                    <a:pt x="92" y="132"/>
                  </a:lnTo>
                  <a:lnTo>
                    <a:pt x="89" y="132"/>
                  </a:lnTo>
                  <a:lnTo>
                    <a:pt x="87" y="134"/>
                  </a:lnTo>
                  <a:lnTo>
                    <a:pt x="85" y="136"/>
                  </a:lnTo>
                  <a:lnTo>
                    <a:pt x="83" y="139"/>
                  </a:lnTo>
                  <a:lnTo>
                    <a:pt x="81" y="143"/>
                  </a:lnTo>
                  <a:lnTo>
                    <a:pt x="81" y="147"/>
                  </a:lnTo>
                  <a:lnTo>
                    <a:pt x="79" y="155"/>
                  </a:lnTo>
                  <a:lnTo>
                    <a:pt x="77" y="158"/>
                  </a:lnTo>
                  <a:lnTo>
                    <a:pt x="75" y="162"/>
                  </a:lnTo>
                  <a:lnTo>
                    <a:pt x="73" y="164"/>
                  </a:lnTo>
                  <a:lnTo>
                    <a:pt x="72" y="168"/>
                  </a:lnTo>
                  <a:lnTo>
                    <a:pt x="68" y="170"/>
                  </a:lnTo>
                  <a:lnTo>
                    <a:pt x="64" y="175"/>
                  </a:lnTo>
                  <a:lnTo>
                    <a:pt x="62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7" y="177"/>
                  </a:lnTo>
                  <a:lnTo>
                    <a:pt x="55" y="177"/>
                  </a:lnTo>
                  <a:lnTo>
                    <a:pt x="53" y="175"/>
                  </a:lnTo>
                  <a:lnTo>
                    <a:pt x="51" y="173"/>
                  </a:lnTo>
                  <a:lnTo>
                    <a:pt x="49" y="171"/>
                  </a:lnTo>
                  <a:lnTo>
                    <a:pt x="28" y="173"/>
                  </a:lnTo>
                  <a:lnTo>
                    <a:pt x="23" y="16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5" name="Freeform 578"/>
            <p:cNvSpPr>
              <a:spLocks/>
            </p:cNvSpPr>
            <p:nvPr/>
          </p:nvSpPr>
          <p:spPr bwMode="auto">
            <a:xfrm>
              <a:off x="4655" y="3123"/>
              <a:ext cx="298" cy="552"/>
            </a:xfrm>
            <a:custGeom>
              <a:avLst/>
              <a:gdLst>
                <a:gd name="T0" fmla="*/ 12 w 578"/>
                <a:gd name="T1" fmla="*/ 2 h 1379"/>
                <a:gd name="T2" fmla="*/ 11 w 578"/>
                <a:gd name="T3" fmla="*/ 2 h 1379"/>
                <a:gd name="T4" fmla="*/ 11 w 578"/>
                <a:gd name="T5" fmla="*/ 3 h 1379"/>
                <a:gd name="T6" fmla="*/ 8 w 578"/>
                <a:gd name="T7" fmla="*/ 5 h 1379"/>
                <a:gd name="T8" fmla="*/ 7 w 578"/>
                <a:gd name="T9" fmla="*/ 6 h 1379"/>
                <a:gd name="T10" fmla="*/ 7 w 578"/>
                <a:gd name="T11" fmla="*/ 12 h 1379"/>
                <a:gd name="T12" fmla="*/ 5 w 578"/>
                <a:gd name="T13" fmla="*/ 14 h 1379"/>
                <a:gd name="T14" fmla="*/ 4 w 578"/>
                <a:gd name="T15" fmla="*/ 16 h 1379"/>
                <a:gd name="T16" fmla="*/ 3 w 578"/>
                <a:gd name="T17" fmla="*/ 18 h 1379"/>
                <a:gd name="T18" fmla="*/ 3 w 578"/>
                <a:gd name="T19" fmla="*/ 20 h 1379"/>
                <a:gd name="T20" fmla="*/ 3 w 578"/>
                <a:gd name="T21" fmla="*/ 20 h 1379"/>
                <a:gd name="T22" fmla="*/ 3 w 578"/>
                <a:gd name="T23" fmla="*/ 21 h 1379"/>
                <a:gd name="T24" fmla="*/ 3 w 578"/>
                <a:gd name="T25" fmla="*/ 23 h 1379"/>
                <a:gd name="T26" fmla="*/ 2 w 578"/>
                <a:gd name="T27" fmla="*/ 24 h 1379"/>
                <a:gd name="T28" fmla="*/ 1 w 578"/>
                <a:gd name="T29" fmla="*/ 24 h 1379"/>
                <a:gd name="T30" fmla="*/ 1 w 578"/>
                <a:gd name="T31" fmla="*/ 28 h 1379"/>
                <a:gd name="T32" fmla="*/ 1 w 578"/>
                <a:gd name="T33" fmla="*/ 30 h 1379"/>
                <a:gd name="T34" fmla="*/ 8 w 578"/>
                <a:gd name="T35" fmla="*/ 31 h 1379"/>
                <a:gd name="T36" fmla="*/ 18 w 578"/>
                <a:gd name="T37" fmla="*/ 35 h 1379"/>
                <a:gd name="T38" fmla="*/ 13 w 578"/>
                <a:gd name="T39" fmla="*/ 33 h 1379"/>
                <a:gd name="T40" fmla="*/ 11 w 578"/>
                <a:gd name="T41" fmla="*/ 33 h 1379"/>
                <a:gd name="T42" fmla="*/ 10 w 578"/>
                <a:gd name="T43" fmla="*/ 32 h 1379"/>
                <a:gd name="T44" fmla="*/ 8 w 578"/>
                <a:gd name="T45" fmla="*/ 30 h 1379"/>
                <a:gd name="T46" fmla="*/ 8 w 578"/>
                <a:gd name="T47" fmla="*/ 29 h 1379"/>
                <a:gd name="T48" fmla="*/ 8 w 578"/>
                <a:gd name="T49" fmla="*/ 28 h 1379"/>
                <a:gd name="T50" fmla="*/ 11 w 578"/>
                <a:gd name="T51" fmla="*/ 27 h 1379"/>
                <a:gd name="T52" fmla="*/ 14 w 578"/>
                <a:gd name="T53" fmla="*/ 26 h 1379"/>
                <a:gd name="T54" fmla="*/ 14 w 578"/>
                <a:gd name="T55" fmla="*/ 25 h 1379"/>
                <a:gd name="T56" fmla="*/ 14 w 578"/>
                <a:gd name="T57" fmla="*/ 25 h 1379"/>
                <a:gd name="T58" fmla="*/ 12 w 578"/>
                <a:gd name="T59" fmla="*/ 24 h 1379"/>
                <a:gd name="T60" fmla="*/ 11 w 578"/>
                <a:gd name="T61" fmla="*/ 23 h 1379"/>
                <a:gd name="T62" fmla="*/ 12 w 578"/>
                <a:gd name="T63" fmla="*/ 23 h 1379"/>
                <a:gd name="T64" fmla="*/ 13 w 578"/>
                <a:gd name="T65" fmla="*/ 23 h 1379"/>
                <a:gd name="T66" fmla="*/ 17 w 578"/>
                <a:gd name="T67" fmla="*/ 18 h 1379"/>
                <a:gd name="T68" fmla="*/ 17 w 578"/>
                <a:gd name="T69" fmla="*/ 18 h 1379"/>
                <a:gd name="T70" fmla="*/ 22 w 578"/>
                <a:gd name="T71" fmla="*/ 17 h 1379"/>
                <a:gd name="T72" fmla="*/ 23 w 578"/>
                <a:gd name="T73" fmla="*/ 16 h 1379"/>
                <a:gd name="T74" fmla="*/ 25 w 578"/>
                <a:gd name="T75" fmla="*/ 16 h 1379"/>
                <a:gd name="T76" fmla="*/ 30 w 578"/>
                <a:gd name="T77" fmla="*/ 16 h 1379"/>
                <a:gd name="T78" fmla="*/ 32 w 578"/>
                <a:gd name="T79" fmla="*/ 15 h 1379"/>
                <a:gd name="T80" fmla="*/ 33 w 578"/>
                <a:gd name="T81" fmla="*/ 14 h 1379"/>
                <a:gd name="T82" fmla="*/ 33 w 578"/>
                <a:gd name="T83" fmla="*/ 13 h 1379"/>
                <a:gd name="T84" fmla="*/ 30 w 578"/>
                <a:gd name="T85" fmla="*/ 11 h 1379"/>
                <a:gd name="T86" fmla="*/ 30 w 578"/>
                <a:gd name="T87" fmla="*/ 10 h 1379"/>
                <a:gd name="T88" fmla="*/ 30 w 578"/>
                <a:gd name="T89" fmla="*/ 8 h 1379"/>
                <a:gd name="T90" fmla="*/ 32 w 578"/>
                <a:gd name="T91" fmla="*/ 7 h 1379"/>
                <a:gd name="T92" fmla="*/ 38 w 578"/>
                <a:gd name="T93" fmla="*/ 5 h 1379"/>
                <a:gd name="T94" fmla="*/ 41 w 578"/>
                <a:gd name="T95" fmla="*/ 4 h 1379"/>
                <a:gd name="T96" fmla="*/ 40 w 578"/>
                <a:gd name="T97" fmla="*/ 3 h 1379"/>
                <a:gd name="T98" fmla="*/ 39 w 578"/>
                <a:gd name="T99" fmla="*/ 3 h 1379"/>
                <a:gd name="T100" fmla="*/ 38 w 578"/>
                <a:gd name="T101" fmla="*/ 3 h 1379"/>
                <a:gd name="T102" fmla="*/ 38 w 578"/>
                <a:gd name="T103" fmla="*/ 4 h 1379"/>
                <a:gd name="T104" fmla="*/ 30 w 578"/>
                <a:gd name="T105" fmla="*/ 5 h 1379"/>
                <a:gd name="T106" fmla="*/ 23 w 578"/>
                <a:gd name="T107" fmla="*/ 1 h 1379"/>
                <a:gd name="T108" fmla="*/ 22 w 578"/>
                <a:gd name="T109" fmla="*/ 0 h 1379"/>
                <a:gd name="T110" fmla="*/ 20 w 578"/>
                <a:gd name="T111" fmla="*/ 0 h 1379"/>
                <a:gd name="T112" fmla="*/ 19 w 578"/>
                <a:gd name="T113" fmla="*/ 1 h 1379"/>
                <a:gd name="T114" fmla="*/ 18 w 578"/>
                <a:gd name="T115" fmla="*/ 0 h 1379"/>
                <a:gd name="T116" fmla="*/ 14 w 578"/>
                <a:gd name="T117" fmla="*/ 0 h 1379"/>
                <a:gd name="T118" fmla="*/ 12 w 578"/>
                <a:gd name="T119" fmla="*/ 1 h 13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78"/>
                <a:gd name="T181" fmla="*/ 0 h 1379"/>
                <a:gd name="T182" fmla="*/ 578 w 578"/>
                <a:gd name="T183" fmla="*/ 1379 h 13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78" h="1379">
                  <a:moveTo>
                    <a:pt x="177" y="36"/>
                  </a:moveTo>
                  <a:lnTo>
                    <a:pt x="177" y="40"/>
                  </a:lnTo>
                  <a:lnTo>
                    <a:pt x="179" y="51"/>
                  </a:lnTo>
                  <a:lnTo>
                    <a:pt x="179" y="57"/>
                  </a:lnTo>
                  <a:lnTo>
                    <a:pt x="179" y="64"/>
                  </a:lnTo>
                  <a:lnTo>
                    <a:pt x="177" y="70"/>
                  </a:lnTo>
                  <a:lnTo>
                    <a:pt x="175" y="75"/>
                  </a:lnTo>
                  <a:lnTo>
                    <a:pt x="171" y="75"/>
                  </a:lnTo>
                  <a:lnTo>
                    <a:pt x="168" y="79"/>
                  </a:lnTo>
                  <a:lnTo>
                    <a:pt x="164" y="83"/>
                  </a:lnTo>
                  <a:lnTo>
                    <a:pt x="162" y="87"/>
                  </a:lnTo>
                  <a:lnTo>
                    <a:pt x="158" y="89"/>
                  </a:lnTo>
                  <a:lnTo>
                    <a:pt x="156" y="92"/>
                  </a:lnTo>
                  <a:lnTo>
                    <a:pt x="154" y="96"/>
                  </a:lnTo>
                  <a:lnTo>
                    <a:pt x="152" y="102"/>
                  </a:lnTo>
                  <a:lnTo>
                    <a:pt x="151" y="107"/>
                  </a:lnTo>
                  <a:lnTo>
                    <a:pt x="149" y="113"/>
                  </a:lnTo>
                  <a:lnTo>
                    <a:pt x="149" y="119"/>
                  </a:lnTo>
                  <a:lnTo>
                    <a:pt x="143" y="130"/>
                  </a:lnTo>
                  <a:lnTo>
                    <a:pt x="128" y="152"/>
                  </a:lnTo>
                  <a:lnTo>
                    <a:pt x="120" y="168"/>
                  </a:lnTo>
                  <a:lnTo>
                    <a:pt x="115" y="181"/>
                  </a:lnTo>
                  <a:lnTo>
                    <a:pt x="111" y="186"/>
                  </a:lnTo>
                  <a:lnTo>
                    <a:pt x="109" y="192"/>
                  </a:lnTo>
                  <a:lnTo>
                    <a:pt x="109" y="198"/>
                  </a:lnTo>
                  <a:lnTo>
                    <a:pt x="107" y="201"/>
                  </a:lnTo>
                  <a:lnTo>
                    <a:pt x="107" y="207"/>
                  </a:lnTo>
                  <a:lnTo>
                    <a:pt x="105" y="215"/>
                  </a:lnTo>
                  <a:lnTo>
                    <a:pt x="104" y="224"/>
                  </a:lnTo>
                  <a:lnTo>
                    <a:pt x="102" y="235"/>
                  </a:lnTo>
                  <a:lnTo>
                    <a:pt x="102" y="247"/>
                  </a:lnTo>
                  <a:lnTo>
                    <a:pt x="102" y="262"/>
                  </a:lnTo>
                  <a:lnTo>
                    <a:pt x="102" y="280"/>
                  </a:lnTo>
                  <a:lnTo>
                    <a:pt x="102" y="301"/>
                  </a:lnTo>
                  <a:lnTo>
                    <a:pt x="100" y="489"/>
                  </a:lnTo>
                  <a:lnTo>
                    <a:pt x="94" y="495"/>
                  </a:lnTo>
                  <a:lnTo>
                    <a:pt x="81" y="512"/>
                  </a:lnTo>
                  <a:lnTo>
                    <a:pt x="73" y="523"/>
                  </a:lnTo>
                  <a:lnTo>
                    <a:pt x="68" y="532"/>
                  </a:lnTo>
                  <a:lnTo>
                    <a:pt x="66" y="536"/>
                  </a:lnTo>
                  <a:lnTo>
                    <a:pt x="64" y="542"/>
                  </a:lnTo>
                  <a:lnTo>
                    <a:pt x="64" y="544"/>
                  </a:lnTo>
                  <a:lnTo>
                    <a:pt x="64" y="547"/>
                  </a:lnTo>
                  <a:lnTo>
                    <a:pt x="55" y="583"/>
                  </a:lnTo>
                  <a:lnTo>
                    <a:pt x="47" y="587"/>
                  </a:lnTo>
                  <a:lnTo>
                    <a:pt x="47" y="594"/>
                  </a:lnTo>
                  <a:lnTo>
                    <a:pt x="55" y="608"/>
                  </a:lnTo>
                  <a:lnTo>
                    <a:pt x="47" y="628"/>
                  </a:lnTo>
                  <a:lnTo>
                    <a:pt x="51" y="645"/>
                  </a:lnTo>
                  <a:lnTo>
                    <a:pt x="47" y="673"/>
                  </a:lnTo>
                  <a:lnTo>
                    <a:pt x="38" y="675"/>
                  </a:lnTo>
                  <a:lnTo>
                    <a:pt x="40" y="692"/>
                  </a:lnTo>
                  <a:lnTo>
                    <a:pt x="45" y="692"/>
                  </a:lnTo>
                  <a:lnTo>
                    <a:pt x="45" y="702"/>
                  </a:lnTo>
                  <a:lnTo>
                    <a:pt x="45" y="724"/>
                  </a:lnTo>
                  <a:lnTo>
                    <a:pt x="45" y="752"/>
                  </a:lnTo>
                  <a:lnTo>
                    <a:pt x="45" y="771"/>
                  </a:lnTo>
                  <a:lnTo>
                    <a:pt x="43" y="777"/>
                  </a:lnTo>
                  <a:lnTo>
                    <a:pt x="43" y="781"/>
                  </a:lnTo>
                  <a:lnTo>
                    <a:pt x="41" y="784"/>
                  </a:lnTo>
                  <a:lnTo>
                    <a:pt x="41" y="788"/>
                  </a:lnTo>
                  <a:lnTo>
                    <a:pt x="40" y="790"/>
                  </a:lnTo>
                  <a:lnTo>
                    <a:pt x="40" y="792"/>
                  </a:lnTo>
                  <a:lnTo>
                    <a:pt x="40" y="794"/>
                  </a:lnTo>
                  <a:lnTo>
                    <a:pt x="40" y="796"/>
                  </a:lnTo>
                  <a:lnTo>
                    <a:pt x="41" y="801"/>
                  </a:lnTo>
                  <a:lnTo>
                    <a:pt x="43" y="805"/>
                  </a:lnTo>
                  <a:lnTo>
                    <a:pt x="45" y="805"/>
                  </a:lnTo>
                  <a:lnTo>
                    <a:pt x="47" y="807"/>
                  </a:lnTo>
                  <a:lnTo>
                    <a:pt x="47" y="809"/>
                  </a:lnTo>
                  <a:lnTo>
                    <a:pt x="47" y="813"/>
                  </a:lnTo>
                  <a:lnTo>
                    <a:pt x="47" y="828"/>
                  </a:lnTo>
                  <a:lnTo>
                    <a:pt x="49" y="852"/>
                  </a:lnTo>
                  <a:lnTo>
                    <a:pt x="49" y="863"/>
                  </a:lnTo>
                  <a:lnTo>
                    <a:pt x="49" y="877"/>
                  </a:lnTo>
                  <a:lnTo>
                    <a:pt x="49" y="882"/>
                  </a:lnTo>
                  <a:lnTo>
                    <a:pt x="47" y="888"/>
                  </a:lnTo>
                  <a:lnTo>
                    <a:pt x="47" y="892"/>
                  </a:lnTo>
                  <a:lnTo>
                    <a:pt x="45" y="894"/>
                  </a:lnTo>
                  <a:lnTo>
                    <a:pt x="40" y="897"/>
                  </a:lnTo>
                  <a:lnTo>
                    <a:pt x="26" y="909"/>
                  </a:lnTo>
                  <a:lnTo>
                    <a:pt x="25" y="910"/>
                  </a:lnTo>
                  <a:lnTo>
                    <a:pt x="21" y="914"/>
                  </a:lnTo>
                  <a:lnTo>
                    <a:pt x="17" y="918"/>
                  </a:lnTo>
                  <a:lnTo>
                    <a:pt x="13" y="924"/>
                  </a:lnTo>
                  <a:lnTo>
                    <a:pt x="11" y="927"/>
                  </a:lnTo>
                  <a:lnTo>
                    <a:pt x="10" y="933"/>
                  </a:lnTo>
                  <a:lnTo>
                    <a:pt x="8" y="939"/>
                  </a:lnTo>
                  <a:lnTo>
                    <a:pt x="8" y="944"/>
                  </a:lnTo>
                  <a:lnTo>
                    <a:pt x="6" y="959"/>
                  </a:lnTo>
                  <a:lnTo>
                    <a:pt x="6" y="982"/>
                  </a:lnTo>
                  <a:lnTo>
                    <a:pt x="6" y="1008"/>
                  </a:lnTo>
                  <a:lnTo>
                    <a:pt x="6" y="1036"/>
                  </a:lnTo>
                  <a:lnTo>
                    <a:pt x="6" y="1063"/>
                  </a:lnTo>
                  <a:lnTo>
                    <a:pt x="6" y="1085"/>
                  </a:lnTo>
                  <a:lnTo>
                    <a:pt x="6" y="1100"/>
                  </a:lnTo>
                  <a:lnTo>
                    <a:pt x="6" y="1106"/>
                  </a:lnTo>
                  <a:lnTo>
                    <a:pt x="0" y="1108"/>
                  </a:lnTo>
                  <a:lnTo>
                    <a:pt x="2" y="1117"/>
                  </a:lnTo>
                  <a:lnTo>
                    <a:pt x="6" y="1132"/>
                  </a:lnTo>
                  <a:lnTo>
                    <a:pt x="8" y="1155"/>
                  </a:lnTo>
                  <a:lnTo>
                    <a:pt x="32" y="1183"/>
                  </a:lnTo>
                  <a:lnTo>
                    <a:pt x="115" y="1187"/>
                  </a:lnTo>
                  <a:lnTo>
                    <a:pt x="117" y="1193"/>
                  </a:lnTo>
                  <a:lnTo>
                    <a:pt x="119" y="1204"/>
                  </a:lnTo>
                  <a:lnTo>
                    <a:pt x="120" y="1225"/>
                  </a:lnTo>
                  <a:lnTo>
                    <a:pt x="120" y="1279"/>
                  </a:lnTo>
                  <a:lnTo>
                    <a:pt x="128" y="1334"/>
                  </a:lnTo>
                  <a:lnTo>
                    <a:pt x="216" y="1336"/>
                  </a:lnTo>
                  <a:lnTo>
                    <a:pt x="247" y="1379"/>
                  </a:lnTo>
                  <a:lnTo>
                    <a:pt x="250" y="1364"/>
                  </a:lnTo>
                  <a:lnTo>
                    <a:pt x="254" y="1354"/>
                  </a:lnTo>
                  <a:lnTo>
                    <a:pt x="254" y="1334"/>
                  </a:lnTo>
                  <a:lnTo>
                    <a:pt x="230" y="1304"/>
                  </a:lnTo>
                  <a:lnTo>
                    <a:pt x="203" y="1283"/>
                  </a:lnTo>
                  <a:lnTo>
                    <a:pt x="201" y="1285"/>
                  </a:lnTo>
                  <a:lnTo>
                    <a:pt x="194" y="1285"/>
                  </a:lnTo>
                  <a:lnTo>
                    <a:pt x="188" y="1285"/>
                  </a:lnTo>
                  <a:lnTo>
                    <a:pt x="181" y="1285"/>
                  </a:lnTo>
                  <a:lnTo>
                    <a:pt x="175" y="1285"/>
                  </a:lnTo>
                  <a:lnTo>
                    <a:pt x="168" y="1281"/>
                  </a:lnTo>
                  <a:lnTo>
                    <a:pt x="164" y="1279"/>
                  </a:lnTo>
                  <a:lnTo>
                    <a:pt x="160" y="1277"/>
                  </a:lnTo>
                  <a:lnTo>
                    <a:pt x="158" y="1275"/>
                  </a:lnTo>
                  <a:lnTo>
                    <a:pt x="154" y="1272"/>
                  </a:lnTo>
                  <a:lnTo>
                    <a:pt x="151" y="1268"/>
                  </a:lnTo>
                  <a:lnTo>
                    <a:pt x="147" y="1264"/>
                  </a:lnTo>
                  <a:lnTo>
                    <a:pt x="143" y="1258"/>
                  </a:lnTo>
                  <a:lnTo>
                    <a:pt x="139" y="1255"/>
                  </a:lnTo>
                  <a:lnTo>
                    <a:pt x="137" y="1247"/>
                  </a:lnTo>
                  <a:lnTo>
                    <a:pt x="136" y="1241"/>
                  </a:lnTo>
                  <a:lnTo>
                    <a:pt x="132" y="1232"/>
                  </a:lnTo>
                  <a:lnTo>
                    <a:pt x="130" y="1225"/>
                  </a:lnTo>
                  <a:lnTo>
                    <a:pt x="128" y="1215"/>
                  </a:lnTo>
                  <a:lnTo>
                    <a:pt x="126" y="1206"/>
                  </a:lnTo>
                  <a:lnTo>
                    <a:pt x="122" y="1194"/>
                  </a:lnTo>
                  <a:lnTo>
                    <a:pt x="122" y="1183"/>
                  </a:lnTo>
                  <a:lnTo>
                    <a:pt x="120" y="1179"/>
                  </a:lnTo>
                  <a:lnTo>
                    <a:pt x="119" y="1172"/>
                  </a:lnTo>
                  <a:lnTo>
                    <a:pt x="117" y="1161"/>
                  </a:lnTo>
                  <a:lnTo>
                    <a:pt x="115" y="1146"/>
                  </a:lnTo>
                  <a:lnTo>
                    <a:pt x="115" y="1138"/>
                  </a:lnTo>
                  <a:lnTo>
                    <a:pt x="115" y="1132"/>
                  </a:lnTo>
                  <a:lnTo>
                    <a:pt x="115" y="1125"/>
                  </a:lnTo>
                  <a:lnTo>
                    <a:pt x="117" y="1117"/>
                  </a:lnTo>
                  <a:lnTo>
                    <a:pt x="119" y="1114"/>
                  </a:lnTo>
                  <a:lnTo>
                    <a:pt x="120" y="1112"/>
                  </a:lnTo>
                  <a:lnTo>
                    <a:pt x="120" y="1108"/>
                  </a:lnTo>
                  <a:lnTo>
                    <a:pt x="122" y="1104"/>
                  </a:lnTo>
                  <a:lnTo>
                    <a:pt x="126" y="1102"/>
                  </a:lnTo>
                  <a:lnTo>
                    <a:pt x="128" y="1100"/>
                  </a:lnTo>
                  <a:lnTo>
                    <a:pt x="132" y="1099"/>
                  </a:lnTo>
                  <a:lnTo>
                    <a:pt x="136" y="1097"/>
                  </a:lnTo>
                  <a:lnTo>
                    <a:pt x="158" y="1059"/>
                  </a:lnTo>
                  <a:lnTo>
                    <a:pt x="168" y="1053"/>
                  </a:lnTo>
                  <a:lnTo>
                    <a:pt x="184" y="1042"/>
                  </a:lnTo>
                  <a:lnTo>
                    <a:pt x="192" y="1035"/>
                  </a:lnTo>
                  <a:lnTo>
                    <a:pt x="199" y="1029"/>
                  </a:lnTo>
                  <a:lnTo>
                    <a:pt x="201" y="1023"/>
                  </a:lnTo>
                  <a:lnTo>
                    <a:pt x="203" y="1020"/>
                  </a:lnTo>
                  <a:lnTo>
                    <a:pt x="205" y="1018"/>
                  </a:lnTo>
                  <a:lnTo>
                    <a:pt x="203" y="1014"/>
                  </a:lnTo>
                  <a:lnTo>
                    <a:pt x="205" y="1006"/>
                  </a:lnTo>
                  <a:lnTo>
                    <a:pt x="207" y="989"/>
                  </a:lnTo>
                  <a:lnTo>
                    <a:pt x="207" y="984"/>
                  </a:lnTo>
                  <a:lnTo>
                    <a:pt x="207" y="980"/>
                  </a:lnTo>
                  <a:lnTo>
                    <a:pt x="207" y="976"/>
                  </a:lnTo>
                  <a:lnTo>
                    <a:pt x="207" y="971"/>
                  </a:lnTo>
                  <a:lnTo>
                    <a:pt x="205" y="967"/>
                  </a:lnTo>
                  <a:lnTo>
                    <a:pt x="203" y="965"/>
                  </a:lnTo>
                  <a:lnTo>
                    <a:pt x="199" y="961"/>
                  </a:lnTo>
                  <a:lnTo>
                    <a:pt x="198" y="959"/>
                  </a:lnTo>
                  <a:lnTo>
                    <a:pt x="188" y="956"/>
                  </a:lnTo>
                  <a:lnTo>
                    <a:pt x="183" y="952"/>
                  </a:lnTo>
                  <a:lnTo>
                    <a:pt x="175" y="948"/>
                  </a:lnTo>
                  <a:lnTo>
                    <a:pt x="169" y="944"/>
                  </a:lnTo>
                  <a:lnTo>
                    <a:pt x="168" y="941"/>
                  </a:lnTo>
                  <a:lnTo>
                    <a:pt x="166" y="937"/>
                  </a:lnTo>
                  <a:lnTo>
                    <a:pt x="164" y="935"/>
                  </a:lnTo>
                  <a:lnTo>
                    <a:pt x="162" y="931"/>
                  </a:lnTo>
                  <a:lnTo>
                    <a:pt x="162" y="926"/>
                  </a:lnTo>
                  <a:lnTo>
                    <a:pt x="160" y="922"/>
                  </a:lnTo>
                  <a:lnTo>
                    <a:pt x="160" y="916"/>
                  </a:lnTo>
                  <a:lnTo>
                    <a:pt x="158" y="910"/>
                  </a:lnTo>
                  <a:lnTo>
                    <a:pt x="160" y="905"/>
                  </a:lnTo>
                  <a:lnTo>
                    <a:pt x="162" y="899"/>
                  </a:lnTo>
                  <a:lnTo>
                    <a:pt x="162" y="895"/>
                  </a:lnTo>
                  <a:lnTo>
                    <a:pt x="164" y="892"/>
                  </a:lnTo>
                  <a:lnTo>
                    <a:pt x="168" y="890"/>
                  </a:lnTo>
                  <a:lnTo>
                    <a:pt x="169" y="888"/>
                  </a:lnTo>
                  <a:lnTo>
                    <a:pt x="173" y="886"/>
                  </a:lnTo>
                  <a:lnTo>
                    <a:pt x="175" y="884"/>
                  </a:lnTo>
                  <a:lnTo>
                    <a:pt x="181" y="884"/>
                  </a:lnTo>
                  <a:lnTo>
                    <a:pt x="186" y="884"/>
                  </a:lnTo>
                  <a:lnTo>
                    <a:pt x="190" y="884"/>
                  </a:lnTo>
                  <a:lnTo>
                    <a:pt x="192" y="884"/>
                  </a:lnTo>
                  <a:lnTo>
                    <a:pt x="226" y="839"/>
                  </a:lnTo>
                  <a:lnTo>
                    <a:pt x="241" y="796"/>
                  </a:lnTo>
                  <a:lnTo>
                    <a:pt x="241" y="773"/>
                  </a:lnTo>
                  <a:lnTo>
                    <a:pt x="265" y="768"/>
                  </a:lnTo>
                  <a:lnTo>
                    <a:pt x="265" y="739"/>
                  </a:lnTo>
                  <a:lnTo>
                    <a:pt x="241" y="726"/>
                  </a:lnTo>
                  <a:lnTo>
                    <a:pt x="239" y="720"/>
                  </a:lnTo>
                  <a:lnTo>
                    <a:pt x="239" y="709"/>
                  </a:lnTo>
                  <a:lnTo>
                    <a:pt x="239" y="705"/>
                  </a:lnTo>
                  <a:lnTo>
                    <a:pt x="239" y="704"/>
                  </a:lnTo>
                  <a:lnTo>
                    <a:pt x="239" y="700"/>
                  </a:lnTo>
                  <a:lnTo>
                    <a:pt x="241" y="698"/>
                  </a:lnTo>
                  <a:lnTo>
                    <a:pt x="243" y="696"/>
                  </a:lnTo>
                  <a:lnTo>
                    <a:pt x="247" y="694"/>
                  </a:lnTo>
                  <a:lnTo>
                    <a:pt x="248" y="692"/>
                  </a:lnTo>
                  <a:lnTo>
                    <a:pt x="254" y="694"/>
                  </a:lnTo>
                  <a:lnTo>
                    <a:pt x="299" y="698"/>
                  </a:lnTo>
                  <a:lnTo>
                    <a:pt x="307" y="653"/>
                  </a:lnTo>
                  <a:lnTo>
                    <a:pt x="309" y="645"/>
                  </a:lnTo>
                  <a:lnTo>
                    <a:pt x="314" y="632"/>
                  </a:lnTo>
                  <a:lnTo>
                    <a:pt x="316" y="628"/>
                  </a:lnTo>
                  <a:lnTo>
                    <a:pt x="320" y="623"/>
                  </a:lnTo>
                  <a:lnTo>
                    <a:pt x="324" y="621"/>
                  </a:lnTo>
                  <a:lnTo>
                    <a:pt x="326" y="617"/>
                  </a:lnTo>
                  <a:lnTo>
                    <a:pt x="329" y="615"/>
                  </a:lnTo>
                  <a:lnTo>
                    <a:pt x="335" y="613"/>
                  </a:lnTo>
                  <a:lnTo>
                    <a:pt x="339" y="611"/>
                  </a:lnTo>
                  <a:lnTo>
                    <a:pt x="344" y="611"/>
                  </a:lnTo>
                  <a:lnTo>
                    <a:pt x="348" y="611"/>
                  </a:lnTo>
                  <a:lnTo>
                    <a:pt x="361" y="613"/>
                  </a:lnTo>
                  <a:lnTo>
                    <a:pt x="367" y="615"/>
                  </a:lnTo>
                  <a:lnTo>
                    <a:pt x="376" y="615"/>
                  </a:lnTo>
                  <a:lnTo>
                    <a:pt x="386" y="615"/>
                  </a:lnTo>
                  <a:lnTo>
                    <a:pt x="397" y="615"/>
                  </a:lnTo>
                  <a:lnTo>
                    <a:pt x="408" y="611"/>
                  </a:lnTo>
                  <a:lnTo>
                    <a:pt x="420" y="610"/>
                  </a:lnTo>
                  <a:lnTo>
                    <a:pt x="423" y="606"/>
                  </a:lnTo>
                  <a:lnTo>
                    <a:pt x="429" y="604"/>
                  </a:lnTo>
                  <a:lnTo>
                    <a:pt x="435" y="602"/>
                  </a:lnTo>
                  <a:lnTo>
                    <a:pt x="438" y="598"/>
                  </a:lnTo>
                  <a:lnTo>
                    <a:pt x="444" y="594"/>
                  </a:lnTo>
                  <a:lnTo>
                    <a:pt x="450" y="589"/>
                  </a:lnTo>
                  <a:lnTo>
                    <a:pt x="453" y="585"/>
                  </a:lnTo>
                  <a:lnTo>
                    <a:pt x="457" y="579"/>
                  </a:lnTo>
                  <a:lnTo>
                    <a:pt x="461" y="574"/>
                  </a:lnTo>
                  <a:lnTo>
                    <a:pt x="467" y="566"/>
                  </a:lnTo>
                  <a:lnTo>
                    <a:pt x="468" y="561"/>
                  </a:lnTo>
                  <a:lnTo>
                    <a:pt x="472" y="553"/>
                  </a:lnTo>
                  <a:lnTo>
                    <a:pt x="472" y="547"/>
                  </a:lnTo>
                  <a:lnTo>
                    <a:pt x="474" y="542"/>
                  </a:lnTo>
                  <a:lnTo>
                    <a:pt x="474" y="534"/>
                  </a:lnTo>
                  <a:lnTo>
                    <a:pt x="472" y="527"/>
                  </a:lnTo>
                  <a:lnTo>
                    <a:pt x="472" y="517"/>
                  </a:lnTo>
                  <a:lnTo>
                    <a:pt x="468" y="508"/>
                  </a:lnTo>
                  <a:lnTo>
                    <a:pt x="465" y="499"/>
                  </a:lnTo>
                  <a:lnTo>
                    <a:pt x="459" y="485"/>
                  </a:lnTo>
                  <a:lnTo>
                    <a:pt x="448" y="453"/>
                  </a:lnTo>
                  <a:lnTo>
                    <a:pt x="444" y="446"/>
                  </a:lnTo>
                  <a:lnTo>
                    <a:pt x="438" y="433"/>
                  </a:lnTo>
                  <a:lnTo>
                    <a:pt x="435" y="425"/>
                  </a:lnTo>
                  <a:lnTo>
                    <a:pt x="433" y="416"/>
                  </a:lnTo>
                  <a:lnTo>
                    <a:pt x="433" y="412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5" y="403"/>
                  </a:lnTo>
                  <a:lnTo>
                    <a:pt x="433" y="391"/>
                  </a:lnTo>
                  <a:lnTo>
                    <a:pt x="431" y="363"/>
                  </a:lnTo>
                  <a:lnTo>
                    <a:pt x="429" y="346"/>
                  </a:lnTo>
                  <a:lnTo>
                    <a:pt x="429" y="333"/>
                  </a:lnTo>
                  <a:lnTo>
                    <a:pt x="431" y="326"/>
                  </a:lnTo>
                  <a:lnTo>
                    <a:pt x="431" y="322"/>
                  </a:lnTo>
                  <a:lnTo>
                    <a:pt x="433" y="318"/>
                  </a:lnTo>
                  <a:lnTo>
                    <a:pt x="435" y="314"/>
                  </a:lnTo>
                  <a:lnTo>
                    <a:pt x="459" y="278"/>
                  </a:lnTo>
                  <a:lnTo>
                    <a:pt x="459" y="275"/>
                  </a:lnTo>
                  <a:lnTo>
                    <a:pt x="459" y="273"/>
                  </a:lnTo>
                  <a:lnTo>
                    <a:pt x="461" y="271"/>
                  </a:lnTo>
                  <a:lnTo>
                    <a:pt x="463" y="267"/>
                  </a:lnTo>
                  <a:lnTo>
                    <a:pt x="468" y="258"/>
                  </a:lnTo>
                  <a:lnTo>
                    <a:pt x="476" y="250"/>
                  </a:lnTo>
                  <a:lnTo>
                    <a:pt x="491" y="233"/>
                  </a:lnTo>
                  <a:lnTo>
                    <a:pt x="497" y="226"/>
                  </a:lnTo>
                  <a:lnTo>
                    <a:pt x="514" y="213"/>
                  </a:lnTo>
                  <a:lnTo>
                    <a:pt x="538" y="194"/>
                  </a:lnTo>
                  <a:lnTo>
                    <a:pt x="559" y="175"/>
                  </a:lnTo>
                  <a:lnTo>
                    <a:pt x="568" y="168"/>
                  </a:lnTo>
                  <a:lnTo>
                    <a:pt x="572" y="162"/>
                  </a:lnTo>
                  <a:lnTo>
                    <a:pt x="576" y="154"/>
                  </a:lnTo>
                  <a:lnTo>
                    <a:pt x="578" y="149"/>
                  </a:lnTo>
                  <a:lnTo>
                    <a:pt x="578" y="145"/>
                  </a:lnTo>
                  <a:lnTo>
                    <a:pt x="578" y="141"/>
                  </a:lnTo>
                  <a:lnTo>
                    <a:pt x="578" y="137"/>
                  </a:lnTo>
                  <a:lnTo>
                    <a:pt x="576" y="134"/>
                  </a:lnTo>
                  <a:lnTo>
                    <a:pt x="574" y="132"/>
                  </a:lnTo>
                  <a:lnTo>
                    <a:pt x="572" y="130"/>
                  </a:lnTo>
                  <a:lnTo>
                    <a:pt x="570" y="128"/>
                  </a:lnTo>
                  <a:lnTo>
                    <a:pt x="568" y="126"/>
                  </a:lnTo>
                  <a:lnTo>
                    <a:pt x="566" y="126"/>
                  </a:lnTo>
                  <a:lnTo>
                    <a:pt x="563" y="124"/>
                  </a:lnTo>
                  <a:lnTo>
                    <a:pt x="559" y="124"/>
                  </a:lnTo>
                  <a:lnTo>
                    <a:pt x="557" y="122"/>
                  </a:lnTo>
                  <a:lnTo>
                    <a:pt x="557" y="120"/>
                  </a:lnTo>
                  <a:lnTo>
                    <a:pt x="557" y="117"/>
                  </a:lnTo>
                  <a:lnTo>
                    <a:pt x="559" y="115"/>
                  </a:lnTo>
                  <a:lnTo>
                    <a:pt x="546" y="119"/>
                  </a:lnTo>
                  <a:lnTo>
                    <a:pt x="544" y="122"/>
                  </a:lnTo>
                  <a:lnTo>
                    <a:pt x="542" y="128"/>
                  </a:lnTo>
                  <a:lnTo>
                    <a:pt x="540" y="134"/>
                  </a:lnTo>
                  <a:lnTo>
                    <a:pt x="540" y="139"/>
                  </a:lnTo>
                  <a:lnTo>
                    <a:pt x="538" y="149"/>
                  </a:lnTo>
                  <a:lnTo>
                    <a:pt x="538" y="152"/>
                  </a:lnTo>
                  <a:lnTo>
                    <a:pt x="534" y="156"/>
                  </a:lnTo>
                  <a:lnTo>
                    <a:pt x="532" y="162"/>
                  </a:lnTo>
                  <a:lnTo>
                    <a:pt x="531" y="166"/>
                  </a:lnTo>
                  <a:lnTo>
                    <a:pt x="531" y="171"/>
                  </a:lnTo>
                  <a:lnTo>
                    <a:pt x="529" y="179"/>
                  </a:lnTo>
                  <a:lnTo>
                    <a:pt x="529" y="183"/>
                  </a:lnTo>
                  <a:lnTo>
                    <a:pt x="420" y="181"/>
                  </a:lnTo>
                  <a:lnTo>
                    <a:pt x="455" y="107"/>
                  </a:lnTo>
                  <a:lnTo>
                    <a:pt x="378" y="72"/>
                  </a:lnTo>
                  <a:lnTo>
                    <a:pt x="365" y="55"/>
                  </a:lnTo>
                  <a:lnTo>
                    <a:pt x="333" y="42"/>
                  </a:lnTo>
                  <a:lnTo>
                    <a:pt x="327" y="40"/>
                  </a:lnTo>
                  <a:lnTo>
                    <a:pt x="324" y="38"/>
                  </a:lnTo>
                  <a:lnTo>
                    <a:pt x="320" y="36"/>
                  </a:lnTo>
                  <a:lnTo>
                    <a:pt x="316" y="34"/>
                  </a:lnTo>
                  <a:lnTo>
                    <a:pt x="310" y="30"/>
                  </a:lnTo>
                  <a:lnTo>
                    <a:pt x="309" y="28"/>
                  </a:lnTo>
                  <a:lnTo>
                    <a:pt x="310" y="19"/>
                  </a:lnTo>
                  <a:lnTo>
                    <a:pt x="312" y="11"/>
                  </a:lnTo>
                  <a:lnTo>
                    <a:pt x="309" y="8"/>
                  </a:lnTo>
                  <a:lnTo>
                    <a:pt x="299" y="4"/>
                  </a:lnTo>
                  <a:lnTo>
                    <a:pt x="294" y="0"/>
                  </a:lnTo>
                  <a:lnTo>
                    <a:pt x="288" y="0"/>
                  </a:lnTo>
                  <a:lnTo>
                    <a:pt x="286" y="0"/>
                  </a:lnTo>
                  <a:lnTo>
                    <a:pt x="284" y="2"/>
                  </a:lnTo>
                  <a:lnTo>
                    <a:pt x="282" y="2"/>
                  </a:lnTo>
                  <a:lnTo>
                    <a:pt x="280" y="6"/>
                  </a:lnTo>
                  <a:lnTo>
                    <a:pt x="258" y="30"/>
                  </a:lnTo>
                  <a:lnTo>
                    <a:pt x="258" y="26"/>
                  </a:lnTo>
                  <a:lnTo>
                    <a:pt x="258" y="23"/>
                  </a:lnTo>
                  <a:lnTo>
                    <a:pt x="256" y="19"/>
                  </a:lnTo>
                  <a:lnTo>
                    <a:pt x="256" y="17"/>
                  </a:lnTo>
                  <a:lnTo>
                    <a:pt x="254" y="13"/>
                  </a:lnTo>
                  <a:lnTo>
                    <a:pt x="252" y="11"/>
                  </a:lnTo>
                  <a:lnTo>
                    <a:pt x="250" y="10"/>
                  </a:lnTo>
                  <a:lnTo>
                    <a:pt x="247" y="8"/>
                  </a:lnTo>
                  <a:lnTo>
                    <a:pt x="243" y="6"/>
                  </a:lnTo>
                  <a:lnTo>
                    <a:pt x="239" y="6"/>
                  </a:lnTo>
                  <a:lnTo>
                    <a:pt x="233" y="6"/>
                  </a:lnTo>
                  <a:lnTo>
                    <a:pt x="203" y="0"/>
                  </a:lnTo>
                  <a:lnTo>
                    <a:pt x="203" y="4"/>
                  </a:lnTo>
                  <a:lnTo>
                    <a:pt x="198" y="13"/>
                  </a:lnTo>
                  <a:lnTo>
                    <a:pt x="194" y="19"/>
                  </a:lnTo>
                  <a:lnTo>
                    <a:pt x="190" y="25"/>
                  </a:lnTo>
                  <a:lnTo>
                    <a:pt x="186" y="28"/>
                  </a:lnTo>
                  <a:lnTo>
                    <a:pt x="184" y="30"/>
                  </a:lnTo>
                  <a:lnTo>
                    <a:pt x="181" y="34"/>
                  </a:lnTo>
                  <a:lnTo>
                    <a:pt x="177" y="3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6" name="Freeform 579"/>
            <p:cNvSpPr>
              <a:spLocks/>
            </p:cNvSpPr>
            <p:nvPr/>
          </p:nvSpPr>
          <p:spPr bwMode="auto">
            <a:xfrm>
              <a:off x="4655" y="3123"/>
              <a:ext cx="298" cy="552"/>
            </a:xfrm>
            <a:custGeom>
              <a:avLst/>
              <a:gdLst>
                <a:gd name="T0" fmla="*/ 12 w 578"/>
                <a:gd name="T1" fmla="*/ 2 h 1379"/>
                <a:gd name="T2" fmla="*/ 11 w 578"/>
                <a:gd name="T3" fmla="*/ 2 h 1379"/>
                <a:gd name="T4" fmla="*/ 11 w 578"/>
                <a:gd name="T5" fmla="*/ 3 h 1379"/>
                <a:gd name="T6" fmla="*/ 8 w 578"/>
                <a:gd name="T7" fmla="*/ 5 h 1379"/>
                <a:gd name="T8" fmla="*/ 7 w 578"/>
                <a:gd name="T9" fmla="*/ 6 h 1379"/>
                <a:gd name="T10" fmla="*/ 7 w 578"/>
                <a:gd name="T11" fmla="*/ 12 h 1379"/>
                <a:gd name="T12" fmla="*/ 5 w 578"/>
                <a:gd name="T13" fmla="*/ 14 h 1379"/>
                <a:gd name="T14" fmla="*/ 4 w 578"/>
                <a:gd name="T15" fmla="*/ 16 h 1379"/>
                <a:gd name="T16" fmla="*/ 3 w 578"/>
                <a:gd name="T17" fmla="*/ 18 h 1379"/>
                <a:gd name="T18" fmla="*/ 3 w 578"/>
                <a:gd name="T19" fmla="*/ 20 h 1379"/>
                <a:gd name="T20" fmla="*/ 3 w 578"/>
                <a:gd name="T21" fmla="*/ 20 h 1379"/>
                <a:gd name="T22" fmla="*/ 3 w 578"/>
                <a:gd name="T23" fmla="*/ 21 h 1379"/>
                <a:gd name="T24" fmla="*/ 3 w 578"/>
                <a:gd name="T25" fmla="*/ 23 h 1379"/>
                <a:gd name="T26" fmla="*/ 2 w 578"/>
                <a:gd name="T27" fmla="*/ 24 h 1379"/>
                <a:gd name="T28" fmla="*/ 1 w 578"/>
                <a:gd name="T29" fmla="*/ 24 h 1379"/>
                <a:gd name="T30" fmla="*/ 1 w 578"/>
                <a:gd name="T31" fmla="*/ 28 h 1379"/>
                <a:gd name="T32" fmla="*/ 1 w 578"/>
                <a:gd name="T33" fmla="*/ 30 h 1379"/>
                <a:gd name="T34" fmla="*/ 8 w 578"/>
                <a:gd name="T35" fmla="*/ 31 h 1379"/>
                <a:gd name="T36" fmla="*/ 18 w 578"/>
                <a:gd name="T37" fmla="*/ 35 h 1379"/>
                <a:gd name="T38" fmla="*/ 13 w 578"/>
                <a:gd name="T39" fmla="*/ 33 h 1379"/>
                <a:gd name="T40" fmla="*/ 11 w 578"/>
                <a:gd name="T41" fmla="*/ 33 h 1379"/>
                <a:gd name="T42" fmla="*/ 10 w 578"/>
                <a:gd name="T43" fmla="*/ 32 h 1379"/>
                <a:gd name="T44" fmla="*/ 8 w 578"/>
                <a:gd name="T45" fmla="*/ 30 h 1379"/>
                <a:gd name="T46" fmla="*/ 8 w 578"/>
                <a:gd name="T47" fmla="*/ 29 h 1379"/>
                <a:gd name="T48" fmla="*/ 8 w 578"/>
                <a:gd name="T49" fmla="*/ 28 h 1379"/>
                <a:gd name="T50" fmla="*/ 11 w 578"/>
                <a:gd name="T51" fmla="*/ 27 h 1379"/>
                <a:gd name="T52" fmla="*/ 14 w 578"/>
                <a:gd name="T53" fmla="*/ 26 h 1379"/>
                <a:gd name="T54" fmla="*/ 14 w 578"/>
                <a:gd name="T55" fmla="*/ 25 h 1379"/>
                <a:gd name="T56" fmla="*/ 14 w 578"/>
                <a:gd name="T57" fmla="*/ 25 h 1379"/>
                <a:gd name="T58" fmla="*/ 12 w 578"/>
                <a:gd name="T59" fmla="*/ 24 h 1379"/>
                <a:gd name="T60" fmla="*/ 11 w 578"/>
                <a:gd name="T61" fmla="*/ 23 h 1379"/>
                <a:gd name="T62" fmla="*/ 12 w 578"/>
                <a:gd name="T63" fmla="*/ 23 h 1379"/>
                <a:gd name="T64" fmla="*/ 13 w 578"/>
                <a:gd name="T65" fmla="*/ 23 h 1379"/>
                <a:gd name="T66" fmla="*/ 17 w 578"/>
                <a:gd name="T67" fmla="*/ 18 h 1379"/>
                <a:gd name="T68" fmla="*/ 17 w 578"/>
                <a:gd name="T69" fmla="*/ 18 h 1379"/>
                <a:gd name="T70" fmla="*/ 22 w 578"/>
                <a:gd name="T71" fmla="*/ 17 h 1379"/>
                <a:gd name="T72" fmla="*/ 23 w 578"/>
                <a:gd name="T73" fmla="*/ 16 h 1379"/>
                <a:gd name="T74" fmla="*/ 25 w 578"/>
                <a:gd name="T75" fmla="*/ 16 h 1379"/>
                <a:gd name="T76" fmla="*/ 30 w 578"/>
                <a:gd name="T77" fmla="*/ 16 h 1379"/>
                <a:gd name="T78" fmla="*/ 32 w 578"/>
                <a:gd name="T79" fmla="*/ 15 h 1379"/>
                <a:gd name="T80" fmla="*/ 33 w 578"/>
                <a:gd name="T81" fmla="*/ 14 h 1379"/>
                <a:gd name="T82" fmla="*/ 33 w 578"/>
                <a:gd name="T83" fmla="*/ 13 h 1379"/>
                <a:gd name="T84" fmla="*/ 30 w 578"/>
                <a:gd name="T85" fmla="*/ 11 h 1379"/>
                <a:gd name="T86" fmla="*/ 30 w 578"/>
                <a:gd name="T87" fmla="*/ 10 h 1379"/>
                <a:gd name="T88" fmla="*/ 30 w 578"/>
                <a:gd name="T89" fmla="*/ 8 h 1379"/>
                <a:gd name="T90" fmla="*/ 32 w 578"/>
                <a:gd name="T91" fmla="*/ 7 h 1379"/>
                <a:gd name="T92" fmla="*/ 38 w 578"/>
                <a:gd name="T93" fmla="*/ 5 h 1379"/>
                <a:gd name="T94" fmla="*/ 41 w 578"/>
                <a:gd name="T95" fmla="*/ 4 h 1379"/>
                <a:gd name="T96" fmla="*/ 40 w 578"/>
                <a:gd name="T97" fmla="*/ 3 h 1379"/>
                <a:gd name="T98" fmla="*/ 39 w 578"/>
                <a:gd name="T99" fmla="*/ 3 h 1379"/>
                <a:gd name="T100" fmla="*/ 38 w 578"/>
                <a:gd name="T101" fmla="*/ 3 h 1379"/>
                <a:gd name="T102" fmla="*/ 38 w 578"/>
                <a:gd name="T103" fmla="*/ 4 h 1379"/>
                <a:gd name="T104" fmla="*/ 30 w 578"/>
                <a:gd name="T105" fmla="*/ 5 h 1379"/>
                <a:gd name="T106" fmla="*/ 23 w 578"/>
                <a:gd name="T107" fmla="*/ 1 h 1379"/>
                <a:gd name="T108" fmla="*/ 22 w 578"/>
                <a:gd name="T109" fmla="*/ 0 h 1379"/>
                <a:gd name="T110" fmla="*/ 20 w 578"/>
                <a:gd name="T111" fmla="*/ 0 h 1379"/>
                <a:gd name="T112" fmla="*/ 19 w 578"/>
                <a:gd name="T113" fmla="*/ 1 h 1379"/>
                <a:gd name="T114" fmla="*/ 18 w 578"/>
                <a:gd name="T115" fmla="*/ 0 h 1379"/>
                <a:gd name="T116" fmla="*/ 14 w 578"/>
                <a:gd name="T117" fmla="*/ 0 h 1379"/>
                <a:gd name="T118" fmla="*/ 12 w 578"/>
                <a:gd name="T119" fmla="*/ 1 h 13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78"/>
                <a:gd name="T181" fmla="*/ 0 h 1379"/>
                <a:gd name="T182" fmla="*/ 578 w 578"/>
                <a:gd name="T183" fmla="*/ 1379 h 13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78" h="1379">
                  <a:moveTo>
                    <a:pt x="177" y="36"/>
                  </a:moveTo>
                  <a:lnTo>
                    <a:pt x="177" y="40"/>
                  </a:lnTo>
                  <a:lnTo>
                    <a:pt x="179" y="51"/>
                  </a:lnTo>
                  <a:lnTo>
                    <a:pt x="179" y="57"/>
                  </a:lnTo>
                  <a:lnTo>
                    <a:pt x="179" y="64"/>
                  </a:lnTo>
                  <a:lnTo>
                    <a:pt x="177" y="70"/>
                  </a:lnTo>
                  <a:lnTo>
                    <a:pt x="175" y="75"/>
                  </a:lnTo>
                  <a:lnTo>
                    <a:pt x="171" y="75"/>
                  </a:lnTo>
                  <a:lnTo>
                    <a:pt x="168" y="79"/>
                  </a:lnTo>
                  <a:lnTo>
                    <a:pt x="164" y="83"/>
                  </a:lnTo>
                  <a:lnTo>
                    <a:pt x="162" y="87"/>
                  </a:lnTo>
                  <a:lnTo>
                    <a:pt x="158" y="89"/>
                  </a:lnTo>
                  <a:lnTo>
                    <a:pt x="156" y="92"/>
                  </a:lnTo>
                  <a:lnTo>
                    <a:pt x="154" y="96"/>
                  </a:lnTo>
                  <a:lnTo>
                    <a:pt x="152" y="102"/>
                  </a:lnTo>
                  <a:lnTo>
                    <a:pt x="151" y="107"/>
                  </a:lnTo>
                  <a:lnTo>
                    <a:pt x="149" y="113"/>
                  </a:lnTo>
                  <a:lnTo>
                    <a:pt x="149" y="119"/>
                  </a:lnTo>
                  <a:lnTo>
                    <a:pt x="143" y="130"/>
                  </a:lnTo>
                  <a:lnTo>
                    <a:pt x="128" y="152"/>
                  </a:lnTo>
                  <a:lnTo>
                    <a:pt x="120" y="168"/>
                  </a:lnTo>
                  <a:lnTo>
                    <a:pt x="115" y="181"/>
                  </a:lnTo>
                  <a:lnTo>
                    <a:pt x="111" y="186"/>
                  </a:lnTo>
                  <a:lnTo>
                    <a:pt x="109" y="192"/>
                  </a:lnTo>
                  <a:lnTo>
                    <a:pt x="109" y="198"/>
                  </a:lnTo>
                  <a:lnTo>
                    <a:pt x="107" y="201"/>
                  </a:lnTo>
                  <a:lnTo>
                    <a:pt x="107" y="207"/>
                  </a:lnTo>
                  <a:lnTo>
                    <a:pt x="105" y="215"/>
                  </a:lnTo>
                  <a:lnTo>
                    <a:pt x="104" y="224"/>
                  </a:lnTo>
                  <a:lnTo>
                    <a:pt x="102" y="235"/>
                  </a:lnTo>
                  <a:lnTo>
                    <a:pt x="102" y="247"/>
                  </a:lnTo>
                  <a:lnTo>
                    <a:pt x="102" y="262"/>
                  </a:lnTo>
                  <a:lnTo>
                    <a:pt x="102" y="280"/>
                  </a:lnTo>
                  <a:lnTo>
                    <a:pt x="102" y="301"/>
                  </a:lnTo>
                  <a:lnTo>
                    <a:pt x="100" y="489"/>
                  </a:lnTo>
                  <a:lnTo>
                    <a:pt x="94" y="495"/>
                  </a:lnTo>
                  <a:lnTo>
                    <a:pt x="81" y="512"/>
                  </a:lnTo>
                  <a:lnTo>
                    <a:pt x="73" y="523"/>
                  </a:lnTo>
                  <a:lnTo>
                    <a:pt x="68" y="532"/>
                  </a:lnTo>
                  <a:lnTo>
                    <a:pt x="66" y="536"/>
                  </a:lnTo>
                  <a:lnTo>
                    <a:pt x="64" y="542"/>
                  </a:lnTo>
                  <a:lnTo>
                    <a:pt x="64" y="544"/>
                  </a:lnTo>
                  <a:lnTo>
                    <a:pt x="64" y="547"/>
                  </a:lnTo>
                  <a:lnTo>
                    <a:pt x="55" y="583"/>
                  </a:lnTo>
                  <a:lnTo>
                    <a:pt x="47" y="587"/>
                  </a:lnTo>
                  <a:lnTo>
                    <a:pt x="47" y="594"/>
                  </a:lnTo>
                  <a:lnTo>
                    <a:pt x="55" y="608"/>
                  </a:lnTo>
                  <a:lnTo>
                    <a:pt x="47" y="628"/>
                  </a:lnTo>
                  <a:lnTo>
                    <a:pt x="51" y="645"/>
                  </a:lnTo>
                  <a:lnTo>
                    <a:pt x="47" y="673"/>
                  </a:lnTo>
                  <a:lnTo>
                    <a:pt x="38" y="675"/>
                  </a:lnTo>
                  <a:lnTo>
                    <a:pt x="40" y="692"/>
                  </a:lnTo>
                  <a:lnTo>
                    <a:pt x="45" y="692"/>
                  </a:lnTo>
                  <a:lnTo>
                    <a:pt x="45" y="702"/>
                  </a:lnTo>
                  <a:lnTo>
                    <a:pt x="45" y="724"/>
                  </a:lnTo>
                  <a:lnTo>
                    <a:pt x="45" y="752"/>
                  </a:lnTo>
                  <a:lnTo>
                    <a:pt x="45" y="771"/>
                  </a:lnTo>
                  <a:lnTo>
                    <a:pt x="43" y="777"/>
                  </a:lnTo>
                  <a:lnTo>
                    <a:pt x="43" y="781"/>
                  </a:lnTo>
                  <a:lnTo>
                    <a:pt x="41" y="784"/>
                  </a:lnTo>
                  <a:lnTo>
                    <a:pt x="41" y="788"/>
                  </a:lnTo>
                  <a:lnTo>
                    <a:pt x="40" y="790"/>
                  </a:lnTo>
                  <a:lnTo>
                    <a:pt x="40" y="792"/>
                  </a:lnTo>
                  <a:lnTo>
                    <a:pt x="40" y="794"/>
                  </a:lnTo>
                  <a:lnTo>
                    <a:pt x="40" y="796"/>
                  </a:lnTo>
                  <a:lnTo>
                    <a:pt x="41" y="801"/>
                  </a:lnTo>
                  <a:lnTo>
                    <a:pt x="43" y="805"/>
                  </a:lnTo>
                  <a:lnTo>
                    <a:pt x="45" y="805"/>
                  </a:lnTo>
                  <a:lnTo>
                    <a:pt x="47" y="807"/>
                  </a:lnTo>
                  <a:lnTo>
                    <a:pt x="47" y="809"/>
                  </a:lnTo>
                  <a:lnTo>
                    <a:pt x="47" y="813"/>
                  </a:lnTo>
                  <a:lnTo>
                    <a:pt x="47" y="828"/>
                  </a:lnTo>
                  <a:lnTo>
                    <a:pt x="49" y="852"/>
                  </a:lnTo>
                  <a:lnTo>
                    <a:pt x="49" y="863"/>
                  </a:lnTo>
                  <a:lnTo>
                    <a:pt x="49" y="877"/>
                  </a:lnTo>
                  <a:lnTo>
                    <a:pt x="49" y="882"/>
                  </a:lnTo>
                  <a:lnTo>
                    <a:pt x="47" y="888"/>
                  </a:lnTo>
                  <a:lnTo>
                    <a:pt x="47" y="892"/>
                  </a:lnTo>
                  <a:lnTo>
                    <a:pt x="45" y="894"/>
                  </a:lnTo>
                  <a:lnTo>
                    <a:pt x="40" y="897"/>
                  </a:lnTo>
                  <a:lnTo>
                    <a:pt x="26" y="909"/>
                  </a:lnTo>
                  <a:lnTo>
                    <a:pt x="25" y="910"/>
                  </a:lnTo>
                  <a:lnTo>
                    <a:pt x="21" y="914"/>
                  </a:lnTo>
                  <a:lnTo>
                    <a:pt x="17" y="918"/>
                  </a:lnTo>
                  <a:lnTo>
                    <a:pt x="13" y="924"/>
                  </a:lnTo>
                  <a:lnTo>
                    <a:pt x="11" y="927"/>
                  </a:lnTo>
                  <a:lnTo>
                    <a:pt x="10" y="933"/>
                  </a:lnTo>
                  <a:lnTo>
                    <a:pt x="8" y="939"/>
                  </a:lnTo>
                  <a:lnTo>
                    <a:pt x="8" y="944"/>
                  </a:lnTo>
                  <a:lnTo>
                    <a:pt x="6" y="959"/>
                  </a:lnTo>
                  <a:lnTo>
                    <a:pt x="6" y="982"/>
                  </a:lnTo>
                  <a:lnTo>
                    <a:pt x="6" y="1008"/>
                  </a:lnTo>
                  <a:lnTo>
                    <a:pt x="6" y="1036"/>
                  </a:lnTo>
                  <a:lnTo>
                    <a:pt x="6" y="1063"/>
                  </a:lnTo>
                  <a:lnTo>
                    <a:pt x="6" y="1085"/>
                  </a:lnTo>
                  <a:lnTo>
                    <a:pt x="6" y="1100"/>
                  </a:lnTo>
                  <a:lnTo>
                    <a:pt x="6" y="1106"/>
                  </a:lnTo>
                  <a:lnTo>
                    <a:pt x="0" y="1108"/>
                  </a:lnTo>
                  <a:lnTo>
                    <a:pt x="2" y="1117"/>
                  </a:lnTo>
                  <a:lnTo>
                    <a:pt x="6" y="1132"/>
                  </a:lnTo>
                  <a:lnTo>
                    <a:pt x="8" y="1155"/>
                  </a:lnTo>
                  <a:lnTo>
                    <a:pt x="32" y="1183"/>
                  </a:lnTo>
                  <a:lnTo>
                    <a:pt x="115" y="1187"/>
                  </a:lnTo>
                  <a:lnTo>
                    <a:pt x="117" y="1193"/>
                  </a:lnTo>
                  <a:lnTo>
                    <a:pt x="119" y="1204"/>
                  </a:lnTo>
                  <a:lnTo>
                    <a:pt x="120" y="1225"/>
                  </a:lnTo>
                  <a:lnTo>
                    <a:pt x="120" y="1279"/>
                  </a:lnTo>
                  <a:lnTo>
                    <a:pt x="128" y="1334"/>
                  </a:lnTo>
                  <a:lnTo>
                    <a:pt x="216" y="1336"/>
                  </a:lnTo>
                  <a:lnTo>
                    <a:pt x="247" y="1379"/>
                  </a:lnTo>
                  <a:lnTo>
                    <a:pt x="250" y="1364"/>
                  </a:lnTo>
                  <a:lnTo>
                    <a:pt x="254" y="1354"/>
                  </a:lnTo>
                  <a:lnTo>
                    <a:pt x="254" y="1334"/>
                  </a:lnTo>
                  <a:lnTo>
                    <a:pt x="230" y="1304"/>
                  </a:lnTo>
                  <a:lnTo>
                    <a:pt x="203" y="1283"/>
                  </a:lnTo>
                  <a:lnTo>
                    <a:pt x="201" y="1285"/>
                  </a:lnTo>
                  <a:lnTo>
                    <a:pt x="194" y="1285"/>
                  </a:lnTo>
                  <a:lnTo>
                    <a:pt x="188" y="1285"/>
                  </a:lnTo>
                  <a:lnTo>
                    <a:pt x="181" y="1285"/>
                  </a:lnTo>
                  <a:lnTo>
                    <a:pt x="175" y="1285"/>
                  </a:lnTo>
                  <a:lnTo>
                    <a:pt x="168" y="1281"/>
                  </a:lnTo>
                  <a:lnTo>
                    <a:pt x="164" y="1279"/>
                  </a:lnTo>
                  <a:lnTo>
                    <a:pt x="160" y="1277"/>
                  </a:lnTo>
                  <a:lnTo>
                    <a:pt x="158" y="1275"/>
                  </a:lnTo>
                  <a:lnTo>
                    <a:pt x="154" y="1272"/>
                  </a:lnTo>
                  <a:lnTo>
                    <a:pt x="151" y="1268"/>
                  </a:lnTo>
                  <a:lnTo>
                    <a:pt x="147" y="1264"/>
                  </a:lnTo>
                  <a:lnTo>
                    <a:pt x="143" y="1258"/>
                  </a:lnTo>
                  <a:lnTo>
                    <a:pt x="139" y="1255"/>
                  </a:lnTo>
                  <a:lnTo>
                    <a:pt x="137" y="1247"/>
                  </a:lnTo>
                  <a:lnTo>
                    <a:pt x="136" y="1241"/>
                  </a:lnTo>
                  <a:lnTo>
                    <a:pt x="132" y="1232"/>
                  </a:lnTo>
                  <a:lnTo>
                    <a:pt x="130" y="1225"/>
                  </a:lnTo>
                  <a:lnTo>
                    <a:pt x="128" y="1215"/>
                  </a:lnTo>
                  <a:lnTo>
                    <a:pt x="126" y="1206"/>
                  </a:lnTo>
                  <a:lnTo>
                    <a:pt x="122" y="1194"/>
                  </a:lnTo>
                  <a:lnTo>
                    <a:pt x="122" y="1183"/>
                  </a:lnTo>
                  <a:lnTo>
                    <a:pt x="120" y="1179"/>
                  </a:lnTo>
                  <a:lnTo>
                    <a:pt x="119" y="1172"/>
                  </a:lnTo>
                  <a:lnTo>
                    <a:pt x="117" y="1161"/>
                  </a:lnTo>
                  <a:lnTo>
                    <a:pt x="115" y="1146"/>
                  </a:lnTo>
                  <a:lnTo>
                    <a:pt x="115" y="1138"/>
                  </a:lnTo>
                  <a:lnTo>
                    <a:pt x="115" y="1132"/>
                  </a:lnTo>
                  <a:lnTo>
                    <a:pt x="115" y="1125"/>
                  </a:lnTo>
                  <a:lnTo>
                    <a:pt x="117" y="1117"/>
                  </a:lnTo>
                  <a:lnTo>
                    <a:pt x="119" y="1114"/>
                  </a:lnTo>
                  <a:lnTo>
                    <a:pt x="120" y="1112"/>
                  </a:lnTo>
                  <a:lnTo>
                    <a:pt x="120" y="1108"/>
                  </a:lnTo>
                  <a:lnTo>
                    <a:pt x="122" y="1104"/>
                  </a:lnTo>
                  <a:lnTo>
                    <a:pt x="126" y="1102"/>
                  </a:lnTo>
                  <a:lnTo>
                    <a:pt x="128" y="1100"/>
                  </a:lnTo>
                  <a:lnTo>
                    <a:pt x="132" y="1099"/>
                  </a:lnTo>
                  <a:lnTo>
                    <a:pt x="136" y="1097"/>
                  </a:lnTo>
                  <a:lnTo>
                    <a:pt x="158" y="1059"/>
                  </a:lnTo>
                  <a:lnTo>
                    <a:pt x="168" y="1053"/>
                  </a:lnTo>
                  <a:lnTo>
                    <a:pt x="184" y="1042"/>
                  </a:lnTo>
                  <a:lnTo>
                    <a:pt x="192" y="1035"/>
                  </a:lnTo>
                  <a:lnTo>
                    <a:pt x="199" y="1029"/>
                  </a:lnTo>
                  <a:lnTo>
                    <a:pt x="201" y="1023"/>
                  </a:lnTo>
                  <a:lnTo>
                    <a:pt x="203" y="1020"/>
                  </a:lnTo>
                  <a:lnTo>
                    <a:pt x="205" y="1018"/>
                  </a:lnTo>
                  <a:lnTo>
                    <a:pt x="203" y="1014"/>
                  </a:lnTo>
                  <a:lnTo>
                    <a:pt x="205" y="1006"/>
                  </a:lnTo>
                  <a:lnTo>
                    <a:pt x="207" y="989"/>
                  </a:lnTo>
                  <a:lnTo>
                    <a:pt x="207" y="984"/>
                  </a:lnTo>
                  <a:lnTo>
                    <a:pt x="207" y="980"/>
                  </a:lnTo>
                  <a:lnTo>
                    <a:pt x="207" y="976"/>
                  </a:lnTo>
                  <a:lnTo>
                    <a:pt x="207" y="971"/>
                  </a:lnTo>
                  <a:lnTo>
                    <a:pt x="205" y="967"/>
                  </a:lnTo>
                  <a:lnTo>
                    <a:pt x="203" y="965"/>
                  </a:lnTo>
                  <a:lnTo>
                    <a:pt x="199" y="961"/>
                  </a:lnTo>
                  <a:lnTo>
                    <a:pt x="198" y="959"/>
                  </a:lnTo>
                  <a:lnTo>
                    <a:pt x="188" y="956"/>
                  </a:lnTo>
                  <a:lnTo>
                    <a:pt x="183" y="952"/>
                  </a:lnTo>
                  <a:lnTo>
                    <a:pt x="175" y="948"/>
                  </a:lnTo>
                  <a:lnTo>
                    <a:pt x="169" y="944"/>
                  </a:lnTo>
                  <a:lnTo>
                    <a:pt x="168" y="941"/>
                  </a:lnTo>
                  <a:lnTo>
                    <a:pt x="166" y="937"/>
                  </a:lnTo>
                  <a:lnTo>
                    <a:pt x="164" y="935"/>
                  </a:lnTo>
                  <a:lnTo>
                    <a:pt x="162" y="931"/>
                  </a:lnTo>
                  <a:lnTo>
                    <a:pt x="162" y="926"/>
                  </a:lnTo>
                  <a:lnTo>
                    <a:pt x="160" y="922"/>
                  </a:lnTo>
                  <a:lnTo>
                    <a:pt x="160" y="916"/>
                  </a:lnTo>
                  <a:lnTo>
                    <a:pt x="158" y="910"/>
                  </a:lnTo>
                  <a:lnTo>
                    <a:pt x="160" y="905"/>
                  </a:lnTo>
                  <a:lnTo>
                    <a:pt x="162" y="899"/>
                  </a:lnTo>
                  <a:lnTo>
                    <a:pt x="162" y="895"/>
                  </a:lnTo>
                  <a:lnTo>
                    <a:pt x="164" y="892"/>
                  </a:lnTo>
                  <a:lnTo>
                    <a:pt x="168" y="890"/>
                  </a:lnTo>
                  <a:lnTo>
                    <a:pt x="169" y="888"/>
                  </a:lnTo>
                  <a:lnTo>
                    <a:pt x="173" y="886"/>
                  </a:lnTo>
                  <a:lnTo>
                    <a:pt x="175" y="884"/>
                  </a:lnTo>
                  <a:lnTo>
                    <a:pt x="181" y="884"/>
                  </a:lnTo>
                  <a:lnTo>
                    <a:pt x="186" y="884"/>
                  </a:lnTo>
                  <a:lnTo>
                    <a:pt x="190" y="884"/>
                  </a:lnTo>
                  <a:lnTo>
                    <a:pt x="192" y="884"/>
                  </a:lnTo>
                  <a:lnTo>
                    <a:pt x="226" y="839"/>
                  </a:lnTo>
                  <a:lnTo>
                    <a:pt x="241" y="796"/>
                  </a:lnTo>
                  <a:lnTo>
                    <a:pt x="241" y="773"/>
                  </a:lnTo>
                  <a:lnTo>
                    <a:pt x="265" y="768"/>
                  </a:lnTo>
                  <a:lnTo>
                    <a:pt x="265" y="739"/>
                  </a:lnTo>
                  <a:lnTo>
                    <a:pt x="241" y="726"/>
                  </a:lnTo>
                  <a:lnTo>
                    <a:pt x="239" y="720"/>
                  </a:lnTo>
                  <a:lnTo>
                    <a:pt x="239" y="709"/>
                  </a:lnTo>
                  <a:lnTo>
                    <a:pt x="239" y="705"/>
                  </a:lnTo>
                  <a:lnTo>
                    <a:pt x="239" y="704"/>
                  </a:lnTo>
                  <a:lnTo>
                    <a:pt x="239" y="700"/>
                  </a:lnTo>
                  <a:lnTo>
                    <a:pt x="241" y="698"/>
                  </a:lnTo>
                  <a:lnTo>
                    <a:pt x="243" y="696"/>
                  </a:lnTo>
                  <a:lnTo>
                    <a:pt x="247" y="694"/>
                  </a:lnTo>
                  <a:lnTo>
                    <a:pt x="248" y="692"/>
                  </a:lnTo>
                  <a:lnTo>
                    <a:pt x="254" y="694"/>
                  </a:lnTo>
                  <a:lnTo>
                    <a:pt x="299" y="698"/>
                  </a:lnTo>
                  <a:lnTo>
                    <a:pt x="307" y="653"/>
                  </a:lnTo>
                  <a:lnTo>
                    <a:pt x="309" y="645"/>
                  </a:lnTo>
                  <a:lnTo>
                    <a:pt x="314" y="632"/>
                  </a:lnTo>
                  <a:lnTo>
                    <a:pt x="316" y="628"/>
                  </a:lnTo>
                  <a:lnTo>
                    <a:pt x="320" y="623"/>
                  </a:lnTo>
                  <a:lnTo>
                    <a:pt x="324" y="621"/>
                  </a:lnTo>
                  <a:lnTo>
                    <a:pt x="326" y="617"/>
                  </a:lnTo>
                  <a:lnTo>
                    <a:pt x="329" y="615"/>
                  </a:lnTo>
                  <a:lnTo>
                    <a:pt x="335" y="613"/>
                  </a:lnTo>
                  <a:lnTo>
                    <a:pt x="339" y="611"/>
                  </a:lnTo>
                  <a:lnTo>
                    <a:pt x="344" y="611"/>
                  </a:lnTo>
                  <a:lnTo>
                    <a:pt x="348" y="611"/>
                  </a:lnTo>
                  <a:lnTo>
                    <a:pt x="361" y="613"/>
                  </a:lnTo>
                  <a:lnTo>
                    <a:pt x="367" y="615"/>
                  </a:lnTo>
                  <a:lnTo>
                    <a:pt x="376" y="615"/>
                  </a:lnTo>
                  <a:lnTo>
                    <a:pt x="386" y="615"/>
                  </a:lnTo>
                  <a:lnTo>
                    <a:pt x="397" y="615"/>
                  </a:lnTo>
                  <a:lnTo>
                    <a:pt x="408" y="611"/>
                  </a:lnTo>
                  <a:lnTo>
                    <a:pt x="420" y="610"/>
                  </a:lnTo>
                  <a:lnTo>
                    <a:pt x="423" y="606"/>
                  </a:lnTo>
                  <a:lnTo>
                    <a:pt x="429" y="604"/>
                  </a:lnTo>
                  <a:lnTo>
                    <a:pt x="435" y="602"/>
                  </a:lnTo>
                  <a:lnTo>
                    <a:pt x="438" y="598"/>
                  </a:lnTo>
                  <a:lnTo>
                    <a:pt x="444" y="594"/>
                  </a:lnTo>
                  <a:lnTo>
                    <a:pt x="450" y="589"/>
                  </a:lnTo>
                  <a:lnTo>
                    <a:pt x="453" y="585"/>
                  </a:lnTo>
                  <a:lnTo>
                    <a:pt x="457" y="579"/>
                  </a:lnTo>
                  <a:lnTo>
                    <a:pt x="461" y="574"/>
                  </a:lnTo>
                  <a:lnTo>
                    <a:pt x="467" y="566"/>
                  </a:lnTo>
                  <a:lnTo>
                    <a:pt x="468" y="561"/>
                  </a:lnTo>
                  <a:lnTo>
                    <a:pt x="472" y="553"/>
                  </a:lnTo>
                  <a:lnTo>
                    <a:pt x="472" y="547"/>
                  </a:lnTo>
                  <a:lnTo>
                    <a:pt x="474" y="542"/>
                  </a:lnTo>
                  <a:lnTo>
                    <a:pt x="474" y="534"/>
                  </a:lnTo>
                  <a:lnTo>
                    <a:pt x="472" y="527"/>
                  </a:lnTo>
                  <a:lnTo>
                    <a:pt x="472" y="517"/>
                  </a:lnTo>
                  <a:lnTo>
                    <a:pt x="468" y="508"/>
                  </a:lnTo>
                  <a:lnTo>
                    <a:pt x="465" y="499"/>
                  </a:lnTo>
                  <a:lnTo>
                    <a:pt x="459" y="485"/>
                  </a:lnTo>
                  <a:lnTo>
                    <a:pt x="448" y="453"/>
                  </a:lnTo>
                  <a:lnTo>
                    <a:pt x="444" y="446"/>
                  </a:lnTo>
                  <a:lnTo>
                    <a:pt x="438" y="433"/>
                  </a:lnTo>
                  <a:lnTo>
                    <a:pt x="435" y="425"/>
                  </a:lnTo>
                  <a:lnTo>
                    <a:pt x="433" y="416"/>
                  </a:lnTo>
                  <a:lnTo>
                    <a:pt x="433" y="412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5" y="403"/>
                  </a:lnTo>
                  <a:lnTo>
                    <a:pt x="433" y="391"/>
                  </a:lnTo>
                  <a:lnTo>
                    <a:pt x="431" y="363"/>
                  </a:lnTo>
                  <a:lnTo>
                    <a:pt x="429" y="346"/>
                  </a:lnTo>
                  <a:lnTo>
                    <a:pt x="429" y="333"/>
                  </a:lnTo>
                  <a:lnTo>
                    <a:pt x="431" y="326"/>
                  </a:lnTo>
                  <a:lnTo>
                    <a:pt x="431" y="322"/>
                  </a:lnTo>
                  <a:lnTo>
                    <a:pt x="433" y="318"/>
                  </a:lnTo>
                  <a:lnTo>
                    <a:pt x="435" y="314"/>
                  </a:lnTo>
                  <a:lnTo>
                    <a:pt x="459" y="278"/>
                  </a:lnTo>
                  <a:lnTo>
                    <a:pt x="459" y="275"/>
                  </a:lnTo>
                  <a:lnTo>
                    <a:pt x="459" y="273"/>
                  </a:lnTo>
                  <a:lnTo>
                    <a:pt x="461" y="271"/>
                  </a:lnTo>
                  <a:lnTo>
                    <a:pt x="463" y="267"/>
                  </a:lnTo>
                  <a:lnTo>
                    <a:pt x="468" y="258"/>
                  </a:lnTo>
                  <a:lnTo>
                    <a:pt x="476" y="250"/>
                  </a:lnTo>
                  <a:lnTo>
                    <a:pt x="491" y="233"/>
                  </a:lnTo>
                  <a:lnTo>
                    <a:pt x="497" y="226"/>
                  </a:lnTo>
                  <a:lnTo>
                    <a:pt x="514" y="213"/>
                  </a:lnTo>
                  <a:lnTo>
                    <a:pt x="538" y="194"/>
                  </a:lnTo>
                  <a:lnTo>
                    <a:pt x="559" y="175"/>
                  </a:lnTo>
                  <a:lnTo>
                    <a:pt x="568" y="168"/>
                  </a:lnTo>
                  <a:lnTo>
                    <a:pt x="572" y="162"/>
                  </a:lnTo>
                  <a:lnTo>
                    <a:pt x="576" y="154"/>
                  </a:lnTo>
                  <a:lnTo>
                    <a:pt x="578" y="149"/>
                  </a:lnTo>
                  <a:lnTo>
                    <a:pt x="578" y="145"/>
                  </a:lnTo>
                  <a:lnTo>
                    <a:pt x="578" y="141"/>
                  </a:lnTo>
                  <a:lnTo>
                    <a:pt x="578" y="137"/>
                  </a:lnTo>
                  <a:lnTo>
                    <a:pt x="576" y="134"/>
                  </a:lnTo>
                  <a:lnTo>
                    <a:pt x="574" y="132"/>
                  </a:lnTo>
                  <a:lnTo>
                    <a:pt x="572" y="130"/>
                  </a:lnTo>
                  <a:lnTo>
                    <a:pt x="570" y="128"/>
                  </a:lnTo>
                  <a:lnTo>
                    <a:pt x="568" y="126"/>
                  </a:lnTo>
                  <a:lnTo>
                    <a:pt x="566" y="126"/>
                  </a:lnTo>
                  <a:lnTo>
                    <a:pt x="563" y="124"/>
                  </a:lnTo>
                  <a:lnTo>
                    <a:pt x="559" y="124"/>
                  </a:lnTo>
                  <a:lnTo>
                    <a:pt x="557" y="122"/>
                  </a:lnTo>
                  <a:lnTo>
                    <a:pt x="557" y="120"/>
                  </a:lnTo>
                  <a:lnTo>
                    <a:pt x="557" y="117"/>
                  </a:lnTo>
                  <a:lnTo>
                    <a:pt x="559" y="115"/>
                  </a:lnTo>
                  <a:lnTo>
                    <a:pt x="546" y="119"/>
                  </a:lnTo>
                  <a:lnTo>
                    <a:pt x="544" y="122"/>
                  </a:lnTo>
                  <a:lnTo>
                    <a:pt x="542" y="128"/>
                  </a:lnTo>
                  <a:lnTo>
                    <a:pt x="540" y="134"/>
                  </a:lnTo>
                  <a:lnTo>
                    <a:pt x="540" y="139"/>
                  </a:lnTo>
                  <a:lnTo>
                    <a:pt x="538" y="149"/>
                  </a:lnTo>
                  <a:lnTo>
                    <a:pt x="538" y="152"/>
                  </a:lnTo>
                  <a:lnTo>
                    <a:pt x="534" y="156"/>
                  </a:lnTo>
                  <a:lnTo>
                    <a:pt x="532" y="162"/>
                  </a:lnTo>
                  <a:lnTo>
                    <a:pt x="531" y="166"/>
                  </a:lnTo>
                  <a:lnTo>
                    <a:pt x="531" y="171"/>
                  </a:lnTo>
                  <a:lnTo>
                    <a:pt x="529" y="179"/>
                  </a:lnTo>
                  <a:lnTo>
                    <a:pt x="529" y="183"/>
                  </a:lnTo>
                  <a:lnTo>
                    <a:pt x="420" y="181"/>
                  </a:lnTo>
                  <a:lnTo>
                    <a:pt x="455" y="107"/>
                  </a:lnTo>
                  <a:lnTo>
                    <a:pt x="378" y="72"/>
                  </a:lnTo>
                  <a:lnTo>
                    <a:pt x="365" y="55"/>
                  </a:lnTo>
                  <a:lnTo>
                    <a:pt x="333" y="42"/>
                  </a:lnTo>
                  <a:lnTo>
                    <a:pt x="327" y="40"/>
                  </a:lnTo>
                  <a:lnTo>
                    <a:pt x="324" y="38"/>
                  </a:lnTo>
                  <a:lnTo>
                    <a:pt x="320" y="36"/>
                  </a:lnTo>
                  <a:lnTo>
                    <a:pt x="316" y="34"/>
                  </a:lnTo>
                  <a:lnTo>
                    <a:pt x="310" y="30"/>
                  </a:lnTo>
                  <a:lnTo>
                    <a:pt x="309" y="28"/>
                  </a:lnTo>
                  <a:lnTo>
                    <a:pt x="310" y="19"/>
                  </a:lnTo>
                  <a:lnTo>
                    <a:pt x="312" y="11"/>
                  </a:lnTo>
                  <a:lnTo>
                    <a:pt x="309" y="8"/>
                  </a:lnTo>
                  <a:lnTo>
                    <a:pt x="299" y="4"/>
                  </a:lnTo>
                  <a:lnTo>
                    <a:pt x="294" y="0"/>
                  </a:lnTo>
                  <a:lnTo>
                    <a:pt x="288" y="0"/>
                  </a:lnTo>
                  <a:lnTo>
                    <a:pt x="286" y="0"/>
                  </a:lnTo>
                  <a:lnTo>
                    <a:pt x="284" y="2"/>
                  </a:lnTo>
                  <a:lnTo>
                    <a:pt x="282" y="2"/>
                  </a:lnTo>
                  <a:lnTo>
                    <a:pt x="280" y="6"/>
                  </a:lnTo>
                  <a:lnTo>
                    <a:pt x="258" y="30"/>
                  </a:lnTo>
                  <a:lnTo>
                    <a:pt x="258" y="26"/>
                  </a:lnTo>
                  <a:lnTo>
                    <a:pt x="258" y="23"/>
                  </a:lnTo>
                  <a:lnTo>
                    <a:pt x="256" y="19"/>
                  </a:lnTo>
                  <a:lnTo>
                    <a:pt x="256" y="17"/>
                  </a:lnTo>
                  <a:lnTo>
                    <a:pt x="254" y="13"/>
                  </a:lnTo>
                  <a:lnTo>
                    <a:pt x="252" y="11"/>
                  </a:lnTo>
                  <a:lnTo>
                    <a:pt x="250" y="10"/>
                  </a:lnTo>
                  <a:lnTo>
                    <a:pt x="247" y="8"/>
                  </a:lnTo>
                  <a:lnTo>
                    <a:pt x="243" y="6"/>
                  </a:lnTo>
                  <a:lnTo>
                    <a:pt x="239" y="6"/>
                  </a:lnTo>
                  <a:lnTo>
                    <a:pt x="233" y="6"/>
                  </a:lnTo>
                  <a:lnTo>
                    <a:pt x="203" y="0"/>
                  </a:lnTo>
                  <a:lnTo>
                    <a:pt x="203" y="4"/>
                  </a:lnTo>
                  <a:lnTo>
                    <a:pt x="198" y="13"/>
                  </a:lnTo>
                  <a:lnTo>
                    <a:pt x="194" y="19"/>
                  </a:lnTo>
                  <a:lnTo>
                    <a:pt x="190" y="25"/>
                  </a:lnTo>
                  <a:lnTo>
                    <a:pt x="186" y="28"/>
                  </a:lnTo>
                  <a:lnTo>
                    <a:pt x="184" y="30"/>
                  </a:lnTo>
                  <a:lnTo>
                    <a:pt x="181" y="34"/>
                  </a:lnTo>
                  <a:lnTo>
                    <a:pt x="177" y="3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826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7" name="Freeform 580"/>
            <p:cNvSpPr>
              <a:spLocks/>
            </p:cNvSpPr>
            <p:nvPr/>
          </p:nvSpPr>
          <p:spPr bwMode="auto">
            <a:xfrm>
              <a:off x="4650" y="2795"/>
              <a:ext cx="593" cy="479"/>
            </a:xfrm>
            <a:custGeom>
              <a:avLst/>
              <a:gdLst>
                <a:gd name="T0" fmla="*/ 48 w 1145"/>
                <a:gd name="T1" fmla="*/ 28 h 1194"/>
                <a:gd name="T2" fmla="*/ 53 w 1145"/>
                <a:gd name="T3" fmla="*/ 24 h 1194"/>
                <a:gd name="T4" fmla="*/ 61 w 1145"/>
                <a:gd name="T5" fmla="*/ 22 h 1194"/>
                <a:gd name="T6" fmla="*/ 68 w 1145"/>
                <a:gd name="T7" fmla="*/ 21 h 1194"/>
                <a:gd name="T8" fmla="*/ 71 w 1145"/>
                <a:gd name="T9" fmla="*/ 19 h 1194"/>
                <a:gd name="T10" fmla="*/ 80 w 1145"/>
                <a:gd name="T11" fmla="*/ 12 h 1194"/>
                <a:gd name="T12" fmla="*/ 82 w 1145"/>
                <a:gd name="T13" fmla="*/ 10 h 1194"/>
                <a:gd name="T14" fmla="*/ 82 w 1145"/>
                <a:gd name="T15" fmla="*/ 8 h 1194"/>
                <a:gd name="T16" fmla="*/ 79 w 1145"/>
                <a:gd name="T17" fmla="*/ 7 h 1194"/>
                <a:gd name="T18" fmla="*/ 72 w 1145"/>
                <a:gd name="T19" fmla="*/ 6 h 1194"/>
                <a:gd name="T20" fmla="*/ 60 w 1145"/>
                <a:gd name="T21" fmla="*/ 5 h 1194"/>
                <a:gd name="T22" fmla="*/ 59 w 1145"/>
                <a:gd name="T23" fmla="*/ 4 h 1194"/>
                <a:gd name="T24" fmla="*/ 55 w 1145"/>
                <a:gd name="T25" fmla="*/ 4 h 1194"/>
                <a:gd name="T26" fmla="*/ 47 w 1145"/>
                <a:gd name="T27" fmla="*/ 5 h 1194"/>
                <a:gd name="T28" fmla="*/ 43 w 1145"/>
                <a:gd name="T29" fmla="*/ 5 h 1194"/>
                <a:gd name="T30" fmla="*/ 46 w 1145"/>
                <a:gd name="T31" fmla="*/ 4 h 1194"/>
                <a:gd name="T32" fmla="*/ 50 w 1145"/>
                <a:gd name="T33" fmla="*/ 3 h 1194"/>
                <a:gd name="T34" fmla="*/ 48 w 1145"/>
                <a:gd name="T35" fmla="*/ 1 h 1194"/>
                <a:gd name="T36" fmla="*/ 42 w 1145"/>
                <a:gd name="T37" fmla="*/ 0 h 1194"/>
                <a:gd name="T38" fmla="*/ 41 w 1145"/>
                <a:gd name="T39" fmla="*/ 1 h 1194"/>
                <a:gd name="T40" fmla="*/ 40 w 1145"/>
                <a:gd name="T41" fmla="*/ 1 h 1194"/>
                <a:gd name="T42" fmla="*/ 38 w 1145"/>
                <a:gd name="T43" fmla="*/ 1 h 1194"/>
                <a:gd name="T44" fmla="*/ 36 w 1145"/>
                <a:gd name="T45" fmla="*/ 1 h 1194"/>
                <a:gd name="T46" fmla="*/ 32 w 1145"/>
                <a:gd name="T47" fmla="*/ 2 h 1194"/>
                <a:gd name="T48" fmla="*/ 28 w 1145"/>
                <a:gd name="T49" fmla="*/ 1 h 1194"/>
                <a:gd name="T50" fmla="*/ 27 w 1145"/>
                <a:gd name="T51" fmla="*/ 0 h 1194"/>
                <a:gd name="T52" fmla="*/ 21 w 1145"/>
                <a:gd name="T53" fmla="*/ 1 h 1194"/>
                <a:gd name="T54" fmla="*/ 19 w 1145"/>
                <a:gd name="T55" fmla="*/ 1 h 1194"/>
                <a:gd name="T56" fmla="*/ 19 w 1145"/>
                <a:gd name="T57" fmla="*/ 1 h 1194"/>
                <a:gd name="T58" fmla="*/ 20 w 1145"/>
                <a:gd name="T59" fmla="*/ 2 h 1194"/>
                <a:gd name="T60" fmla="*/ 12 w 1145"/>
                <a:gd name="T61" fmla="*/ 2 h 1194"/>
                <a:gd name="T62" fmla="*/ 9 w 1145"/>
                <a:gd name="T63" fmla="*/ 3 h 1194"/>
                <a:gd name="T64" fmla="*/ 9 w 1145"/>
                <a:gd name="T65" fmla="*/ 4 h 1194"/>
                <a:gd name="T66" fmla="*/ 7 w 1145"/>
                <a:gd name="T67" fmla="*/ 7 h 1194"/>
                <a:gd name="T68" fmla="*/ 4 w 1145"/>
                <a:gd name="T69" fmla="*/ 7 h 1194"/>
                <a:gd name="T70" fmla="*/ 2 w 1145"/>
                <a:gd name="T71" fmla="*/ 8 h 1194"/>
                <a:gd name="T72" fmla="*/ 0 w 1145"/>
                <a:gd name="T73" fmla="*/ 10 h 1194"/>
                <a:gd name="T74" fmla="*/ 1 w 1145"/>
                <a:gd name="T75" fmla="*/ 11 h 1194"/>
                <a:gd name="T76" fmla="*/ 3 w 1145"/>
                <a:gd name="T77" fmla="*/ 11 h 1194"/>
                <a:gd name="T78" fmla="*/ 5 w 1145"/>
                <a:gd name="T79" fmla="*/ 11 h 1194"/>
                <a:gd name="T80" fmla="*/ 7 w 1145"/>
                <a:gd name="T81" fmla="*/ 12 h 1194"/>
                <a:gd name="T82" fmla="*/ 12 w 1145"/>
                <a:gd name="T83" fmla="*/ 12 h 1194"/>
                <a:gd name="T84" fmla="*/ 15 w 1145"/>
                <a:gd name="T85" fmla="*/ 11 h 1194"/>
                <a:gd name="T86" fmla="*/ 16 w 1145"/>
                <a:gd name="T87" fmla="*/ 11 h 1194"/>
                <a:gd name="T88" fmla="*/ 18 w 1145"/>
                <a:gd name="T89" fmla="*/ 11 h 1194"/>
                <a:gd name="T90" fmla="*/ 19 w 1145"/>
                <a:gd name="T91" fmla="*/ 13 h 1194"/>
                <a:gd name="T92" fmla="*/ 24 w 1145"/>
                <a:gd name="T93" fmla="*/ 14 h 1194"/>
                <a:gd name="T94" fmla="*/ 27 w 1145"/>
                <a:gd name="T95" fmla="*/ 15 h 1194"/>
                <a:gd name="T96" fmla="*/ 32 w 1145"/>
                <a:gd name="T97" fmla="*/ 16 h 1194"/>
                <a:gd name="T98" fmla="*/ 33 w 1145"/>
                <a:gd name="T99" fmla="*/ 17 h 1194"/>
                <a:gd name="T100" fmla="*/ 33 w 1145"/>
                <a:gd name="T101" fmla="*/ 19 h 1194"/>
                <a:gd name="T102" fmla="*/ 33 w 1145"/>
                <a:gd name="T103" fmla="*/ 20 h 1194"/>
                <a:gd name="T104" fmla="*/ 37 w 1145"/>
                <a:gd name="T105" fmla="*/ 23 h 1194"/>
                <a:gd name="T106" fmla="*/ 39 w 1145"/>
                <a:gd name="T107" fmla="*/ 24 h 1194"/>
                <a:gd name="T108" fmla="*/ 41 w 1145"/>
                <a:gd name="T109" fmla="*/ 24 h 1194"/>
                <a:gd name="T110" fmla="*/ 42 w 1145"/>
                <a:gd name="T111" fmla="*/ 25 h 1194"/>
                <a:gd name="T112" fmla="*/ 34 w 1145"/>
                <a:gd name="T113" fmla="*/ 28 h 1194"/>
                <a:gd name="T114" fmla="*/ 35 w 1145"/>
                <a:gd name="T115" fmla="*/ 28 h 1194"/>
                <a:gd name="T116" fmla="*/ 40 w 1145"/>
                <a:gd name="T117" fmla="*/ 30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45"/>
                <a:gd name="T178" fmla="*/ 0 h 1194"/>
                <a:gd name="T179" fmla="*/ 1145 w 1145"/>
                <a:gd name="T180" fmla="*/ 1194 h 11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45" h="1194">
                  <a:moveTo>
                    <a:pt x="624" y="1174"/>
                  </a:moveTo>
                  <a:lnTo>
                    <a:pt x="626" y="1168"/>
                  </a:lnTo>
                  <a:lnTo>
                    <a:pt x="628" y="1164"/>
                  </a:lnTo>
                  <a:lnTo>
                    <a:pt x="632" y="1159"/>
                  </a:lnTo>
                  <a:lnTo>
                    <a:pt x="634" y="1153"/>
                  </a:lnTo>
                  <a:lnTo>
                    <a:pt x="635" y="1151"/>
                  </a:lnTo>
                  <a:lnTo>
                    <a:pt x="641" y="1140"/>
                  </a:lnTo>
                  <a:lnTo>
                    <a:pt x="651" y="1125"/>
                  </a:lnTo>
                  <a:lnTo>
                    <a:pt x="664" y="1102"/>
                  </a:lnTo>
                  <a:lnTo>
                    <a:pt x="669" y="1089"/>
                  </a:lnTo>
                  <a:lnTo>
                    <a:pt x="677" y="1074"/>
                  </a:lnTo>
                  <a:lnTo>
                    <a:pt x="684" y="1059"/>
                  </a:lnTo>
                  <a:lnTo>
                    <a:pt x="692" y="1042"/>
                  </a:lnTo>
                  <a:lnTo>
                    <a:pt x="699" y="1023"/>
                  </a:lnTo>
                  <a:lnTo>
                    <a:pt x="709" y="1002"/>
                  </a:lnTo>
                  <a:lnTo>
                    <a:pt x="716" y="982"/>
                  </a:lnTo>
                  <a:lnTo>
                    <a:pt x="724" y="959"/>
                  </a:lnTo>
                  <a:lnTo>
                    <a:pt x="726" y="955"/>
                  </a:lnTo>
                  <a:lnTo>
                    <a:pt x="730" y="952"/>
                  </a:lnTo>
                  <a:lnTo>
                    <a:pt x="733" y="946"/>
                  </a:lnTo>
                  <a:lnTo>
                    <a:pt x="739" y="938"/>
                  </a:lnTo>
                  <a:lnTo>
                    <a:pt x="748" y="931"/>
                  </a:lnTo>
                  <a:lnTo>
                    <a:pt x="756" y="923"/>
                  </a:lnTo>
                  <a:lnTo>
                    <a:pt x="767" y="914"/>
                  </a:lnTo>
                  <a:lnTo>
                    <a:pt x="777" y="907"/>
                  </a:lnTo>
                  <a:lnTo>
                    <a:pt x="790" y="897"/>
                  </a:lnTo>
                  <a:lnTo>
                    <a:pt x="803" y="888"/>
                  </a:lnTo>
                  <a:lnTo>
                    <a:pt x="818" y="878"/>
                  </a:lnTo>
                  <a:lnTo>
                    <a:pt x="831" y="871"/>
                  </a:lnTo>
                  <a:lnTo>
                    <a:pt x="846" y="863"/>
                  </a:lnTo>
                  <a:lnTo>
                    <a:pt x="863" y="858"/>
                  </a:lnTo>
                  <a:lnTo>
                    <a:pt x="871" y="854"/>
                  </a:lnTo>
                  <a:lnTo>
                    <a:pt x="878" y="852"/>
                  </a:lnTo>
                  <a:lnTo>
                    <a:pt x="888" y="850"/>
                  </a:lnTo>
                  <a:lnTo>
                    <a:pt x="895" y="846"/>
                  </a:lnTo>
                  <a:lnTo>
                    <a:pt x="901" y="844"/>
                  </a:lnTo>
                  <a:lnTo>
                    <a:pt x="916" y="837"/>
                  </a:lnTo>
                  <a:lnTo>
                    <a:pt x="925" y="829"/>
                  </a:lnTo>
                  <a:lnTo>
                    <a:pt x="935" y="822"/>
                  </a:lnTo>
                  <a:lnTo>
                    <a:pt x="942" y="816"/>
                  </a:lnTo>
                  <a:lnTo>
                    <a:pt x="948" y="811"/>
                  </a:lnTo>
                  <a:lnTo>
                    <a:pt x="951" y="805"/>
                  </a:lnTo>
                  <a:lnTo>
                    <a:pt x="959" y="799"/>
                  </a:lnTo>
                  <a:lnTo>
                    <a:pt x="965" y="792"/>
                  </a:lnTo>
                  <a:lnTo>
                    <a:pt x="970" y="782"/>
                  </a:lnTo>
                  <a:lnTo>
                    <a:pt x="976" y="775"/>
                  </a:lnTo>
                  <a:lnTo>
                    <a:pt x="982" y="765"/>
                  </a:lnTo>
                  <a:lnTo>
                    <a:pt x="987" y="754"/>
                  </a:lnTo>
                  <a:lnTo>
                    <a:pt x="991" y="745"/>
                  </a:lnTo>
                  <a:lnTo>
                    <a:pt x="997" y="733"/>
                  </a:lnTo>
                  <a:lnTo>
                    <a:pt x="1000" y="720"/>
                  </a:lnTo>
                  <a:lnTo>
                    <a:pt x="1004" y="707"/>
                  </a:lnTo>
                  <a:lnTo>
                    <a:pt x="1008" y="694"/>
                  </a:lnTo>
                  <a:lnTo>
                    <a:pt x="1012" y="679"/>
                  </a:lnTo>
                  <a:lnTo>
                    <a:pt x="1014" y="664"/>
                  </a:lnTo>
                  <a:lnTo>
                    <a:pt x="1017" y="647"/>
                  </a:lnTo>
                  <a:lnTo>
                    <a:pt x="1017" y="630"/>
                  </a:lnTo>
                  <a:lnTo>
                    <a:pt x="1019" y="613"/>
                  </a:lnTo>
                  <a:lnTo>
                    <a:pt x="1019" y="594"/>
                  </a:lnTo>
                  <a:lnTo>
                    <a:pt x="1106" y="453"/>
                  </a:lnTo>
                  <a:lnTo>
                    <a:pt x="1108" y="451"/>
                  </a:lnTo>
                  <a:lnTo>
                    <a:pt x="1111" y="446"/>
                  </a:lnTo>
                  <a:lnTo>
                    <a:pt x="1117" y="438"/>
                  </a:lnTo>
                  <a:lnTo>
                    <a:pt x="1125" y="427"/>
                  </a:lnTo>
                  <a:lnTo>
                    <a:pt x="1128" y="421"/>
                  </a:lnTo>
                  <a:lnTo>
                    <a:pt x="1132" y="414"/>
                  </a:lnTo>
                  <a:lnTo>
                    <a:pt x="1136" y="406"/>
                  </a:lnTo>
                  <a:lnTo>
                    <a:pt x="1138" y="397"/>
                  </a:lnTo>
                  <a:lnTo>
                    <a:pt x="1140" y="387"/>
                  </a:lnTo>
                  <a:lnTo>
                    <a:pt x="1141" y="378"/>
                  </a:lnTo>
                  <a:lnTo>
                    <a:pt x="1143" y="369"/>
                  </a:lnTo>
                  <a:lnTo>
                    <a:pt x="1141" y="357"/>
                  </a:lnTo>
                  <a:lnTo>
                    <a:pt x="1143" y="355"/>
                  </a:lnTo>
                  <a:lnTo>
                    <a:pt x="1145" y="348"/>
                  </a:lnTo>
                  <a:lnTo>
                    <a:pt x="1145" y="342"/>
                  </a:lnTo>
                  <a:lnTo>
                    <a:pt x="1145" y="337"/>
                  </a:lnTo>
                  <a:lnTo>
                    <a:pt x="1145" y="331"/>
                  </a:lnTo>
                  <a:lnTo>
                    <a:pt x="1143" y="325"/>
                  </a:lnTo>
                  <a:lnTo>
                    <a:pt x="1141" y="318"/>
                  </a:lnTo>
                  <a:lnTo>
                    <a:pt x="1138" y="312"/>
                  </a:lnTo>
                  <a:lnTo>
                    <a:pt x="1136" y="307"/>
                  </a:lnTo>
                  <a:lnTo>
                    <a:pt x="1132" y="305"/>
                  </a:lnTo>
                  <a:lnTo>
                    <a:pt x="1130" y="301"/>
                  </a:lnTo>
                  <a:lnTo>
                    <a:pt x="1126" y="297"/>
                  </a:lnTo>
                  <a:lnTo>
                    <a:pt x="1123" y="295"/>
                  </a:lnTo>
                  <a:lnTo>
                    <a:pt x="1117" y="293"/>
                  </a:lnTo>
                  <a:lnTo>
                    <a:pt x="1113" y="290"/>
                  </a:lnTo>
                  <a:lnTo>
                    <a:pt x="1108" y="286"/>
                  </a:lnTo>
                  <a:lnTo>
                    <a:pt x="1102" y="284"/>
                  </a:lnTo>
                  <a:lnTo>
                    <a:pt x="1094" y="282"/>
                  </a:lnTo>
                  <a:lnTo>
                    <a:pt x="1089" y="280"/>
                  </a:lnTo>
                  <a:lnTo>
                    <a:pt x="1081" y="278"/>
                  </a:lnTo>
                  <a:lnTo>
                    <a:pt x="1077" y="276"/>
                  </a:lnTo>
                  <a:lnTo>
                    <a:pt x="1070" y="271"/>
                  </a:lnTo>
                  <a:lnTo>
                    <a:pt x="1057" y="261"/>
                  </a:lnTo>
                  <a:lnTo>
                    <a:pt x="1042" y="252"/>
                  </a:lnTo>
                  <a:lnTo>
                    <a:pt x="1032" y="248"/>
                  </a:lnTo>
                  <a:lnTo>
                    <a:pt x="1023" y="243"/>
                  </a:lnTo>
                  <a:lnTo>
                    <a:pt x="1014" y="239"/>
                  </a:lnTo>
                  <a:lnTo>
                    <a:pt x="1004" y="235"/>
                  </a:lnTo>
                  <a:lnTo>
                    <a:pt x="995" y="231"/>
                  </a:lnTo>
                  <a:lnTo>
                    <a:pt x="985" y="229"/>
                  </a:lnTo>
                  <a:lnTo>
                    <a:pt x="974" y="229"/>
                  </a:lnTo>
                  <a:lnTo>
                    <a:pt x="965" y="229"/>
                  </a:lnTo>
                  <a:lnTo>
                    <a:pt x="856" y="196"/>
                  </a:lnTo>
                  <a:lnTo>
                    <a:pt x="852" y="196"/>
                  </a:lnTo>
                  <a:lnTo>
                    <a:pt x="848" y="194"/>
                  </a:lnTo>
                  <a:lnTo>
                    <a:pt x="846" y="194"/>
                  </a:lnTo>
                  <a:lnTo>
                    <a:pt x="842" y="196"/>
                  </a:lnTo>
                  <a:lnTo>
                    <a:pt x="837" y="197"/>
                  </a:lnTo>
                  <a:lnTo>
                    <a:pt x="829" y="199"/>
                  </a:lnTo>
                  <a:lnTo>
                    <a:pt x="820" y="203"/>
                  </a:lnTo>
                  <a:lnTo>
                    <a:pt x="816" y="207"/>
                  </a:lnTo>
                  <a:lnTo>
                    <a:pt x="818" y="201"/>
                  </a:lnTo>
                  <a:lnTo>
                    <a:pt x="820" y="196"/>
                  </a:lnTo>
                  <a:lnTo>
                    <a:pt x="822" y="190"/>
                  </a:lnTo>
                  <a:lnTo>
                    <a:pt x="822" y="184"/>
                  </a:lnTo>
                  <a:lnTo>
                    <a:pt x="824" y="175"/>
                  </a:lnTo>
                  <a:lnTo>
                    <a:pt x="825" y="171"/>
                  </a:lnTo>
                  <a:lnTo>
                    <a:pt x="825" y="167"/>
                  </a:lnTo>
                  <a:lnTo>
                    <a:pt x="824" y="165"/>
                  </a:lnTo>
                  <a:lnTo>
                    <a:pt x="822" y="164"/>
                  </a:lnTo>
                  <a:lnTo>
                    <a:pt x="820" y="162"/>
                  </a:lnTo>
                  <a:lnTo>
                    <a:pt x="818" y="160"/>
                  </a:lnTo>
                  <a:lnTo>
                    <a:pt x="814" y="160"/>
                  </a:lnTo>
                  <a:lnTo>
                    <a:pt x="810" y="160"/>
                  </a:lnTo>
                  <a:lnTo>
                    <a:pt x="807" y="160"/>
                  </a:lnTo>
                  <a:lnTo>
                    <a:pt x="795" y="160"/>
                  </a:lnTo>
                  <a:lnTo>
                    <a:pt x="790" y="160"/>
                  </a:lnTo>
                  <a:lnTo>
                    <a:pt x="771" y="158"/>
                  </a:lnTo>
                  <a:lnTo>
                    <a:pt x="750" y="154"/>
                  </a:lnTo>
                  <a:lnTo>
                    <a:pt x="731" y="150"/>
                  </a:lnTo>
                  <a:lnTo>
                    <a:pt x="724" y="150"/>
                  </a:lnTo>
                  <a:lnTo>
                    <a:pt x="713" y="152"/>
                  </a:lnTo>
                  <a:lnTo>
                    <a:pt x="701" y="158"/>
                  </a:lnTo>
                  <a:lnTo>
                    <a:pt x="690" y="162"/>
                  </a:lnTo>
                  <a:lnTo>
                    <a:pt x="679" y="165"/>
                  </a:lnTo>
                  <a:lnTo>
                    <a:pt x="664" y="175"/>
                  </a:lnTo>
                  <a:lnTo>
                    <a:pt x="658" y="179"/>
                  </a:lnTo>
                  <a:lnTo>
                    <a:pt x="652" y="182"/>
                  </a:lnTo>
                  <a:lnTo>
                    <a:pt x="647" y="188"/>
                  </a:lnTo>
                  <a:lnTo>
                    <a:pt x="641" y="192"/>
                  </a:lnTo>
                  <a:lnTo>
                    <a:pt x="635" y="196"/>
                  </a:lnTo>
                  <a:lnTo>
                    <a:pt x="630" y="199"/>
                  </a:lnTo>
                  <a:lnTo>
                    <a:pt x="626" y="201"/>
                  </a:lnTo>
                  <a:lnTo>
                    <a:pt x="620" y="203"/>
                  </a:lnTo>
                  <a:lnTo>
                    <a:pt x="617" y="203"/>
                  </a:lnTo>
                  <a:lnTo>
                    <a:pt x="609" y="207"/>
                  </a:lnTo>
                  <a:lnTo>
                    <a:pt x="603" y="207"/>
                  </a:lnTo>
                  <a:lnTo>
                    <a:pt x="600" y="207"/>
                  </a:lnTo>
                  <a:lnTo>
                    <a:pt x="598" y="207"/>
                  </a:lnTo>
                  <a:lnTo>
                    <a:pt x="602" y="205"/>
                  </a:lnTo>
                  <a:lnTo>
                    <a:pt x="605" y="203"/>
                  </a:lnTo>
                  <a:lnTo>
                    <a:pt x="609" y="201"/>
                  </a:lnTo>
                  <a:lnTo>
                    <a:pt x="613" y="199"/>
                  </a:lnTo>
                  <a:lnTo>
                    <a:pt x="619" y="194"/>
                  </a:lnTo>
                  <a:lnTo>
                    <a:pt x="624" y="190"/>
                  </a:lnTo>
                  <a:lnTo>
                    <a:pt x="632" y="181"/>
                  </a:lnTo>
                  <a:lnTo>
                    <a:pt x="635" y="175"/>
                  </a:lnTo>
                  <a:lnTo>
                    <a:pt x="637" y="171"/>
                  </a:lnTo>
                  <a:lnTo>
                    <a:pt x="639" y="167"/>
                  </a:lnTo>
                  <a:lnTo>
                    <a:pt x="641" y="164"/>
                  </a:lnTo>
                  <a:lnTo>
                    <a:pt x="645" y="160"/>
                  </a:lnTo>
                  <a:lnTo>
                    <a:pt x="652" y="154"/>
                  </a:lnTo>
                  <a:lnTo>
                    <a:pt x="660" y="147"/>
                  </a:lnTo>
                  <a:lnTo>
                    <a:pt x="673" y="137"/>
                  </a:lnTo>
                  <a:lnTo>
                    <a:pt x="679" y="132"/>
                  </a:lnTo>
                  <a:lnTo>
                    <a:pt x="682" y="126"/>
                  </a:lnTo>
                  <a:lnTo>
                    <a:pt x="686" y="120"/>
                  </a:lnTo>
                  <a:lnTo>
                    <a:pt x="690" y="113"/>
                  </a:lnTo>
                  <a:lnTo>
                    <a:pt x="692" y="107"/>
                  </a:lnTo>
                  <a:lnTo>
                    <a:pt x="692" y="100"/>
                  </a:lnTo>
                  <a:lnTo>
                    <a:pt x="692" y="96"/>
                  </a:lnTo>
                  <a:lnTo>
                    <a:pt x="692" y="90"/>
                  </a:lnTo>
                  <a:lnTo>
                    <a:pt x="690" y="85"/>
                  </a:lnTo>
                  <a:lnTo>
                    <a:pt x="686" y="79"/>
                  </a:lnTo>
                  <a:lnTo>
                    <a:pt x="684" y="75"/>
                  </a:lnTo>
                  <a:lnTo>
                    <a:pt x="679" y="64"/>
                  </a:lnTo>
                  <a:lnTo>
                    <a:pt x="671" y="54"/>
                  </a:lnTo>
                  <a:lnTo>
                    <a:pt x="664" y="45"/>
                  </a:lnTo>
                  <a:lnTo>
                    <a:pt x="656" y="38"/>
                  </a:lnTo>
                  <a:lnTo>
                    <a:pt x="647" y="28"/>
                  </a:lnTo>
                  <a:lnTo>
                    <a:pt x="637" y="21"/>
                  </a:lnTo>
                  <a:lnTo>
                    <a:pt x="630" y="15"/>
                  </a:lnTo>
                  <a:lnTo>
                    <a:pt x="624" y="9"/>
                  </a:lnTo>
                  <a:lnTo>
                    <a:pt x="617" y="4"/>
                  </a:lnTo>
                  <a:lnTo>
                    <a:pt x="609" y="0"/>
                  </a:lnTo>
                  <a:lnTo>
                    <a:pt x="605" y="0"/>
                  </a:lnTo>
                  <a:lnTo>
                    <a:pt x="596" y="11"/>
                  </a:lnTo>
                  <a:lnTo>
                    <a:pt x="592" y="13"/>
                  </a:lnTo>
                  <a:lnTo>
                    <a:pt x="590" y="17"/>
                  </a:lnTo>
                  <a:lnTo>
                    <a:pt x="587" y="19"/>
                  </a:lnTo>
                  <a:lnTo>
                    <a:pt x="583" y="21"/>
                  </a:lnTo>
                  <a:lnTo>
                    <a:pt x="581" y="21"/>
                  </a:lnTo>
                  <a:lnTo>
                    <a:pt x="579" y="24"/>
                  </a:lnTo>
                  <a:lnTo>
                    <a:pt x="577" y="26"/>
                  </a:lnTo>
                  <a:lnTo>
                    <a:pt x="575" y="30"/>
                  </a:lnTo>
                  <a:lnTo>
                    <a:pt x="572" y="38"/>
                  </a:lnTo>
                  <a:lnTo>
                    <a:pt x="570" y="43"/>
                  </a:lnTo>
                  <a:lnTo>
                    <a:pt x="570" y="45"/>
                  </a:lnTo>
                  <a:lnTo>
                    <a:pt x="568" y="47"/>
                  </a:lnTo>
                  <a:lnTo>
                    <a:pt x="566" y="49"/>
                  </a:lnTo>
                  <a:lnTo>
                    <a:pt x="566" y="51"/>
                  </a:lnTo>
                  <a:lnTo>
                    <a:pt x="562" y="51"/>
                  </a:lnTo>
                  <a:lnTo>
                    <a:pt x="560" y="53"/>
                  </a:lnTo>
                  <a:lnTo>
                    <a:pt x="558" y="53"/>
                  </a:lnTo>
                  <a:lnTo>
                    <a:pt x="556" y="53"/>
                  </a:lnTo>
                  <a:lnTo>
                    <a:pt x="553" y="51"/>
                  </a:lnTo>
                  <a:lnTo>
                    <a:pt x="545" y="47"/>
                  </a:lnTo>
                  <a:lnTo>
                    <a:pt x="541" y="47"/>
                  </a:lnTo>
                  <a:lnTo>
                    <a:pt x="536" y="49"/>
                  </a:lnTo>
                  <a:lnTo>
                    <a:pt x="532" y="47"/>
                  </a:lnTo>
                  <a:lnTo>
                    <a:pt x="530" y="47"/>
                  </a:lnTo>
                  <a:lnTo>
                    <a:pt x="528" y="47"/>
                  </a:lnTo>
                  <a:lnTo>
                    <a:pt x="526" y="47"/>
                  </a:lnTo>
                  <a:lnTo>
                    <a:pt x="524" y="49"/>
                  </a:lnTo>
                  <a:lnTo>
                    <a:pt x="523" y="51"/>
                  </a:lnTo>
                  <a:lnTo>
                    <a:pt x="521" y="53"/>
                  </a:lnTo>
                  <a:lnTo>
                    <a:pt x="513" y="53"/>
                  </a:lnTo>
                  <a:lnTo>
                    <a:pt x="509" y="51"/>
                  </a:lnTo>
                  <a:lnTo>
                    <a:pt x="508" y="53"/>
                  </a:lnTo>
                  <a:lnTo>
                    <a:pt x="506" y="53"/>
                  </a:lnTo>
                  <a:lnTo>
                    <a:pt x="504" y="51"/>
                  </a:lnTo>
                  <a:lnTo>
                    <a:pt x="502" y="51"/>
                  </a:lnTo>
                  <a:lnTo>
                    <a:pt x="500" y="49"/>
                  </a:lnTo>
                  <a:lnTo>
                    <a:pt x="496" y="45"/>
                  </a:lnTo>
                  <a:lnTo>
                    <a:pt x="491" y="47"/>
                  </a:lnTo>
                  <a:lnTo>
                    <a:pt x="481" y="51"/>
                  </a:lnTo>
                  <a:lnTo>
                    <a:pt x="470" y="49"/>
                  </a:lnTo>
                  <a:lnTo>
                    <a:pt x="468" y="54"/>
                  </a:lnTo>
                  <a:lnTo>
                    <a:pt x="470" y="60"/>
                  </a:lnTo>
                  <a:lnTo>
                    <a:pt x="466" y="58"/>
                  </a:lnTo>
                  <a:lnTo>
                    <a:pt x="459" y="56"/>
                  </a:lnTo>
                  <a:lnTo>
                    <a:pt x="453" y="56"/>
                  </a:lnTo>
                  <a:lnTo>
                    <a:pt x="449" y="56"/>
                  </a:lnTo>
                  <a:lnTo>
                    <a:pt x="442" y="56"/>
                  </a:lnTo>
                  <a:lnTo>
                    <a:pt x="436" y="56"/>
                  </a:lnTo>
                  <a:lnTo>
                    <a:pt x="417" y="62"/>
                  </a:lnTo>
                  <a:lnTo>
                    <a:pt x="412" y="62"/>
                  </a:lnTo>
                  <a:lnTo>
                    <a:pt x="398" y="66"/>
                  </a:lnTo>
                  <a:lnTo>
                    <a:pt x="397" y="64"/>
                  </a:lnTo>
                  <a:lnTo>
                    <a:pt x="397" y="62"/>
                  </a:lnTo>
                  <a:lnTo>
                    <a:pt x="395" y="58"/>
                  </a:lnTo>
                  <a:lnTo>
                    <a:pt x="395" y="54"/>
                  </a:lnTo>
                  <a:lnTo>
                    <a:pt x="395" y="49"/>
                  </a:lnTo>
                  <a:lnTo>
                    <a:pt x="397" y="41"/>
                  </a:lnTo>
                  <a:lnTo>
                    <a:pt x="397" y="38"/>
                  </a:lnTo>
                  <a:lnTo>
                    <a:pt x="397" y="28"/>
                  </a:lnTo>
                  <a:lnTo>
                    <a:pt x="397" y="23"/>
                  </a:lnTo>
                  <a:lnTo>
                    <a:pt x="397" y="17"/>
                  </a:lnTo>
                  <a:lnTo>
                    <a:pt x="395" y="15"/>
                  </a:lnTo>
                  <a:lnTo>
                    <a:pt x="395" y="11"/>
                  </a:lnTo>
                  <a:lnTo>
                    <a:pt x="393" y="9"/>
                  </a:lnTo>
                  <a:lnTo>
                    <a:pt x="391" y="7"/>
                  </a:lnTo>
                  <a:lnTo>
                    <a:pt x="380" y="6"/>
                  </a:lnTo>
                  <a:lnTo>
                    <a:pt x="380" y="7"/>
                  </a:lnTo>
                  <a:lnTo>
                    <a:pt x="380" y="9"/>
                  </a:lnTo>
                  <a:lnTo>
                    <a:pt x="378" y="11"/>
                  </a:lnTo>
                  <a:lnTo>
                    <a:pt x="378" y="13"/>
                  </a:lnTo>
                  <a:lnTo>
                    <a:pt x="374" y="15"/>
                  </a:lnTo>
                  <a:lnTo>
                    <a:pt x="372" y="17"/>
                  </a:lnTo>
                  <a:lnTo>
                    <a:pt x="357" y="15"/>
                  </a:lnTo>
                  <a:lnTo>
                    <a:pt x="338" y="23"/>
                  </a:lnTo>
                  <a:lnTo>
                    <a:pt x="336" y="32"/>
                  </a:lnTo>
                  <a:lnTo>
                    <a:pt x="304" y="34"/>
                  </a:lnTo>
                  <a:lnTo>
                    <a:pt x="299" y="23"/>
                  </a:lnTo>
                  <a:lnTo>
                    <a:pt x="291" y="23"/>
                  </a:lnTo>
                  <a:lnTo>
                    <a:pt x="278" y="19"/>
                  </a:lnTo>
                  <a:lnTo>
                    <a:pt x="269" y="17"/>
                  </a:lnTo>
                  <a:lnTo>
                    <a:pt x="263" y="15"/>
                  </a:lnTo>
                  <a:lnTo>
                    <a:pt x="256" y="13"/>
                  </a:lnTo>
                  <a:lnTo>
                    <a:pt x="252" y="11"/>
                  </a:lnTo>
                  <a:lnTo>
                    <a:pt x="252" y="15"/>
                  </a:lnTo>
                  <a:lnTo>
                    <a:pt x="250" y="21"/>
                  </a:lnTo>
                  <a:lnTo>
                    <a:pt x="254" y="21"/>
                  </a:lnTo>
                  <a:lnTo>
                    <a:pt x="259" y="23"/>
                  </a:lnTo>
                  <a:lnTo>
                    <a:pt x="263" y="26"/>
                  </a:lnTo>
                  <a:lnTo>
                    <a:pt x="265" y="30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7" y="38"/>
                  </a:lnTo>
                  <a:lnTo>
                    <a:pt x="267" y="41"/>
                  </a:lnTo>
                  <a:lnTo>
                    <a:pt x="267" y="43"/>
                  </a:lnTo>
                  <a:lnTo>
                    <a:pt x="267" y="47"/>
                  </a:lnTo>
                  <a:lnTo>
                    <a:pt x="269" y="49"/>
                  </a:lnTo>
                  <a:lnTo>
                    <a:pt x="269" y="51"/>
                  </a:lnTo>
                  <a:lnTo>
                    <a:pt x="271" y="53"/>
                  </a:lnTo>
                  <a:lnTo>
                    <a:pt x="272" y="54"/>
                  </a:lnTo>
                  <a:lnTo>
                    <a:pt x="274" y="54"/>
                  </a:lnTo>
                  <a:lnTo>
                    <a:pt x="276" y="56"/>
                  </a:lnTo>
                  <a:lnTo>
                    <a:pt x="280" y="56"/>
                  </a:lnTo>
                  <a:lnTo>
                    <a:pt x="286" y="56"/>
                  </a:lnTo>
                  <a:lnTo>
                    <a:pt x="289" y="54"/>
                  </a:lnTo>
                  <a:lnTo>
                    <a:pt x="295" y="54"/>
                  </a:lnTo>
                  <a:lnTo>
                    <a:pt x="293" y="71"/>
                  </a:lnTo>
                  <a:lnTo>
                    <a:pt x="278" y="81"/>
                  </a:lnTo>
                  <a:lnTo>
                    <a:pt x="239" y="124"/>
                  </a:lnTo>
                  <a:lnTo>
                    <a:pt x="199" y="111"/>
                  </a:lnTo>
                  <a:lnTo>
                    <a:pt x="195" y="109"/>
                  </a:lnTo>
                  <a:lnTo>
                    <a:pt x="184" y="109"/>
                  </a:lnTo>
                  <a:lnTo>
                    <a:pt x="175" y="107"/>
                  </a:lnTo>
                  <a:lnTo>
                    <a:pt x="169" y="107"/>
                  </a:lnTo>
                  <a:lnTo>
                    <a:pt x="171" y="105"/>
                  </a:lnTo>
                  <a:lnTo>
                    <a:pt x="169" y="102"/>
                  </a:lnTo>
                  <a:lnTo>
                    <a:pt x="169" y="100"/>
                  </a:lnTo>
                  <a:lnTo>
                    <a:pt x="169" y="98"/>
                  </a:lnTo>
                  <a:lnTo>
                    <a:pt x="167" y="94"/>
                  </a:lnTo>
                  <a:lnTo>
                    <a:pt x="165" y="92"/>
                  </a:lnTo>
                  <a:lnTo>
                    <a:pt x="163" y="90"/>
                  </a:lnTo>
                  <a:lnTo>
                    <a:pt x="161" y="86"/>
                  </a:lnTo>
                  <a:lnTo>
                    <a:pt x="113" y="92"/>
                  </a:lnTo>
                  <a:lnTo>
                    <a:pt x="114" y="109"/>
                  </a:lnTo>
                  <a:lnTo>
                    <a:pt x="128" y="109"/>
                  </a:lnTo>
                  <a:lnTo>
                    <a:pt x="135" y="130"/>
                  </a:lnTo>
                  <a:lnTo>
                    <a:pt x="131" y="128"/>
                  </a:lnTo>
                  <a:lnTo>
                    <a:pt x="124" y="126"/>
                  </a:lnTo>
                  <a:lnTo>
                    <a:pt x="120" y="124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4" y="128"/>
                  </a:lnTo>
                  <a:lnTo>
                    <a:pt x="114" y="147"/>
                  </a:lnTo>
                  <a:lnTo>
                    <a:pt x="116" y="150"/>
                  </a:lnTo>
                  <a:lnTo>
                    <a:pt x="124" y="160"/>
                  </a:lnTo>
                  <a:lnTo>
                    <a:pt x="126" y="167"/>
                  </a:lnTo>
                  <a:lnTo>
                    <a:pt x="129" y="175"/>
                  </a:lnTo>
                  <a:lnTo>
                    <a:pt x="129" y="179"/>
                  </a:lnTo>
                  <a:lnTo>
                    <a:pt x="129" y="184"/>
                  </a:lnTo>
                  <a:lnTo>
                    <a:pt x="129" y="188"/>
                  </a:lnTo>
                  <a:lnTo>
                    <a:pt x="129" y="194"/>
                  </a:lnTo>
                  <a:lnTo>
                    <a:pt x="129" y="199"/>
                  </a:lnTo>
                  <a:lnTo>
                    <a:pt x="113" y="265"/>
                  </a:lnTo>
                  <a:lnTo>
                    <a:pt x="111" y="276"/>
                  </a:lnTo>
                  <a:lnTo>
                    <a:pt x="98" y="276"/>
                  </a:lnTo>
                  <a:lnTo>
                    <a:pt x="96" y="276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1" y="275"/>
                  </a:lnTo>
                  <a:lnTo>
                    <a:pt x="77" y="276"/>
                  </a:lnTo>
                  <a:lnTo>
                    <a:pt x="75" y="276"/>
                  </a:lnTo>
                  <a:lnTo>
                    <a:pt x="71" y="276"/>
                  </a:lnTo>
                  <a:lnTo>
                    <a:pt x="64" y="278"/>
                  </a:lnTo>
                  <a:lnTo>
                    <a:pt x="54" y="280"/>
                  </a:lnTo>
                  <a:lnTo>
                    <a:pt x="50" y="282"/>
                  </a:lnTo>
                  <a:lnTo>
                    <a:pt x="47" y="286"/>
                  </a:lnTo>
                  <a:lnTo>
                    <a:pt x="41" y="288"/>
                  </a:lnTo>
                  <a:lnTo>
                    <a:pt x="37" y="290"/>
                  </a:lnTo>
                  <a:lnTo>
                    <a:pt x="34" y="295"/>
                  </a:lnTo>
                  <a:lnTo>
                    <a:pt x="30" y="297"/>
                  </a:lnTo>
                  <a:lnTo>
                    <a:pt x="28" y="303"/>
                  </a:lnTo>
                  <a:lnTo>
                    <a:pt x="26" y="307"/>
                  </a:lnTo>
                  <a:lnTo>
                    <a:pt x="24" y="310"/>
                  </a:lnTo>
                  <a:lnTo>
                    <a:pt x="22" y="318"/>
                  </a:lnTo>
                  <a:lnTo>
                    <a:pt x="22" y="322"/>
                  </a:lnTo>
                  <a:lnTo>
                    <a:pt x="20" y="325"/>
                  </a:lnTo>
                  <a:lnTo>
                    <a:pt x="19" y="331"/>
                  </a:lnTo>
                  <a:lnTo>
                    <a:pt x="17" y="333"/>
                  </a:lnTo>
                  <a:lnTo>
                    <a:pt x="15" y="335"/>
                  </a:lnTo>
                  <a:lnTo>
                    <a:pt x="11" y="337"/>
                  </a:lnTo>
                  <a:lnTo>
                    <a:pt x="9" y="342"/>
                  </a:lnTo>
                  <a:lnTo>
                    <a:pt x="3" y="350"/>
                  </a:lnTo>
                  <a:lnTo>
                    <a:pt x="2" y="354"/>
                  </a:lnTo>
                  <a:lnTo>
                    <a:pt x="2" y="357"/>
                  </a:lnTo>
                  <a:lnTo>
                    <a:pt x="0" y="363"/>
                  </a:lnTo>
                  <a:lnTo>
                    <a:pt x="0" y="369"/>
                  </a:lnTo>
                  <a:lnTo>
                    <a:pt x="0" y="374"/>
                  </a:lnTo>
                  <a:lnTo>
                    <a:pt x="2" y="382"/>
                  </a:lnTo>
                  <a:lnTo>
                    <a:pt x="3" y="387"/>
                  </a:lnTo>
                  <a:lnTo>
                    <a:pt x="5" y="395"/>
                  </a:lnTo>
                  <a:lnTo>
                    <a:pt x="9" y="399"/>
                  </a:lnTo>
                  <a:lnTo>
                    <a:pt x="11" y="406"/>
                  </a:lnTo>
                  <a:lnTo>
                    <a:pt x="13" y="412"/>
                  </a:lnTo>
                  <a:lnTo>
                    <a:pt x="13" y="416"/>
                  </a:lnTo>
                  <a:lnTo>
                    <a:pt x="13" y="418"/>
                  </a:lnTo>
                  <a:lnTo>
                    <a:pt x="11" y="419"/>
                  </a:lnTo>
                  <a:lnTo>
                    <a:pt x="9" y="419"/>
                  </a:lnTo>
                  <a:lnTo>
                    <a:pt x="13" y="418"/>
                  </a:lnTo>
                  <a:lnTo>
                    <a:pt x="20" y="418"/>
                  </a:lnTo>
                  <a:lnTo>
                    <a:pt x="26" y="416"/>
                  </a:lnTo>
                  <a:lnTo>
                    <a:pt x="30" y="418"/>
                  </a:lnTo>
                  <a:lnTo>
                    <a:pt x="32" y="418"/>
                  </a:lnTo>
                  <a:lnTo>
                    <a:pt x="32" y="419"/>
                  </a:lnTo>
                  <a:lnTo>
                    <a:pt x="34" y="419"/>
                  </a:lnTo>
                  <a:lnTo>
                    <a:pt x="34" y="421"/>
                  </a:lnTo>
                  <a:lnTo>
                    <a:pt x="34" y="423"/>
                  </a:lnTo>
                  <a:lnTo>
                    <a:pt x="35" y="423"/>
                  </a:lnTo>
                  <a:lnTo>
                    <a:pt x="35" y="425"/>
                  </a:lnTo>
                  <a:lnTo>
                    <a:pt x="39" y="427"/>
                  </a:lnTo>
                  <a:lnTo>
                    <a:pt x="41" y="427"/>
                  </a:lnTo>
                  <a:lnTo>
                    <a:pt x="47" y="427"/>
                  </a:lnTo>
                  <a:lnTo>
                    <a:pt x="62" y="429"/>
                  </a:lnTo>
                  <a:lnTo>
                    <a:pt x="66" y="431"/>
                  </a:lnTo>
                  <a:lnTo>
                    <a:pt x="69" y="429"/>
                  </a:lnTo>
                  <a:lnTo>
                    <a:pt x="79" y="423"/>
                  </a:lnTo>
                  <a:lnTo>
                    <a:pt x="82" y="421"/>
                  </a:lnTo>
                  <a:lnTo>
                    <a:pt x="88" y="418"/>
                  </a:lnTo>
                  <a:lnTo>
                    <a:pt x="88" y="416"/>
                  </a:lnTo>
                  <a:lnTo>
                    <a:pt x="90" y="414"/>
                  </a:lnTo>
                  <a:lnTo>
                    <a:pt x="92" y="412"/>
                  </a:lnTo>
                  <a:lnTo>
                    <a:pt x="92" y="410"/>
                  </a:lnTo>
                  <a:lnTo>
                    <a:pt x="90" y="463"/>
                  </a:lnTo>
                  <a:lnTo>
                    <a:pt x="90" y="465"/>
                  </a:lnTo>
                  <a:lnTo>
                    <a:pt x="92" y="468"/>
                  </a:lnTo>
                  <a:lnTo>
                    <a:pt x="94" y="470"/>
                  </a:lnTo>
                  <a:lnTo>
                    <a:pt x="98" y="470"/>
                  </a:lnTo>
                  <a:lnTo>
                    <a:pt x="101" y="472"/>
                  </a:lnTo>
                  <a:lnTo>
                    <a:pt x="107" y="474"/>
                  </a:lnTo>
                  <a:lnTo>
                    <a:pt x="113" y="472"/>
                  </a:lnTo>
                  <a:lnTo>
                    <a:pt x="128" y="472"/>
                  </a:lnTo>
                  <a:lnTo>
                    <a:pt x="145" y="472"/>
                  </a:lnTo>
                  <a:lnTo>
                    <a:pt x="160" y="470"/>
                  </a:lnTo>
                  <a:lnTo>
                    <a:pt x="163" y="470"/>
                  </a:lnTo>
                  <a:lnTo>
                    <a:pt x="171" y="465"/>
                  </a:lnTo>
                  <a:lnTo>
                    <a:pt x="175" y="463"/>
                  </a:lnTo>
                  <a:lnTo>
                    <a:pt x="178" y="459"/>
                  </a:lnTo>
                  <a:lnTo>
                    <a:pt x="182" y="457"/>
                  </a:lnTo>
                  <a:lnTo>
                    <a:pt x="184" y="453"/>
                  </a:lnTo>
                  <a:lnTo>
                    <a:pt x="186" y="449"/>
                  </a:lnTo>
                  <a:lnTo>
                    <a:pt x="190" y="446"/>
                  </a:lnTo>
                  <a:lnTo>
                    <a:pt x="193" y="444"/>
                  </a:lnTo>
                  <a:lnTo>
                    <a:pt x="197" y="442"/>
                  </a:lnTo>
                  <a:lnTo>
                    <a:pt x="203" y="440"/>
                  </a:lnTo>
                  <a:lnTo>
                    <a:pt x="208" y="440"/>
                  </a:lnTo>
                  <a:lnTo>
                    <a:pt x="210" y="440"/>
                  </a:lnTo>
                  <a:lnTo>
                    <a:pt x="212" y="440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8" y="444"/>
                  </a:lnTo>
                  <a:lnTo>
                    <a:pt x="220" y="444"/>
                  </a:lnTo>
                  <a:lnTo>
                    <a:pt x="222" y="442"/>
                  </a:lnTo>
                  <a:lnTo>
                    <a:pt x="224" y="442"/>
                  </a:lnTo>
                  <a:lnTo>
                    <a:pt x="227" y="436"/>
                  </a:lnTo>
                  <a:lnTo>
                    <a:pt x="231" y="433"/>
                  </a:lnTo>
                  <a:lnTo>
                    <a:pt x="233" y="431"/>
                  </a:lnTo>
                  <a:lnTo>
                    <a:pt x="235" y="431"/>
                  </a:lnTo>
                  <a:lnTo>
                    <a:pt x="237" y="431"/>
                  </a:lnTo>
                  <a:lnTo>
                    <a:pt x="239" y="433"/>
                  </a:lnTo>
                  <a:lnTo>
                    <a:pt x="242" y="434"/>
                  </a:lnTo>
                  <a:lnTo>
                    <a:pt x="242" y="436"/>
                  </a:lnTo>
                  <a:lnTo>
                    <a:pt x="244" y="440"/>
                  </a:lnTo>
                  <a:lnTo>
                    <a:pt x="244" y="444"/>
                  </a:lnTo>
                  <a:lnTo>
                    <a:pt x="242" y="446"/>
                  </a:lnTo>
                  <a:lnTo>
                    <a:pt x="242" y="453"/>
                  </a:lnTo>
                  <a:lnTo>
                    <a:pt x="240" y="461"/>
                  </a:lnTo>
                  <a:lnTo>
                    <a:pt x="239" y="474"/>
                  </a:lnTo>
                  <a:lnTo>
                    <a:pt x="240" y="480"/>
                  </a:lnTo>
                  <a:lnTo>
                    <a:pt x="242" y="485"/>
                  </a:lnTo>
                  <a:lnTo>
                    <a:pt x="244" y="491"/>
                  </a:lnTo>
                  <a:lnTo>
                    <a:pt x="246" y="498"/>
                  </a:lnTo>
                  <a:lnTo>
                    <a:pt x="250" y="504"/>
                  </a:lnTo>
                  <a:lnTo>
                    <a:pt x="256" y="510"/>
                  </a:lnTo>
                  <a:lnTo>
                    <a:pt x="257" y="512"/>
                  </a:lnTo>
                  <a:lnTo>
                    <a:pt x="261" y="513"/>
                  </a:lnTo>
                  <a:lnTo>
                    <a:pt x="265" y="517"/>
                  </a:lnTo>
                  <a:lnTo>
                    <a:pt x="269" y="519"/>
                  </a:lnTo>
                  <a:lnTo>
                    <a:pt x="295" y="528"/>
                  </a:lnTo>
                  <a:lnTo>
                    <a:pt x="318" y="525"/>
                  </a:lnTo>
                  <a:lnTo>
                    <a:pt x="318" y="528"/>
                  </a:lnTo>
                  <a:lnTo>
                    <a:pt x="323" y="540"/>
                  </a:lnTo>
                  <a:lnTo>
                    <a:pt x="325" y="544"/>
                  </a:lnTo>
                  <a:lnTo>
                    <a:pt x="327" y="545"/>
                  </a:lnTo>
                  <a:lnTo>
                    <a:pt x="331" y="549"/>
                  </a:lnTo>
                  <a:lnTo>
                    <a:pt x="333" y="551"/>
                  </a:lnTo>
                  <a:lnTo>
                    <a:pt x="336" y="555"/>
                  </a:lnTo>
                  <a:lnTo>
                    <a:pt x="340" y="557"/>
                  </a:lnTo>
                  <a:lnTo>
                    <a:pt x="344" y="559"/>
                  </a:lnTo>
                  <a:lnTo>
                    <a:pt x="350" y="560"/>
                  </a:lnTo>
                  <a:lnTo>
                    <a:pt x="357" y="566"/>
                  </a:lnTo>
                  <a:lnTo>
                    <a:pt x="370" y="577"/>
                  </a:lnTo>
                  <a:lnTo>
                    <a:pt x="376" y="581"/>
                  </a:lnTo>
                  <a:lnTo>
                    <a:pt x="378" y="587"/>
                  </a:lnTo>
                  <a:lnTo>
                    <a:pt x="382" y="591"/>
                  </a:lnTo>
                  <a:lnTo>
                    <a:pt x="385" y="596"/>
                  </a:lnTo>
                  <a:lnTo>
                    <a:pt x="389" y="600"/>
                  </a:lnTo>
                  <a:lnTo>
                    <a:pt x="391" y="606"/>
                  </a:lnTo>
                  <a:lnTo>
                    <a:pt x="393" y="611"/>
                  </a:lnTo>
                  <a:lnTo>
                    <a:pt x="393" y="617"/>
                  </a:lnTo>
                  <a:lnTo>
                    <a:pt x="444" y="619"/>
                  </a:lnTo>
                  <a:lnTo>
                    <a:pt x="442" y="623"/>
                  </a:lnTo>
                  <a:lnTo>
                    <a:pt x="442" y="632"/>
                  </a:lnTo>
                  <a:lnTo>
                    <a:pt x="442" y="638"/>
                  </a:lnTo>
                  <a:lnTo>
                    <a:pt x="442" y="643"/>
                  </a:lnTo>
                  <a:lnTo>
                    <a:pt x="442" y="645"/>
                  </a:lnTo>
                  <a:lnTo>
                    <a:pt x="442" y="647"/>
                  </a:lnTo>
                  <a:lnTo>
                    <a:pt x="444" y="649"/>
                  </a:lnTo>
                  <a:lnTo>
                    <a:pt x="444" y="651"/>
                  </a:lnTo>
                  <a:lnTo>
                    <a:pt x="447" y="651"/>
                  </a:lnTo>
                  <a:lnTo>
                    <a:pt x="453" y="653"/>
                  </a:lnTo>
                  <a:lnTo>
                    <a:pt x="455" y="654"/>
                  </a:lnTo>
                  <a:lnTo>
                    <a:pt x="457" y="654"/>
                  </a:lnTo>
                  <a:lnTo>
                    <a:pt x="459" y="658"/>
                  </a:lnTo>
                  <a:lnTo>
                    <a:pt x="461" y="660"/>
                  </a:lnTo>
                  <a:lnTo>
                    <a:pt x="461" y="664"/>
                  </a:lnTo>
                  <a:lnTo>
                    <a:pt x="462" y="666"/>
                  </a:lnTo>
                  <a:lnTo>
                    <a:pt x="462" y="670"/>
                  </a:lnTo>
                  <a:lnTo>
                    <a:pt x="462" y="673"/>
                  </a:lnTo>
                  <a:lnTo>
                    <a:pt x="462" y="677"/>
                  </a:lnTo>
                  <a:lnTo>
                    <a:pt x="462" y="688"/>
                  </a:lnTo>
                  <a:lnTo>
                    <a:pt x="462" y="702"/>
                  </a:lnTo>
                  <a:lnTo>
                    <a:pt x="462" y="718"/>
                  </a:lnTo>
                  <a:lnTo>
                    <a:pt x="462" y="735"/>
                  </a:lnTo>
                  <a:lnTo>
                    <a:pt x="461" y="752"/>
                  </a:lnTo>
                  <a:lnTo>
                    <a:pt x="459" y="758"/>
                  </a:lnTo>
                  <a:lnTo>
                    <a:pt x="459" y="764"/>
                  </a:lnTo>
                  <a:lnTo>
                    <a:pt x="457" y="767"/>
                  </a:lnTo>
                  <a:lnTo>
                    <a:pt x="453" y="771"/>
                  </a:lnTo>
                  <a:lnTo>
                    <a:pt x="457" y="771"/>
                  </a:lnTo>
                  <a:lnTo>
                    <a:pt x="459" y="775"/>
                  </a:lnTo>
                  <a:lnTo>
                    <a:pt x="461" y="777"/>
                  </a:lnTo>
                  <a:lnTo>
                    <a:pt x="462" y="782"/>
                  </a:lnTo>
                  <a:lnTo>
                    <a:pt x="462" y="788"/>
                  </a:lnTo>
                  <a:lnTo>
                    <a:pt x="462" y="794"/>
                  </a:lnTo>
                  <a:lnTo>
                    <a:pt x="464" y="803"/>
                  </a:lnTo>
                  <a:lnTo>
                    <a:pt x="468" y="826"/>
                  </a:lnTo>
                  <a:lnTo>
                    <a:pt x="470" y="852"/>
                  </a:lnTo>
                  <a:lnTo>
                    <a:pt x="470" y="871"/>
                  </a:lnTo>
                  <a:lnTo>
                    <a:pt x="472" y="871"/>
                  </a:lnTo>
                  <a:lnTo>
                    <a:pt x="476" y="875"/>
                  </a:lnTo>
                  <a:lnTo>
                    <a:pt x="479" y="876"/>
                  </a:lnTo>
                  <a:lnTo>
                    <a:pt x="485" y="878"/>
                  </a:lnTo>
                  <a:lnTo>
                    <a:pt x="509" y="884"/>
                  </a:lnTo>
                  <a:lnTo>
                    <a:pt x="513" y="882"/>
                  </a:lnTo>
                  <a:lnTo>
                    <a:pt x="521" y="880"/>
                  </a:lnTo>
                  <a:lnTo>
                    <a:pt x="524" y="880"/>
                  </a:lnTo>
                  <a:lnTo>
                    <a:pt x="528" y="880"/>
                  </a:lnTo>
                  <a:lnTo>
                    <a:pt x="530" y="880"/>
                  </a:lnTo>
                  <a:lnTo>
                    <a:pt x="532" y="882"/>
                  </a:lnTo>
                  <a:lnTo>
                    <a:pt x="534" y="884"/>
                  </a:lnTo>
                  <a:lnTo>
                    <a:pt x="534" y="886"/>
                  </a:lnTo>
                  <a:lnTo>
                    <a:pt x="538" y="891"/>
                  </a:lnTo>
                  <a:lnTo>
                    <a:pt x="545" y="908"/>
                  </a:lnTo>
                  <a:lnTo>
                    <a:pt x="547" y="916"/>
                  </a:lnTo>
                  <a:lnTo>
                    <a:pt x="551" y="925"/>
                  </a:lnTo>
                  <a:lnTo>
                    <a:pt x="551" y="927"/>
                  </a:lnTo>
                  <a:lnTo>
                    <a:pt x="551" y="931"/>
                  </a:lnTo>
                  <a:lnTo>
                    <a:pt x="551" y="935"/>
                  </a:lnTo>
                  <a:lnTo>
                    <a:pt x="551" y="937"/>
                  </a:lnTo>
                  <a:lnTo>
                    <a:pt x="555" y="938"/>
                  </a:lnTo>
                  <a:lnTo>
                    <a:pt x="568" y="942"/>
                  </a:lnTo>
                  <a:lnTo>
                    <a:pt x="570" y="942"/>
                  </a:lnTo>
                  <a:lnTo>
                    <a:pt x="572" y="944"/>
                  </a:lnTo>
                  <a:lnTo>
                    <a:pt x="573" y="944"/>
                  </a:lnTo>
                  <a:lnTo>
                    <a:pt x="575" y="946"/>
                  </a:lnTo>
                  <a:lnTo>
                    <a:pt x="577" y="946"/>
                  </a:lnTo>
                  <a:lnTo>
                    <a:pt x="579" y="948"/>
                  </a:lnTo>
                  <a:lnTo>
                    <a:pt x="581" y="950"/>
                  </a:lnTo>
                  <a:lnTo>
                    <a:pt x="583" y="954"/>
                  </a:lnTo>
                  <a:lnTo>
                    <a:pt x="583" y="957"/>
                  </a:lnTo>
                  <a:lnTo>
                    <a:pt x="583" y="961"/>
                  </a:lnTo>
                  <a:lnTo>
                    <a:pt x="583" y="967"/>
                  </a:lnTo>
                  <a:lnTo>
                    <a:pt x="581" y="972"/>
                  </a:lnTo>
                  <a:lnTo>
                    <a:pt x="577" y="978"/>
                  </a:lnTo>
                  <a:lnTo>
                    <a:pt x="573" y="986"/>
                  </a:lnTo>
                  <a:lnTo>
                    <a:pt x="566" y="993"/>
                  </a:lnTo>
                  <a:lnTo>
                    <a:pt x="545" y="1010"/>
                  </a:lnTo>
                  <a:lnTo>
                    <a:pt x="521" y="1031"/>
                  </a:lnTo>
                  <a:lnTo>
                    <a:pt x="504" y="1044"/>
                  </a:lnTo>
                  <a:lnTo>
                    <a:pt x="496" y="1049"/>
                  </a:lnTo>
                  <a:lnTo>
                    <a:pt x="481" y="1066"/>
                  </a:lnTo>
                  <a:lnTo>
                    <a:pt x="476" y="1074"/>
                  </a:lnTo>
                  <a:lnTo>
                    <a:pt x="468" y="1083"/>
                  </a:lnTo>
                  <a:lnTo>
                    <a:pt x="466" y="1087"/>
                  </a:lnTo>
                  <a:lnTo>
                    <a:pt x="464" y="1091"/>
                  </a:lnTo>
                  <a:lnTo>
                    <a:pt x="464" y="1093"/>
                  </a:lnTo>
                  <a:lnTo>
                    <a:pt x="466" y="1095"/>
                  </a:lnTo>
                  <a:lnTo>
                    <a:pt x="468" y="1093"/>
                  </a:lnTo>
                  <a:lnTo>
                    <a:pt x="476" y="1093"/>
                  </a:lnTo>
                  <a:lnTo>
                    <a:pt x="477" y="1093"/>
                  </a:lnTo>
                  <a:lnTo>
                    <a:pt x="481" y="1093"/>
                  </a:lnTo>
                  <a:lnTo>
                    <a:pt x="483" y="1095"/>
                  </a:lnTo>
                  <a:lnTo>
                    <a:pt x="485" y="1095"/>
                  </a:lnTo>
                  <a:lnTo>
                    <a:pt x="487" y="1096"/>
                  </a:lnTo>
                  <a:lnTo>
                    <a:pt x="489" y="1100"/>
                  </a:lnTo>
                  <a:lnTo>
                    <a:pt x="493" y="1102"/>
                  </a:lnTo>
                  <a:lnTo>
                    <a:pt x="494" y="1106"/>
                  </a:lnTo>
                  <a:lnTo>
                    <a:pt x="515" y="1127"/>
                  </a:lnTo>
                  <a:lnTo>
                    <a:pt x="523" y="1128"/>
                  </a:lnTo>
                  <a:lnTo>
                    <a:pt x="540" y="1134"/>
                  </a:lnTo>
                  <a:lnTo>
                    <a:pt x="549" y="1138"/>
                  </a:lnTo>
                  <a:lnTo>
                    <a:pt x="556" y="1142"/>
                  </a:lnTo>
                  <a:lnTo>
                    <a:pt x="560" y="1144"/>
                  </a:lnTo>
                  <a:lnTo>
                    <a:pt x="564" y="1147"/>
                  </a:lnTo>
                  <a:lnTo>
                    <a:pt x="566" y="1149"/>
                  </a:lnTo>
                  <a:lnTo>
                    <a:pt x="568" y="1151"/>
                  </a:lnTo>
                  <a:lnTo>
                    <a:pt x="598" y="1185"/>
                  </a:lnTo>
                  <a:lnTo>
                    <a:pt x="609" y="1194"/>
                  </a:lnTo>
                  <a:lnTo>
                    <a:pt x="624" y="117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8" name="Freeform 581"/>
            <p:cNvSpPr>
              <a:spLocks/>
            </p:cNvSpPr>
            <p:nvPr/>
          </p:nvSpPr>
          <p:spPr bwMode="auto">
            <a:xfrm>
              <a:off x="4650" y="2795"/>
              <a:ext cx="593" cy="479"/>
            </a:xfrm>
            <a:custGeom>
              <a:avLst/>
              <a:gdLst>
                <a:gd name="T0" fmla="*/ 48 w 1145"/>
                <a:gd name="T1" fmla="*/ 28 h 1194"/>
                <a:gd name="T2" fmla="*/ 53 w 1145"/>
                <a:gd name="T3" fmla="*/ 24 h 1194"/>
                <a:gd name="T4" fmla="*/ 61 w 1145"/>
                <a:gd name="T5" fmla="*/ 22 h 1194"/>
                <a:gd name="T6" fmla="*/ 68 w 1145"/>
                <a:gd name="T7" fmla="*/ 21 h 1194"/>
                <a:gd name="T8" fmla="*/ 71 w 1145"/>
                <a:gd name="T9" fmla="*/ 19 h 1194"/>
                <a:gd name="T10" fmla="*/ 80 w 1145"/>
                <a:gd name="T11" fmla="*/ 12 h 1194"/>
                <a:gd name="T12" fmla="*/ 82 w 1145"/>
                <a:gd name="T13" fmla="*/ 10 h 1194"/>
                <a:gd name="T14" fmla="*/ 82 w 1145"/>
                <a:gd name="T15" fmla="*/ 8 h 1194"/>
                <a:gd name="T16" fmla="*/ 79 w 1145"/>
                <a:gd name="T17" fmla="*/ 7 h 1194"/>
                <a:gd name="T18" fmla="*/ 72 w 1145"/>
                <a:gd name="T19" fmla="*/ 6 h 1194"/>
                <a:gd name="T20" fmla="*/ 60 w 1145"/>
                <a:gd name="T21" fmla="*/ 5 h 1194"/>
                <a:gd name="T22" fmla="*/ 59 w 1145"/>
                <a:gd name="T23" fmla="*/ 4 h 1194"/>
                <a:gd name="T24" fmla="*/ 55 w 1145"/>
                <a:gd name="T25" fmla="*/ 4 h 1194"/>
                <a:gd name="T26" fmla="*/ 47 w 1145"/>
                <a:gd name="T27" fmla="*/ 5 h 1194"/>
                <a:gd name="T28" fmla="*/ 43 w 1145"/>
                <a:gd name="T29" fmla="*/ 5 h 1194"/>
                <a:gd name="T30" fmla="*/ 46 w 1145"/>
                <a:gd name="T31" fmla="*/ 4 h 1194"/>
                <a:gd name="T32" fmla="*/ 50 w 1145"/>
                <a:gd name="T33" fmla="*/ 3 h 1194"/>
                <a:gd name="T34" fmla="*/ 48 w 1145"/>
                <a:gd name="T35" fmla="*/ 1 h 1194"/>
                <a:gd name="T36" fmla="*/ 42 w 1145"/>
                <a:gd name="T37" fmla="*/ 0 h 1194"/>
                <a:gd name="T38" fmla="*/ 41 w 1145"/>
                <a:gd name="T39" fmla="*/ 1 h 1194"/>
                <a:gd name="T40" fmla="*/ 40 w 1145"/>
                <a:gd name="T41" fmla="*/ 1 h 1194"/>
                <a:gd name="T42" fmla="*/ 38 w 1145"/>
                <a:gd name="T43" fmla="*/ 1 h 1194"/>
                <a:gd name="T44" fmla="*/ 36 w 1145"/>
                <a:gd name="T45" fmla="*/ 1 h 1194"/>
                <a:gd name="T46" fmla="*/ 32 w 1145"/>
                <a:gd name="T47" fmla="*/ 2 h 1194"/>
                <a:gd name="T48" fmla="*/ 28 w 1145"/>
                <a:gd name="T49" fmla="*/ 1 h 1194"/>
                <a:gd name="T50" fmla="*/ 27 w 1145"/>
                <a:gd name="T51" fmla="*/ 0 h 1194"/>
                <a:gd name="T52" fmla="*/ 21 w 1145"/>
                <a:gd name="T53" fmla="*/ 1 h 1194"/>
                <a:gd name="T54" fmla="*/ 19 w 1145"/>
                <a:gd name="T55" fmla="*/ 1 h 1194"/>
                <a:gd name="T56" fmla="*/ 19 w 1145"/>
                <a:gd name="T57" fmla="*/ 1 h 1194"/>
                <a:gd name="T58" fmla="*/ 20 w 1145"/>
                <a:gd name="T59" fmla="*/ 2 h 1194"/>
                <a:gd name="T60" fmla="*/ 12 w 1145"/>
                <a:gd name="T61" fmla="*/ 2 h 1194"/>
                <a:gd name="T62" fmla="*/ 9 w 1145"/>
                <a:gd name="T63" fmla="*/ 3 h 1194"/>
                <a:gd name="T64" fmla="*/ 9 w 1145"/>
                <a:gd name="T65" fmla="*/ 4 h 1194"/>
                <a:gd name="T66" fmla="*/ 7 w 1145"/>
                <a:gd name="T67" fmla="*/ 7 h 1194"/>
                <a:gd name="T68" fmla="*/ 4 w 1145"/>
                <a:gd name="T69" fmla="*/ 7 h 1194"/>
                <a:gd name="T70" fmla="*/ 2 w 1145"/>
                <a:gd name="T71" fmla="*/ 8 h 1194"/>
                <a:gd name="T72" fmla="*/ 0 w 1145"/>
                <a:gd name="T73" fmla="*/ 10 h 1194"/>
                <a:gd name="T74" fmla="*/ 1 w 1145"/>
                <a:gd name="T75" fmla="*/ 11 h 1194"/>
                <a:gd name="T76" fmla="*/ 3 w 1145"/>
                <a:gd name="T77" fmla="*/ 11 h 1194"/>
                <a:gd name="T78" fmla="*/ 5 w 1145"/>
                <a:gd name="T79" fmla="*/ 11 h 1194"/>
                <a:gd name="T80" fmla="*/ 7 w 1145"/>
                <a:gd name="T81" fmla="*/ 12 h 1194"/>
                <a:gd name="T82" fmla="*/ 12 w 1145"/>
                <a:gd name="T83" fmla="*/ 12 h 1194"/>
                <a:gd name="T84" fmla="*/ 15 w 1145"/>
                <a:gd name="T85" fmla="*/ 11 h 1194"/>
                <a:gd name="T86" fmla="*/ 16 w 1145"/>
                <a:gd name="T87" fmla="*/ 11 h 1194"/>
                <a:gd name="T88" fmla="*/ 18 w 1145"/>
                <a:gd name="T89" fmla="*/ 11 h 1194"/>
                <a:gd name="T90" fmla="*/ 19 w 1145"/>
                <a:gd name="T91" fmla="*/ 13 h 1194"/>
                <a:gd name="T92" fmla="*/ 24 w 1145"/>
                <a:gd name="T93" fmla="*/ 14 h 1194"/>
                <a:gd name="T94" fmla="*/ 27 w 1145"/>
                <a:gd name="T95" fmla="*/ 15 h 1194"/>
                <a:gd name="T96" fmla="*/ 32 w 1145"/>
                <a:gd name="T97" fmla="*/ 16 h 1194"/>
                <a:gd name="T98" fmla="*/ 33 w 1145"/>
                <a:gd name="T99" fmla="*/ 17 h 1194"/>
                <a:gd name="T100" fmla="*/ 33 w 1145"/>
                <a:gd name="T101" fmla="*/ 19 h 1194"/>
                <a:gd name="T102" fmla="*/ 33 w 1145"/>
                <a:gd name="T103" fmla="*/ 20 h 1194"/>
                <a:gd name="T104" fmla="*/ 37 w 1145"/>
                <a:gd name="T105" fmla="*/ 23 h 1194"/>
                <a:gd name="T106" fmla="*/ 39 w 1145"/>
                <a:gd name="T107" fmla="*/ 24 h 1194"/>
                <a:gd name="T108" fmla="*/ 41 w 1145"/>
                <a:gd name="T109" fmla="*/ 24 h 1194"/>
                <a:gd name="T110" fmla="*/ 42 w 1145"/>
                <a:gd name="T111" fmla="*/ 25 h 1194"/>
                <a:gd name="T112" fmla="*/ 34 w 1145"/>
                <a:gd name="T113" fmla="*/ 28 h 1194"/>
                <a:gd name="T114" fmla="*/ 35 w 1145"/>
                <a:gd name="T115" fmla="*/ 28 h 1194"/>
                <a:gd name="T116" fmla="*/ 40 w 1145"/>
                <a:gd name="T117" fmla="*/ 30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45"/>
                <a:gd name="T178" fmla="*/ 0 h 1194"/>
                <a:gd name="T179" fmla="*/ 1145 w 1145"/>
                <a:gd name="T180" fmla="*/ 1194 h 11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45" h="1194">
                  <a:moveTo>
                    <a:pt x="624" y="1174"/>
                  </a:moveTo>
                  <a:lnTo>
                    <a:pt x="626" y="1168"/>
                  </a:lnTo>
                  <a:lnTo>
                    <a:pt x="628" y="1164"/>
                  </a:lnTo>
                  <a:lnTo>
                    <a:pt x="632" y="1159"/>
                  </a:lnTo>
                  <a:lnTo>
                    <a:pt x="634" y="1153"/>
                  </a:lnTo>
                  <a:lnTo>
                    <a:pt x="635" y="1151"/>
                  </a:lnTo>
                  <a:lnTo>
                    <a:pt x="641" y="1140"/>
                  </a:lnTo>
                  <a:lnTo>
                    <a:pt x="651" y="1125"/>
                  </a:lnTo>
                  <a:lnTo>
                    <a:pt x="664" y="1102"/>
                  </a:lnTo>
                  <a:lnTo>
                    <a:pt x="669" y="1089"/>
                  </a:lnTo>
                  <a:lnTo>
                    <a:pt x="677" y="1074"/>
                  </a:lnTo>
                  <a:lnTo>
                    <a:pt x="684" y="1059"/>
                  </a:lnTo>
                  <a:lnTo>
                    <a:pt x="692" y="1042"/>
                  </a:lnTo>
                  <a:lnTo>
                    <a:pt x="699" y="1023"/>
                  </a:lnTo>
                  <a:lnTo>
                    <a:pt x="709" y="1002"/>
                  </a:lnTo>
                  <a:lnTo>
                    <a:pt x="716" y="982"/>
                  </a:lnTo>
                  <a:lnTo>
                    <a:pt x="724" y="959"/>
                  </a:lnTo>
                  <a:lnTo>
                    <a:pt x="726" y="955"/>
                  </a:lnTo>
                  <a:lnTo>
                    <a:pt x="730" y="952"/>
                  </a:lnTo>
                  <a:lnTo>
                    <a:pt x="733" y="946"/>
                  </a:lnTo>
                  <a:lnTo>
                    <a:pt x="739" y="938"/>
                  </a:lnTo>
                  <a:lnTo>
                    <a:pt x="748" y="931"/>
                  </a:lnTo>
                  <a:lnTo>
                    <a:pt x="756" y="923"/>
                  </a:lnTo>
                  <a:lnTo>
                    <a:pt x="767" y="914"/>
                  </a:lnTo>
                  <a:lnTo>
                    <a:pt x="777" y="907"/>
                  </a:lnTo>
                  <a:lnTo>
                    <a:pt x="790" y="897"/>
                  </a:lnTo>
                  <a:lnTo>
                    <a:pt x="803" y="888"/>
                  </a:lnTo>
                  <a:lnTo>
                    <a:pt x="818" y="878"/>
                  </a:lnTo>
                  <a:lnTo>
                    <a:pt x="831" y="871"/>
                  </a:lnTo>
                  <a:lnTo>
                    <a:pt x="846" y="863"/>
                  </a:lnTo>
                  <a:lnTo>
                    <a:pt x="863" y="858"/>
                  </a:lnTo>
                  <a:lnTo>
                    <a:pt x="871" y="854"/>
                  </a:lnTo>
                  <a:lnTo>
                    <a:pt x="878" y="852"/>
                  </a:lnTo>
                  <a:lnTo>
                    <a:pt x="888" y="850"/>
                  </a:lnTo>
                  <a:lnTo>
                    <a:pt x="895" y="846"/>
                  </a:lnTo>
                  <a:lnTo>
                    <a:pt x="901" y="844"/>
                  </a:lnTo>
                  <a:lnTo>
                    <a:pt x="916" y="837"/>
                  </a:lnTo>
                  <a:lnTo>
                    <a:pt x="925" y="829"/>
                  </a:lnTo>
                  <a:lnTo>
                    <a:pt x="935" y="822"/>
                  </a:lnTo>
                  <a:lnTo>
                    <a:pt x="942" y="816"/>
                  </a:lnTo>
                  <a:lnTo>
                    <a:pt x="948" y="811"/>
                  </a:lnTo>
                  <a:lnTo>
                    <a:pt x="951" y="805"/>
                  </a:lnTo>
                  <a:lnTo>
                    <a:pt x="959" y="799"/>
                  </a:lnTo>
                  <a:lnTo>
                    <a:pt x="965" y="792"/>
                  </a:lnTo>
                  <a:lnTo>
                    <a:pt x="970" y="782"/>
                  </a:lnTo>
                  <a:lnTo>
                    <a:pt x="976" y="775"/>
                  </a:lnTo>
                  <a:lnTo>
                    <a:pt x="982" y="765"/>
                  </a:lnTo>
                  <a:lnTo>
                    <a:pt x="987" y="754"/>
                  </a:lnTo>
                  <a:lnTo>
                    <a:pt x="991" y="745"/>
                  </a:lnTo>
                  <a:lnTo>
                    <a:pt x="997" y="733"/>
                  </a:lnTo>
                  <a:lnTo>
                    <a:pt x="1000" y="720"/>
                  </a:lnTo>
                  <a:lnTo>
                    <a:pt x="1004" y="707"/>
                  </a:lnTo>
                  <a:lnTo>
                    <a:pt x="1008" y="694"/>
                  </a:lnTo>
                  <a:lnTo>
                    <a:pt x="1012" y="679"/>
                  </a:lnTo>
                  <a:lnTo>
                    <a:pt x="1014" y="664"/>
                  </a:lnTo>
                  <a:lnTo>
                    <a:pt x="1017" y="647"/>
                  </a:lnTo>
                  <a:lnTo>
                    <a:pt x="1017" y="630"/>
                  </a:lnTo>
                  <a:lnTo>
                    <a:pt x="1019" y="613"/>
                  </a:lnTo>
                  <a:lnTo>
                    <a:pt x="1019" y="594"/>
                  </a:lnTo>
                  <a:lnTo>
                    <a:pt x="1106" y="453"/>
                  </a:lnTo>
                  <a:lnTo>
                    <a:pt x="1108" y="451"/>
                  </a:lnTo>
                  <a:lnTo>
                    <a:pt x="1111" y="446"/>
                  </a:lnTo>
                  <a:lnTo>
                    <a:pt x="1117" y="438"/>
                  </a:lnTo>
                  <a:lnTo>
                    <a:pt x="1125" y="427"/>
                  </a:lnTo>
                  <a:lnTo>
                    <a:pt x="1128" y="421"/>
                  </a:lnTo>
                  <a:lnTo>
                    <a:pt x="1132" y="414"/>
                  </a:lnTo>
                  <a:lnTo>
                    <a:pt x="1136" y="406"/>
                  </a:lnTo>
                  <a:lnTo>
                    <a:pt x="1138" y="397"/>
                  </a:lnTo>
                  <a:lnTo>
                    <a:pt x="1140" y="387"/>
                  </a:lnTo>
                  <a:lnTo>
                    <a:pt x="1141" y="378"/>
                  </a:lnTo>
                  <a:lnTo>
                    <a:pt x="1143" y="369"/>
                  </a:lnTo>
                  <a:lnTo>
                    <a:pt x="1141" y="357"/>
                  </a:lnTo>
                  <a:lnTo>
                    <a:pt x="1143" y="355"/>
                  </a:lnTo>
                  <a:lnTo>
                    <a:pt x="1145" y="348"/>
                  </a:lnTo>
                  <a:lnTo>
                    <a:pt x="1145" y="342"/>
                  </a:lnTo>
                  <a:lnTo>
                    <a:pt x="1145" y="337"/>
                  </a:lnTo>
                  <a:lnTo>
                    <a:pt x="1145" y="331"/>
                  </a:lnTo>
                  <a:lnTo>
                    <a:pt x="1143" y="325"/>
                  </a:lnTo>
                  <a:lnTo>
                    <a:pt x="1141" y="318"/>
                  </a:lnTo>
                  <a:lnTo>
                    <a:pt x="1138" y="312"/>
                  </a:lnTo>
                  <a:lnTo>
                    <a:pt x="1136" y="307"/>
                  </a:lnTo>
                  <a:lnTo>
                    <a:pt x="1132" y="305"/>
                  </a:lnTo>
                  <a:lnTo>
                    <a:pt x="1130" y="301"/>
                  </a:lnTo>
                  <a:lnTo>
                    <a:pt x="1126" y="297"/>
                  </a:lnTo>
                  <a:lnTo>
                    <a:pt x="1123" y="295"/>
                  </a:lnTo>
                  <a:lnTo>
                    <a:pt x="1117" y="293"/>
                  </a:lnTo>
                  <a:lnTo>
                    <a:pt x="1113" y="290"/>
                  </a:lnTo>
                  <a:lnTo>
                    <a:pt x="1108" y="286"/>
                  </a:lnTo>
                  <a:lnTo>
                    <a:pt x="1102" y="284"/>
                  </a:lnTo>
                  <a:lnTo>
                    <a:pt x="1094" y="282"/>
                  </a:lnTo>
                  <a:lnTo>
                    <a:pt x="1089" y="280"/>
                  </a:lnTo>
                  <a:lnTo>
                    <a:pt x="1081" y="278"/>
                  </a:lnTo>
                  <a:lnTo>
                    <a:pt x="1077" y="276"/>
                  </a:lnTo>
                  <a:lnTo>
                    <a:pt x="1070" y="271"/>
                  </a:lnTo>
                  <a:lnTo>
                    <a:pt x="1057" y="261"/>
                  </a:lnTo>
                  <a:lnTo>
                    <a:pt x="1042" y="252"/>
                  </a:lnTo>
                  <a:lnTo>
                    <a:pt x="1032" y="248"/>
                  </a:lnTo>
                  <a:lnTo>
                    <a:pt x="1023" y="243"/>
                  </a:lnTo>
                  <a:lnTo>
                    <a:pt x="1014" y="239"/>
                  </a:lnTo>
                  <a:lnTo>
                    <a:pt x="1004" y="235"/>
                  </a:lnTo>
                  <a:lnTo>
                    <a:pt x="995" y="231"/>
                  </a:lnTo>
                  <a:lnTo>
                    <a:pt x="985" y="229"/>
                  </a:lnTo>
                  <a:lnTo>
                    <a:pt x="974" y="229"/>
                  </a:lnTo>
                  <a:lnTo>
                    <a:pt x="965" y="229"/>
                  </a:lnTo>
                  <a:lnTo>
                    <a:pt x="856" y="196"/>
                  </a:lnTo>
                  <a:lnTo>
                    <a:pt x="852" y="196"/>
                  </a:lnTo>
                  <a:lnTo>
                    <a:pt x="848" y="194"/>
                  </a:lnTo>
                  <a:lnTo>
                    <a:pt x="846" y="194"/>
                  </a:lnTo>
                  <a:lnTo>
                    <a:pt x="842" y="196"/>
                  </a:lnTo>
                  <a:lnTo>
                    <a:pt x="837" y="197"/>
                  </a:lnTo>
                  <a:lnTo>
                    <a:pt x="829" y="199"/>
                  </a:lnTo>
                  <a:lnTo>
                    <a:pt x="820" y="203"/>
                  </a:lnTo>
                  <a:lnTo>
                    <a:pt x="816" y="207"/>
                  </a:lnTo>
                  <a:lnTo>
                    <a:pt x="818" y="201"/>
                  </a:lnTo>
                  <a:lnTo>
                    <a:pt x="820" y="196"/>
                  </a:lnTo>
                  <a:lnTo>
                    <a:pt x="822" y="190"/>
                  </a:lnTo>
                  <a:lnTo>
                    <a:pt x="822" y="184"/>
                  </a:lnTo>
                  <a:lnTo>
                    <a:pt x="824" y="175"/>
                  </a:lnTo>
                  <a:lnTo>
                    <a:pt x="825" y="171"/>
                  </a:lnTo>
                  <a:lnTo>
                    <a:pt x="825" y="167"/>
                  </a:lnTo>
                  <a:lnTo>
                    <a:pt x="824" y="165"/>
                  </a:lnTo>
                  <a:lnTo>
                    <a:pt x="822" y="164"/>
                  </a:lnTo>
                  <a:lnTo>
                    <a:pt x="820" y="162"/>
                  </a:lnTo>
                  <a:lnTo>
                    <a:pt x="818" y="160"/>
                  </a:lnTo>
                  <a:lnTo>
                    <a:pt x="814" y="160"/>
                  </a:lnTo>
                  <a:lnTo>
                    <a:pt x="810" y="160"/>
                  </a:lnTo>
                  <a:lnTo>
                    <a:pt x="807" y="160"/>
                  </a:lnTo>
                  <a:lnTo>
                    <a:pt x="795" y="160"/>
                  </a:lnTo>
                  <a:lnTo>
                    <a:pt x="790" y="160"/>
                  </a:lnTo>
                  <a:lnTo>
                    <a:pt x="771" y="158"/>
                  </a:lnTo>
                  <a:lnTo>
                    <a:pt x="750" y="154"/>
                  </a:lnTo>
                  <a:lnTo>
                    <a:pt x="731" y="150"/>
                  </a:lnTo>
                  <a:lnTo>
                    <a:pt x="724" y="150"/>
                  </a:lnTo>
                  <a:lnTo>
                    <a:pt x="713" y="152"/>
                  </a:lnTo>
                  <a:lnTo>
                    <a:pt x="701" y="158"/>
                  </a:lnTo>
                  <a:lnTo>
                    <a:pt x="690" y="162"/>
                  </a:lnTo>
                  <a:lnTo>
                    <a:pt x="679" y="165"/>
                  </a:lnTo>
                  <a:lnTo>
                    <a:pt x="664" y="175"/>
                  </a:lnTo>
                  <a:lnTo>
                    <a:pt x="658" y="179"/>
                  </a:lnTo>
                  <a:lnTo>
                    <a:pt x="652" y="182"/>
                  </a:lnTo>
                  <a:lnTo>
                    <a:pt x="647" y="188"/>
                  </a:lnTo>
                  <a:lnTo>
                    <a:pt x="641" y="192"/>
                  </a:lnTo>
                  <a:lnTo>
                    <a:pt x="635" y="196"/>
                  </a:lnTo>
                  <a:lnTo>
                    <a:pt x="630" y="199"/>
                  </a:lnTo>
                  <a:lnTo>
                    <a:pt x="626" y="201"/>
                  </a:lnTo>
                  <a:lnTo>
                    <a:pt x="620" y="203"/>
                  </a:lnTo>
                  <a:lnTo>
                    <a:pt x="617" y="203"/>
                  </a:lnTo>
                  <a:lnTo>
                    <a:pt x="609" y="207"/>
                  </a:lnTo>
                  <a:lnTo>
                    <a:pt x="603" y="207"/>
                  </a:lnTo>
                  <a:lnTo>
                    <a:pt x="600" y="207"/>
                  </a:lnTo>
                  <a:lnTo>
                    <a:pt x="598" y="207"/>
                  </a:lnTo>
                  <a:lnTo>
                    <a:pt x="602" y="205"/>
                  </a:lnTo>
                  <a:lnTo>
                    <a:pt x="605" y="203"/>
                  </a:lnTo>
                  <a:lnTo>
                    <a:pt x="609" y="201"/>
                  </a:lnTo>
                  <a:lnTo>
                    <a:pt x="613" y="199"/>
                  </a:lnTo>
                  <a:lnTo>
                    <a:pt x="619" y="194"/>
                  </a:lnTo>
                  <a:lnTo>
                    <a:pt x="624" y="190"/>
                  </a:lnTo>
                  <a:lnTo>
                    <a:pt x="632" y="181"/>
                  </a:lnTo>
                  <a:lnTo>
                    <a:pt x="635" y="175"/>
                  </a:lnTo>
                  <a:lnTo>
                    <a:pt x="637" y="171"/>
                  </a:lnTo>
                  <a:lnTo>
                    <a:pt x="639" y="167"/>
                  </a:lnTo>
                  <a:lnTo>
                    <a:pt x="641" y="164"/>
                  </a:lnTo>
                  <a:lnTo>
                    <a:pt x="645" y="160"/>
                  </a:lnTo>
                  <a:lnTo>
                    <a:pt x="652" y="154"/>
                  </a:lnTo>
                  <a:lnTo>
                    <a:pt x="660" y="147"/>
                  </a:lnTo>
                  <a:lnTo>
                    <a:pt x="673" y="137"/>
                  </a:lnTo>
                  <a:lnTo>
                    <a:pt x="679" y="132"/>
                  </a:lnTo>
                  <a:lnTo>
                    <a:pt x="682" y="126"/>
                  </a:lnTo>
                  <a:lnTo>
                    <a:pt x="686" y="120"/>
                  </a:lnTo>
                  <a:lnTo>
                    <a:pt x="690" y="113"/>
                  </a:lnTo>
                  <a:lnTo>
                    <a:pt x="692" y="107"/>
                  </a:lnTo>
                  <a:lnTo>
                    <a:pt x="692" y="100"/>
                  </a:lnTo>
                  <a:lnTo>
                    <a:pt x="692" y="96"/>
                  </a:lnTo>
                  <a:lnTo>
                    <a:pt x="692" y="90"/>
                  </a:lnTo>
                  <a:lnTo>
                    <a:pt x="690" y="85"/>
                  </a:lnTo>
                  <a:lnTo>
                    <a:pt x="686" y="79"/>
                  </a:lnTo>
                  <a:lnTo>
                    <a:pt x="684" y="75"/>
                  </a:lnTo>
                  <a:lnTo>
                    <a:pt x="679" y="64"/>
                  </a:lnTo>
                  <a:lnTo>
                    <a:pt x="671" y="54"/>
                  </a:lnTo>
                  <a:lnTo>
                    <a:pt x="664" y="45"/>
                  </a:lnTo>
                  <a:lnTo>
                    <a:pt x="656" y="38"/>
                  </a:lnTo>
                  <a:lnTo>
                    <a:pt x="647" y="28"/>
                  </a:lnTo>
                  <a:lnTo>
                    <a:pt x="637" y="21"/>
                  </a:lnTo>
                  <a:lnTo>
                    <a:pt x="630" y="15"/>
                  </a:lnTo>
                  <a:lnTo>
                    <a:pt x="624" y="9"/>
                  </a:lnTo>
                  <a:lnTo>
                    <a:pt x="617" y="4"/>
                  </a:lnTo>
                  <a:lnTo>
                    <a:pt x="609" y="0"/>
                  </a:lnTo>
                  <a:lnTo>
                    <a:pt x="605" y="0"/>
                  </a:lnTo>
                  <a:lnTo>
                    <a:pt x="596" y="11"/>
                  </a:lnTo>
                  <a:lnTo>
                    <a:pt x="592" y="13"/>
                  </a:lnTo>
                  <a:lnTo>
                    <a:pt x="590" y="17"/>
                  </a:lnTo>
                  <a:lnTo>
                    <a:pt x="587" y="19"/>
                  </a:lnTo>
                  <a:lnTo>
                    <a:pt x="583" y="21"/>
                  </a:lnTo>
                  <a:lnTo>
                    <a:pt x="581" y="21"/>
                  </a:lnTo>
                  <a:lnTo>
                    <a:pt x="579" y="24"/>
                  </a:lnTo>
                  <a:lnTo>
                    <a:pt x="577" y="26"/>
                  </a:lnTo>
                  <a:lnTo>
                    <a:pt x="575" y="30"/>
                  </a:lnTo>
                  <a:lnTo>
                    <a:pt x="572" y="38"/>
                  </a:lnTo>
                  <a:lnTo>
                    <a:pt x="570" y="43"/>
                  </a:lnTo>
                  <a:lnTo>
                    <a:pt x="570" y="45"/>
                  </a:lnTo>
                  <a:lnTo>
                    <a:pt x="568" y="47"/>
                  </a:lnTo>
                  <a:lnTo>
                    <a:pt x="566" y="49"/>
                  </a:lnTo>
                  <a:lnTo>
                    <a:pt x="566" y="51"/>
                  </a:lnTo>
                  <a:lnTo>
                    <a:pt x="562" y="51"/>
                  </a:lnTo>
                  <a:lnTo>
                    <a:pt x="560" y="53"/>
                  </a:lnTo>
                  <a:lnTo>
                    <a:pt x="558" y="53"/>
                  </a:lnTo>
                  <a:lnTo>
                    <a:pt x="556" y="53"/>
                  </a:lnTo>
                  <a:lnTo>
                    <a:pt x="553" y="51"/>
                  </a:lnTo>
                  <a:lnTo>
                    <a:pt x="545" y="47"/>
                  </a:lnTo>
                  <a:lnTo>
                    <a:pt x="541" y="47"/>
                  </a:lnTo>
                  <a:lnTo>
                    <a:pt x="536" y="49"/>
                  </a:lnTo>
                  <a:lnTo>
                    <a:pt x="532" y="47"/>
                  </a:lnTo>
                  <a:lnTo>
                    <a:pt x="530" y="47"/>
                  </a:lnTo>
                  <a:lnTo>
                    <a:pt x="528" y="47"/>
                  </a:lnTo>
                  <a:lnTo>
                    <a:pt x="526" y="47"/>
                  </a:lnTo>
                  <a:lnTo>
                    <a:pt x="524" y="49"/>
                  </a:lnTo>
                  <a:lnTo>
                    <a:pt x="523" y="51"/>
                  </a:lnTo>
                  <a:lnTo>
                    <a:pt x="521" y="53"/>
                  </a:lnTo>
                  <a:lnTo>
                    <a:pt x="513" y="53"/>
                  </a:lnTo>
                  <a:lnTo>
                    <a:pt x="509" y="51"/>
                  </a:lnTo>
                  <a:lnTo>
                    <a:pt x="508" y="53"/>
                  </a:lnTo>
                  <a:lnTo>
                    <a:pt x="506" y="53"/>
                  </a:lnTo>
                  <a:lnTo>
                    <a:pt x="504" y="51"/>
                  </a:lnTo>
                  <a:lnTo>
                    <a:pt x="502" y="51"/>
                  </a:lnTo>
                  <a:lnTo>
                    <a:pt x="500" y="49"/>
                  </a:lnTo>
                  <a:lnTo>
                    <a:pt x="496" y="45"/>
                  </a:lnTo>
                  <a:lnTo>
                    <a:pt x="491" y="47"/>
                  </a:lnTo>
                  <a:lnTo>
                    <a:pt x="481" y="51"/>
                  </a:lnTo>
                  <a:lnTo>
                    <a:pt x="470" y="49"/>
                  </a:lnTo>
                  <a:lnTo>
                    <a:pt x="468" y="54"/>
                  </a:lnTo>
                  <a:lnTo>
                    <a:pt x="470" y="60"/>
                  </a:lnTo>
                  <a:lnTo>
                    <a:pt x="466" y="58"/>
                  </a:lnTo>
                  <a:lnTo>
                    <a:pt x="459" y="56"/>
                  </a:lnTo>
                  <a:lnTo>
                    <a:pt x="453" y="56"/>
                  </a:lnTo>
                  <a:lnTo>
                    <a:pt x="449" y="56"/>
                  </a:lnTo>
                  <a:lnTo>
                    <a:pt x="442" y="56"/>
                  </a:lnTo>
                  <a:lnTo>
                    <a:pt x="436" y="56"/>
                  </a:lnTo>
                  <a:lnTo>
                    <a:pt x="417" y="62"/>
                  </a:lnTo>
                  <a:lnTo>
                    <a:pt x="412" y="62"/>
                  </a:lnTo>
                  <a:lnTo>
                    <a:pt x="398" y="66"/>
                  </a:lnTo>
                  <a:lnTo>
                    <a:pt x="397" y="64"/>
                  </a:lnTo>
                  <a:lnTo>
                    <a:pt x="397" y="62"/>
                  </a:lnTo>
                  <a:lnTo>
                    <a:pt x="395" y="58"/>
                  </a:lnTo>
                  <a:lnTo>
                    <a:pt x="395" y="54"/>
                  </a:lnTo>
                  <a:lnTo>
                    <a:pt x="395" y="49"/>
                  </a:lnTo>
                  <a:lnTo>
                    <a:pt x="397" y="41"/>
                  </a:lnTo>
                  <a:lnTo>
                    <a:pt x="397" y="38"/>
                  </a:lnTo>
                  <a:lnTo>
                    <a:pt x="397" y="28"/>
                  </a:lnTo>
                  <a:lnTo>
                    <a:pt x="397" y="23"/>
                  </a:lnTo>
                  <a:lnTo>
                    <a:pt x="397" y="17"/>
                  </a:lnTo>
                  <a:lnTo>
                    <a:pt x="395" y="15"/>
                  </a:lnTo>
                  <a:lnTo>
                    <a:pt x="395" y="11"/>
                  </a:lnTo>
                  <a:lnTo>
                    <a:pt x="393" y="9"/>
                  </a:lnTo>
                  <a:lnTo>
                    <a:pt x="391" y="7"/>
                  </a:lnTo>
                  <a:lnTo>
                    <a:pt x="380" y="6"/>
                  </a:lnTo>
                  <a:lnTo>
                    <a:pt x="380" y="7"/>
                  </a:lnTo>
                  <a:lnTo>
                    <a:pt x="380" y="9"/>
                  </a:lnTo>
                  <a:lnTo>
                    <a:pt x="378" y="11"/>
                  </a:lnTo>
                  <a:lnTo>
                    <a:pt x="378" y="13"/>
                  </a:lnTo>
                  <a:lnTo>
                    <a:pt x="374" y="15"/>
                  </a:lnTo>
                  <a:lnTo>
                    <a:pt x="372" y="17"/>
                  </a:lnTo>
                  <a:lnTo>
                    <a:pt x="357" y="15"/>
                  </a:lnTo>
                  <a:lnTo>
                    <a:pt x="338" y="23"/>
                  </a:lnTo>
                  <a:lnTo>
                    <a:pt x="336" y="32"/>
                  </a:lnTo>
                  <a:lnTo>
                    <a:pt x="304" y="34"/>
                  </a:lnTo>
                  <a:lnTo>
                    <a:pt x="299" y="23"/>
                  </a:lnTo>
                  <a:lnTo>
                    <a:pt x="291" y="23"/>
                  </a:lnTo>
                  <a:lnTo>
                    <a:pt x="278" y="19"/>
                  </a:lnTo>
                  <a:lnTo>
                    <a:pt x="269" y="17"/>
                  </a:lnTo>
                  <a:lnTo>
                    <a:pt x="263" y="15"/>
                  </a:lnTo>
                  <a:lnTo>
                    <a:pt x="256" y="13"/>
                  </a:lnTo>
                  <a:lnTo>
                    <a:pt x="252" y="11"/>
                  </a:lnTo>
                  <a:lnTo>
                    <a:pt x="252" y="15"/>
                  </a:lnTo>
                  <a:lnTo>
                    <a:pt x="250" y="21"/>
                  </a:lnTo>
                  <a:lnTo>
                    <a:pt x="254" y="21"/>
                  </a:lnTo>
                  <a:lnTo>
                    <a:pt x="259" y="23"/>
                  </a:lnTo>
                  <a:lnTo>
                    <a:pt x="263" y="26"/>
                  </a:lnTo>
                  <a:lnTo>
                    <a:pt x="265" y="30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7" y="38"/>
                  </a:lnTo>
                  <a:lnTo>
                    <a:pt x="267" y="41"/>
                  </a:lnTo>
                  <a:lnTo>
                    <a:pt x="267" y="43"/>
                  </a:lnTo>
                  <a:lnTo>
                    <a:pt x="267" y="47"/>
                  </a:lnTo>
                  <a:lnTo>
                    <a:pt x="269" y="49"/>
                  </a:lnTo>
                  <a:lnTo>
                    <a:pt x="269" y="51"/>
                  </a:lnTo>
                  <a:lnTo>
                    <a:pt x="271" y="53"/>
                  </a:lnTo>
                  <a:lnTo>
                    <a:pt x="272" y="54"/>
                  </a:lnTo>
                  <a:lnTo>
                    <a:pt x="274" y="54"/>
                  </a:lnTo>
                  <a:lnTo>
                    <a:pt x="276" y="56"/>
                  </a:lnTo>
                  <a:lnTo>
                    <a:pt x="280" y="56"/>
                  </a:lnTo>
                  <a:lnTo>
                    <a:pt x="286" y="56"/>
                  </a:lnTo>
                  <a:lnTo>
                    <a:pt x="289" y="54"/>
                  </a:lnTo>
                  <a:lnTo>
                    <a:pt x="295" y="54"/>
                  </a:lnTo>
                  <a:lnTo>
                    <a:pt x="293" y="71"/>
                  </a:lnTo>
                  <a:lnTo>
                    <a:pt x="278" y="81"/>
                  </a:lnTo>
                  <a:lnTo>
                    <a:pt x="239" y="124"/>
                  </a:lnTo>
                  <a:lnTo>
                    <a:pt x="199" y="111"/>
                  </a:lnTo>
                  <a:lnTo>
                    <a:pt x="195" y="109"/>
                  </a:lnTo>
                  <a:lnTo>
                    <a:pt x="184" y="109"/>
                  </a:lnTo>
                  <a:lnTo>
                    <a:pt x="175" y="107"/>
                  </a:lnTo>
                  <a:lnTo>
                    <a:pt x="169" y="107"/>
                  </a:lnTo>
                  <a:lnTo>
                    <a:pt x="171" y="105"/>
                  </a:lnTo>
                  <a:lnTo>
                    <a:pt x="169" y="102"/>
                  </a:lnTo>
                  <a:lnTo>
                    <a:pt x="169" y="100"/>
                  </a:lnTo>
                  <a:lnTo>
                    <a:pt x="169" y="98"/>
                  </a:lnTo>
                  <a:lnTo>
                    <a:pt x="167" y="94"/>
                  </a:lnTo>
                  <a:lnTo>
                    <a:pt x="165" y="92"/>
                  </a:lnTo>
                  <a:lnTo>
                    <a:pt x="163" y="90"/>
                  </a:lnTo>
                  <a:lnTo>
                    <a:pt x="161" y="86"/>
                  </a:lnTo>
                  <a:lnTo>
                    <a:pt x="113" y="92"/>
                  </a:lnTo>
                  <a:lnTo>
                    <a:pt x="114" y="109"/>
                  </a:lnTo>
                  <a:lnTo>
                    <a:pt x="128" y="109"/>
                  </a:lnTo>
                  <a:lnTo>
                    <a:pt x="135" y="130"/>
                  </a:lnTo>
                  <a:lnTo>
                    <a:pt x="131" y="128"/>
                  </a:lnTo>
                  <a:lnTo>
                    <a:pt x="124" y="126"/>
                  </a:lnTo>
                  <a:lnTo>
                    <a:pt x="120" y="124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4" y="128"/>
                  </a:lnTo>
                  <a:lnTo>
                    <a:pt x="114" y="147"/>
                  </a:lnTo>
                  <a:lnTo>
                    <a:pt x="116" y="150"/>
                  </a:lnTo>
                  <a:lnTo>
                    <a:pt x="124" y="160"/>
                  </a:lnTo>
                  <a:lnTo>
                    <a:pt x="126" y="167"/>
                  </a:lnTo>
                  <a:lnTo>
                    <a:pt x="129" y="175"/>
                  </a:lnTo>
                  <a:lnTo>
                    <a:pt x="129" y="179"/>
                  </a:lnTo>
                  <a:lnTo>
                    <a:pt x="129" y="184"/>
                  </a:lnTo>
                  <a:lnTo>
                    <a:pt x="129" y="188"/>
                  </a:lnTo>
                  <a:lnTo>
                    <a:pt x="129" y="194"/>
                  </a:lnTo>
                  <a:lnTo>
                    <a:pt x="129" y="199"/>
                  </a:lnTo>
                  <a:lnTo>
                    <a:pt x="113" y="265"/>
                  </a:lnTo>
                  <a:lnTo>
                    <a:pt x="111" y="276"/>
                  </a:lnTo>
                  <a:lnTo>
                    <a:pt x="98" y="276"/>
                  </a:lnTo>
                  <a:lnTo>
                    <a:pt x="96" y="276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1" y="275"/>
                  </a:lnTo>
                  <a:lnTo>
                    <a:pt x="77" y="276"/>
                  </a:lnTo>
                  <a:lnTo>
                    <a:pt x="75" y="276"/>
                  </a:lnTo>
                  <a:lnTo>
                    <a:pt x="71" y="276"/>
                  </a:lnTo>
                  <a:lnTo>
                    <a:pt x="64" y="278"/>
                  </a:lnTo>
                  <a:lnTo>
                    <a:pt x="54" y="280"/>
                  </a:lnTo>
                  <a:lnTo>
                    <a:pt x="50" y="282"/>
                  </a:lnTo>
                  <a:lnTo>
                    <a:pt x="47" y="286"/>
                  </a:lnTo>
                  <a:lnTo>
                    <a:pt x="41" y="288"/>
                  </a:lnTo>
                  <a:lnTo>
                    <a:pt x="37" y="290"/>
                  </a:lnTo>
                  <a:lnTo>
                    <a:pt x="34" y="295"/>
                  </a:lnTo>
                  <a:lnTo>
                    <a:pt x="30" y="297"/>
                  </a:lnTo>
                  <a:lnTo>
                    <a:pt x="28" y="303"/>
                  </a:lnTo>
                  <a:lnTo>
                    <a:pt x="26" y="307"/>
                  </a:lnTo>
                  <a:lnTo>
                    <a:pt x="24" y="310"/>
                  </a:lnTo>
                  <a:lnTo>
                    <a:pt x="22" y="318"/>
                  </a:lnTo>
                  <a:lnTo>
                    <a:pt x="22" y="322"/>
                  </a:lnTo>
                  <a:lnTo>
                    <a:pt x="20" y="325"/>
                  </a:lnTo>
                  <a:lnTo>
                    <a:pt x="19" y="331"/>
                  </a:lnTo>
                  <a:lnTo>
                    <a:pt x="17" y="333"/>
                  </a:lnTo>
                  <a:lnTo>
                    <a:pt x="15" y="335"/>
                  </a:lnTo>
                  <a:lnTo>
                    <a:pt x="11" y="337"/>
                  </a:lnTo>
                  <a:lnTo>
                    <a:pt x="9" y="342"/>
                  </a:lnTo>
                  <a:lnTo>
                    <a:pt x="3" y="350"/>
                  </a:lnTo>
                  <a:lnTo>
                    <a:pt x="2" y="354"/>
                  </a:lnTo>
                  <a:lnTo>
                    <a:pt x="2" y="357"/>
                  </a:lnTo>
                  <a:lnTo>
                    <a:pt x="0" y="363"/>
                  </a:lnTo>
                  <a:lnTo>
                    <a:pt x="0" y="369"/>
                  </a:lnTo>
                  <a:lnTo>
                    <a:pt x="0" y="374"/>
                  </a:lnTo>
                  <a:lnTo>
                    <a:pt x="2" y="382"/>
                  </a:lnTo>
                  <a:lnTo>
                    <a:pt x="3" y="387"/>
                  </a:lnTo>
                  <a:lnTo>
                    <a:pt x="5" y="395"/>
                  </a:lnTo>
                  <a:lnTo>
                    <a:pt x="9" y="399"/>
                  </a:lnTo>
                  <a:lnTo>
                    <a:pt x="11" y="406"/>
                  </a:lnTo>
                  <a:lnTo>
                    <a:pt x="13" y="412"/>
                  </a:lnTo>
                  <a:lnTo>
                    <a:pt x="13" y="416"/>
                  </a:lnTo>
                  <a:lnTo>
                    <a:pt x="13" y="418"/>
                  </a:lnTo>
                  <a:lnTo>
                    <a:pt x="11" y="419"/>
                  </a:lnTo>
                  <a:lnTo>
                    <a:pt x="9" y="419"/>
                  </a:lnTo>
                  <a:lnTo>
                    <a:pt x="13" y="418"/>
                  </a:lnTo>
                  <a:lnTo>
                    <a:pt x="20" y="418"/>
                  </a:lnTo>
                  <a:lnTo>
                    <a:pt x="26" y="416"/>
                  </a:lnTo>
                  <a:lnTo>
                    <a:pt x="30" y="418"/>
                  </a:lnTo>
                  <a:lnTo>
                    <a:pt x="32" y="418"/>
                  </a:lnTo>
                  <a:lnTo>
                    <a:pt x="32" y="419"/>
                  </a:lnTo>
                  <a:lnTo>
                    <a:pt x="34" y="419"/>
                  </a:lnTo>
                  <a:lnTo>
                    <a:pt x="34" y="421"/>
                  </a:lnTo>
                  <a:lnTo>
                    <a:pt x="34" y="423"/>
                  </a:lnTo>
                  <a:lnTo>
                    <a:pt x="35" y="423"/>
                  </a:lnTo>
                  <a:lnTo>
                    <a:pt x="35" y="425"/>
                  </a:lnTo>
                  <a:lnTo>
                    <a:pt x="39" y="427"/>
                  </a:lnTo>
                  <a:lnTo>
                    <a:pt x="41" y="427"/>
                  </a:lnTo>
                  <a:lnTo>
                    <a:pt x="47" y="427"/>
                  </a:lnTo>
                  <a:lnTo>
                    <a:pt x="62" y="429"/>
                  </a:lnTo>
                  <a:lnTo>
                    <a:pt x="66" y="431"/>
                  </a:lnTo>
                  <a:lnTo>
                    <a:pt x="69" y="429"/>
                  </a:lnTo>
                  <a:lnTo>
                    <a:pt x="79" y="423"/>
                  </a:lnTo>
                  <a:lnTo>
                    <a:pt x="82" y="421"/>
                  </a:lnTo>
                  <a:lnTo>
                    <a:pt x="88" y="418"/>
                  </a:lnTo>
                  <a:lnTo>
                    <a:pt x="88" y="416"/>
                  </a:lnTo>
                  <a:lnTo>
                    <a:pt x="90" y="414"/>
                  </a:lnTo>
                  <a:lnTo>
                    <a:pt x="92" y="412"/>
                  </a:lnTo>
                  <a:lnTo>
                    <a:pt x="92" y="410"/>
                  </a:lnTo>
                  <a:lnTo>
                    <a:pt x="90" y="463"/>
                  </a:lnTo>
                  <a:lnTo>
                    <a:pt x="90" y="465"/>
                  </a:lnTo>
                  <a:lnTo>
                    <a:pt x="92" y="468"/>
                  </a:lnTo>
                  <a:lnTo>
                    <a:pt x="94" y="470"/>
                  </a:lnTo>
                  <a:lnTo>
                    <a:pt x="98" y="470"/>
                  </a:lnTo>
                  <a:lnTo>
                    <a:pt x="101" y="472"/>
                  </a:lnTo>
                  <a:lnTo>
                    <a:pt x="107" y="474"/>
                  </a:lnTo>
                  <a:lnTo>
                    <a:pt x="113" y="472"/>
                  </a:lnTo>
                  <a:lnTo>
                    <a:pt x="128" y="472"/>
                  </a:lnTo>
                  <a:lnTo>
                    <a:pt x="145" y="472"/>
                  </a:lnTo>
                  <a:lnTo>
                    <a:pt x="160" y="470"/>
                  </a:lnTo>
                  <a:lnTo>
                    <a:pt x="163" y="470"/>
                  </a:lnTo>
                  <a:lnTo>
                    <a:pt x="171" y="465"/>
                  </a:lnTo>
                  <a:lnTo>
                    <a:pt x="175" y="463"/>
                  </a:lnTo>
                  <a:lnTo>
                    <a:pt x="178" y="459"/>
                  </a:lnTo>
                  <a:lnTo>
                    <a:pt x="182" y="457"/>
                  </a:lnTo>
                  <a:lnTo>
                    <a:pt x="184" y="453"/>
                  </a:lnTo>
                  <a:lnTo>
                    <a:pt x="186" y="449"/>
                  </a:lnTo>
                  <a:lnTo>
                    <a:pt x="190" y="446"/>
                  </a:lnTo>
                  <a:lnTo>
                    <a:pt x="193" y="444"/>
                  </a:lnTo>
                  <a:lnTo>
                    <a:pt x="197" y="442"/>
                  </a:lnTo>
                  <a:lnTo>
                    <a:pt x="203" y="440"/>
                  </a:lnTo>
                  <a:lnTo>
                    <a:pt x="208" y="440"/>
                  </a:lnTo>
                  <a:lnTo>
                    <a:pt x="210" y="440"/>
                  </a:lnTo>
                  <a:lnTo>
                    <a:pt x="212" y="440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8" y="444"/>
                  </a:lnTo>
                  <a:lnTo>
                    <a:pt x="220" y="444"/>
                  </a:lnTo>
                  <a:lnTo>
                    <a:pt x="222" y="442"/>
                  </a:lnTo>
                  <a:lnTo>
                    <a:pt x="224" y="442"/>
                  </a:lnTo>
                  <a:lnTo>
                    <a:pt x="227" y="436"/>
                  </a:lnTo>
                  <a:lnTo>
                    <a:pt x="231" y="433"/>
                  </a:lnTo>
                  <a:lnTo>
                    <a:pt x="233" y="431"/>
                  </a:lnTo>
                  <a:lnTo>
                    <a:pt x="235" y="431"/>
                  </a:lnTo>
                  <a:lnTo>
                    <a:pt x="237" y="431"/>
                  </a:lnTo>
                  <a:lnTo>
                    <a:pt x="239" y="433"/>
                  </a:lnTo>
                  <a:lnTo>
                    <a:pt x="242" y="434"/>
                  </a:lnTo>
                  <a:lnTo>
                    <a:pt x="242" y="436"/>
                  </a:lnTo>
                  <a:lnTo>
                    <a:pt x="244" y="440"/>
                  </a:lnTo>
                  <a:lnTo>
                    <a:pt x="244" y="444"/>
                  </a:lnTo>
                  <a:lnTo>
                    <a:pt x="242" y="446"/>
                  </a:lnTo>
                  <a:lnTo>
                    <a:pt x="242" y="453"/>
                  </a:lnTo>
                  <a:lnTo>
                    <a:pt x="240" y="461"/>
                  </a:lnTo>
                  <a:lnTo>
                    <a:pt x="239" y="474"/>
                  </a:lnTo>
                  <a:lnTo>
                    <a:pt x="240" y="480"/>
                  </a:lnTo>
                  <a:lnTo>
                    <a:pt x="242" y="485"/>
                  </a:lnTo>
                  <a:lnTo>
                    <a:pt x="244" y="491"/>
                  </a:lnTo>
                  <a:lnTo>
                    <a:pt x="246" y="498"/>
                  </a:lnTo>
                  <a:lnTo>
                    <a:pt x="250" y="504"/>
                  </a:lnTo>
                  <a:lnTo>
                    <a:pt x="256" y="510"/>
                  </a:lnTo>
                  <a:lnTo>
                    <a:pt x="257" y="512"/>
                  </a:lnTo>
                  <a:lnTo>
                    <a:pt x="261" y="513"/>
                  </a:lnTo>
                  <a:lnTo>
                    <a:pt x="265" y="517"/>
                  </a:lnTo>
                  <a:lnTo>
                    <a:pt x="269" y="519"/>
                  </a:lnTo>
                  <a:lnTo>
                    <a:pt x="295" y="528"/>
                  </a:lnTo>
                  <a:lnTo>
                    <a:pt x="318" y="525"/>
                  </a:lnTo>
                  <a:lnTo>
                    <a:pt x="318" y="528"/>
                  </a:lnTo>
                  <a:lnTo>
                    <a:pt x="323" y="540"/>
                  </a:lnTo>
                  <a:lnTo>
                    <a:pt x="325" y="544"/>
                  </a:lnTo>
                  <a:lnTo>
                    <a:pt x="327" y="545"/>
                  </a:lnTo>
                  <a:lnTo>
                    <a:pt x="331" y="549"/>
                  </a:lnTo>
                  <a:lnTo>
                    <a:pt x="333" y="551"/>
                  </a:lnTo>
                  <a:lnTo>
                    <a:pt x="336" y="555"/>
                  </a:lnTo>
                  <a:lnTo>
                    <a:pt x="340" y="557"/>
                  </a:lnTo>
                  <a:lnTo>
                    <a:pt x="344" y="559"/>
                  </a:lnTo>
                  <a:lnTo>
                    <a:pt x="350" y="560"/>
                  </a:lnTo>
                  <a:lnTo>
                    <a:pt x="357" y="566"/>
                  </a:lnTo>
                  <a:lnTo>
                    <a:pt x="370" y="577"/>
                  </a:lnTo>
                  <a:lnTo>
                    <a:pt x="376" y="581"/>
                  </a:lnTo>
                  <a:lnTo>
                    <a:pt x="378" y="587"/>
                  </a:lnTo>
                  <a:lnTo>
                    <a:pt x="382" y="591"/>
                  </a:lnTo>
                  <a:lnTo>
                    <a:pt x="385" y="596"/>
                  </a:lnTo>
                  <a:lnTo>
                    <a:pt x="389" y="600"/>
                  </a:lnTo>
                  <a:lnTo>
                    <a:pt x="391" y="606"/>
                  </a:lnTo>
                  <a:lnTo>
                    <a:pt x="393" y="611"/>
                  </a:lnTo>
                  <a:lnTo>
                    <a:pt x="393" y="617"/>
                  </a:lnTo>
                  <a:lnTo>
                    <a:pt x="444" y="619"/>
                  </a:lnTo>
                  <a:lnTo>
                    <a:pt x="442" y="623"/>
                  </a:lnTo>
                  <a:lnTo>
                    <a:pt x="442" y="632"/>
                  </a:lnTo>
                  <a:lnTo>
                    <a:pt x="442" y="638"/>
                  </a:lnTo>
                  <a:lnTo>
                    <a:pt x="442" y="643"/>
                  </a:lnTo>
                  <a:lnTo>
                    <a:pt x="442" y="645"/>
                  </a:lnTo>
                  <a:lnTo>
                    <a:pt x="442" y="647"/>
                  </a:lnTo>
                  <a:lnTo>
                    <a:pt x="444" y="649"/>
                  </a:lnTo>
                  <a:lnTo>
                    <a:pt x="444" y="651"/>
                  </a:lnTo>
                  <a:lnTo>
                    <a:pt x="447" y="651"/>
                  </a:lnTo>
                  <a:lnTo>
                    <a:pt x="453" y="653"/>
                  </a:lnTo>
                  <a:lnTo>
                    <a:pt x="455" y="654"/>
                  </a:lnTo>
                  <a:lnTo>
                    <a:pt x="457" y="654"/>
                  </a:lnTo>
                  <a:lnTo>
                    <a:pt x="459" y="658"/>
                  </a:lnTo>
                  <a:lnTo>
                    <a:pt x="461" y="660"/>
                  </a:lnTo>
                  <a:lnTo>
                    <a:pt x="461" y="664"/>
                  </a:lnTo>
                  <a:lnTo>
                    <a:pt x="462" y="666"/>
                  </a:lnTo>
                  <a:lnTo>
                    <a:pt x="462" y="670"/>
                  </a:lnTo>
                  <a:lnTo>
                    <a:pt x="462" y="673"/>
                  </a:lnTo>
                  <a:lnTo>
                    <a:pt x="462" y="677"/>
                  </a:lnTo>
                  <a:lnTo>
                    <a:pt x="462" y="688"/>
                  </a:lnTo>
                  <a:lnTo>
                    <a:pt x="462" y="702"/>
                  </a:lnTo>
                  <a:lnTo>
                    <a:pt x="462" y="718"/>
                  </a:lnTo>
                  <a:lnTo>
                    <a:pt x="462" y="735"/>
                  </a:lnTo>
                  <a:lnTo>
                    <a:pt x="461" y="752"/>
                  </a:lnTo>
                  <a:lnTo>
                    <a:pt x="459" y="758"/>
                  </a:lnTo>
                  <a:lnTo>
                    <a:pt x="459" y="764"/>
                  </a:lnTo>
                  <a:lnTo>
                    <a:pt x="457" y="767"/>
                  </a:lnTo>
                  <a:lnTo>
                    <a:pt x="453" y="771"/>
                  </a:lnTo>
                  <a:lnTo>
                    <a:pt x="457" y="771"/>
                  </a:lnTo>
                  <a:lnTo>
                    <a:pt x="459" y="775"/>
                  </a:lnTo>
                  <a:lnTo>
                    <a:pt x="461" y="777"/>
                  </a:lnTo>
                  <a:lnTo>
                    <a:pt x="462" y="782"/>
                  </a:lnTo>
                  <a:lnTo>
                    <a:pt x="462" y="788"/>
                  </a:lnTo>
                  <a:lnTo>
                    <a:pt x="462" y="794"/>
                  </a:lnTo>
                  <a:lnTo>
                    <a:pt x="464" y="803"/>
                  </a:lnTo>
                  <a:lnTo>
                    <a:pt x="468" y="826"/>
                  </a:lnTo>
                  <a:lnTo>
                    <a:pt x="470" y="852"/>
                  </a:lnTo>
                  <a:lnTo>
                    <a:pt x="470" y="871"/>
                  </a:lnTo>
                  <a:lnTo>
                    <a:pt x="472" y="871"/>
                  </a:lnTo>
                  <a:lnTo>
                    <a:pt x="476" y="875"/>
                  </a:lnTo>
                  <a:lnTo>
                    <a:pt x="479" y="876"/>
                  </a:lnTo>
                  <a:lnTo>
                    <a:pt x="485" y="878"/>
                  </a:lnTo>
                  <a:lnTo>
                    <a:pt x="509" y="884"/>
                  </a:lnTo>
                  <a:lnTo>
                    <a:pt x="513" y="882"/>
                  </a:lnTo>
                  <a:lnTo>
                    <a:pt x="521" y="880"/>
                  </a:lnTo>
                  <a:lnTo>
                    <a:pt x="524" y="880"/>
                  </a:lnTo>
                  <a:lnTo>
                    <a:pt x="528" y="880"/>
                  </a:lnTo>
                  <a:lnTo>
                    <a:pt x="530" y="880"/>
                  </a:lnTo>
                  <a:lnTo>
                    <a:pt x="532" y="882"/>
                  </a:lnTo>
                  <a:lnTo>
                    <a:pt x="534" y="884"/>
                  </a:lnTo>
                  <a:lnTo>
                    <a:pt x="534" y="886"/>
                  </a:lnTo>
                  <a:lnTo>
                    <a:pt x="538" y="891"/>
                  </a:lnTo>
                  <a:lnTo>
                    <a:pt x="545" y="908"/>
                  </a:lnTo>
                  <a:lnTo>
                    <a:pt x="547" y="916"/>
                  </a:lnTo>
                  <a:lnTo>
                    <a:pt x="551" y="925"/>
                  </a:lnTo>
                  <a:lnTo>
                    <a:pt x="551" y="927"/>
                  </a:lnTo>
                  <a:lnTo>
                    <a:pt x="551" y="931"/>
                  </a:lnTo>
                  <a:lnTo>
                    <a:pt x="551" y="935"/>
                  </a:lnTo>
                  <a:lnTo>
                    <a:pt x="551" y="937"/>
                  </a:lnTo>
                  <a:lnTo>
                    <a:pt x="555" y="938"/>
                  </a:lnTo>
                  <a:lnTo>
                    <a:pt x="568" y="942"/>
                  </a:lnTo>
                  <a:lnTo>
                    <a:pt x="570" y="942"/>
                  </a:lnTo>
                  <a:lnTo>
                    <a:pt x="572" y="944"/>
                  </a:lnTo>
                  <a:lnTo>
                    <a:pt x="573" y="944"/>
                  </a:lnTo>
                  <a:lnTo>
                    <a:pt x="575" y="946"/>
                  </a:lnTo>
                  <a:lnTo>
                    <a:pt x="577" y="946"/>
                  </a:lnTo>
                  <a:lnTo>
                    <a:pt x="579" y="948"/>
                  </a:lnTo>
                  <a:lnTo>
                    <a:pt x="581" y="950"/>
                  </a:lnTo>
                  <a:lnTo>
                    <a:pt x="583" y="954"/>
                  </a:lnTo>
                  <a:lnTo>
                    <a:pt x="583" y="957"/>
                  </a:lnTo>
                  <a:lnTo>
                    <a:pt x="583" y="961"/>
                  </a:lnTo>
                  <a:lnTo>
                    <a:pt x="583" y="967"/>
                  </a:lnTo>
                  <a:lnTo>
                    <a:pt x="581" y="972"/>
                  </a:lnTo>
                  <a:lnTo>
                    <a:pt x="577" y="978"/>
                  </a:lnTo>
                  <a:lnTo>
                    <a:pt x="573" y="986"/>
                  </a:lnTo>
                  <a:lnTo>
                    <a:pt x="566" y="993"/>
                  </a:lnTo>
                  <a:lnTo>
                    <a:pt x="545" y="1010"/>
                  </a:lnTo>
                  <a:lnTo>
                    <a:pt x="521" y="1031"/>
                  </a:lnTo>
                  <a:lnTo>
                    <a:pt x="504" y="1044"/>
                  </a:lnTo>
                  <a:lnTo>
                    <a:pt x="496" y="1049"/>
                  </a:lnTo>
                  <a:lnTo>
                    <a:pt x="481" y="1066"/>
                  </a:lnTo>
                  <a:lnTo>
                    <a:pt x="476" y="1074"/>
                  </a:lnTo>
                  <a:lnTo>
                    <a:pt x="468" y="1083"/>
                  </a:lnTo>
                  <a:lnTo>
                    <a:pt x="466" y="1087"/>
                  </a:lnTo>
                  <a:lnTo>
                    <a:pt x="464" y="1091"/>
                  </a:lnTo>
                  <a:lnTo>
                    <a:pt x="464" y="1093"/>
                  </a:lnTo>
                  <a:lnTo>
                    <a:pt x="466" y="1095"/>
                  </a:lnTo>
                  <a:lnTo>
                    <a:pt x="468" y="1093"/>
                  </a:lnTo>
                  <a:lnTo>
                    <a:pt x="476" y="1093"/>
                  </a:lnTo>
                  <a:lnTo>
                    <a:pt x="477" y="1093"/>
                  </a:lnTo>
                  <a:lnTo>
                    <a:pt x="481" y="1093"/>
                  </a:lnTo>
                  <a:lnTo>
                    <a:pt x="483" y="1095"/>
                  </a:lnTo>
                  <a:lnTo>
                    <a:pt x="485" y="1095"/>
                  </a:lnTo>
                  <a:lnTo>
                    <a:pt x="487" y="1096"/>
                  </a:lnTo>
                  <a:lnTo>
                    <a:pt x="489" y="1100"/>
                  </a:lnTo>
                  <a:lnTo>
                    <a:pt x="493" y="1102"/>
                  </a:lnTo>
                  <a:lnTo>
                    <a:pt x="494" y="1106"/>
                  </a:lnTo>
                  <a:lnTo>
                    <a:pt x="515" y="1127"/>
                  </a:lnTo>
                  <a:lnTo>
                    <a:pt x="523" y="1128"/>
                  </a:lnTo>
                  <a:lnTo>
                    <a:pt x="540" y="1134"/>
                  </a:lnTo>
                  <a:lnTo>
                    <a:pt x="549" y="1138"/>
                  </a:lnTo>
                  <a:lnTo>
                    <a:pt x="556" y="1142"/>
                  </a:lnTo>
                  <a:lnTo>
                    <a:pt x="560" y="1144"/>
                  </a:lnTo>
                  <a:lnTo>
                    <a:pt x="564" y="1147"/>
                  </a:lnTo>
                  <a:lnTo>
                    <a:pt x="566" y="1149"/>
                  </a:lnTo>
                  <a:lnTo>
                    <a:pt x="568" y="1151"/>
                  </a:lnTo>
                  <a:lnTo>
                    <a:pt x="598" y="1185"/>
                  </a:lnTo>
                  <a:lnTo>
                    <a:pt x="609" y="1194"/>
                  </a:lnTo>
                  <a:lnTo>
                    <a:pt x="624" y="117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9" name="Freeform 582"/>
            <p:cNvSpPr>
              <a:spLocks/>
            </p:cNvSpPr>
            <p:nvPr/>
          </p:nvSpPr>
          <p:spPr bwMode="auto">
            <a:xfrm>
              <a:off x="4614" y="3048"/>
              <a:ext cx="168" cy="633"/>
            </a:xfrm>
            <a:custGeom>
              <a:avLst/>
              <a:gdLst>
                <a:gd name="T0" fmla="*/ 19 w 324"/>
                <a:gd name="T1" fmla="*/ 40 h 1580"/>
                <a:gd name="T2" fmla="*/ 16 w 324"/>
                <a:gd name="T3" fmla="*/ 40 h 1580"/>
                <a:gd name="T4" fmla="*/ 9 w 324"/>
                <a:gd name="T5" fmla="*/ 39 h 1580"/>
                <a:gd name="T6" fmla="*/ 11 w 324"/>
                <a:gd name="T7" fmla="*/ 37 h 1580"/>
                <a:gd name="T8" fmla="*/ 9 w 324"/>
                <a:gd name="T9" fmla="*/ 36 h 1580"/>
                <a:gd name="T10" fmla="*/ 7 w 324"/>
                <a:gd name="T11" fmla="*/ 36 h 1580"/>
                <a:gd name="T12" fmla="*/ 6 w 324"/>
                <a:gd name="T13" fmla="*/ 37 h 1580"/>
                <a:gd name="T14" fmla="*/ 1 w 324"/>
                <a:gd name="T15" fmla="*/ 35 h 1580"/>
                <a:gd name="T16" fmla="*/ 0 w 324"/>
                <a:gd name="T17" fmla="*/ 34 h 1580"/>
                <a:gd name="T18" fmla="*/ 1 w 324"/>
                <a:gd name="T19" fmla="*/ 30 h 1580"/>
                <a:gd name="T20" fmla="*/ 5 w 324"/>
                <a:gd name="T21" fmla="*/ 26 h 1580"/>
                <a:gd name="T22" fmla="*/ 4 w 324"/>
                <a:gd name="T23" fmla="*/ 21 h 1580"/>
                <a:gd name="T24" fmla="*/ 8 w 324"/>
                <a:gd name="T25" fmla="*/ 19 h 1580"/>
                <a:gd name="T26" fmla="*/ 6 w 324"/>
                <a:gd name="T27" fmla="*/ 18 h 1580"/>
                <a:gd name="T28" fmla="*/ 6 w 324"/>
                <a:gd name="T29" fmla="*/ 19 h 1580"/>
                <a:gd name="T30" fmla="*/ 5 w 324"/>
                <a:gd name="T31" fmla="*/ 20 h 1580"/>
                <a:gd name="T32" fmla="*/ 5 w 324"/>
                <a:gd name="T33" fmla="*/ 18 h 1580"/>
                <a:gd name="T34" fmla="*/ 7 w 324"/>
                <a:gd name="T35" fmla="*/ 15 h 1580"/>
                <a:gd name="T36" fmla="*/ 8 w 324"/>
                <a:gd name="T37" fmla="*/ 14 h 1580"/>
                <a:gd name="T38" fmla="*/ 8 w 324"/>
                <a:gd name="T39" fmla="*/ 12 h 1580"/>
                <a:gd name="T40" fmla="*/ 9 w 324"/>
                <a:gd name="T41" fmla="*/ 11 h 1580"/>
                <a:gd name="T42" fmla="*/ 10 w 324"/>
                <a:gd name="T43" fmla="*/ 10 h 1580"/>
                <a:gd name="T44" fmla="*/ 11 w 324"/>
                <a:gd name="T45" fmla="*/ 8 h 1580"/>
                <a:gd name="T46" fmla="*/ 11 w 324"/>
                <a:gd name="T47" fmla="*/ 7 h 1580"/>
                <a:gd name="T48" fmla="*/ 11 w 324"/>
                <a:gd name="T49" fmla="*/ 6 h 1580"/>
                <a:gd name="T50" fmla="*/ 11 w 324"/>
                <a:gd name="T51" fmla="*/ 5 h 1580"/>
                <a:gd name="T52" fmla="*/ 11 w 324"/>
                <a:gd name="T53" fmla="*/ 3 h 1580"/>
                <a:gd name="T54" fmla="*/ 11 w 324"/>
                <a:gd name="T55" fmla="*/ 2 h 1580"/>
                <a:gd name="T56" fmla="*/ 9 w 324"/>
                <a:gd name="T57" fmla="*/ 1 h 1580"/>
                <a:gd name="T58" fmla="*/ 8 w 324"/>
                <a:gd name="T59" fmla="*/ 0 h 1580"/>
                <a:gd name="T60" fmla="*/ 11 w 324"/>
                <a:gd name="T61" fmla="*/ 0 h 1580"/>
                <a:gd name="T62" fmla="*/ 13 w 324"/>
                <a:gd name="T63" fmla="*/ 2 h 1580"/>
                <a:gd name="T64" fmla="*/ 16 w 324"/>
                <a:gd name="T65" fmla="*/ 3 h 1580"/>
                <a:gd name="T66" fmla="*/ 18 w 324"/>
                <a:gd name="T67" fmla="*/ 6 h 1580"/>
                <a:gd name="T68" fmla="*/ 18 w 324"/>
                <a:gd name="T69" fmla="*/ 6 h 1580"/>
                <a:gd name="T70" fmla="*/ 18 w 324"/>
                <a:gd name="T71" fmla="*/ 6 h 1580"/>
                <a:gd name="T72" fmla="*/ 18 w 324"/>
                <a:gd name="T73" fmla="*/ 7 h 1580"/>
                <a:gd name="T74" fmla="*/ 17 w 324"/>
                <a:gd name="T75" fmla="*/ 7 h 1580"/>
                <a:gd name="T76" fmla="*/ 15 w 324"/>
                <a:gd name="T77" fmla="*/ 9 h 1580"/>
                <a:gd name="T78" fmla="*/ 13 w 324"/>
                <a:gd name="T79" fmla="*/ 10 h 1580"/>
                <a:gd name="T80" fmla="*/ 13 w 324"/>
                <a:gd name="T81" fmla="*/ 11 h 1580"/>
                <a:gd name="T82" fmla="*/ 13 w 324"/>
                <a:gd name="T83" fmla="*/ 17 h 1580"/>
                <a:gd name="T84" fmla="*/ 10 w 324"/>
                <a:gd name="T85" fmla="*/ 18 h 1580"/>
                <a:gd name="T86" fmla="*/ 9 w 324"/>
                <a:gd name="T87" fmla="*/ 20 h 1580"/>
                <a:gd name="T88" fmla="*/ 9 w 324"/>
                <a:gd name="T89" fmla="*/ 22 h 1580"/>
                <a:gd name="T90" fmla="*/ 9 w 324"/>
                <a:gd name="T91" fmla="*/ 23 h 1580"/>
                <a:gd name="T92" fmla="*/ 9 w 324"/>
                <a:gd name="T93" fmla="*/ 25 h 1580"/>
                <a:gd name="T94" fmla="*/ 9 w 324"/>
                <a:gd name="T95" fmla="*/ 25 h 1580"/>
                <a:gd name="T96" fmla="*/ 9 w 324"/>
                <a:gd name="T97" fmla="*/ 26 h 1580"/>
                <a:gd name="T98" fmla="*/ 9 w 324"/>
                <a:gd name="T99" fmla="*/ 28 h 1580"/>
                <a:gd name="T100" fmla="*/ 9 w 324"/>
                <a:gd name="T101" fmla="*/ 28 h 1580"/>
                <a:gd name="T102" fmla="*/ 7 w 324"/>
                <a:gd name="T103" fmla="*/ 28 h 1580"/>
                <a:gd name="T104" fmla="*/ 6 w 324"/>
                <a:gd name="T105" fmla="*/ 30 h 1580"/>
                <a:gd name="T106" fmla="*/ 6 w 324"/>
                <a:gd name="T107" fmla="*/ 33 h 1580"/>
                <a:gd name="T108" fmla="*/ 6 w 324"/>
                <a:gd name="T109" fmla="*/ 34 h 1580"/>
                <a:gd name="T110" fmla="*/ 14 w 324"/>
                <a:gd name="T111" fmla="*/ 36 h 1580"/>
                <a:gd name="T112" fmla="*/ 21 w 324"/>
                <a:gd name="T113" fmla="*/ 39 h 15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24"/>
                <a:gd name="T172" fmla="*/ 0 h 1580"/>
                <a:gd name="T173" fmla="*/ 324 w 324"/>
                <a:gd name="T174" fmla="*/ 1580 h 15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24" h="1580">
                  <a:moveTo>
                    <a:pt x="324" y="1563"/>
                  </a:moveTo>
                  <a:lnTo>
                    <a:pt x="312" y="1570"/>
                  </a:lnTo>
                  <a:lnTo>
                    <a:pt x="295" y="1563"/>
                  </a:lnTo>
                  <a:lnTo>
                    <a:pt x="282" y="1552"/>
                  </a:lnTo>
                  <a:lnTo>
                    <a:pt x="262" y="1555"/>
                  </a:lnTo>
                  <a:lnTo>
                    <a:pt x="241" y="1569"/>
                  </a:lnTo>
                  <a:lnTo>
                    <a:pt x="230" y="1580"/>
                  </a:lnTo>
                  <a:lnTo>
                    <a:pt x="222" y="1563"/>
                  </a:lnTo>
                  <a:lnTo>
                    <a:pt x="226" y="1542"/>
                  </a:lnTo>
                  <a:lnTo>
                    <a:pt x="222" y="1531"/>
                  </a:lnTo>
                  <a:lnTo>
                    <a:pt x="199" y="1538"/>
                  </a:lnTo>
                  <a:lnTo>
                    <a:pt x="199" y="1563"/>
                  </a:lnTo>
                  <a:lnTo>
                    <a:pt x="162" y="1563"/>
                  </a:lnTo>
                  <a:lnTo>
                    <a:pt x="151" y="1522"/>
                  </a:lnTo>
                  <a:lnTo>
                    <a:pt x="119" y="1525"/>
                  </a:lnTo>
                  <a:lnTo>
                    <a:pt x="119" y="1497"/>
                  </a:lnTo>
                  <a:lnTo>
                    <a:pt x="143" y="1488"/>
                  </a:lnTo>
                  <a:lnTo>
                    <a:pt x="156" y="1448"/>
                  </a:lnTo>
                  <a:lnTo>
                    <a:pt x="156" y="1444"/>
                  </a:lnTo>
                  <a:lnTo>
                    <a:pt x="156" y="1443"/>
                  </a:lnTo>
                  <a:lnTo>
                    <a:pt x="154" y="1439"/>
                  </a:lnTo>
                  <a:lnTo>
                    <a:pt x="152" y="1437"/>
                  </a:lnTo>
                  <a:lnTo>
                    <a:pt x="147" y="1431"/>
                  </a:lnTo>
                  <a:lnTo>
                    <a:pt x="141" y="1426"/>
                  </a:lnTo>
                  <a:lnTo>
                    <a:pt x="128" y="1418"/>
                  </a:lnTo>
                  <a:lnTo>
                    <a:pt x="122" y="1414"/>
                  </a:lnTo>
                  <a:lnTo>
                    <a:pt x="115" y="1412"/>
                  </a:lnTo>
                  <a:lnTo>
                    <a:pt x="109" y="1411"/>
                  </a:lnTo>
                  <a:lnTo>
                    <a:pt x="104" y="1411"/>
                  </a:lnTo>
                  <a:lnTo>
                    <a:pt x="100" y="1412"/>
                  </a:lnTo>
                  <a:lnTo>
                    <a:pt x="94" y="1412"/>
                  </a:lnTo>
                  <a:lnTo>
                    <a:pt x="90" y="1414"/>
                  </a:lnTo>
                  <a:lnTo>
                    <a:pt x="87" y="1418"/>
                  </a:lnTo>
                  <a:lnTo>
                    <a:pt x="83" y="1418"/>
                  </a:lnTo>
                  <a:lnTo>
                    <a:pt x="79" y="1426"/>
                  </a:lnTo>
                  <a:lnTo>
                    <a:pt x="75" y="1429"/>
                  </a:lnTo>
                  <a:lnTo>
                    <a:pt x="73" y="1433"/>
                  </a:lnTo>
                  <a:lnTo>
                    <a:pt x="72" y="1435"/>
                  </a:lnTo>
                  <a:lnTo>
                    <a:pt x="8" y="1364"/>
                  </a:lnTo>
                  <a:lnTo>
                    <a:pt x="6" y="1360"/>
                  </a:lnTo>
                  <a:lnTo>
                    <a:pt x="4" y="1356"/>
                  </a:lnTo>
                  <a:lnTo>
                    <a:pt x="2" y="1350"/>
                  </a:lnTo>
                  <a:lnTo>
                    <a:pt x="2" y="1345"/>
                  </a:lnTo>
                  <a:lnTo>
                    <a:pt x="0" y="1330"/>
                  </a:lnTo>
                  <a:lnTo>
                    <a:pt x="0" y="1311"/>
                  </a:lnTo>
                  <a:lnTo>
                    <a:pt x="0" y="1292"/>
                  </a:lnTo>
                  <a:lnTo>
                    <a:pt x="2" y="1271"/>
                  </a:lnTo>
                  <a:lnTo>
                    <a:pt x="4" y="1249"/>
                  </a:lnTo>
                  <a:lnTo>
                    <a:pt x="6" y="1226"/>
                  </a:lnTo>
                  <a:lnTo>
                    <a:pt x="10" y="1185"/>
                  </a:lnTo>
                  <a:lnTo>
                    <a:pt x="15" y="1149"/>
                  </a:lnTo>
                  <a:lnTo>
                    <a:pt x="17" y="1125"/>
                  </a:lnTo>
                  <a:lnTo>
                    <a:pt x="19" y="1115"/>
                  </a:lnTo>
                  <a:lnTo>
                    <a:pt x="57" y="1064"/>
                  </a:lnTo>
                  <a:lnTo>
                    <a:pt x="66" y="1012"/>
                  </a:lnTo>
                  <a:lnTo>
                    <a:pt x="66" y="944"/>
                  </a:lnTo>
                  <a:lnTo>
                    <a:pt x="36" y="905"/>
                  </a:lnTo>
                  <a:lnTo>
                    <a:pt x="72" y="867"/>
                  </a:lnTo>
                  <a:lnTo>
                    <a:pt x="77" y="829"/>
                  </a:lnTo>
                  <a:lnTo>
                    <a:pt x="60" y="829"/>
                  </a:lnTo>
                  <a:lnTo>
                    <a:pt x="68" y="812"/>
                  </a:lnTo>
                  <a:lnTo>
                    <a:pt x="81" y="812"/>
                  </a:lnTo>
                  <a:lnTo>
                    <a:pt x="102" y="801"/>
                  </a:lnTo>
                  <a:lnTo>
                    <a:pt x="105" y="767"/>
                  </a:lnTo>
                  <a:lnTo>
                    <a:pt x="105" y="747"/>
                  </a:lnTo>
                  <a:lnTo>
                    <a:pt x="109" y="726"/>
                  </a:lnTo>
                  <a:lnTo>
                    <a:pt x="119" y="692"/>
                  </a:lnTo>
                  <a:lnTo>
                    <a:pt x="102" y="701"/>
                  </a:lnTo>
                  <a:lnTo>
                    <a:pt x="94" y="717"/>
                  </a:lnTo>
                  <a:lnTo>
                    <a:pt x="90" y="718"/>
                  </a:lnTo>
                  <a:lnTo>
                    <a:pt x="89" y="720"/>
                  </a:lnTo>
                  <a:lnTo>
                    <a:pt x="89" y="722"/>
                  </a:lnTo>
                  <a:lnTo>
                    <a:pt x="87" y="724"/>
                  </a:lnTo>
                  <a:lnTo>
                    <a:pt x="85" y="730"/>
                  </a:lnTo>
                  <a:lnTo>
                    <a:pt x="85" y="735"/>
                  </a:lnTo>
                  <a:lnTo>
                    <a:pt x="83" y="750"/>
                  </a:lnTo>
                  <a:lnTo>
                    <a:pt x="81" y="767"/>
                  </a:lnTo>
                  <a:lnTo>
                    <a:pt x="79" y="775"/>
                  </a:lnTo>
                  <a:lnTo>
                    <a:pt x="77" y="780"/>
                  </a:lnTo>
                  <a:lnTo>
                    <a:pt x="73" y="784"/>
                  </a:lnTo>
                  <a:lnTo>
                    <a:pt x="72" y="788"/>
                  </a:lnTo>
                  <a:lnTo>
                    <a:pt x="66" y="792"/>
                  </a:lnTo>
                  <a:lnTo>
                    <a:pt x="60" y="735"/>
                  </a:lnTo>
                  <a:lnTo>
                    <a:pt x="70" y="709"/>
                  </a:lnTo>
                  <a:lnTo>
                    <a:pt x="79" y="683"/>
                  </a:lnTo>
                  <a:lnTo>
                    <a:pt x="87" y="660"/>
                  </a:lnTo>
                  <a:lnTo>
                    <a:pt x="92" y="638"/>
                  </a:lnTo>
                  <a:lnTo>
                    <a:pt x="98" y="617"/>
                  </a:lnTo>
                  <a:lnTo>
                    <a:pt x="102" y="598"/>
                  </a:lnTo>
                  <a:lnTo>
                    <a:pt x="104" y="581"/>
                  </a:lnTo>
                  <a:lnTo>
                    <a:pt x="105" y="564"/>
                  </a:lnTo>
                  <a:lnTo>
                    <a:pt x="107" y="551"/>
                  </a:lnTo>
                  <a:lnTo>
                    <a:pt x="107" y="538"/>
                  </a:lnTo>
                  <a:lnTo>
                    <a:pt x="107" y="527"/>
                  </a:lnTo>
                  <a:lnTo>
                    <a:pt x="107" y="517"/>
                  </a:lnTo>
                  <a:lnTo>
                    <a:pt x="107" y="506"/>
                  </a:lnTo>
                  <a:lnTo>
                    <a:pt x="107" y="502"/>
                  </a:lnTo>
                  <a:lnTo>
                    <a:pt x="107" y="495"/>
                  </a:lnTo>
                  <a:lnTo>
                    <a:pt x="107" y="487"/>
                  </a:lnTo>
                  <a:lnTo>
                    <a:pt x="109" y="480"/>
                  </a:lnTo>
                  <a:lnTo>
                    <a:pt x="113" y="472"/>
                  </a:lnTo>
                  <a:lnTo>
                    <a:pt x="119" y="453"/>
                  </a:lnTo>
                  <a:lnTo>
                    <a:pt x="124" y="434"/>
                  </a:lnTo>
                  <a:lnTo>
                    <a:pt x="132" y="417"/>
                  </a:lnTo>
                  <a:lnTo>
                    <a:pt x="139" y="402"/>
                  </a:lnTo>
                  <a:lnTo>
                    <a:pt x="143" y="393"/>
                  </a:lnTo>
                  <a:lnTo>
                    <a:pt x="143" y="389"/>
                  </a:lnTo>
                  <a:lnTo>
                    <a:pt x="143" y="384"/>
                  </a:lnTo>
                  <a:lnTo>
                    <a:pt x="143" y="369"/>
                  </a:lnTo>
                  <a:lnTo>
                    <a:pt x="143" y="354"/>
                  </a:lnTo>
                  <a:lnTo>
                    <a:pt x="143" y="342"/>
                  </a:lnTo>
                  <a:lnTo>
                    <a:pt x="147" y="331"/>
                  </a:lnTo>
                  <a:lnTo>
                    <a:pt x="149" y="318"/>
                  </a:lnTo>
                  <a:lnTo>
                    <a:pt x="151" y="306"/>
                  </a:lnTo>
                  <a:lnTo>
                    <a:pt x="151" y="297"/>
                  </a:lnTo>
                  <a:lnTo>
                    <a:pt x="151" y="290"/>
                  </a:lnTo>
                  <a:lnTo>
                    <a:pt x="152" y="276"/>
                  </a:lnTo>
                  <a:lnTo>
                    <a:pt x="152" y="267"/>
                  </a:lnTo>
                  <a:lnTo>
                    <a:pt x="152" y="259"/>
                  </a:lnTo>
                  <a:lnTo>
                    <a:pt x="152" y="250"/>
                  </a:lnTo>
                  <a:lnTo>
                    <a:pt x="151" y="244"/>
                  </a:lnTo>
                  <a:lnTo>
                    <a:pt x="151" y="239"/>
                  </a:lnTo>
                  <a:lnTo>
                    <a:pt x="149" y="231"/>
                  </a:lnTo>
                  <a:lnTo>
                    <a:pt x="151" y="226"/>
                  </a:lnTo>
                  <a:lnTo>
                    <a:pt x="151" y="220"/>
                  </a:lnTo>
                  <a:lnTo>
                    <a:pt x="152" y="211"/>
                  </a:lnTo>
                  <a:lnTo>
                    <a:pt x="154" y="201"/>
                  </a:lnTo>
                  <a:lnTo>
                    <a:pt x="156" y="196"/>
                  </a:lnTo>
                  <a:lnTo>
                    <a:pt x="156" y="186"/>
                  </a:lnTo>
                  <a:lnTo>
                    <a:pt x="158" y="171"/>
                  </a:lnTo>
                  <a:lnTo>
                    <a:pt x="160" y="156"/>
                  </a:lnTo>
                  <a:lnTo>
                    <a:pt x="160" y="149"/>
                  </a:lnTo>
                  <a:lnTo>
                    <a:pt x="160" y="139"/>
                  </a:lnTo>
                  <a:lnTo>
                    <a:pt x="158" y="130"/>
                  </a:lnTo>
                  <a:lnTo>
                    <a:pt x="158" y="120"/>
                  </a:lnTo>
                  <a:lnTo>
                    <a:pt x="156" y="109"/>
                  </a:lnTo>
                  <a:lnTo>
                    <a:pt x="154" y="100"/>
                  </a:lnTo>
                  <a:lnTo>
                    <a:pt x="152" y="88"/>
                  </a:lnTo>
                  <a:lnTo>
                    <a:pt x="149" y="77"/>
                  </a:lnTo>
                  <a:lnTo>
                    <a:pt x="145" y="70"/>
                  </a:lnTo>
                  <a:lnTo>
                    <a:pt x="141" y="62"/>
                  </a:lnTo>
                  <a:lnTo>
                    <a:pt x="136" y="54"/>
                  </a:lnTo>
                  <a:lnTo>
                    <a:pt x="132" y="49"/>
                  </a:lnTo>
                  <a:lnTo>
                    <a:pt x="124" y="41"/>
                  </a:lnTo>
                  <a:lnTo>
                    <a:pt x="119" y="36"/>
                  </a:lnTo>
                  <a:lnTo>
                    <a:pt x="111" y="30"/>
                  </a:lnTo>
                  <a:lnTo>
                    <a:pt x="105" y="24"/>
                  </a:lnTo>
                  <a:lnTo>
                    <a:pt x="98" y="21"/>
                  </a:lnTo>
                  <a:lnTo>
                    <a:pt x="105" y="19"/>
                  </a:lnTo>
                  <a:lnTo>
                    <a:pt x="119" y="17"/>
                  </a:lnTo>
                  <a:lnTo>
                    <a:pt x="128" y="13"/>
                  </a:lnTo>
                  <a:lnTo>
                    <a:pt x="137" y="9"/>
                  </a:lnTo>
                  <a:lnTo>
                    <a:pt x="147" y="6"/>
                  </a:lnTo>
                  <a:lnTo>
                    <a:pt x="156" y="0"/>
                  </a:lnTo>
                  <a:lnTo>
                    <a:pt x="158" y="4"/>
                  </a:lnTo>
                  <a:lnTo>
                    <a:pt x="162" y="17"/>
                  </a:lnTo>
                  <a:lnTo>
                    <a:pt x="168" y="28"/>
                  </a:lnTo>
                  <a:lnTo>
                    <a:pt x="173" y="39"/>
                  </a:lnTo>
                  <a:lnTo>
                    <a:pt x="183" y="54"/>
                  </a:lnTo>
                  <a:lnTo>
                    <a:pt x="196" y="73"/>
                  </a:lnTo>
                  <a:lnTo>
                    <a:pt x="215" y="94"/>
                  </a:lnTo>
                  <a:lnTo>
                    <a:pt x="215" y="96"/>
                  </a:lnTo>
                  <a:lnTo>
                    <a:pt x="216" y="101"/>
                  </a:lnTo>
                  <a:lnTo>
                    <a:pt x="218" y="105"/>
                  </a:lnTo>
                  <a:lnTo>
                    <a:pt x="218" y="111"/>
                  </a:lnTo>
                  <a:lnTo>
                    <a:pt x="220" y="117"/>
                  </a:lnTo>
                  <a:lnTo>
                    <a:pt x="220" y="124"/>
                  </a:lnTo>
                  <a:lnTo>
                    <a:pt x="239" y="220"/>
                  </a:lnTo>
                  <a:lnTo>
                    <a:pt x="241" y="222"/>
                  </a:lnTo>
                  <a:lnTo>
                    <a:pt x="243" y="226"/>
                  </a:lnTo>
                  <a:lnTo>
                    <a:pt x="247" y="226"/>
                  </a:lnTo>
                  <a:lnTo>
                    <a:pt x="248" y="226"/>
                  </a:lnTo>
                  <a:lnTo>
                    <a:pt x="250" y="224"/>
                  </a:lnTo>
                  <a:lnTo>
                    <a:pt x="254" y="222"/>
                  </a:lnTo>
                  <a:lnTo>
                    <a:pt x="256" y="226"/>
                  </a:lnTo>
                  <a:lnTo>
                    <a:pt x="256" y="237"/>
                  </a:lnTo>
                  <a:lnTo>
                    <a:pt x="256" y="243"/>
                  </a:lnTo>
                  <a:lnTo>
                    <a:pt x="256" y="250"/>
                  </a:lnTo>
                  <a:lnTo>
                    <a:pt x="254" y="256"/>
                  </a:lnTo>
                  <a:lnTo>
                    <a:pt x="254" y="261"/>
                  </a:lnTo>
                  <a:lnTo>
                    <a:pt x="252" y="261"/>
                  </a:lnTo>
                  <a:lnTo>
                    <a:pt x="250" y="263"/>
                  </a:lnTo>
                  <a:lnTo>
                    <a:pt x="247" y="265"/>
                  </a:lnTo>
                  <a:lnTo>
                    <a:pt x="241" y="269"/>
                  </a:lnTo>
                  <a:lnTo>
                    <a:pt x="239" y="273"/>
                  </a:lnTo>
                  <a:lnTo>
                    <a:pt x="237" y="276"/>
                  </a:lnTo>
                  <a:lnTo>
                    <a:pt x="233" y="278"/>
                  </a:lnTo>
                  <a:lnTo>
                    <a:pt x="231" y="284"/>
                  </a:lnTo>
                  <a:lnTo>
                    <a:pt x="230" y="288"/>
                  </a:lnTo>
                  <a:lnTo>
                    <a:pt x="228" y="293"/>
                  </a:lnTo>
                  <a:lnTo>
                    <a:pt x="228" y="299"/>
                  </a:lnTo>
                  <a:lnTo>
                    <a:pt x="226" y="305"/>
                  </a:lnTo>
                  <a:lnTo>
                    <a:pt x="220" y="316"/>
                  </a:lnTo>
                  <a:lnTo>
                    <a:pt x="207" y="338"/>
                  </a:lnTo>
                  <a:lnTo>
                    <a:pt x="199" y="354"/>
                  </a:lnTo>
                  <a:lnTo>
                    <a:pt x="192" y="367"/>
                  </a:lnTo>
                  <a:lnTo>
                    <a:pt x="190" y="372"/>
                  </a:lnTo>
                  <a:lnTo>
                    <a:pt x="188" y="378"/>
                  </a:lnTo>
                  <a:lnTo>
                    <a:pt x="186" y="384"/>
                  </a:lnTo>
                  <a:lnTo>
                    <a:pt x="186" y="387"/>
                  </a:lnTo>
                  <a:lnTo>
                    <a:pt x="184" y="395"/>
                  </a:lnTo>
                  <a:lnTo>
                    <a:pt x="183" y="401"/>
                  </a:lnTo>
                  <a:lnTo>
                    <a:pt x="181" y="410"/>
                  </a:lnTo>
                  <a:lnTo>
                    <a:pt x="181" y="421"/>
                  </a:lnTo>
                  <a:lnTo>
                    <a:pt x="179" y="433"/>
                  </a:lnTo>
                  <a:lnTo>
                    <a:pt x="179" y="448"/>
                  </a:lnTo>
                  <a:lnTo>
                    <a:pt x="179" y="466"/>
                  </a:lnTo>
                  <a:lnTo>
                    <a:pt x="181" y="487"/>
                  </a:lnTo>
                  <a:lnTo>
                    <a:pt x="179" y="675"/>
                  </a:lnTo>
                  <a:lnTo>
                    <a:pt x="171" y="681"/>
                  </a:lnTo>
                  <a:lnTo>
                    <a:pt x="158" y="698"/>
                  </a:lnTo>
                  <a:lnTo>
                    <a:pt x="152" y="707"/>
                  </a:lnTo>
                  <a:lnTo>
                    <a:pt x="145" y="717"/>
                  </a:lnTo>
                  <a:lnTo>
                    <a:pt x="143" y="722"/>
                  </a:lnTo>
                  <a:lnTo>
                    <a:pt x="143" y="726"/>
                  </a:lnTo>
                  <a:lnTo>
                    <a:pt x="141" y="730"/>
                  </a:lnTo>
                  <a:lnTo>
                    <a:pt x="141" y="733"/>
                  </a:lnTo>
                  <a:lnTo>
                    <a:pt x="132" y="769"/>
                  </a:lnTo>
                  <a:lnTo>
                    <a:pt x="126" y="773"/>
                  </a:lnTo>
                  <a:lnTo>
                    <a:pt x="126" y="779"/>
                  </a:lnTo>
                  <a:lnTo>
                    <a:pt x="132" y="794"/>
                  </a:lnTo>
                  <a:lnTo>
                    <a:pt x="124" y="814"/>
                  </a:lnTo>
                  <a:lnTo>
                    <a:pt x="128" y="829"/>
                  </a:lnTo>
                  <a:lnTo>
                    <a:pt x="124" y="858"/>
                  </a:lnTo>
                  <a:lnTo>
                    <a:pt x="117" y="861"/>
                  </a:lnTo>
                  <a:lnTo>
                    <a:pt x="117" y="878"/>
                  </a:lnTo>
                  <a:lnTo>
                    <a:pt x="124" y="878"/>
                  </a:lnTo>
                  <a:lnTo>
                    <a:pt x="124" y="888"/>
                  </a:lnTo>
                  <a:lnTo>
                    <a:pt x="124" y="910"/>
                  </a:lnTo>
                  <a:lnTo>
                    <a:pt x="124" y="938"/>
                  </a:lnTo>
                  <a:lnTo>
                    <a:pt x="122" y="957"/>
                  </a:lnTo>
                  <a:lnTo>
                    <a:pt x="122" y="963"/>
                  </a:lnTo>
                  <a:lnTo>
                    <a:pt x="120" y="967"/>
                  </a:lnTo>
                  <a:lnTo>
                    <a:pt x="120" y="970"/>
                  </a:lnTo>
                  <a:lnTo>
                    <a:pt x="119" y="972"/>
                  </a:lnTo>
                  <a:lnTo>
                    <a:pt x="117" y="976"/>
                  </a:lnTo>
                  <a:lnTo>
                    <a:pt x="117" y="978"/>
                  </a:lnTo>
                  <a:lnTo>
                    <a:pt x="117" y="980"/>
                  </a:lnTo>
                  <a:lnTo>
                    <a:pt x="117" y="982"/>
                  </a:lnTo>
                  <a:lnTo>
                    <a:pt x="120" y="987"/>
                  </a:lnTo>
                  <a:lnTo>
                    <a:pt x="122" y="989"/>
                  </a:lnTo>
                  <a:lnTo>
                    <a:pt x="122" y="991"/>
                  </a:lnTo>
                  <a:lnTo>
                    <a:pt x="124" y="993"/>
                  </a:lnTo>
                  <a:lnTo>
                    <a:pt x="124" y="995"/>
                  </a:lnTo>
                  <a:lnTo>
                    <a:pt x="124" y="999"/>
                  </a:lnTo>
                  <a:lnTo>
                    <a:pt x="126" y="1012"/>
                  </a:lnTo>
                  <a:lnTo>
                    <a:pt x="128" y="1038"/>
                  </a:lnTo>
                  <a:lnTo>
                    <a:pt x="128" y="1049"/>
                  </a:lnTo>
                  <a:lnTo>
                    <a:pt x="126" y="1063"/>
                  </a:lnTo>
                  <a:lnTo>
                    <a:pt x="126" y="1068"/>
                  </a:lnTo>
                  <a:lnTo>
                    <a:pt x="124" y="1072"/>
                  </a:lnTo>
                  <a:lnTo>
                    <a:pt x="124" y="1078"/>
                  </a:lnTo>
                  <a:lnTo>
                    <a:pt x="122" y="1080"/>
                  </a:lnTo>
                  <a:lnTo>
                    <a:pt x="117" y="1083"/>
                  </a:lnTo>
                  <a:lnTo>
                    <a:pt x="105" y="1093"/>
                  </a:lnTo>
                  <a:lnTo>
                    <a:pt x="102" y="1096"/>
                  </a:lnTo>
                  <a:lnTo>
                    <a:pt x="98" y="1100"/>
                  </a:lnTo>
                  <a:lnTo>
                    <a:pt x="94" y="1104"/>
                  </a:lnTo>
                  <a:lnTo>
                    <a:pt x="92" y="1108"/>
                  </a:lnTo>
                  <a:lnTo>
                    <a:pt x="89" y="1113"/>
                  </a:lnTo>
                  <a:lnTo>
                    <a:pt x="87" y="1117"/>
                  </a:lnTo>
                  <a:lnTo>
                    <a:pt x="87" y="1123"/>
                  </a:lnTo>
                  <a:lnTo>
                    <a:pt x="85" y="1128"/>
                  </a:lnTo>
                  <a:lnTo>
                    <a:pt x="85" y="1145"/>
                  </a:lnTo>
                  <a:lnTo>
                    <a:pt x="83" y="1166"/>
                  </a:lnTo>
                  <a:lnTo>
                    <a:pt x="83" y="1194"/>
                  </a:lnTo>
                  <a:lnTo>
                    <a:pt x="83" y="1221"/>
                  </a:lnTo>
                  <a:lnTo>
                    <a:pt x="83" y="1249"/>
                  </a:lnTo>
                  <a:lnTo>
                    <a:pt x="83" y="1269"/>
                  </a:lnTo>
                  <a:lnTo>
                    <a:pt x="83" y="1286"/>
                  </a:lnTo>
                  <a:lnTo>
                    <a:pt x="83" y="1292"/>
                  </a:lnTo>
                  <a:lnTo>
                    <a:pt x="77" y="1294"/>
                  </a:lnTo>
                  <a:lnTo>
                    <a:pt x="79" y="1301"/>
                  </a:lnTo>
                  <a:lnTo>
                    <a:pt x="85" y="1318"/>
                  </a:lnTo>
                  <a:lnTo>
                    <a:pt x="85" y="1341"/>
                  </a:lnTo>
                  <a:lnTo>
                    <a:pt x="109" y="1369"/>
                  </a:lnTo>
                  <a:lnTo>
                    <a:pt x="192" y="1371"/>
                  </a:lnTo>
                  <a:lnTo>
                    <a:pt x="194" y="1373"/>
                  </a:lnTo>
                  <a:lnTo>
                    <a:pt x="196" y="1377"/>
                  </a:lnTo>
                  <a:lnTo>
                    <a:pt x="196" y="1390"/>
                  </a:lnTo>
                  <a:lnTo>
                    <a:pt x="198" y="1411"/>
                  </a:lnTo>
                  <a:lnTo>
                    <a:pt x="198" y="1463"/>
                  </a:lnTo>
                  <a:lnTo>
                    <a:pt x="207" y="1518"/>
                  </a:lnTo>
                  <a:lnTo>
                    <a:pt x="295" y="1522"/>
                  </a:lnTo>
                  <a:lnTo>
                    <a:pt x="324" y="156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34" name="Group 583"/>
            <p:cNvGrpSpPr>
              <a:grpSpLocks/>
            </p:cNvGrpSpPr>
            <p:nvPr/>
          </p:nvGrpSpPr>
          <p:grpSpPr bwMode="auto">
            <a:xfrm>
              <a:off x="4614" y="3048"/>
              <a:ext cx="168" cy="633"/>
              <a:chOff x="4265" y="2988"/>
              <a:chExt cx="162" cy="790"/>
            </a:xfrm>
          </p:grpSpPr>
          <p:sp>
            <p:nvSpPr>
              <p:cNvPr id="21094" name="Freeform 584"/>
              <p:cNvSpPr>
                <a:spLocks/>
              </p:cNvSpPr>
              <p:nvPr/>
            </p:nvSpPr>
            <p:spPr bwMode="auto">
              <a:xfrm>
                <a:off x="4265" y="2988"/>
                <a:ext cx="162" cy="790"/>
              </a:xfrm>
              <a:custGeom>
                <a:avLst/>
                <a:gdLst>
                  <a:gd name="T0" fmla="*/ 17 w 324"/>
                  <a:gd name="T1" fmla="*/ 98 h 1580"/>
                  <a:gd name="T2" fmla="*/ 13 w 324"/>
                  <a:gd name="T3" fmla="*/ 96 h 1580"/>
                  <a:gd name="T4" fmla="*/ 7 w 324"/>
                  <a:gd name="T5" fmla="*/ 96 h 1580"/>
                  <a:gd name="T6" fmla="*/ 10 w 324"/>
                  <a:gd name="T7" fmla="*/ 91 h 1580"/>
                  <a:gd name="T8" fmla="*/ 8 w 324"/>
                  <a:gd name="T9" fmla="*/ 89 h 1580"/>
                  <a:gd name="T10" fmla="*/ 6 w 324"/>
                  <a:gd name="T11" fmla="*/ 89 h 1580"/>
                  <a:gd name="T12" fmla="*/ 5 w 324"/>
                  <a:gd name="T13" fmla="*/ 90 h 1580"/>
                  <a:gd name="T14" fmla="*/ 1 w 324"/>
                  <a:gd name="T15" fmla="*/ 85 h 1580"/>
                  <a:gd name="T16" fmla="*/ 0 w 324"/>
                  <a:gd name="T17" fmla="*/ 82 h 1580"/>
                  <a:gd name="T18" fmla="*/ 1 w 324"/>
                  <a:gd name="T19" fmla="*/ 75 h 1580"/>
                  <a:gd name="T20" fmla="*/ 5 w 324"/>
                  <a:gd name="T21" fmla="*/ 63 h 1580"/>
                  <a:gd name="T22" fmla="*/ 3 w 324"/>
                  <a:gd name="T23" fmla="*/ 51 h 1580"/>
                  <a:gd name="T24" fmla="*/ 6 w 324"/>
                  <a:gd name="T25" fmla="*/ 47 h 1580"/>
                  <a:gd name="T26" fmla="*/ 5 w 324"/>
                  <a:gd name="T27" fmla="*/ 45 h 1580"/>
                  <a:gd name="T28" fmla="*/ 5 w 324"/>
                  <a:gd name="T29" fmla="*/ 46 h 1580"/>
                  <a:gd name="T30" fmla="*/ 5 w 324"/>
                  <a:gd name="T31" fmla="*/ 49 h 1580"/>
                  <a:gd name="T32" fmla="*/ 5 w 324"/>
                  <a:gd name="T33" fmla="*/ 45 h 1580"/>
                  <a:gd name="T34" fmla="*/ 6 w 324"/>
                  <a:gd name="T35" fmla="*/ 38 h 1580"/>
                  <a:gd name="T36" fmla="*/ 6 w 324"/>
                  <a:gd name="T37" fmla="*/ 33 h 1580"/>
                  <a:gd name="T38" fmla="*/ 6 w 324"/>
                  <a:gd name="T39" fmla="*/ 30 h 1580"/>
                  <a:gd name="T40" fmla="*/ 9 w 324"/>
                  <a:gd name="T41" fmla="*/ 26 h 1580"/>
                  <a:gd name="T42" fmla="*/ 9 w 324"/>
                  <a:gd name="T43" fmla="*/ 24 h 1580"/>
                  <a:gd name="T44" fmla="*/ 10 w 324"/>
                  <a:gd name="T45" fmla="*/ 20 h 1580"/>
                  <a:gd name="T46" fmla="*/ 10 w 324"/>
                  <a:gd name="T47" fmla="*/ 17 h 1580"/>
                  <a:gd name="T48" fmla="*/ 10 w 324"/>
                  <a:gd name="T49" fmla="*/ 14 h 1580"/>
                  <a:gd name="T50" fmla="*/ 10 w 324"/>
                  <a:gd name="T51" fmla="*/ 12 h 1580"/>
                  <a:gd name="T52" fmla="*/ 10 w 324"/>
                  <a:gd name="T53" fmla="*/ 9 h 1580"/>
                  <a:gd name="T54" fmla="*/ 10 w 324"/>
                  <a:gd name="T55" fmla="*/ 5 h 1580"/>
                  <a:gd name="T56" fmla="*/ 7 w 324"/>
                  <a:gd name="T57" fmla="*/ 3 h 1580"/>
                  <a:gd name="T58" fmla="*/ 6 w 324"/>
                  <a:gd name="T59" fmla="*/ 2 h 1580"/>
                  <a:gd name="T60" fmla="*/ 10 w 324"/>
                  <a:gd name="T61" fmla="*/ 0 h 1580"/>
                  <a:gd name="T62" fmla="*/ 11 w 324"/>
                  <a:gd name="T63" fmla="*/ 3 h 1580"/>
                  <a:gd name="T64" fmla="*/ 13 w 324"/>
                  <a:gd name="T65" fmla="*/ 6 h 1580"/>
                  <a:gd name="T66" fmla="*/ 15 w 324"/>
                  <a:gd name="T67" fmla="*/ 13 h 1580"/>
                  <a:gd name="T68" fmla="*/ 15 w 324"/>
                  <a:gd name="T69" fmla="*/ 13 h 1580"/>
                  <a:gd name="T70" fmla="*/ 15 w 324"/>
                  <a:gd name="T71" fmla="*/ 16 h 1580"/>
                  <a:gd name="T72" fmla="*/ 15 w 324"/>
                  <a:gd name="T73" fmla="*/ 17 h 1580"/>
                  <a:gd name="T74" fmla="*/ 14 w 324"/>
                  <a:gd name="T75" fmla="*/ 18 h 1580"/>
                  <a:gd name="T76" fmla="*/ 12 w 324"/>
                  <a:gd name="T77" fmla="*/ 22 h 1580"/>
                  <a:gd name="T78" fmla="*/ 11 w 324"/>
                  <a:gd name="T79" fmla="*/ 24 h 1580"/>
                  <a:gd name="T80" fmla="*/ 11 w 324"/>
                  <a:gd name="T81" fmla="*/ 26 h 1580"/>
                  <a:gd name="T82" fmla="*/ 11 w 324"/>
                  <a:gd name="T83" fmla="*/ 43 h 1580"/>
                  <a:gd name="T84" fmla="*/ 9 w 324"/>
                  <a:gd name="T85" fmla="*/ 46 h 1580"/>
                  <a:gd name="T86" fmla="*/ 7 w 324"/>
                  <a:gd name="T87" fmla="*/ 49 h 1580"/>
                  <a:gd name="T88" fmla="*/ 7 w 324"/>
                  <a:gd name="T89" fmla="*/ 53 h 1580"/>
                  <a:gd name="T90" fmla="*/ 7 w 324"/>
                  <a:gd name="T91" fmla="*/ 56 h 1580"/>
                  <a:gd name="T92" fmla="*/ 7 w 324"/>
                  <a:gd name="T93" fmla="*/ 60 h 1580"/>
                  <a:gd name="T94" fmla="*/ 7 w 324"/>
                  <a:gd name="T95" fmla="*/ 61 h 1580"/>
                  <a:gd name="T96" fmla="*/ 7 w 324"/>
                  <a:gd name="T97" fmla="*/ 62 h 1580"/>
                  <a:gd name="T98" fmla="*/ 7 w 324"/>
                  <a:gd name="T99" fmla="*/ 67 h 1580"/>
                  <a:gd name="T100" fmla="*/ 7 w 324"/>
                  <a:gd name="T101" fmla="*/ 68 h 1580"/>
                  <a:gd name="T102" fmla="*/ 5 w 324"/>
                  <a:gd name="T103" fmla="*/ 70 h 1580"/>
                  <a:gd name="T104" fmla="*/ 5 w 324"/>
                  <a:gd name="T105" fmla="*/ 72 h 1580"/>
                  <a:gd name="T106" fmla="*/ 5 w 324"/>
                  <a:gd name="T107" fmla="*/ 80 h 1580"/>
                  <a:gd name="T108" fmla="*/ 5 w 324"/>
                  <a:gd name="T109" fmla="*/ 83 h 1580"/>
                  <a:gd name="T110" fmla="*/ 12 w 324"/>
                  <a:gd name="T111" fmla="*/ 87 h 1580"/>
                  <a:gd name="T112" fmla="*/ 19 w 324"/>
                  <a:gd name="T113" fmla="*/ 96 h 158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24"/>
                  <a:gd name="T172" fmla="*/ 0 h 1580"/>
                  <a:gd name="T173" fmla="*/ 324 w 324"/>
                  <a:gd name="T174" fmla="*/ 1580 h 158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24" h="1580">
                    <a:moveTo>
                      <a:pt x="324" y="1563"/>
                    </a:moveTo>
                    <a:lnTo>
                      <a:pt x="312" y="1570"/>
                    </a:lnTo>
                    <a:lnTo>
                      <a:pt x="295" y="1563"/>
                    </a:lnTo>
                    <a:lnTo>
                      <a:pt x="282" y="1552"/>
                    </a:lnTo>
                    <a:lnTo>
                      <a:pt x="262" y="1555"/>
                    </a:lnTo>
                    <a:lnTo>
                      <a:pt x="241" y="1569"/>
                    </a:lnTo>
                    <a:lnTo>
                      <a:pt x="230" y="1580"/>
                    </a:lnTo>
                    <a:lnTo>
                      <a:pt x="222" y="1563"/>
                    </a:lnTo>
                    <a:lnTo>
                      <a:pt x="226" y="1542"/>
                    </a:lnTo>
                    <a:lnTo>
                      <a:pt x="222" y="1531"/>
                    </a:lnTo>
                    <a:lnTo>
                      <a:pt x="199" y="1538"/>
                    </a:lnTo>
                    <a:lnTo>
                      <a:pt x="199" y="1563"/>
                    </a:lnTo>
                    <a:lnTo>
                      <a:pt x="162" y="1563"/>
                    </a:lnTo>
                    <a:lnTo>
                      <a:pt x="151" y="1522"/>
                    </a:lnTo>
                    <a:lnTo>
                      <a:pt x="119" y="1525"/>
                    </a:lnTo>
                    <a:lnTo>
                      <a:pt x="119" y="1497"/>
                    </a:lnTo>
                    <a:lnTo>
                      <a:pt x="143" y="1488"/>
                    </a:lnTo>
                    <a:lnTo>
                      <a:pt x="156" y="1448"/>
                    </a:lnTo>
                    <a:lnTo>
                      <a:pt x="156" y="1444"/>
                    </a:lnTo>
                    <a:lnTo>
                      <a:pt x="156" y="1443"/>
                    </a:lnTo>
                    <a:lnTo>
                      <a:pt x="154" y="1439"/>
                    </a:lnTo>
                    <a:lnTo>
                      <a:pt x="152" y="1437"/>
                    </a:lnTo>
                    <a:lnTo>
                      <a:pt x="147" y="1431"/>
                    </a:lnTo>
                    <a:lnTo>
                      <a:pt x="141" y="1426"/>
                    </a:lnTo>
                    <a:lnTo>
                      <a:pt x="128" y="1418"/>
                    </a:lnTo>
                    <a:lnTo>
                      <a:pt x="122" y="1414"/>
                    </a:lnTo>
                    <a:lnTo>
                      <a:pt x="115" y="1412"/>
                    </a:lnTo>
                    <a:lnTo>
                      <a:pt x="109" y="1411"/>
                    </a:lnTo>
                    <a:lnTo>
                      <a:pt x="104" y="1411"/>
                    </a:lnTo>
                    <a:lnTo>
                      <a:pt x="100" y="1412"/>
                    </a:lnTo>
                    <a:lnTo>
                      <a:pt x="94" y="1412"/>
                    </a:lnTo>
                    <a:lnTo>
                      <a:pt x="90" y="1414"/>
                    </a:lnTo>
                    <a:lnTo>
                      <a:pt x="87" y="1418"/>
                    </a:lnTo>
                    <a:lnTo>
                      <a:pt x="83" y="1418"/>
                    </a:lnTo>
                    <a:lnTo>
                      <a:pt x="79" y="1426"/>
                    </a:lnTo>
                    <a:lnTo>
                      <a:pt x="75" y="1429"/>
                    </a:lnTo>
                    <a:lnTo>
                      <a:pt x="73" y="1433"/>
                    </a:lnTo>
                    <a:lnTo>
                      <a:pt x="72" y="1435"/>
                    </a:lnTo>
                    <a:lnTo>
                      <a:pt x="8" y="1364"/>
                    </a:lnTo>
                    <a:lnTo>
                      <a:pt x="6" y="1360"/>
                    </a:lnTo>
                    <a:lnTo>
                      <a:pt x="4" y="1356"/>
                    </a:lnTo>
                    <a:lnTo>
                      <a:pt x="2" y="1350"/>
                    </a:lnTo>
                    <a:lnTo>
                      <a:pt x="2" y="1345"/>
                    </a:lnTo>
                    <a:lnTo>
                      <a:pt x="0" y="1330"/>
                    </a:lnTo>
                    <a:lnTo>
                      <a:pt x="0" y="1311"/>
                    </a:lnTo>
                    <a:lnTo>
                      <a:pt x="0" y="1292"/>
                    </a:lnTo>
                    <a:lnTo>
                      <a:pt x="2" y="1271"/>
                    </a:lnTo>
                    <a:lnTo>
                      <a:pt x="4" y="1249"/>
                    </a:lnTo>
                    <a:lnTo>
                      <a:pt x="6" y="1226"/>
                    </a:lnTo>
                    <a:lnTo>
                      <a:pt x="10" y="1185"/>
                    </a:lnTo>
                    <a:lnTo>
                      <a:pt x="15" y="1149"/>
                    </a:lnTo>
                    <a:lnTo>
                      <a:pt x="17" y="1125"/>
                    </a:lnTo>
                    <a:lnTo>
                      <a:pt x="19" y="1115"/>
                    </a:lnTo>
                    <a:lnTo>
                      <a:pt x="57" y="1064"/>
                    </a:lnTo>
                    <a:lnTo>
                      <a:pt x="66" y="1012"/>
                    </a:lnTo>
                    <a:lnTo>
                      <a:pt x="66" y="944"/>
                    </a:lnTo>
                    <a:lnTo>
                      <a:pt x="36" y="905"/>
                    </a:lnTo>
                    <a:lnTo>
                      <a:pt x="72" y="867"/>
                    </a:lnTo>
                    <a:lnTo>
                      <a:pt x="77" y="829"/>
                    </a:lnTo>
                    <a:lnTo>
                      <a:pt x="60" y="829"/>
                    </a:lnTo>
                    <a:lnTo>
                      <a:pt x="68" y="812"/>
                    </a:lnTo>
                    <a:lnTo>
                      <a:pt x="81" y="812"/>
                    </a:lnTo>
                    <a:lnTo>
                      <a:pt x="102" y="801"/>
                    </a:lnTo>
                    <a:lnTo>
                      <a:pt x="105" y="767"/>
                    </a:lnTo>
                    <a:lnTo>
                      <a:pt x="105" y="747"/>
                    </a:lnTo>
                    <a:lnTo>
                      <a:pt x="109" y="726"/>
                    </a:lnTo>
                    <a:lnTo>
                      <a:pt x="119" y="692"/>
                    </a:lnTo>
                    <a:lnTo>
                      <a:pt x="102" y="701"/>
                    </a:lnTo>
                    <a:lnTo>
                      <a:pt x="94" y="717"/>
                    </a:lnTo>
                    <a:lnTo>
                      <a:pt x="90" y="718"/>
                    </a:lnTo>
                    <a:lnTo>
                      <a:pt x="89" y="720"/>
                    </a:lnTo>
                    <a:lnTo>
                      <a:pt x="89" y="722"/>
                    </a:lnTo>
                    <a:lnTo>
                      <a:pt x="87" y="724"/>
                    </a:lnTo>
                    <a:lnTo>
                      <a:pt x="85" y="730"/>
                    </a:lnTo>
                    <a:lnTo>
                      <a:pt x="85" y="735"/>
                    </a:lnTo>
                    <a:lnTo>
                      <a:pt x="83" y="750"/>
                    </a:lnTo>
                    <a:lnTo>
                      <a:pt x="81" y="767"/>
                    </a:lnTo>
                    <a:lnTo>
                      <a:pt x="79" y="775"/>
                    </a:lnTo>
                    <a:lnTo>
                      <a:pt x="77" y="780"/>
                    </a:lnTo>
                    <a:lnTo>
                      <a:pt x="73" y="784"/>
                    </a:lnTo>
                    <a:lnTo>
                      <a:pt x="72" y="788"/>
                    </a:lnTo>
                    <a:lnTo>
                      <a:pt x="66" y="792"/>
                    </a:lnTo>
                    <a:lnTo>
                      <a:pt x="60" y="735"/>
                    </a:lnTo>
                    <a:lnTo>
                      <a:pt x="70" y="709"/>
                    </a:lnTo>
                    <a:lnTo>
                      <a:pt x="79" y="683"/>
                    </a:lnTo>
                    <a:lnTo>
                      <a:pt x="87" y="660"/>
                    </a:lnTo>
                    <a:lnTo>
                      <a:pt x="92" y="638"/>
                    </a:lnTo>
                    <a:lnTo>
                      <a:pt x="98" y="617"/>
                    </a:lnTo>
                    <a:lnTo>
                      <a:pt x="102" y="598"/>
                    </a:lnTo>
                    <a:lnTo>
                      <a:pt x="104" y="581"/>
                    </a:lnTo>
                    <a:lnTo>
                      <a:pt x="105" y="564"/>
                    </a:lnTo>
                    <a:lnTo>
                      <a:pt x="107" y="551"/>
                    </a:lnTo>
                    <a:lnTo>
                      <a:pt x="107" y="538"/>
                    </a:lnTo>
                    <a:lnTo>
                      <a:pt x="107" y="527"/>
                    </a:lnTo>
                    <a:lnTo>
                      <a:pt x="107" y="517"/>
                    </a:lnTo>
                    <a:lnTo>
                      <a:pt x="107" y="506"/>
                    </a:lnTo>
                    <a:lnTo>
                      <a:pt x="107" y="502"/>
                    </a:lnTo>
                    <a:lnTo>
                      <a:pt x="107" y="495"/>
                    </a:lnTo>
                    <a:lnTo>
                      <a:pt x="107" y="487"/>
                    </a:lnTo>
                    <a:lnTo>
                      <a:pt x="109" y="480"/>
                    </a:lnTo>
                    <a:lnTo>
                      <a:pt x="113" y="472"/>
                    </a:lnTo>
                    <a:lnTo>
                      <a:pt x="119" y="453"/>
                    </a:lnTo>
                    <a:lnTo>
                      <a:pt x="124" y="434"/>
                    </a:lnTo>
                    <a:lnTo>
                      <a:pt x="132" y="417"/>
                    </a:lnTo>
                    <a:lnTo>
                      <a:pt x="139" y="402"/>
                    </a:lnTo>
                    <a:lnTo>
                      <a:pt x="143" y="393"/>
                    </a:lnTo>
                    <a:lnTo>
                      <a:pt x="143" y="389"/>
                    </a:lnTo>
                    <a:lnTo>
                      <a:pt x="143" y="384"/>
                    </a:lnTo>
                    <a:lnTo>
                      <a:pt x="143" y="369"/>
                    </a:lnTo>
                    <a:lnTo>
                      <a:pt x="143" y="354"/>
                    </a:lnTo>
                    <a:lnTo>
                      <a:pt x="143" y="342"/>
                    </a:lnTo>
                    <a:lnTo>
                      <a:pt x="147" y="331"/>
                    </a:lnTo>
                    <a:lnTo>
                      <a:pt x="149" y="318"/>
                    </a:lnTo>
                    <a:lnTo>
                      <a:pt x="151" y="306"/>
                    </a:lnTo>
                    <a:lnTo>
                      <a:pt x="151" y="297"/>
                    </a:lnTo>
                    <a:lnTo>
                      <a:pt x="151" y="290"/>
                    </a:lnTo>
                    <a:lnTo>
                      <a:pt x="152" y="276"/>
                    </a:lnTo>
                    <a:lnTo>
                      <a:pt x="152" y="267"/>
                    </a:lnTo>
                    <a:lnTo>
                      <a:pt x="152" y="259"/>
                    </a:lnTo>
                    <a:lnTo>
                      <a:pt x="152" y="250"/>
                    </a:lnTo>
                    <a:lnTo>
                      <a:pt x="151" y="244"/>
                    </a:lnTo>
                    <a:lnTo>
                      <a:pt x="151" y="239"/>
                    </a:lnTo>
                    <a:lnTo>
                      <a:pt x="149" y="231"/>
                    </a:lnTo>
                    <a:lnTo>
                      <a:pt x="151" y="226"/>
                    </a:lnTo>
                    <a:lnTo>
                      <a:pt x="151" y="220"/>
                    </a:lnTo>
                    <a:lnTo>
                      <a:pt x="152" y="211"/>
                    </a:lnTo>
                    <a:lnTo>
                      <a:pt x="154" y="201"/>
                    </a:lnTo>
                    <a:lnTo>
                      <a:pt x="156" y="196"/>
                    </a:lnTo>
                    <a:lnTo>
                      <a:pt x="156" y="186"/>
                    </a:lnTo>
                    <a:lnTo>
                      <a:pt x="158" y="171"/>
                    </a:lnTo>
                    <a:lnTo>
                      <a:pt x="160" y="156"/>
                    </a:lnTo>
                    <a:lnTo>
                      <a:pt x="160" y="149"/>
                    </a:lnTo>
                    <a:lnTo>
                      <a:pt x="160" y="139"/>
                    </a:lnTo>
                    <a:lnTo>
                      <a:pt x="158" y="130"/>
                    </a:lnTo>
                    <a:lnTo>
                      <a:pt x="158" y="120"/>
                    </a:lnTo>
                    <a:lnTo>
                      <a:pt x="156" y="109"/>
                    </a:lnTo>
                    <a:lnTo>
                      <a:pt x="154" y="100"/>
                    </a:lnTo>
                    <a:lnTo>
                      <a:pt x="152" y="88"/>
                    </a:lnTo>
                    <a:lnTo>
                      <a:pt x="149" y="77"/>
                    </a:lnTo>
                    <a:lnTo>
                      <a:pt x="145" y="70"/>
                    </a:lnTo>
                    <a:lnTo>
                      <a:pt x="141" y="62"/>
                    </a:lnTo>
                    <a:lnTo>
                      <a:pt x="136" y="54"/>
                    </a:lnTo>
                    <a:lnTo>
                      <a:pt x="132" y="49"/>
                    </a:lnTo>
                    <a:lnTo>
                      <a:pt x="124" y="41"/>
                    </a:lnTo>
                    <a:lnTo>
                      <a:pt x="119" y="36"/>
                    </a:lnTo>
                    <a:lnTo>
                      <a:pt x="111" y="30"/>
                    </a:lnTo>
                    <a:lnTo>
                      <a:pt x="105" y="24"/>
                    </a:lnTo>
                    <a:lnTo>
                      <a:pt x="98" y="21"/>
                    </a:lnTo>
                    <a:lnTo>
                      <a:pt x="105" y="19"/>
                    </a:lnTo>
                    <a:lnTo>
                      <a:pt x="119" y="17"/>
                    </a:lnTo>
                    <a:lnTo>
                      <a:pt x="128" y="13"/>
                    </a:lnTo>
                    <a:lnTo>
                      <a:pt x="137" y="9"/>
                    </a:lnTo>
                    <a:lnTo>
                      <a:pt x="147" y="6"/>
                    </a:lnTo>
                    <a:lnTo>
                      <a:pt x="156" y="0"/>
                    </a:lnTo>
                    <a:lnTo>
                      <a:pt x="158" y="4"/>
                    </a:lnTo>
                    <a:lnTo>
                      <a:pt x="162" y="17"/>
                    </a:lnTo>
                    <a:lnTo>
                      <a:pt x="168" y="28"/>
                    </a:lnTo>
                    <a:lnTo>
                      <a:pt x="173" y="39"/>
                    </a:lnTo>
                    <a:lnTo>
                      <a:pt x="183" y="54"/>
                    </a:lnTo>
                    <a:lnTo>
                      <a:pt x="196" y="73"/>
                    </a:lnTo>
                    <a:lnTo>
                      <a:pt x="215" y="94"/>
                    </a:lnTo>
                    <a:lnTo>
                      <a:pt x="215" y="96"/>
                    </a:lnTo>
                    <a:lnTo>
                      <a:pt x="216" y="101"/>
                    </a:lnTo>
                    <a:lnTo>
                      <a:pt x="218" y="105"/>
                    </a:lnTo>
                    <a:lnTo>
                      <a:pt x="218" y="111"/>
                    </a:lnTo>
                    <a:lnTo>
                      <a:pt x="220" y="117"/>
                    </a:lnTo>
                    <a:lnTo>
                      <a:pt x="220" y="124"/>
                    </a:lnTo>
                    <a:lnTo>
                      <a:pt x="239" y="220"/>
                    </a:lnTo>
                    <a:lnTo>
                      <a:pt x="241" y="222"/>
                    </a:lnTo>
                    <a:lnTo>
                      <a:pt x="243" y="226"/>
                    </a:lnTo>
                    <a:lnTo>
                      <a:pt x="247" y="226"/>
                    </a:lnTo>
                    <a:lnTo>
                      <a:pt x="248" y="226"/>
                    </a:lnTo>
                    <a:lnTo>
                      <a:pt x="250" y="224"/>
                    </a:lnTo>
                    <a:lnTo>
                      <a:pt x="254" y="222"/>
                    </a:lnTo>
                    <a:lnTo>
                      <a:pt x="256" y="226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6" y="250"/>
                    </a:lnTo>
                    <a:lnTo>
                      <a:pt x="254" y="256"/>
                    </a:lnTo>
                    <a:lnTo>
                      <a:pt x="254" y="261"/>
                    </a:lnTo>
                    <a:lnTo>
                      <a:pt x="252" y="261"/>
                    </a:lnTo>
                    <a:lnTo>
                      <a:pt x="250" y="263"/>
                    </a:lnTo>
                    <a:lnTo>
                      <a:pt x="247" y="265"/>
                    </a:lnTo>
                    <a:lnTo>
                      <a:pt x="241" y="269"/>
                    </a:lnTo>
                    <a:lnTo>
                      <a:pt x="239" y="273"/>
                    </a:lnTo>
                    <a:lnTo>
                      <a:pt x="237" y="276"/>
                    </a:lnTo>
                    <a:lnTo>
                      <a:pt x="233" y="278"/>
                    </a:lnTo>
                    <a:lnTo>
                      <a:pt x="231" y="284"/>
                    </a:lnTo>
                    <a:lnTo>
                      <a:pt x="230" y="288"/>
                    </a:lnTo>
                    <a:lnTo>
                      <a:pt x="228" y="293"/>
                    </a:lnTo>
                    <a:lnTo>
                      <a:pt x="228" y="299"/>
                    </a:lnTo>
                    <a:lnTo>
                      <a:pt x="226" y="305"/>
                    </a:lnTo>
                    <a:lnTo>
                      <a:pt x="220" y="316"/>
                    </a:lnTo>
                    <a:lnTo>
                      <a:pt x="207" y="338"/>
                    </a:lnTo>
                    <a:lnTo>
                      <a:pt x="199" y="354"/>
                    </a:lnTo>
                    <a:lnTo>
                      <a:pt x="192" y="367"/>
                    </a:lnTo>
                    <a:lnTo>
                      <a:pt x="190" y="372"/>
                    </a:lnTo>
                    <a:lnTo>
                      <a:pt x="188" y="378"/>
                    </a:lnTo>
                    <a:lnTo>
                      <a:pt x="186" y="384"/>
                    </a:lnTo>
                    <a:lnTo>
                      <a:pt x="186" y="387"/>
                    </a:lnTo>
                    <a:lnTo>
                      <a:pt x="184" y="395"/>
                    </a:lnTo>
                    <a:lnTo>
                      <a:pt x="183" y="401"/>
                    </a:lnTo>
                    <a:lnTo>
                      <a:pt x="181" y="410"/>
                    </a:lnTo>
                    <a:lnTo>
                      <a:pt x="181" y="421"/>
                    </a:lnTo>
                    <a:lnTo>
                      <a:pt x="179" y="433"/>
                    </a:lnTo>
                    <a:lnTo>
                      <a:pt x="179" y="448"/>
                    </a:lnTo>
                    <a:lnTo>
                      <a:pt x="179" y="466"/>
                    </a:lnTo>
                    <a:lnTo>
                      <a:pt x="181" y="487"/>
                    </a:lnTo>
                    <a:lnTo>
                      <a:pt x="179" y="675"/>
                    </a:lnTo>
                    <a:lnTo>
                      <a:pt x="171" y="681"/>
                    </a:lnTo>
                    <a:lnTo>
                      <a:pt x="158" y="698"/>
                    </a:lnTo>
                    <a:lnTo>
                      <a:pt x="152" y="707"/>
                    </a:lnTo>
                    <a:lnTo>
                      <a:pt x="145" y="717"/>
                    </a:lnTo>
                    <a:lnTo>
                      <a:pt x="143" y="722"/>
                    </a:lnTo>
                    <a:lnTo>
                      <a:pt x="143" y="726"/>
                    </a:lnTo>
                    <a:lnTo>
                      <a:pt x="141" y="730"/>
                    </a:lnTo>
                    <a:lnTo>
                      <a:pt x="141" y="733"/>
                    </a:lnTo>
                    <a:lnTo>
                      <a:pt x="132" y="769"/>
                    </a:lnTo>
                    <a:lnTo>
                      <a:pt x="126" y="773"/>
                    </a:lnTo>
                    <a:lnTo>
                      <a:pt x="126" y="779"/>
                    </a:lnTo>
                    <a:lnTo>
                      <a:pt x="132" y="794"/>
                    </a:lnTo>
                    <a:lnTo>
                      <a:pt x="124" y="814"/>
                    </a:lnTo>
                    <a:lnTo>
                      <a:pt x="128" y="829"/>
                    </a:lnTo>
                    <a:lnTo>
                      <a:pt x="124" y="858"/>
                    </a:lnTo>
                    <a:lnTo>
                      <a:pt x="117" y="861"/>
                    </a:lnTo>
                    <a:lnTo>
                      <a:pt x="117" y="878"/>
                    </a:lnTo>
                    <a:lnTo>
                      <a:pt x="124" y="878"/>
                    </a:lnTo>
                    <a:lnTo>
                      <a:pt x="124" y="888"/>
                    </a:lnTo>
                    <a:lnTo>
                      <a:pt x="124" y="910"/>
                    </a:lnTo>
                    <a:lnTo>
                      <a:pt x="124" y="938"/>
                    </a:lnTo>
                    <a:lnTo>
                      <a:pt x="122" y="957"/>
                    </a:lnTo>
                    <a:lnTo>
                      <a:pt x="122" y="963"/>
                    </a:lnTo>
                    <a:lnTo>
                      <a:pt x="120" y="967"/>
                    </a:lnTo>
                    <a:lnTo>
                      <a:pt x="120" y="970"/>
                    </a:lnTo>
                    <a:lnTo>
                      <a:pt x="119" y="972"/>
                    </a:lnTo>
                    <a:lnTo>
                      <a:pt x="117" y="976"/>
                    </a:lnTo>
                    <a:lnTo>
                      <a:pt x="117" y="978"/>
                    </a:lnTo>
                    <a:lnTo>
                      <a:pt x="117" y="980"/>
                    </a:lnTo>
                    <a:lnTo>
                      <a:pt x="117" y="982"/>
                    </a:lnTo>
                    <a:lnTo>
                      <a:pt x="120" y="987"/>
                    </a:lnTo>
                    <a:lnTo>
                      <a:pt x="122" y="989"/>
                    </a:lnTo>
                    <a:lnTo>
                      <a:pt x="122" y="991"/>
                    </a:lnTo>
                    <a:lnTo>
                      <a:pt x="124" y="993"/>
                    </a:lnTo>
                    <a:lnTo>
                      <a:pt x="124" y="995"/>
                    </a:lnTo>
                    <a:lnTo>
                      <a:pt x="124" y="999"/>
                    </a:lnTo>
                    <a:lnTo>
                      <a:pt x="126" y="1012"/>
                    </a:lnTo>
                    <a:lnTo>
                      <a:pt x="128" y="1038"/>
                    </a:lnTo>
                    <a:lnTo>
                      <a:pt x="128" y="1049"/>
                    </a:lnTo>
                    <a:lnTo>
                      <a:pt x="126" y="1063"/>
                    </a:lnTo>
                    <a:lnTo>
                      <a:pt x="126" y="1068"/>
                    </a:lnTo>
                    <a:lnTo>
                      <a:pt x="124" y="1072"/>
                    </a:lnTo>
                    <a:lnTo>
                      <a:pt x="124" y="1078"/>
                    </a:lnTo>
                    <a:lnTo>
                      <a:pt x="122" y="1080"/>
                    </a:lnTo>
                    <a:lnTo>
                      <a:pt x="117" y="1083"/>
                    </a:lnTo>
                    <a:lnTo>
                      <a:pt x="105" y="1093"/>
                    </a:lnTo>
                    <a:lnTo>
                      <a:pt x="102" y="1096"/>
                    </a:lnTo>
                    <a:lnTo>
                      <a:pt x="98" y="1100"/>
                    </a:lnTo>
                    <a:lnTo>
                      <a:pt x="94" y="1104"/>
                    </a:lnTo>
                    <a:lnTo>
                      <a:pt x="92" y="1108"/>
                    </a:lnTo>
                    <a:lnTo>
                      <a:pt x="89" y="1113"/>
                    </a:lnTo>
                    <a:lnTo>
                      <a:pt x="87" y="1117"/>
                    </a:lnTo>
                    <a:lnTo>
                      <a:pt x="87" y="1123"/>
                    </a:lnTo>
                    <a:lnTo>
                      <a:pt x="85" y="1128"/>
                    </a:lnTo>
                    <a:lnTo>
                      <a:pt x="85" y="1145"/>
                    </a:lnTo>
                    <a:lnTo>
                      <a:pt x="83" y="1166"/>
                    </a:lnTo>
                    <a:lnTo>
                      <a:pt x="83" y="1194"/>
                    </a:lnTo>
                    <a:lnTo>
                      <a:pt x="83" y="1221"/>
                    </a:lnTo>
                    <a:lnTo>
                      <a:pt x="83" y="1249"/>
                    </a:lnTo>
                    <a:lnTo>
                      <a:pt x="83" y="1269"/>
                    </a:lnTo>
                    <a:lnTo>
                      <a:pt x="83" y="1286"/>
                    </a:lnTo>
                    <a:lnTo>
                      <a:pt x="83" y="1292"/>
                    </a:lnTo>
                    <a:lnTo>
                      <a:pt x="77" y="1294"/>
                    </a:lnTo>
                    <a:lnTo>
                      <a:pt x="79" y="1301"/>
                    </a:lnTo>
                    <a:lnTo>
                      <a:pt x="85" y="1318"/>
                    </a:lnTo>
                    <a:lnTo>
                      <a:pt x="85" y="1341"/>
                    </a:lnTo>
                    <a:lnTo>
                      <a:pt x="109" y="1369"/>
                    </a:lnTo>
                    <a:lnTo>
                      <a:pt x="192" y="1371"/>
                    </a:lnTo>
                    <a:lnTo>
                      <a:pt x="194" y="1373"/>
                    </a:lnTo>
                    <a:lnTo>
                      <a:pt x="196" y="1377"/>
                    </a:lnTo>
                    <a:lnTo>
                      <a:pt x="196" y="1390"/>
                    </a:lnTo>
                    <a:lnTo>
                      <a:pt x="198" y="1411"/>
                    </a:lnTo>
                    <a:lnTo>
                      <a:pt x="198" y="1463"/>
                    </a:lnTo>
                    <a:lnTo>
                      <a:pt x="207" y="1518"/>
                    </a:lnTo>
                    <a:lnTo>
                      <a:pt x="295" y="1522"/>
                    </a:lnTo>
                    <a:lnTo>
                      <a:pt x="324" y="156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95" name="Freeform 585"/>
              <p:cNvSpPr>
                <a:spLocks/>
              </p:cNvSpPr>
              <p:nvPr/>
            </p:nvSpPr>
            <p:spPr bwMode="auto">
              <a:xfrm>
                <a:off x="4265" y="2988"/>
                <a:ext cx="162" cy="790"/>
              </a:xfrm>
              <a:custGeom>
                <a:avLst/>
                <a:gdLst>
                  <a:gd name="T0" fmla="*/ 17 w 324"/>
                  <a:gd name="T1" fmla="*/ 98 h 1580"/>
                  <a:gd name="T2" fmla="*/ 13 w 324"/>
                  <a:gd name="T3" fmla="*/ 96 h 1580"/>
                  <a:gd name="T4" fmla="*/ 7 w 324"/>
                  <a:gd name="T5" fmla="*/ 96 h 1580"/>
                  <a:gd name="T6" fmla="*/ 10 w 324"/>
                  <a:gd name="T7" fmla="*/ 91 h 1580"/>
                  <a:gd name="T8" fmla="*/ 8 w 324"/>
                  <a:gd name="T9" fmla="*/ 89 h 1580"/>
                  <a:gd name="T10" fmla="*/ 6 w 324"/>
                  <a:gd name="T11" fmla="*/ 89 h 1580"/>
                  <a:gd name="T12" fmla="*/ 5 w 324"/>
                  <a:gd name="T13" fmla="*/ 90 h 1580"/>
                  <a:gd name="T14" fmla="*/ 1 w 324"/>
                  <a:gd name="T15" fmla="*/ 85 h 1580"/>
                  <a:gd name="T16" fmla="*/ 0 w 324"/>
                  <a:gd name="T17" fmla="*/ 82 h 1580"/>
                  <a:gd name="T18" fmla="*/ 1 w 324"/>
                  <a:gd name="T19" fmla="*/ 75 h 1580"/>
                  <a:gd name="T20" fmla="*/ 5 w 324"/>
                  <a:gd name="T21" fmla="*/ 63 h 1580"/>
                  <a:gd name="T22" fmla="*/ 3 w 324"/>
                  <a:gd name="T23" fmla="*/ 51 h 1580"/>
                  <a:gd name="T24" fmla="*/ 6 w 324"/>
                  <a:gd name="T25" fmla="*/ 47 h 1580"/>
                  <a:gd name="T26" fmla="*/ 5 w 324"/>
                  <a:gd name="T27" fmla="*/ 45 h 1580"/>
                  <a:gd name="T28" fmla="*/ 5 w 324"/>
                  <a:gd name="T29" fmla="*/ 46 h 1580"/>
                  <a:gd name="T30" fmla="*/ 5 w 324"/>
                  <a:gd name="T31" fmla="*/ 49 h 1580"/>
                  <a:gd name="T32" fmla="*/ 5 w 324"/>
                  <a:gd name="T33" fmla="*/ 45 h 1580"/>
                  <a:gd name="T34" fmla="*/ 6 w 324"/>
                  <a:gd name="T35" fmla="*/ 38 h 1580"/>
                  <a:gd name="T36" fmla="*/ 6 w 324"/>
                  <a:gd name="T37" fmla="*/ 33 h 1580"/>
                  <a:gd name="T38" fmla="*/ 6 w 324"/>
                  <a:gd name="T39" fmla="*/ 30 h 1580"/>
                  <a:gd name="T40" fmla="*/ 9 w 324"/>
                  <a:gd name="T41" fmla="*/ 26 h 1580"/>
                  <a:gd name="T42" fmla="*/ 9 w 324"/>
                  <a:gd name="T43" fmla="*/ 24 h 1580"/>
                  <a:gd name="T44" fmla="*/ 10 w 324"/>
                  <a:gd name="T45" fmla="*/ 20 h 1580"/>
                  <a:gd name="T46" fmla="*/ 10 w 324"/>
                  <a:gd name="T47" fmla="*/ 17 h 1580"/>
                  <a:gd name="T48" fmla="*/ 10 w 324"/>
                  <a:gd name="T49" fmla="*/ 14 h 1580"/>
                  <a:gd name="T50" fmla="*/ 10 w 324"/>
                  <a:gd name="T51" fmla="*/ 12 h 1580"/>
                  <a:gd name="T52" fmla="*/ 10 w 324"/>
                  <a:gd name="T53" fmla="*/ 9 h 1580"/>
                  <a:gd name="T54" fmla="*/ 10 w 324"/>
                  <a:gd name="T55" fmla="*/ 5 h 1580"/>
                  <a:gd name="T56" fmla="*/ 7 w 324"/>
                  <a:gd name="T57" fmla="*/ 3 h 1580"/>
                  <a:gd name="T58" fmla="*/ 6 w 324"/>
                  <a:gd name="T59" fmla="*/ 2 h 1580"/>
                  <a:gd name="T60" fmla="*/ 10 w 324"/>
                  <a:gd name="T61" fmla="*/ 0 h 1580"/>
                  <a:gd name="T62" fmla="*/ 11 w 324"/>
                  <a:gd name="T63" fmla="*/ 3 h 1580"/>
                  <a:gd name="T64" fmla="*/ 13 w 324"/>
                  <a:gd name="T65" fmla="*/ 6 h 1580"/>
                  <a:gd name="T66" fmla="*/ 15 w 324"/>
                  <a:gd name="T67" fmla="*/ 13 h 1580"/>
                  <a:gd name="T68" fmla="*/ 15 w 324"/>
                  <a:gd name="T69" fmla="*/ 13 h 1580"/>
                  <a:gd name="T70" fmla="*/ 15 w 324"/>
                  <a:gd name="T71" fmla="*/ 16 h 1580"/>
                  <a:gd name="T72" fmla="*/ 15 w 324"/>
                  <a:gd name="T73" fmla="*/ 17 h 1580"/>
                  <a:gd name="T74" fmla="*/ 14 w 324"/>
                  <a:gd name="T75" fmla="*/ 18 h 1580"/>
                  <a:gd name="T76" fmla="*/ 12 w 324"/>
                  <a:gd name="T77" fmla="*/ 22 h 1580"/>
                  <a:gd name="T78" fmla="*/ 11 w 324"/>
                  <a:gd name="T79" fmla="*/ 24 h 1580"/>
                  <a:gd name="T80" fmla="*/ 11 w 324"/>
                  <a:gd name="T81" fmla="*/ 26 h 1580"/>
                  <a:gd name="T82" fmla="*/ 11 w 324"/>
                  <a:gd name="T83" fmla="*/ 43 h 1580"/>
                  <a:gd name="T84" fmla="*/ 9 w 324"/>
                  <a:gd name="T85" fmla="*/ 46 h 1580"/>
                  <a:gd name="T86" fmla="*/ 7 w 324"/>
                  <a:gd name="T87" fmla="*/ 49 h 1580"/>
                  <a:gd name="T88" fmla="*/ 7 w 324"/>
                  <a:gd name="T89" fmla="*/ 53 h 1580"/>
                  <a:gd name="T90" fmla="*/ 7 w 324"/>
                  <a:gd name="T91" fmla="*/ 56 h 1580"/>
                  <a:gd name="T92" fmla="*/ 7 w 324"/>
                  <a:gd name="T93" fmla="*/ 60 h 1580"/>
                  <a:gd name="T94" fmla="*/ 7 w 324"/>
                  <a:gd name="T95" fmla="*/ 61 h 1580"/>
                  <a:gd name="T96" fmla="*/ 7 w 324"/>
                  <a:gd name="T97" fmla="*/ 62 h 1580"/>
                  <a:gd name="T98" fmla="*/ 7 w 324"/>
                  <a:gd name="T99" fmla="*/ 67 h 1580"/>
                  <a:gd name="T100" fmla="*/ 7 w 324"/>
                  <a:gd name="T101" fmla="*/ 68 h 1580"/>
                  <a:gd name="T102" fmla="*/ 5 w 324"/>
                  <a:gd name="T103" fmla="*/ 70 h 1580"/>
                  <a:gd name="T104" fmla="*/ 5 w 324"/>
                  <a:gd name="T105" fmla="*/ 72 h 1580"/>
                  <a:gd name="T106" fmla="*/ 5 w 324"/>
                  <a:gd name="T107" fmla="*/ 80 h 1580"/>
                  <a:gd name="T108" fmla="*/ 5 w 324"/>
                  <a:gd name="T109" fmla="*/ 83 h 1580"/>
                  <a:gd name="T110" fmla="*/ 12 w 324"/>
                  <a:gd name="T111" fmla="*/ 87 h 1580"/>
                  <a:gd name="T112" fmla="*/ 19 w 324"/>
                  <a:gd name="T113" fmla="*/ 96 h 158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24"/>
                  <a:gd name="T172" fmla="*/ 0 h 1580"/>
                  <a:gd name="T173" fmla="*/ 324 w 324"/>
                  <a:gd name="T174" fmla="*/ 1580 h 158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24" h="1580">
                    <a:moveTo>
                      <a:pt x="324" y="1563"/>
                    </a:moveTo>
                    <a:lnTo>
                      <a:pt x="312" y="1570"/>
                    </a:lnTo>
                    <a:lnTo>
                      <a:pt x="295" y="1563"/>
                    </a:lnTo>
                    <a:lnTo>
                      <a:pt x="282" y="1552"/>
                    </a:lnTo>
                    <a:lnTo>
                      <a:pt x="262" y="1555"/>
                    </a:lnTo>
                    <a:lnTo>
                      <a:pt x="241" y="1569"/>
                    </a:lnTo>
                    <a:lnTo>
                      <a:pt x="230" y="1580"/>
                    </a:lnTo>
                    <a:lnTo>
                      <a:pt x="222" y="1563"/>
                    </a:lnTo>
                    <a:lnTo>
                      <a:pt x="226" y="1542"/>
                    </a:lnTo>
                    <a:lnTo>
                      <a:pt x="222" y="1531"/>
                    </a:lnTo>
                    <a:lnTo>
                      <a:pt x="199" y="1538"/>
                    </a:lnTo>
                    <a:lnTo>
                      <a:pt x="199" y="1563"/>
                    </a:lnTo>
                    <a:lnTo>
                      <a:pt x="162" y="1563"/>
                    </a:lnTo>
                    <a:lnTo>
                      <a:pt x="151" y="1522"/>
                    </a:lnTo>
                    <a:lnTo>
                      <a:pt x="119" y="1525"/>
                    </a:lnTo>
                    <a:lnTo>
                      <a:pt x="119" y="1497"/>
                    </a:lnTo>
                    <a:lnTo>
                      <a:pt x="143" y="1488"/>
                    </a:lnTo>
                    <a:lnTo>
                      <a:pt x="156" y="1448"/>
                    </a:lnTo>
                    <a:lnTo>
                      <a:pt x="156" y="1444"/>
                    </a:lnTo>
                    <a:lnTo>
                      <a:pt x="156" y="1443"/>
                    </a:lnTo>
                    <a:lnTo>
                      <a:pt x="154" y="1439"/>
                    </a:lnTo>
                    <a:lnTo>
                      <a:pt x="152" y="1437"/>
                    </a:lnTo>
                    <a:lnTo>
                      <a:pt x="147" y="1431"/>
                    </a:lnTo>
                    <a:lnTo>
                      <a:pt x="141" y="1426"/>
                    </a:lnTo>
                    <a:lnTo>
                      <a:pt x="128" y="1418"/>
                    </a:lnTo>
                    <a:lnTo>
                      <a:pt x="122" y="1414"/>
                    </a:lnTo>
                    <a:lnTo>
                      <a:pt x="115" y="1412"/>
                    </a:lnTo>
                    <a:lnTo>
                      <a:pt x="109" y="1411"/>
                    </a:lnTo>
                    <a:lnTo>
                      <a:pt x="104" y="1411"/>
                    </a:lnTo>
                    <a:lnTo>
                      <a:pt x="100" y="1412"/>
                    </a:lnTo>
                    <a:lnTo>
                      <a:pt x="94" y="1412"/>
                    </a:lnTo>
                    <a:lnTo>
                      <a:pt x="90" y="1414"/>
                    </a:lnTo>
                    <a:lnTo>
                      <a:pt x="87" y="1418"/>
                    </a:lnTo>
                    <a:lnTo>
                      <a:pt x="83" y="1418"/>
                    </a:lnTo>
                    <a:lnTo>
                      <a:pt x="79" y="1426"/>
                    </a:lnTo>
                    <a:lnTo>
                      <a:pt x="75" y="1429"/>
                    </a:lnTo>
                    <a:lnTo>
                      <a:pt x="73" y="1433"/>
                    </a:lnTo>
                    <a:lnTo>
                      <a:pt x="72" y="1435"/>
                    </a:lnTo>
                    <a:lnTo>
                      <a:pt x="8" y="1364"/>
                    </a:lnTo>
                    <a:lnTo>
                      <a:pt x="6" y="1360"/>
                    </a:lnTo>
                    <a:lnTo>
                      <a:pt x="4" y="1356"/>
                    </a:lnTo>
                    <a:lnTo>
                      <a:pt x="2" y="1350"/>
                    </a:lnTo>
                    <a:lnTo>
                      <a:pt x="2" y="1345"/>
                    </a:lnTo>
                    <a:lnTo>
                      <a:pt x="0" y="1330"/>
                    </a:lnTo>
                    <a:lnTo>
                      <a:pt x="0" y="1311"/>
                    </a:lnTo>
                    <a:lnTo>
                      <a:pt x="0" y="1292"/>
                    </a:lnTo>
                    <a:lnTo>
                      <a:pt x="2" y="1271"/>
                    </a:lnTo>
                    <a:lnTo>
                      <a:pt x="4" y="1249"/>
                    </a:lnTo>
                    <a:lnTo>
                      <a:pt x="6" y="1226"/>
                    </a:lnTo>
                    <a:lnTo>
                      <a:pt x="10" y="1185"/>
                    </a:lnTo>
                    <a:lnTo>
                      <a:pt x="15" y="1149"/>
                    </a:lnTo>
                    <a:lnTo>
                      <a:pt x="17" y="1125"/>
                    </a:lnTo>
                    <a:lnTo>
                      <a:pt x="19" y="1115"/>
                    </a:lnTo>
                    <a:lnTo>
                      <a:pt x="57" y="1064"/>
                    </a:lnTo>
                    <a:lnTo>
                      <a:pt x="66" y="1012"/>
                    </a:lnTo>
                    <a:lnTo>
                      <a:pt x="66" y="944"/>
                    </a:lnTo>
                    <a:lnTo>
                      <a:pt x="36" y="905"/>
                    </a:lnTo>
                    <a:lnTo>
                      <a:pt x="72" y="867"/>
                    </a:lnTo>
                    <a:lnTo>
                      <a:pt x="77" y="829"/>
                    </a:lnTo>
                    <a:lnTo>
                      <a:pt x="60" y="829"/>
                    </a:lnTo>
                    <a:lnTo>
                      <a:pt x="68" y="812"/>
                    </a:lnTo>
                    <a:lnTo>
                      <a:pt x="81" y="812"/>
                    </a:lnTo>
                    <a:lnTo>
                      <a:pt x="102" y="801"/>
                    </a:lnTo>
                    <a:lnTo>
                      <a:pt x="105" y="767"/>
                    </a:lnTo>
                    <a:lnTo>
                      <a:pt x="105" y="747"/>
                    </a:lnTo>
                    <a:lnTo>
                      <a:pt x="109" y="726"/>
                    </a:lnTo>
                    <a:lnTo>
                      <a:pt x="119" y="692"/>
                    </a:lnTo>
                    <a:lnTo>
                      <a:pt x="102" y="701"/>
                    </a:lnTo>
                    <a:lnTo>
                      <a:pt x="94" y="717"/>
                    </a:lnTo>
                    <a:lnTo>
                      <a:pt x="90" y="718"/>
                    </a:lnTo>
                    <a:lnTo>
                      <a:pt x="89" y="720"/>
                    </a:lnTo>
                    <a:lnTo>
                      <a:pt x="89" y="722"/>
                    </a:lnTo>
                    <a:lnTo>
                      <a:pt x="87" y="724"/>
                    </a:lnTo>
                    <a:lnTo>
                      <a:pt x="85" y="730"/>
                    </a:lnTo>
                    <a:lnTo>
                      <a:pt x="85" y="735"/>
                    </a:lnTo>
                    <a:lnTo>
                      <a:pt x="83" y="750"/>
                    </a:lnTo>
                    <a:lnTo>
                      <a:pt x="81" y="767"/>
                    </a:lnTo>
                    <a:lnTo>
                      <a:pt x="79" y="775"/>
                    </a:lnTo>
                    <a:lnTo>
                      <a:pt x="77" y="780"/>
                    </a:lnTo>
                    <a:lnTo>
                      <a:pt x="73" y="784"/>
                    </a:lnTo>
                    <a:lnTo>
                      <a:pt x="72" y="788"/>
                    </a:lnTo>
                    <a:lnTo>
                      <a:pt x="66" y="792"/>
                    </a:lnTo>
                    <a:lnTo>
                      <a:pt x="60" y="735"/>
                    </a:lnTo>
                    <a:lnTo>
                      <a:pt x="70" y="709"/>
                    </a:lnTo>
                    <a:lnTo>
                      <a:pt x="79" y="683"/>
                    </a:lnTo>
                    <a:lnTo>
                      <a:pt x="87" y="660"/>
                    </a:lnTo>
                    <a:lnTo>
                      <a:pt x="92" y="638"/>
                    </a:lnTo>
                    <a:lnTo>
                      <a:pt x="98" y="617"/>
                    </a:lnTo>
                    <a:lnTo>
                      <a:pt x="102" y="598"/>
                    </a:lnTo>
                    <a:lnTo>
                      <a:pt x="104" y="581"/>
                    </a:lnTo>
                    <a:lnTo>
                      <a:pt x="105" y="564"/>
                    </a:lnTo>
                    <a:lnTo>
                      <a:pt x="107" y="551"/>
                    </a:lnTo>
                    <a:lnTo>
                      <a:pt x="107" y="538"/>
                    </a:lnTo>
                    <a:lnTo>
                      <a:pt x="107" y="527"/>
                    </a:lnTo>
                    <a:lnTo>
                      <a:pt x="107" y="517"/>
                    </a:lnTo>
                    <a:lnTo>
                      <a:pt x="107" y="506"/>
                    </a:lnTo>
                    <a:lnTo>
                      <a:pt x="107" y="502"/>
                    </a:lnTo>
                    <a:lnTo>
                      <a:pt x="107" y="495"/>
                    </a:lnTo>
                    <a:lnTo>
                      <a:pt x="107" y="487"/>
                    </a:lnTo>
                    <a:lnTo>
                      <a:pt x="109" y="480"/>
                    </a:lnTo>
                    <a:lnTo>
                      <a:pt x="113" y="472"/>
                    </a:lnTo>
                    <a:lnTo>
                      <a:pt x="119" y="453"/>
                    </a:lnTo>
                    <a:lnTo>
                      <a:pt x="124" y="434"/>
                    </a:lnTo>
                    <a:lnTo>
                      <a:pt x="132" y="417"/>
                    </a:lnTo>
                    <a:lnTo>
                      <a:pt x="139" y="402"/>
                    </a:lnTo>
                    <a:lnTo>
                      <a:pt x="143" y="393"/>
                    </a:lnTo>
                    <a:lnTo>
                      <a:pt x="143" y="389"/>
                    </a:lnTo>
                    <a:lnTo>
                      <a:pt x="143" y="384"/>
                    </a:lnTo>
                    <a:lnTo>
                      <a:pt x="143" y="369"/>
                    </a:lnTo>
                    <a:lnTo>
                      <a:pt x="143" y="354"/>
                    </a:lnTo>
                    <a:lnTo>
                      <a:pt x="143" y="342"/>
                    </a:lnTo>
                    <a:lnTo>
                      <a:pt x="147" y="331"/>
                    </a:lnTo>
                    <a:lnTo>
                      <a:pt x="149" y="318"/>
                    </a:lnTo>
                    <a:lnTo>
                      <a:pt x="151" y="306"/>
                    </a:lnTo>
                    <a:lnTo>
                      <a:pt x="151" y="297"/>
                    </a:lnTo>
                    <a:lnTo>
                      <a:pt x="151" y="290"/>
                    </a:lnTo>
                    <a:lnTo>
                      <a:pt x="152" y="276"/>
                    </a:lnTo>
                    <a:lnTo>
                      <a:pt x="152" y="267"/>
                    </a:lnTo>
                    <a:lnTo>
                      <a:pt x="152" y="259"/>
                    </a:lnTo>
                    <a:lnTo>
                      <a:pt x="152" y="250"/>
                    </a:lnTo>
                    <a:lnTo>
                      <a:pt x="151" y="244"/>
                    </a:lnTo>
                    <a:lnTo>
                      <a:pt x="151" y="239"/>
                    </a:lnTo>
                    <a:lnTo>
                      <a:pt x="149" y="231"/>
                    </a:lnTo>
                    <a:lnTo>
                      <a:pt x="151" y="226"/>
                    </a:lnTo>
                    <a:lnTo>
                      <a:pt x="151" y="220"/>
                    </a:lnTo>
                    <a:lnTo>
                      <a:pt x="152" y="211"/>
                    </a:lnTo>
                    <a:lnTo>
                      <a:pt x="154" y="201"/>
                    </a:lnTo>
                    <a:lnTo>
                      <a:pt x="156" y="196"/>
                    </a:lnTo>
                    <a:lnTo>
                      <a:pt x="156" y="186"/>
                    </a:lnTo>
                    <a:lnTo>
                      <a:pt x="158" y="171"/>
                    </a:lnTo>
                    <a:lnTo>
                      <a:pt x="160" y="156"/>
                    </a:lnTo>
                    <a:lnTo>
                      <a:pt x="160" y="149"/>
                    </a:lnTo>
                    <a:lnTo>
                      <a:pt x="160" y="139"/>
                    </a:lnTo>
                    <a:lnTo>
                      <a:pt x="158" y="130"/>
                    </a:lnTo>
                    <a:lnTo>
                      <a:pt x="158" y="120"/>
                    </a:lnTo>
                    <a:lnTo>
                      <a:pt x="156" y="109"/>
                    </a:lnTo>
                    <a:lnTo>
                      <a:pt x="154" y="100"/>
                    </a:lnTo>
                    <a:lnTo>
                      <a:pt x="152" y="88"/>
                    </a:lnTo>
                    <a:lnTo>
                      <a:pt x="149" y="77"/>
                    </a:lnTo>
                    <a:lnTo>
                      <a:pt x="145" y="70"/>
                    </a:lnTo>
                    <a:lnTo>
                      <a:pt x="141" y="62"/>
                    </a:lnTo>
                    <a:lnTo>
                      <a:pt x="136" y="54"/>
                    </a:lnTo>
                    <a:lnTo>
                      <a:pt x="132" y="49"/>
                    </a:lnTo>
                    <a:lnTo>
                      <a:pt x="124" y="41"/>
                    </a:lnTo>
                    <a:lnTo>
                      <a:pt x="119" y="36"/>
                    </a:lnTo>
                    <a:lnTo>
                      <a:pt x="111" y="30"/>
                    </a:lnTo>
                    <a:lnTo>
                      <a:pt x="105" y="24"/>
                    </a:lnTo>
                    <a:lnTo>
                      <a:pt x="98" y="21"/>
                    </a:lnTo>
                    <a:lnTo>
                      <a:pt x="105" y="19"/>
                    </a:lnTo>
                    <a:lnTo>
                      <a:pt x="119" y="17"/>
                    </a:lnTo>
                    <a:lnTo>
                      <a:pt x="128" y="13"/>
                    </a:lnTo>
                    <a:lnTo>
                      <a:pt x="137" y="9"/>
                    </a:lnTo>
                    <a:lnTo>
                      <a:pt x="147" y="6"/>
                    </a:lnTo>
                    <a:lnTo>
                      <a:pt x="156" y="0"/>
                    </a:lnTo>
                    <a:lnTo>
                      <a:pt x="158" y="4"/>
                    </a:lnTo>
                    <a:lnTo>
                      <a:pt x="162" y="17"/>
                    </a:lnTo>
                    <a:lnTo>
                      <a:pt x="168" y="28"/>
                    </a:lnTo>
                    <a:lnTo>
                      <a:pt x="173" y="39"/>
                    </a:lnTo>
                    <a:lnTo>
                      <a:pt x="183" y="54"/>
                    </a:lnTo>
                    <a:lnTo>
                      <a:pt x="196" y="73"/>
                    </a:lnTo>
                    <a:lnTo>
                      <a:pt x="215" y="94"/>
                    </a:lnTo>
                    <a:lnTo>
                      <a:pt x="215" y="96"/>
                    </a:lnTo>
                    <a:lnTo>
                      <a:pt x="216" y="101"/>
                    </a:lnTo>
                    <a:lnTo>
                      <a:pt x="218" y="105"/>
                    </a:lnTo>
                    <a:lnTo>
                      <a:pt x="218" y="111"/>
                    </a:lnTo>
                    <a:lnTo>
                      <a:pt x="220" y="117"/>
                    </a:lnTo>
                    <a:lnTo>
                      <a:pt x="220" y="124"/>
                    </a:lnTo>
                    <a:lnTo>
                      <a:pt x="239" y="220"/>
                    </a:lnTo>
                    <a:lnTo>
                      <a:pt x="241" y="222"/>
                    </a:lnTo>
                    <a:lnTo>
                      <a:pt x="243" y="226"/>
                    </a:lnTo>
                    <a:lnTo>
                      <a:pt x="247" y="226"/>
                    </a:lnTo>
                    <a:lnTo>
                      <a:pt x="248" y="226"/>
                    </a:lnTo>
                    <a:lnTo>
                      <a:pt x="250" y="224"/>
                    </a:lnTo>
                    <a:lnTo>
                      <a:pt x="254" y="222"/>
                    </a:lnTo>
                    <a:lnTo>
                      <a:pt x="256" y="226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6" y="250"/>
                    </a:lnTo>
                    <a:lnTo>
                      <a:pt x="254" y="256"/>
                    </a:lnTo>
                    <a:lnTo>
                      <a:pt x="254" y="261"/>
                    </a:lnTo>
                    <a:lnTo>
                      <a:pt x="252" y="261"/>
                    </a:lnTo>
                    <a:lnTo>
                      <a:pt x="250" y="263"/>
                    </a:lnTo>
                    <a:lnTo>
                      <a:pt x="247" y="265"/>
                    </a:lnTo>
                    <a:lnTo>
                      <a:pt x="241" y="269"/>
                    </a:lnTo>
                    <a:lnTo>
                      <a:pt x="239" y="273"/>
                    </a:lnTo>
                    <a:lnTo>
                      <a:pt x="237" y="276"/>
                    </a:lnTo>
                    <a:lnTo>
                      <a:pt x="233" y="278"/>
                    </a:lnTo>
                    <a:lnTo>
                      <a:pt x="231" y="284"/>
                    </a:lnTo>
                    <a:lnTo>
                      <a:pt x="230" y="288"/>
                    </a:lnTo>
                    <a:lnTo>
                      <a:pt x="228" y="293"/>
                    </a:lnTo>
                    <a:lnTo>
                      <a:pt x="228" y="299"/>
                    </a:lnTo>
                    <a:lnTo>
                      <a:pt x="226" y="305"/>
                    </a:lnTo>
                    <a:lnTo>
                      <a:pt x="220" y="316"/>
                    </a:lnTo>
                    <a:lnTo>
                      <a:pt x="207" y="338"/>
                    </a:lnTo>
                    <a:lnTo>
                      <a:pt x="199" y="354"/>
                    </a:lnTo>
                    <a:lnTo>
                      <a:pt x="192" y="367"/>
                    </a:lnTo>
                    <a:lnTo>
                      <a:pt x="190" y="372"/>
                    </a:lnTo>
                    <a:lnTo>
                      <a:pt x="188" y="378"/>
                    </a:lnTo>
                    <a:lnTo>
                      <a:pt x="186" y="384"/>
                    </a:lnTo>
                    <a:lnTo>
                      <a:pt x="186" y="387"/>
                    </a:lnTo>
                    <a:lnTo>
                      <a:pt x="184" y="395"/>
                    </a:lnTo>
                    <a:lnTo>
                      <a:pt x="183" y="401"/>
                    </a:lnTo>
                    <a:lnTo>
                      <a:pt x="181" y="410"/>
                    </a:lnTo>
                    <a:lnTo>
                      <a:pt x="181" y="421"/>
                    </a:lnTo>
                    <a:lnTo>
                      <a:pt x="179" y="433"/>
                    </a:lnTo>
                    <a:lnTo>
                      <a:pt x="179" y="448"/>
                    </a:lnTo>
                    <a:lnTo>
                      <a:pt x="179" y="466"/>
                    </a:lnTo>
                    <a:lnTo>
                      <a:pt x="181" y="487"/>
                    </a:lnTo>
                    <a:lnTo>
                      <a:pt x="179" y="675"/>
                    </a:lnTo>
                    <a:lnTo>
                      <a:pt x="171" y="681"/>
                    </a:lnTo>
                    <a:lnTo>
                      <a:pt x="158" y="698"/>
                    </a:lnTo>
                    <a:lnTo>
                      <a:pt x="152" y="707"/>
                    </a:lnTo>
                    <a:lnTo>
                      <a:pt x="145" y="717"/>
                    </a:lnTo>
                    <a:lnTo>
                      <a:pt x="143" y="722"/>
                    </a:lnTo>
                    <a:lnTo>
                      <a:pt x="143" y="726"/>
                    </a:lnTo>
                    <a:lnTo>
                      <a:pt x="141" y="730"/>
                    </a:lnTo>
                    <a:lnTo>
                      <a:pt x="141" y="733"/>
                    </a:lnTo>
                    <a:lnTo>
                      <a:pt x="132" y="769"/>
                    </a:lnTo>
                    <a:lnTo>
                      <a:pt x="126" y="773"/>
                    </a:lnTo>
                    <a:lnTo>
                      <a:pt x="126" y="779"/>
                    </a:lnTo>
                    <a:lnTo>
                      <a:pt x="132" y="794"/>
                    </a:lnTo>
                    <a:lnTo>
                      <a:pt x="124" y="814"/>
                    </a:lnTo>
                    <a:lnTo>
                      <a:pt x="128" y="829"/>
                    </a:lnTo>
                    <a:lnTo>
                      <a:pt x="124" y="858"/>
                    </a:lnTo>
                    <a:lnTo>
                      <a:pt x="117" y="861"/>
                    </a:lnTo>
                    <a:lnTo>
                      <a:pt x="117" y="878"/>
                    </a:lnTo>
                    <a:lnTo>
                      <a:pt x="124" y="878"/>
                    </a:lnTo>
                    <a:lnTo>
                      <a:pt x="124" y="888"/>
                    </a:lnTo>
                    <a:lnTo>
                      <a:pt x="124" y="910"/>
                    </a:lnTo>
                    <a:lnTo>
                      <a:pt x="124" y="938"/>
                    </a:lnTo>
                    <a:lnTo>
                      <a:pt x="122" y="957"/>
                    </a:lnTo>
                    <a:lnTo>
                      <a:pt x="122" y="963"/>
                    </a:lnTo>
                    <a:lnTo>
                      <a:pt x="120" y="967"/>
                    </a:lnTo>
                    <a:lnTo>
                      <a:pt x="120" y="970"/>
                    </a:lnTo>
                    <a:lnTo>
                      <a:pt x="119" y="972"/>
                    </a:lnTo>
                    <a:lnTo>
                      <a:pt x="117" y="976"/>
                    </a:lnTo>
                    <a:lnTo>
                      <a:pt x="117" y="978"/>
                    </a:lnTo>
                    <a:lnTo>
                      <a:pt x="117" y="980"/>
                    </a:lnTo>
                    <a:lnTo>
                      <a:pt x="117" y="982"/>
                    </a:lnTo>
                    <a:lnTo>
                      <a:pt x="120" y="987"/>
                    </a:lnTo>
                    <a:lnTo>
                      <a:pt x="122" y="989"/>
                    </a:lnTo>
                    <a:lnTo>
                      <a:pt x="122" y="991"/>
                    </a:lnTo>
                    <a:lnTo>
                      <a:pt x="124" y="993"/>
                    </a:lnTo>
                    <a:lnTo>
                      <a:pt x="124" y="995"/>
                    </a:lnTo>
                    <a:lnTo>
                      <a:pt x="124" y="999"/>
                    </a:lnTo>
                    <a:lnTo>
                      <a:pt x="126" y="1012"/>
                    </a:lnTo>
                    <a:lnTo>
                      <a:pt x="128" y="1038"/>
                    </a:lnTo>
                    <a:lnTo>
                      <a:pt x="128" y="1049"/>
                    </a:lnTo>
                    <a:lnTo>
                      <a:pt x="126" y="1063"/>
                    </a:lnTo>
                    <a:lnTo>
                      <a:pt x="126" y="1068"/>
                    </a:lnTo>
                    <a:lnTo>
                      <a:pt x="124" y="1072"/>
                    </a:lnTo>
                    <a:lnTo>
                      <a:pt x="124" y="1078"/>
                    </a:lnTo>
                    <a:lnTo>
                      <a:pt x="122" y="1080"/>
                    </a:lnTo>
                    <a:lnTo>
                      <a:pt x="117" y="1083"/>
                    </a:lnTo>
                    <a:lnTo>
                      <a:pt x="105" y="1093"/>
                    </a:lnTo>
                    <a:lnTo>
                      <a:pt x="102" y="1096"/>
                    </a:lnTo>
                    <a:lnTo>
                      <a:pt x="98" y="1100"/>
                    </a:lnTo>
                    <a:lnTo>
                      <a:pt x="94" y="1104"/>
                    </a:lnTo>
                    <a:lnTo>
                      <a:pt x="92" y="1108"/>
                    </a:lnTo>
                    <a:lnTo>
                      <a:pt x="89" y="1113"/>
                    </a:lnTo>
                    <a:lnTo>
                      <a:pt x="87" y="1117"/>
                    </a:lnTo>
                    <a:lnTo>
                      <a:pt x="87" y="1123"/>
                    </a:lnTo>
                    <a:lnTo>
                      <a:pt x="85" y="1128"/>
                    </a:lnTo>
                    <a:lnTo>
                      <a:pt x="85" y="1145"/>
                    </a:lnTo>
                    <a:lnTo>
                      <a:pt x="83" y="1166"/>
                    </a:lnTo>
                    <a:lnTo>
                      <a:pt x="83" y="1194"/>
                    </a:lnTo>
                    <a:lnTo>
                      <a:pt x="83" y="1221"/>
                    </a:lnTo>
                    <a:lnTo>
                      <a:pt x="83" y="1249"/>
                    </a:lnTo>
                    <a:lnTo>
                      <a:pt x="83" y="1269"/>
                    </a:lnTo>
                    <a:lnTo>
                      <a:pt x="83" y="1286"/>
                    </a:lnTo>
                    <a:lnTo>
                      <a:pt x="83" y="1292"/>
                    </a:lnTo>
                    <a:lnTo>
                      <a:pt x="77" y="1294"/>
                    </a:lnTo>
                    <a:lnTo>
                      <a:pt x="79" y="1301"/>
                    </a:lnTo>
                    <a:lnTo>
                      <a:pt x="85" y="1318"/>
                    </a:lnTo>
                    <a:lnTo>
                      <a:pt x="85" y="1341"/>
                    </a:lnTo>
                    <a:lnTo>
                      <a:pt x="109" y="1369"/>
                    </a:lnTo>
                    <a:lnTo>
                      <a:pt x="192" y="1371"/>
                    </a:lnTo>
                    <a:lnTo>
                      <a:pt x="194" y="1373"/>
                    </a:lnTo>
                    <a:lnTo>
                      <a:pt x="196" y="1377"/>
                    </a:lnTo>
                    <a:lnTo>
                      <a:pt x="196" y="1390"/>
                    </a:lnTo>
                    <a:lnTo>
                      <a:pt x="198" y="1411"/>
                    </a:lnTo>
                    <a:lnTo>
                      <a:pt x="198" y="1463"/>
                    </a:lnTo>
                    <a:lnTo>
                      <a:pt x="207" y="1518"/>
                    </a:lnTo>
                    <a:lnTo>
                      <a:pt x="295" y="1522"/>
                    </a:lnTo>
                    <a:lnTo>
                      <a:pt x="324" y="156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01" name="Freeform 586"/>
            <p:cNvSpPr>
              <a:spLocks/>
            </p:cNvSpPr>
            <p:nvPr/>
          </p:nvSpPr>
          <p:spPr bwMode="auto">
            <a:xfrm>
              <a:off x="4815" y="3090"/>
              <a:ext cx="121" cy="106"/>
            </a:xfrm>
            <a:custGeom>
              <a:avLst/>
              <a:gdLst>
                <a:gd name="T0" fmla="*/ 16 w 235"/>
                <a:gd name="T1" fmla="*/ 5 h 264"/>
                <a:gd name="T2" fmla="*/ 16 w 235"/>
                <a:gd name="T3" fmla="*/ 5 h 264"/>
                <a:gd name="T4" fmla="*/ 16 w 235"/>
                <a:gd name="T5" fmla="*/ 5 h 264"/>
                <a:gd name="T6" fmla="*/ 15 w 235"/>
                <a:gd name="T7" fmla="*/ 4 h 264"/>
                <a:gd name="T8" fmla="*/ 15 w 235"/>
                <a:gd name="T9" fmla="*/ 4 h 264"/>
                <a:gd name="T10" fmla="*/ 15 w 235"/>
                <a:gd name="T11" fmla="*/ 4 h 264"/>
                <a:gd name="T12" fmla="*/ 14 w 235"/>
                <a:gd name="T13" fmla="*/ 4 h 264"/>
                <a:gd name="T14" fmla="*/ 13 w 235"/>
                <a:gd name="T15" fmla="*/ 4 h 264"/>
                <a:gd name="T16" fmla="*/ 12 w 235"/>
                <a:gd name="T17" fmla="*/ 4 h 264"/>
                <a:gd name="T18" fmla="*/ 11 w 235"/>
                <a:gd name="T19" fmla="*/ 4 h 264"/>
                <a:gd name="T20" fmla="*/ 11 w 235"/>
                <a:gd name="T21" fmla="*/ 4 h 264"/>
                <a:gd name="T22" fmla="*/ 11 w 235"/>
                <a:gd name="T23" fmla="*/ 3 h 264"/>
                <a:gd name="T24" fmla="*/ 11 w 235"/>
                <a:gd name="T25" fmla="*/ 2 h 264"/>
                <a:gd name="T26" fmla="*/ 10 w 235"/>
                <a:gd name="T27" fmla="*/ 2 h 264"/>
                <a:gd name="T28" fmla="*/ 10 w 235"/>
                <a:gd name="T29" fmla="*/ 1 h 264"/>
                <a:gd name="T30" fmla="*/ 10 w 235"/>
                <a:gd name="T31" fmla="*/ 1 h 264"/>
                <a:gd name="T32" fmla="*/ 10 w 235"/>
                <a:gd name="T33" fmla="*/ 1 h 264"/>
                <a:gd name="T34" fmla="*/ 8 w 235"/>
                <a:gd name="T35" fmla="*/ 0 h 264"/>
                <a:gd name="T36" fmla="*/ 7 w 235"/>
                <a:gd name="T37" fmla="*/ 0 h 264"/>
                <a:gd name="T38" fmla="*/ 7 w 235"/>
                <a:gd name="T39" fmla="*/ 0 h 264"/>
                <a:gd name="T40" fmla="*/ 6 w 235"/>
                <a:gd name="T41" fmla="*/ 0 h 264"/>
                <a:gd name="T42" fmla="*/ 5 w 235"/>
                <a:gd name="T43" fmla="*/ 0 h 264"/>
                <a:gd name="T44" fmla="*/ 4 w 235"/>
                <a:gd name="T45" fmla="*/ 0 h 264"/>
                <a:gd name="T46" fmla="*/ 3 w 235"/>
                <a:gd name="T47" fmla="*/ 0 h 264"/>
                <a:gd name="T48" fmla="*/ 2 w 235"/>
                <a:gd name="T49" fmla="*/ 1 h 264"/>
                <a:gd name="T50" fmla="*/ 2 w 235"/>
                <a:gd name="T51" fmla="*/ 1 h 264"/>
                <a:gd name="T52" fmla="*/ 1 w 235"/>
                <a:gd name="T53" fmla="*/ 2 h 264"/>
                <a:gd name="T54" fmla="*/ 1 w 235"/>
                <a:gd name="T55" fmla="*/ 2 h 264"/>
                <a:gd name="T56" fmla="*/ 1 w 235"/>
                <a:gd name="T57" fmla="*/ 2 h 264"/>
                <a:gd name="T58" fmla="*/ 1 w 235"/>
                <a:gd name="T59" fmla="*/ 3 h 264"/>
                <a:gd name="T60" fmla="*/ 1 w 235"/>
                <a:gd name="T61" fmla="*/ 3 h 264"/>
                <a:gd name="T62" fmla="*/ 2 w 235"/>
                <a:gd name="T63" fmla="*/ 3 h 264"/>
                <a:gd name="T64" fmla="*/ 4 w 235"/>
                <a:gd name="T65" fmla="*/ 4 h 264"/>
                <a:gd name="T66" fmla="*/ 10 w 235"/>
                <a:gd name="T67" fmla="*/ 5 h 264"/>
                <a:gd name="T68" fmla="*/ 15 w 235"/>
                <a:gd name="T69" fmla="*/ 7 h 264"/>
                <a:gd name="T70" fmla="*/ 15 w 235"/>
                <a:gd name="T71" fmla="*/ 6 h 264"/>
                <a:gd name="T72" fmla="*/ 15 w 235"/>
                <a:gd name="T73" fmla="*/ 6 h 264"/>
                <a:gd name="T74" fmla="*/ 16 w 235"/>
                <a:gd name="T75" fmla="*/ 6 h 264"/>
                <a:gd name="T76" fmla="*/ 16 w 235"/>
                <a:gd name="T77" fmla="*/ 6 h 264"/>
                <a:gd name="T78" fmla="*/ 16 w 235"/>
                <a:gd name="T79" fmla="*/ 5 h 264"/>
                <a:gd name="T80" fmla="*/ 16 w 235"/>
                <a:gd name="T81" fmla="*/ 5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5"/>
                <a:gd name="T124" fmla="*/ 0 h 264"/>
                <a:gd name="T125" fmla="*/ 235 w 235"/>
                <a:gd name="T126" fmla="*/ 264 h 2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5" h="264">
                  <a:moveTo>
                    <a:pt x="235" y="200"/>
                  </a:moveTo>
                  <a:lnTo>
                    <a:pt x="235" y="198"/>
                  </a:lnTo>
                  <a:lnTo>
                    <a:pt x="235" y="196"/>
                  </a:lnTo>
                  <a:lnTo>
                    <a:pt x="235" y="192"/>
                  </a:lnTo>
                  <a:lnTo>
                    <a:pt x="235" y="188"/>
                  </a:lnTo>
                  <a:lnTo>
                    <a:pt x="231" y="179"/>
                  </a:lnTo>
                  <a:lnTo>
                    <a:pt x="227" y="171"/>
                  </a:lnTo>
                  <a:lnTo>
                    <a:pt x="222" y="156"/>
                  </a:lnTo>
                  <a:lnTo>
                    <a:pt x="218" y="149"/>
                  </a:lnTo>
                  <a:lnTo>
                    <a:pt x="216" y="147"/>
                  </a:lnTo>
                  <a:lnTo>
                    <a:pt x="214" y="145"/>
                  </a:lnTo>
                  <a:lnTo>
                    <a:pt x="212" y="143"/>
                  </a:lnTo>
                  <a:lnTo>
                    <a:pt x="206" y="143"/>
                  </a:lnTo>
                  <a:lnTo>
                    <a:pt x="203" y="143"/>
                  </a:lnTo>
                  <a:lnTo>
                    <a:pt x="195" y="147"/>
                  </a:lnTo>
                  <a:lnTo>
                    <a:pt x="193" y="147"/>
                  </a:lnTo>
                  <a:lnTo>
                    <a:pt x="169" y="143"/>
                  </a:lnTo>
                  <a:lnTo>
                    <a:pt x="165" y="141"/>
                  </a:lnTo>
                  <a:lnTo>
                    <a:pt x="163" y="139"/>
                  </a:lnTo>
                  <a:lnTo>
                    <a:pt x="161" y="138"/>
                  </a:lnTo>
                  <a:lnTo>
                    <a:pt x="159" y="138"/>
                  </a:lnTo>
                  <a:lnTo>
                    <a:pt x="156" y="134"/>
                  </a:lnTo>
                  <a:lnTo>
                    <a:pt x="156" y="132"/>
                  </a:lnTo>
                  <a:lnTo>
                    <a:pt x="154" y="115"/>
                  </a:lnTo>
                  <a:lnTo>
                    <a:pt x="150" y="89"/>
                  </a:lnTo>
                  <a:lnTo>
                    <a:pt x="148" y="66"/>
                  </a:lnTo>
                  <a:lnTo>
                    <a:pt x="146" y="57"/>
                  </a:lnTo>
                  <a:lnTo>
                    <a:pt x="146" y="51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40"/>
                  </a:lnTo>
                  <a:lnTo>
                    <a:pt x="144" y="36"/>
                  </a:lnTo>
                  <a:lnTo>
                    <a:pt x="139" y="30"/>
                  </a:lnTo>
                  <a:lnTo>
                    <a:pt x="122" y="17"/>
                  </a:lnTo>
                  <a:lnTo>
                    <a:pt x="116" y="13"/>
                  </a:lnTo>
                  <a:lnTo>
                    <a:pt x="111" y="12"/>
                  </a:lnTo>
                  <a:lnTo>
                    <a:pt x="107" y="8"/>
                  </a:lnTo>
                  <a:lnTo>
                    <a:pt x="101" y="4"/>
                  </a:lnTo>
                  <a:lnTo>
                    <a:pt x="96" y="2"/>
                  </a:lnTo>
                  <a:lnTo>
                    <a:pt x="90" y="2"/>
                  </a:lnTo>
                  <a:lnTo>
                    <a:pt x="84" y="0"/>
                  </a:lnTo>
                  <a:lnTo>
                    <a:pt x="79" y="0"/>
                  </a:lnTo>
                  <a:lnTo>
                    <a:pt x="75" y="2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4" y="13"/>
                  </a:lnTo>
                  <a:lnTo>
                    <a:pt x="43" y="19"/>
                  </a:lnTo>
                  <a:lnTo>
                    <a:pt x="35" y="27"/>
                  </a:lnTo>
                  <a:lnTo>
                    <a:pt x="30" y="32"/>
                  </a:lnTo>
                  <a:lnTo>
                    <a:pt x="24" y="36"/>
                  </a:lnTo>
                  <a:lnTo>
                    <a:pt x="20" y="44"/>
                  </a:lnTo>
                  <a:lnTo>
                    <a:pt x="17" y="49"/>
                  </a:lnTo>
                  <a:lnTo>
                    <a:pt x="15" y="55"/>
                  </a:lnTo>
                  <a:lnTo>
                    <a:pt x="7" y="68"/>
                  </a:lnTo>
                  <a:lnTo>
                    <a:pt x="5" y="75"/>
                  </a:lnTo>
                  <a:lnTo>
                    <a:pt x="3" y="87"/>
                  </a:lnTo>
                  <a:lnTo>
                    <a:pt x="1" y="98"/>
                  </a:lnTo>
                  <a:lnTo>
                    <a:pt x="0" y="109"/>
                  </a:lnTo>
                  <a:lnTo>
                    <a:pt x="1" y="111"/>
                  </a:lnTo>
                  <a:lnTo>
                    <a:pt x="7" y="115"/>
                  </a:lnTo>
                  <a:lnTo>
                    <a:pt x="9" y="117"/>
                  </a:lnTo>
                  <a:lnTo>
                    <a:pt x="13" y="119"/>
                  </a:lnTo>
                  <a:lnTo>
                    <a:pt x="18" y="121"/>
                  </a:lnTo>
                  <a:lnTo>
                    <a:pt x="22" y="123"/>
                  </a:lnTo>
                  <a:lnTo>
                    <a:pt x="56" y="136"/>
                  </a:lnTo>
                  <a:lnTo>
                    <a:pt x="69" y="151"/>
                  </a:lnTo>
                  <a:lnTo>
                    <a:pt x="144" y="188"/>
                  </a:lnTo>
                  <a:lnTo>
                    <a:pt x="109" y="262"/>
                  </a:lnTo>
                  <a:lnTo>
                    <a:pt x="218" y="264"/>
                  </a:lnTo>
                  <a:lnTo>
                    <a:pt x="218" y="260"/>
                  </a:lnTo>
                  <a:lnTo>
                    <a:pt x="220" y="252"/>
                  </a:lnTo>
                  <a:lnTo>
                    <a:pt x="220" y="247"/>
                  </a:lnTo>
                  <a:lnTo>
                    <a:pt x="222" y="243"/>
                  </a:lnTo>
                  <a:lnTo>
                    <a:pt x="225" y="237"/>
                  </a:lnTo>
                  <a:lnTo>
                    <a:pt x="227" y="233"/>
                  </a:lnTo>
                  <a:lnTo>
                    <a:pt x="227" y="228"/>
                  </a:lnTo>
                  <a:lnTo>
                    <a:pt x="229" y="218"/>
                  </a:lnTo>
                  <a:lnTo>
                    <a:pt x="229" y="213"/>
                  </a:lnTo>
                  <a:lnTo>
                    <a:pt x="231" y="207"/>
                  </a:lnTo>
                  <a:lnTo>
                    <a:pt x="233" y="203"/>
                  </a:lnTo>
                  <a:lnTo>
                    <a:pt x="235" y="20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2" name="Freeform 587"/>
            <p:cNvSpPr>
              <a:spLocks/>
            </p:cNvSpPr>
            <p:nvPr/>
          </p:nvSpPr>
          <p:spPr bwMode="auto">
            <a:xfrm>
              <a:off x="4815" y="3090"/>
              <a:ext cx="121" cy="106"/>
            </a:xfrm>
            <a:custGeom>
              <a:avLst/>
              <a:gdLst>
                <a:gd name="T0" fmla="*/ 16 w 235"/>
                <a:gd name="T1" fmla="*/ 5 h 264"/>
                <a:gd name="T2" fmla="*/ 16 w 235"/>
                <a:gd name="T3" fmla="*/ 5 h 264"/>
                <a:gd name="T4" fmla="*/ 16 w 235"/>
                <a:gd name="T5" fmla="*/ 5 h 264"/>
                <a:gd name="T6" fmla="*/ 15 w 235"/>
                <a:gd name="T7" fmla="*/ 4 h 264"/>
                <a:gd name="T8" fmla="*/ 15 w 235"/>
                <a:gd name="T9" fmla="*/ 4 h 264"/>
                <a:gd name="T10" fmla="*/ 15 w 235"/>
                <a:gd name="T11" fmla="*/ 4 h 264"/>
                <a:gd name="T12" fmla="*/ 14 w 235"/>
                <a:gd name="T13" fmla="*/ 4 h 264"/>
                <a:gd name="T14" fmla="*/ 13 w 235"/>
                <a:gd name="T15" fmla="*/ 4 h 264"/>
                <a:gd name="T16" fmla="*/ 12 w 235"/>
                <a:gd name="T17" fmla="*/ 4 h 264"/>
                <a:gd name="T18" fmla="*/ 11 w 235"/>
                <a:gd name="T19" fmla="*/ 4 h 264"/>
                <a:gd name="T20" fmla="*/ 11 w 235"/>
                <a:gd name="T21" fmla="*/ 4 h 264"/>
                <a:gd name="T22" fmla="*/ 11 w 235"/>
                <a:gd name="T23" fmla="*/ 3 h 264"/>
                <a:gd name="T24" fmla="*/ 11 w 235"/>
                <a:gd name="T25" fmla="*/ 2 h 264"/>
                <a:gd name="T26" fmla="*/ 10 w 235"/>
                <a:gd name="T27" fmla="*/ 2 h 264"/>
                <a:gd name="T28" fmla="*/ 10 w 235"/>
                <a:gd name="T29" fmla="*/ 1 h 264"/>
                <a:gd name="T30" fmla="*/ 10 w 235"/>
                <a:gd name="T31" fmla="*/ 1 h 264"/>
                <a:gd name="T32" fmla="*/ 10 w 235"/>
                <a:gd name="T33" fmla="*/ 1 h 264"/>
                <a:gd name="T34" fmla="*/ 8 w 235"/>
                <a:gd name="T35" fmla="*/ 0 h 264"/>
                <a:gd name="T36" fmla="*/ 7 w 235"/>
                <a:gd name="T37" fmla="*/ 0 h 264"/>
                <a:gd name="T38" fmla="*/ 7 w 235"/>
                <a:gd name="T39" fmla="*/ 0 h 264"/>
                <a:gd name="T40" fmla="*/ 6 w 235"/>
                <a:gd name="T41" fmla="*/ 0 h 264"/>
                <a:gd name="T42" fmla="*/ 5 w 235"/>
                <a:gd name="T43" fmla="*/ 0 h 264"/>
                <a:gd name="T44" fmla="*/ 4 w 235"/>
                <a:gd name="T45" fmla="*/ 0 h 264"/>
                <a:gd name="T46" fmla="*/ 3 w 235"/>
                <a:gd name="T47" fmla="*/ 0 h 264"/>
                <a:gd name="T48" fmla="*/ 2 w 235"/>
                <a:gd name="T49" fmla="*/ 1 h 264"/>
                <a:gd name="T50" fmla="*/ 2 w 235"/>
                <a:gd name="T51" fmla="*/ 1 h 264"/>
                <a:gd name="T52" fmla="*/ 1 w 235"/>
                <a:gd name="T53" fmla="*/ 2 h 264"/>
                <a:gd name="T54" fmla="*/ 1 w 235"/>
                <a:gd name="T55" fmla="*/ 2 h 264"/>
                <a:gd name="T56" fmla="*/ 1 w 235"/>
                <a:gd name="T57" fmla="*/ 2 h 264"/>
                <a:gd name="T58" fmla="*/ 1 w 235"/>
                <a:gd name="T59" fmla="*/ 3 h 264"/>
                <a:gd name="T60" fmla="*/ 1 w 235"/>
                <a:gd name="T61" fmla="*/ 3 h 264"/>
                <a:gd name="T62" fmla="*/ 2 w 235"/>
                <a:gd name="T63" fmla="*/ 3 h 264"/>
                <a:gd name="T64" fmla="*/ 4 w 235"/>
                <a:gd name="T65" fmla="*/ 4 h 264"/>
                <a:gd name="T66" fmla="*/ 10 w 235"/>
                <a:gd name="T67" fmla="*/ 5 h 264"/>
                <a:gd name="T68" fmla="*/ 15 w 235"/>
                <a:gd name="T69" fmla="*/ 7 h 264"/>
                <a:gd name="T70" fmla="*/ 15 w 235"/>
                <a:gd name="T71" fmla="*/ 6 h 264"/>
                <a:gd name="T72" fmla="*/ 15 w 235"/>
                <a:gd name="T73" fmla="*/ 6 h 264"/>
                <a:gd name="T74" fmla="*/ 16 w 235"/>
                <a:gd name="T75" fmla="*/ 6 h 264"/>
                <a:gd name="T76" fmla="*/ 16 w 235"/>
                <a:gd name="T77" fmla="*/ 6 h 264"/>
                <a:gd name="T78" fmla="*/ 16 w 235"/>
                <a:gd name="T79" fmla="*/ 5 h 264"/>
                <a:gd name="T80" fmla="*/ 16 w 235"/>
                <a:gd name="T81" fmla="*/ 5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5"/>
                <a:gd name="T124" fmla="*/ 0 h 264"/>
                <a:gd name="T125" fmla="*/ 235 w 235"/>
                <a:gd name="T126" fmla="*/ 264 h 2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5" h="264">
                  <a:moveTo>
                    <a:pt x="235" y="200"/>
                  </a:moveTo>
                  <a:lnTo>
                    <a:pt x="235" y="198"/>
                  </a:lnTo>
                  <a:lnTo>
                    <a:pt x="235" y="196"/>
                  </a:lnTo>
                  <a:lnTo>
                    <a:pt x="235" y="192"/>
                  </a:lnTo>
                  <a:lnTo>
                    <a:pt x="235" y="188"/>
                  </a:lnTo>
                  <a:lnTo>
                    <a:pt x="231" y="179"/>
                  </a:lnTo>
                  <a:lnTo>
                    <a:pt x="227" y="171"/>
                  </a:lnTo>
                  <a:lnTo>
                    <a:pt x="222" y="156"/>
                  </a:lnTo>
                  <a:lnTo>
                    <a:pt x="218" y="149"/>
                  </a:lnTo>
                  <a:lnTo>
                    <a:pt x="216" y="147"/>
                  </a:lnTo>
                  <a:lnTo>
                    <a:pt x="214" y="145"/>
                  </a:lnTo>
                  <a:lnTo>
                    <a:pt x="212" y="143"/>
                  </a:lnTo>
                  <a:lnTo>
                    <a:pt x="206" y="143"/>
                  </a:lnTo>
                  <a:lnTo>
                    <a:pt x="203" y="143"/>
                  </a:lnTo>
                  <a:lnTo>
                    <a:pt x="195" y="147"/>
                  </a:lnTo>
                  <a:lnTo>
                    <a:pt x="193" y="147"/>
                  </a:lnTo>
                  <a:lnTo>
                    <a:pt x="169" y="143"/>
                  </a:lnTo>
                  <a:lnTo>
                    <a:pt x="165" y="141"/>
                  </a:lnTo>
                  <a:lnTo>
                    <a:pt x="163" y="139"/>
                  </a:lnTo>
                  <a:lnTo>
                    <a:pt x="161" y="138"/>
                  </a:lnTo>
                  <a:lnTo>
                    <a:pt x="159" y="138"/>
                  </a:lnTo>
                  <a:lnTo>
                    <a:pt x="156" y="134"/>
                  </a:lnTo>
                  <a:lnTo>
                    <a:pt x="156" y="132"/>
                  </a:lnTo>
                  <a:lnTo>
                    <a:pt x="154" y="115"/>
                  </a:lnTo>
                  <a:lnTo>
                    <a:pt x="150" y="89"/>
                  </a:lnTo>
                  <a:lnTo>
                    <a:pt x="148" y="66"/>
                  </a:lnTo>
                  <a:lnTo>
                    <a:pt x="146" y="57"/>
                  </a:lnTo>
                  <a:lnTo>
                    <a:pt x="146" y="51"/>
                  </a:lnTo>
                  <a:lnTo>
                    <a:pt x="146" y="45"/>
                  </a:lnTo>
                  <a:lnTo>
                    <a:pt x="146" y="42"/>
                  </a:lnTo>
                  <a:lnTo>
                    <a:pt x="146" y="40"/>
                  </a:lnTo>
                  <a:lnTo>
                    <a:pt x="144" y="36"/>
                  </a:lnTo>
                  <a:lnTo>
                    <a:pt x="139" y="30"/>
                  </a:lnTo>
                  <a:lnTo>
                    <a:pt x="122" y="17"/>
                  </a:lnTo>
                  <a:lnTo>
                    <a:pt x="116" y="13"/>
                  </a:lnTo>
                  <a:lnTo>
                    <a:pt x="111" y="12"/>
                  </a:lnTo>
                  <a:lnTo>
                    <a:pt x="107" y="8"/>
                  </a:lnTo>
                  <a:lnTo>
                    <a:pt x="101" y="4"/>
                  </a:lnTo>
                  <a:lnTo>
                    <a:pt x="96" y="2"/>
                  </a:lnTo>
                  <a:lnTo>
                    <a:pt x="90" y="2"/>
                  </a:lnTo>
                  <a:lnTo>
                    <a:pt x="84" y="0"/>
                  </a:lnTo>
                  <a:lnTo>
                    <a:pt x="79" y="0"/>
                  </a:lnTo>
                  <a:lnTo>
                    <a:pt x="75" y="2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4" y="13"/>
                  </a:lnTo>
                  <a:lnTo>
                    <a:pt x="43" y="19"/>
                  </a:lnTo>
                  <a:lnTo>
                    <a:pt x="35" y="27"/>
                  </a:lnTo>
                  <a:lnTo>
                    <a:pt x="30" y="32"/>
                  </a:lnTo>
                  <a:lnTo>
                    <a:pt x="24" y="36"/>
                  </a:lnTo>
                  <a:lnTo>
                    <a:pt x="20" y="44"/>
                  </a:lnTo>
                  <a:lnTo>
                    <a:pt x="17" y="49"/>
                  </a:lnTo>
                  <a:lnTo>
                    <a:pt x="15" y="55"/>
                  </a:lnTo>
                  <a:lnTo>
                    <a:pt x="7" y="68"/>
                  </a:lnTo>
                  <a:lnTo>
                    <a:pt x="5" y="75"/>
                  </a:lnTo>
                  <a:lnTo>
                    <a:pt x="3" y="87"/>
                  </a:lnTo>
                  <a:lnTo>
                    <a:pt x="1" y="98"/>
                  </a:lnTo>
                  <a:lnTo>
                    <a:pt x="0" y="109"/>
                  </a:lnTo>
                  <a:lnTo>
                    <a:pt x="1" y="111"/>
                  </a:lnTo>
                  <a:lnTo>
                    <a:pt x="7" y="115"/>
                  </a:lnTo>
                  <a:lnTo>
                    <a:pt x="9" y="117"/>
                  </a:lnTo>
                  <a:lnTo>
                    <a:pt x="13" y="119"/>
                  </a:lnTo>
                  <a:lnTo>
                    <a:pt x="18" y="121"/>
                  </a:lnTo>
                  <a:lnTo>
                    <a:pt x="22" y="123"/>
                  </a:lnTo>
                  <a:lnTo>
                    <a:pt x="56" y="136"/>
                  </a:lnTo>
                  <a:lnTo>
                    <a:pt x="69" y="151"/>
                  </a:lnTo>
                  <a:lnTo>
                    <a:pt x="144" y="188"/>
                  </a:lnTo>
                  <a:lnTo>
                    <a:pt x="109" y="262"/>
                  </a:lnTo>
                  <a:lnTo>
                    <a:pt x="218" y="264"/>
                  </a:lnTo>
                  <a:lnTo>
                    <a:pt x="218" y="260"/>
                  </a:lnTo>
                  <a:lnTo>
                    <a:pt x="220" y="252"/>
                  </a:lnTo>
                  <a:lnTo>
                    <a:pt x="220" y="247"/>
                  </a:lnTo>
                  <a:lnTo>
                    <a:pt x="222" y="243"/>
                  </a:lnTo>
                  <a:lnTo>
                    <a:pt x="225" y="237"/>
                  </a:lnTo>
                  <a:lnTo>
                    <a:pt x="227" y="233"/>
                  </a:lnTo>
                  <a:lnTo>
                    <a:pt x="227" y="228"/>
                  </a:lnTo>
                  <a:lnTo>
                    <a:pt x="229" y="218"/>
                  </a:lnTo>
                  <a:lnTo>
                    <a:pt x="229" y="213"/>
                  </a:lnTo>
                  <a:lnTo>
                    <a:pt x="231" y="207"/>
                  </a:lnTo>
                  <a:lnTo>
                    <a:pt x="233" y="203"/>
                  </a:lnTo>
                  <a:lnTo>
                    <a:pt x="235" y="20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3" name="Freeform 588"/>
            <p:cNvSpPr>
              <a:spLocks/>
            </p:cNvSpPr>
            <p:nvPr/>
          </p:nvSpPr>
          <p:spPr bwMode="auto">
            <a:xfrm>
              <a:off x="4453" y="2691"/>
              <a:ext cx="59" cy="59"/>
            </a:xfrm>
            <a:custGeom>
              <a:avLst/>
              <a:gdLst>
                <a:gd name="T0" fmla="*/ 7 w 114"/>
                <a:gd name="T1" fmla="*/ 4 h 147"/>
                <a:gd name="T2" fmla="*/ 7 w 114"/>
                <a:gd name="T3" fmla="*/ 3 h 147"/>
                <a:gd name="T4" fmla="*/ 7 w 114"/>
                <a:gd name="T5" fmla="*/ 3 h 147"/>
                <a:gd name="T6" fmla="*/ 7 w 114"/>
                <a:gd name="T7" fmla="*/ 3 h 147"/>
                <a:gd name="T8" fmla="*/ 7 w 114"/>
                <a:gd name="T9" fmla="*/ 2 h 147"/>
                <a:gd name="T10" fmla="*/ 7 w 114"/>
                <a:gd name="T11" fmla="*/ 2 h 147"/>
                <a:gd name="T12" fmla="*/ 7 w 114"/>
                <a:gd name="T13" fmla="*/ 2 h 147"/>
                <a:gd name="T14" fmla="*/ 7 w 114"/>
                <a:gd name="T15" fmla="*/ 2 h 147"/>
                <a:gd name="T16" fmla="*/ 7 w 114"/>
                <a:gd name="T17" fmla="*/ 2 h 147"/>
                <a:gd name="T18" fmla="*/ 7 w 114"/>
                <a:gd name="T19" fmla="*/ 1 h 147"/>
                <a:gd name="T20" fmla="*/ 8 w 114"/>
                <a:gd name="T21" fmla="*/ 1 h 147"/>
                <a:gd name="T22" fmla="*/ 8 w 114"/>
                <a:gd name="T23" fmla="*/ 1 h 147"/>
                <a:gd name="T24" fmla="*/ 8 w 114"/>
                <a:gd name="T25" fmla="*/ 0 h 147"/>
                <a:gd name="T26" fmla="*/ 8 w 114"/>
                <a:gd name="T27" fmla="*/ 0 h 147"/>
                <a:gd name="T28" fmla="*/ 7 w 114"/>
                <a:gd name="T29" fmla="*/ 0 h 147"/>
                <a:gd name="T30" fmla="*/ 7 w 114"/>
                <a:gd name="T31" fmla="*/ 0 h 147"/>
                <a:gd name="T32" fmla="*/ 7 w 114"/>
                <a:gd name="T33" fmla="*/ 0 h 147"/>
                <a:gd name="T34" fmla="*/ 7 w 114"/>
                <a:gd name="T35" fmla="*/ 0 h 147"/>
                <a:gd name="T36" fmla="*/ 6 w 114"/>
                <a:gd name="T37" fmla="*/ 0 h 147"/>
                <a:gd name="T38" fmla="*/ 6 w 114"/>
                <a:gd name="T39" fmla="*/ 0 h 147"/>
                <a:gd name="T40" fmla="*/ 5 w 114"/>
                <a:gd name="T41" fmla="*/ 0 h 147"/>
                <a:gd name="T42" fmla="*/ 5 w 114"/>
                <a:gd name="T43" fmla="*/ 0 h 147"/>
                <a:gd name="T44" fmla="*/ 5 w 114"/>
                <a:gd name="T45" fmla="*/ 0 h 147"/>
                <a:gd name="T46" fmla="*/ 4 w 114"/>
                <a:gd name="T47" fmla="*/ 1 h 147"/>
                <a:gd name="T48" fmla="*/ 4 w 114"/>
                <a:gd name="T49" fmla="*/ 1 h 147"/>
                <a:gd name="T50" fmla="*/ 4 w 114"/>
                <a:gd name="T51" fmla="*/ 1 h 147"/>
                <a:gd name="T52" fmla="*/ 3 w 114"/>
                <a:gd name="T53" fmla="*/ 1 h 147"/>
                <a:gd name="T54" fmla="*/ 3 w 114"/>
                <a:gd name="T55" fmla="*/ 1 h 147"/>
                <a:gd name="T56" fmla="*/ 3 w 114"/>
                <a:gd name="T57" fmla="*/ 2 h 147"/>
                <a:gd name="T58" fmla="*/ 3 w 114"/>
                <a:gd name="T59" fmla="*/ 2 h 147"/>
                <a:gd name="T60" fmla="*/ 2 w 114"/>
                <a:gd name="T61" fmla="*/ 2 h 147"/>
                <a:gd name="T62" fmla="*/ 2 w 114"/>
                <a:gd name="T63" fmla="*/ 2 h 147"/>
                <a:gd name="T64" fmla="*/ 2 w 114"/>
                <a:gd name="T65" fmla="*/ 2 h 147"/>
                <a:gd name="T66" fmla="*/ 2 w 114"/>
                <a:gd name="T67" fmla="*/ 2 h 147"/>
                <a:gd name="T68" fmla="*/ 1 w 114"/>
                <a:gd name="T69" fmla="*/ 2 h 147"/>
                <a:gd name="T70" fmla="*/ 1 w 114"/>
                <a:gd name="T71" fmla="*/ 2 h 147"/>
                <a:gd name="T72" fmla="*/ 1 w 114"/>
                <a:gd name="T73" fmla="*/ 2 h 147"/>
                <a:gd name="T74" fmla="*/ 1 w 114"/>
                <a:gd name="T75" fmla="*/ 2 h 147"/>
                <a:gd name="T76" fmla="*/ 1 w 114"/>
                <a:gd name="T77" fmla="*/ 2 h 147"/>
                <a:gd name="T78" fmla="*/ 0 w 114"/>
                <a:gd name="T79" fmla="*/ 2 h 147"/>
                <a:gd name="T80" fmla="*/ 0 w 114"/>
                <a:gd name="T81" fmla="*/ 2 h 147"/>
                <a:gd name="T82" fmla="*/ 2 w 114"/>
                <a:gd name="T83" fmla="*/ 3 h 147"/>
                <a:gd name="T84" fmla="*/ 2 w 114"/>
                <a:gd name="T85" fmla="*/ 3 h 147"/>
                <a:gd name="T86" fmla="*/ 3 w 114"/>
                <a:gd name="T87" fmla="*/ 4 h 147"/>
                <a:gd name="T88" fmla="*/ 3 w 114"/>
                <a:gd name="T89" fmla="*/ 3 h 147"/>
                <a:gd name="T90" fmla="*/ 4 w 114"/>
                <a:gd name="T91" fmla="*/ 4 h 147"/>
                <a:gd name="T92" fmla="*/ 4 w 114"/>
                <a:gd name="T93" fmla="*/ 4 h 147"/>
                <a:gd name="T94" fmla="*/ 4 w 114"/>
                <a:gd name="T95" fmla="*/ 4 h 147"/>
                <a:gd name="T96" fmla="*/ 5 w 114"/>
                <a:gd name="T97" fmla="*/ 4 h 147"/>
                <a:gd name="T98" fmla="*/ 6 w 114"/>
                <a:gd name="T99" fmla="*/ 4 h 147"/>
                <a:gd name="T100" fmla="*/ 6 w 114"/>
                <a:gd name="T101" fmla="*/ 4 h 147"/>
                <a:gd name="T102" fmla="*/ 7 w 114"/>
                <a:gd name="T103" fmla="*/ 4 h 147"/>
                <a:gd name="T104" fmla="*/ 7 w 114"/>
                <a:gd name="T105" fmla="*/ 4 h 147"/>
                <a:gd name="T106" fmla="*/ 8 w 114"/>
                <a:gd name="T107" fmla="*/ 4 h 147"/>
                <a:gd name="T108" fmla="*/ 8 w 114"/>
                <a:gd name="T109" fmla="*/ 4 h 147"/>
                <a:gd name="T110" fmla="*/ 8 w 114"/>
                <a:gd name="T111" fmla="*/ 4 h 1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4"/>
                <a:gd name="T169" fmla="*/ 0 h 147"/>
                <a:gd name="T170" fmla="*/ 114 w 114"/>
                <a:gd name="T171" fmla="*/ 147 h 1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4" h="147">
                  <a:moveTo>
                    <a:pt x="113" y="147"/>
                  </a:moveTo>
                  <a:lnTo>
                    <a:pt x="107" y="138"/>
                  </a:lnTo>
                  <a:lnTo>
                    <a:pt x="101" y="128"/>
                  </a:lnTo>
                  <a:lnTo>
                    <a:pt x="99" y="126"/>
                  </a:lnTo>
                  <a:lnTo>
                    <a:pt x="96" y="119"/>
                  </a:lnTo>
                  <a:lnTo>
                    <a:pt x="94" y="113"/>
                  </a:lnTo>
                  <a:lnTo>
                    <a:pt x="94" y="109"/>
                  </a:lnTo>
                  <a:lnTo>
                    <a:pt x="94" y="106"/>
                  </a:lnTo>
                  <a:lnTo>
                    <a:pt x="96" y="104"/>
                  </a:lnTo>
                  <a:lnTo>
                    <a:pt x="96" y="102"/>
                  </a:lnTo>
                  <a:lnTo>
                    <a:pt x="99" y="98"/>
                  </a:lnTo>
                  <a:lnTo>
                    <a:pt x="99" y="96"/>
                  </a:lnTo>
                  <a:lnTo>
                    <a:pt x="103" y="91"/>
                  </a:lnTo>
                  <a:lnTo>
                    <a:pt x="103" y="89"/>
                  </a:lnTo>
                  <a:lnTo>
                    <a:pt x="105" y="85"/>
                  </a:lnTo>
                  <a:lnTo>
                    <a:pt x="105" y="81"/>
                  </a:lnTo>
                  <a:lnTo>
                    <a:pt x="105" y="78"/>
                  </a:lnTo>
                  <a:lnTo>
                    <a:pt x="105" y="72"/>
                  </a:lnTo>
                  <a:lnTo>
                    <a:pt x="105" y="57"/>
                  </a:lnTo>
                  <a:lnTo>
                    <a:pt x="105" y="47"/>
                  </a:lnTo>
                  <a:lnTo>
                    <a:pt x="107" y="38"/>
                  </a:lnTo>
                  <a:lnTo>
                    <a:pt x="109" y="34"/>
                  </a:lnTo>
                  <a:lnTo>
                    <a:pt x="111" y="29"/>
                  </a:lnTo>
                  <a:lnTo>
                    <a:pt x="113" y="25"/>
                  </a:lnTo>
                  <a:lnTo>
                    <a:pt x="114" y="23"/>
                  </a:lnTo>
                  <a:lnTo>
                    <a:pt x="114" y="19"/>
                  </a:lnTo>
                  <a:lnTo>
                    <a:pt x="114" y="8"/>
                  </a:lnTo>
                  <a:lnTo>
                    <a:pt x="113" y="2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5" y="0"/>
                  </a:lnTo>
                  <a:lnTo>
                    <a:pt x="103" y="0"/>
                  </a:lnTo>
                  <a:lnTo>
                    <a:pt x="101" y="0"/>
                  </a:lnTo>
                  <a:lnTo>
                    <a:pt x="99" y="2"/>
                  </a:lnTo>
                  <a:lnTo>
                    <a:pt x="98" y="2"/>
                  </a:lnTo>
                  <a:lnTo>
                    <a:pt x="92" y="4"/>
                  </a:lnTo>
                  <a:lnTo>
                    <a:pt x="90" y="4"/>
                  </a:lnTo>
                  <a:lnTo>
                    <a:pt x="86" y="4"/>
                  </a:lnTo>
                  <a:lnTo>
                    <a:pt x="83" y="4"/>
                  </a:lnTo>
                  <a:lnTo>
                    <a:pt x="81" y="4"/>
                  </a:lnTo>
                  <a:lnTo>
                    <a:pt x="79" y="4"/>
                  </a:lnTo>
                  <a:lnTo>
                    <a:pt x="75" y="6"/>
                  </a:lnTo>
                  <a:lnTo>
                    <a:pt x="71" y="6"/>
                  </a:lnTo>
                  <a:lnTo>
                    <a:pt x="69" y="10"/>
                  </a:lnTo>
                  <a:lnTo>
                    <a:pt x="67" y="15"/>
                  </a:lnTo>
                  <a:lnTo>
                    <a:pt x="64" y="21"/>
                  </a:lnTo>
                  <a:lnTo>
                    <a:pt x="64" y="25"/>
                  </a:lnTo>
                  <a:lnTo>
                    <a:pt x="58" y="34"/>
                  </a:lnTo>
                  <a:lnTo>
                    <a:pt x="56" y="38"/>
                  </a:lnTo>
                  <a:lnTo>
                    <a:pt x="52" y="42"/>
                  </a:lnTo>
                  <a:lnTo>
                    <a:pt x="51" y="44"/>
                  </a:lnTo>
                  <a:lnTo>
                    <a:pt x="49" y="46"/>
                  </a:lnTo>
                  <a:lnTo>
                    <a:pt x="47" y="47"/>
                  </a:lnTo>
                  <a:lnTo>
                    <a:pt x="43" y="47"/>
                  </a:lnTo>
                  <a:lnTo>
                    <a:pt x="41" y="49"/>
                  </a:lnTo>
                  <a:lnTo>
                    <a:pt x="35" y="51"/>
                  </a:lnTo>
                  <a:lnTo>
                    <a:pt x="34" y="53"/>
                  </a:lnTo>
                  <a:lnTo>
                    <a:pt x="32" y="55"/>
                  </a:lnTo>
                  <a:lnTo>
                    <a:pt x="32" y="57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8" y="72"/>
                  </a:lnTo>
                  <a:lnTo>
                    <a:pt x="26" y="74"/>
                  </a:lnTo>
                  <a:lnTo>
                    <a:pt x="24" y="78"/>
                  </a:lnTo>
                  <a:lnTo>
                    <a:pt x="22" y="78"/>
                  </a:lnTo>
                  <a:lnTo>
                    <a:pt x="22" y="79"/>
                  </a:lnTo>
                  <a:lnTo>
                    <a:pt x="20" y="79"/>
                  </a:lnTo>
                  <a:lnTo>
                    <a:pt x="19" y="79"/>
                  </a:lnTo>
                  <a:lnTo>
                    <a:pt x="15" y="81"/>
                  </a:lnTo>
                  <a:lnTo>
                    <a:pt x="11" y="83"/>
                  </a:lnTo>
                  <a:lnTo>
                    <a:pt x="13" y="87"/>
                  </a:lnTo>
                  <a:lnTo>
                    <a:pt x="13" y="91"/>
                  </a:lnTo>
                  <a:lnTo>
                    <a:pt x="11" y="93"/>
                  </a:lnTo>
                  <a:lnTo>
                    <a:pt x="9" y="94"/>
                  </a:lnTo>
                  <a:lnTo>
                    <a:pt x="5" y="93"/>
                  </a:lnTo>
                  <a:lnTo>
                    <a:pt x="4" y="93"/>
                  </a:lnTo>
                  <a:lnTo>
                    <a:pt x="2" y="93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17" y="109"/>
                  </a:lnTo>
                  <a:lnTo>
                    <a:pt x="19" y="113"/>
                  </a:lnTo>
                  <a:lnTo>
                    <a:pt x="22" y="119"/>
                  </a:lnTo>
                  <a:lnTo>
                    <a:pt x="28" y="126"/>
                  </a:lnTo>
                  <a:lnTo>
                    <a:pt x="32" y="136"/>
                  </a:lnTo>
                  <a:lnTo>
                    <a:pt x="34" y="134"/>
                  </a:lnTo>
                  <a:lnTo>
                    <a:pt x="41" y="132"/>
                  </a:lnTo>
                  <a:lnTo>
                    <a:pt x="45" y="132"/>
                  </a:lnTo>
                  <a:lnTo>
                    <a:pt x="49" y="134"/>
                  </a:lnTo>
                  <a:lnTo>
                    <a:pt x="52" y="134"/>
                  </a:lnTo>
                  <a:lnTo>
                    <a:pt x="54" y="136"/>
                  </a:lnTo>
                  <a:lnTo>
                    <a:pt x="56" y="136"/>
                  </a:lnTo>
                  <a:lnTo>
                    <a:pt x="56" y="138"/>
                  </a:lnTo>
                  <a:lnTo>
                    <a:pt x="60" y="140"/>
                  </a:lnTo>
                  <a:lnTo>
                    <a:pt x="67" y="140"/>
                  </a:lnTo>
                  <a:lnTo>
                    <a:pt x="73" y="141"/>
                  </a:lnTo>
                  <a:lnTo>
                    <a:pt x="77" y="141"/>
                  </a:lnTo>
                  <a:lnTo>
                    <a:pt x="83" y="140"/>
                  </a:lnTo>
                  <a:lnTo>
                    <a:pt x="86" y="140"/>
                  </a:lnTo>
                  <a:lnTo>
                    <a:pt x="88" y="141"/>
                  </a:lnTo>
                  <a:lnTo>
                    <a:pt x="94" y="143"/>
                  </a:lnTo>
                  <a:lnTo>
                    <a:pt x="101" y="145"/>
                  </a:lnTo>
                  <a:lnTo>
                    <a:pt x="105" y="147"/>
                  </a:lnTo>
                  <a:lnTo>
                    <a:pt x="107" y="147"/>
                  </a:lnTo>
                  <a:lnTo>
                    <a:pt x="111" y="147"/>
                  </a:lnTo>
                  <a:lnTo>
                    <a:pt x="113" y="14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4" name="Freeform 589"/>
            <p:cNvSpPr>
              <a:spLocks/>
            </p:cNvSpPr>
            <p:nvPr/>
          </p:nvSpPr>
          <p:spPr bwMode="auto">
            <a:xfrm>
              <a:off x="4453" y="2691"/>
              <a:ext cx="59" cy="59"/>
            </a:xfrm>
            <a:custGeom>
              <a:avLst/>
              <a:gdLst>
                <a:gd name="T0" fmla="*/ 7 w 114"/>
                <a:gd name="T1" fmla="*/ 4 h 147"/>
                <a:gd name="T2" fmla="*/ 7 w 114"/>
                <a:gd name="T3" fmla="*/ 3 h 147"/>
                <a:gd name="T4" fmla="*/ 7 w 114"/>
                <a:gd name="T5" fmla="*/ 3 h 147"/>
                <a:gd name="T6" fmla="*/ 7 w 114"/>
                <a:gd name="T7" fmla="*/ 3 h 147"/>
                <a:gd name="T8" fmla="*/ 7 w 114"/>
                <a:gd name="T9" fmla="*/ 2 h 147"/>
                <a:gd name="T10" fmla="*/ 7 w 114"/>
                <a:gd name="T11" fmla="*/ 2 h 147"/>
                <a:gd name="T12" fmla="*/ 7 w 114"/>
                <a:gd name="T13" fmla="*/ 2 h 147"/>
                <a:gd name="T14" fmla="*/ 7 w 114"/>
                <a:gd name="T15" fmla="*/ 2 h 147"/>
                <a:gd name="T16" fmla="*/ 7 w 114"/>
                <a:gd name="T17" fmla="*/ 2 h 147"/>
                <a:gd name="T18" fmla="*/ 7 w 114"/>
                <a:gd name="T19" fmla="*/ 1 h 147"/>
                <a:gd name="T20" fmla="*/ 8 w 114"/>
                <a:gd name="T21" fmla="*/ 1 h 147"/>
                <a:gd name="T22" fmla="*/ 8 w 114"/>
                <a:gd name="T23" fmla="*/ 1 h 147"/>
                <a:gd name="T24" fmla="*/ 8 w 114"/>
                <a:gd name="T25" fmla="*/ 0 h 147"/>
                <a:gd name="T26" fmla="*/ 8 w 114"/>
                <a:gd name="T27" fmla="*/ 0 h 147"/>
                <a:gd name="T28" fmla="*/ 7 w 114"/>
                <a:gd name="T29" fmla="*/ 0 h 147"/>
                <a:gd name="T30" fmla="*/ 7 w 114"/>
                <a:gd name="T31" fmla="*/ 0 h 147"/>
                <a:gd name="T32" fmla="*/ 7 w 114"/>
                <a:gd name="T33" fmla="*/ 0 h 147"/>
                <a:gd name="T34" fmla="*/ 7 w 114"/>
                <a:gd name="T35" fmla="*/ 0 h 147"/>
                <a:gd name="T36" fmla="*/ 6 w 114"/>
                <a:gd name="T37" fmla="*/ 0 h 147"/>
                <a:gd name="T38" fmla="*/ 6 w 114"/>
                <a:gd name="T39" fmla="*/ 0 h 147"/>
                <a:gd name="T40" fmla="*/ 5 w 114"/>
                <a:gd name="T41" fmla="*/ 0 h 147"/>
                <a:gd name="T42" fmla="*/ 5 w 114"/>
                <a:gd name="T43" fmla="*/ 0 h 147"/>
                <a:gd name="T44" fmla="*/ 5 w 114"/>
                <a:gd name="T45" fmla="*/ 0 h 147"/>
                <a:gd name="T46" fmla="*/ 4 w 114"/>
                <a:gd name="T47" fmla="*/ 1 h 147"/>
                <a:gd name="T48" fmla="*/ 4 w 114"/>
                <a:gd name="T49" fmla="*/ 1 h 147"/>
                <a:gd name="T50" fmla="*/ 4 w 114"/>
                <a:gd name="T51" fmla="*/ 1 h 147"/>
                <a:gd name="T52" fmla="*/ 3 w 114"/>
                <a:gd name="T53" fmla="*/ 1 h 147"/>
                <a:gd name="T54" fmla="*/ 3 w 114"/>
                <a:gd name="T55" fmla="*/ 1 h 147"/>
                <a:gd name="T56" fmla="*/ 3 w 114"/>
                <a:gd name="T57" fmla="*/ 2 h 147"/>
                <a:gd name="T58" fmla="*/ 3 w 114"/>
                <a:gd name="T59" fmla="*/ 2 h 147"/>
                <a:gd name="T60" fmla="*/ 2 w 114"/>
                <a:gd name="T61" fmla="*/ 2 h 147"/>
                <a:gd name="T62" fmla="*/ 2 w 114"/>
                <a:gd name="T63" fmla="*/ 2 h 147"/>
                <a:gd name="T64" fmla="*/ 2 w 114"/>
                <a:gd name="T65" fmla="*/ 2 h 147"/>
                <a:gd name="T66" fmla="*/ 2 w 114"/>
                <a:gd name="T67" fmla="*/ 2 h 147"/>
                <a:gd name="T68" fmla="*/ 1 w 114"/>
                <a:gd name="T69" fmla="*/ 2 h 147"/>
                <a:gd name="T70" fmla="*/ 1 w 114"/>
                <a:gd name="T71" fmla="*/ 2 h 147"/>
                <a:gd name="T72" fmla="*/ 1 w 114"/>
                <a:gd name="T73" fmla="*/ 2 h 147"/>
                <a:gd name="T74" fmla="*/ 1 w 114"/>
                <a:gd name="T75" fmla="*/ 2 h 147"/>
                <a:gd name="T76" fmla="*/ 1 w 114"/>
                <a:gd name="T77" fmla="*/ 2 h 147"/>
                <a:gd name="T78" fmla="*/ 0 w 114"/>
                <a:gd name="T79" fmla="*/ 2 h 147"/>
                <a:gd name="T80" fmla="*/ 0 w 114"/>
                <a:gd name="T81" fmla="*/ 2 h 147"/>
                <a:gd name="T82" fmla="*/ 2 w 114"/>
                <a:gd name="T83" fmla="*/ 3 h 147"/>
                <a:gd name="T84" fmla="*/ 2 w 114"/>
                <a:gd name="T85" fmla="*/ 3 h 147"/>
                <a:gd name="T86" fmla="*/ 3 w 114"/>
                <a:gd name="T87" fmla="*/ 4 h 147"/>
                <a:gd name="T88" fmla="*/ 3 w 114"/>
                <a:gd name="T89" fmla="*/ 3 h 147"/>
                <a:gd name="T90" fmla="*/ 4 w 114"/>
                <a:gd name="T91" fmla="*/ 4 h 147"/>
                <a:gd name="T92" fmla="*/ 4 w 114"/>
                <a:gd name="T93" fmla="*/ 4 h 147"/>
                <a:gd name="T94" fmla="*/ 4 w 114"/>
                <a:gd name="T95" fmla="*/ 4 h 147"/>
                <a:gd name="T96" fmla="*/ 5 w 114"/>
                <a:gd name="T97" fmla="*/ 4 h 147"/>
                <a:gd name="T98" fmla="*/ 6 w 114"/>
                <a:gd name="T99" fmla="*/ 4 h 147"/>
                <a:gd name="T100" fmla="*/ 6 w 114"/>
                <a:gd name="T101" fmla="*/ 4 h 147"/>
                <a:gd name="T102" fmla="*/ 7 w 114"/>
                <a:gd name="T103" fmla="*/ 4 h 147"/>
                <a:gd name="T104" fmla="*/ 7 w 114"/>
                <a:gd name="T105" fmla="*/ 4 h 147"/>
                <a:gd name="T106" fmla="*/ 8 w 114"/>
                <a:gd name="T107" fmla="*/ 4 h 147"/>
                <a:gd name="T108" fmla="*/ 8 w 114"/>
                <a:gd name="T109" fmla="*/ 4 h 147"/>
                <a:gd name="T110" fmla="*/ 8 w 114"/>
                <a:gd name="T111" fmla="*/ 4 h 1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4"/>
                <a:gd name="T169" fmla="*/ 0 h 147"/>
                <a:gd name="T170" fmla="*/ 114 w 114"/>
                <a:gd name="T171" fmla="*/ 147 h 1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4" h="147">
                  <a:moveTo>
                    <a:pt x="113" y="147"/>
                  </a:moveTo>
                  <a:lnTo>
                    <a:pt x="107" y="138"/>
                  </a:lnTo>
                  <a:lnTo>
                    <a:pt x="101" y="128"/>
                  </a:lnTo>
                  <a:lnTo>
                    <a:pt x="99" y="126"/>
                  </a:lnTo>
                  <a:lnTo>
                    <a:pt x="96" y="119"/>
                  </a:lnTo>
                  <a:lnTo>
                    <a:pt x="94" y="113"/>
                  </a:lnTo>
                  <a:lnTo>
                    <a:pt x="94" y="109"/>
                  </a:lnTo>
                  <a:lnTo>
                    <a:pt x="94" y="106"/>
                  </a:lnTo>
                  <a:lnTo>
                    <a:pt x="96" y="104"/>
                  </a:lnTo>
                  <a:lnTo>
                    <a:pt x="96" y="102"/>
                  </a:lnTo>
                  <a:lnTo>
                    <a:pt x="99" y="98"/>
                  </a:lnTo>
                  <a:lnTo>
                    <a:pt x="99" y="96"/>
                  </a:lnTo>
                  <a:lnTo>
                    <a:pt x="103" y="91"/>
                  </a:lnTo>
                  <a:lnTo>
                    <a:pt x="103" y="89"/>
                  </a:lnTo>
                  <a:lnTo>
                    <a:pt x="105" y="85"/>
                  </a:lnTo>
                  <a:lnTo>
                    <a:pt x="105" y="81"/>
                  </a:lnTo>
                  <a:lnTo>
                    <a:pt x="105" y="78"/>
                  </a:lnTo>
                  <a:lnTo>
                    <a:pt x="105" y="72"/>
                  </a:lnTo>
                  <a:lnTo>
                    <a:pt x="105" y="57"/>
                  </a:lnTo>
                  <a:lnTo>
                    <a:pt x="105" y="47"/>
                  </a:lnTo>
                  <a:lnTo>
                    <a:pt x="107" y="38"/>
                  </a:lnTo>
                  <a:lnTo>
                    <a:pt x="109" y="34"/>
                  </a:lnTo>
                  <a:lnTo>
                    <a:pt x="111" y="29"/>
                  </a:lnTo>
                  <a:lnTo>
                    <a:pt x="113" y="25"/>
                  </a:lnTo>
                  <a:lnTo>
                    <a:pt x="114" y="23"/>
                  </a:lnTo>
                  <a:lnTo>
                    <a:pt x="114" y="19"/>
                  </a:lnTo>
                  <a:lnTo>
                    <a:pt x="114" y="8"/>
                  </a:lnTo>
                  <a:lnTo>
                    <a:pt x="113" y="2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5" y="0"/>
                  </a:lnTo>
                  <a:lnTo>
                    <a:pt x="103" y="0"/>
                  </a:lnTo>
                  <a:lnTo>
                    <a:pt x="101" y="0"/>
                  </a:lnTo>
                  <a:lnTo>
                    <a:pt x="99" y="2"/>
                  </a:lnTo>
                  <a:lnTo>
                    <a:pt x="98" y="2"/>
                  </a:lnTo>
                  <a:lnTo>
                    <a:pt x="92" y="4"/>
                  </a:lnTo>
                  <a:lnTo>
                    <a:pt x="90" y="4"/>
                  </a:lnTo>
                  <a:lnTo>
                    <a:pt x="86" y="4"/>
                  </a:lnTo>
                  <a:lnTo>
                    <a:pt x="83" y="4"/>
                  </a:lnTo>
                  <a:lnTo>
                    <a:pt x="81" y="4"/>
                  </a:lnTo>
                  <a:lnTo>
                    <a:pt x="79" y="4"/>
                  </a:lnTo>
                  <a:lnTo>
                    <a:pt x="75" y="6"/>
                  </a:lnTo>
                  <a:lnTo>
                    <a:pt x="71" y="6"/>
                  </a:lnTo>
                  <a:lnTo>
                    <a:pt x="69" y="10"/>
                  </a:lnTo>
                  <a:lnTo>
                    <a:pt x="67" y="15"/>
                  </a:lnTo>
                  <a:lnTo>
                    <a:pt x="64" y="21"/>
                  </a:lnTo>
                  <a:lnTo>
                    <a:pt x="64" y="25"/>
                  </a:lnTo>
                  <a:lnTo>
                    <a:pt x="58" y="34"/>
                  </a:lnTo>
                  <a:lnTo>
                    <a:pt x="56" y="38"/>
                  </a:lnTo>
                  <a:lnTo>
                    <a:pt x="52" y="42"/>
                  </a:lnTo>
                  <a:lnTo>
                    <a:pt x="51" y="44"/>
                  </a:lnTo>
                  <a:lnTo>
                    <a:pt x="49" y="46"/>
                  </a:lnTo>
                  <a:lnTo>
                    <a:pt x="47" y="47"/>
                  </a:lnTo>
                  <a:lnTo>
                    <a:pt x="43" y="47"/>
                  </a:lnTo>
                  <a:lnTo>
                    <a:pt x="41" y="49"/>
                  </a:lnTo>
                  <a:lnTo>
                    <a:pt x="35" y="51"/>
                  </a:lnTo>
                  <a:lnTo>
                    <a:pt x="34" y="53"/>
                  </a:lnTo>
                  <a:lnTo>
                    <a:pt x="32" y="55"/>
                  </a:lnTo>
                  <a:lnTo>
                    <a:pt x="32" y="57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8" y="72"/>
                  </a:lnTo>
                  <a:lnTo>
                    <a:pt x="26" y="74"/>
                  </a:lnTo>
                  <a:lnTo>
                    <a:pt x="24" y="78"/>
                  </a:lnTo>
                  <a:lnTo>
                    <a:pt x="22" y="78"/>
                  </a:lnTo>
                  <a:lnTo>
                    <a:pt x="22" y="79"/>
                  </a:lnTo>
                  <a:lnTo>
                    <a:pt x="20" y="79"/>
                  </a:lnTo>
                  <a:lnTo>
                    <a:pt x="19" y="79"/>
                  </a:lnTo>
                  <a:lnTo>
                    <a:pt x="15" y="81"/>
                  </a:lnTo>
                  <a:lnTo>
                    <a:pt x="11" y="83"/>
                  </a:lnTo>
                  <a:lnTo>
                    <a:pt x="13" y="87"/>
                  </a:lnTo>
                  <a:lnTo>
                    <a:pt x="13" y="91"/>
                  </a:lnTo>
                  <a:lnTo>
                    <a:pt x="11" y="93"/>
                  </a:lnTo>
                  <a:lnTo>
                    <a:pt x="9" y="94"/>
                  </a:lnTo>
                  <a:lnTo>
                    <a:pt x="5" y="93"/>
                  </a:lnTo>
                  <a:lnTo>
                    <a:pt x="4" y="93"/>
                  </a:lnTo>
                  <a:lnTo>
                    <a:pt x="2" y="93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17" y="109"/>
                  </a:lnTo>
                  <a:lnTo>
                    <a:pt x="19" y="113"/>
                  </a:lnTo>
                  <a:lnTo>
                    <a:pt x="22" y="119"/>
                  </a:lnTo>
                  <a:lnTo>
                    <a:pt x="28" y="126"/>
                  </a:lnTo>
                  <a:lnTo>
                    <a:pt x="32" y="136"/>
                  </a:lnTo>
                  <a:lnTo>
                    <a:pt x="34" y="134"/>
                  </a:lnTo>
                  <a:lnTo>
                    <a:pt x="41" y="132"/>
                  </a:lnTo>
                  <a:lnTo>
                    <a:pt x="45" y="132"/>
                  </a:lnTo>
                  <a:lnTo>
                    <a:pt x="49" y="134"/>
                  </a:lnTo>
                  <a:lnTo>
                    <a:pt x="52" y="134"/>
                  </a:lnTo>
                  <a:lnTo>
                    <a:pt x="54" y="136"/>
                  </a:lnTo>
                  <a:lnTo>
                    <a:pt x="56" y="136"/>
                  </a:lnTo>
                  <a:lnTo>
                    <a:pt x="56" y="138"/>
                  </a:lnTo>
                  <a:lnTo>
                    <a:pt x="60" y="140"/>
                  </a:lnTo>
                  <a:lnTo>
                    <a:pt x="67" y="140"/>
                  </a:lnTo>
                  <a:lnTo>
                    <a:pt x="73" y="141"/>
                  </a:lnTo>
                  <a:lnTo>
                    <a:pt x="77" y="141"/>
                  </a:lnTo>
                  <a:lnTo>
                    <a:pt x="83" y="140"/>
                  </a:lnTo>
                  <a:lnTo>
                    <a:pt x="86" y="140"/>
                  </a:lnTo>
                  <a:lnTo>
                    <a:pt x="88" y="141"/>
                  </a:lnTo>
                  <a:lnTo>
                    <a:pt x="94" y="143"/>
                  </a:lnTo>
                  <a:lnTo>
                    <a:pt x="101" y="145"/>
                  </a:lnTo>
                  <a:lnTo>
                    <a:pt x="105" y="147"/>
                  </a:lnTo>
                  <a:lnTo>
                    <a:pt x="107" y="147"/>
                  </a:lnTo>
                  <a:lnTo>
                    <a:pt x="111" y="147"/>
                  </a:lnTo>
                  <a:lnTo>
                    <a:pt x="113" y="14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5" name="Freeform 590"/>
            <p:cNvSpPr>
              <a:spLocks/>
            </p:cNvSpPr>
            <p:nvPr/>
          </p:nvSpPr>
          <p:spPr bwMode="auto">
            <a:xfrm>
              <a:off x="4388" y="2652"/>
              <a:ext cx="65" cy="62"/>
            </a:xfrm>
            <a:custGeom>
              <a:avLst/>
              <a:gdLst>
                <a:gd name="T0" fmla="*/ 9 w 126"/>
                <a:gd name="T1" fmla="*/ 2 h 154"/>
                <a:gd name="T2" fmla="*/ 8 w 126"/>
                <a:gd name="T3" fmla="*/ 2 h 154"/>
                <a:gd name="T4" fmla="*/ 7 w 126"/>
                <a:gd name="T5" fmla="*/ 3 h 154"/>
                <a:gd name="T6" fmla="*/ 7 w 126"/>
                <a:gd name="T7" fmla="*/ 3 h 154"/>
                <a:gd name="T8" fmla="*/ 7 w 126"/>
                <a:gd name="T9" fmla="*/ 3 h 154"/>
                <a:gd name="T10" fmla="*/ 6 w 126"/>
                <a:gd name="T11" fmla="*/ 3 h 154"/>
                <a:gd name="T12" fmla="*/ 6 w 126"/>
                <a:gd name="T13" fmla="*/ 3 h 154"/>
                <a:gd name="T14" fmla="*/ 6 w 126"/>
                <a:gd name="T15" fmla="*/ 3 h 154"/>
                <a:gd name="T16" fmla="*/ 6 w 126"/>
                <a:gd name="T17" fmla="*/ 3 h 154"/>
                <a:gd name="T18" fmla="*/ 5 w 126"/>
                <a:gd name="T19" fmla="*/ 3 h 154"/>
                <a:gd name="T20" fmla="*/ 5 w 126"/>
                <a:gd name="T21" fmla="*/ 3 h 154"/>
                <a:gd name="T22" fmla="*/ 4 w 126"/>
                <a:gd name="T23" fmla="*/ 4 h 154"/>
                <a:gd name="T24" fmla="*/ 3 w 126"/>
                <a:gd name="T25" fmla="*/ 4 h 154"/>
                <a:gd name="T26" fmla="*/ 2 w 126"/>
                <a:gd name="T27" fmla="*/ 4 h 154"/>
                <a:gd name="T28" fmla="*/ 1 w 126"/>
                <a:gd name="T29" fmla="*/ 3 h 154"/>
                <a:gd name="T30" fmla="*/ 1 w 126"/>
                <a:gd name="T31" fmla="*/ 3 h 154"/>
                <a:gd name="T32" fmla="*/ 1 w 126"/>
                <a:gd name="T33" fmla="*/ 2 h 154"/>
                <a:gd name="T34" fmla="*/ 1 w 126"/>
                <a:gd name="T35" fmla="*/ 2 h 154"/>
                <a:gd name="T36" fmla="*/ 1 w 126"/>
                <a:gd name="T37" fmla="*/ 2 h 154"/>
                <a:gd name="T38" fmla="*/ 1 w 126"/>
                <a:gd name="T39" fmla="*/ 2 h 154"/>
                <a:gd name="T40" fmla="*/ 1 w 126"/>
                <a:gd name="T41" fmla="*/ 2 h 154"/>
                <a:gd name="T42" fmla="*/ 1 w 126"/>
                <a:gd name="T43" fmla="*/ 2 h 154"/>
                <a:gd name="T44" fmla="*/ 1 w 126"/>
                <a:gd name="T45" fmla="*/ 2 h 154"/>
                <a:gd name="T46" fmla="*/ 1 w 126"/>
                <a:gd name="T47" fmla="*/ 2 h 154"/>
                <a:gd name="T48" fmla="*/ 5 w 126"/>
                <a:gd name="T49" fmla="*/ 2 h 154"/>
                <a:gd name="T50" fmla="*/ 3 w 126"/>
                <a:gd name="T51" fmla="*/ 0 h 154"/>
                <a:gd name="T52" fmla="*/ 4 w 126"/>
                <a:gd name="T53" fmla="*/ 0 h 154"/>
                <a:gd name="T54" fmla="*/ 7 w 126"/>
                <a:gd name="T55" fmla="*/ 0 h 154"/>
                <a:gd name="T56" fmla="*/ 8 w 126"/>
                <a:gd name="T57" fmla="*/ 2 h 154"/>
                <a:gd name="T58" fmla="*/ 8 w 126"/>
                <a:gd name="T59" fmla="*/ 2 h 154"/>
                <a:gd name="T60" fmla="*/ 8 w 126"/>
                <a:gd name="T61" fmla="*/ 2 h 154"/>
                <a:gd name="T62" fmla="*/ 9 w 126"/>
                <a:gd name="T63" fmla="*/ 2 h 154"/>
                <a:gd name="T64" fmla="*/ 9 w 126"/>
                <a:gd name="T65" fmla="*/ 2 h 1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6"/>
                <a:gd name="T100" fmla="*/ 0 h 154"/>
                <a:gd name="T101" fmla="*/ 126 w 126"/>
                <a:gd name="T102" fmla="*/ 154 h 1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6" h="154">
                  <a:moveTo>
                    <a:pt x="126" y="82"/>
                  </a:moveTo>
                  <a:lnTo>
                    <a:pt x="124" y="86"/>
                  </a:lnTo>
                  <a:lnTo>
                    <a:pt x="118" y="96"/>
                  </a:lnTo>
                  <a:lnTo>
                    <a:pt x="114" y="99"/>
                  </a:lnTo>
                  <a:lnTo>
                    <a:pt x="109" y="103"/>
                  </a:lnTo>
                  <a:lnTo>
                    <a:pt x="107" y="105"/>
                  </a:lnTo>
                  <a:lnTo>
                    <a:pt x="103" y="107"/>
                  </a:lnTo>
                  <a:lnTo>
                    <a:pt x="99" y="107"/>
                  </a:lnTo>
                  <a:lnTo>
                    <a:pt x="98" y="109"/>
                  </a:lnTo>
                  <a:lnTo>
                    <a:pt x="96" y="109"/>
                  </a:lnTo>
                  <a:lnTo>
                    <a:pt x="92" y="109"/>
                  </a:lnTo>
                  <a:lnTo>
                    <a:pt x="90" y="111"/>
                  </a:lnTo>
                  <a:lnTo>
                    <a:pt x="88" y="112"/>
                  </a:lnTo>
                  <a:lnTo>
                    <a:pt x="86" y="116"/>
                  </a:lnTo>
                  <a:lnTo>
                    <a:pt x="84" y="120"/>
                  </a:lnTo>
                  <a:lnTo>
                    <a:pt x="82" y="122"/>
                  </a:lnTo>
                  <a:lnTo>
                    <a:pt x="79" y="124"/>
                  </a:lnTo>
                  <a:lnTo>
                    <a:pt x="77" y="126"/>
                  </a:lnTo>
                  <a:lnTo>
                    <a:pt x="73" y="127"/>
                  </a:lnTo>
                  <a:lnTo>
                    <a:pt x="71" y="129"/>
                  </a:lnTo>
                  <a:lnTo>
                    <a:pt x="67" y="129"/>
                  </a:lnTo>
                  <a:lnTo>
                    <a:pt x="66" y="129"/>
                  </a:lnTo>
                  <a:lnTo>
                    <a:pt x="60" y="133"/>
                  </a:lnTo>
                  <a:lnTo>
                    <a:pt x="54" y="137"/>
                  </a:lnTo>
                  <a:lnTo>
                    <a:pt x="49" y="143"/>
                  </a:lnTo>
                  <a:lnTo>
                    <a:pt x="34" y="154"/>
                  </a:lnTo>
                  <a:lnTo>
                    <a:pt x="24" y="146"/>
                  </a:lnTo>
                  <a:lnTo>
                    <a:pt x="17" y="141"/>
                  </a:lnTo>
                  <a:lnTo>
                    <a:pt x="11" y="135"/>
                  </a:lnTo>
                  <a:lnTo>
                    <a:pt x="5" y="129"/>
                  </a:lnTo>
                  <a:lnTo>
                    <a:pt x="0" y="114"/>
                  </a:lnTo>
                  <a:lnTo>
                    <a:pt x="2" y="111"/>
                  </a:lnTo>
                  <a:lnTo>
                    <a:pt x="3" y="101"/>
                  </a:lnTo>
                  <a:lnTo>
                    <a:pt x="5" y="97"/>
                  </a:lnTo>
                  <a:lnTo>
                    <a:pt x="9" y="92"/>
                  </a:lnTo>
                  <a:lnTo>
                    <a:pt x="11" y="88"/>
                  </a:lnTo>
                  <a:lnTo>
                    <a:pt x="13" y="86"/>
                  </a:lnTo>
                  <a:lnTo>
                    <a:pt x="13" y="84"/>
                  </a:lnTo>
                  <a:lnTo>
                    <a:pt x="15" y="80"/>
                  </a:lnTo>
                  <a:lnTo>
                    <a:pt x="15" y="79"/>
                  </a:lnTo>
                  <a:lnTo>
                    <a:pt x="15" y="75"/>
                  </a:lnTo>
                  <a:lnTo>
                    <a:pt x="13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9" y="64"/>
                  </a:lnTo>
                  <a:lnTo>
                    <a:pt x="9" y="62"/>
                  </a:lnTo>
                  <a:lnTo>
                    <a:pt x="11" y="62"/>
                  </a:lnTo>
                  <a:lnTo>
                    <a:pt x="13" y="60"/>
                  </a:lnTo>
                  <a:lnTo>
                    <a:pt x="15" y="60"/>
                  </a:lnTo>
                  <a:lnTo>
                    <a:pt x="67" y="56"/>
                  </a:lnTo>
                  <a:lnTo>
                    <a:pt x="67" y="37"/>
                  </a:lnTo>
                  <a:lnTo>
                    <a:pt x="47" y="15"/>
                  </a:lnTo>
                  <a:lnTo>
                    <a:pt x="51" y="15"/>
                  </a:lnTo>
                  <a:lnTo>
                    <a:pt x="51" y="0"/>
                  </a:lnTo>
                  <a:lnTo>
                    <a:pt x="98" y="0"/>
                  </a:lnTo>
                  <a:lnTo>
                    <a:pt x="98" y="3"/>
                  </a:lnTo>
                  <a:lnTo>
                    <a:pt x="98" y="67"/>
                  </a:lnTo>
                  <a:lnTo>
                    <a:pt x="113" y="67"/>
                  </a:lnTo>
                  <a:lnTo>
                    <a:pt x="113" y="69"/>
                  </a:lnTo>
                  <a:lnTo>
                    <a:pt x="113" y="73"/>
                  </a:lnTo>
                  <a:lnTo>
                    <a:pt x="114" y="77"/>
                  </a:lnTo>
                  <a:lnTo>
                    <a:pt x="116" y="80"/>
                  </a:lnTo>
                  <a:lnTo>
                    <a:pt x="118" y="80"/>
                  </a:lnTo>
                  <a:lnTo>
                    <a:pt x="120" y="82"/>
                  </a:lnTo>
                  <a:lnTo>
                    <a:pt x="122" y="82"/>
                  </a:lnTo>
                  <a:lnTo>
                    <a:pt x="126" y="8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36" name="Group 591"/>
            <p:cNvGrpSpPr>
              <a:grpSpLocks/>
            </p:cNvGrpSpPr>
            <p:nvPr/>
          </p:nvGrpSpPr>
          <p:grpSpPr bwMode="auto">
            <a:xfrm>
              <a:off x="4388" y="2652"/>
              <a:ext cx="65" cy="62"/>
              <a:chOff x="4047" y="2494"/>
              <a:chExt cx="63" cy="77"/>
            </a:xfrm>
          </p:grpSpPr>
          <p:sp>
            <p:nvSpPr>
              <p:cNvPr id="21092" name="Freeform 592"/>
              <p:cNvSpPr>
                <a:spLocks/>
              </p:cNvSpPr>
              <p:nvPr/>
            </p:nvSpPr>
            <p:spPr bwMode="auto">
              <a:xfrm>
                <a:off x="4047" y="2494"/>
                <a:ext cx="63" cy="77"/>
              </a:xfrm>
              <a:custGeom>
                <a:avLst/>
                <a:gdLst>
                  <a:gd name="T0" fmla="*/ 8 w 126"/>
                  <a:gd name="T1" fmla="*/ 5 h 154"/>
                  <a:gd name="T2" fmla="*/ 8 w 126"/>
                  <a:gd name="T3" fmla="*/ 6 h 154"/>
                  <a:gd name="T4" fmla="*/ 7 w 126"/>
                  <a:gd name="T5" fmla="*/ 6 h 154"/>
                  <a:gd name="T6" fmla="*/ 7 w 126"/>
                  <a:gd name="T7" fmla="*/ 6 h 154"/>
                  <a:gd name="T8" fmla="*/ 6 w 126"/>
                  <a:gd name="T9" fmla="*/ 6 h 154"/>
                  <a:gd name="T10" fmla="*/ 6 w 126"/>
                  <a:gd name="T11" fmla="*/ 6 h 154"/>
                  <a:gd name="T12" fmla="*/ 6 w 126"/>
                  <a:gd name="T13" fmla="*/ 7 h 154"/>
                  <a:gd name="T14" fmla="*/ 6 w 126"/>
                  <a:gd name="T15" fmla="*/ 7 h 154"/>
                  <a:gd name="T16" fmla="*/ 5 w 126"/>
                  <a:gd name="T17" fmla="*/ 7 h 154"/>
                  <a:gd name="T18" fmla="*/ 5 w 126"/>
                  <a:gd name="T19" fmla="*/ 9 h 154"/>
                  <a:gd name="T20" fmla="*/ 5 w 126"/>
                  <a:gd name="T21" fmla="*/ 9 h 154"/>
                  <a:gd name="T22" fmla="*/ 4 w 126"/>
                  <a:gd name="T23" fmla="*/ 9 h 154"/>
                  <a:gd name="T24" fmla="*/ 3 w 126"/>
                  <a:gd name="T25" fmla="*/ 10 h 154"/>
                  <a:gd name="T26" fmla="*/ 2 w 126"/>
                  <a:gd name="T27" fmla="*/ 9 h 154"/>
                  <a:gd name="T28" fmla="*/ 1 w 126"/>
                  <a:gd name="T29" fmla="*/ 9 h 154"/>
                  <a:gd name="T30" fmla="*/ 1 w 126"/>
                  <a:gd name="T31" fmla="*/ 6 h 154"/>
                  <a:gd name="T32" fmla="*/ 1 w 126"/>
                  <a:gd name="T33" fmla="*/ 6 h 154"/>
                  <a:gd name="T34" fmla="*/ 1 w 126"/>
                  <a:gd name="T35" fmla="*/ 5 h 154"/>
                  <a:gd name="T36" fmla="*/ 1 w 126"/>
                  <a:gd name="T37" fmla="*/ 5 h 154"/>
                  <a:gd name="T38" fmla="*/ 1 w 126"/>
                  <a:gd name="T39" fmla="*/ 5 h 154"/>
                  <a:gd name="T40" fmla="*/ 1 w 126"/>
                  <a:gd name="T41" fmla="*/ 5 h 154"/>
                  <a:gd name="T42" fmla="*/ 1 w 126"/>
                  <a:gd name="T43" fmla="*/ 5 h 154"/>
                  <a:gd name="T44" fmla="*/ 1 w 126"/>
                  <a:gd name="T45" fmla="*/ 3 h 154"/>
                  <a:gd name="T46" fmla="*/ 1 w 126"/>
                  <a:gd name="T47" fmla="*/ 3 h 154"/>
                  <a:gd name="T48" fmla="*/ 5 w 126"/>
                  <a:gd name="T49" fmla="*/ 3 h 154"/>
                  <a:gd name="T50" fmla="*/ 3 w 126"/>
                  <a:gd name="T51" fmla="*/ 1 h 154"/>
                  <a:gd name="T52" fmla="*/ 4 w 126"/>
                  <a:gd name="T53" fmla="*/ 0 h 154"/>
                  <a:gd name="T54" fmla="*/ 7 w 126"/>
                  <a:gd name="T55" fmla="*/ 1 h 154"/>
                  <a:gd name="T56" fmla="*/ 8 w 126"/>
                  <a:gd name="T57" fmla="*/ 5 h 154"/>
                  <a:gd name="T58" fmla="*/ 8 w 126"/>
                  <a:gd name="T59" fmla="*/ 5 h 154"/>
                  <a:gd name="T60" fmla="*/ 8 w 126"/>
                  <a:gd name="T61" fmla="*/ 5 h 154"/>
                  <a:gd name="T62" fmla="*/ 8 w 126"/>
                  <a:gd name="T63" fmla="*/ 5 h 154"/>
                  <a:gd name="T64" fmla="*/ 8 w 126"/>
                  <a:gd name="T65" fmla="*/ 5 h 1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6"/>
                  <a:gd name="T100" fmla="*/ 0 h 154"/>
                  <a:gd name="T101" fmla="*/ 126 w 126"/>
                  <a:gd name="T102" fmla="*/ 154 h 1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6" h="154">
                    <a:moveTo>
                      <a:pt x="126" y="82"/>
                    </a:moveTo>
                    <a:lnTo>
                      <a:pt x="124" y="86"/>
                    </a:lnTo>
                    <a:lnTo>
                      <a:pt x="118" y="96"/>
                    </a:lnTo>
                    <a:lnTo>
                      <a:pt x="114" y="99"/>
                    </a:lnTo>
                    <a:lnTo>
                      <a:pt x="109" y="103"/>
                    </a:lnTo>
                    <a:lnTo>
                      <a:pt x="107" y="105"/>
                    </a:lnTo>
                    <a:lnTo>
                      <a:pt x="103" y="107"/>
                    </a:lnTo>
                    <a:lnTo>
                      <a:pt x="99" y="107"/>
                    </a:lnTo>
                    <a:lnTo>
                      <a:pt x="98" y="109"/>
                    </a:lnTo>
                    <a:lnTo>
                      <a:pt x="96" y="109"/>
                    </a:lnTo>
                    <a:lnTo>
                      <a:pt x="92" y="109"/>
                    </a:lnTo>
                    <a:lnTo>
                      <a:pt x="90" y="111"/>
                    </a:lnTo>
                    <a:lnTo>
                      <a:pt x="88" y="112"/>
                    </a:lnTo>
                    <a:lnTo>
                      <a:pt x="86" y="116"/>
                    </a:lnTo>
                    <a:lnTo>
                      <a:pt x="84" y="120"/>
                    </a:lnTo>
                    <a:lnTo>
                      <a:pt x="82" y="122"/>
                    </a:lnTo>
                    <a:lnTo>
                      <a:pt x="79" y="124"/>
                    </a:lnTo>
                    <a:lnTo>
                      <a:pt x="77" y="126"/>
                    </a:lnTo>
                    <a:lnTo>
                      <a:pt x="73" y="127"/>
                    </a:lnTo>
                    <a:lnTo>
                      <a:pt x="71" y="129"/>
                    </a:lnTo>
                    <a:lnTo>
                      <a:pt x="67" y="129"/>
                    </a:lnTo>
                    <a:lnTo>
                      <a:pt x="66" y="129"/>
                    </a:lnTo>
                    <a:lnTo>
                      <a:pt x="60" y="133"/>
                    </a:lnTo>
                    <a:lnTo>
                      <a:pt x="54" y="137"/>
                    </a:lnTo>
                    <a:lnTo>
                      <a:pt x="49" y="143"/>
                    </a:lnTo>
                    <a:lnTo>
                      <a:pt x="34" y="154"/>
                    </a:lnTo>
                    <a:lnTo>
                      <a:pt x="24" y="146"/>
                    </a:lnTo>
                    <a:lnTo>
                      <a:pt x="17" y="141"/>
                    </a:lnTo>
                    <a:lnTo>
                      <a:pt x="11" y="135"/>
                    </a:lnTo>
                    <a:lnTo>
                      <a:pt x="5" y="129"/>
                    </a:lnTo>
                    <a:lnTo>
                      <a:pt x="0" y="114"/>
                    </a:lnTo>
                    <a:lnTo>
                      <a:pt x="2" y="111"/>
                    </a:lnTo>
                    <a:lnTo>
                      <a:pt x="3" y="101"/>
                    </a:lnTo>
                    <a:lnTo>
                      <a:pt x="5" y="97"/>
                    </a:lnTo>
                    <a:lnTo>
                      <a:pt x="9" y="92"/>
                    </a:lnTo>
                    <a:lnTo>
                      <a:pt x="11" y="88"/>
                    </a:lnTo>
                    <a:lnTo>
                      <a:pt x="13" y="86"/>
                    </a:lnTo>
                    <a:lnTo>
                      <a:pt x="13" y="84"/>
                    </a:lnTo>
                    <a:lnTo>
                      <a:pt x="15" y="80"/>
                    </a:lnTo>
                    <a:lnTo>
                      <a:pt x="15" y="79"/>
                    </a:lnTo>
                    <a:lnTo>
                      <a:pt x="15" y="75"/>
                    </a:lnTo>
                    <a:lnTo>
                      <a:pt x="13" y="71"/>
                    </a:lnTo>
                    <a:lnTo>
                      <a:pt x="11" y="69"/>
                    </a:lnTo>
                    <a:lnTo>
                      <a:pt x="11" y="67"/>
                    </a:lnTo>
                    <a:lnTo>
                      <a:pt x="9" y="64"/>
                    </a:lnTo>
                    <a:lnTo>
                      <a:pt x="9" y="62"/>
                    </a:lnTo>
                    <a:lnTo>
                      <a:pt x="11" y="62"/>
                    </a:lnTo>
                    <a:lnTo>
                      <a:pt x="13" y="60"/>
                    </a:lnTo>
                    <a:lnTo>
                      <a:pt x="15" y="60"/>
                    </a:lnTo>
                    <a:lnTo>
                      <a:pt x="67" y="56"/>
                    </a:lnTo>
                    <a:lnTo>
                      <a:pt x="67" y="37"/>
                    </a:lnTo>
                    <a:lnTo>
                      <a:pt x="47" y="15"/>
                    </a:lnTo>
                    <a:lnTo>
                      <a:pt x="51" y="15"/>
                    </a:lnTo>
                    <a:lnTo>
                      <a:pt x="51" y="0"/>
                    </a:lnTo>
                    <a:lnTo>
                      <a:pt x="98" y="0"/>
                    </a:lnTo>
                    <a:lnTo>
                      <a:pt x="98" y="3"/>
                    </a:lnTo>
                    <a:lnTo>
                      <a:pt x="98" y="67"/>
                    </a:lnTo>
                    <a:lnTo>
                      <a:pt x="113" y="67"/>
                    </a:lnTo>
                    <a:lnTo>
                      <a:pt x="113" y="69"/>
                    </a:lnTo>
                    <a:lnTo>
                      <a:pt x="113" y="73"/>
                    </a:lnTo>
                    <a:lnTo>
                      <a:pt x="114" y="77"/>
                    </a:lnTo>
                    <a:lnTo>
                      <a:pt x="116" y="80"/>
                    </a:lnTo>
                    <a:lnTo>
                      <a:pt x="118" y="80"/>
                    </a:lnTo>
                    <a:lnTo>
                      <a:pt x="120" y="82"/>
                    </a:lnTo>
                    <a:lnTo>
                      <a:pt x="122" y="82"/>
                    </a:lnTo>
                    <a:lnTo>
                      <a:pt x="126" y="8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93" name="Freeform 593"/>
              <p:cNvSpPr>
                <a:spLocks/>
              </p:cNvSpPr>
              <p:nvPr/>
            </p:nvSpPr>
            <p:spPr bwMode="auto">
              <a:xfrm>
                <a:off x="4047" y="2494"/>
                <a:ext cx="63" cy="77"/>
              </a:xfrm>
              <a:custGeom>
                <a:avLst/>
                <a:gdLst>
                  <a:gd name="T0" fmla="*/ 8 w 126"/>
                  <a:gd name="T1" fmla="*/ 5 h 154"/>
                  <a:gd name="T2" fmla="*/ 8 w 126"/>
                  <a:gd name="T3" fmla="*/ 6 h 154"/>
                  <a:gd name="T4" fmla="*/ 7 w 126"/>
                  <a:gd name="T5" fmla="*/ 6 h 154"/>
                  <a:gd name="T6" fmla="*/ 7 w 126"/>
                  <a:gd name="T7" fmla="*/ 6 h 154"/>
                  <a:gd name="T8" fmla="*/ 6 w 126"/>
                  <a:gd name="T9" fmla="*/ 6 h 154"/>
                  <a:gd name="T10" fmla="*/ 6 w 126"/>
                  <a:gd name="T11" fmla="*/ 6 h 154"/>
                  <a:gd name="T12" fmla="*/ 6 w 126"/>
                  <a:gd name="T13" fmla="*/ 7 h 154"/>
                  <a:gd name="T14" fmla="*/ 6 w 126"/>
                  <a:gd name="T15" fmla="*/ 7 h 154"/>
                  <a:gd name="T16" fmla="*/ 5 w 126"/>
                  <a:gd name="T17" fmla="*/ 7 h 154"/>
                  <a:gd name="T18" fmla="*/ 5 w 126"/>
                  <a:gd name="T19" fmla="*/ 9 h 154"/>
                  <a:gd name="T20" fmla="*/ 5 w 126"/>
                  <a:gd name="T21" fmla="*/ 9 h 154"/>
                  <a:gd name="T22" fmla="*/ 4 w 126"/>
                  <a:gd name="T23" fmla="*/ 9 h 154"/>
                  <a:gd name="T24" fmla="*/ 3 w 126"/>
                  <a:gd name="T25" fmla="*/ 10 h 154"/>
                  <a:gd name="T26" fmla="*/ 2 w 126"/>
                  <a:gd name="T27" fmla="*/ 9 h 154"/>
                  <a:gd name="T28" fmla="*/ 1 w 126"/>
                  <a:gd name="T29" fmla="*/ 9 h 154"/>
                  <a:gd name="T30" fmla="*/ 1 w 126"/>
                  <a:gd name="T31" fmla="*/ 6 h 154"/>
                  <a:gd name="T32" fmla="*/ 1 w 126"/>
                  <a:gd name="T33" fmla="*/ 6 h 154"/>
                  <a:gd name="T34" fmla="*/ 1 w 126"/>
                  <a:gd name="T35" fmla="*/ 5 h 154"/>
                  <a:gd name="T36" fmla="*/ 1 w 126"/>
                  <a:gd name="T37" fmla="*/ 5 h 154"/>
                  <a:gd name="T38" fmla="*/ 1 w 126"/>
                  <a:gd name="T39" fmla="*/ 5 h 154"/>
                  <a:gd name="T40" fmla="*/ 1 w 126"/>
                  <a:gd name="T41" fmla="*/ 5 h 154"/>
                  <a:gd name="T42" fmla="*/ 1 w 126"/>
                  <a:gd name="T43" fmla="*/ 5 h 154"/>
                  <a:gd name="T44" fmla="*/ 1 w 126"/>
                  <a:gd name="T45" fmla="*/ 3 h 154"/>
                  <a:gd name="T46" fmla="*/ 1 w 126"/>
                  <a:gd name="T47" fmla="*/ 3 h 154"/>
                  <a:gd name="T48" fmla="*/ 5 w 126"/>
                  <a:gd name="T49" fmla="*/ 3 h 154"/>
                  <a:gd name="T50" fmla="*/ 3 w 126"/>
                  <a:gd name="T51" fmla="*/ 1 h 154"/>
                  <a:gd name="T52" fmla="*/ 4 w 126"/>
                  <a:gd name="T53" fmla="*/ 0 h 154"/>
                  <a:gd name="T54" fmla="*/ 7 w 126"/>
                  <a:gd name="T55" fmla="*/ 1 h 154"/>
                  <a:gd name="T56" fmla="*/ 8 w 126"/>
                  <a:gd name="T57" fmla="*/ 5 h 154"/>
                  <a:gd name="T58" fmla="*/ 8 w 126"/>
                  <a:gd name="T59" fmla="*/ 5 h 154"/>
                  <a:gd name="T60" fmla="*/ 8 w 126"/>
                  <a:gd name="T61" fmla="*/ 5 h 154"/>
                  <a:gd name="T62" fmla="*/ 8 w 126"/>
                  <a:gd name="T63" fmla="*/ 5 h 154"/>
                  <a:gd name="T64" fmla="*/ 8 w 126"/>
                  <a:gd name="T65" fmla="*/ 5 h 1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6"/>
                  <a:gd name="T100" fmla="*/ 0 h 154"/>
                  <a:gd name="T101" fmla="*/ 126 w 126"/>
                  <a:gd name="T102" fmla="*/ 154 h 1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6" h="154">
                    <a:moveTo>
                      <a:pt x="126" y="82"/>
                    </a:moveTo>
                    <a:lnTo>
                      <a:pt x="124" y="86"/>
                    </a:lnTo>
                    <a:lnTo>
                      <a:pt x="118" y="96"/>
                    </a:lnTo>
                    <a:lnTo>
                      <a:pt x="114" y="99"/>
                    </a:lnTo>
                    <a:lnTo>
                      <a:pt x="109" y="103"/>
                    </a:lnTo>
                    <a:lnTo>
                      <a:pt x="107" y="105"/>
                    </a:lnTo>
                    <a:lnTo>
                      <a:pt x="103" y="107"/>
                    </a:lnTo>
                    <a:lnTo>
                      <a:pt x="99" y="107"/>
                    </a:lnTo>
                    <a:lnTo>
                      <a:pt x="98" y="109"/>
                    </a:lnTo>
                    <a:lnTo>
                      <a:pt x="96" y="109"/>
                    </a:lnTo>
                    <a:lnTo>
                      <a:pt x="92" y="109"/>
                    </a:lnTo>
                    <a:lnTo>
                      <a:pt x="90" y="111"/>
                    </a:lnTo>
                    <a:lnTo>
                      <a:pt x="88" y="112"/>
                    </a:lnTo>
                    <a:lnTo>
                      <a:pt x="86" y="116"/>
                    </a:lnTo>
                    <a:lnTo>
                      <a:pt x="84" y="120"/>
                    </a:lnTo>
                    <a:lnTo>
                      <a:pt x="82" y="122"/>
                    </a:lnTo>
                    <a:lnTo>
                      <a:pt x="79" y="124"/>
                    </a:lnTo>
                    <a:lnTo>
                      <a:pt x="77" y="126"/>
                    </a:lnTo>
                    <a:lnTo>
                      <a:pt x="73" y="127"/>
                    </a:lnTo>
                    <a:lnTo>
                      <a:pt x="71" y="129"/>
                    </a:lnTo>
                    <a:lnTo>
                      <a:pt x="67" y="129"/>
                    </a:lnTo>
                    <a:lnTo>
                      <a:pt x="66" y="129"/>
                    </a:lnTo>
                    <a:lnTo>
                      <a:pt x="60" y="133"/>
                    </a:lnTo>
                    <a:lnTo>
                      <a:pt x="54" y="137"/>
                    </a:lnTo>
                    <a:lnTo>
                      <a:pt x="49" y="143"/>
                    </a:lnTo>
                    <a:lnTo>
                      <a:pt x="34" y="154"/>
                    </a:lnTo>
                    <a:lnTo>
                      <a:pt x="24" y="146"/>
                    </a:lnTo>
                    <a:lnTo>
                      <a:pt x="17" y="141"/>
                    </a:lnTo>
                    <a:lnTo>
                      <a:pt x="11" y="135"/>
                    </a:lnTo>
                    <a:lnTo>
                      <a:pt x="5" y="129"/>
                    </a:lnTo>
                    <a:lnTo>
                      <a:pt x="0" y="114"/>
                    </a:lnTo>
                    <a:lnTo>
                      <a:pt x="2" y="111"/>
                    </a:lnTo>
                    <a:lnTo>
                      <a:pt x="3" y="101"/>
                    </a:lnTo>
                    <a:lnTo>
                      <a:pt x="5" y="97"/>
                    </a:lnTo>
                    <a:lnTo>
                      <a:pt x="9" y="92"/>
                    </a:lnTo>
                    <a:lnTo>
                      <a:pt x="11" y="88"/>
                    </a:lnTo>
                    <a:lnTo>
                      <a:pt x="13" y="86"/>
                    </a:lnTo>
                    <a:lnTo>
                      <a:pt x="13" y="84"/>
                    </a:lnTo>
                    <a:lnTo>
                      <a:pt x="15" y="80"/>
                    </a:lnTo>
                    <a:lnTo>
                      <a:pt x="15" y="79"/>
                    </a:lnTo>
                    <a:lnTo>
                      <a:pt x="15" y="75"/>
                    </a:lnTo>
                    <a:lnTo>
                      <a:pt x="13" y="71"/>
                    </a:lnTo>
                    <a:lnTo>
                      <a:pt x="11" y="69"/>
                    </a:lnTo>
                    <a:lnTo>
                      <a:pt x="11" y="67"/>
                    </a:lnTo>
                    <a:lnTo>
                      <a:pt x="9" y="64"/>
                    </a:lnTo>
                    <a:lnTo>
                      <a:pt x="9" y="62"/>
                    </a:lnTo>
                    <a:lnTo>
                      <a:pt x="11" y="62"/>
                    </a:lnTo>
                    <a:lnTo>
                      <a:pt x="13" y="60"/>
                    </a:lnTo>
                    <a:lnTo>
                      <a:pt x="15" y="60"/>
                    </a:lnTo>
                    <a:lnTo>
                      <a:pt x="67" y="56"/>
                    </a:lnTo>
                    <a:lnTo>
                      <a:pt x="67" y="37"/>
                    </a:lnTo>
                    <a:lnTo>
                      <a:pt x="47" y="15"/>
                    </a:lnTo>
                    <a:lnTo>
                      <a:pt x="51" y="15"/>
                    </a:lnTo>
                    <a:lnTo>
                      <a:pt x="51" y="0"/>
                    </a:lnTo>
                    <a:lnTo>
                      <a:pt x="98" y="0"/>
                    </a:lnTo>
                    <a:lnTo>
                      <a:pt x="98" y="3"/>
                    </a:lnTo>
                    <a:lnTo>
                      <a:pt x="98" y="67"/>
                    </a:lnTo>
                    <a:lnTo>
                      <a:pt x="113" y="67"/>
                    </a:lnTo>
                    <a:lnTo>
                      <a:pt x="113" y="69"/>
                    </a:lnTo>
                    <a:lnTo>
                      <a:pt x="113" y="73"/>
                    </a:lnTo>
                    <a:lnTo>
                      <a:pt x="114" y="77"/>
                    </a:lnTo>
                    <a:lnTo>
                      <a:pt x="116" y="80"/>
                    </a:lnTo>
                    <a:lnTo>
                      <a:pt x="118" y="80"/>
                    </a:lnTo>
                    <a:lnTo>
                      <a:pt x="120" y="82"/>
                    </a:lnTo>
                    <a:lnTo>
                      <a:pt x="122" y="82"/>
                    </a:lnTo>
                    <a:lnTo>
                      <a:pt x="126" y="8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07" name="Freeform 594"/>
            <p:cNvSpPr>
              <a:spLocks/>
            </p:cNvSpPr>
            <p:nvPr/>
          </p:nvSpPr>
          <p:spPr bwMode="auto">
            <a:xfrm>
              <a:off x="4439" y="2645"/>
              <a:ext cx="16" cy="34"/>
            </a:xfrm>
            <a:custGeom>
              <a:avLst/>
              <a:gdLst>
                <a:gd name="T0" fmla="*/ 2 w 32"/>
                <a:gd name="T1" fmla="*/ 0 h 84"/>
                <a:gd name="T2" fmla="*/ 1 w 32"/>
                <a:gd name="T3" fmla="*/ 0 h 84"/>
                <a:gd name="T4" fmla="*/ 1 w 32"/>
                <a:gd name="T5" fmla="*/ 0 h 84"/>
                <a:gd name="T6" fmla="*/ 1 w 32"/>
                <a:gd name="T7" fmla="*/ 0 h 84"/>
                <a:gd name="T8" fmla="*/ 1 w 32"/>
                <a:gd name="T9" fmla="*/ 0 h 84"/>
                <a:gd name="T10" fmla="*/ 1 w 32"/>
                <a:gd name="T11" fmla="*/ 0 h 84"/>
                <a:gd name="T12" fmla="*/ 1 w 32"/>
                <a:gd name="T13" fmla="*/ 0 h 84"/>
                <a:gd name="T14" fmla="*/ 1 w 32"/>
                <a:gd name="T15" fmla="*/ 0 h 84"/>
                <a:gd name="T16" fmla="*/ 0 w 32"/>
                <a:gd name="T17" fmla="*/ 0 h 84"/>
                <a:gd name="T18" fmla="*/ 0 w 32"/>
                <a:gd name="T19" fmla="*/ 0 h 84"/>
                <a:gd name="T20" fmla="*/ 0 w 32"/>
                <a:gd name="T21" fmla="*/ 0 h 84"/>
                <a:gd name="T22" fmla="*/ 0 w 32"/>
                <a:gd name="T23" fmla="*/ 0 h 84"/>
                <a:gd name="T24" fmla="*/ 0 w 32"/>
                <a:gd name="T25" fmla="*/ 2 h 84"/>
                <a:gd name="T26" fmla="*/ 1 w 32"/>
                <a:gd name="T27" fmla="*/ 2 h 84"/>
                <a:gd name="T28" fmla="*/ 1 w 32"/>
                <a:gd name="T29" fmla="*/ 2 h 84"/>
                <a:gd name="T30" fmla="*/ 1 w 32"/>
                <a:gd name="T31" fmla="*/ 2 h 84"/>
                <a:gd name="T32" fmla="*/ 1 w 32"/>
                <a:gd name="T33" fmla="*/ 2 h 84"/>
                <a:gd name="T34" fmla="*/ 1 w 32"/>
                <a:gd name="T35" fmla="*/ 2 h 84"/>
                <a:gd name="T36" fmla="*/ 1 w 32"/>
                <a:gd name="T37" fmla="*/ 2 h 84"/>
                <a:gd name="T38" fmla="*/ 1 w 32"/>
                <a:gd name="T39" fmla="*/ 2 h 84"/>
                <a:gd name="T40" fmla="*/ 1 w 32"/>
                <a:gd name="T41" fmla="*/ 2 h 84"/>
                <a:gd name="T42" fmla="*/ 1 w 32"/>
                <a:gd name="T43" fmla="*/ 2 h 84"/>
                <a:gd name="T44" fmla="*/ 1 w 32"/>
                <a:gd name="T45" fmla="*/ 1 h 84"/>
                <a:gd name="T46" fmla="*/ 1 w 32"/>
                <a:gd name="T47" fmla="*/ 1 h 84"/>
                <a:gd name="T48" fmla="*/ 1 w 32"/>
                <a:gd name="T49" fmla="*/ 1 h 84"/>
                <a:gd name="T50" fmla="*/ 1 w 32"/>
                <a:gd name="T51" fmla="*/ 1 h 84"/>
                <a:gd name="T52" fmla="*/ 1 w 32"/>
                <a:gd name="T53" fmla="*/ 1 h 84"/>
                <a:gd name="T54" fmla="*/ 1 w 32"/>
                <a:gd name="T55" fmla="*/ 0 h 84"/>
                <a:gd name="T56" fmla="*/ 1 w 32"/>
                <a:gd name="T57" fmla="*/ 0 h 84"/>
                <a:gd name="T58" fmla="*/ 1 w 32"/>
                <a:gd name="T59" fmla="*/ 0 h 84"/>
                <a:gd name="T60" fmla="*/ 2 w 32"/>
                <a:gd name="T61" fmla="*/ 0 h 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"/>
                <a:gd name="T94" fmla="*/ 0 h 84"/>
                <a:gd name="T95" fmla="*/ 32 w 32"/>
                <a:gd name="T96" fmla="*/ 84 h 8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" h="84">
                  <a:moveTo>
                    <a:pt x="32" y="0"/>
                  </a:moveTo>
                  <a:lnTo>
                    <a:pt x="26" y="0"/>
                  </a:lnTo>
                  <a:lnTo>
                    <a:pt x="22" y="2"/>
                  </a:lnTo>
                  <a:lnTo>
                    <a:pt x="15" y="7"/>
                  </a:lnTo>
                  <a:lnTo>
                    <a:pt x="9" y="11"/>
                  </a:lnTo>
                  <a:lnTo>
                    <a:pt x="3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16" y="81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4" y="71"/>
                  </a:lnTo>
                  <a:lnTo>
                    <a:pt x="24" y="69"/>
                  </a:lnTo>
                  <a:lnTo>
                    <a:pt x="26" y="65"/>
                  </a:lnTo>
                  <a:lnTo>
                    <a:pt x="24" y="62"/>
                  </a:lnTo>
                  <a:lnTo>
                    <a:pt x="22" y="49"/>
                  </a:lnTo>
                  <a:lnTo>
                    <a:pt x="22" y="41"/>
                  </a:lnTo>
                  <a:lnTo>
                    <a:pt x="22" y="35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15"/>
                  </a:lnTo>
                  <a:lnTo>
                    <a:pt x="28" y="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8" name="Freeform 595"/>
            <p:cNvSpPr>
              <a:spLocks/>
            </p:cNvSpPr>
            <p:nvPr/>
          </p:nvSpPr>
          <p:spPr bwMode="auto">
            <a:xfrm>
              <a:off x="4439" y="2645"/>
              <a:ext cx="16" cy="34"/>
            </a:xfrm>
            <a:custGeom>
              <a:avLst/>
              <a:gdLst>
                <a:gd name="T0" fmla="*/ 2 w 32"/>
                <a:gd name="T1" fmla="*/ 0 h 84"/>
                <a:gd name="T2" fmla="*/ 1 w 32"/>
                <a:gd name="T3" fmla="*/ 0 h 84"/>
                <a:gd name="T4" fmla="*/ 1 w 32"/>
                <a:gd name="T5" fmla="*/ 0 h 84"/>
                <a:gd name="T6" fmla="*/ 1 w 32"/>
                <a:gd name="T7" fmla="*/ 0 h 84"/>
                <a:gd name="T8" fmla="*/ 1 w 32"/>
                <a:gd name="T9" fmla="*/ 0 h 84"/>
                <a:gd name="T10" fmla="*/ 1 w 32"/>
                <a:gd name="T11" fmla="*/ 0 h 84"/>
                <a:gd name="T12" fmla="*/ 1 w 32"/>
                <a:gd name="T13" fmla="*/ 0 h 84"/>
                <a:gd name="T14" fmla="*/ 1 w 32"/>
                <a:gd name="T15" fmla="*/ 0 h 84"/>
                <a:gd name="T16" fmla="*/ 0 w 32"/>
                <a:gd name="T17" fmla="*/ 0 h 84"/>
                <a:gd name="T18" fmla="*/ 0 w 32"/>
                <a:gd name="T19" fmla="*/ 0 h 84"/>
                <a:gd name="T20" fmla="*/ 0 w 32"/>
                <a:gd name="T21" fmla="*/ 0 h 84"/>
                <a:gd name="T22" fmla="*/ 0 w 32"/>
                <a:gd name="T23" fmla="*/ 0 h 84"/>
                <a:gd name="T24" fmla="*/ 0 w 32"/>
                <a:gd name="T25" fmla="*/ 2 h 84"/>
                <a:gd name="T26" fmla="*/ 1 w 32"/>
                <a:gd name="T27" fmla="*/ 2 h 84"/>
                <a:gd name="T28" fmla="*/ 1 w 32"/>
                <a:gd name="T29" fmla="*/ 2 h 84"/>
                <a:gd name="T30" fmla="*/ 1 w 32"/>
                <a:gd name="T31" fmla="*/ 2 h 84"/>
                <a:gd name="T32" fmla="*/ 1 w 32"/>
                <a:gd name="T33" fmla="*/ 2 h 84"/>
                <a:gd name="T34" fmla="*/ 1 w 32"/>
                <a:gd name="T35" fmla="*/ 2 h 84"/>
                <a:gd name="T36" fmla="*/ 1 w 32"/>
                <a:gd name="T37" fmla="*/ 2 h 84"/>
                <a:gd name="T38" fmla="*/ 1 w 32"/>
                <a:gd name="T39" fmla="*/ 2 h 84"/>
                <a:gd name="T40" fmla="*/ 1 w 32"/>
                <a:gd name="T41" fmla="*/ 2 h 84"/>
                <a:gd name="T42" fmla="*/ 1 w 32"/>
                <a:gd name="T43" fmla="*/ 2 h 84"/>
                <a:gd name="T44" fmla="*/ 1 w 32"/>
                <a:gd name="T45" fmla="*/ 1 h 84"/>
                <a:gd name="T46" fmla="*/ 1 w 32"/>
                <a:gd name="T47" fmla="*/ 1 h 84"/>
                <a:gd name="T48" fmla="*/ 1 w 32"/>
                <a:gd name="T49" fmla="*/ 1 h 84"/>
                <a:gd name="T50" fmla="*/ 1 w 32"/>
                <a:gd name="T51" fmla="*/ 1 h 84"/>
                <a:gd name="T52" fmla="*/ 1 w 32"/>
                <a:gd name="T53" fmla="*/ 1 h 84"/>
                <a:gd name="T54" fmla="*/ 1 w 32"/>
                <a:gd name="T55" fmla="*/ 0 h 84"/>
                <a:gd name="T56" fmla="*/ 1 w 32"/>
                <a:gd name="T57" fmla="*/ 0 h 84"/>
                <a:gd name="T58" fmla="*/ 1 w 32"/>
                <a:gd name="T59" fmla="*/ 0 h 84"/>
                <a:gd name="T60" fmla="*/ 2 w 32"/>
                <a:gd name="T61" fmla="*/ 0 h 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"/>
                <a:gd name="T94" fmla="*/ 0 h 84"/>
                <a:gd name="T95" fmla="*/ 32 w 32"/>
                <a:gd name="T96" fmla="*/ 84 h 8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" h="84">
                  <a:moveTo>
                    <a:pt x="32" y="0"/>
                  </a:moveTo>
                  <a:lnTo>
                    <a:pt x="26" y="0"/>
                  </a:lnTo>
                  <a:lnTo>
                    <a:pt x="22" y="2"/>
                  </a:lnTo>
                  <a:lnTo>
                    <a:pt x="15" y="7"/>
                  </a:lnTo>
                  <a:lnTo>
                    <a:pt x="9" y="11"/>
                  </a:lnTo>
                  <a:lnTo>
                    <a:pt x="3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16" y="81"/>
                  </a:lnTo>
                  <a:lnTo>
                    <a:pt x="20" y="77"/>
                  </a:lnTo>
                  <a:lnTo>
                    <a:pt x="22" y="75"/>
                  </a:lnTo>
                  <a:lnTo>
                    <a:pt x="24" y="71"/>
                  </a:lnTo>
                  <a:lnTo>
                    <a:pt x="24" y="69"/>
                  </a:lnTo>
                  <a:lnTo>
                    <a:pt x="26" y="65"/>
                  </a:lnTo>
                  <a:lnTo>
                    <a:pt x="24" y="62"/>
                  </a:lnTo>
                  <a:lnTo>
                    <a:pt x="22" y="49"/>
                  </a:lnTo>
                  <a:lnTo>
                    <a:pt x="22" y="41"/>
                  </a:lnTo>
                  <a:lnTo>
                    <a:pt x="22" y="35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15"/>
                  </a:lnTo>
                  <a:lnTo>
                    <a:pt x="28" y="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9" name="Freeform 596"/>
            <p:cNvSpPr>
              <a:spLocks/>
            </p:cNvSpPr>
            <p:nvPr/>
          </p:nvSpPr>
          <p:spPr bwMode="auto">
            <a:xfrm>
              <a:off x="4471" y="2744"/>
              <a:ext cx="54" cy="34"/>
            </a:xfrm>
            <a:custGeom>
              <a:avLst/>
              <a:gdLst>
                <a:gd name="T0" fmla="*/ 8 w 103"/>
                <a:gd name="T1" fmla="*/ 1 h 83"/>
                <a:gd name="T2" fmla="*/ 7 w 103"/>
                <a:gd name="T3" fmla="*/ 1 h 83"/>
                <a:gd name="T4" fmla="*/ 6 w 103"/>
                <a:gd name="T5" fmla="*/ 0 h 83"/>
                <a:gd name="T6" fmla="*/ 6 w 103"/>
                <a:gd name="T7" fmla="*/ 0 h 83"/>
                <a:gd name="T8" fmla="*/ 6 w 103"/>
                <a:gd name="T9" fmla="*/ 0 h 83"/>
                <a:gd name="T10" fmla="*/ 5 w 103"/>
                <a:gd name="T11" fmla="*/ 0 h 83"/>
                <a:gd name="T12" fmla="*/ 5 w 103"/>
                <a:gd name="T13" fmla="*/ 0 h 83"/>
                <a:gd name="T14" fmla="*/ 4 w 103"/>
                <a:gd name="T15" fmla="*/ 0 h 83"/>
                <a:gd name="T16" fmla="*/ 4 w 103"/>
                <a:gd name="T17" fmla="*/ 0 h 83"/>
                <a:gd name="T18" fmla="*/ 3 w 103"/>
                <a:gd name="T19" fmla="*/ 0 h 83"/>
                <a:gd name="T20" fmla="*/ 2 w 103"/>
                <a:gd name="T21" fmla="*/ 0 h 83"/>
                <a:gd name="T22" fmla="*/ 2 w 103"/>
                <a:gd name="T23" fmla="*/ 0 h 83"/>
                <a:gd name="T24" fmla="*/ 2 w 103"/>
                <a:gd name="T25" fmla="*/ 0 h 83"/>
                <a:gd name="T26" fmla="*/ 1 w 103"/>
                <a:gd name="T27" fmla="*/ 0 h 83"/>
                <a:gd name="T28" fmla="*/ 1 w 103"/>
                <a:gd name="T29" fmla="*/ 0 h 83"/>
                <a:gd name="T30" fmla="*/ 1 w 103"/>
                <a:gd name="T31" fmla="*/ 0 h 83"/>
                <a:gd name="T32" fmla="*/ 1 w 103"/>
                <a:gd name="T33" fmla="*/ 0 h 83"/>
                <a:gd name="T34" fmla="*/ 0 w 103"/>
                <a:gd name="T35" fmla="*/ 1 h 83"/>
                <a:gd name="T36" fmla="*/ 1 w 103"/>
                <a:gd name="T37" fmla="*/ 1 h 83"/>
                <a:gd name="T38" fmla="*/ 1 w 103"/>
                <a:gd name="T39" fmla="*/ 1 h 83"/>
                <a:gd name="T40" fmla="*/ 1 w 103"/>
                <a:gd name="T41" fmla="*/ 1 h 83"/>
                <a:gd name="T42" fmla="*/ 2 w 103"/>
                <a:gd name="T43" fmla="*/ 2 h 83"/>
                <a:gd name="T44" fmla="*/ 2 w 103"/>
                <a:gd name="T45" fmla="*/ 1 h 83"/>
                <a:gd name="T46" fmla="*/ 1 w 103"/>
                <a:gd name="T47" fmla="*/ 1 h 83"/>
                <a:gd name="T48" fmla="*/ 1 w 103"/>
                <a:gd name="T49" fmla="*/ 1 h 83"/>
                <a:gd name="T50" fmla="*/ 2 w 103"/>
                <a:gd name="T51" fmla="*/ 1 h 83"/>
                <a:gd name="T52" fmla="*/ 2 w 103"/>
                <a:gd name="T53" fmla="*/ 1 h 83"/>
                <a:gd name="T54" fmla="*/ 3 w 103"/>
                <a:gd name="T55" fmla="*/ 2 h 83"/>
                <a:gd name="T56" fmla="*/ 4 w 103"/>
                <a:gd name="T57" fmla="*/ 2 h 83"/>
                <a:gd name="T58" fmla="*/ 4 w 103"/>
                <a:gd name="T59" fmla="*/ 2 h 83"/>
                <a:gd name="T60" fmla="*/ 4 w 103"/>
                <a:gd name="T61" fmla="*/ 2 h 83"/>
                <a:gd name="T62" fmla="*/ 4 w 103"/>
                <a:gd name="T63" fmla="*/ 2 h 83"/>
                <a:gd name="T64" fmla="*/ 4 w 103"/>
                <a:gd name="T65" fmla="*/ 2 h 83"/>
                <a:gd name="T66" fmla="*/ 4 w 103"/>
                <a:gd name="T67" fmla="*/ 2 h 83"/>
                <a:gd name="T68" fmla="*/ 4 w 103"/>
                <a:gd name="T69" fmla="*/ 2 h 83"/>
                <a:gd name="T70" fmla="*/ 4 w 103"/>
                <a:gd name="T71" fmla="*/ 2 h 83"/>
                <a:gd name="T72" fmla="*/ 4 w 103"/>
                <a:gd name="T73" fmla="*/ 2 h 83"/>
                <a:gd name="T74" fmla="*/ 4 w 103"/>
                <a:gd name="T75" fmla="*/ 2 h 83"/>
                <a:gd name="T76" fmla="*/ 4 w 103"/>
                <a:gd name="T77" fmla="*/ 2 h 83"/>
                <a:gd name="T78" fmla="*/ 5 w 103"/>
                <a:gd name="T79" fmla="*/ 2 h 83"/>
                <a:gd name="T80" fmla="*/ 5 w 103"/>
                <a:gd name="T81" fmla="*/ 2 h 83"/>
                <a:gd name="T82" fmla="*/ 6 w 103"/>
                <a:gd name="T83" fmla="*/ 2 h 83"/>
                <a:gd name="T84" fmla="*/ 6 w 103"/>
                <a:gd name="T85" fmla="*/ 2 h 83"/>
                <a:gd name="T86" fmla="*/ 6 w 103"/>
                <a:gd name="T87" fmla="*/ 2 h 83"/>
                <a:gd name="T88" fmla="*/ 7 w 103"/>
                <a:gd name="T89" fmla="*/ 2 h 83"/>
                <a:gd name="T90" fmla="*/ 7 w 103"/>
                <a:gd name="T91" fmla="*/ 2 h 83"/>
                <a:gd name="T92" fmla="*/ 8 w 103"/>
                <a:gd name="T93" fmla="*/ 1 h 8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3"/>
                <a:gd name="T142" fmla="*/ 0 h 83"/>
                <a:gd name="T143" fmla="*/ 103 w 103"/>
                <a:gd name="T144" fmla="*/ 83 h 8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3" h="83">
                  <a:moveTo>
                    <a:pt x="103" y="38"/>
                  </a:moveTo>
                  <a:lnTo>
                    <a:pt x="101" y="36"/>
                  </a:lnTo>
                  <a:lnTo>
                    <a:pt x="99" y="34"/>
                  </a:lnTo>
                  <a:lnTo>
                    <a:pt x="94" y="30"/>
                  </a:lnTo>
                  <a:lnTo>
                    <a:pt x="86" y="23"/>
                  </a:lnTo>
                  <a:lnTo>
                    <a:pt x="82" y="17"/>
                  </a:lnTo>
                  <a:lnTo>
                    <a:pt x="80" y="13"/>
                  </a:lnTo>
                  <a:lnTo>
                    <a:pt x="79" y="15"/>
                  </a:lnTo>
                  <a:lnTo>
                    <a:pt x="77" y="15"/>
                  </a:lnTo>
                  <a:lnTo>
                    <a:pt x="75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2" y="11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50" y="7"/>
                  </a:lnTo>
                  <a:lnTo>
                    <a:pt x="45" y="7"/>
                  </a:lnTo>
                  <a:lnTo>
                    <a:pt x="39" y="7"/>
                  </a:lnTo>
                  <a:lnTo>
                    <a:pt x="35" y="7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1" y="11"/>
                  </a:lnTo>
                  <a:lnTo>
                    <a:pt x="1" y="15"/>
                  </a:lnTo>
                  <a:lnTo>
                    <a:pt x="1" y="19"/>
                  </a:lnTo>
                  <a:lnTo>
                    <a:pt x="0" y="28"/>
                  </a:lnTo>
                  <a:lnTo>
                    <a:pt x="1" y="30"/>
                  </a:lnTo>
                  <a:lnTo>
                    <a:pt x="1" y="34"/>
                  </a:lnTo>
                  <a:lnTo>
                    <a:pt x="3" y="38"/>
                  </a:lnTo>
                  <a:lnTo>
                    <a:pt x="3" y="39"/>
                  </a:lnTo>
                  <a:lnTo>
                    <a:pt x="5" y="43"/>
                  </a:lnTo>
                  <a:lnTo>
                    <a:pt x="9" y="45"/>
                  </a:lnTo>
                  <a:lnTo>
                    <a:pt x="13" y="49"/>
                  </a:lnTo>
                  <a:lnTo>
                    <a:pt x="17" y="51"/>
                  </a:lnTo>
                  <a:lnTo>
                    <a:pt x="18" y="45"/>
                  </a:lnTo>
                  <a:lnTo>
                    <a:pt x="17" y="45"/>
                  </a:lnTo>
                  <a:lnTo>
                    <a:pt x="15" y="41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6"/>
                  </a:lnTo>
                  <a:lnTo>
                    <a:pt x="17" y="34"/>
                  </a:lnTo>
                  <a:lnTo>
                    <a:pt x="18" y="36"/>
                  </a:lnTo>
                  <a:lnTo>
                    <a:pt x="24" y="39"/>
                  </a:lnTo>
                  <a:lnTo>
                    <a:pt x="30" y="43"/>
                  </a:lnTo>
                  <a:lnTo>
                    <a:pt x="35" y="49"/>
                  </a:lnTo>
                  <a:lnTo>
                    <a:pt x="41" y="56"/>
                  </a:lnTo>
                  <a:lnTo>
                    <a:pt x="49" y="64"/>
                  </a:lnTo>
                  <a:lnTo>
                    <a:pt x="49" y="66"/>
                  </a:lnTo>
                  <a:lnTo>
                    <a:pt x="45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7" y="73"/>
                  </a:lnTo>
                  <a:lnTo>
                    <a:pt x="49" y="75"/>
                  </a:lnTo>
                  <a:lnTo>
                    <a:pt x="50" y="75"/>
                  </a:lnTo>
                  <a:lnTo>
                    <a:pt x="52" y="75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56" y="71"/>
                  </a:lnTo>
                  <a:lnTo>
                    <a:pt x="56" y="73"/>
                  </a:lnTo>
                  <a:lnTo>
                    <a:pt x="56" y="77"/>
                  </a:lnTo>
                  <a:lnTo>
                    <a:pt x="58" y="79"/>
                  </a:lnTo>
                  <a:lnTo>
                    <a:pt x="60" y="81"/>
                  </a:lnTo>
                  <a:lnTo>
                    <a:pt x="64" y="83"/>
                  </a:lnTo>
                  <a:lnTo>
                    <a:pt x="67" y="83"/>
                  </a:lnTo>
                  <a:lnTo>
                    <a:pt x="69" y="83"/>
                  </a:lnTo>
                  <a:lnTo>
                    <a:pt x="73" y="79"/>
                  </a:lnTo>
                  <a:lnTo>
                    <a:pt x="77" y="77"/>
                  </a:lnTo>
                  <a:lnTo>
                    <a:pt x="79" y="75"/>
                  </a:lnTo>
                  <a:lnTo>
                    <a:pt x="80" y="71"/>
                  </a:lnTo>
                  <a:lnTo>
                    <a:pt x="82" y="68"/>
                  </a:lnTo>
                  <a:lnTo>
                    <a:pt x="84" y="64"/>
                  </a:lnTo>
                  <a:lnTo>
                    <a:pt x="86" y="60"/>
                  </a:lnTo>
                  <a:lnTo>
                    <a:pt x="88" y="56"/>
                  </a:lnTo>
                  <a:lnTo>
                    <a:pt x="90" y="54"/>
                  </a:lnTo>
                  <a:lnTo>
                    <a:pt x="92" y="51"/>
                  </a:lnTo>
                  <a:lnTo>
                    <a:pt x="94" y="49"/>
                  </a:lnTo>
                  <a:lnTo>
                    <a:pt x="103" y="3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44" name="Group 597"/>
            <p:cNvGrpSpPr>
              <a:grpSpLocks/>
            </p:cNvGrpSpPr>
            <p:nvPr/>
          </p:nvGrpSpPr>
          <p:grpSpPr bwMode="auto">
            <a:xfrm>
              <a:off x="4471" y="2744"/>
              <a:ext cx="54" cy="34"/>
              <a:chOff x="4127" y="2609"/>
              <a:chExt cx="52" cy="42"/>
            </a:xfrm>
          </p:grpSpPr>
          <p:sp>
            <p:nvSpPr>
              <p:cNvPr id="21090" name="Freeform 598"/>
              <p:cNvSpPr>
                <a:spLocks/>
              </p:cNvSpPr>
              <p:nvPr/>
            </p:nvSpPr>
            <p:spPr bwMode="auto">
              <a:xfrm>
                <a:off x="4127" y="2609"/>
                <a:ext cx="52" cy="42"/>
              </a:xfrm>
              <a:custGeom>
                <a:avLst/>
                <a:gdLst>
                  <a:gd name="T0" fmla="*/ 7 w 103"/>
                  <a:gd name="T1" fmla="*/ 3 h 83"/>
                  <a:gd name="T2" fmla="*/ 6 w 103"/>
                  <a:gd name="T3" fmla="*/ 2 h 83"/>
                  <a:gd name="T4" fmla="*/ 6 w 103"/>
                  <a:gd name="T5" fmla="*/ 2 h 83"/>
                  <a:gd name="T6" fmla="*/ 5 w 103"/>
                  <a:gd name="T7" fmla="*/ 1 h 83"/>
                  <a:gd name="T8" fmla="*/ 5 w 103"/>
                  <a:gd name="T9" fmla="*/ 1 h 83"/>
                  <a:gd name="T10" fmla="*/ 5 w 103"/>
                  <a:gd name="T11" fmla="*/ 1 h 83"/>
                  <a:gd name="T12" fmla="*/ 5 w 103"/>
                  <a:gd name="T13" fmla="*/ 1 h 83"/>
                  <a:gd name="T14" fmla="*/ 4 w 103"/>
                  <a:gd name="T15" fmla="*/ 1 h 83"/>
                  <a:gd name="T16" fmla="*/ 4 w 103"/>
                  <a:gd name="T17" fmla="*/ 1 h 83"/>
                  <a:gd name="T18" fmla="*/ 3 w 103"/>
                  <a:gd name="T19" fmla="*/ 1 h 83"/>
                  <a:gd name="T20" fmla="*/ 2 w 103"/>
                  <a:gd name="T21" fmla="*/ 1 h 83"/>
                  <a:gd name="T22" fmla="*/ 2 w 103"/>
                  <a:gd name="T23" fmla="*/ 1 h 83"/>
                  <a:gd name="T24" fmla="*/ 2 w 103"/>
                  <a:gd name="T25" fmla="*/ 1 h 83"/>
                  <a:gd name="T26" fmla="*/ 1 w 103"/>
                  <a:gd name="T27" fmla="*/ 0 h 83"/>
                  <a:gd name="T28" fmla="*/ 1 w 103"/>
                  <a:gd name="T29" fmla="*/ 1 h 83"/>
                  <a:gd name="T30" fmla="*/ 1 w 103"/>
                  <a:gd name="T31" fmla="*/ 1 h 83"/>
                  <a:gd name="T32" fmla="*/ 1 w 103"/>
                  <a:gd name="T33" fmla="*/ 1 h 83"/>
                  <a:gd name="T34" fmla="*/ 0 w 103"/>
                  <a:gd name="T35" fmla="*/ 2 h 83"/>
                  <a:gd name="T36" fmla="*/ 1 w 103"/>
                  <a:gd name="T37" fmla="*/ 3 h 83"/>
                  <a:gd name="T38" fmla="*/ 1 w 103"/>
                  <a:gd name="T39" fmla="*/ 3 h 83"/>
                  <a:gd name="T40" fmla="*/ 1 w 103"/>
                  <a:gd name="T41" fmla="*/ 3 h 83"/>
                  <a:gd name="T42" fmla="*/ 2 w 103"/>
                  <a:gd name="T43" fmla="*/ 4 h 83"/>
                  <a:gd name="T44" fmla="*/ 2 w 103"/>
                  <a:gd name="T45" fmla="*/ 3 h 83"/>
                  <a:gd name="T46" fmla="*/ 1 w 103"/>
                  <a:gd name="T47" fmla="*/ 3 h 83"/>
                  <a:gd name="T48" fmla="*/ 1 w 103"/>
                  <a:gd name="T49" fmla="*/ 3 h 83"/>
                  <a:gd name="T50" fmla="*/ 2 w 103"/>
                  <a:gd name="T51" fmla="*/ 3 h 83"/>
                  <a:gd name="T52" fmla="*/ 2 w 103"/>
                  <a:gd name="T53" fmla="*/ 3 h 83"/>
                  <a:gd name="T54" fmla="*/ 3 w 103"/>
                  <a:gd name="T55" fmla="*/ 4 h 83"/>
                  <a:gd name="T56" fmla="*/ 4 w 103"/>
                  <a:gd name="T57" fmla="*/ 5 h 83"/>
                  <a:gd name="T58" fmla="*/ 3 w 103"/>
                  <a:gd name="T59" fmla="*/ 5 h 83"/>
                  <a:gd name="T60" fmla="*/ 3 w 103"/>
                  <a:gd name="T61" fmla="*/ 5 h 83"/>
                  <a:gd name="T62" fmla="*/ 4 w 103"/>
                  <a:gd name="T63" fmla="*/ 5 h 83"/>
                  <a:gd name="T64" fmla="*/ 4 w 103"/>
                  <a:gd name="T65" fmla="*/ 5 h 83"/>
                  <a:gd name="T66" fmla="*/ 4 w 103"/>
                  <a:gd name="T67" fmla="*/ 5 h 83"/>
                  <a:gd name="T68" fmla="*/ 4 w 103"/>
                  <a:gd name="T69" fmla="*/ 5 h 83"/>
                  <a:gd name="T70" fmla="*/ 4 w 103"/>
                  <a:gd name="T71" fmla="*/ 5 h 83"/>
                  <a:gd name="T72" fmla="*/ 4 w 103"/>
                  <a:gd name="T73" fmla="*/ 5 h 83"/>
                  <a:gd name="T74" fmla="*/ 4 w 103"/>
                  <a:gd name="T75" fmla="*/ 5 h 83"/>
                  <a:gd name="T76" fmla="*/ 4 w 103"/>
                  <a:gd name="T77" fmla="*/ 5 h 83"/>
                  <a:gd name="T78" fmla="*/ 4 w 103"/>
                  <a:gd name="T79" fmla="*/ 6 h 83"/>
                  <a:gd name="T80" fmla="*/ 5 w 103"/>
                  <a:gd name="T81" fmla="*/ 6 h 83"/>
                  <a:gd name="T82" fmla="*/ 5 w 103"/>
                  <a:gd name="T83" fmla="*/ 5 h 83"/>
                  <a:gd name="T84" fmla="*/ 5 w 103"/>
                  <a:gd name="T85" fmla="*/ 5 h 83"/>
                  <a:gd name="T86" fmla="*/ 6 w 103"/>
                  <a:gd name="T87" fmla="*/ 4 h 83"/>
                  <a:gd name="T88" fmla="*/ 6 w 103"/>
                  <a:gd name="T89" fmla="*/ 4 h 83"/>
                  <a:gd name="T90" fmla="*/ 6 w 103"/>
                  <a:gd name="T91" fmla="*/ 4 h 83"/>
                  <a:gd name="T92" fmla="*/ 7 w 103"/>
                  <a:gd name="T93" fmla="*/ 3 h 8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03"/>
                  <a:gd name="T142" fmla="*/ 0 h 83"/>
                  <a:gd name="T143" fmla="*/ 103 w 103"/>
                  <a:gd name="T144" fmla="*/ 83 h 8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03" h="83">
                    <a:moveTo>
                      <a:pt x="103" y="38"/>
                    </a:moveTo>
                    <a:lnTo>
                      <a:pt x="101" y="36"/>
                    </a:lnTo>
                    <a:lnTo>
                      <a:pt x="99" y="34"/>
                    </a:lnTo>
                    <a:lnTo>
                      <a:pt x="94" y="30"/>
                    </a:lnTo>
                    <a:lnTo>
                      <a:pt x="86" y="23"/>
                    </a:lnTo>
                    <a:lnTo>
                      <a:pt x="82" y="17"/>
                    </a:lnTo>
                    <a:lnTo>
                      <a:pt x="80" y="13"/>
                    </a:lnTo>
                    <a:lnTo>
                      <a:pt x="79" y="15"/>
                    </a:lnTo>
                    <a:lnTo>
                      <a:pt x="77" y="15"/>
                    </a:lnTo>
                    <a:lnTo>
                      <a:pt x="75" y="13"/>
                    </a:lnTo>
                    <a:lnTo>
                      <a:pt x="73" y="13"/>
                    </a:lnTo>
                    <a:lnTo>
                      <a:pt x="69" y="13"/>
                    </a:lnTo>
                    <a:lnTo>
                      <a:pt x="62" y="11"/>
                    </a:lnTo>
                    <a:lnTo>
                      <a:pt x="56" y="7"/>
                    </a:lnTo>
                    <a:lnTo>
                      <a:pt x="52" y="7"/>
                    </a:lnTo>
                    <a:lnTo>
                      <a:pt x="50" y="7"/>
                    </a:lnTo>
                    <a:lnTo>
                      <a:pt x="45" y="7"/>
                    </a:lnTo>
                    <a:lnTo>
                      <a:pt x="39" y="7"/>
                    </a:lnTo>
                    <a:lnTo>
                      <a:pt x="35" y="7"/>
                    </a:lnTo>
                    <a:lnTo>
                      <a:pt x="28" y="6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1" y="19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1" y="34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5" y="43"/>
                    </a:lnTo>
                    <a:lnTo>
                      <a:pt x="9" y="45"/>
                    </a:lnTo>
                    <a:lnTo>
                      <a:pt x="13" y="49"/>
                    </a:lnTo>
                    <a:lnTo>
                      <a:pt x="17" y="51"/>
                    </a:lnTo>
                    <a:lnTo>
                      <a:pt x="18" y="45"/>
                    </a:lnTo>
                    <a:lnTo>
                      <a:pt x="17" y="45"/>
                    </a:lnTo>
                    <a:lnTo>
                      <a:pt x="15" y="41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7" y="34"/>
                    </a:lnTo>
                    <a:lnTo>
                      <a:pt x="18" y="36"/>
                    </a:lnTo>
                    <a:lnTo>
                      <a:pt x="24" y="39"/>
                    </a:lnTo>
                    <a:lnTo>
                      <a:pt x="30" y="43"/>
                    </a:lnTo>
                    <a:lnTo>
                      <a:pt x="35" y="49"/>
                    </a:lnTo>
                    <a:lnTo>
                      <a:pt x="41" y="5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5" y="68"/>
                    </a:lnTo>
                    <a:lnTo>
                      <a:pt x="45" y="70"/>
                    </a:lnTo>
                    <a:lnTo>
                      <a:pt x="45" y="71"/>
                    </a:lnTo>
                    <a:lnTo>
                      <a:pt x="47" y="73"/>
                    </a:lnTo>
                    <a:lnTo>
                      <a:pt x="49" y="75"/>
                    </a:lnTo>
                    <a:lnTo>
                      <a:pt x="50" y="75"/>
                    </a:lnTo>
                    <a:lnTo>
                      <a:pt x="52" y="75"/>
                    </a:lnTo>
                    <a:lnTo>
                      <a:pt x="52" y="73"/>
                    </a:lnTo>
                    <a:lnTo>
                      <a:pt x="54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6" y="77"/>
                    </a:lnTo>
                    <a:lnTo>
                      <a:pt x="58" y="79"/>
                    </a:lnTo>
                    <a:lnTo>
                      <a:pt x="60" y="81"/>
                    </a:lnTo>
                    <a:lnTo>
                      <a:pt x="64" y="83"/>
                    </a:lnTo>
                    <a:lnTo>
                      <a:pt x="67" y="83"/>
                    </a:lnTo>
                    <a:lnTo>
                      <a:pt x="69" y="83"/>
                    </a:lnTo>
                    <a:lnTo>
                      <a:pt x="73" y="79"/>
                    </a:lnTo>
                    <a:lnTo>
                      <a:pt x="77" y="77"/>
                    </a:lnTo>
                    <a:lnTo>
                      <a:pt x="79" y="75"/>
                    </a:lnTo>
                    <a:lnTo>
                      <a:pt x="80" y="71"/>
                    </a:lnTo>
                    <a:lnTo>
                      <a:pt x="82" y="68"/>
                    </a:lnTo>
                    <a:lnTo>
                      <a:pt x="84" y="64"/>
                    </a:lnTo>
                    <a:lnTo>
                      <a:pt x="86" y="60"/>
                    </a:lnTo>
                    <a:lnTo>
                      <a:pt x="88" y="56"/>
                    </a:lnTo>
                    <a:lnTo>
                      <a:pt x="90" y="54"/>
                    </a:lnTo>
                    <a:lnTo>
                      <a:pt x="92" y="51"/>
                    </a:lnTo>
                    <a:lnTo>
                      <a:pt x="94" y="49"/>
                    </a:lnTo>
                    <a:lnTo>
                      <a:pt x="103" y="38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91" name="Freeform 599"/>
              <p:cNvSpPr>
                <a:spLocks/>
              </p:cNvSpPr>
              <p:nvPr/>
            </p:nvSpPr>
            <p:spPr bwMode="auto">
              <a:xfrm>
                <a:off x="4127" y="2609"/>
                <a:ext cx="52" cy="42"/>
              </a:xfrm>
              <a:custGeom>
                <a:avLst/>
                <a:gdLst>
                  <a:gd name="T0" fmla="*/ 7 w 103"/>
                  <a:gd name="T1" fmla="*/ 3 h 83"/>
                  <a:gd name="T2" fmla="*/ 6 w 103"/>
                  <a:gd name="T3" fmla="*/ 2 h 83"/>
                  <a:gd name="T4" fmla="*/ 6 w 103"/>
                  <a:gd name="T5" fmla="*/ 2 h 83"/>
                  <a:gd name="T6" fmla="*/ 5 w 103"/>
                  <a:gd name="T7" fmla="*/ 1 h 83"/>
                  <a:gd name="T8" fmla="*/ 5 w 103"/>
                  <a:gd name="T9" fmla="*/ 1 h 83"/>
                  <a:gd name="T10" fmla="*/ 5 w 103"/>
                  <a:gd name="T11" fmla="*/ 1 h 83"/>
                  <a:gd name="T12" fmla="*/ 5 w 103"/>
                  <a:gd name="T13" fmla="*/ 1 h 83"/>
                  <a:gd name="T14" fmla="*/ 4 w 103"/>
                  <a:gd name="T15" fmla="*/ 1 h 83"/>
                  <a:gd name="T16" fmla="*/ 4 w 103"/>
                  <a:gd name="T17" fmla="*/ 1 h 83"/>
                  <a:gd name="T18" fmla="*/ 3 w 103"/>
                  <a:gd name="T19" fmla="*/ 1 h 83"/>
                  <a:gd name="T20" fmla="*/ 2 w 103"/>
                  <a:gd name="T21" fmla="*/ 1 h 83"/>
                  <a:gd name="T22" fmla="*/ 2 w 103"/>
                  <a:gd name="T23" fmla="*/ 1 h 83"/>
                  <a:gd name="T24" fmla="*/ 2 w 103"/>
                  <a:gd name="T25" fmla="*/ 1 h 83"/>
                  <a:gd name="T26" fmla="*/ 1 w 103"/>
                  <a:gd name="T27" fmla="*/ 0 h 83"/>
                  <a:gd name="T28" fmla="*/ 1 w 103"/>
                  <a:gd name="T29" fmla="*/ 1 h 83"/>
                  <a:gd name="T30" fmla="*/ 1 w 103"/>
                  <a:gd name="T31" fmla="*/ 1 h 83"/>
                  <a:gd name="T32" fmla="*/ 1 w 103"/>
                  <a:gd name="T33" fmla="*/ 1 h 83"/>
                  <a:gd name="T34" fmla="*/ 0 w 103"/>
                  <a:gd name="T35" fmla="*/ 2 h 83"/>
                  <a:gd name="T36" fmla="*/ 1 w 103"/>
                  <a:gd name="T37" fmla="*/ 3 h 83"/>
                  <a:gd name="T38" fmla="*/ 1 w 103"/>
                  <a:gd name="T39" fmla="*/ 3 h 83"/>
                  <a:gd name="T40" fmla="*/ 1 w 103"/>
                  <a:gd name="T41" fmla="*/ 3 h 83"/>
                  <a:gd name="T42" fmla="*/ 2 w 103"/>
                  <a:gd name="T43" fmla="*/ 4 h 83"/>
                  <a:gd name="T44" fmla="*/ 2 w 103"/>
                  <a:gd name="T45" fmla="*/ 3 h 83"/>
                  <a:gd name="T46" fmla="*/ 1 w 103"/>
                  <a:gd name="T47" fmla="*/ 3 h 83"/>
                  <a:gd name="T48" fmla="*/ 1 w 103"/>
                  <a:gd name="T49" fmla="*/ 3 h 83"/>
                  <a:gd name="T50" fmla="*/ 2 w 103"/>
                  <a:gd name="T51" fmla="*/ 3 h 83"/>
                  <a:gd name="T52" fmla="*/ 2 w 103"/>
                  <a:gd name="T53" fmla="*/ 3 h 83"/>
                  <a:gd name="T54" fmla="*/ 3 w 103"/>
                  <a:gd name="T55" fmla="*/ 4 h 83"/>
                  <a:gd name="T56" fmla="*/ 4 w 103"/>
                  <a:gd name="T57" fmla="*/ 5 h 83"/>
                  <a:gd name="T58" fmla="*/ 3 w 103"/>
                  <a:gd name="T59" fmla="*/ 5 h 83"/>
                  <a:gd name="T60" fmla="*/ 3 w 103"/>
                  <a:gd name="T61" fmla="*/ 5 h 83"/>
                  <a:gd name="T62" fmla="*/ 4 w 103"/>
                  <a:gd name="T63" fmla="*/ 5 h 83"/>
                  <a:gd name="T64" fmla="*/ 4 w 103"/>
                  <a:gd name="T65" fmla="*/ 5 h 83"/>
                  <a:gd name="T66" fmla="*/ 4 w 103"/>
                  <a:gd name="T67" fmla="*/ 5 h 83"/>
                  <a:gd name="T68" fmla="*/ 4 w 103"/>
                  <a:gd name="T69" fmla="*/ 5 h 83"/>
                  <a:gd name="T70" fmla="*/ 4 w 103"/>
                  <a:gd name="T71" fmla="*/ 5 h 83"/>
                  <a:gd name="T72" fmla="*/ 4 w 103"/>
                  <a:gd name="T73" fmla="*/ 5 h 83"/>
                  <a:gd name="T74" fmla="*/ 4 w 103"/>
                  <a:gd name="T75" fmla="*/ 5 h 83"/>
                  <a:gd name="T76" fmla="*/ 4 w 103"/>
                  <a:gd name="T77" fmla="*/ 5 h 83"/>
                  <a:gd name="T78" fmla="*/ 4 w 103"/>
                  <a:gd name="T79" fmla="*/ 6 h 83"/>
                  <a:gd name="T80" fmla="*/ 5 w 103"/>
                  <a:gd name="T81" fmla="*/ 6 h 83"/>
                  <a:gd name="T82" fmla="*/ 5 w 103"/>
                  <a:gd name="T83" fmla="*/ 5 h 83"/>
                  <a:gd name="T84" fmla="*/ 5 w 103"/>
                  <a:gd name="T85" fmla="*/ 5 h 83"/>
                  <a:gd name="T86" fmla="*/ 6 w 103"/>
                  <a:gd name="T87" fmla="*/ 4 h 83"/>
                  <a:gd name="T88" fmla="*/ 6 w 103"/>
                  <a:gd name="T89" fmla="*/ 4 h 83"/>
                  <a:gd name="T90" fmla="*/ 6 w 103"/>
                  <a:gd name="T91" fmla="*/ 4 h 83"/>
                  <a:gd name="T92" fmla="*/ 7 w 103"/>
                  <a:gd name="T93" fmla="*/ 3 h 8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03"/>
                  <a:gd name="T142" fmla="*/ 0 h 83"/>
                  <a:gd name="T143" fmla="*/ 103 w 103"/>
                  <a:gd name="T144" fmla="*/ 83 h 8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03" h="83">
                    <a:moveTo>
                      <a:pt x="103" y="38"/>
                    </a:moveTo>
                    <a:lnTo>
                      <a:pt x="101" y="36"/>
                    </a:lnTo>
                    <a:lnTo>
                      <a:pt x="99" y="34"/>
                    </a:lnTo>
                    <a:lnTo>
                      <a:pt x="94" y="30"/>
                    </a:lnTo>
                    <a:lnTo>
                      <a:pt x="86" y="23"/>
                    </a:lnTo>
                    <a:lnTo>
                      <a:pt x="82" y="17"/>
                    </a:lnTo>
                    <a:lnTo>
                      <a:pt x="80" y="13"/>
                    </a:lnTo>
                    <a:lnTo>
                      <a:pt x="79" y="15"/>
                    </a:lnTo>
                    <a:lnTo>
                      <a:pt x="77" y="15"/>
                    </a:lnTo>
                    <a:lnTo>
                      <a:pt x="75" y="13"/>
                    </a:lnTo>
                    <a:lnTo>
                      <a:pt x="73" y="13"/>
                    </a:lnTo>
                    <a:lnTo>
                      <a:pt x="69" y="13"/>
                    </a:lnTo>
                    <a:lnTo>
                      <a:pt x="62" y="11"/>
                    </a:lnTo>
                    <a:lnTo>
                      <a:pt x="56" y="7"/>
                    </a:lnTo>
                    <a:lnTo>
                      <a:pt x="52" y="7"/>
                    </a:lnTo>
                    <a:lnTo>
                      <a:pt x="50" y="7"/>
                    </a:lnTo>
                    <a:lnTo>
                      <a:pt x="45" y="7"/>
                    </a:lnTo>
                    <a:lnTo>
                      <a:pt x="39" y="7"/>
                    </a:lnTo>
                    <a:lnTo>
                      <a:pt x="35" y="7"/>
                    </a:lnTo>
                    <a:lnTo>
                      <a:pt x="28" y="6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5"/>
                    </a:lnTo>
                    <a:lnTo>
                      <a:pt x="1" y="19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1" y="34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5" y="43"/>
                    </a:lnTo>
                    <a:lnTo>
                      <a:pt x="9" y="45"/>
                    </a:lnTo>
                    <a:lnTo>
                      <a:pt x="13" y="49"/>
                    </a:lnTo>
                    <a:lnTo>
                      <a:pt x="17" y="51"/>
                    </a:lnTo>
                    <a:lnTo>
                      <a:pt x="18" y="45"/>
                    </a:lnTo>
                    <a:lnTo>
                      <a:pt x="17" y="45"/>
                    </a:lnTo>
                    <a:lnTo>
                      <a:pt x="15" y="41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7" y="34"/>
                    </a:lnTo>
                    <a:lnTo>
                      <a:pt x="18" y="36"/>
                    </a:lnTo>
                    <a:lnTo>
                      <a:pt x="24" y="39"/>
                    </a:lnTo>
                    <a:lnTo>
                      <a:pt x="30" y="43"/>
                    </a:lnTo>
                    <a:lnTo>
                      <a:pt x="35" y="49"/>
                    </a:lnTo>
                    <a:lnTo>
                      <a:pt x="41" y="5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5" y="68"/>
                    </a:lnTo>
                    <a:lnTo>
                      <a:pt x="45" y="70"/>
                    </a:lnTo>
                    <a:lnTo>
                      <a:pt x="45" y="71"/>
                    </a:lnTo>
                    <a:lnTo>
                      <a:pt x="47" y="73"/>
                    </a:lnTo>
                    <a:lnTo>
                      <a:pt x="49" y="75"/>
                    </a:lnTo>
                    <a:lnTo>
                      <a:pt x="50" y="75"/>
                    </a:lnTo>
                    <a:lnTo>
                      <a:pt x="52" y="75"/>
                    </a:lnTo>
                    <a:lnTo>
                      <a:pt x="52" y="73"/>
                    </a:lnTo>
                    <a:lnTo>
                      <a:pt x="54" y="71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6" y="77"/>
                    </a:lnTo>
                    <a:lnTo>
                      <a:pt x="58" y="79"/>
                    </a:lnTo>
                    <a:lnTo>
                      <a:pt x="60" y="81"/>
                    </a:lnTo>
                    <a:lnTo>
                      <a:pt x="64" y="83"/>
                    </a:lnTo>
                    <a:lnTo>
                      <a:pt x="67" y="83"/>
                    </a:lnTo>
                    <a:lnTo>
                      <a:pt x="69" y="83"/>
                    </a:lnTo>
                    <a:lnTo>
                      <a:pt x="73" y="79"/>
                    </a:lnTo>
                    <a:lnTo>
                      <a:pt x="77" y="77"/>
                    </a:lnTo>
                    <a:lnTo>
                      <a:pt x="79" y="75"/>
                    </a:lnTo>
                    <a:lnTo>
                      <a:pt x="80" y="71"/>
                    </a:lnTo>
                    <a:lnTo>
                      <a:pt x="82" y="68"/>
                    </a:lnTo>
                    <a:lnTo>
                      <a:pt x="84" y="64"/>
                    </a:lnTo>
                    <a:lnTo>
                      <a:pt x="86" y="60"/>
                    </a:lnTo>
                    <a:lnTo>
                      <a:pt x="88" y="56"/>
                    </a:lnTo>
                    <a:lnTo>
                      <a:pt x="90" y="54"/>
                    </a:lnTo>
                    <a:lnTo>
                      <a:pt x="92" y="51"/>
                    </a:lnTo>
                    <a:lnTo>
                      <a:pt x="94" y="49"/>
                    </a:lnTo>
                    <a:lnTo>
                      <a:pt x="103" y="38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11" name="Freeform 600"/>
            <p:cNvSpPr>
              <a:spLocks/>
            </p:cNvSpPr>
            <p:nvPr/>
          </p:nvSpPr>
          <p:spPr bwMode="auto">
            <a:xfrm>
              <a:off x="4507" y="2761"/>
              <a:ext cx="92" cy="24"/>
            </a:xfrm>
            <a:custGeom>
              <a:avLst/>
              <a:gdLst>
                <a:gd name="T0" fmla="*/ 2 w 179"/>
                <a:gd name="T1" fmla="*/ 0 h 61"/>
                <a:gd name="T2" fmla="*/ 2 w 179"/>
                <a:gd name="T3" fmla="*/ 0 h 61"/>
                <a:gd name="T4" fmla="*/ 2 w 179"/>
                <a:gd name="T5" fmla="*/ 0 h 61"/>
                <a:gd name="T6" fmla="*/ 1 w 179"/>
                <a:gd name="T7" fmla="*/ 1 h 61"/>
                <a:gd name="T8" fmla="*/ 1 w 179"/>
                <a:gd name="T9" fmla="*/ 1 h 61"/>
                <a:gd name="T10" fmla="*/ 1 w 179"/>
                <a:gd name="T11" fmla="*/ 1 h 61"/>
                <a:gd name="T12" fmla="*/ 0 w 179"/>
                <a:gd name="T13" fmla="*/ 1 h 61"/>
                <a:gd name="T14" fmla="*/ 1 w 179"/>
                <a:gd name="T15" fmla="*/ 1 h 61"/>
                <a:gd name="T16" fmla="*/ 2 w 179"/>
                <a:gd name="T17" fmla="*/ 1 h 61"/>
                <a:gd name="T18" fmla="*/ 3 w 179"/>
                <a:gd name="T19" fmla="*/ 1 h 61"/>
                <a:gd name="T20" fmla="*/ 4 w 179"/>
                <a:gd name="T21" fmla="*/ 1 h 61"/>
                <a:gd name="T22" fmla="*/ 5 w 179"/>
                <a:gd name="T23" fmla="*/ 1 h 61"/>
                <a:gd name="T24" fmla="*/ 6 w 179"/>
                <a:gd name="T25" fmla="*/ 1 h 61"/>
                <a:gd name="T26" fmla="*/ 6 w 179"/>
                <a:gd name="T27" fmla="*/ 1 h 61"/>
                <a:gd name="T28" fmla="*/ 6 w 179"/>
                <a:gd name="T29" fmla="*/ 1 h 61"/>
                <a:gd name="T30" fmla="*/ 7 w 179"/>
                <a:gd name="T31" fmla="*/ 1 h 61"/>
                <a:gd name="T32" fmla="*/ 7 w 179"/>
                <a:gd name="T33" fmla="*/ 2 h 61"/>
                <a:gd name="T34" fmla="*/ 8 w 179"/>
                <a:gd name="T35" fmla="*/ 2 h 61"/>
                <a:gd name="T36" fmla="*/ 8 w 179"/>
                <a:gd name="T37" fmla="*/ 2 h 61"/>
                <a:gd name="T38" fmla="*/ 8 w 179"/>
                <a:gd name="T39" fmla="*/ 2 h 61"/>
                <a:gd name="T40" fmla="*/ 9 w 179"/>
                <a:gd name="T41" fmla="*/ 2 h 61"/>
                <a:gd name="T42" fmla="*/ 9 w 179"/>
                <a:gd name="T43" fmla="*/ 1 h 61"/>
                <a:gd name="T44" fmla="*/ 8 w 179"/>
                <a:gd name="T45" fmla="*/ 1 h 61"/>
                <a:gd name="T46" fmla="*/ 8 w 179"/>
                <a:gd name="T47" fmla="*/ 1 h 61"/>
                <a:gd name="T48" fmla="*/ 8 w 179"/>
                <a:gd name="T49" fmla="*/ 1 h 61"/>
                <a:gd name="T50" fmla="*/ 8 w 179"/>
                <a:gd name="T51" fmla="*/ 1 h 61"/>
                <a:gd name="T52" fmla="*/ 9 w 179"/>
                <a:gd name="T53" fmla="*/ 1 h 61"/>
                <a:gd name="T54" fmla="*/ 9 w 179"/>
                <a:gd name="T55" fmla="*/ 1 h 61"/>
                <a:gd name="T56" fmla="*/ 10 w 179"/>
                <a:gd name="T57" fmla="*/ 1 h 61"/>
                <a:gd name="T58" fmla="*/ 10 w 179"/>
                <a:gd name="T59" fmla="*/ 1 h 61"/>
                <a:gd name="T60" fmla="*/ 10 w 179"/>
                <a:gd name="T61" fmla="*/ 1 h 61"/>
                <a:gd name="T62" fmla="*/ 10 w 179"/>
                <a:gd name="T63" fmla="*/ 1 h 61"/>
                <a:gd name="T64" fmla="*/ 11 w 179"/>
                <a:gd name="T65" fmla="*/ 1 h 61"/>
                <a:gd name="T66" fmla="*/ 11 w 179"/>
                <a:gd name="T67" fmla="*/ 1 h 61"/>
                <a:gd name="T68" fmla="*/ 12 w 179"/>
                <a:gd name="T69" fmla="*/ 1 h 61"/>
                <a:gd name="T70" fmla="*/ 12 w 179"/>
                <a:gd name="T71" fmla="*/ 1 h 61"/>
                <a:gd name="T72" fmla="*/ 12 w 179"/>
                <a:gd name="T73" fmla="*/ 1 h 61"/>
                <a:gd name="T74" fmla="*/ 12 w 179"/>
                <a:gd name="T75" fmla="*/ 1 h 61"/>
                <a:gd name="T76" fmla="*/ 12 w 179"/>
                <a:gd name="T77" fmla="*/ 0 h 61"/>
                <a:gd name="T78" fmla="*/ 12 w 179"/>
                <a:gd name="T79" fmla="*/ 0 h 61"/>
                <a:gd name="T80" fmla="*/ 11 w 179"/>
                <a:gd name="T81" fmla="*/ 0 h 61"/>
                <a:gd name="T82" fmla="*/ 11 w 179"/>
                <a:gd name="T83" fmla="*/ 0 h 61"/>
                <a:gd name="T84" fmla="*/ 10 w 179"/>
                <a:gd name="T85" fmla="*/ 0 h 61"/>
                <a:gd name="T86" fmla="*/ 8 w 179"/>
                <a:gd name="T87" fmla="*/ 0 h 61"/>
                <a:gd name="T88" fmla="*/ 7 w 179"/>
                <a:gd name="T89" fmla="*/ 0 h 61"/>
                <a:gd name="T90" fmla="*/ 6 w 179"/>
                <a:gd name="T91" fmla="*/ 0 h 61"/>
                <a:gd name="T92" fmla="*/ 6 w 179"/>
                <a:gd name="T93" fmla="*/ 0 h 61"/>
                <a:gd name="T94" fmla="*/ 6 w 179"/>
                <a:gd name="T95" fmla="*/ 0 h 61"/>
                <a:gd name="T96" fmla="*/ 5 w 179"/>
                <a:gd name="T97" fmla="*/ 0 h 61"/>
                <a:gd name="T98" fmla="*/ 4 w 179"/>
                <a:gd name="T99" fmla="*/ 0 h 6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9"/>
                <a:gd name="T151" fmla="*/ 0 h 61"/>
                <a:gd name="T152" fmla="*/ 179 w 179"/>
                <a:gd name="T153" fmla="*/ 61 h 6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9" h="61">
                  <a:moveTo>
                    <a:pt x="36" y="0"/>
                  </a:moveTo>
                  <a:lnTo>
                    <a:pt x="25" y="13"/>
                  </a:lnTo>
                  <a:lnTo>
                    <a:pt x="23" y="13"/>
                  </a:lnTo>
                  <a:lnTo>
                    <a:pt x="21" y="15"/>
                  </a:lnTo>
                  <a:lnTo>
                    <a:pt x="19" y="19"/>
                  </a:lnTo>
                  <a:lnTo>
                    <a:pt x="17" y="21"/>
                  </a:lnTo>
                  <a:lnTo>
                    <a:pt x="15" y="27"/>
                  </a:lnTo>
                  <a:lnTo>
                    <a:pt x="13" y="29"/>
                  </a:lnTo>
                  <a:lnTo>
                    <a:pt x="11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2" y="42"/>
                  </a:lnTo>
                  <a:lnTo>
                    <a:pt x="0" y="42"/>
                  </a:lnTo>
                  <a:lnTo>
                    <a:pt x="13" y="44"/>
                  </a:lnTo>
                  <a:lnTo>
                    <a:pt x="15" y="44"/>
                  </a:lnTo>
                  <a:lnTo>
                    <a:pt x="25" y="42"/>
                  </a:lnTo>
                  <a:lnTo>
                    <a:pt x="27" y="42"/>
                  </a:lnTo>
                  <a:lnTo>
                    <a:pt x="34" y="40"/>
                  </a:lnTo>
                  <a:lnTo>
                    <a:pt x="42" y="38"/>
                  </a:lnTo>
                  <a:lnTo>
                    <a:pt x="47" y="38"/>
                  </a:lnTo>
                  <a:lnTo>
                    <a:pt x="55" y="38"/>
                  </a:lnTo>
                  <a:lnTo>
                    <a:pt x="64" y="38"/>
                  </a:lnTo>
                  <a:lnTo>
                    <a:pt x="66" y="38"/>
                  </a:lnTo>
                  <a:lnTo>
                    <a:pt x="75" y="38"/>
                  </a:lnTo>
                  <a:lnTo>
                    <a:pt x="79" y="38"/>
                  </a:lnTo>
                  <a:lnTo>
                    <a:pt x="85" y="40"/>
                  </a:lnTo>
                  <a:lnTo>
                    <a:pt x="89" y="40"/>
                  </a:lnTo>
                  <a:lnTo>
                    <a:pt x="92" y="44"/>
                  </a:lnTo>
                  <a:lnTo>
                    <a:pt x="92" y="45"/>
                  </a:lnTo>
                  <a:lnTo>
                    <a:pt x="94" y="49"/>
                  </a:lnTo>
                  <a:lnTo>
                    <a:pt x="96" y="53"/>
                  </a:lnTo>
                  <a:lnTo>
                    <a:pt x="100" y="55"/>
                  </a:lnTo>
                  <a:lnTo>
                    <a:pt x="104" y="59"/>
                  </a:lnTo>
                  <a:lnTo>
                    <a:pt x="109" y="61"/>
                  </a:lnTo>
                  <a:lnTo>
                    <a:pt x="111" y="61"/>
                  </a:lnTo>
                  <a:lnTo>
                    <a:pt x="115" y="59"/>
                  </a:lnTo>
                  <a:lnTo>
                    <a:pt x="119" y="59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4" y="55"/>
                  </a:lnTo>
                  <a:lnTo>
                    <a:pt x="124" y="53"/>
                  </a:lnTo>
                  <a:lnTo>
                    <a:pt x="119" y="49"/>
                  </a:lnTo>
                  <a:lnTo>
                    <a:pt x="117" y="49"/>
                  </a:lnTo>
                  <a:lnTo>
                    <a:pt x="115" y="45"/>
                  </a:lnTo>
                  <a:lnTo>
                    <a:pt x="113" y="45"/>
                  </a:lnTo>
                  <a:lnTo>
                    <a:pt x="113" y="44"/>
                  </a:lnTo>
                  <a:lnTo>
                    <a:pt x="115" y="42"/>
                  </a:lnTo>
                  <a:lnTo>
                    <a:pt x="117" y="40"/>
                  </a:lnTo>
                  <a:lnTo>
                    <a:pt x="119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6"/>
                  </a:lnTo>
                  <a:lnTo>
                    <a:pt x="134" y="34"/>
                  </a:lnTo>
                  <a:lnTo>
                    <a:pt x="136" y="30"/>
                  </a:lnTo>
                  <a:lnTo>
                    <a:pt x="138" y="27"/>
                  </a:lnTo>
                  <a:lnTo>
                    <a:pt x="139" y="25"/>
                  </a:lnTo>
                  <a:lnTo>
                    <a:pt x="141" y="23"/>
                  </a:lnTo>
                  <a:lnTo>
                    <a:pt x="143" y="23"/>
                  </a:lnTo>
                  <a:lnTo>
                    <a:pt x="145" y="23"/>
                  </a:lnTo>
                  <a:lnTo>
                    <a:pt x="147" y="23"/>
                  </a:lnTo>
                  <a:lnTo>
                    <a:pt x="153" y="21"/>
                  </a:lnTo>
                  <a:lnTo>
                    <a:pt x="154" y="23"/>
                  </a:lnTo>
                  <a:lnTo>
                    <a:pt x="158" y="23"/>
                  </a:lnTo>
                  <a:lnTo>
                    <a:pt x="162" y="25"/>
                  </a:lnTo>
                  <a:lnTo>
                    <a:pt x="164" y="29"/>
                  </a:lnTo>
                  <a:lnTo>
                    <a:pt x="168" y="32"/>
                  </a:lnTo>
                  <a:lnTo>
                    <a:pt x="175" y="36"/>
                  </a:lnTo>
                  <a:lnTo>
                    <a:pt x="179" y="29"/>
                  </a:lnTo>
                  <a:lnTo>
                    <a:pt x="179" y="27"/>
                  </a:lnTo>
                  <a:lnTo>
                    <a:pt x="177" y="25"/>
                  </a:lnTo>
                  <a:lnTo>
                    <a:pt x="175" y="25"/>
                  </a:lnTo>
                  <a:lnTo>
                    <a:pt x="175" y="23"/>
                  </a:lnTo>
                  <a:lnTo>
                    <a:pt x="175" y="21"/>
                  </a:lnTo>
                  <a:lnTo>
                    <a:pt x="177" y="17"/>
                  </a:lnTo>
                  <a:lnTo>
                    <a:pt x="171" y="13"/>
                  </a:lnTo>
                  <a:lnTo>
                    <a:pt x="168" y="10"/>
                  </a:lnTo>
                  <a:lnTo>
                    <a:pt x="164" y="10"/>
                  </a:lnTo>
                  <a:lnTo>
                    <a:pt x="158" y="8"/>
                  </a:lnTo>
                  <a:lnTo>
                    <a:pt x="151" y="8"/>
                  </a:lnTo>
                  <a:lnTo>
                    <a:pt x="149" y="8"/>
                  </a:lnTo>
                  <a:lnTo>
                    <a:pt x="139" y="6"/>
                  </a:lnTo>
                  <a:lnTo>
                    <a:pt x="136" y="6"/>
                  </a:lnTo>
                  <a:lnTo>
                    <a:pt x="122" y="12"/>
                  </a:lnTo>
                  <a:lnTo>
                    <a:pt x="109" y="13"/>
                  </a:lnTo>
                  <a:lnTo>
                    <a:pt x="100" y="15"/>
                  </a:lnTo>
                  <a:lnTo>
                    <a:pt x="94" y="17"/>
                  </a:lnTo>
                  <a:lnTo>
                    <a:pt x="92" y="19"/>
                  </a:lnTo>
                  <a:lnTo>
                    <a:pt x="89" y="19"/>
                  </a:lnTo>
                  <a:lnTo>
                    <a:pt x="87" y="19"/>
                  </a:lnTo>
                  <a:lnTo>
                    <a:pt x="83" y="17"/>
                  </a:lnTo>
                  <a:lnTo>
                    <a:pt x="79" y="17"/>
                  </a:lnTo>
                  <a:lnTo>
                    <a:pt x="74" y="15"/>
                  </a:lnTo>
                  <a:lnTo>
                    <a:pt x="72" y="13"/>
                  </a:lnTo>
                  <a:lnTo>
                    <a:pt x="70" y="13"/>
                  </a:lnTo>
                  <a:lnTo>
                    <a:pt x="57" y="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50" name="Group 601"/>
            <p:cNvGrpSpPr>
              <a:grpSpLocks/>
            </p:cNvGrpSpPr>
            <p:nvPr/>
          </p:nvGrpSpPr>
          <p:grpSpPr bwMode="auto">
            <a:xfrm>
              <a:off x="4507" y="2761"/>
              <a:ext cx="92" cy="24"/>
              <a:chOff x="4162" y="2630"/>
              <a:chExt cx="89" cy="30"/>
            </a:xfrm>
          </p:grpSpPr>
          <p:sp>
            <p:nvSpPr>
              <p:cNvPr id="21088" name="Freeform 602"/>
              <p:cNvSpPr>
                <a:spLocks/>
              </p:cNvSpPr>
              <p:nvPr/>
            </p:nvSpPr>
            <p:spPr bwMode="auto">
              <a:xfrm>
                <a:off x="4162" y="2630"/>
                <a:ext cx="89" cy="30"/>
              </a:xfrm>
              <a:custGeom>
                <a:avLst/>
                <a:gdLst>
                  <a:gd name="T0" fmla="*/ 1 w 179"/>
                  <a:gd name="T1" fmla="*/ 0 h 61"/>
                  <a:gd name="T2" fmla="*/ 1 w 179"/>
                  <a:gd name="T3" fmla="*/ 0 h 61"/>
                  <a:gd name="T4" fmla="*/ 1 w 179"/>
                  <a:gd name="T5" fmla="*/ 1 h 61"/>
                  <a:gd name="T6" fmla="*/ 0 w 179"/>
                  <a:gd name="T7" fmla="*/ 1 h 61"/>
                  <a:gd name="T8" fmla="*/ 0 w 179"/>
                  <a:gd name="T9" fmla="*/ 2 h 61"/>
                  <a:gd name="T10" fmla="*/ 0 w 179"/>
                  <a:gd name="T11" fmla="*/ 2 h 61"/>
                  <a:gd name="T12" fmla="*/ 0 w 179"/>
                  <a:gd name="T13" fmla="*/ 2 h 61"/>
                  <a:gd name="T14" fmla="*/ 0 w 179"/>
                  <a:gd name="T15" fmla="*/ 2 h 61"/>
                  <a:gd name="T16" fmla="*/ 1 w 179"/>
                  <a:gd name="T17" fmla="*/ 2 h 61"/>
                  <a:gd name="T18" fmla="*/ 2 w 179"/>
                  <a:gd name="T19" fmla="*/ 2 h 61"/>
                  <a:gd name="T20" fmla="*/ 3 w 179"/>
                  <a:gd name="T21" fmla="*/ 2 h 61"/>
                  <a:gd name="T22" fmla="*/ 4 w 179"/>
                  <a:gd name="T23" fmla="*/ 2 h 61"/>
                  <a:gd name="T24" fmla="*/ 4 w 179"/>
                  <a:gd name="T25" fmla="*/ 2 h 61"/>
                  <a:gd name="T26" fmla="*/ 5 w 179"/>
                  <a:gd name="T27" fmla="*/ 2 h 61"/>
                  <a:gd name="T28" fmla="*/ 5 w 179"/>
                  <a:gd name="T29" fmla="*/ 2 h 61"/>
                  <a:gd name="T30" fmla="*/ 6 w 179"/>
                  <a:gd name="T31" fmla="*/ 3 h 61"/>
                  <a:gd name="T32" fmla="*/ 6 w 179"/>
                  <a:gd name="T33" fmla="*/ 3 h 61"/>
                  <a:gd name="T34" fmla="*/ 6 w 179"/>
                  <a:gd name="T35" fmla="*/ 3 h 61"/>
                  <a:gd name="T36" fmla="*/ 7 w 179"/>
                  <a:gd name="T37" fmla="*/ 3 h 61"/>
                  <a:gd name="T38" fmla="*/ 7 w 179"/>
                  <a:gd name="T39" fmla="*/ 3 h 61"/>
                  <a:gd name="T40" fmla="*/ 7 w 179"/>
                  <a:gd name="T41" fmla="*/ 3 h 61"/>
                  <a:gd name="T42" fmla="*/ 7 w 179"/>
                  <a:gd name="T43" fmla="*/ 3 h 61"/>
                  <a:gd name="T44" fmla="*/ 7 w 179"/>
                  <a:gd name="T45" fmla="*/ 3 h 61"/>
                  <a:gd name="T46" fmla="*/ 7 w 179"/>
                  <a:gd name="T47" fmla="*/ 2 h 61"/>
                  <a:gd name="T48" fmla="*/ 7 w 179"/>
                  <a:gd name="T49" fmla="*/ 2 h 61"/>
                  <a:gd name="T50" fmla="*/ 7 w 179"/>
                  <a:gd name="T51" fmla="*/ 2 h 61"/>
                  <a:gd name="T52" fmla="*/ 8 w 179"/>
                  <a:gd name="T53" fmla="*/ 2 h 61"/>
                  <a:gd name="T54" fmla="*/ 8 w 179"/>
                  <a:gd name="T55" fmla="*/ 2 h 61"/>
                  <a:gd name="T56" fmla="*/ 8 w 179"/>
                  <a:gd name="T57" fmla="*/ 1 h 61"/>
                  <a:gd name="T58" fmla="*/ 8 w 179"/>
                  <a:gd name="T59" fmla="*/ 1 h 61"/>
                  <a:gd name="T60" fmla="*/ 8 w 179"/>
                  <a:gd name="T61" fmla="*/ 1 h 61"/>
                  <a:gd name="T62" fmla="*/ 9 w 179"/>
                  <a:gd name="T63" fmla="*/ 1 h 61"/>
                  <a:gd name="T64" fmla="*/ 9 w 179"/>
                  <a:gd name="T65" fmla="*/ 1 h 61"/>
                  <a:gd name="T66" fmla="*/ 10 w 179"/>
                  <a:gd name="T67" fmla="*/ 1 h 61"/>
                  <a:gd name="T68" fmla="*/ 10 w 179"/>
                  <a:gd name="T69" fmla="*/ 2 h 61"/>
                  <a:gd name="T70" fmla="*/ 11 w 179"/>
                  <a:gd name="T71" fmla="*/ 1 h 61"/>
                  <a:gd name="T72" fmla="*/ 11 w 179"/>
                  <a:gd name="T73" fmla="*/ 1 h 61"/>
                  <a:gd name="T74" fmla="*/ 10 w 179"/>
                  <a:gd name="T75" fmla="*/ 1 h 61"/>
                  <a:gd name="T76" fmla="*/ 10 w 179"/>
                  <a:gd name="T77" fmla="*/ 1 h 61"/>
                  <a:gd name="T78" fmla="*/ 10 w 179"/>
                  <a:gd name="T79" fmla="*/ 0 h 61"/>
                  <a:gd name="T80" fmla="*/ 10 w 179"/>
                  <a:gd name="T81" fmla="*/ 0 h 61"/>
                  <a:gd name="T82" fmla="*/ 9 w 179"/>
                  <a:gd name="T83" fmla="*/ 0 h 61"/>
                  <a:gd name="T84" fmla="*/ 8 w 179"/>
                  <a:gd name="T85" fmla="*/ 0 h 61"/>
                  <a:gd name="T86" fmla="*/ 7 w 179"/>
                  <a:gd name="T87" fmla="*/ 0 h 61"/>
                  <a:gd name="T88" fmla="*/ 6 w 179"/>
                  <a:gd name="T89" fmla="*/ 0 h 61"/>
                  <a:gd name="T90" fmla="*/ 5 w 179"/>
                  <a:gd name="T91" fmla="*/ 1 h 61"/>
                  <a:gd name="T92" fmla="*/ 5 w 179"/>
                  <a:gd name="T93" fmla="*/ 1 h 61"/>
                  <a:gd name="T94" fmla="*/ 4 w 179"/>
                  <a:gd name="T95" fmla="*/ 1 h 61"/>
                  <a:gd name="T96" fmla="*/ 4 w 179"/>
                  <a:gd name="T97" fmla="*/ 0 h 61"/>
                  <a:gd name="T98" fmla="*/ 3 w 179"/>
                  <a:gd name="T99" fmla="*/ 0 h 6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9"/>
                  <a:gd name="T151" fmla="*/ 0 h 61"/>
                  <a:gd name="T152" fmla="*/ 179 w 179"/>
                  <a:gd name="T153" fmla="*/ 61 h 6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9" h="61">
                    <a:moveTo>
                      <a:pt x="36" y="0"/>
                    </a:moveTo>
                    <a:lnTo>
                      <a:pt x="25" y="13"/>
                    </a:lnTo>
                    <a:lnTo>
                      <a:pt x="23" y="13"/>
                    </a:lnTo>
                    <a:lnTo>
                      <a:pt x="21" y="15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5" y="27"/>
                    </a:lnTo>
                    <a:lnTo>
                      <a:pt x="13" y="29"/>
                    </a:lnTo>
                    <a:lnTo>
                      <a:pt x="11" y="32"/>
                    </a:lnTo>
                    <a:lnTo>
                      <a:pt x="10" y="36"/>
                    </a:lnTo>
                    <a:lnTo>
                      <a:pt x="8" y="38"/>
                    </a:lnTo>
                    <a:lnTo>
                      <a:pt x="6" y="40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25" y="42"/>
                    </a:lnTo>
                    <a:lnTo>
                      <a:pt x="27" y="42"/>
                    </a:lnTo>
                    <a:lnTo>
                      <a:pt x="34" y="40"/>
                    </a:lnTo>
                    <a:lnTo>
                      <a:pt x="42" y="38"/>
                    </a:lnTo>
                    <a:lnTo>
                      <a:pt x="47" y="38"/>
                    </a:lnTo>
                    <a:lnTo>
                      <a:pt x="55" y="38"/>
                    </a:lnTo>
                    <a:lnTo>
                      <a:pt x="64" y="38"/>
                    </a:lnTo>
                    <a:lnTo>
                      <a:pt x="66" y="38"/>
                    </a:lnTo>
                    <a:lnTo>
                      <a:pt x="75" y="38"/>
                    </a:lnTo>
                    <a:lnTo>
                      <a:pt x="79" y="38"/>
                    </a:lnTo>
                    <a:lnTo>
                      <a:pt x="85" y="40"/>
                    </a:lnTo>
                    <a:lnTo>
                      <a:pt x="89" y="40"/>
                    </a:lnTo>
                    <a:lnTo>
                      <a:pt x="92" y="44"/>
                    </a:lnTo>
                    <a:lnTo>
                      <a:pt x="92" y="45"/>
                    </a:lnTo>
                    <a:lnTo>
                      <a:pt x="94" y="49"/>
                    </a:lnTo>
                    <a:lnTo>
                      <a:pt x="96" y="53"/>
                    </a:lnTo>
                    <a:lnTo>
                      <a:pt x="100" y="55"/>
                    </a:lnTo>
                    <a:lnTo>
                      <a:pt x="104" y="59"/>
                    </a:lnTo>
                    <a:lnTo>
                      <a:pt x="109" y="61"/>
                    </a:lnTo>
                    <a:lnTo>
                      <a:pt x="111" y="61"/>
                    </a:lnTo>
                    <a:lnTo>
                      <a:pt x="115" y="59"/>
                    </a:lnTo>
                    <a:lnTo>
                      <a:pt x="119" y="59"/>
                    </a:lnTo>
                    <a:lnTo>
                      <a:pt x="121" y="57"/>
                    </a:lnTo>
                    <a:lnTo>
                      <a:pt x="122" y="57"/>
                    </a:lnTo>
                    <a:lnTo>
                      <a:pt x="124" y="55"/>
                    </a:lnTo>
                    <a:lnTo>
                      <a:pt x="124" y="53"/>
                    </a:lnTo>
                    <a:lnTo>
                      <a:pt x="119" y="49"/>
                    </a:lnTo>
                    <a:lnTo>
                      <a:pt x="117" y="49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13" y="44"/>
                    </a:lnTo>
                    <a:lnTo>
                      <a:pt x="115" y="42"/>
                    </a:lnTo>
                    <a:lnTo>
                      <a:pt x="117" y="40"/>
                    </a:lnTo>
                    <a:lnTo>
                      <a:pt x="119" y="40"/>
                    </a:lnTo>
                    <a:lnTo>
                      <a:pt x="126" y="38"/>
                    </a:lnTo>
                    <a:lnTo>
                      <a:pt x="130" y="38"/>
                    </a:lnTo>
                    <a:lnTo>
                      <a:pt x="132" y="36"/>
                    </a:lnTo>
                    <a:lnTo>
                      <a:pt x="134" y="34"/>
                    </a:lnTo>
                    <a:lnTo>
                      <a:pt x="136" y="30"/>
                    </a:lnTo>
                    <a:lnTo>
                      <a:pt x="138" y="27"/>
                    </a:lnTo>
                    <a:lnTo>
                      <a:pt x="139" y="25"/>
                    </a:lnTo>
                    <a:lnTo>
                      <a:pt x="141" y="23"/>
                    </a:lnTo>
                    <a:lnTo>
                      <a:pt x="143" y="23"/>
                    </a:lnTo>
                    <a:lnTo>
                      <a:pt x="145" y="23"/>
                    </a:lnTo>
                    <a:lnTo>
                      <a:pt x="147" y="23"/>
                    </a:lnTo>
                    <a:lnTo>
                      <a:pt x="153" y="21"/>
                    </a:lnTo>
                    <a:lnTo>
                      <a:pt x="154" y="23"/>
                    </a:lnTo>
                    <a:lnTo>
                      <a:pt x="158" y="23"/>
                    </a:lnTo>
                    <a:lnTo>
                      <a:pt x="162" y="25"/>
                    </a:lnTo>
                    <a:lnTo>
                      <a:pt x="164" y="29"/>
                    </a:lnTo>
                    <a:lnTo>
                      <a:pt x="168" y="32"/>
                    </a:lnTo>
                    <a:lnTo>
                      <a:pt x="175" y="36"/>
                    </a:lnTo>
                    <a:lnTo>
                      <a:pt x="179" y="29"/>
                    </a:lnTo>
                    <a:lnTo>
                      <a:pt x="179" y="27"/>
                    </a:lnTo>
                    <a:lnTo>
                      <a:pt x="177" y="25"/>
                    </a:lnTo>
                    <a:lnTo>
                      <a:pt x="175" y="25"/>
                    </a:lnTo>
                    <a:lnTo>
                      <a:pt x="175" y="23"/>
                    </a:lnTo>
                    <a:lnTo>
                      <a:pt x="175" y="21"/>
                    </a:lnTo>
                    <a:lnTo>
                      <a:pt x="177" y="17"/>
                    </a:lnTo>
                    <a:lnTo>
                      <a:pt x="171" y="13"/>
                    </a:lnTo>
                    <a:lnTo>
                      <a:pt x="168" y="10"/>
                    </a:lnTo>
                    <a:lnTo>
                      <a:pt x="164" y="10"/>
                    </a:lnTo>
                    <a:lnTo>
                      <a:pt x="158" y="8"/>
                    </a:lnTo>
                    <a:lnTo>
                      <a:pt x="151" y="8"/>
                    </a:lnTo>
                    <a:lnTo>
                      <a:pt x="149" y="8"/>
                    </a:lnTo>
                    <a:lnTo>
                      <a:pt x="139" y="6"/>
                    </a:lnTo>
                    <a:lnTo>
                      <a:pt x="136" y="6"/>
                    </a:lnTo>
                    <a:lnTo>
                      <a:pt x="122" y="12"/>
                    </a:lnTo>
                    <a:lnTo>
                      <a:pt x="109" y="13"/>
                    </a:lnTo>
                    <a:lnTo>
                      <a:pt x="100" y="15"/>
                    </a:lnTo>
                    <a:lnTo>
                      <a:pt x="94" y="17"/>
                    </a:lnTo>
                    <a:lnTo>
                      <a:pt x="92" y="19"/>
                    </a:lnTo>
                    <a:lnTo>
                      <a:pt x="89" y="19"/>
                    </a:lnTo>
                    <a:lnTo>
                      <a:pt x="87" y="19"/>
                    </a:lnTo>
                    <a:lnTo>
                      <a:pt x="83" y="17"/>
                    </a:lnTo>
                    <a:lnTo>
                      <a:pt x="79" y="17"/>
                    </a:lnTo>
                    <a:lnTo>
                      <a:pt x="74" y="15"/>
                    </a:lnTo>
                    <a:lnTo>
                      <a:pt x="72" y="13"/>
                    </a:lnTo>
                    <a:lnTo>
                      <a:pt x="70" y="13"/>
                    </a:lnTo>
                    <a:lnTo>
                      <a:pt x="57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89" name="Freeform 603"/>
              <p:cNvSpPr>
                <a:spLocks/>
              </p:cNvSpPr>
              <p:nvPr/>
            </p:nvSpPr>
            <p:spPr bwMode="auto">
              <a:xfrm>
                <a:off x="4162" y="2630"/>
                <a:ext cx="89" cy="30"/>
              </a:xfrm>
              <a:custGeom>
                <a:avLst/>
                <a:gdLst>
                  <a:gd name="T0" fmla="*/ 1 w 179"/>
                  <a:gd name="T1" fmla="*/ 0 h 61"/>
                  <a:gd name="T2" fmla="*/ 1 w 179"/>
                  <a:gd name="T3" fmla="*/ 0 h 61"/>
                  <a:gd name="T4" fmla="*/ 1 w 179"/>
                  <a:gd name="T5" fmla="*/ 1 h 61"/>
                  <a:gd name="T6" fmla="*/ 0 w 179"/>
                  <a:gd name="T7" fmla="*/ 1 h 61"/>
                  <a:gd name="T8" fmla="*/ 0 w 179"/>
                  <a:gd name="T9" fmla="*/ 2 h 61"/>
                  <a:gd name="T10" fmla="*/ 0 w 179"/>
                  <a:gd name="T11" fmla="*/ 2 h 61"/>
                  <a:gd name="T12" fmla="*/ 0 w 179"/>
                  <a:gd name="T13" fmla="*/ 2 h 61"/>
                  <a:gd name="T14" fmla="*/ 0 w 179"/>
                  <a:gd name="T15" fmla="*/ 2 h 61"/>
                  <a:gd name="T16" fmla="*/ 1 w 179"/>
                  <a:gd name="T17" fmla="*/ 2 h 61"/>
                  <a:gd name="T18" fmla="*/ 2 w 179"/>
                  <a:gd name="T19" fmla="*/ 2 h 61"/>
                  <a:gd name="T20" fmla="*/ 3 w 179"/>
                  <a:gd name="T21" fmla="*/ 2 h 61"/>
                  <a:gd name="T22" fmla="*/ 4 w 179"/>
                  <a:gd name="T23" fmla="*/ 2 h 61"/>
                  <a:gd name="T24" fmla="*/ 4 w 179"/>
                  <a:gd name="T25" fmla="*/ 2 h 61"/>
                  <a:gd name="T26" fmla="*/ 5 w 179"/>
                  <a:gd name="T27" fmla="*/ 2 h 61"/>
                  <a:gd name="T28" fmla="*/ 5 w 179"/>
                  <a:gd name="T29" fmla="*/ 2 h 61"/>
                  <a:gd name="T30" fmla="*/ 6 w 179"/>
                  <a:gd name="T31" fmla="*/ 3 h 61"/>
                  <a:gd name="T32" fmla="*/ 6 w 179"/>
                  <a:gd name="T33" fmla="*/ 3 h 61"/>
                  <a:gd name="T34" fmla="*/ 6 w 179"/>
                  <a:gd name="T35" fmla="*/ 3 h 61"/>
                  <a:gd name="T36" fmla="*/ 7 w 179"/>
                  <a:gd name="T37" fmla="*/ 3 h 61"/>
                  <a:gd name="T38" fmla="*/ 7 w 179"/>
                  <a:gd name="T39" fmla="*/ 3 h 61"/>
                  <a:gd name="T40" fmla="*/ 7 w 179"/>
                  <a:gd name="T41" fmla="*/ 3 h 61"/>
                  <a:gd name="T42" fmla="*/ 7 w 179"/>
                  <a:gd name="T43" fmla="*/ 3 h 61"/>
                  <a:gd name="T44" fmla="*/ 7 w 179"/>
                  <a:gd name="T45" fmla="*/ 3 h 61"/>
                  <a:gd name="T46" fmla="*/ 7 w 179"/>
                  <a:gd name="T47" fmla="*/ 2 h 61"/>
                  <a:gd name="T48" fmla="*/ 7 w 179"/>
                  <a:gd name="T49" fmla="*/ 2 h 61"/>
                  <a:gd name="T50" fmla="*/ 7 w 179"/>
                  <a:gd name="T51" fmla="*/ 2 h 61"/>
                  <a:gd name="T52" fmla="*/ 8 w 179"/>
                  <a:gd name="T53" fmla="*/ 2 h 61"/>
                  <a:gd name="T54" fmla="*/ 8 w 179"/>
                  <a:gd name="T55" fmla="*/ 2 h 61"/>
                  <a:gd name="T56" fmla="*/ 8 w 179"/>
                  <a:gd name="T57" fmla="*/ 1 h 61"/>
                  <a:gd name="T58" fmla="*/ 8 w 179"/>
                  <a:gd name="T59" fmla="*/ 1 h 61"/>
                  <a:gd name="T60" fmla="*/ 8 w 179"/>
                  <a:gd name="T61" fmla="*/ 1 h 61"/>
                  <a:gd name="T62" fmla="*/ 9 w 179"/>
                  <a:gd name="T63" fmla="*/ 1 h 61"/>
                  <a:gd name="T64" fmla="*/ 9 w 179"/>
                  <a:gd name="T65" fmla="*/ 1 h 61"/>
                  <a:gd name="T66" fmla="*/ 10 w 179"/>
                  <a:gd name="T67" fmla="*/ 1 h 61"/>
                  <a:gd name="T68" fmla="*/ 10 w 179"/>
                  <a:gd name="T69" fmla="*/ 2 h 61"/>
                  <a:gd name="T70" fmla="*/ 11 w 179"/>
                  <a:gd name="T71" fmla="*/ 1 h 61"/>
                  <a:gd name="T72" fmla="*/ 11 w 179"/>
                  <a:gd name="T73" fmla="*/ 1 h 61"/>
                  <a:gd name="T74" fmla="*/ 10 w 179"/>
                  <a:gd name="T75" fmla="*/ 1 h 61"/>
                  <a:gd name="T76" fmla="*/ 10 w 179"/>
                  <a:gd name="T77" fmla="*/ 1 h 61"/>
                  <a:gd name="T78" fmla="*/ 10 w 179"/>
                  <a:gd name="T79" fmla="*/ 0 h 61"/>
                  <a:gd name="T80" fmla="*/ 10 w 179"/>
                  <a:gd name="T81" fmla="*/ 0 h 61"/>
                  <a:gd name="T82" fmla="*/ 9 w 179"/>
                  <a:gd name="T83" fmla="*/ 0 h 61"/>
                  <a:gd name="T84" fmla="*/ 8 w 179"/>
                  <a:gd name="T85" fmla="*/ 0 h 61"/>
                  <a:gd name="T86" fmla="*/ 7 w 179"/>
                  <a:gd name="T87" fmla="*/ 0 h 61"/>
                  <a:gd name="T88" fmla="*/ 6 w 179"/>
                  <a:gd name="T89" fmla="*/ 0 h 61"/>
                  <a:gd name="T90" fmla="*/ 5 w 179"/>
                  <a:gd name="T91" fmla="*/ 1 h 61"/>
                  <a:gd name="T92" fmla="*/ 5 w 179"/>
                  <a:gd name="T93" fmla="*/ 1 h 61"/>
                  <a:gd name="T94" fmla="*/ 4 w 179"/>
                  <a:gd name="T95" fmla="*/ 1 h 61"/>
                  <a:gd name="T96" fmla="*/ 4 w 179"/>
                  <a:gd name="T97" fmla="*/ 0 h 61"/>
                  <a:gd name="T98" fmla="*/ 3 w 179"/>
                  <a:gd name="T99" fmla="*/ 0 h 6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9"/>
                  <a:gd name="T151" fmla="*/ 0 h 61"/>
                  <a:gd name="T152" fmla="*/ 179 w 179"/>
                  <a:gd name="T153" fmla="*/ 61 h 6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9" h="61">
                    <a:moveTo>
                      <a:pt x="36" y="0"/>
                    </a:moveTo>
                    <a:lnTo>
                      <a:pt x="25" y="13"/>
                    </a:lnTo>
                    <a:lnTo>
                      <a:pt x="23" y="13"/>
                    </a:lnTo>
                    <a:lnTo>
                      <a:pt x="21" y="15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5" y="27"/>
                    </a:lnTo>
                    <a:lnTo>
                      <a:pt x="13" y="29"/>
                    </a:lnTo>
                    <a:lnTo>
                      <a:pt x="11" y="32"/>
                    </a:lnTo>
                    <a:lnTo>
                      <a:pt x="10" y="36"/>
                    </a:lnTo>
                    <a:lnTo>
                      <a:pt x="8" y="38"/>
                    </a:lnTo>
                    <a:lnTo>
                      <a:pt x="6" y="40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25" y="42"/>
                    </a:lnTo>
                    <a:lnTo>
                      <a:pt x="27" y="42"/>
                    </a:lnTo>
                    <a:lnTo>
                      <a:pt x="34" y="40"/>
                    </a:lnTo>
                    <a:lnTo>
                      <a:pt x="42" y="38"/>
                    </a:lnTo>
                    <a:lnTo>
                      <a:pt x="47" y="38"/>
                    </a:lnTo>
                    <a:lnTo>
                      <a:pt x="55" y="38"/>
                    </a:lnTo>
                    <a:lnTo>
                      <a:pt x="64" y="38"/>
                    </a:lnTo>
                    <a:lnTo>
                      <a:pt x="66" y="38"/>
                    </a:lnTo>
                    <a:lnTo>
                      <a:pt x="75" y="38"/>
                    </a:lnTo>
                    <a:lnTo>
                      <a:pt x="79" y="38"/>
                    </a:lnTo>
                    <a:lnTo>
                      <a:pt x="85" y="40"/>
                    </a:lnTo>
                    <a:lnTo>
                      <a:pt x="89" y="40"/>
                    </a:lnTo>
                    <a:lnTo>
                      <a:pt x="92" y="44"/>
                    </a:lnTo>
                    <a:lnTo>
                      <a:pt x="92" y="45"/>
                    </a:lnTo>
                    <a:lnTo>
                      <a:pt x="94" y="49"/>
                    </a:lnTo>
                    <a:lnTo>
                      <a:pt x="96" y="53"/>
                    </a:lnTo>
                    <a:lnTo>
                      <a:pt x="100" y="55"/>
                    </a:lnTo>
                    <a:lnTo>
                      <a:pt x="104" y="59"/>
                    </a:lnTo>
                    <a:lnTo>
                      <a:pt x="109" y="61"/>
                    </a:lnTo>
                    <a:lnTo>
                      <a:pt x="111" y="61"/>
                    </a:lnTo>
                    <a:lnTo>
                      <a:pt x="115" y="59"/>
                    </a:lnTo>
                    <a:lnTo>
                      <a:pt x="119" y="59"/>
                    </a:lnTo>
                    <a:lnTo>
                      <a:pt x="121" y="57"/>
                    </a:lnTo>
                    <a:lnTo>
                      <a:pt x="122" y="57"/>
                    </a:lnTo>
                    <a:lnTo>
                      <a:pt x="124" y="55"/>
                    </a:lnTo>
                    <a:lnTo>
                      <a:pt x="124" y="53"/>
                    </a:lnTo>
                    <a:lnTo>
                      <a:pt x="119" y="49"/>
                    </a:lnTo>
                    <a:lnTo>
                      <a:pt x="117" y="49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13" y="44"/>
                    </a:lnTo>
                    <a:lnTo>
                      <a:pt x="115" y="42"/>
                    </a:lnTo>
                    <a:lnTo>
                      <a:pt x="117" y="40"/>
                    </a:lnTo>
                    <a:lnTo>
                      <a:pt x="119" y="40"/>
                    </a:lnTo>
                    <a:lnTo>
                      <a:pt x="126" y="38"/>
                    </a:lnTo>
                    <a:lnTo>
                      <a:pt x="130" y="38"/>
                    </a:lnTo>
                    <a:lnTo>
                      <a:pt x="132" y="36"/>
                    </a:lnTo>
                    <a:lnTo>
                      <a:pt x="134" y="34"/>
                    </a:lnTo>
                    <a:lnTo>
                      <a:pt x="136" y="30"/>
                    </a:lnTo>
                    <a:lnTo>
                      <a:pt x="138" y="27"/>
                    </a:lnTo>
                    <a:lnTo>
                      <a:pt x="139" y="25"/>
                    </a:lnTo>
                    <a:lnTo>
                      <a:pt x="141" y="23"/>
                    </a:lnTo>
                    <a:lnTo>
                      <a:pt x="143" y="23"/>
                    </a:lnTo>
                    <a:lnTo>
                      <a:pt x="145" y="23"/>
                    </a:lnTo>
                    <a:lnTo>
                      <a:pt x="147" y="23"/>
                    </a:lnTo>
                    <a:lnTo>
                      <a:pt x="153" y="21"/>
                    </a:lnTo>
                    <a:lnTo>
                      <a:pt x="154" y="23"/>
                    </a:lnTo>
                    <a:lnTo>
                      <a:pt x="158" y="23"/>
                    </a:lnTo>
                    <a:lnTo>
                      <a:pt x="162" y="25"/>
                    </a:lnTo>
                    <a:lnTo>
                      <a:pt x="164" y="29"/>
                    </a:lnTo>
                    <a:lnTo>
                      <a:pt x="168" y="32"/>
                    </a:lnTo>
                    <a:lnTo>
                      <a:pt x="175" y="36"/>
                    </a:lnTo>
                    <a:lnTo>
                      <a:pt x="179" y="29"/>
                    </a:lnTo>
                    <a:lnTo>
                      <a:pt x="179" y="27"/>
                    </a:lnTo>
                    <a:lnTo>
                      <a:pt x="177" y="25"/>
                    </a:lnTo>
                    <a:lnTo>
                      <a:pt x="175" y="25"/>
                    </a:lnTo>
                    <a:lnTo>
                      <a:pt x="175" y="23"/>
                    </a:lnTo>
                    <a:lnTo>
                      <a:pt x="175" y="21"/>
                    </a:lnTo>
                    <a:lnTo>
                      <a:pt x="177" y="17"/>
                    </a:lnTo>
                    <a:lnTo>
                      <a:pt x="171" y="13"/>
                    </a:lnTo>
                    <a:lnTo>
                      <a:pt x="168" y="10"/>
                    </a:lnTo>
                    <a:lnTo>
                      <a:pt x="164" y="10"/>
                    </a:lnTo>
                    <a:lnTo>
                      <a:pt x="158" y="8"/>
                    </a:lnTo>
                    <a:lnTo>
                      <a:pt x="151" y="8"/>
                    </a:lnTo>
                    <a:lnTo>
                      <a:pt x="149" y="8"/>
                    </a:lnTo>
                    <a:lnTo>
                      <a:pt x="139" y="6"/>
                    </a:lnTo>
                    <a:lnTo>
                      <a:pt x="136" y="6"/>
                    </a:lnTo>
                    <a:lnTo>
                      <a:pt x="122" y="12"/>
                    </a:lnTo>
                    <a:lnTo>
                      <a:pt x="109" y="13"/>
                    </a:lnTo>
                    <a:lnTo>
                      <a:pt x="100" y="15"/>
                    </a:lnTo>
                    <a:lnTo>
                      <a:pt x="94" y="17"/>
                    </a:lnTo>
                    <a:lnTo>
                      <a:pt x="92" y="19"/>
                    </a:lnTo>
                    <a:lnTo>
                      <a:pt x="89" y="19"/>
                    </a:lnTo>
                    <a:lnTo>
                      <a:pt x="87" y="19"/>
                    </a:lnTo>
                    <a:lnTo>
                      <a:pt x="83" y="17"/>
                    </a:lnTo>
                    <a:lnTo>
                      <a:pt x="79" y="17"/>
                    </a:lnTo>
                    <a:lnTo>
                      <a:pt x="74" y="15"/>
                    </a:lnTo>
                    <a:lnTo>
                      <a:pt x="72" y="13"/>
                    </a:lnTo>
                    <a:lnTo>
                      <a:pt x="70" y="13"/>
                    </a:lnTo>
                    <a:lnTo>
                      <a:pt x="57" y="8"/>
                    </a:lnTo>
                    <a:lnTo>
                      <a:pt x="36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13" name="Freeform 604"/>
            <p:cNvSpPr>
              <a:spLocks/>
            </p:cNvSpPr>
            <p:nvPr/>
          </p:nvSpPr>
          <p:spPr bwMode="auto">
            <a:xfrm>
              <a:off x="4420" y="2684"/>
              <a:ext cx="92" cy="40"/>
            </a:xfrm>
            <a:custGeom>
              <a:avLst/>
              <a:gdLst>
                <a:gd name="T0" fmla="*/ 12 w 178"/>
                <a:gd name="T1" fmla="*/ 0 h 100"/>
                <a:gd name="T2" fmla="*/ 12 w 178"/>
                <a:gd name="T3" fmla="*/ 0 h 100"/>
                <a:gd name="T4" fmla="*/ 12 w 178"/>
                <a:gd name="T5" fmla="*/ 0 h 100"/>
                <a:gd name="T6" fmla="*/ 11 w 178"/>
                <a:gd name="T7" fmla="*/ 0 h 100"/>
                <a:gd name="T8" fmla="*/ 11 w 178"/>
                <a:gd name="T9" fmla="*/ 0 h 100"/>
                <a:gd name="T10" fmla="*/ 10 w 178"/>
                <a:gd name="T11" fmla="*/ 0 h 100"/>
                <a:gd name="T12" fmla="*/ 10 w 178"/>
                <a:gd name="T13" fmla="*/ 0 h 100"/>
                <a:gd name="T14" fmla="*/ 10 w 178"/>
                <a:gd name="T15" fmla="*/ 1 h 100"/>
                <a:gd name="T16" fmla="*/ 9 w 178"/>
                <a:gd name="T17" fmla="*/ 1 h 100"/>
                <a:gd name="T18" fmla="*/ 9 w 178"/>
                <a:gd name="T19" fmla="*/ 1 h 100"/>
                <a:gd name="T20" fmla="*/ 9 w 178"/>
                <a:gd name="T21" fmla="*/ 2 h 100"/>
                <a:gd name="T22" fmla="*/ 8 w 178"/>
                <a:gd name="T23" fmla="*/ 2 h 100"/>
                <a:gd name="T24" fmla="*/ 8 w 178"/>
                <a:gd name="T25" fmla="*/ 2 h 100"/>
                <a:gd name="T26" fmla="*/ 7 w 178"/>
                <a:gd name="T27" fmla="*/ 2 h 100"/>
                <a:gd name="T28" fmla="*/ 7 w 178"/>
                <a:gd name="T29" fmla="*/ 2 h 100"/>
                <a:gd name="T30" fmla="*/ 7 w 178"/>
                <a:gd name="T31" fmla="*/ 2 h 100"/>
                <a:gd name="T32" fmla="*/ 7 w 178"/>
                <a:gd name="T33" fmla="*/ 2 h 100"/>
                <a:gd name="T34" fmla="*/ 7 w 178"/>
                <a:gd name="T35" fmla="*/ 2 h 100"/>
                <a:gd name="T36" fmla="*/ 6 w 178"/>
                <a:gd name="T37" fmla="*/ 2 h 100"/>
                <a:gd name="T38" fmla="*/ 6 w 178"/>
                <a:gd name="T39" fmla="*/ 2 h 100"/>
                <a:gd name="T40" fmla="*/ 6 w 178"/>
                <a:gd name="T41" fmla="*/ 2 h 100"/>
                <a:gd name="T42" fmla="*/ 6 w 178"/>
                <a:gd name="T43" fmla="*/ 2 h 100"/>
                <a:gd name="T44" fmla="*/ 5 w 178"/>
                <a:gd name="T45" fmla="*/ 2 h 100"/>
                <a:gd name="T46" fmla="*/ 5 w 178"/>
                <a:gd name="T47" fmla="*/ 2 h 100"/>
                <a:gd name="T48" fmla="*/ 5 w 178"/>
                <a:gd name="T49" fmla="*/ 2 h 100"/>
                <a:gd name="T50" fmla="*/ 5 w 178"/>
                <a:gd name="T51" fmla="*/ 2 h 100"/>
                <a:gd name="T52" fmla="*/ 5 w 178"/>
                <a:gd name="T53" fmla="*/ 2 h 100"/>
                <a:gd name="T54" fmla="*/ 5 w 178"/>
                <a:gd name="T55" fmla="*/ 2 h 100"/>
                <a:gd name="T56" fmla="*/ 5 w 178"/>
                <a:gd name="T57" fmla="*/ 2 h 100"/>
                <a:gd name="T58" fmla="*/ 5 w 178"/>
                <a:gd name="T59" fmla="*/ 2 h 100"/>
                <a:gd name="T60" fmla="*/ 4 w 178"/>
                <a:gd name="T61" fmla="*/ 2 h 100"/>
                <a:gd name="T62" fmla="*/ 3 w 178"/>
                <a:gd name="T63" fmla="*/ 2 h 100"/>
                <a:gd name="T64" fmla="*/ 3 w 178"/>
                <a:gd name="T65" fmla="*/ 2 h 100"/>
                <a:gd name="T66" fmla="*/ 3 w 178"/>
                <a:gd name="T67" fmla="*/ 2 h 100"/>
                <a:gd name="T68" fmla="*/ 3 w 178"/>
                <a:gd name="T69" fmla="*/ 2 h 100"/>
                <a:gd name="T70" fmla="*/ 2 w 178"/>
                <a:gd name="T71" fmla="*/ 2 h 100"/>
                <a:gd name="T72" fmla="*/ 2 w 178"/>
                <a:gd name="T73" fmla="*/ 2 h 100"/>
                <a:gd name="T74" fmla="*/ 2 w 178"/>
                <a:gd name="T75" fmla="*/ 2 h 100"/>
                <a:gd name="T76" fmla="*/ 1 w 178"/>
                <a:gd name="T77" fmla="*/ 2 h 100"/>
                <a:gd name="T78" fmla="*/ 1 w 178"/>
                <a:gd name="T79" fmla="*/ 1 h 100"/>
                <a:gd name="T80" fmla="*/ 1 w 178"/>
                <a:gd name="T81" fmla="*/ 1 h 100"/>
                <a:gd name="T82" fmla="*/ 1 w 178"/>
                <a:gd name="T83" fmla="*/ 1 h 100"/>
                <a:gd name="T84" fmla="*/ 1 w 178"/>
                <a:gd name="T85" fmla="*/ 1 h 100"/>
                <a:gd name="T86" fmla="*/ 2 w 178"/>
                <a:gd name="T87" fmla="*/ 1 h 100"/>
                <a:gd name="T88" fmla="*/ 2 w 178"/>
                <a:gd name="T89" fmla="*/ 1 h 100"/>
                <a:gd name="T90" fmla="*/ 2 w 178"/>
                <a:gd name="T91" fmla="*/ 1 h 100"/>
                <a:gd name="T92" fmla="*/ 3 w 178"/>
                <a:gd name="T93" fmla="*/ 1 h 100"/>
                <a:gd name="T94" fmla="*/ 3 w 178"/>
                <a:gd name="T95" fmla="*/ 1 h 100"/>
                <a:gd name="T96" fmla="*/ 3 w 178"/>
                <a:gd name="T97" fmla="*/ 1 h 100"/>
                <a:gd name="T98" fmla="*/ 4 w 178"/>
                <a:gd name="T99" fmla="*/ 1 h 100"/>
                <a:gd name="T100" fmla="*/ 4 w 178"/>
                <a:gd name="T101" fmla="*/ 0 h 100"/>
                <a:gd name="T102" fmla="*/ 5 w 178"/>
                <a:gd name="T103" fmla="*/ 0 h 100"/>
                <a:gd name="T104" fmla="*/ 5 w 178"/>
                <a:gd name="T105" fmla="*/ 0 h 100"/>
                <a:gd name="T106" fmla="*/ 6 w 178"/>
                <a:gd name="T107" fmla="*/ 0 h 100"/>
                <a:gd name="T108" fmla="*/ 6 w 178"/>
                <a:gd name="T109" fmla="*/ 0 h 100"/>
                <a:gd name="T110" fmla="*/ 7 w 178"/>
                <a:gd name="T111" fmla="*/ 0 h 100"/>
                <a:gd name="T112" fmla="*/ 7 w 178"/>
                <a:gd name="T113" fmla="*/ 0 h 100"/>
                <a:gd name="T114" fmla="*/ 9 w 178"/>
                <a:gd name="T115" fmla="*/ 0 h 100"/>
                <a:gd name="T116" fmla="*/ 11 w 178"/>
                <a:gd name="T117" fmla="*/ 0 h 100"/>
                <a:gd name="T118" fmla="*/ 12 w 178"/>
                <a:gd name="T119" fmla="*/ 0 h 100"/>
                <a:gd name="T120" fmla="*/ 12 w 178"/>
                <a:gd name="T121" fmla="*/ 0 h 100"/>
                <a:gd name="T122" fmla="*/ 13 w 178"/>
                <a:gd name="T123" fmla="*/ 0 h 100"/>
                <a:gd name="T124" fmla="*/ 12 w 178"/>
                <a:gd name="T125" fmla="*/ 0 h 1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8"/>
                <a:gd name="T190" fmla="*/ 0 h 100"/>
                <a:gd name="T191" fmla="*/ 178 w 178"/>
                <a:gd name="T192" fmla="*/ 100 h 10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8" h="100">
                  <a:moveTo>
                    <a:pt x="177" y="19"/>
                  </a:moveTo>
                  <a:lnTo>
                    <a:pt x="175" y="17"/>
                  </a:lnTo>
                  <a:lnTo>
                    <a:pt x="171" y="17"/>
                  </a:lnTo>
                  <a:lnTo>
                    <a:pt x="169" y="17"/>
                  </a:lnTo>
                  <a:lnTo>
                    <a:pt x="167" y="17"/>
                  </a:lnTo>
                  <a:lnTo>
                    <a:pt x="165" y="19"/>
                  </a:lnTo>
                  <a:lnTo>
                    <a:pt x="162" y="19"/>
                  </a:lnTo>
                  <a:lnTo>
                    <a:pt x="156" y="21"/>
                  </a:lnTo>
                  <a:lnTo>
                    <a:pt x="154" y="21"/>
                  </a:lnTo>
                  <a:lnTo>
                    <a:pt x="150" y="21"/>
                  </a:lnTo>
                  <a:lnTo>
                    <a:pt x="148" y="21"/>
                  </a:lnTo>
                  <a:lnTo>
                    <a:pt x="147" y="21"/>
                  </a:lnTo>
                  <a:lnTo>
                    <a:pt x="143" y="21"/>
                  </a:lnTo>
                  <a:lnTo>
                    <a:pt x="139" y="23"/>
                  </a:lnTo>
                  <a:lnTo>
                    <a:pt x="137" y="25"/>
                  </a:lnTo>
                  <a:lnTo>
                    <a:pt x="133" y="27"/>
                  </a:lnTo>
                  <a:lnTo>
                    <a:pt x="131" y="32"/>
                  </a:lnTo>
                  <a:lnTo>
                    <a:pt x="130" y="38"/>
                  </a:lnTo>
                  <a:lnTo>
                    <a:pt x="128" y="42"/>
                  </a:lnTo>
                  <a:lnTo>
                    <a:pt x="124" y="51"/>
                  </a:lnTo>
                  <a:lnTo>
                    <a:pt x="120" y="55"/>
                  </a:lnTo>
                  <a:lnTo>
                    <a:pt x="116" y="59"/>
                  </a:lnTo>
                  <a:lnTo>
                    <a:pt x="115" y="61"/>
                  </a:lnTo>
                  <a:lnTo>
                    <a:pt x="113" y="63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5" y="66"/>
                  </a:lnTo>
                  <a:lnTo>
                    <a:pt x="101" y="68"/>
                  </a:lnTo>
                  <a:lnTo>
                    <a:pt x="99" y="70"/>
                  </a:lnTo>
                  <a:lnTo>
                    <a:pt x="98" y="72"/>
                  </a:lnTo>
                  <a:lnTo>
                    <a:pt x="96" y="76"/>
                  </a:lnTo>
                  <a:lnTo>
                    <a:pt x="96" y="79"/>
                  </a:lnTo>
                  <a:lnTo>
                    <a:pt x="96" y="83"/>
                  </a:lnTo>
                  <a:lnTo>
                    <a:pt x="94" y="89"/>
                  </a:lnTo>
                  <a:lnTo>
                    <a:pt x="92" y="91"/>
                  </a:lnTo>
                  <a:lnTo>
                    <a:pt x="88" y="95"/>
                  </a:lnTo>
                  <a:lnTo>
                    <a:pt x="86" y="96"/>
                  </a:lnTo>
                  <a:lnTo>
                    <a:pt x="84" y="96"/>
                  </a:lnTo>
                  <a:lnTo>
                    <a:pt x="81" y="98"/>
                  </a:lnTo>
                  <a:lnTo>
                    <a:pt x="77" y="100"/>
                  </a:lnTo>
                  <a:lnTo>
                    <a:pt x="77" y="96"/>
                  </a:lnTo>
                  <a:lnTo>
                    <a:pt x="75" y="95"/>
                  </a:lnTo>
                  <a:lnTo>
                    <a:pt x="75" y="93"/>
                  </a:lnTo>
                  <a:lnTo>
                    <a:pt x="73" y="93"/>
                  </a:lnTo>
                  <a:lnTo>
                    <a:pt x="71" y="91"/>
                  </a:lnTo>
                  <a:lnTo>
                    <a:pt x="69" y="93"/>
                  </a:lnTo>
                  <a:lnTo>
                    <a:pt x="68" y="95"/>
                  </a:lnTo>
                  <a:lnTo>
                    <a:pt x="66" y="91"/>
                  </a:lnTo>
                  <a:lnTo>
                    <a:pt x="66" y="89"/>
                  </a:lnTo>
                  <a:lnTo>
                    <a:pt x="66" y="85"/>
                  </a:lnTo>
                  <a:lnTo>
                    <a:pt x="66" y="83"/>
                  </a:lnTo>
                  <a:lnTo>
                    <a:pt x="68" y="79"/>
                  </a:lnTo>
                  <a:lnTo>
                    <a:pt x="68" y="78"/>
                  </a:lnTo>
                  <a:lnTo>
                    <a:pt x="68" y="76"/>
                  </a:lnTo>
                  <a:lnTo>
                    <a:pt x="64" y="74"/>
                  </a:lnTo>
                  <a:lnTo>
                    <a:pt x="62" y="72"/>
                  </a:lnTo>
                  <a:lnTo>
                    <a:pt x="58" y="68"/>
                  </a:lnTo>
                  <a:lnTo>
                    <a:pt x="52" y="66"/>
                  </a:lnTo>
                  <a:lnTo>
                    <a:pt x="49" y="64"/>
                  </a:lnTo>
                  <a:lnTo>
                    <a:pt x="47" y="64"/>
                  </a:lnTo>
                  <a:lnTo>
                    <a:pt x="45" y="64"/>
                  </a:lnTo>
                  <a:lnTo>
                    <a:pt x="43" y="64"/>
                  </a:lnTo>
                  <a:lnTo>
                    <a:pt x="41" y="66"/>
                  </a:lnTo>
                  <a:lnTo>
                    <a:pt x="37" y="68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0" y="68"/>
                  </a:lnTo>
                  <a:lnTo>
                    <a:pt x="30" y="66"/>
                  </a:lnTo>
                  <a:lnTo>
                    <a:pt x="28" y="66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7" y="53"/>
                  </a:lnTo>
                  <a:lnTo>
                    <a:pt x="4" y="53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9" y="47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4"/>
                  </a:lnTo>
                  <a:lnTo>
                    <a:pt x="22" y="42"/>
                  </a:lnTo>
                  <a:lnTo>
                    <a:pt x="22" y="40"/>
                  </a:lnTo>
                  <a:lnTo>
                    <a:pt x="24" y="36"/>
                  </a:lnTo>
                  <a:lnTo>
                    <a:pt x="26" y="32"/>
                  </a:lnTo>
                  <a:lnTo>
                    <a:pt x="30" y="31"/>
                  </a:lnTo>
                  <a:lnTo>
                    <a:pt x="32" y="29"/>
                  </a:lnTo>
                  <a:lnTo>
                    <a:pt x="34" y="27"/>
                  </a:lnTo>
                  <a:lnTo>
                    <a:pt x="36" y="27"/>
                  </a:lnTo>
                  <a:lnTo>
                    <a:pt x="39" y="27"/>
                  </a:lnTo>
                  <a:lnTo>
                    <a:pt x="43" y="27"/>
                  </a:lnTo>
                  <a:lnTo>
                    <a:pt x="45" y="25"/>
                  </a:lnTo>
                  <a:lnTo>
                    <a:pt x="49" y="23"/>
                  </a:lnTo>
                  <a:lnTo>
                    <a:pt x="52" y="19"/>
                  </a:lnTo>
                  <a:lnTo>
                    <a:pt x="56" y="16"/>
                  </a:lnTo>
                  <a:lnTo>
                    <a:pt x="60" y="8"/>
                  </a:lnTo>
                  <a:lnTo>
                    <a:pt x="62" y="4"/>
                  </a:lnTo>
                  <a:lnTo>
                    <a:pt x="66" y="2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9" y="4"/>
                  </a:lnTo>
                  <a:lnTo>
                    <a:pt x="86" y="4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3" y="0"/>
                  </a:lnTo>
                  <a:lnTo>
                    <a:pt x="109" y="0"/>
                  </a:lnTo>
                  <a:lnTo>
                    <a:pt x="124" y="2"/>
                  </a:lnTo>
                  <a:lnTo>
                    <a:pt x="137" y="4"/>
                  </a:lnTo>
                  <a:lnTo>
                    <a:pt x="152" y="6"/>
                  </a:lnTo>
                  <a:lnTo>
                    <a:pt x="165" y="6"/>
                  </a:lnTo>
                  <a:lnTo>
                    <a:pt x="171" y="8"/>
                  </a:lnTo>
                  <a:lnTo>
                    <a:pt x="175" y="10"/>
                  </a:lnTo>
                  <a:lnTo>
                    <a:pt x="177" y="12"/>
                  </a:lnTo>
                  <a:lnTo>
                    <a:pt x="178" y="14"/>
                  </a:lnTo>
                  <a:lnTo>
                    <a:pt x="178" y="16"/>
                  </a:lnTo>
                  <a:lnTo>
                    <a:pt x="177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4" name="Freeform 605"/>
            <p:cNvSpPr>
              <a:spLocks/>
            </p:cNvSpPr>
            <p:nvPr/>
          </p:nvSpPr>
          <p:spPr bwMode="auto">
            <a:xfrm>
              <a:off x="4420" y="2684"/>
              <a:ext cx="92" cy="40"/>
            </a:xfrm>
            <a:custGeom>
              <a:avLst/>
              <a:gdLst>
                <a:gd name="T0" fmla="*/ 12 w 178"/>
                <a:gd name="T1" fmla="*/ 0 h 100"/>
                <a:gd name="T2" fmla="*/ 12 w 178"/>
                <a:gd name="T3" fmla="*/ 0 h 100"/>
                <a:gd name="T4" fmla="*/ 12 w 178"/>
                <a:gd name="T5" fmla="*/ 0 h 100"/>
                <a:gd name="T6" fmla="*/ 11 w 178"/>
                <a:gd name="T7" fmla="*/ 0 h 100"/>
                <a:gd name="T8" fmla="*/ 11 w 178"/>
                <a:gd name="T9" fmla="*/ 0 h 100"/>
                <a:gd name="T10" fmla="*/ 10 w 178"/>
                <a:gd name="T11" fmla="*/ 0 h 100"/>
                <a:gd name="T12" fmla="*/ 10 w 178"/>
                <a:gd name="T13" fmla="*/ 0 h 100"/>
                <a:gd name="T14" fmla="*/ 10 w 178"/>
                <a:gd name="T15" fmla="*/ 1 h 100"/>
                <a:gd name="T16" fmla="*/ 9 w 178"/>
                <a:gd name="T17" fmla="*/ 1 h 100"/>
                <a:gd name="T18" fmla="*/ 9 w 178"/>
                <a:gd name="T19" fmla="*/ 1 h 100"/>
                <a:gd name="T20" fmla="*/ 9 w 178"/>
                <a:gd name="T21" fmla="*/ 2 h 100"/>
                <a:gd name="T22" fmla="*/ 8 w 178"/>
                <a:gd name="T23" fmla="*/ 2 h 100"/>
                <a:gd name="T24" fmla="*/ 8 w 178"/>
                <a:gd name="T25" fmla="*/ 2 h 100"/>
                <a:gd name="T26" fmla="*/ 7 w 178"/>
                <a:gd name="T27" fmla="*/ 2 h 100"/>
                <a:gd name="T28" fmla="*/ 7 w 178"/>
                <a:gd name="T29" fmla="*/ 2 h 100"/>
                <a:gd name="T30" fmla="*/ 7 w 178"/>
                <a:gd name="T31" fmla="*/ 2 h 100"/>
                <a:gd name="T32" fmla="*/ 7 w 178"/>
                <a:gd name="T33" fmla="*/ 2 h 100"/>
                <a:gd name="T34" fmla="*/ 7 w 178"/>
                <a:gd name="T35" fmla="*/ 2 h 100"/>
                <a:gd name="T36" fmla="*/ 6 w 178"/>
                <a:gd name="T37" fmla="*/ 2 h 100"/>
                <a:gd name="T38" fmla="*/ 6 w 178"/>
                <a:gd name="T39" fmla="*/ 2 h 100"/>
                <a:gd name="T40" fmla="*/ 6 w 178"/>
                <a:gd name="T41" fmla="*/ 2 h 100"/>
                <a:gd name="T42" fmla="*/ 6 w 178"/>
                <a:gd name="T43" fmla="*/ 2 h 100"/>
                <a:gd name="T44" fmla="*/ 5 w 178"/>
                <a:gd name="T45" fmla="*/ 2 h 100"/>
                <a:gd name="T46" fmla="*/ 5 w 178"/>
                <a:gd name="T47" fmla="*/ 2 h 100"/>
                <a:gd name="T48" fmla="*/ 5 w 178"/>
                <a:gd name="T49" fmla="*/ 2 h 100"/>
                <a:gd name="T50" fmla="*/ 5 w 178"/>
                <a:gd name="T51" fmla="*/ 2 h 100"/>
                <a:gd name="T52" fmla="*/ 5 w 178"/>
                <a:gd name="T53" fmla="*/ 2 h 100"/>
                <a:gd name="T54" fmla="*/ 5 w 178"/>
                <a:gd name="T55" fmla="*/ 2 h 100"/>
                <a:gd name="T56" fmla="*/ 5 w 178"/>
                <a:gd name="T57" fmla="*/ 2 h 100"/>
                <a:gd name="T58" fmla="*/ 5 w 178"/>
                <a:gd name="T59" fmla="*/ 2 h 100"/>
                <a:gd name="T60" fmla="*/ 4 w 178"/>
                <a:gd name="T61" fmla="*/ 2 h 100"/>
                <a:gd name="T62" fmla="*/ 3 w 178"/>
                <a:gd name="T63" fmla="*/ 2 h 100"/>
                <a:gd name="T64" fmla="*/ 3 w 178"/>
                <a:gd name="T65" fmla="*/ 2 h 100"/>
                <a:gd name="T66" fmla="*/ 3 w 178"/>
                <a:gd name="T67" fmla="*/ 2 h 100"/>
                <a:gd name="T68" fmla="*/ 3 w 178"/>
                <a:gd name="T69" fmla="*/ 2 h 100"/>
                <a:gd name="T70" fmla="*/ 2 w 178"/>
                <a:gd name="T71" fmla="*/ 2 h 100"/>
                <a:gd name="T72" fmla="*/ 2 w 178"/>
                <a:gd name="T73" fmla="*/ 2 h 100"/>
                <a:gd name="T74" fmla="*/ 2 w 178"/>
                <a:gd name="T75" fmla="*/ 2 h 100"/>
                <a:gd name="T76" fmla="*/ 1 w 178"/>
                <a:gd name="T77" fmla="*/ 2 h 100"/>
                <a:gd name="T78" fmla="*/ 1 w 178"/>
                <a:gd name="T79" fmla="*/ 1 h 100"/>
                <a:gd name="T80" fmla="*/ 1 w 178"/>
                <a:gd name="T81" fmla="*/ 1 h 100"/>
                <a:gd name="T82" fmla="*/ 1 w 178"/>
                <a:gd name="T83" fmla="*/ 1 h 100"/>
                <a:gd name="T84" fmla="*/ 1 w 178"/>
                <a:gd name="T85" fmla="*/ 1 h 100"/>
                <a:gd name="T86" fmla="*/ 2 w 178"/>
                <a:gd name="T87" fmla="*/ 1 h 100"/>
                <a:gd name="T88" fmla="*/ 2 w 178"/>
                <a:gd name="T89" fmla="*/ 1 h 100"/>
                <a:gd name="T90" fmla="*/ 2 w 178"/>
                <a:gd name="T91" fmla="*/ 1 h 100"/>
                <a:gd name="T92" fmla="*/ 3 w 178"/>
                <a:gd name="T93" fmla="*/ 1 h 100"/>
                <a:gd name="T94" fmla="*/ 3 w 178"/>
                <a:gd name="T95" fmla="*/ 1 h 100"/>
                <a:gd name="T96" fmla="*/ 3 w 178"/>
                <a:gd name="T97" fmla="*/ 1 h 100"/>
                <a:gd name="T98" fmla="*/ 4 w 178"/>
                <a:gd name="T99" fmla="*/ 1 h 100"/>
                <a:gd name="T100" fmla="*/ 4 w 178"/>
                <a:gd name="T101" fmla="*/ 0 h 100"/>
                <a:gd name="T102" fmla="*/ 5 w 178"/>
                <a:gd name="T103" fmla="*/ 0 h 100"/>
                <a:gd name="T104" fmla="*/ 5 w 178"/>
                <a:gd name="T105" fmla="*/ 0 h 100"/>
                <a:gd name="T106" fmla="*/ 6 w 178"/>
                <a:gd name="T107" fmla="*/ 0 h 100"/>
                <a:gd name="T108" fmla="*/ 6 w 178"/>
                <a:gd name="T109" fmla="*/ 0 h 100"/>
                <a:gd name="T110" fmla="*/ 7 w 178"/>
                <a:gd name="T111" fmla="*/ 0 h 100"/>
                <a:gd name="T112" fmla="*/ 7 w 178"/>
                <a:gd name="T113" fmla="*/ 0 h 100"/>
                <a:gd name="T114" fmla="*/ 9 w 178"/>
                <a:gd name="T115" fmla="*/ 0 h 100"/>
                <a:gd name="T116" fmla="*/ 11 w 178"/>
                <a:gd name="T117" fmla="*/ 0 h 100"/>
                <a:gd name="T118" fmla="*/ 12 w 178"/>
                <a:gd name="T119" fmla="*/ 0 h 100"/>
                <a:gd name="T120" fmla="*/ 12 w 178"/>
                <a:gd name="T121" fmla="*/ 0 h 100"/>
                <a:gd name="T122" fmla="*/ 13 w 178"/>
                <a:gd name="T123" fmla="*/ 0 h 100"/>
                <a:gd name="T124" fmla="*/ 12 w 178"/>
                <a:gd name="T125" fmla="*/ 0 h 1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8"/>
                <a:gd name="T190" fmla="*/ 0 h 100"/>
                <a:gd name="T191" fmla="*/ 178 w 178"/>
                <a:gd name="T192" fmla="*/ 100 h 10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8" h="100">
                  <a:moveTo>
                    <a:pt x="177" y="19"/>
                  </a:moveTo>
                  <a:lnTo>
                    <a:pt x="175" y="17"/>
                  </a:lnTo>
                  <a:lnTo>
                    <a:pt x="171" y="17"/>
                  </a:lnTo>
                  <a:lnTo>
                    <a:pt x="169" y="17"/>
                  </a:lnTo>
                  <a:lnTo>
                    <a:pt x="167" y="17"/>
                  </a:lnTo>
                  <a:lnTo>
                    <a:pt x="165" y="19"/>
                  </a:lnTo>
                  <a:lnTo>
                    <a:pt x="162" y="19"/>
                  </a:lnTo>
                  <a:lnTo>
                    <a:pt x="156" y="21"/>
                  </a:lnTo>
                  <a:lnTo>
                    <a:pt x="154" y="21"/>
                  </a:lnTo>
                  <a:lnTo>
                    <a:pt x="150" y="21"/>
                  </a:lnTo>
                  <a:lnTo>
                    <a:pt x="148" y="21"/>
                  </a:lnTo>
                  <a:lnTo>
                    <a:pt x="147" y="21"/>
                  </a:lnTo>
                  <a:lnTo>
                    <a:pt x="143" y="21"/>
                  </a:lnTo>
                  <a:lnTo>
                    <a:pt x="139" y="23"/>
                  </a:lnTo>
                  <a:lnTo>
                    <a:pt x="137" y="25"/>
                  </a:lnTo>
                  <a:lnTo>
                    <a:pt x="133" y="27"/>
                  </a:lnTo>
                  <a:lnTo>
                    <a:pt x="131" y="32"/>
                  </a:lnTo>
                  <a:lnTo>
                    <a:pt x="130" y="38"/>
                  </a:lnTo>
                  <a:lnTo>
                    <a:pt x="128" y="42"/>
                  </a:lnTo>
                  <a:lnTo>
                    <a:pt x="124" y="51"/>
                  </a:lnTo>
                  <a:lnTo>
                    <a:pt x="120" y="55"/>
                  </a:lnTo>
                  <a:lnTo>
                    <a:pt x="116" y="59"/>
                  </a:lnTo>
                  <a:lnTo>
                    <a:pt x="115" y="61"/>
                  </a:lnTo>
                  <a:lnTo>
                    <a:pt x="113" y="63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5" y="66"/>
                  </a:lnTo>
                  <a:lnTo>
                    <a:pt x="101" y="68"/>
                  </a:lnTo>
                  <a:lnTo>
                    <a:pt x="99" y="70"/>
                  </a:lnTo>
                  <a:lnTo>
                    <a:pt x="98" y="72"/>
                  </a:lnTo>
                  <a:lnTo>
                    <a:pt x="96" y="76"/>
                  </a:lnTo>
                  <a:lnTo>
                    <a:pt x="96" y="79"/>
                  </a:lnTo>
                  <a:lnTo>
                    <a:pt x="96" y="83"/>
                  </a:lnTo>
                  <a:lnTo>
                    <a:pt x="94" y="89"/>
                  </a:lnTo>
                  <a:lnTo>
                    <a:pt x="92" y="91"/>
                  </a:lnTo>
                  <a:lnTo>
                    <a:pt x="88" y="95"/>
                  </a:lnTo>
                  <a:lnTo>
                    <a:pt x="86" y="96"/>
                  </a:lnTo>
                  <a:lnTo>
                    <a:pt x="84" y="96"/>
                  </a:lnTo>
                  <a:lnTo>
                    <a:pt x="81" y="98"/>
                  </a:lnTo>
                  <a:lnTo>
                    <a:pt x="77" y="100"/>
                  </a:lnTo>
                  <a:lnTo>
                    <a:pt x="77" y="96"/>
                  </a:lnTo>
                  <a:lnTo>
                    <a:pt x="75" y="95"/>
                  </a:lnTo>
                  <a:lnTo>
                    <a:pt x="75" y="93"/>
                  </a:lnTo>
                  <a:lnTo>
                    <a:pt x="73" y="93"/>
                  </a:lnTo>
                  <a:lnTo>
                    <a:pt x="71" y="91"/>
                  </a:lnTo>
                  <a:lnTo>
                    <a:pt x="69" y="93"/>
                  </a:lnTo>
                  <a:lnTo>
                    <a:pt x="68" y="95"/>
                  </a:lnTo>
                  <a:lnTo>
                    <a:pt x="66" y="91"/>
                  </a:lnTo>
                  <a:lnTo>
                    <a:pt x="66" y="89"/>
                  </a:lnTo>
                  <a:lnTo>
                    <a:pt x="66" y="85"/>
                  </a:lnTo>
                  <a:lnTo>
                    <a:pt x="66" y="83"/>
                  </a:lnTo>
                  <a:lnTo>
                    <a:pt x="68" y="79"/>
                  </a:lnTo>
                  <a:lnTo>
                    <a:pt x="68" y="78"/>
                  </a:lnTo>
                  <a:lnTo>
                    <a:pt x="68" y="76"/>
                  </a:lnTo>
                  <a:lnTo>
                    <a:pt x="64" y="74"/>
                  </a:lnTo>
                  <a:lnTo>
                    <a:pt x="62" y="72"/>
                  </a:lnTo>
                  <a:lnTo>
                    <a:pt x="58" y="68"/>
                  </a:lnTo>
                  <a:lnTo>
                    <a:pt x="52" y="66"/>
                  </a:lnTo>
                  <a:lnTo>
                    <a:pt x="49" y="64"/>
                  </a:lnTo>
                  <a:lnTo>
                    <a:pt x="47" y="64"/>
                  </a:lnTo>
                  <a:lnTo>
                    <a:pt x="45" y="64"/>
                  </a:lnTo>
                  <a:lnTo>
                    <a:pt x="43" y="64"/>
                  </a:lnTo>
                  <a:lnTo>
                    <a:pt x="41" y="66"/>
                  </a:lnTo>
                  <a:lnTo>
                    <a:pt x="37" y="68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0" y="68"/>
                  </a:lnTo>
                  <a:lnTo>
                    <a:pt x="30" y="66"/>
                  </a:lnTo>
                  <a:lnTo>
                    <a:pt x="28" y="66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7" y="53"/>
                  </a:lnTo>
                  <a:lnTo>
                    <a:pt x="4" y="53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9" y="47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4"/>
                  </a:lnTo>
                  <a:lnTo>
                    <a:pt x="22" y="42"/>
                  </a:lnTo>
                  <a:lnTo>
                    <a:pt x="22" y="40"/>
                  </a:lnTo>
                  <a:lnTo>
                    <a:pt x="24" y="36"/>
                  </a:lnTo>
                  <a:lnTo>
                    <a:pt x="26" y="32"/>
                  </a:lnTo>
                  <a:lnTo>
                    <a:pt x="30" y="31"/>
                  </a:lnTo>
                  <a:lnTo>
                    <a:pt x="32" y="29"/>
                  </a:lnTo>
                  <a:lnTo>
                    <a:pt x="34" y="27"/>
                  </a:lnTo>
                  <a:lnTo>
                    <a:pt x="36" y="27"/>
                  </a:lnTo>
                  <a:lnTo>
                    <a:pt x="39" y="27"/>
                  </a:lnTo>
                  <a:lnTo>
                    <a:pt x="43" y="27"/>
                  </a:lnTo>
                  <a:lnTo>
                    <a:pt x="45" y="25"/>
                  </a:lnTo>
                  <a:lnTo>
                    <a:pt x="49" y="23"/>
                  </a:lnTo>
                  <a:lnTo>
                    <a:pt x="52" y="19"/>
                  </a:lnTo>
                  <a:lnTo>
                    <a:pt x="56" y="16"/>
                  </a:lnTo>
                  <a:lnTo>
                    <a:pt x="60" y="8"/>
                  </a:lnTo>
                  <a:lnTo>
                    <a:pt x="62" y="4"/>
                  </a:lnTo>
                  <a:lnTo>
                    <a:pt x="66" y="2"/>
                  </a:lnTo>
                  <a:lnTo>
                    <a:pt x="69" y="2"/>
                  </a:lnTo>
                  <a:lnTo>
                    <a:pt x="73" y="4"/>
                  </a:lnTo>
                  <a:lnTo>
                    <a:pt x="79" y="4"/>
                  </a:lnTo>
                  <a:lnTo>
                    <a:pt x="86" y="4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3" y="0"/>
                  </a:lnTo>
                  <a:lnTo>
                    <a:pt x="109" y="0"/>
                  </a:lnTo>
                  <a:lnTo>
                    <a:pt x="124" y="2"/>
                  </a:lnTo>
                  <a:lnTo>
                    <a:pt x="137" y="4"/>
                  </a:lnTo>
                  <a:lnTo>
                    <a:pt x="152" y="6"/>
                  </a:lnTo>
                  <a:lnTo>
                    <a:pt x="165" y="6"/>
                  </a:lnTo>
                  <a:lnTo>
                    <a:pt x="171" y="8"/>
                  </a:lnTo>
                  <a:lnTo>
                    <a:pt x="175" y="10"/>
                  </a:lnTo>
                  <a:lnTo>
                    <a:pt x="177" y="12"/>
                  </a:lnTo>
                  <a:lnTo>
                    <a:pt x="178" y="14"/>
                  </a:lnTo>
                  <a:lnTo>
                    <a:pt x="178" y="16"/>
                  </a:lnTo>
                  <a:lnTo>
                    <a:pt x="177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5" name="Freeform 606"/>
            <p:cNvSpPr>
              <a:spLocks/>
            </p:cNvSpPr>
            <p:nvPr/>
          </p:nvSpPr>
          <p:spPr bwMode="auto">
            <a:xfrm>
              <a:off x="4407" y="2706"/>
              <a:ext cx="49" cy="19"/>
            </a:xfrm>
            <a:custGeom>
              <a:avLst/>
              <a:gdLst>
                <a:gd name="T0" fmla="*/ 6 w 96"/>
                <a:gd name="T1" fmla="*/ 1 h 49"/>
                <a:gd name="T2" fmla="*/ 6 w 96"/>
                <a:gd name="T3" fmla="*/ 1 h 49"/>
                <a:gd name="T4" fmla="*/ 6 w 96"/>
                <a:gd name="T5" fmla="*/ 1 h 49"/>
                <a:gd name="T6" fmla="*/ 6 w 96"/>
                <a:gd name="T7" fmla="*/ 1 h 49"/>
                <a:gd name="T8" fmla="*/ 6 w 96"/>
                <a:gd name="T9" fmla="*/ 1 h 49"/>
                <a:gd name="T10" fmla="*/ 6 w 96"/>
                <a:gd name="T11" fmla="*/ 1 h 49"/>
                <a:gd name="T12" fmla="*/ 6 w 96"/>
                <a:gd name="T13" fmla="*/ 1 h 49"/>
                <a:gd name="T14" fmla="*/ 5 w 96"/>
                <a:gd name="T15" fmla="*/ 1 h 49"/>
                <a:gd name="T16" fmla="*/ 5 w 96"/>
                <a:gd name="T17" fmla="*/ 1 h 49"/>
                <a:gd name="T18" fmla="*/ 4 w 96"/>
                <a:gd name="T19" fmla="*/ 1 h 49"/>
                <a:gd name="T20" fmla="*/ 3 w 96"/>
                <a:gd name="T21" fmla="*/ 1 h 49"/>
                <a:gd name="T22" fmla="*/ 2 w 96"/>
                <a:gd name="T23" fmla="*/ 1 h 49"/>
                <a:gd name="T24" fmla="*/ 2 w 96"/>
                <a:gd name="T25" fmla="*/ 1 h 49"/>
                <a:gd name="T26" fmla="*/ 2 w 96"/>
                <a:gd name="T27" fmla="*/ 1 h 49"/>
                <a:gd name="T28" fmla="*/ 1 w 96"/>
                <a:gd name="T29" fmla="*/ 1 h 49"/>
                <a:gd name="T30" fmla="*/ 1 w 96"/>
                <a:gd name="T31" fmla="*/ 1 h 49"/>
                <a:gd name="T32" fmla="*/ 1 w 96"/>
                <a:gd name="T33" fmla="*/ 0 h 49"/>
                <a:gd name="T34" fmla="*/ 0 w 96"/>
                <a:gd name="T35" fmla="*/ 0 h 49"/>
                <a:gd name="T36" fmla="*/ 2 w 96"/>
                <a:gd name="T37" fmla="*/ 0 h 49"/>
                <a:gd name="T38" fmla="*/ 2 w 96"/>
                <a:gd name="T39" fmla="*/ 0 h 49"/>
                <a:gd name="T40" fmla="*/ 2 w 96"/>
                <a:gd name="T41" fmla="*/ 0 h 49"/>
                <a:gd name="T42" fmla="*/ 2 w 96"/>
                <a:gd name="T43" fmla="*/ 0 h 49"/>
                <a:gd name="T44" fmla="*/ 3 w 96"/>
                <a:gd name="T45" fmla="*/ 0 h 49"/>
                <a:gd name="T46" fmla="*/ 3 w 96"/>
                <a:gd name="T47" fmla="*/ 0 h 49"/>
                <a:gd name="T48" fmla="*/ 3 w 96"/>
                <a:gd name="T49" fmla="*/ 0 h 49"/>
                <a:gd name="T50" fmla="*/ 4 w 96"/>
                <a:gd name="T51" fmla="*/ 0 h 49"/>
                <a:gd name="T52" fmla="*/ 4 w 96"/>
                <a:gd name="T53" fmla="*/ 0 h 49"/>
                <a:gd name="T54" fmla="*/ 4 w 96"/>
                <a:gd name="T55" fmla="*/ 0 h 49"/>
                <a:gd name="T56" fmla="*/ 4 w 96"/>
                <a:gd name="T57" fmla="*/ 0 h 49"/>
                <a:gd name="T58" fmla="*/ 4 w 96"/>
                <a:gd name="T59" fmla="*/ 0 h 49"/>
                <a:gd name="T60" fmla="*/ 4 w 96"/>
                <a:gd name="T61" fmla="*/ 0 h 49"/>
                <a:gd name="T62" fmla="*/ 4 w 96"/>
                <a:gd name="T63" fmla="*/ 0 h 49"/>
                <a:gd name="T64" fmla="*/ 5 w 96"/>
                <a:gd name="T65" fmla="*/ 0 h 49"/>
                <a:gd name="T66" fmla="*/ 5 w 96"/>
                <a:gd name="T67" fmla="*/ 0 h 49"/>
                <a:gd name="T68" fmla="*/ 5 w 96"/>
                <a:gd name="T69" fmla="*/ 0 h 49"/>
                <a:gd name="T70" fmla="*/ 5 w 96"/>
                <a:gd name="T71" fmla="*/ 0 h 49"/>
                <a:gd name="T72" fmla="*/ 5 w 96"/>
                <a:gd name="T73" fmla="*/ 0 h 49"/>
                <a:gd name="T74" fmla="*/ 5 w 96"/>
                <a:gd name="T75" fmla="*/ 0 h 49"/>
                <a:gd name="T76" fmla="*/ 6 w 96"/>
                <a:gd name="T77" fmla="*/ 0 h 49"/>
                <a:gd name="T78" fmla="*/ 6 w 96"/>
                <a:gd name="T79" fmla="*/ 0 h 49"/>
                <a:gd name="T80" fmla="*/ 6 w 96"/>
                <a:gd name="T81" fmla="*/ 0 h 49"/>
                <a:gd name="T82" fmla="*/ 6 w 96"/>
                <a:gd name="T83" fmla="*/ 0 h 49"/>
                <a:gd name="T84" fmla="*/ 6 w 96"/>
                <a:gd name="T85" fmla="*/ 0 h 49"/>
                <a:gd name="T86" fmla="*/ 6 w 96"/>
                <a:gd name="T87" fmla="*/ 0 h 49"/>
                <a:gd name="T88" fmla="*/ 7 w 96"/>
                <a:gd name="T89" fmla="*/ 1 h 49"/>
                <a:gd name="T90" fmla="*/ 7 w 96"/>
                <a:gd name="T91" fmla="*/ 1 h 49"/>
                <a:gd name="T92" fmla="*/ 6 w 96"/>
                <a:gd name="T93" fmla="*/ 1 h 49"/>
                <a:gd name="T94" fmla="*/ 6 w 96"/>
                <a:gd name="T95" fmla="*/ 1 h 49"/>
                <a:gd name="T96" fmla="*/ 6 w 96"/>
                <a:gd name="T97" fmla="*/ 1 h 49"/>
                <a:gd name="T98" fmla="*/ 6 w 96"/>
                <a:gd name="T99" fmla="*/ 1 h 49"/>
                <a:gd name="T100" fmla="*/ 6 w 96"/>
                <a:gd name="T101" fmla="*/ 1 h 49"/>
                <a:gd name="T102" fmla="*/ 6 w 96"/>
                <a:gd name="T103" fmla="*/ 1 h 4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6"/>
                <a:gd name="T157" fmla="*/ 0 h 49"/>
                <a:gd name="T158" fmla="*/ 96 w 96"/>
                <a:gd name="T159" fmla="*/ 49 h 4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6" h="49">
                  <a:moveTo>
                    <a:pt x="95" y="42"/>
                  </a:moveTo>
                  <a:lnTo>
                    <a:pt x="93" y="42"/>
                  </a:lnTo>
                  <a:lnTo>
                    <a:pt x="93" y="43"/>
                  </a:lnTo>
                  <a:lnTo>
                    <a:pt x="91" y="45"/>
                  </a:lnTo>
                  <a:lnTo>
                    <a:pt x="89" y="49"/>
                  </a:lnTo>
                  <a:lnTo>
                    <a:pt x="76" y="49"/>
                  </a:lnTo>
                  <a:lnTo>
                    <a:pt x="64" y="47"/>
                  </a:lnTo>
                  <a:lnTo>
                    <a:pt x="55" y="43"/>
                  </a:lnTo>
                  <a:lnTo>
                    <a:pt x="46" y="42"/>
                  </a:lnTo>
                  <a:lnTo>
                    <a:pt x="32" y="36"/>
                  </a:lnTo>
                  <a:lnTo>
                    <a:pt x="27" y="34"/>
                  </a:lnTo>
                  <a:lnTo>
                    <a:pt x="21" y="32"/>
                  </a:lnTo>
                  <a:lnTo>
                    <a:pt x="16" y="28"/>
                  </a:lnTo>
                  <a:lnTo>
                    <a:pt x="10" y="26"/>
                  </a:lnTo>
                  <a:lnTo>
                    <a:pt x="6" y="23"/>
                  </a:lnTo>
                  <a:lnTo>
                    <a:pt x="0" y="21"/>
                  </a:lnTo>
                  <a:lnTo>
                    <a:pt x="17" y="8"/>
                  </a:lnTo>
                  <a:lnTo>
                    <a:pt x="23" y="4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9" y="6"/>
                  </a:lnTo>
                  <a:lnTo>
                    <a:pt x="53" y="10"/>
                  </a:lnTo>
                  <a:lnTo>
                    <a:pt x="55" y="11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9" y="17"/>
                  </a:lnTo>
                  <a:lnTo>
                    <a:pt x="61" y="17"/>
                  </a:lnTo>
                  <a:lnTo>
                    <a:pt x="64" y="17"/>
                  </a:lnTo>
                  <a:lnTo>
                    <a:pt x="66" y="15"/>
                  </a:lnTo>
                  <a:lnTo>
                    <a:pt x="70" y="13"/>
                  </a:lnTo>
                  <a:lnTo>
                    <a:pt x="72" y="13"/>
                  </a:lnTo>
                  <a:lnTo>
                    <a:pt x="76" y="11"/>
                  </a:lnTo>
                  <a:lnTo>
                    <a:pt x="78" y="11"/>
                  </a:lnTo>
                  <a:lnTo>
                    <a:pt x="81" y="13"/>
                  </a:lnTo>
                  <a:lnTo>
                    <a:pt x="83" y="15"/>
                  </a:lnTo>
                  <a:lnTo>
                    <a:pt x="89" y="17"/>
                  </a:lnTo>
                  <a:lnTo>
                    <a:pt x="91" y="19"/>
                  </a:lnTo>
                  <a:lnTo>
                    <a:pt x="93" y="21"/>
                  </a:lnTo>
                  <a:lnTo>
                    <a:pt x="95" y="23"/>
                  </a:lnTo>
                  <a:lnTo>
                    <a:pt x="96" y="25"/>
                  </a:lnTo>
                  <a:lnTo>
                    <a:pt x="96" y="26"/>
                  </a:lnTo>
                  <a:lnTo>
                    <a:pt x="95" y="30"/>
                  </a:lnTo>
                  <a:lnTo>
                    <a:pt x="95" y="32"/>
                  </a:lnTo>
                  <a:lnTo>
                    <a:pt x="95" y="34"/>
                  </a:lnTo>
                  <a:lnTo>
                    <a:pt x="95" y="36"/>
                  </a:lnTo>
                  <a:lnTo>
                    <a:pt x="95" y="4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52" name="Group 607"/>
            <p:cNvGrpSpPr>
              <a:grpSpLocks/>
            </p:cNvGrpSpPr>
            <p:nvPr/>
          </p:nvGrpSpPr>
          <p:grpSpPr bwMode="auto">
            <a:xfrm>
              <a:off x="4407" y="2706"/>
              <a:ext cx="49" cy="19"/>
              <a:chOff x="4065" y="2561"/>
              <a:chExt cx="48" cy="24"/>
            </a:xfrm>
          </p:grpSpPr>
          <p:sp>
            <p:nvSpPr>
              <p:cNvPr id="21086" name="Freeform 608"/>
              <p:cNvSpPr>
                <a:spLocks/>
              </p:cNvSpPr>
              <p:nvPr/>
            </p:nvSpPr>
            <p:spPr bwMode="auto">
              <a:xfrm>
                <a:off x="4065" y="2561"/>
                <a:ext cx="48" cy="24"/>
              </a:xfrm>
              <a:custGeom>
                <a:avLst/>
                <a:gdLst>
                  <a:gd name="T0" fmla="*/ 6 w 96"/>
                  <a:gd name="T1" fmla="*/ 2 h 49"/>
                  <a:gd name="T2" fmla="*/ 6 w 96"/>
                  <a:gd name="T3" fmla="*/ 2 h 49"/>
                  <a:gd name="T4" fmla="*/ 6 w 96"/>
                  <a:gd name="T5" fmla="*/ 2 h 49"/>
                  <a:gd name="T6" fmla="*/ 6 w 96"/>
                  <a:gd name="T7" fmla="*/ 2 h 49"/>
                  <a:gd name="T8" fmla="*/ 6 w 96"/>
                  <a:gd name="T9" fmla="*/ 2 h 49"/>
                  <a:gd name="T10" fmla="*/ 6 w 96"/>
                  <a:gd name="T11" fmla="*/ 3 h 49"/>
                  <a:gd name="T12" fmla="*/ 6 w 96"/>
                  <a:gd name="T13" fmla="*/ 3 h 49"/>
                  <a:gd name="T14" fmla="*/ 5 w 96"/>
                  <a:gd name="T15" fmla="*/ 3 h 49"/>
                  <a:gd name="T16" fmla="*/ 4 w 96"/>
                  <a:gd name="T17" fmla="*/ 2 h 49"/>
                  <a:gd name="T18" fmla="*/ 3 w 96"/>
                  <a:gd name="T19" fmla="*/ 2 h 49"/>
                  <a:gd name="T20" fmla="*/ 3 w 96"/>
                  <a:gd name="T21" fmla="*/ 2 h 49"/>
                  <a:gd name="T22" fmla="*/ 2 w 96"/>
                  <a:gd name="T23" fmla="*/ 2 h 49"/>
                  <a:gd name="T24" fmla="*/ 2 w 96"/>
                  <a:gd name="T25" fmla="*/ 2 h 49"/>
                  <a:gd name="T26" fmla="*/ 2 w 96"/>
                  <a:gd name="T27" fmla="*/ 2 h 49"/>
                  <a:gd name="T28" fmla="*/ 1 w 96"/>
                  <a:gd name="T29" fmla="*/ 1 h 49"/>
                  <a:gd name="T30" fmla="*/ 1 w 96"/>
                  <a:gd name="T31" fmla="*/ 1 h 49"/>
                  <a:gd name="T32" fmla="*/ 1 w 96"/>
                  <a:gd name="T33" fmla="*/ 1 h 49"/>
                  <a:gd name="T34" fmla="*/ 0 w 96"/>
                  <a:gd name="T35" fmla="*/ 1 h 49"/>
                  <a:gd name="T36" fmla="*/ 2 w 96"/>
                  <a:gd name="T37" fmla="*/ 0 h 49"/>
                  <a:gd name="T38" fmla="*/ 2 w 96"/>
                  <a:gd name="T39" fmla="*/ 0 h 49"/>
                  <a:gd name="T40" fmla="*/ 2 w 96"/>
                  <a:gd name="T41" fmla="*/ 0 h 49"/>
                  <a:gd name="T42" fmla="*/ 2 w 96"/>
                  <a:gd name="T43" fmla="*/ 0 h 49"/>
                  <a:gd name="T44" fmla="*/ 3 w 96"/>
                  <a:gd name="T45" fmla="*/ 0 h 49"/>
                  <a:gd name="T46" fmla="*/ 3 w 96"/>
                  <a:gd name="T47" fmla="*/ 0 h 49"/>
                  <a:gd name="T48" fmla="*/ 3 w 96"/>
                  <a:gd name="T49" fmla="*/ 0 h 49"/>
                  <a:gd name="T50" fmla="*/ 3 w 96"/>
                  <a:gd name="T51" fmla="*/ 0 h 49"/>
                  <a:gd name="T52" fmla="*/ 3 w 96"/>
                  <a:gd name="T53" fmla="*/ 0 h 49"/>
                  <a:gd name="T54" fmla="*/ 3 w 96"/>
                  <a:gd name="T55" fmla="*/ 0 h 49"/>
                  <a:gd name="T56" fmla="*/ 3 w 96"/>
                  <a:gd name="T57" fmla="*/ 0 h 49"/>
                  <a:gd name="T58" fmla="*/ 3 w 96"/>
                  <a:gd name="T59" fmla="*/ 0 h 49"/>
                  <a:gd name="T60" fmla="*/ 3 w 96"/>
                  <a:gd name="T61" fmla="*/ 1 h 49"/>
                  <a:gd name="T62" fmla="*/ 3 w 96"/>
                  <a:gd name="T63" fmla="*/ 1 h 49"/>
                  <a:gd name="T64" fmla="*/ 4 w 96"/>
                  <a:gd name="T65" fmla="*/ 1 h 49"/>
                  <a:gd name="T66" fmla="*/ 5 w 96"/>
                  <a:gd name="T67" fmla="*/ 0 h 49"/>
                  <a:gd name="T68" fmla="*/ 5 w 96"/>
                  <a:gd name="T69" fmla="*/ 0 h 49"/>
                  <a:gd name="T70" fmla="*/ 5 w 96"/>
                  <a:gd name="T71" fmla="*/ 0 h 49"/>
                  <a:gd name="T72" fmla="*/ 5 w 96"/>
                  <a:gd name="T73" fmla="*/ 0 h 49"/>
                  <a:gd name="T74" fmla="*/ 5 w 96"/>
                  <a:gd name="T75" fmla="*/ 0 h 49"/>
                  <a:gd name="T76" fmla="*/ 6 w 96"/>
                  <a:gd name="T77" fmla="*/ 0 h 49"/>
                  <a:gd name="T78" fmla="*/ 6 w 96"/>
                  <a:gd name="T79" fmla="*/ 0 h 49"/>
                  <a:gd name="T80" fmla="*/ 6 w 96"/>
                  <a:gd name="T81" fmla="*/ 1 h 49"/>
                  <a:gd name="T82" fmla="*/ 6 w 96"/>
                  <a:gd name="T83" fmla="*/ 1 h 49"/>
                  <a:gd name="T84" fmla="*/ 6 w 96"/>
                  <a:gd name="T85" fmla="*/ 1 h 49"/>
                  <a:gd name="T86" fmla="*/ 6 w 96"/>
                  <a:gd name="T87" fmla="*/ 1 h 49"/>
                  <a:gd name="T88" fmla="*/ 6 w 96"/>
                  <a:gd name="T89" fmla="*/ 1 h 49"/>
                  <a:gd name="T90" fmla="*/ 6 w 96"/>
                  <a:gd name="T91" fmla="*/ 1 h 49"/>
                  <a:gd name="T92" fmla="*/ 6 w 96"/>
                  <a:gd name="T93" fmla="*/ 1 h 49"/>
                  <a:gd name="T94" fmla="*/ 6 w 96"/>
                  <a:gd name="T95" fmla="*/ 2 h 49"/>
                  <a:gd name="T96" fmla="*/ 6 w 96"/>
                  <a:gd name="T97" fmla="*/ 2 h 49"/>
                  <a:gd name="T98" fmla="*/ 6 w 96"/>
                  <a:gd name="T99" fmla="*/ 2 h 49"/>
                  <a:gd name="T100" fmla="*/ 6 w 96"/>
                  <a:gd name="T101" fmla="*/ 2 h 49"/>
                  <a:gd name="T102" fmla="*/ 6 w 96"/>
                  <a:gd name="T103" fmla="*/ 2 h 4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96"/>
                  <a:gd name="T157" fmla="*/ 0 h 49"/>
                  <a:gd name="T158" fmla="*/ 96 w 96"/>
                  <a:gd name="T159" fmla="*/ 49 h 4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96" h="49">
                    <a:moveTo>
                      <a:pt x="95" y="42"/>
                    </a:moveTo>
                    <a:lnTo>
                      <a:pt x="93" y="42"/>
                    </a:lnTo>
                    <a:lnTo>
                      <a:pt x="93" y="43"/>
                    </a:lnTo>
                    <a:lnTo>
                      <a:pt x="91" y="45"/>
                    </a:lnTo>
                    <a:lnTo>
                      <a:pt x="89" y="49"/>
                    </a:lnTo>
                    <a:lnTo>
                      <a:pt x="76" y="49"/>
                    </a:lnTo>
                    <a:lnTo>
                      <a:pt x="64" y="47"/>
                    </a:lnTo>
                    <a:lnTo>
                      <a:pt x="55" y="43"/>
                    </a:lnTo>
                    <a:lnTo>
                      <a:pt x="46" y="42"/>
                    </a:lnTo>
                    <a:lnTo>
                      <a:pt x="32" y="36"/>
                    </a:lnTo>
                    <a:lnTo>
                      <a:pt x="27" y="34"/>
                    </a:lnTo>
                    <a:lnTo>
                      <a:pt x="21" y="32"/>
                    </a:lnTo>
                    <a:lnTo>
                      <a:pt x="16" y="28"/>
                    </a:lnTo>
                    <a:lnTo>
                      <a:pt x="10" y="26"/>
                    </a:lnTo>
                    <a:lnTo>
                      <a:pt x="6" y="23"/>
                    </a:lnTo>
                    <a:lnTo>
                      <a:pt x="0" y="21"/>
                    </a:lnTo>
                    <a:lnTo>
                      <a:pt x="17" y="8"/>
                    </a:lnTo>
                    <a:lnTo>
                      <a:pt x="23" y="4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0" y="2"/>
                    </a:lnTo>
                    <a:lnTo>
                      <a:pt x="44" y="4"/>
                    </a:lnTo>
                    <a:lnTo>
                      <a:pt x="49" y="6"/>
                    </a:lnTo>
                    <a:lnTo>
                      <a:pt x="53" y="10"/>
                    </a:lnTo>
                    <a:lnTo>
                      <a:pt x="55" y="11"/>
                    </a:lnTo>
                    <a:lnTo>
                      <a:pt x="57" y="13"/>
                    </a:lnTo>
                    <a:lnTo>
                      <a:pt x="57" y="15"/>
                    </a:lnTo>
                    <a:lnTo>
                      <a:pt x="59" y="17"/>
                    </a:lnTo>
                    <a:lnTo>
                      <a:pt x="61" y="17"/>
                    </a:lnTo>
                    <a:lnTo>
                      <a:pt x="64" y="17"/>
                    </a:lnTo>
                    <a:lnTo>
                      <a:pt x="66" y="15"/>
                    </a:lnTo>
                    <a:lnTo>
                      <a:pt x="70" y="13"/>
                    </a:lnTo>
                    <a:lnTo>
                      <a:pt x="72" y="13"/>
                    </a:lnTo>
                    <a:lnTo>
                      <a:pt x="76" y="11"/>
                    </a:lnTo>
                    <a:lnTo>
                      <a:pt x="78" y="11"/>
                    </a:lnTo>
                    <a:lnTo>
                      <a:pt x="81" y="13"/>
                    </a:lnTo>
                    <a:lnTo>
                      <a:pt x="83" y="15"/>
                    </a:lnTo>
                    <a:lnTo>
                      <a:pt x="89" y="17"/>
                    </a:lnTo>
                    <a:lnTo>
                      <a:pt x="91" y="19"/>
                    </a:lnTo>
                    <a:lnTo>
                      <a:pt x="93" y="21"/>
                    </a:lnTo>
                    <a:lnTo>
                      <a:pt x="95" y="23"/>
                    </a:lnTo>
                    <a:lnTo>
                      <a:pt x="96" y="25"/>
                    </a:lnTo>
                    <a:lnTo>
                      <a:pt x="96" y="26"/>
                    </a:lnTo>
                    <a:lnTo>
                      <a:pt x="95" y="30"/>
                    </a:lnTo>
                    <a:lnTo>
                      <a:pt x="95" y="32"/>
                    </a:lnTo>
                    <a:lnTo>
                      <a:pt x="95" y="34"/>
                    </a:lnTo>
                    <a:lnTo>
                      <a:pt x="95" y="36"/>
                    </a:lnTo>
                    <a:lnTo>
                      <a:pt x="95" y="4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87" name="Freeform 609"/>
              <p:cNvSpPr>
                <a:spLocks/>
              </p:cNvSpPr>
              <p:nvPr/>
            </p:nvSpPr>
            <p:spPr bwMode="auto">
              <a:xfrm>
                <a:off x="4065" y="2561"/>
                <a:ext cx="48" cy="24"/>
              </a:xfrm>
              <a:custGeom>
                <a:avLst/>
                <a:gdLst>
                  <a:gd name="T0" fmla="*/ 6 w 96"/>
                  <a:gd name="T1" fmla="*/ 2 h 49"/>
                  <a:gd name="T2" fmla="*/ 6 w 96"/>
                  <a:gd name="T3" fmla="*/ 2 h 49"/>
                  <a:gd name="T4" fmla="*/ 6 w 96"/>
                  <a:gd name="T5" fmla="*/ 2 h 49"/>
                  <a:gd name="T6" fmla="*/ 6 w 96"/>
                  <a:gd name="T7" fmla="*/ 2 h 49"/>
                  <a:gd name="T8" fmla="*/ 6 w 96"/>
                  <a:gd name="T9" fmla="*/ 2 h 49"/>
                  <a:gd name="T10" fmla="*/ 6 w 96"/>
                  <a:gd name="T11" fmla="*/ 3 h 49"/>
                  <a:gd name="T12" fmla="*/ 6 w 96"/>
                  <a:gd name="T13" fmla="*/ 3 h 49"/>
                  <a:gd name="T14" fmla="*/ 5 w 96"/>
                  <a:gd name="T15" fmla="*/ 3 h 49"/>
                  <a:gd name="T16" fmla="*/ 4 w 96"/>
                  <a:gd name="T17" fmla="*/ 2 h 49"/>
                  <a:gd name="T18" fmla="*/ 3 w 96"/>
                  <a:gd name="T19" fmla="*/ 2 h 49"/>
                  <a:gd name="T20" fmla="*/ 3 w 96"/>
                  <a:gd name="T21" fmla="*/ 2 h 49"/>
                  <a:gd name="T22" fmla="*/ 2 w 96"/>
                  <a:gd name="T23" fmla="*/ 2 h 49"/>
                  <a:gd name="T24" fmla="*/ 2 w 96"/>
                  <a:gd name="T25" fmla="*/ 2 h 49"/>
                  <a:gd name="T26" fmla="*/ 2 w 96"/>
                  <a:gd name="T27" fmla="*/ 2 h 49"/>
                  <a:gd name="T28" fmla="*/ 1 w 96"/>
                  <a:gd name="T29" fmla="*/ 1 h 49"/>
                  <a:gd name="T30" fmla="*/ 1 w 96"/>
                  <a:gd name="T31" fmla="*/ 1 h 49"/>
                  <a:gd name="T32" fmla="*/ 1 w 96"/>
                  <a:gd name="T33" fmla="*/ 1 h 49"/>
                  <a:gd name="T34" fmla="*/ 0 w 96"/>
                  <a:gd name="T35" fmla="*/ 1 h 49"/>
                  <a:gd name="T36" fmla="*/ 2 w 96"/>
                  <a:gd name="T37" fmla="*/ 0 h 49"/>
                  <a:gd name="T38" fmla="*/ 2 w 96"/>
                  <a:gd name="T39" fmla="*/ 0 h 49"/>
                  <a:gd name="T40" fmla="*/ 2 w 96"/>
                  <a:gd name="T41" fmla="*/ 0 h 49"/>
                  <a:gd name="T42" fmla="*/ 2 w 96"/>
                  <a:gd name="T43" fmla="*/ 0 h 49"/>
                  <a:gd name="T44" fmla="*/ 3 w 96"/>
                  <a:gd name="T45" fmla="*/ 0 h 49"/>
                  <a:gd name="T46" fmla="*/ 3 w 96"/>
                  <a:gd name="T47" fmla="*/ 0 h 49"/>
                  <a:gd name="T48" fmla="*/ 3 w 96"/>
                  <a:gd name="T49" fmla="*/ 0 h 49"/>
                  <a:gd name="T50" fmla="*/ 3 w 96"/>
                  <a:gd name="T51" fmla="*/ 0 h 49"/>
                  <a:gd name="T52" fmla="*/ 3 w 96"/>
                  <a:gd name="T53" fmla="*/ 0 h 49"/>
                  <a:gd name="T54" fmla="*/ 3 w 96"/>
                  <a:gd name="T55" fmla="*/ 0 h 49"/>
                  <a:gd name="T56" fmla="*/ 3 w 96"/>
                  <a:gd name="T57" fmla="*/ 0 h 49"/>
                  <a:gd name="T58" fmla="*/ 3 w 96"/>
                  <a:gd name="T59" fmla="*/ 0 h 49"/>
                  <a:gd name="T60" fmla="*/ 3 w 96"/>
                  <a:gd name="T61" fmla="*/ 1 h 49"/>
                  <a:gd name="T62" fmla="*/ 3 w 96"/>
                  <a:gd name="T63" fmla="*/ 1 h 49"/>
                  <a:gd name="T64" fmla="*/ 4 w 96"/>
                  <a:gd name="T65" fmla="*/ 1 h 49"/>
                  <a:gd name="T66" fmla="*/ 5 w 96"/>
                  <a:gd name="T67" fmla="*/ 0 h 49"/>
                  <a:gd name="T68" fmla="*/ 5 w 96"/>
                  <a:gd name="T69" fmla="*/ 0 h 49"/>
                  <a:gd name="T70" fmla="*/ 5 w 96"/>
                  <a:gd name="T71" fmla="*/ 0 h 49"/>
                  <a:gd name="T72" fmla="*/ 5 w 96"/>
                  <a:gd name="T73" fmla="*/ 0 h 49"/>
                  <a:gd name="T74" fmla="*/ 5 w 96"/>
                  <a:gd name="T75" fmla="*/ 0 h 49"/>
                  <a:gd name="T76" fmla="*/ 6 w 96"/>
                  <a:gd name="T77" fmla="*/ 0 h 49"/>
                  <a:gd name="T78" fmla="*/ 6 w 96"/>
                  <a:gd name="T79" fmla="*/ 0 h 49"/>
                  <a:gd name="T80" fmla="*/ 6 w 96"/>
                  <a:gd name="T81" fmla="*/ 1 h 49"/>
                  <a:gd name="T82" fmla="*/ 6 w 96"/>
                  <a:gd name="T83" fmla="*/ 1 h 49"/>
                  <a:gd name="T84" fmla="*/ 6 w 96"/>
                  <a:gd name="T85" fmla="*/ 1 h 49"/>
                  <a:gd name="T86" fmla="*/ 6 w 96"/>
                  <a:gd name="T87" fmla="*/ 1 h 49"/>
                  <a:gd name="T88" fmla="*/ 6 w 96"/>
                  <a:gd name="T89" fmla="*/ 1 h 49"/>
                  <a:gd name="T90" fmla="*/ 6 w 96"/>
                  <a:gd name="T91" fmla="*/ 1 h 49"/>
                  <a:gd name="T92" fmla="*/ 6 w 96"/>
                  <a:gd name="T93" fmla="*/ 1 h 49"/>
                  <a:gd name="T94" fmla="*/ 6 w 96"/>
                  <a:gd name="T95" fmla="*/ 2 h 49"/>
                  <a:gd name="T96" fmla="*/ 6 w 96"/>
                  <a:gd name="T97" fmla="*/ 2 h 49"/>
                  <a:gd name="T98" fmla="*/ 6 w 96"/>
                  <a:gd name="T99" fmla="*/ 2 h 49"/>
                  <a:gd name="T100" fmla="*/ 6 w 96"/>
                  <a:gd name="T101" fmla="*/ 2 h 49"/>
                  <a:gd name="T102" fmla="*/ 6 w 96"/>
                  <a:gd name="T103" fmla="*/ 2 h 4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96"/>
                  <a:gd name="T157" fmla="*/ 0 h 49"/>
                  <a:gd name="T158" fmla="*/ 96 w 96"/>
                  <a:gd name="T159" fmla="*/ 49 h 4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96" h="49">
                    <a:moveTo>
                      <a:pt x="95" y="42"/>
                    </a:moveTo>
                    <a:lnTo>
                      <a:pt x="93" y="42"/>
                    </a:lnTo>
                    <a:lnTo>
                      <a:pt x="93" y="43"/>
                    </a:lnTo>
                    <a:lnTo>
                      <a:pt x="91" y="45"/>
                    </a:lnTo>
                    <a:lnTo>
                      <a:pt x="89" y="49"/>
                    </a:lnTo>
                    <a:lnTo>
                      <a:pt x="76" y="49"/>
                    </a:lnTo>
                    <a:lnTo>
                      <a:pt x="64" y="47"/>
                    </a:lnTo>
                    <a:lnTo>
                      <a:pt x="55" y="43"/>
                    </a:lnTo>
                    <a:lnTo>
                      <a:pt x="46" y="42"/>
                    </a:lnTo>
                    <a:lnTo>
                      <a:pt x="32" y="36"/>
                    </a:lnTo>
                    <a:lnTo>
                      <a:pt x="27" y="34"/>
                    </a:lnTo>
                    <a:lnTo>
                      <a:pt x="21" y="32"/>
                    </a:lnTo>
                    <a:lnTo>
                      <a:pt x="16" y="28"/>
                    </a:lnTo>
                    <a:lnTo>
                      <a:pt x="10" y="26"/>
                    </a:lnTo>
                    <a:lnTo>
                      <a:pt x="6" y="23"/>
                    </a:lnTo>
                    <a:lnTo>
                      <a:pt x="0" y="21"/>
                    </a:lnTo>
                    <a:lnTo>
                      <a:pt x="17" y="8"/>
                    </a:lnTo>
                    <a:lnTo>
                      <a:pt x="23" y="4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0" y="2"/>
                    </a:lnTo>
                    <a:lnTo>
                      <a:pt x="44" y="4"/>
                    </a:lnTo>
                    <a:lnTo>
                      <a:pt x="49" y="6"/>
                    </a:lnTo>
                    <a:lnTo>
                      <a:pt x="53" y="10"/>
                    </a:lnTo>
                    <a:lnTo>
                      <a:pt x="55" y="11"/>
                    </a:lnTo>
                    <a:lnTo>
                      <a:pt x="57" y="13"/>
                    </a:lnTo>
                    <a:lnTo>
                      <a:pt x="57" y="15"/>
                    </a:lnTo>
                    <a:lnTo>
                      <a:pt x="59" y="17"/>
                    </a:lnTo>
                    <a:lnTo>
                      <a:pt x="61" y="17"/>
                    </a:lnTo>
                    <a:lnTo>
                      <a:pt x="64" y="17"/>
                    </a:lnTo>
                    <a:lnTo>
                      <a:pt x="66" y="15"/>
                    </a:lnTo>
                    <a:lnTo>
                      <a:pt x="70" y="13"/>
                    </a:lnTo>
                    <a:lnTo>
                      <a:pt x="72" y="13"/>
                    </a:lnTo>
                    <a:lnTo>
                      <a:pt x="76" y="11"/>
                    </a:lnTo>
                    <a:lnTo>
                      <a:pt x="78" y="11"/>
                    </a:lnTo>
                    <a:lnTo>
                      <a:pt x="81" y="13"/>
                    </a:lnTo>
                    <a:lnTo>
                      <a:pt x="83" y="15"/>
                    </a:lnTo>
                    <a:lnTo>
                      <a:pt x="89" y="17"/>
                    </a:lnTo>
                    <a:lnTo>
                      <a:pt x="91" y="19"/>
                    </a:lnTo>
                    <a:lnTo>
                      <a:pt x="93" y="21"/>
                    </a:lnTo>
                    <a:lnTo>
                      <a:pt x="95" y="23"/>
                    </a:lnTo>
                    <a:lnTo>
                      <a:pt x="96" y="25"/>
                    </a:lnTo>
                    <a:lnTo>
                      <a:pt x="96" y="26"/>
                    </a:lnTo>
                    <a:lnTo>
                      <a:pt x="95" y="30"/>
                    </a:lnTo>
                    <a:lnTo>
                      <a:pt x="95" y="32"/>
                    </a:lnTo>
                    <a:lnTo>
                      <a:pt x="95" y="34"/>
                    </a:lnTo>
                    <a:lnTo>
                      <a:pt x="95" y="36"/>
                    </a:lnTo>
                    <a:lnTo>
                      <a:pt x="95" y="4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17" name="Freeform 610"/>
            <p:cNvSpPr>
              <a:spLocks/>
            </p:cNvSpPr>
            <p:nvPr/>
          </p:nvSpPr>
          <p:spPr bwMode="auto">
            <a:xfrm>
              <a:off x="4838" y="2713"/>
              <a:ext cx="9" cy="6"/>
            </a:xfrm>
            <a:custGeom>
              <a:avLst/>
              <a:gdLst>
                <a:gd name="T0" fmla="*/ 1 w 15"/>
                <a:gd name="T1" fmla="*/ 0 h 15"/>
                <a:gd name="T2" fmla="*/ 1 w 15"/>
                <a:gd name="T3" fmla="*/ 0 h 15"/>
                <a:gd name="T4" fmla="*/ 2 w 15"/>
                <a:gd name="T5" fmla="*/ 0 h 15"/>
                <a:gd name="T6" fmla="*/ 2 w 15"/>
                <a:gd name="T7" fmla="*/ 0 h 15"/>
                <a:gd name="T8" fmla="*/ 2 w 15"/>
                <a:gd name="T9" fmla="*/ 0 h 15"/>
                <a:gd name="T10" fmla="*/ 2 w 15"/>
                <a:gd name="T11" fmla="*/ 0 h 15"/>
                <a:gd name="T12" fmla="*/ 2 w 15"/>
                <a:gd name="T13" fmla="*/ 0 h 15"/>
                <a:gd name="T14" fmla="*/ 1 w 15"/>
                <a:gd name="T15" fmla="*/ 0 h 15"/>
                <a:gd name="T16" fmla="*/ 1 w 15"/>
                <a:gd name="T17" fmla="*/ 0 h 15"/>
                <a:gd name="T18" fmla="*/ 1 w 15"/>
                <a:gd name="T19" fmla="*/ 0 h 15"/>
                <a:gd name="T20" fmla="*/ 1 w 15"/>
                <a:gd name="T21" fmla="*/ 0 h 15"/>
                <a:gd name="T22" fmla="*/ 1 w 15"/>
                <a:gd name="T23" fmla="*/ 0 h 15"/>
                <a:gd name="T24" fmla="*/ 1 w 15"/>
                <a:gd name="T25" fmla="*/ 0 h 15"/>
                <a:gd name="T26" fmla="*/ 1 w 15"/>
                <a:gd name="T27" fmla="*/ 0 h 15"/>
                <a:gd name="T28" fmla="*/ 1 w 15"/>
                <a:gd name="T29" fmla="*/ 0 h 15"/>
                <a:gd name="T30" fmla="*/ 0 w 15"/>
                <a:gd name="T31" fmla="*/ 0 h 15"/>
                <a:gd name="T32" fmla="*/ 0 w 15"/>
                <a:gd name="T33" fmla="*/ 0 h 15"/>
                <a:gd name="T34" fmla="*/ 1 w 15"/>
                <a:gd name="T35" fmla="*/ 0 h 15"/>
                <a:gd name="T36" fmla="*/ 1 w 15"/>
                <a:gd name="T37" fmla="*/ 0 h 15"/>
                <a:gd name="T38" fmla="*/ 1 w 15"/>
                <a:gd name="T39" fmla="*/ 0 h 15"/>
                <a:gd name="T40" fmla="*/ 1 w 15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15"/>
                <a:gd name="T65" fmla="*/ 15 w 15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15">
                  <a:moveTo>
                    <a:pt x="7" y="15"/>
                  </a:moveTo>
                  <a:lnTo>
                    <a:pt x="11" y="15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5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8" name="Freeform 611"/>
            <p:cNvSpPr>
              <a:spLocks/>
            </p:cNvSpPr>
            <p:nvPr/>
          </p:nvSpPr>
          <p:spPr bwMode="auto">
            <a:xfrm>
              <a:off x="4838" y="2713"/>
              <a:ext cx="9" cy="6"/>
            </a:xfrm>
            <a:custGeom>
              <a:avLst/>
              <a:gdLst>
                <a:gd name="T0" fmla="*/ 1 w 15"/>
                <a:gd name="T1" fmla="*/ 0 h 15"/>
                <a:gd name="T2" fmla="*/ 1 w 15"/>
                <a:gd name="T3" fmla="*/ 0 h 15"/>
                <a:gd name="T4" fmla="*/ 2 w 15"/>
                <a:gd name="T5" fmla="*/ 0 h 15"/>
                <a:gd name="T6" fmla="*/ 2 w 15"/>
                <a:gd name="T7" fmla="*/ 0 h 15"/>
                <a:gd name="T8" fmla="*/ 2 w 15"/>
                <a:gd name="T9" fmla="*/ 0 h 15"/>
                <a:gd name="T10" fmla="*/ 2 w 15"/>
                <a:gd name="T11" fmla="*/ 0 h 15"/>
                <a:gd name="T12" fmla="*/ 2 w 15"/>
                <a:gd name="T13" fmla="*/ 0 h 15"/>
                <a:gd name="T14" fmla="*/ 1 w 15"/>
                <a:gd name="T15" fmla="*/ 0 h 15"/>
                <a:gd name="T16" fmla="*/ 1 w 15"/>
                <a:gd name="T17" fmla="*/ 0 h 15"/>
                <a:gd name="T18" fmla="*/ 1 w 15"/>
                <a:gd name="T19" fmla="*/ 0 h 15"/>
                <a:gd name="T20" fmla="*/ 1 w 15"/>
                <a:gd name="T21" fmla="*/ 0 h 15"/>
                <a:gd name="T22" fmla="*/ 1 w 15"/>
                <a:gd name="T23" fmla="*/ 0 h 15"/>
                <a:gd name="T24" fmla="*/ 1 w 15"/>
                <a:gd name="T25" fmla="*/ 0 h 15"/>
                <a:gd name="T26" fmla="*/ 1 w 15"/>
                <a:gd name="T27" fmla="*/ 0 h 15"/>
                <a:gd name="T28" fmla="*/ 1 w 15"/>
                <a:gd name="T29" fmla="*/ 0 h 15"/>
                <a:gd name="T30" fmla="*/ 0 w 15"/>
                <a:gd name="T31" fmla="*/ 0 h 15"/>
                <a:gd name="T32" fmla="*/ 0 w 15"/>
                <a:gd name="T33" fmla="*/ 0 h 15"/>
                <a:gd name="T34" fmla="*/ 1 w 15"/>
                <a:gd name="T35" fmla="*/ 0 h 15"/>
                <a:gd name="T36" fmla="*/ 1 w 15"/>
                <a:gd name="T37" fmla="*/ 0 h 15"/>
                <a:gd name="T38" fmla="*/ 1 w 15"/>
                <a:gd name="T39" fmla="*/ 0 h 15"/>
                <a:gd name="T40" fmla="*/ 1 w 15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15"/>
                <a:gd name="T65" fmla="*/ 15 w 15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15">
                  <a:moveTo>
                    <a:pt x="7" y="15"/>
                  </a:moveTo>
                  <a:lnTo>
                    <a:pt x="11" y="15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5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9" name="Freeform 612"/>
            <p:cNvSpPr>
              <a:spLocks/>
            </p:cNvSpPr>
            <p:nvPr/>
          </p:nvSpPr>
          <p:spPr bwMode="auto">
            <a:xfrm>
              <a:off x="4825" y="2661"/>
              <a:ext cx="9" cy="5"/>
            </a:xfrm>
            <a:custGeom>
              <a:avLst/>
              <a:gdLst>
                <a:gd name="T0" fmla="*/ 1 w 17"/>
                <a:gd name="T1" fmla="*/ 0 h 13"/>
                <a:gd name="T2" fmla="*/ 1 w 17"/>
                <a:gd name="T3" fmla="*/ 0 h 13"/>
                <a:gd name="T4" fmla="*/ 1 w 17"/>
                <a:gd name="T5" fmla="*/ 0 h 13"/>
                <a:gd name="T6" fmla="*/ 1 w 17"/>
                <a:gd name="T7" fmla="*/ 0 h 13"/>
                <a:gd name="T8" fmla="*/ 2 w 17"/>
                <a:gd name="T9" fmla="*/ 0 h 13"/>
                <a:gd name="T10" fmla="*/ 2 w 17"/>
                <a:gd name="T11" fmla="*/ 0 h 13"/>
                <a:gd name="T12" fmla="*/ 2 w 17"/>
                <a:gd name="T13" fmla="*/ 0 h 13"/>
                <a:gd name="T14" fmla="*/ 2 w 17"/>
                <a:gd name="T15" fmla="*/ 0 h 13"/>
                <a:gd name="T16" fmla="*/ 1 w 17"/>
                <a:gd name="T17" fmla="*/ 0 h 13"/>
                <a:gd name="T18" fmla="*/ 1 w 17"/>
                <a:gd name="T19" fmla="*/ 0 h 13"/>
                <a:gd name="T20" fmla="*/ 1 w 17"/>
                <a:gd name="T21" fmla="*/ 0 h 13"/>
                <a:gd name="T22" fmla="*/ 1 w 17"/>
                <a:gd name="T23" fmla="*/ 0 h 13"/>
                <a:gd name="T24" fmla="*/ 1 w 17"/>
                <a:gd name="T25" fmla="*/ 0 h 13"/>
                <a:gd name="T26" fmla="*/ 0 w 17"/>
                <a:gd name="T27" fmla="*/ 0 h 13"/>
                <a:gd name="T28" fmla="*/ 0 w 17"/>
                <a:gd name="T29" fmla="*/ 0 h 13"/>
                <a:gd name="T30" fmla="*/ 0 w 17"/>
                <a:gd name="T31" fmla="*/ 0 h 13"/>
                <a:gd name="T32" fmla="*/ 0 w 17"/>
                <a:gd name="T33" fmla="*/ 0 h 13"/>
                <a:gd name="T34" fmla="*/ 1 w 17"/>
                <a:gd name="T35" fmla="*/ 0 h 13"/>
                <a:gd name="T36" fmla="*/ 1 w 17"/>
                <a:gd name="T37" fmla="*/ 0 h 13"/>
                <a:gd name="T38" fmla="*/ 1 w 17"/>
                <a:gd name="T39" fmla="*/ 0 h 13"/>
                <a:gd name="T40" fmla="*/ 1 w 17"/>
                <a:gd name="T41" fmla="*/ 0 h 1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"/>
                <a:gd name="T64" fmla="*/ 0 h 13"/>
                <a:gd name="T65" fmla="*/ 17 w 17"/>
                <a:gd name="T66" fmla="*/ 13 h 1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" h="13">
                  <a:moveTo>
                    <a:pt x="8" y="13"/>
                  </a:moveTo>
                  <a:lnTo>
                    <a:pt x="12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8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6" y="13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0" name="Freeform 613"/>
            <p:cNvSpPr>
              <a:spLocks/>
            </p:cNvSpPr>
            <p:nvPr/>
          </p:nvSpPr>
          <p:spPr bwMode="auto">
            <a:xfrm>
              <a:off x="4825" y="2661"/>
              <a:ext cx="9" cy="5"/>
            </a:xfrm>
            <a:custGeom>
              <a:avLst/>
              <a:gdLst>
                <a:gd name="T0" fmla="*/ 1 w 17"/>
                <a:gd name="T1" fmla="*/ 0 h 13"/>
                <a:gd name="T2" fmla="*/ 1 w 17"/>
                <a:gd name="T3" fmla="*/ 0 h 13"/>
                <a:gd name="T4" fmla="*/ 1 w 17"/>
                <a:gd name="T5" fmla="*/ 0 h 13"/>
                <a:gd name="T6" fmla="*/ 1 w 17"/>
                <a:gd name="T7" fmla="*/ 0 h 13"/>
                <a:gd name="T8" fmla="*/ 2 w 17"/>
                <a:gd name="T9" fmla="*/ 0 h 13"/>
                <a:gd name="T10" fmla="*/ 2 w 17"/>
                <a:gd name="T11" fmla="*/ 0 h 13"/>
                <a:gd name="T12" fmla="*/ 2 w 17"/>
                <a:gd name="T13" fmla="*/ 0 h 13"/>
                <a:gd name="T14" fmla="*/ 2 w 17"/>
                <a:gd name="T15" fmla="*/ 0 h 13"/>
                <a:gd name="T16" fmla="*/ 1 w 17"/>
                <a:gd name="T17" fmla="*/ 0 h 13"/>
                <a:gd name="T18" fmla="*/ 1 w 17"/>
                <a:gd name="T19" fmla="*/ 0 h 13"/>
                <a:gd name="T20" fmla="*/ 1 w 17"/>
                <a:gd name="T21" fmla="*/ 0 h 13"/>
                <a:gd name="T22" fmla="*/ 1 w 17"/>
                <a:gd name="T23" fmla="*/ 0 h 13"/>
                <a:gd name="T24" fmla="*/ 1 w 17"/>
                <a:gd name="T25" fmla="*/ 0 h 13"/>
                <a:gd name="T26" fmla="*/ 0 w 17"/>
                <a:gd name="T27" fmla="*/ 0 h 13"/>
                <a:gd name="T28" fmla="*/ 0 w 17"/>
                <a:gd name="T29" fmla="*/ 0 h 13"/>
                <a:gd name="T30" fmla="*/ 0 w 17"/>
                <a:gd name="T31" fmla="*/ 0 h 13"/>
                <a:gd name="T32" fmla="*/ 0 w 17"/>
                <a:gd name="T33" fmla="*/ 0 h 13"/>
                <a:gd name="T34" fmla="*/ 1 w 17"/>
                <a:gd name="T35" fmla="*/ 0 h 13"/>
                <a:gd name="T36" fmla="*/ 1 w 17"/>
                <a:gd name="T37" fmla="*/ 0 h 13"/>
                <a:gd name="T38" fmla="*/ 1 w 17"/>
                <a:gd name="T39" fmla="*/ 0 h 13"/>
                <a:gd name="T40" fmla="*/ 1 w 17"/>
                <a:gd name="T41" fmla="*/ 0 h 1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"/>
                <a:gd name="T64" fmla="*/ 0 h 13"/>
                <a:gd name="T65" fmla="*/ 17 w 17"/>
                <a:gd name="T66" fmla="*/ 13 h 1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" h="13">
                  <a:moveTo>
                    <a:pt x="8" y="13"/>
                  </a:moveTo>
                  <a:lnTo>
                    <a:pt x="12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8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6" y="13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1" name="Freeform 614"/>
            <p:cNvSpPr>
              <a:spLocks/>
            </p:cNvSpPr>
            <p:nvPr/>
          </p:nvSpPr>
          <p:spPr bwMode="auto">
            <a:xfrm>
              <a:off x="4842" y="2677"/>
              <a:ext cx="7" cy="5"/>
            </a:xfrm>
            <a:custGeom>
              <a:avLst/>
              <a:gdLst>
                <a:gd name="T0" fmla="*/ 1 w 13"/>
                <a:gd name="T1" fmla="*/ 0 h 15"/>
                <a:gd name="T2" fmla="*/ 1 w 13"/>
                <a:gd name="T3" fmla="*/ 0 h 15"/>
                <a:gd name="T4" fmla="*/ 1 w 13"/>
                <a:gd name="T5" fmla="*/ 0 h 15"/>
                <a:gd name="T6" fmla="*/ 1 w 13"/>
                <a:gd name="T7" fmla="*/ 0 h 15"/>
                <a:gd name="T8" fmla="*/ 1 w 13"/>
                <a:gd name="T9" fmla="*/ 0 h 15"/>
                <a:gd name="T10" fmla="*/ 1 w 13"/>
                <a:gd name="T11" fmla="*/ 0 h 15"/>
                <a:gd name="T12" fmla="*/ 1 w 13"/>
                <a:gd name="T13" fmla="*/ 0 h 15"/>
                <a:gd name="T14" fmla="*/ 1 w 13"/>
                <a:gd name="T15" fmla="*/ 0 h 15"/>
                <a:gd name="T16" fmla="*/ 1 w 13"/>
                <a:gd name="T17" fmla="*/ 0 h 15"/>
                <a:gd name="T18" fmla="*/ 1 w 13"/>
                <a:gd name="T19" fmla="*/ 0 h 15"/>
                <a:gd name="T20" fmla="*/ 1 w 13"/>
                <a:gd name="T21" fmla="*/ 0 h 15"/>
                <a:gd name="T22" fmla="*/ 1 w 13"/>
                <a:gd name="T23" fmla="*/ 0 h 15"/>
                <a:gd name="T24" fmla="*/ 1 w 13"/>
                <a:gd name="T25" fmla="*/ 0 h 15"/>
                <a:gd name="T26" fmla="*/ 1 w 13"/>
                <a:gd name="T27" fmla="*/ 0 h 15"/>
                <a:gd name="T28" fmla="*/ 0 w 13"/>
                <a:gd name="T29" fmla="*/ 0 h 15"/>
                <a:gd name="T30" fmla="*/ 0 w 13"/>
                <a:gd name="T31" fmla="*/ 0 h 15"/>
                <a:gd name="T32" fmla="*/ 0 w 13"/>
                <a:gd name="T33" fmla="*/ 0 h 15"/>
                <a:gd name="T34" fmla="*/ 0 w 13"/>
                <a:gd name="T35" fmla="*/ 0 h 15"/>
                <a:gd name="T36" fmla="*/ 1 w 13"/>
                <a:gd name="T37" fmla="*/ 0 h 15"/>
                <a:gd name="T38" fmla="*/ 1 w 13"/>
                <a:gd name="T39" fmla="*/ 0 h 15"/>
                <a:gd name="T40" fmla="*/ 1 w 13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"/>
                <a:gd name="T64" fmla="*/ 0 h 15"/>
                <a:gd name="T65" fmla="*/ 13 w 13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" h="15">
                  <a:moveTo>
                    <a:pt x="8" y="15"/>
                  </a:moveTo>
                  <a:lnTo>
                    <a:pt x="10" y="15"/>
                  </a:lnTo>
                  <a:lnTo>
                    <a:pt x="12" y="13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3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2" name="Freeform 615"/>
            <p:cNvSpPr>
              <a:spLocks/>
            </p:cNvSpPr>
            <p:nvPr/>
          </p:nvSpPr>
          <p:spPr bwMode="auto">
            <a:xfrm>
              <a:off x="4842" y="2677"/>
              <a:ext cx="7" cy="5"/>
            </a:xfrm>
            <a:custGeom>
              <a:avLst/>
              <a:gdLst>
                <a:gd name="T0" fmla="*/ 1 w 13"/>
                <a:gd name="T1" fmla="*/ 0 h 15"/>
                <a:gd name="T2" fmla="*/ 1 w 13"/>
                <a:gd name="T3" fmla="*/ 0 h 15"/>
                <a:gd name="T4" fmla="*/ 1 w 13"/>
                <a:gd name="T5" fmla="*/ 0 h 15"/>
                <a:gd name="T6" fmla="*/ 1 w 13"/>
                <a:gd name="T7" fmla="*/ 0 h 15"/>
                <a:gd name="T8" fmla="*/ 1 w 13"/>
                <a:gd name="T9" fmla="*/ 0 h 15"/>
                <a:gd name="T10" fmla="*/ 1 w 13"/>
                <a:gd name="T11" fmla="*/ 0 h 15"/>
                <a:gd name="T12" fmla="*/ 1 w 13"/>
                <a:gd name="T13" fmla="*/ 0 h 15"/>
                <a:gd name="T14" fmla="*/ 1 w 13"/>
                <a:gd name="T15" fmla="*/ 0 h 15"/>
                <a:gd name="T16" fmla="*/ 1 w 13"/>
                <a:gd name="T17" fmla="*/ 0 h 15"/>
                <a:gd name="T18" fmla="*/ 1 w 13"/>
                <a:gd name="T19" fmla="*/ 0 h 15"/>
                <a:gd name="T20" fmla="*/ 1 w 13"/>
                <a:gd name="T21" fmla="*/ 0 h 15"/>
                <a:gd name="T22" fmla="*/ 1 w 13"/>
                <a:gd name="T23" fmla="*/ 0 h 15"/>
                <a:gd name="T24" fmla="*/ 1 w 13"/>
                <a:gd name="T25" fmla="*/ 0 h 15"/>
                <a:gd name="T26" fmla="*/ 1 w 13"/>
                <a:gd name="T27" fmla="*/ 0 h 15"/>
                <a:gd name="T28" fmla="*/ 0 w 13"/>
                <a:gd name="T29" fmla="*/ 0 h 15"/>
                <a:gd name="T30" fmla="*/ 0 w 13"/>
                <a:gd name="T31" fmla="*/ 0 h 15"/>
                <a:gd name="T32" fmla="*/ 0 w 13"/>
                <a:gd name="T33" fmla="*/ 0 h 15"/>
                <a:gd name="T34" fmla="*/ 0 w 13"/>
                <a:gd name="T35" fmla="*/ 0 h 15"/>
                <a:gd name="T36" fmla="*/ 1 w 13"/>
                <a:gd name="T37" fmla="*/ 0 h 15"/>
                <a:gd name="T38" fmla="*/ 1 w 13"/>
                <a:gd name="T39" fmla="*/ 0 h 15"/>
                <a:gd name="T40" fmla="*/ 1 w 13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"/>
                <a:gd name="T64" fmla="*/ 0 h 15"/>
                <a:gd name="T65" fmla="*/ 13 w 13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" h="15">
                  <a:moveTo>
                    <a:pt x="8" y="15"/>
                  </a:moveTo>
                  <a:lnTo>
                    <a:pt x="10" y="15"/>
                  </a:lnTo>
                  <a:lnTo>
                    <a:pt x="12" y="13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3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3" name="Freeform 616"/>
            <p:cNvSpPr>
              <a:spLocks/>
            </p:cNvSpPr>
            <p:nvPr/>
          </p:nvSpPr>
          <p:spPr bwMode="auto">
            <a:xfrm>
              <a:off x="4842" y="2701"/>
              <a:ext cx="6" cy="5"/>
            </a:xfrm>
            <a:custGeom>
              <a:avLst/>
              <a:gdLst>
                <a:gd name="T0" fmla="*/ 1 w 12"/>
                <a:gd name="T1" fmla="*/ 0 h 15"/>
                <a:gd name="T2" fmla="*/ 1 w 12"/>
                <a:gd name="T3" fmla="*/ 0 h 15"/>
                <a:gd name="T4" fmla="*/ 1 w 12"/>
                <a:gd name="T5" fmla="*/ 0 h 15"/>
                <a:gd name="T6" fmla="*/ 1 w 12"/>
                <a:gd name="T7" fmla="*/ 0 h 15"/>
                <a:gd name="T8" fmla="*/ 1 w 12"/>
                <a:gd name="T9" fmla="*/ 0 h 15"/>
                <a:gd name="T10" fmla="*/ 1 w 12"/>
                <a:gd name="T11" fmla="*/ 0 h 15"/>
                <a:gd name="T12" fmla="*/ 1 w 12"/>
                <a:gd name="T13" fmla="*/ 0 h 15"/>
                <a:gd name="T14" fmla="*/ 1 w 12"/>
                <a:gd name="T15" fmla="*/ 0 h 15"/>
                <a:gd name="T16" fmla="*/ 1 w 12"/>
                <a:gd name="T17" fmla="*/ 0 h 15"/>
                <a:gd name="T18" fmla="*/ 1 w 12"/>
                <a:gd name="T19" fmla="*/ 0 h 15"/>
                <a:gd name="T20" fmla="*/ 1 w 12"/>
                <a:gd name="T21" fmla="*/ 0 h 15"/>
                <a:gd name="T22" fmla="*/ 1 w 12"/>
                <a:gd name="T23" fmla="*/ 0 h 15"/>
                <a:gd name="T24" fmla="*/ 1 w 12"/>
                <a:gd name="T25" fmla="*/ 0 h 15"/>
                <a:gd name="T26" fmla="*/ 0 w 12"/>
                <a:gd name="T27" fmla="*/ 0 h 15"/>
                <a:gd name="T28" fmla="*/ 0 w 12"/>
                <a:gd name="T29" fmla="*/ 0 h 15"/>
                <a:gd name="T30" fmla="*/ 0 w 12"/>
                <a:gd name="T31" fmla="*/ 0 h 15"/>
                <a:gd name="T32" fmla="*/ 1 w 12"/>
                <a:gd name="T33" fmla="*/ 0 h 15"/>
                <a:gd name="T34" fmla="*/ 1 w 12"/>
                <a:gd name="T35" fmla="*/ 0 h 15"/>
                <a:gd name="T36" fmla="*/ 1 w 12"/>
                <a:gd name="T37" fmla="*/ 0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"/>
                <a:gd name="T58" fmla="*/ 0 h 15"/>
                <a:gd name="T59" fmla="*/ 12 w 12"/>
                <a:gd name="T60" fmla="*/ 15 h 1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" h="15">
                  <a:moveTo>
                    <a:pt x="6" y="15"/>
                  </a:moveTo>
                  <a:lnTo>
                    <a:pt x="10" y="15"/>
                  </a:lnTo>
                  <a:lnTo>
                    <a:pt x="10" y="13"/>
                  </a:lnTo>
                  <a:lnTo>
                    <a:pt x="12" y="11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56" name="Group 617"/>
            <p:cNvGrpSpPr>
              <a:grpSpLocks/>
            </p:cNvGrpSpPr>
            <p:nvPr/>
          </p:nvGrpSpPr>
          <p:grpSpPr bwMode="auto">
            <a:xfrm>
              <a:off x="4842" y="2701"/>
              <a:ext cx="6" cy="5"/>
              <a:chOff x="4485" y="2555"/>
              <a:chExt cx="6" cy="7"/>
            </a:xfrm>
          </p:grpSpPr>
          <p:sp>
            <p:nvSpPr>
              <p:cNvPr id="21084" name="Freeform 618"/>
              <p:cNvSpPr>
                <a:spLocks/>
              </p:cNvSpPr>
              <p:nvPr/>
            </p:nvSpPr>
            <p:spPr bwMode="auto">
              <a:xfrm>
                <a:off x="4485" y="2555"/>
                <a:ext cx="6" cy="7"/>
              </a:xfrm>
              <a:custGeom>
                <a:avLst/>
                <a:gdLst>
                  <a:gd name="T0" fmla="*/ 1 w 12"/>
                  <a:gd name="T1" fmla="*/ 0 h 15"/>
                  <a:gd name="T2" fmla="*/ 1 w 12"/>
                  <a:gd name="T3" fmla="*/ 0 h 15"/>
                  <a:gd name="T4" fmla="*/ 1 w 12"/>
                  <a:gd name="T5" fmla="*/ 0 h 15"/>
                  <a:gd name="T6" fmla="*/ 1 w 12"/>
                  <a:gd name="T7" fmla="*/ 0 h 15"/>
                  <a:gd name="T8" fmla="*/ 1 w 12"/>
                  <a:gd name="T9" fmla="*/ 0 h 15"/>
                  <a:gd name="T10" fmla="*/ 1 w 12"/>
                  <a:gd name="T11" fmla="*/ 0 h 15"/>
                  <a:gd name="T12" fmla="*/ 1 w 12"/>
                  <a:gd name="T13" fmla="*/ 0 h 15"/>
                  <a:gd name="T14" fmla="*/ 1 w 12"/>
                  <a:gd name="T15" fmla="*/ 0 h 15"/>
                  <a:gd name="T16" fmla="*/ 1 w 12"/>
                  <a:gd name="T17" fmla="*/ 0 h 15"/>
                  <a:gd name="T18" fmla="*/ 1 w 12"/>
                  <a:gd name="T19" fmla="*/ 0 h 15"/>
                  <a:gd name="T20" fmla="*/ 1 w 12"/>
                  <a:gd name="T21" fmla="*/ 0 h 15"/>
                  <a:gd name="T22" fmla="*/ 1 w 12"/>
                  <a:gd name="T23" fmla="*/ 0 h 15"/>
                  <a:gd name="T24" fmla="*/ 1 w 12"/>
                  <a:gd name="T25" fmla="*/ 0 h 15"/>
                  <a:gd name="T26" fmla="*/ 0 w 12"/>
                  <a:gd name="T27" fmla="*/ 0 h 15"/>
                  <a:gd name="T28" fmla="*/ 0 w 12"/>
                  <a:gd name="T29" fmla="*/ 0 h 15"/>
                  <a:gd name="T30" fmla="*/ 0 w 12"/>
                  <a:gd name="T31" fmla="*/ 0 h 15"/>
                  <a:gd name="T32" fmla="*/ 1 w 12"/>
                  <a:gd name="T33" fmla="*/ 0 h 15"/>
                  <a:gd name="T34" fmla="*/ 1 w 12"/>
                  <a:gd name="T35" fmla="*/ 0 h 15"/>
                  <a:gd name="T36" fmla="*/ 1 w 12"/>
                  <a:gd name="T37" fmla="*/ 0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15"/>
                  <a:gd name="T59" fmla="*/ 12 w 12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15">
                    <a:moveTo>
                      <a:pt x="6" y="15"/>
                    </a:moveTo>
                    <a:lnTo>
                      <a:pt x="10" y="15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4" y="15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85" name="Freeform 619"/>
              <p:cNvSpPr>
                <a:spLocks/>
              </p:cNvSpPr>
              <p:nvPr/>
            </p:nvSpPr>
            <p:spPr bwMode="auto">
              <a:xfrm>
                <a:off x="4485" y="2555"/>
                <a:ext cx="6" cy="7"/>
              </a:xfrm>
              <a:custGeom>
                <a:avLst/>
                <a:gdLst>
                  <a:gd name="T0" fmla="*/ 1 w 12"/>
                  <a:gd name="T1" fmla="*/ 0 h 15"/>
                  <a:gd name="T2" fmla="*/ 1 w 12"/>
                  <a:gd name="T3" fmla="*/ 0 h 15"/>
                  <a:gd name="T4" fmla="*/ 1 w 12"/>
                  <a:gd name="T5" fmla="*/ 0 h 15"/>
                  <a:gd name="T6" fmla="*/ 1 w 12"/>
                  <a:gd name="T7" fmla="*/ 0 h 15"/>
                  <a:gd name="T8" fmla="*/ 1 w 12"/>
                  <a:gd name="T9" fmla="*/ 0 h 15"/>
                  <a:gd name="T10" fmla="*/ 1 w 12"/>
                  <a:gd name="T11" fmla="*/ 0 h 15"/>
                  <a:gd name="T12" fmla="*/ 1 w 12"/>
                  <a:gd name="T13" fmla="*/ 0 h 15"/>
                  <a:gd name="T14" fmla="*/ 1 w 12"/>
                  <a:gd name="T15" fmla="*/ 0 h 15"/>
                  <a:gd name="T16" fmla="*/ 1 w 12"/>
                  <a:gd name="T17" fmla="*/ 0 h 15"/>
                  <a:gd name="T18" fmla="*/ 1 w 12"/>
                  <a:gd name="T19" fmla="*/ 0 h 15"/>
                  <a:gd name="T20" fmla="*/ 1 w 12"/>
                  <a:gd name="T21" fmla="*/ 0 h 15"/>
                  <a:gd name="T22" fmla="*/ 1 w 12"/>
                  <a:gd name="T23" fmla="*/ 0 h 15"/>
                  <a:gd name="T24" fmla="*/ 1 w 12"/>
                  <a:gd name="T25" fmla="*/ 0 h 15"/>
                  <a:gd name="T26" fmla="*/ 0 w 12"/>
                  <a:gd name="T27" fmla="*/ 0 h 15"/>
                  <a:gd name="T28" fmla="*/ 0 w 12"/>
                  <a:gd name="T29" fmla="*/ 0 h 15"/>
                  <a:gd name="T30" fmla="*/ 0 w 12"/>
                  <a:gd name="T31" fmla="*/ 0 h 15"/>
                  <a:gd name="T32" fmla="*/ 1 w 12"/>
                  <a:gd name="T33" fmla="*/ 0 h 15"/>
                  <a:gd name="T34" fmla="*/ 1 w 12"/>
                  <a:gd name="T35" fmla="*/ 0 h 15"/>
                  <a:gd name="T36" fmla="*/ 1 w 12"/>
                  <a:gd name="T37" fmla="*/ 0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"/>
                  <a:gd name="T58" fmla="*/ 0 h 15"/>
                  <a:gd name="T59" fmla="*/ 12 w 12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" h="15">
                    <a:moveTo>
                      <a:pt x="6" y="15"/>
                    </a:moveTo>
                    <a:lnTo>
                      <a:pt x="10" y="15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4" y="15"/>
                    </a:lnTo>
                    <a:lnTo>
                      <a:pt x="6" y="15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25" name="Freeform 620"/>
            <p:cNvSpPr>
              <a:spLocks/>
            </p:cNvSpPr>
            <p:nvPr/>
          </p:nvSpPr>
          <p:spPr bwMode="auto">
            <a:xfrm>
              <a:off x="4845" y="2687"/>
              <a:ext cx="2" cy="8"/>
            </a:xfrm>
            <a:custGeom>
              <a:avLst/>
              <a:gdLst>
                <a:gd name="T0" fmla="*/ 1 w 4"/>
                <a:gd name="T1" fmla="*/ 0 h 21"/>
                <a:gd name="T2" fmla="*/ 1 w 4"/>
                <a:gd name="T3" fmla="*/ 0 h 21"/>
                <a:gd name="T4" fmla="*/ 1 w 4"/>
                <a:gd name="T5" fmla="*/ 0 h 21"/>
                <a:gd name="T6" fmla="*/ 1 w 4"/>
                <a:gd name="T7" fmla="*/ 0 h 21"/>
                <a:gd name="T8" fmla="*/ 1 w 4"/>
                <a:gd name="T9" fmla="*/ 0 h 21"/>
                <a:gd name="T10" fmla="*/ 1 w 4"/>
                <a:gd name="T11" fmla="*/ 0 h 21"/>
                <a:gd name="T12" fmla="*/ 1 w 4"/>
                <a:gd name="T13" fmla="*/ 0 h 21"/>
                <a:gd name="T14" fmla="*/ 1 w 4"/>
                <a:gd name="T15" fmla="*/ 0 h 21"/>
                <a:gd name="T16" fmla="*/ 1 w 4"/>
                <a:gd name="T17" fmla="*/ 0 h 21"/>
                <a:gd name="T18" fmla="*/ 0 w 4"/>
                <a:gd name="T19" fmla="*/ 0 h 21"/>
                <a:gd name="T20" fmla="*/ 0 w 4"/>
                <a:gd name="T21" fmla="*/ 0 h 21"/>
                <a:gd name="T22" fmla="*/ 0 w 4"/>
                <a:gd name="T23" fmla="*/ 0 h 21"/>
                <a:gd name="T24" fmla="*/ 0 w 4"/>
                <a:gd name="T25" fmla="*/ 0 h 21"/>
                <a:gd name="T26" fmla="*/ 0 w 4"/>
                <a:gd name="T27" fmla="*/ 0 h 21"/>
                <a:gd name="T28" fmla="*/ 0 w 4"/>
                <a:gd name="T29" fmla="*/ 0 h 21"/>
                <a:gd name="T30" fmla="*/ 0 w 4"/>
                <a:gd name="T31" fmla="*/ 0 h 21"/>
                <a:gd name="T32" fmla="*/ 1 w 4"/>
                <a:gd name="T33" fmla="*/ 0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"/>
                <a:gd name="T52" fmla="*/ 0 h 21"/>
                <a:gd name="T53" fmla="*/ 4 w 4"/>
                <a:gd name="T54" fmla="*/ 21 h 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" h="21">
                  <a:moveTo>
                    <a:pt x="2" y="21"/>
                  </a:moveTo>
                  <a:lnTo>
                    <a:pt x="2" y="19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60" name="Group 621"/>
            <p:cNvGrpSpPr>
              <a:grpSpLocks/>
            </p:cNvGrpSpPr>
            <p:nvPr/>
          </p:nvGrpSpPr>
          <p:grpSpPr bwMode="auto">
            <a:xfrm>
              <a:off x="4845" y="2687"/>
              <a:ext cx="2" cy="8"/>
              <a:chOff x="4488" y="2538"/>
              <a:chExt cx="2" cy="10"/>
            </a:xfrm>
          </p:grpSpPr>
          <p:sp>
            <p:nvSpPr>
              <p:cNvPr id="21082" name="Freeform 622"/>
              <p:cNvSpPr>
                <a:spLocks/>
              </p:cNvSpPr>
              <p:nvPr/>
            </p:nvSpPr>
            <p:spPr bwMode="auto">
              <a:xfrm>
                <a:off x="4488" y="2538"/>
                <a:ext cx="2" cy="10"/>
              </a:xfrm>
              <a:custGeom>
                <a:avLst/>
                <a:gdLst>
                  <a:gd name="T0" fmla="*/ 1 w 4"/>
                  <a:gd name="T1" fmla="*/ 1 h 21"/>
                  <a:gd name="T2" fmla="*/ 1 w 4"/>
                  <a:gd name="T3" fmla="*/ 1 h 21"/>
                  <a:gd name="T4" fmla="*/ 1 w 4"/>
                  <a:gd name="T5" fmla="*/ 1 h 21"/>
                  <a:gd name="T6" fmla="*/ 1 w 4"/>
                  <a:gd name="T7" fmla="*/ 0 h 21"/>
                  <a:gd name="T8" fmla="*/ 1 w 4"/>
                  <a:gd name="T9" fmla="*/ 0 h 21"/>
                  <a:gd name="T10" fmla="*/ 1 w 4"/>
                  <a:gd name="T11" fmla="*/ 0 h 21"/>
                  <a:gd name="T12" fmla="*/ 1 w 4"/>
                  <a:gd name="T13" fmla="*/ 0 h 21"/>
                  <a:gd name="T14" fmla="*/ 1 w 4"/>
                  <a:gd name="T15" fmla="*/ 0 h 21"/>
                  <a:gd name="T16" fmla="*/ 1 w 4"/>
                  <a:gd name="T17" fmla="*/ 0 h 21"/>
                  <a:gd name="T18" fmla="*/ 0 w 4"/>
                  <a:gd name="T19" fmla="*/ 0 h 21"/>
                  <a:gd name="T20" fmla="*/ 0 w 4"/>
                  <a:gd name="T21" fmla="*/ 0 h 21"/>
                  <a:gd name="T22" fmla="*/ 0 w 4"/>
                  <a:gd name="T23" fmla="*/ 0 h 21"/>
                  <a:gd name="T24" fmla="*/ 0 w 4"/>
                  <a:gd name="T25" fmla="*/ 0 h 21"/>
                  <a:gd name="T26" fmla="*/ 0 w 4"/>
                  <a:gd name="T27" fmla="*/ 0 h 21"/>
                  <a:gd name="T28" fmla="*/ 0 w 4"/>
                  <a:gd name="T29" fmla="*/ 1 h 21"/>
                  <a:gd name="T30" fmla="*/ 0 w 4"/>
                  <a:gd name="T31" fmla="*/ 1 h 21"/>
                  <a:gd name="T32" fmla="*/ 1 w 4"/>
                  <a:gd name="T33" fmla="*/ 1 h 2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"/>
                  <a:gd name="T52" fmla="*/ 0 h 21"/>
                  <a:gd name="T53" fmla="*/ 4 w 4"/>
                  <a:gd name="T54" fmla="*/ 21 h 2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" h="21">
                    <a:moveTo>
                      <a:pt x="2" y="21"/>
                    </a:moveTo>
                    <a:lnTo>
                      <a:pt x="2" y="19"/>
                    </a:lnTo>
                    <a:lnTo>
                      <a:pt x="2" y="17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83" name="Freeform 623"/>
              <p:cNvSpPr>
                <a:spLocks/>
              </p:cNvSpPr>
              <p:nvPr/>
            </p:nvSpPr>
            <p:spPr bwMode="auto">
              <a:xfrm>
                <a:off x="4488" y="2538"/>
                <a:ext cx="2" cy="10"/>
              </a:xfrm>
              <a:custGeom>
                <a:avLst/>
                <a:gdLst>
                  <a:gd name="T0" fmla="*/ 1 w 4"/>
                  <a:gd name="T1" fmla="*/ 1 h 21"/>
                  <a:gd name="T2" fmla="*/ 1 w 4"/>
                  <a:gd name="T3" fmla="*/ 1 h 21"/>
                  <a:gd name="T4" fmla="*/ 1 w 4"/>
                  <a:gd name="T5" fmla="*/ 1 h 21"/>
                  <a:gd name="T6" fmla="*/ 1 w 4"/>
                  <a:gd name="T7" fmla="*/ 0 h 21"/>
                  <a:gd name="T8" fmla="*/ 1 w 4"/>
                  <a:gd name="T9" fmla="*/ 0 h 21"/>
                  <a:gd name="T10" fmla="*/ 1 w 4"/>
                  <a:gd name="T11" fmla="*/ 0 h 21"/>
                  <a:gd name="T12" fmla="*/ 1 w 4"/>
                  <a:gd name="T13" fmla="*/ 0 h 21"/>
                  <a:gd name="T14" fmla="*/ 1 w 4"/>
                  <a:gd name="T15" fmla="*/ 0 h 21"/>
                  <a:gd name="T16" fmla="*/ 1 w 4"/>
                  <a:gd name="T17" fmla="*/ 0 h 21"/>
                  <a:gd name="T18" fmla="*/ 0 w 4"/>
                  <a:gd name="T19" fmla="*/ 0 h 21"/>
                  <a:gd name="T20" fmla="*/ 0 w 4"/>
                  <a:gd name="T21" fmla="*/ 0 h 21"/>
                  <a:gd name="T22" fmla="*/ 0 w 4"/>
                  <a:gd name="T23" fmla="*/ 0 h 21"/>
                  <a:gd name="T24" fmla="*/ 0 w 4"/>
                  <a:gd name="T25" fmla="*/ 0 h 21"/>
                  <a:gd name="T26" fmla="*/ 0 w 4"/>
                  <a:gd name="T27" fmla="*/ 0 h 21"/>
                  <a:gd name="T28" fmla="*/ 0 w 4"/>
                  <a:gd name="T29" fmla="*/ 1 h 21"/>
                  <a:gd name="T30" fmla="*/ 0 w 4"/>
                  <a:gd name="T31" fmla="*/ 1 h 21"/>
                  <a:gd name="T32" fmla="*/ 1 w 4"/>
                  <a:gd name="T33" fmla="*/ 1 h 2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"/>
                  <a:gd name="T52" fmla="*/ 0 h 21"/>
                  <a:gd name="T53" fmla="*/ 4 w 4"/>
                  <a:gd name="T54" fmla="*/ 21 h 2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" h="21">
                    <a:moveTo>
                      <a:pt x="2" y="21"/>
                    </a:moveTo>
                    <a:lnTo>
                      <a:pt x="2" y="19"/>
                    </a:lnTo>
                    <a:lnTo>
                      <a:pt x="2" y="17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1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27" name="Freeform 624"/>
            <p:cNvSpPr>
              <a:spLocks/>
            </p:cNvSpPr>
            <p:nvPr/>
          </p:nvSpPr>
          <p:spPr bwMode="auto">
            <a:xfrm>
              <a:off x="4785" y="2658"/>
              <a:ext cx="14" cy="5"/>
            </a:xfrm>
            <a:custGeom>
              <a:avLst/>
              <a:gdLst>
                <a:gd name="T0" fmla="*/ 1 w 28"/>
                <a:gd name="T1" fmla="*/ 0 h 11"/>
                <a:gd name="T2" fmla="*/ 2 w 28"/>
                <a:gd name="T3" fmla="*/ 0 h 11"/>
                <a:gd name="T4" fmla="*/ 2 w 28"/>
                <a:gd name="T5" fmla="*/ 0 h 11"/>
                <a:gd name="T6" fmla="*/ 2 w 28"/>
                <a:gd name="T7" fmla="*/ 0 h 11"/>
                <a:gd name="T8" fmla="*/ 2 w 28"/>
                <a:gd name="T9" fmla="*/ 0 h 11"/>
                <a:gd name="T10" fmla="*/ 2 w 28"/>
                <a:gd name="T11" fmla="*/ 0 h 11"/>
                <a:gd name="T12" fmla="*/ 2 w 28"/>
                <a:gd name="T13" fmla="*/ 0 h 11"/>
                <a:gd name="T14" fmla="*/ 2 w 28"/>
                <a:gd name="T15" fmla="*/ 0 h 11"/>
                <a:gd name="T16" fmla="*/ 2 w 28"/>
                <a:gd name="T17" fmla="*/ 0 h 11"/>
                <a:gd name="T18" fmla="*/ 2 w 28"/>
                <a:gd name="T19" fmla="*/ 0 h 11"/>
                <a:gd name="T20" fmla="*/ 2 w 28"/>
                <a:gd name="T21" fmla="*/ 0 h 11"/>
                <a:gd name="T22" fmla="*/ 2 w 28"/>
                <a:gd name="T23" fmla="*/ 0 h 11"/>
                <a:gd name="T24" fmla="*/ 1 w 28"/>
                <a:gd name="T25" fmla="*/ 0 h 11"/>
                <a:gd name="T26" fmla="*/ 1 w 28"/>
                <a:gd name="T27" fmla="*/ 0 h 11"/>
                <a:gd name="T28" fmla="*/ 1 w 28"/>
                <a:gd name="T29" fmla="*/ 0 h 11"/>
                <a:gd name="T30" fmla="*/ 1 w 28"/>
                <a:gd name="T31" fmla="*/ 0 h 11"/>
                <a:gd name="T32" fmla="*/ 1 w 28"/>
                <a:gd name="T33" fmla="*/ 0 h 11"/>
                <a:gd name="T34" fmla="*/ 0 w 28"/>
                <a:gd name="T35" fmla="*/ 0 h 11"/>
                <a:gd name="T36" fmla="*/ 0 w 28"/>
                <a:gd name="T37" fmla="*/ 0 h 11"/>
                <a:gd name="T38" fmla="*/ 0 w 28"/>
                <a:gd name="T39" fmla="*/ 0 h 11"/>
                <a:gd name="T40" fmla="*/ 1 w 28"/>
                <a:gd name="T41" fmla="*/ 0 h 11"/>
                <a:gd name="T42" fmla="*/ 1 w 28"/>
                <a:gd name="T43" fmla="*/ 0 h 11"/>
                <a:gd name="T44" fmla="*/ 1 w 28"/>
                <a:gd name="T45" fmla="*/ 0 h 11"/>
                <a:gd name="T46" fmla="*/ 1 w 28"/>
                <a:gd name="T47" fmla="*/ 0 h 11"/>
                <a:gd name="T48" fmla="*/ 1 w 28"/>
                <a:gd name="T49" fmla="*/ 0 h 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"/>
                <a:gd name="T76" fmla="*/ 0 h 11"/>
                <a:gd name="T77" fmla="*/ 28 w 28"/>
                <a:gd name="T78" fmla="*/ 11 h 1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" h="11">
                  <a:moveTo>
                    <a:pt x="13" y="11"/>
                  </a:moveTo>
                  <a:lnTo>
                    <a:pt x="19" y="11"/>
                  </a:lnTo>
                  <a:lnTo>
                    <a:pt x="25" y="9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7" y="3"/>
                  </a:lnTo>
                  <a:lnTo>
                    <a:pt x="27" y="1"/>
                  </a:lnTo>
                  <a:lnTo>
                    <a:pt x="25" y="1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10" y="11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62" name="Group 625"/>
            <p:cNvGrpSpPr>
              <a:grpSpLocks/>
            </p:cNvGrpSpPr>
            <p:nvPr/>
          </p:nvGrpSpPr>
          <p:grpSpPr bwMode="auto">
            <a:xfrm>
              <a:off x="4785" y="2658"/>
              <a:ext cx="14" cy="5"/>
              <a:chOff x="4430" y="2502"/>
              <a:chExt cx="14" cy="6"/>
            </a:xfrm>
          </p:grpSpPr>
          <p:sp>
            <p:nvSpPr>
              <p:cNvPr id="21080" name="Freeform 626"/>
              <p:cNvSpPr>
                <a:spLocks/>
              </p:cNvSpPr>
              <p:nvPr/>
            </p:nvSpPr>
            <p:spPr bwMode="auto">
              <a:xfrm>
                <a:off x="4430" y="2502"/>
                <a:ext cx="14" cy="6"/>
              </a:xfrm>
              <a:custGeom>
                <a:avLst/>
                <a:gdLst>
                  <a:gd name="T0" fmla="*/ 1 w 28"/>
                  <a:gd name="T1" fmla="*/ 1 h 11"/>
                  <a:gd name="T2" fmla="*/ 2 w 28"/>
                  <a:gd name="T3" fmla="*/ 1 h 11"/>
                  <a:gd name="T4" fmla="*/ 2 w 28"/>
                  <a:gd name="T5" fmla="*/ 1 h 11"/>
                  <a:gd name="T6" fmla="*/ 2 w 28"/>
                  <a:gd name="T7" fmla="*/ 1 h 11"/>
                  <a:gd name="T8" fmla="*/ 2 w 28"/>
                  <a:gd name="T9" fmla="*/ 1 h 11"/>
                  <a:gd name="T10" fmla="*/ 2 w 28"/>
                  <a:gd name="T11" fmla="*/ 1 h 11"/>
                  <a:gd name="T12" fmla="*/ 2 w 28"/>
                  <a:gd name="T13" fmla="*/ 1 h 11"/>
                  <a:gd name="T14" fmla="*/ 2 w 28"/>
                  <a:gd name="T15" fmla="*/ 1 h 11"/>
                  <a:gd name="T16" fmla="*/ 2 w 28"/>
                  <a:gd name="T17" fmla="*/ 1 h 11"/>
                  <a:gd name="T18" fmla="*/ 2 w 28"/>
                  <a:gd name="T19" fmla="*/ 1 h 11"/>
                  <a:gd name="T20" fmla="*/ 2 w 28"/>
                  <a:gd name="T21" fmla="*/ 1 h 11"/>
                  <a:gd name="T22" fmla="*/ 2 w 28"/>
                  <a:gd name="T23" fmla="*/ 0 h 11"/>
                  <a:gd name="T24" fmla="*/ 1 w 28"/>
                  <a:gd name="T25" fmla="*/ 0 h 11"/>
                  <a:gd name="T26" fmla="*/ 1 w 28"/>
                  <a:gd name="T27" fmla="*/ 0 h 11"/>
                  <a:gd name="T28" fmla="*/ 1 w 28"/>
                  <a:gd name="T29" fmla="*/ 1 h 11"/>
                  <a:gd name="T30" fmla="*/ 1 w 28"/>
                  <a:gd name="T31" fmla="*/ 1 h 11"/>
                  <a:gd name="T32" fmla="*/ 1 w 28"/>
                  <a:gd name="T33" fmla="*/ 1 h 11"/>
                  <a:gd name="T34" fmla="*/ 0 w 28"/>
                  <a:gd name="T35" fmla="*/ 1 h 11"/>
                  <a:gd name="T36" fmla="*/ 0 w 28"/>
                  <a:gd name="T37" fmla="*/ 1 h 11"/>
                  <a:gd name="T38" fmla="*/ 0 w 28"/>
                  <a:gd name="T39" fmla="*/ 1 h 11"/>
                  <a:gd name="T40" fmla="*/ 1 w 28"/>
                  <a:gd name="T41" fmla="*/ 1 h 11"/>
                  <a:gd name="T42" fmla="*/ 1 w 28"/>
                  <a:gd name="T43" fmla="*/ 1 h 11"/>
                  <a:gd name="T44" fmla="*/ 1 w 28"/>
                  <a:gd name="T45" fmla="*/ 1 h 11"/>
                  <a:gd name="T46" fmla="*/ 1 w 28"/>
                  <a:gd name="T47" fmla="*/ 1 h 11"/>
                  <a:gd name="T48" fmla="*/ 1 w 28"/>
                  <a:gd name="T49" fmla="*/ 1 h 1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8"/>
                  <a:gd name="T76" fmla="*/ 0 h 11"/>
                  <a:gd name="T77" fmla="*/ 28 w 28"/>
                  <a:gd name="T78" fmla="*/ 11 h 1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8" h="11">
                    <a:moveTo>
                      <a:pt x="13" y="11"/>
                    </a:moveTo>
                    <a:lnTo>
                      <a:pt x="19" y="11"/>
                    </a:lnTo>
                    <a:lnTo>
                      <a:pt x="25" y="9"/>
                    </a:lnTo>
                    <a:lnTo>
                      <a:pt x="27" y="9"/>
                    </a:lnTo>
                    <a:lnTo>
                      <a:pt x="27" y="7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7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10" y="11"/>
                    </a:lnTo>
                    <a:lnTo>
                      <a:pt x="13" y="11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81" name="Freeform 627"/>
              <p:cNvSpPr>
                <a:spLocks/>
              </p:cNvSpPr>
              <p:nvPr/>
            </p:nvSpPr>
            <p:spPr bwMode="auto">
              <a:xfrm>
                <a:off x="4430" y="2502"/>
                <a:ext cx="14" cy="6"/>
              </a:xfrm>
              <a:custGeom>
                <a:avLst/>
                <a:gdLst>
                  <a:gd name="T0" fmla="*/ 1 w 28"/>
                  <a:gd name="T1" fmla="*/ 1 h 11"/>
                  <a:gd name="T2" fmla="*/ 2 w 28"/>
                  <a:gd name="T3" fmla="*/ 1 h 11"/>
                  <a:gd name="T4" fmla="*/ 2 w 28"/>
                  <a:gd name="T5" fmla="*/ 1 h 11"/>
                  <a:gd name="T6" fmla="*/ 2 w 28"/>
                  <a:gd name="T7" fmla="*/ 1 h 11"/>
                  <a:gd name="T8" fmla="*/ 2 w 28"/>
                  <a:gd name="T9" fmla="*/ 1 h 11"/>
                  <a:gd name="T10" fmla="*/ 2 w 28"/>
                  <a:gd name="T11" fmla="*/ 1 h 11"/>
                  <a:gd name="T12" fmla="*/ 2 w 28"/>
                  <a:gd name="T13" fmla="*/ 1 h 11"/>
                  <a:gd name="T14" fmla="*/ 2 w 28"/>
                  <a:gd name="T15" fmla="*/ 1 h 11"/>
                  <a:gd name="T16" fmla="*/ 2 w 28"/>
                  <a:gd name="T17" fmla="*/ 1 h 11"/>
                  <a:gd name="T18" fmla="*/ 2 w 28"/>
                  <a:gd name="T19" fmla="*/ 1 h 11"/>
                  <a:gd name="T20" fmla="*/ 2 w 28"/>
                  <a:gd name="T21" fmla="*/ 1 h 11"/>
                  <a:gd name="T22" fmla="*/ 2 w 28"/>
                  <a:gd name="T23" fmla="*/ 0 h 11"/>
                  <a:gd name="T24" fmla="*/ 1 w 28"/>
                  <a:gd name="T25" fmla="*/ 0 h 11"/>
                  <a:gd name="T26" fmla="*/ 1 w 28"/>
                  <a:gd name="T27" fmla="*/ 0 h 11"/>
                  <a:gd name="T28" fmla="*/ 1 w 28"/>
                  <a:gd name="T29" fmla="*/ 1 h 11"/>
                  <a:gd name="T30" fmla="*/ 1 w 28"/>
                  <a:gd name="T31" fmla="*/ 1 h 11"/>
                  <a:gd name="T32" fmla="*/ 1 w 28"/>
                  <a:gd name="T33" fmla="*/ 1 h 11"/>
                  <a:gd name="T34" fmla="*/ 0 w 28"/>
                  <a:gd name="T35" fmla="*/ 1 h 11"/>
                  <a:gd name="T36" fmla="*/ 0 w 28"/>
                  <a:gd name="T37" fmla="*/ 1 h 11"/>
                  <a:gd name="T38" fmla="*/ 0 w 28"/>
                  <a:gd name="T39" fmla="*/ 1 h 11"/>
                  <a:gd name="T40" fmla="*/ 1 w 28"/>
                  <a:gd name="T41" fmla="*/ 1 h 11"/>
                  <a:gd name="T42" fmla="*/ 1 w 28"/>
                  <a:gd name="T43" fmla="*/ 1 h 11"/>
                  <a:gd name="T44" fmla="*/ 1 w 28"/>
                  <a:gd name="T45" fmla="*/ 1 h 11"/>
                  <a:gd name="T46" fmla="*/ 1 w 28"/>
                  <a:gd name="T47" fmla="*/ 1 h 11"/>
                  <a:gd name="T48" fmla="*/ 1 w 28"/>
                  <a:gd name="T49" fmla="*/ 1 h 1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8"/>
                  <a:gd name="T76" fmla="*/ 0 h 11"/>
                  <a:gd name="T77" fmla="*/ 28 w 28"/>
                  <a:gd name="T78" fmla="*/ 11 h 1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8" h="11">
                    <a:moveTo>
                      <a:pt x="13" y="11"/>
                    </a:moveTo>
                    <a:lnTo>
                      <a:pt x="19" y="11"/>
                    </a:lnTo>
                    <a:lnTo>
                      <a:pt x="25" y="9"/>
                    </a:lnTo>
                    <a:lnTo>
                      <a:pt x="27" y="9"/>
                    </a:lnTo>
                    <a:lnTo>
                      <a:pt x="27" y="7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7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10" y="11"/>
                    </a:lnTo>
                    <a:lnTo>
                      <a:pt x="13" y="11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29" name="Freeform 628"/>
            <p:cNvSpPr>
              <a:spLocks/>
            </p:cNvSpPr>
            <p:nvPr/>
          </p:nvSpPr>
          <p:spPr bwMode="auto">
            <a:xfrm>
              <a:off x="4587" y="2555"/>
              <a:ext cx="25" cy="6"/>
            </a:xfrm>
            <a:custGeom>
              <a:avLst/>
              <a:gdLst>
                <a:gd name="T0" fmla="*/ 2 w 49"/>
                <a:gd name="T1" fmla="*/ 0 h 15"/>
                <a:gd name="T2" fmla="*/ 3 w 49"/>
                <a:gd name="T3" fmla="*/ 0 h 15"/>
                <a:gd name="T4" fmla="*/ 3 w 49"/>
                <a:gd name="T5" fmla="*/ 0 h 15"/>
                <a:gd name="T6" fmla="*/ 3 w 49"/>
                <a:gd name="T7" fmla="*/ 0 h 15"/>
                <a:gd name="T8" fmla="*/ 3 w 49"/>
                <a:gd name="T9" fmla="*/ 0 h 15"/>
                <a:gd name="T10" fmla="*/ 4 w 49"/>
                <a:gd name="T11" fmla="*/ 0 h 15"/>
                <a:gd name="T12" fmla="*/ 4 w 49"/>
                <a:gd name="T13" fmla="*/ 0 h 15"/>
                <a:gd name="T14" fmla="*/ 4 w 49"/>
                <a:gd name="T15" fmla="*/ 0 h 15"/>
                <a:gd name="T16" fmla="*/ 3 w 49"/>
                <a:gd name="T17" fmla="*/ 0 h 15"/>
                <a:gd name="T18" fmla="*/ 3 w 49"/>
                <a:gd name="T19" fmla="*/ 0 h 15"/>
                <a:gd name="T20" fmla="*/ 3 w 49"/>
                <a:gd name="T21" fmla="*/ 0 h 15"/>
                <a:gd name="T22" fmla="*/ 3 w 49"/>
                <a:gd name="T23" fmla="*/ 0 h 15"/>
                <a:gd name="T24" fmla="*/ 3 w 49"/>
                <a:gd name="T25" fmla="*/ 0 h 15"/>
                <a:gd name="T26" fmla="*/ 2 w 49"/>
                <a:gd name="T27" fmla="*/ 0 h 15"/>
                <a:gd name="T28" fmla="*/ 2 w 49"/>
                <a:gd name="T29" fmla="*/ 0 h 15"/>
                <a:gd name="T30" fmla="*/ 2 w 49"/>
                <a:gd name="T31" fmla="*/ 0 h 15"/>
                <a:gd name="T32" fmla="*/ 1 w 49"/>
                <a:gd name="T33" fmla="*/ 0 h 15"/>
                <a:gd name="T34" fmla="*/ 1 w 49"/>
                <a:gd name="T35" fmla="*/ 0 h 15"/>
                <a:gd name="T36" fmla="*/ 1 w 49"/>
                <a:gd name="T37" fmla="*/ 0 h 15"/>
                <a:gd name="T38" fmla="*/ 1 w 49"/>
                <a:gd name="T39" fmla="*/ 0 h 15"/>
                <a:gd name="T40" fmla="*/ 1 w 49"/>
                <a:gd name="T41" fmla="*/ 0 h 15"/>
                <a:gd name="T42" fmla="*/ 0 w 49"/>
                <a:gd name="T43" fmla="*/ 0 h 15"/>
                <a:gd name="T44" fmla="*/ 0 w 49"/>
                <a:gd name="T45" fmla="*/ 0 h 15"/>
                <a:gd name="T46" fmla="*/ 0 w 49"/>
                <a:gd name="T47" fmla="*/ 0 h 15"/>
                <a:gd name="T48" fmla="*/ 1 w 49"/>
                <a:gd name="T49" fmla="*/ 0 h 15"/>
                <a:gd name="T50" fmla="*/ 1 w 49"/>
                <a:gd name="T51" fmla="*/ 0 h 15"/>
                <a:gd name="T52" fmla="*/ 1 w 49"/>
                <a:gd name="T53" fmla="*/ 0 h 15"/>
                <a:gd name="T54" fmla="*/ 1 w 49"/>
                <a:gd name="T55" fmla="*/ 0 h 15"/>
                <a:gd name="T56" fmla="*/ 2 w 49"/>
                <a:gd name="T57" fmla="*/ 0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"/>
                <a:gd name="T88" fmla="*/ 0 h 15"/>
                <a:gd name="T89" fmla="*/ 49 w 49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" h="15">
                  <a:moveTo>
                    <a:pt x="25" y="15"/>
                  </a:moveTo>
                  <a:lnTo>
                    <a:pt x="34" y="15"/>
                  </a:lnTo>
                  <a:lnTo>
                    <a:pt x="42" y="13"/>
                  </a:lnTo>
                  <a:lnTo>
                    <a:pt x="46" y="13"/>
                  </a:lnTo>
                  <a:lnTo>
                    <a:pt x="47" y="11"/>
                  </a:lnTo>
                  <a:lnTo>
                    <a:pt x="49" y="9"/>
                  </a:lnTo>
                  <a:lnTo>
                    <a:pt x="49" y="7"/>
                  </a:lnTo>
                  <a:lnTo>
                    <a:pt x="47" y="5"/>
                  </a:lnTo>
                  <a:lnTo>
                    <a:pt x="46" y="4"/>
                  </a:lnTo>
                  <a:lnTo>
                    <a:pt x="42" y="4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6" y="4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15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0" name="Freeform 629"/>
            <p:cNvSpPr>
              <a:spLocks/>
            </p:cNvSpPr>
            <p:nvPr/>
          </p:nvSpPr>
          <p:spPr bwMode="auto">
            <a:xfrm>
              <a:off x="4587" y="2555"/>
              <a:ext cx="25" cy="6"/>
            </a:xfrm>
            <a:custGeom>
              <a:avLst/>
              <a:gdLst>
                <a:gd name="T0" fmla="*/ 2 w 49"/>
                <a:gd name="T1" fmla="*/ 0 h 15"/>
                <a:gd name="T2" fmla="*/ 3 w 49"/>
                <a:gd name="T3" fmla="*/ 0 h 15"/>
                <a:gd name="T4" fmla="*/ 3 w 49"/>
                <a:gd name="T5" fmla="*/ 0 h 15"/>
                <a:gd name="T6" fmla="*/ 3 w 49"/>
                <a:gd name="T7" fmla="*/ 0 h 15"/>
                <a:gd name="T8" fmla="*/ 3 w 49"/>
                <a:gd name="T9" fmla="*/ 0 h 15"/>
                <a:gd name="T10" fmla="*/ 4 w 49"/>
                <a:gd name="T11" fmla="*/ 0 h 15"/>
                <a:gd name="T12" fmla="*/ 4 w 49"/>
                <a:gd name="T13" fmla="*/ 0 h 15"/>
                <a:gd name="T14" fmla="*/ 4 w 49"/>
                <a:gd name="T15" fmla="*/ 0 h 15"/>
                <a:gd name="T16" fmla="*/ 3 w 49"/>
                <a:gd name="T17" fmla="*/ 0 h 15"/>
                <a:gd name="T18" fmla="*/ 3 w 49"/>
                <a:gd name="T19" fmla="*/ 0 h 15"/>
                <a:gd name="T20" fmla="*/ 3 w 49"/>
                <a:gd name="T21" fmla="*/ 0 h 15"/>
                <a:gd name="T22" fmla="*/ 3 w 49"/>
                <a:gd name="T23" fmla="*/ 0 h 15"/>
                <a:gd name="T24" fmla="*/ 3 w 49"/>
                <a:gd name="T25" fmla="*/ 0 h 15"/>
                <a:gd name="T26" fmla="*/ 2 w 49"/>
                <a:gd name="T27" fmla="*/ 0 h 15"/>
                <a:gd name="T28" fmla="*/ 2 w 49"/>
                <a:gd name="T29" fmla="*/ 0 h 15"/>
                <a:gd name="T30" fmla="*/ 2 w 49"/>
                <a:gd name="T31" fmla="*/ 0 h 15"/>
                <a:gd name="T32" fmla="*/ 1 w 49"/>
                <a:gd name="T33" fmla="*/ 0 h 15"/>
                <a:gd name="T34" fmla="*/ 1 w 49"/>
                <a:gd name="T35" fmla="*/ 0 h 15"/>
                <a:gd name="T36" fmla="*/ 1 w 49"/>
                <a:gd name="T37" fmla="*/ 0 h 15"/>
                <a:gd name="T38" fmla="*/ 1 w 49"/>
                <a:gd name="T39" fmla="*/ 0 h 15"/>
                <a:gd name="T40" fmla="*/ 1 w 49"/>
                <a:gd name="T41" fmla="*/ 0 h 15"/>
                <a:gd name="T42" fmla="*/ 0 w 49"/>
                <a:gd name="T43" fmla="*/ 0 h 15"/>
                <a:gd name="T44" fmla="*/ 0 w 49"/>
                <a:gd name="T45" fmla="*/ 0 h 15"/>
                <a:gd name="T46" fmla="*/ 0 w 49"/>
                <a:gd name="T47" fmla="*/ 0 h 15"/>
                <a:gd name="T48" fmla="*/ 1 w 49"/>
                <a:gd name="T49" fmla="*/ 0 h 15"/>
                <a:gd name="T50" fmla="*/ 1 w 49"/>
                <a:gd name="T51" fmla="*/ 0 h 15"/>
                <a:gd name="T52" fmla="*/ 1 w 49"/>
                <a:gd name="T53" fmla="*/ 0 h 15"/>
                <a:gd name="T54" fmla="*/ 1 w 49"/>
                <a:gd name="T55" fmla="*/ 0 h 15"/>
                <a:gd name="T56" fmla="*/ 2 w 49"/>
                <a:gd name="T57" fmla="*/ 0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"/>
                <a:gd name="T88" fmla="*/ 0 h 15"/>
                <a:gd name="T89" fmla="*/ 49 w 49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" h="15">
                  <a:moveTo>
                    <a:pt x="25" y="15"/>
                  </a:moveTo>
                  <a:lnTo>
                    <a:pt x="34" y="15"/>
                  </a:lnTo>
                  <a:lnTo>
                    <a:pt x="42" y="13"/>
                  </a:lnTo>
                  <a:lnTo>
                    <a:pt x="46" y="13"/>
                  </a:lnTo>
                  <a:lnTo>
                    <a:pt x="47" y="11"/>
                  </a:lnTo>
                  <a:lnTo>
                    <a:pt x="49" y="9"/>
                  </a:lnTo>
                  <a:lnTo>
                    <a:pt x="49" y="7"/>
                  </a:lnTo>
                  <a:lnTo>
                    <a:pt x="47" y="5"/>
                  </a:lnTo>
                  <a:lnTo>
                    <a:pt x="46" y="4"/>
                  </a:lnTo>
                  <a:lnTo>
                    <a:pt x="42" y="4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6" y="4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15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1" name="Freeform 630"/>
            <p:cNvSpPr>
              <a:spLocks/>
            </p:cNvSpPr>
            <p:nvPr/>
          </p:nvSpPr>
          <p:spPr bwMode="auto">
            <a:xfrm>
              <a:off x="4629" y="2557"/>
              <a:ext cx="8" cy="20"/>
            </a:xfrm>
            <a:custGeom>
              <a:avLst/>
              <a:gdLst>
                <a:gd name="T0" fmla="*/ 1 w 13"/>
                <a:gd name="T1" fmla="*/ 1 h 49"/>
                <a:gd name="T2" fmla="*/ 1 w 13"/>
                <a:gd name="T3" fmla="*/ 1 h 49"/>
                <a:gd name="T4" fmla="*/ 1 w 13"/>
                <a:gd name="T5" fmla="*/ 1 h 49"/>
                <a:gd name="T6" fmla="*/ 1 w 13"/>
                <a:gd name="T7" fmla="*/ 1 h 49"/>
                <a:gd name="T8" fmla="*/ 1 w 13"/>
                <a:gd name="T9" fmla="*/ 1 h 49"/>
                <a:gd name="T10" fmla="*/ 2 w 13"/>
                <a:gd name="T11" fmla="*/ 1 h 49"/>
                <a:gd name="T12" fmla="*/ 2 w 13"/>
                <a:gd name="T13" fmla="*/ 1 h 49"/>
                <a:gd name="T14" fmla="*/ 2 w 13"/>
                <a:gd name="T15" fmla="*/ 0 h 49"/>
                <a:gd name="T16" fmla="*/ 1 w 13"/>
                <a:gd name="T17" fmla="*/ 0 h 49"/>
                <a:gd name="T18" fmla="*/ 1 w 13"/>
                <a:gd name="T19" fmla="*/ 0 h 49"/>
                <a:gd name="T20" fmla="*/ 1 w 13"/>
                <a:gd name="T21" fmla="*/ 0 h 49"/>
                <a:gd name="T22" fmla="*/ 1 w 13"/>
                <a:gd name="T23" fmla="*/ 0 h 49"/>
                <a:gd name="T24" fmla="*/ 1 w 13"/>
                <a:gd name="T25" fmla="*/ 0 h 49"/>
                <a:gd name="T26" fmla="*/ 1 w 13"/>
                <a:gd name="T27" fmla="*/ 0 h 49"/>
                <a:gd name="T28" fmla="*/ 1 w 13"/>
                <a:gd name="T29" fmla="*/ 0 h 49"/>
                <a:gd name="T30" fmla="*/ 1 w 13"/>
                <a:gd name="T31" fmla="*/ 0 h 49"/>
                <a:gd name="T32" fmla="*/ 1 w 13"/>
                <a:gd name="T33" fmla="*/ 0 h 49"/>
                <a:gd name="T34" fmla="*/ 0 w 13"/>
                <a:gd name="T35" fmla="*/ 0 h 49"/>
                <a:gd name="T36" fmla="*/ 0 w 13"/>
                <a:gd name="T37" fmla="*/ 1 h 49"/>
                <a:gd name="T38" fmla="*/ 0 w 13"/>
                <a:gd name="T39" fmla="*/ 1 h 49"/>
                <a:gd name="T40" fmla="*/ 1 w 13"/>
                <a:gd name="T41" fmla="*/ 1 h 49"/>
                <a:gd name="T42" fmla="*/ 1 w 13"/>
                <a:gd name="T43" fmla="*/ 1 h 49"/>
                <a:gd name="T44" fmla="*/ 1 w 13"/>
                <a:gd name="T45" fmla="*/ 1 h 49"/>
                <a:gd name="T46" fmla="*/ 1 w 13"/>
                <a:gd name="T47" fmla="*/ 1 h 49"/>
                <a:gd name="T48" fmla="*/ 1 w 13"/>
                <a:gd name="T49" fmla="*/ 1 h 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"/>
                <a:gd name="T76" fmla="*/ 0 h 49"/>
                <a:gd name="T77" fmla="*/ 13 w 13"/>
                <a:gd name="T78" fmla="*/ 49 h 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" h="49">
                  <a:moveTo>
                    <a:pt x="6" y="49"/>
                  </a:moveTo>
                  <a:lnTo>
                    <a:pt x="8" y="49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1" y="41"/>
                  </a:lnTo>
                  <a:lnTo>
                    <a:pt x="13" y="33"/>
                  </a:lnTo>
                  <a:lnTo>
                    <a:pt x="13" y="24"/>
                  </a:lnTo>
                  <a:lnTo>
                    <a:pt x="13" y="15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2" y="7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0" y="33"/>
                  </a:lnTo>
                  <a:lnTo>
                    <a:pt x="2" y="41"/>
                  </a:lnTo>
                  <a:lnTo>
                    <a:pt x="2" y="45"/>
                  </a:lnTo>
                  <a:lnTo>
                    <a:pt x="4" y="47"/>
                  </a:lnTo>
                  <a:lnTo>
                    <a:pt x="6" y="4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2" name="Freeform 631"/>
            <p:cNvSpPr>
              <a:spLocks/>
            </p:cNvSpPr>
            <p:nvPr/>
          </p:nvSpPr>
          <p:spPr bwMode="auto">
            <a:xfrm>
              <a:off x="4629" y="2557"/>
              <a:ext cx="8" cy="20"/>
            </a:xfrm>
            <a:custGeom>
              <a:avLst/>
              <a:gdLst>
                <a:gd name="T0" fmla="*/ 1 w 13"/>
                <a:gd name="T1" fmla="*/ 1 h 49"/>
                <a:gd name="T2" fmla="*/ 1 w 13"/>
                <a:gd name="T3" fmla="*/ 1 h 49"/>
                <a:gd name="T4" fmla="*/ 1 w 13"/>
                <a:gd name="T5" fmla="*/ 1 h 49"/>
                <a:gd name="T6" fmla="*/ 1 w 13"/>
                <a:gd name="T7" fmla="*/ 1 h 49"/>
                <a:gd name="T8" fmla="*/ 1 w 13"/>
                <a:gd name="T9" fmla="*/ 1 h 49"/>
                <a:gd name="T10" fmla="*/ 2 w 13"/>
                <a:gd name="T11" fmla="*/ 1 h 49"/>
                <a:gd name="T12" fmla="*/ 2 w 13"/>
                <a:gd name="T13" fmla="*/ 1 h 49"/>
                <a:gd name="T14" fmla="*/ 2 w 13"/>
                <a:gd name="T15" fmla="*/ 0 h 49"/>
                <a:gd name="T16" fmla="*/ 1 w 13"/>
                <a:gd name="T17" fmla="*/ 0 h 49"/>
                <a:gd name="T18" fmla="*/ 1 w 13"/>
                <a:gd name="T19" fmla="*/ 0 h 49"/>
                <a:gd name="T20" fmla="*/ 1 w 13"/>
                <a:gd name="T21" fmla="*/ 0 h 49"/>
                <a:gd name="T22" fmla="*/ 1 w 13"/>
                <a:gd name="T23" fmla="*/ 0 h 49"/>
                <a:gd name="T24" fmla="*/ 1 w 13"/>
                <a:gd name="T25" fmla="*/ 0 h 49"/>
                <a:gd name="T26" fmla="*/ 1 w 13"/>
                <a:gd name="T27" fmla="*/ 0 h 49"/>
                <a:gd name="T28" fmla="*/ 1 w 13"/>
                <a:gd name="T29" fmla="*/ 0 h 49"/>
                <a:gd name="T30" fmla="*/ 1 w 13"/>
                <a:gd name="T31" fmla="*/ 0 h 49"/>
                <a:gd name="T32" fmla="*/ 1 w 13"/>
                <a:gd name="T33" fmla="*/ 0 h 49"/>
                <a:gd name="T34" fmla="*/ 0 w 13"/>
                <a:gd name="T35" fmla="*/ 0 h 49"/>
                <a:gd name="T36" fmla="*/ 0 w 13"/>
                <a:gd name="T37" fmla="*/ 1 h 49"/>
                <a:gd name="T38" fmla="*/ 0 w 13"/>
                <a:gd name="T39" fmla="*/ 1 h 49"/>
                <a:gd name="T40" fmla="*/ 1 w 13"/>
                <a:gd name="T41" fmla="*/ 1 h 49"/>
                <a:gd name="T42" fmla="*/ 1 w 13"/>
                <a:gd name="T43" fmla="*/ 1 h 49"/>
                <a:gd name="T44" fmla="*/ 1 w 13"/>
                <a:gd name="T45" fmla="*/ 1 h 49"/>
                <a:gd name="T46" fmla="*/ 1 w 13"/>
                <a:gd name="T47" fmla="*/ 1 h 49"/>
                <a:gd name="T48" fmla="*/ 1 w 13"/>
                <a:gd name="T49" fmla="*/ 1 h 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"/>
                <a:gd name="T76" fmla="*/ 0 h 49"/>
                <a:gd name="T77" fmla="*/ 13 w 13"/>
                <a:gd name="T78" fmla="*/ 49 h 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" h="49">
                  <a:moveTo>
                    <a:pt x="6" y="49"/>
                  </a:moveTo>
                  <a:lnTo>
                    <a:pt x="8" y="49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1" y="41"/>
                  </a:lnTo>
                  <a:lnTo>
                    <a:pt x="13" y="33"/>
                  </a:lnTo>
                  <a:lnTo>
                    <a:pt x="13" y="24"/>
                  </a:lnTo>
                  <a:lnTo>
                    <a:pt x="13" y="15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2" y="7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0" y="33"/>
                  </a:lnTo>
                  <a:lnTo>
                    <a:pt x="2" y="41"/>
                  </a:lnTo>
                  <a:lnTo>
                    <a:pt x="2" y="45"/>
                  </a:lnTo>
                  <a:lnTo>
                    <a:pt x="4" y="47"/>
                  </a:lnTo>
                  <a:lnTo>
                    <a:pt x="6" y="4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3" name="Freeform 632"/>
            <p:cNvSpPr>
              <a:spLocks/>
            </p:cNvSpPr>
            <p:nvPr/>
          </p:nvSpPr>
          <p:spPr bwMode="auto">
            <a:xfrm>
              <a:off x="4655" y="2594"/>
              <a:ext cx="5" cy="6"/>
            </a:xfrm>
            <a:custGeom>
              <a:avLst/>
              <a:gdLst>
                <a:gd name="T0" fmla="*/ 0 w 11"/>
                <a:gd name="T1" fmla="*/ 0 h 15"/>
                <a:gd name="T2" fmla="*/ 0 w 11"/>
                <a:gd name="T3" fmla="*/ 0 h 15"/>
                <a:gd name="T4" fmla="*/ 0 w 11"/>
                <a:gd name="T5" fmla="*/ 0 h 15"/>
                <a:gd name="T6" fmla="*/ 0 w 11"/>
                <a:gd name="T7" fmla="*/ 0 h 15"/>
                <a:gd name="T8" fmla="*/ 0 w 11"/>
                <a:gd name="T9" fmla="*/ 0 h 15"/>
                <a:gd name="T10" fmla="*/ 0 w 11"/>
                <a:gd name="T11" fmla="*/ 0 h 15"/>
                <a:gd name="T12" fmla="*/ 0 w 11"/>
                <a:gd name="T13" fmla="*/ 0 h 15"/>
                <a:gd name="T14" fmla="*/ 0 w 11"/>
                <a:gd name="T15" fmla="*/ 0 h 15"/>
                <a:gd name="T16" fmla="*/ 0 w 11"/>
                <a:gd name="T17" fmla="*/ 0 h 15"/>
                <a:gd name="T18" fmla="*/ 0 w 11"/>
                <a:gd name="T19" fmla="*/ 0 h 15"/>
                <a:gd name="T20" fmla="*/ 0 w 11"/>
                <a:gd name="T21" fmla="*/ 0 h 15"/>
                <a:gd name="T22" fmla="*/ 0 w 11"/>
                <a:gd name="T23" fmla="*/ 0 h 15"/>
                <a:gd name="T24" fmla="*/ 0 w 11"/>
                <a:gd name="T25" fmla="*/ 0 h 15"/>
                <a:gd name="T26" fmla="*/ 0 w 11"/>
                <a:gd name="T27" fmla="*/ 0 h 15"/>
                <a:gd name="T28" fmla="*/ 0 w 11"/>
                <a:gd name="T29" fmla="*/ 0 h 15"/>
                <a:gd name="T30" fmla="*/ 0 w 11"/>
                <a:gd name="T31" fmla="*/ 0 h 15"/>
                <a:gd name="T32" fmla="*/ 0 w 11"/>
                <a:gd name="T33" fmla="*/ 0 h 15"/>
                <a:gd name="T34" fmla="*/ 0 w 11"/>
                <a:gd name="T35" fmla="*/ 0 h 15"/>
                <a:gd name="T36" fmla="*/ 0 w 11"/>
                <a:gd name="T37" fmla="*/ 0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15"/>
                <a:gd name="T59" fmla="*/ 11 w 11"/>
                <a:gd name="T60" fmla="*/ 15 h 1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15">
                  <a:moveTo>
                    <a:pt x="6" y="15"/>
                  </a:moveTo>
                  <a:lnTo>
                    <a:pt x="8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70" name="Group 633"/>
            <p:cNvGrpSpPr>
              <a:grpSpLocks/>
            </p:cNvGrpSpPr>
            <p:nvPr/>
          </p:nvGrpSpPr>
          <p:grpSpPr bwMode="auto">
            <a:xfrm>
              <a:off x="4655" y="2594"/>
              <a:ext cx="5" cy="6"/>
              <a:chOff x="4305" y="2421"/>
              <a:chExt cx="5" cy="8"/>
            </a:xfrm>
          </p:grpSpPr>
          <p:sp>
            <p:nvSpPr>
              <p:cNvPr id="21078" name="Freeform 634"/>
              <p:cNvSpPr>
                <a:spLocks/>
              </p:cNvSpPr>
              <p:nvPr/>
            </p:nvSpPr>
            <p:spPr bwMode="auto">
              <a:xfrm>
                <a:off x="4305" y="2421"/>
                <a:ext cx="5" cy="8"/>
              </a:xfrm>
              <a:custGeom>
                <a:avLst/>
                <a:gdLst>
                  <a:gd name="T0" fmla="*/ 0 w 11"/>
                  <a:gd name="T1" fmla="*/ 1 h 15"/>
                  <a:gd name="T2" fmla="*/ 0 w 11"/>
                  <a:gd name="T3" fmla="*/ 1 h 15"/>
                  <a:gd name="T4" fmla="*/ 0 w 11"/>
                  <a:gd name="T5" fmla="*/ 1 h 15"/>
                  <a:gd name="T6" fmla="*/ 0 w 11"/>
                  <a:gd name="T7" fmla="*/ 1 h 15"/>
                  <a:gd name="T8" fmla="*/ 0 w 11"/>
                  <a:gd name="T9" fmla="*/ 1 h 15"/>
                  <a:gd name="T10" fmla="*/ 0 w 11"/>
                  <a:gd name="T11" fmla="*/ 1 h 15"/>
                  <a:gd name="T12" fmla="*/ 0 w 11"/>
                  <a:gd name="T13" fmla="*/ 1 h 15"/>
                  <a:gd name="T14" fmla="*/ 0 w 11"/>
                  <a:gd name="T15" fmla="*/ 0 h 15"/>
                  <a:gd name="T16" fmla="*/ 0 w 11"/>
                  <a:gd name="T17" fmla="*/ 0 h 15"/>
                  <a:gd name="T18" fmla="*/ 0 w 11"/>
                  <a:gd name="T19" fmla="*/ 0 h 15"/>
                  <a:gd name="T20" fmla="*/ 0 w 11"/>
                  <a:gd name="T21" fmla="*/ 1 h 15"/>
                  <a:gd name="T22" fmla="*/ 0 w 11"/>
                  <a:gd name="T23" fmla="*/ 1 h 15"/>
                  <a:gd name="T24" fmla="*/ 0 w 11"/>
                  <a:gd name="T25" fmla="*/ 1 h 15"/>
                  <a:gd name="T26" fmla="*/ 0 w 11"/>
                  <a:gd name="T27" fmla="*/ 1 h 15"/>
                  <a:gd name="T28" fmla="*/ 0 w 11"/>
                  <a:gd name="T29" fmla="*/ 1 h 15"/>
                  <a:gd name="T30" fmla="*/ 0 w 11"/>
                  <a:gd name="T31" fmla="*/ 1 h 15"/>
                  <a:gd name="T32" fmla="*/ 0 w 11"/>
                  <a:gd name="T33" fmla="*/ 1 h 15"/>
                  <a:gd name="T34" fmla="*/ 0 w 11"/>
                  <a:gd name="T35" fmla="*/ 1 h 15"/>
                  <a:gd name="T36" fmla="*/ 0 w 11"/>
                  <a:gd name="T37" fmla="*/ 1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"/>
                  <a:gd name="T58" fmla="*/ 0 h 15"/>
                  <a:gd name="T59" fmla="*/ 11 w 11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" h="15">
                    <a:moveTo>
                      <a:pt x="6" y="15"/>
                    </a:moveTo>
                    <a:lnTo>
                      <a:pt x="8" y="15"/>
                    </a:lnTo>
                    <a:lnTo>
                      <a:pt x="10" y="13"/>
                    </a:lnTo>
                    <a:lnTo>
                      <a:pt x="11" y="11"/>
                    </a:lnTo>
                    <a:lnTo>
                      <a:pt x="11" y="7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4" y="15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9" name="Freeform 635"/>
              <p:cNvSpPr>
                <a:spLocks/>
              </p:cNvSpPr>
              <p:nvPr/>
            </p:nvSpPr>
            <p:spPr bwMode="auto">
              <a:xfrm>
                <a:off x="4305" y="2421"/>
                <a:ext cx="5" cy="8"/>
              </a:xfrm>
              <a:custGeom>
                <a:avLst/>
                <a:gdLst>
                  <a:gd name="T0" fmla="*/ 0 w 11"/>
                  <a:gd name="T1" fmla="*/ 1 h 15"/>
                  <a:gd name="T2" fmla="*/ 0 w 11"/>
                  <a:gd name="T3" fmla="*/ 1 h 15"/>
                  <a:gd name="T4" fmla="*/ 0 w 11"/>
                  <a:gd name="T5" fmla="*/ 1 h 15"/>
                  <a:gd name="T6" fmla="*/ 0 w 11"/>
                  <a:gd name="T7" fmla="*/ 1 h 15"/>
                  <a:gd name="T8" fmla="*/ 0 w 11"/>
                  <a:gd name="T9" fmla="*/ 1 h 15"/>
                  <a:gd name="T10" fmla="*/ 0 w 11"/>
                  <a:gd name="T11" fmla="*/ 1 h 15"/>
                  <a:gd name="T12" fmla="*/ 0 w 11"/>
                  <a:gd name="T13" fmla="*/ 1 h 15"/>
                  <a:gd name="T14" fmla="*/ 0 w 11"/>
                  <a:gd name="T15" fmla="*/ 0 h 15"/>
                  <a:gd name="T16" fmla="*/ 0 w 11"/>
                  <a:gd name="T17" fmla="*/ 0 h 15"/>
                  <a:gd name="T18" fmla="*/ 0 w 11"/>
                  <a:gd name="T19" fmla="*/ 0 h 15"/>
                  <a:gd name="T20" fmla="*/ 0 w 11"/>
                  <a:gd name="T21" fmla="*/ 1 h 15"/>
                  <a:gd name="T22" fmla="*/ 0 w 11"/>
                  <a:gd name="T23" fmla="*/ 1 h 15"/>
                  <a:gd name="T24" fmla="*/ 0 w 11"/>
                  <a:gd name="T25" fmla="*/ 1 h 15"/>
                  <a:gd name="T26" fmla="*/ 0 w 11"/>
                  <a:gd name="T27" fmla="*/ 1 h 15"/>
                  <a:gd name="T28" fmla="*/ 0 w 11"/>
                  <a:gd name="T29" fmla="*/ 1 h 15"/>
                  <a:gd name="T30" fmla="*/ 0 w 11"/>
                  <a:gd name="T31" fmla="*/ 1 h 15"/>
                  <a:gd name="T32" fmla="*/ 0 w 11"/>
                  <a:gd name="T33" fmla="*/ 1 h 15"/>
                  <a:gd name="T34" fmla="*/ 0 w 11"/>
                  <a:gd name="T35" fmla="*/ 1 h 15"/>
                  <a:gd name="T36" fmla="*/ 0 w 11"/>
                  <a:gd name="T37" fmla="*/ 1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"/>
                  <a:gd name="T58" fmla="*/ 0 h 15"/>
                  <a:gd name="T59" fmla="*/ 11 w 11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" h="15">
                    <a:moveTo>
                      <a:pt x="6" y="15"/>
                    </a:moveTo>
                    <a:lnTo>
                      <a:pt x="8" y="15"/>
                    </a:lnTo>
                    <a:lnTo>
                      <a:pt x="10" y="13"/>
                    </a:lnTo>
                    <a:lnTo>
                      <a:pt x="11" y="11"/>
                    </a:lnTo>
                    <a:lnTo>
                      <a:pt x="11" y="7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4" y="15"/>
                    </a:lnTo>
                    <a:lnTo>
                      <a:pt x="6" y="15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35" name="Freeform 636"/>
            <p:cNvSpPr>
              <a:spLocks/>
            </p:cNvSpPr>
            <p:nvPr/>
          </p:nvSpPr>
          <p:spPr bwMode="auto">
            <a:xfrm>
              <a:off x="4672" y="2596"/>
              <a:ext cx="6" cy="4"/>
            </a:xfrm>
            <a:custGeom>
              <a:avLst/>
              <a:gdLst>
                <a:gd name="T0" fmla="*/ 0 w 13"/>
                <a:gd name="T1" fmla="*/ 0 h 10"/>
                <a:gd name="T2" fmla="*/ 0 w 13"/>
                <a:gd name="T3" fmla="*/ 0 h 10"/>
                <a:gd name="T4" fmla="*/ 0 w 13"/>
                <a:gd name="T5" fmla="*/ 0 h 10"/>
                <a:gd name="T6" fmla="*/ 0 w 13"/>
                <a:gd name="T7" fmla="*/ 0 h 10"/>
                <a:gd name="T8" fmla="*/ 0 w 13"/>
                <a:gd name="T9" fmla="*/ 0 h 10"/>
                <a:gd name="T10" fmla="*/ 0 w 13"/>
                <a:gd name="T11" fmla="*/ 0 h 10"/>
                <a:gd name="T12" fmla="*/ 0 w 13"/>
                <a:gd name="T13" fmla="*/ 0 h 10"/>
                <a:gd name="T14" fmla="*/ 0 w 13"/>
                <a:gd name="T15" fmla="*/ 0 h 10"/>
                <a:gd name="T16" fmla="*/ 0 w 13"/>
                <a:gd name="T17" fmla="*/ 0 h 10"/>
                <a:gd name="T18" fmla="*/ 0 w 13"/>
                <a:gd name="T19" fmla="*/ 0 h 10"/>
                <a:gd name="T20" fmla="*/ 0 w 13"/>
                <a:gd name="T21" fmla="*/ 0 h 10"/>
                <a:gd name="T22" fmla="*/ 0 w 13"/>
                <a:gd name="T23" fmla="*/ 0 h 10"/>
                <a:gd name="T24" fmla="*/ 0 w 13"/>
                <a:gd name="T25" fmla="*/ 0 h 10"/>
                <a:gd name="T26" fmla="*/ 0 w 13"/>
                <a:gd name="T27" fmla="*/ 0 h 10"/>
                <a:gd name="T28" fmla="*/ 0 w 13"/>
                <a:gd name="T29" fmla="*/ 0 h 10"/>
                <a:gd name="T30" fmla="*/ 0 w 13"/>
                <a:gd name="T31" fmla="*/ 0 h 10"/>
                <a:gd name="T32" fmla="*/ 0 w 13"/>
                <a:gd name="T33" fmla="*/ 0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"/>
                <a:gd name="T52" fmla="*/ 0 h 10"/>
                <a:gd name="T53" fmla="*/ 13 w 13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" h="10">
                  <a:moveTo>
                    <a:pt x="8" y="10"/>
                  </a:move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6" name="Freeform 637"/>
            <p:cNvSpPr>
              <a:spLocks/>
            </p:cNvSpPr>
            <p:nvPr/>
          </p:nvSpPr>
          <p:spPr bwMode="auto">
            <a:xfrm>
              <a:off x="4672" y="2596"/>
              <a:ext cx="6" cy="4"/>
            </a:xfrm>
            <a:custGeom>
              <a:avLst/>
              <a:gdLst>
                <a:gd name="T0" fmla="*/ 0 w 13"/>
                <a:gd name="T1" fmla="*/ 0 h 10"/>
                <a:gd name="T2" fmla="*/ 0 w 13"/>
                <a:gd name="T3" fmla="*/ 0 h 10"/>
                <a:gd name="T4" fmla="*/ 0 w 13"/>
                <a:gd name="T5" fmla="*/ 0 h 10"/>
                <a:gd name="T6" fmla="*/ 0 w 13"/>
                <a:gd name="T7" fmla="*/ 0 h 10"/>
                <a:gd name="T8" fmla="*/ 0 w 13"/>
                <a:gd name="T9" fmla="*/ 0 h 10"/>
                <a:gd name="T10" fmla="*/ 0 w 13"/>
                <a:gd name="T11" fmla="*/ 0 h 10"/>
                <a:gd name="T12" fmla="*/ 0 w 13"/>
                <a:gd name="T13" fmla="*/ 0 h 10"/>
                <a:gd name="T14" fmla="*/ 0 w 13"/>
                <a:gd name="T15" fmla="*/ 0 h 10"/>
                <a:gd name="T16" fmla="*/ 0 w 13"/>
                <a:gd name="T17" fmla="*/ 0 h 10"/>
                <a:gd name="T18" fmla="*/ 0 w 13"/>
                <a:gd name="T19" fmla="*/ 0 h 10"/>
                <a:gd name="T20" fmla="*/ 0 w 13"/>
                <a:gd name="T21" fmla="*/ 0 h 10"/>
                <a:gd name="T22" fmla="*/ 0 w 13"/>
                <a:gd name="T23" fmla="*/ 0 h 10"/>
                <a:gd name="T24" fmla="*/ 0 w 13"/>
                <a:gd name="T25" fmla="*/ 0 h 10"/>
                <a:gd name="T26" fmla="*/ 0 w 13"/>
                <a:gd name="T27" fmla="*/ 0 h 10"/>
                <a:gd name="T28" fmla="*/ 0 w 13"/>
                <a:gd name="T29" fmla="*/ 0 h 10"/>
                <a:gd name="T30" fmla="*/ 0 w 13"/>
                <a:gd name="T31" fmla="*/ 0 h 10"/>
                <a:gd name="T32" fmla="*/ 0 w 13"/>
                <a:gd name="T33" fmla="*/ 0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"/>
                <a:gd name="T52" fmla="*/ 0 h 10"/>
                <a:gd name="T53" fmla="*/ 13 w 13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" h="10">
                  <a:moveTo>
                    <a:pt x="8" y="10"/>
                  </a:move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7" name="Freeform 638"/>
            <p:cNvSpPr>
              <a:spLocks/>
            </p:cNvSpPr>
            <p:nvPr/>
          </p:nvSpPr>
          <p:spPr bwMode="auto">
            <a:xfrm>
              <a:off x="4664" y="2626"/>
              <a:ext cx="21" cy="8"/>
            </a:xfrm>
            <a:custGeom>
              <a:avLst/>
              <a:gdLst>
                <a:gd name="T0" fmla="*/ 0 w 41"/>
                <a:gd name="T1" fmla="*/ 0 h 20"/>
                <a:gd name="T2" fmla="*/ 1 w 41"/>
                <a:gd name="T3" fmla="*/ 0 h 20"/>
                <a:gd name="T4" fmla="*/ 2 w 41"/>
                <a:gd name="T5" fmla="*/ 0 h 20"/>
                <a:gd name="T6" fmla="*/ 2 w 41"/>
                <a:gd name="T7" fmla="*/ 0 h 20"/>
                <a:gd name="T8" fmla="*/ 3 w 41"/>
                <a:gd name="T9" fmla="*/ 0 h 20"/>
                <a:gd name="T10" fmla="*/ 2 w 41"/>
                <a:gd name="T11" fmla="*/ 0 h 20"/>
                <a:gd name="T12" fmla="*/ 0 w 4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20"/>
                <a:gd name="T23" fmla="*/ 41 w 4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20">
                  <a:moveTo>
                    <a:pt x="0" y="11"/>
                  </a:moveTo>
                  <a:lnTo>
                    <a:pt x="8" y="3"/>
                  </a:lnTo>
                  <a:lnTo>
                    <a:pt x="21" y="0"/>
                  </a:lnTo>
                  <a:lnTo>
                    <a:pt x="32" y="7"/>
                  </a:lnTo>
                  <a:lnTo>
                    <a:pt x="41" y="17"/>
                  </a:lnTo>
                  <a:lnTo>
                    <a:pt x="21" y="2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8" name="Freeform 639"/>
            <p:cNvSpPr>
              <a:spLocks/>
            </p:cNvSpPr>
            <p:nvPr/>
          </p:nvSpPr>
          <p:spPr bwMode="auto">
            <a:xfrm>
              <a:off x="4664" y="2626"/>
              <a:ext cx="21" cy="8"/>
            </a:xfrm>
            <a:custGeom>
              <a:avLst/>
              <a:gdLst>
                <a:gd name="T0" fmla="*/ 0 w 41"/>
                <a:gd name="T1" fmla="*/ 0 h 20"/>
                <a:gd name="T2" fmla="*/ 1 w 41"/>
                <a:gd name="T3" fmla="*/ 0 h 20"/>
                <a:gd name="T4" fmla="*/ 2 w 41"/>
                <a:gd name="T5" fmla="*/ 0 h 20"/>
                <a:gd name="T6" fmla="*/ 2 w 41"/>
                <a:gd name="T7" fmla="*/ 0 h 20"/>
                <a:gd name="T8" fmla="*/ 3 w 41"/>
                <a:gd name="T9" fmla="*/ 0 h 20"/>
                <a:gd name="T10" fmla="*/ 2 w 41"/>
                <a:gd name="T11" fmla="*/ 0 h 20"/>
                <a:gd name="T12" fmla="*/ 0 w 41"/>
                <a:gd name="T13" fmla="*/ 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20"/>
                <a:gd name="T23" fmla="*/ 41 w 4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20">
                  <a:moveTo>
                    <a:pt x="0" y="11"/>
                  </a:moveTo>
                  <a:lnTo>
                    <a:pt x="8" y="3"/>
                  </a:lnTo>
                  <a:lnTo>
                    <a:pt x="21" y="0"/>
                  </a:lnTo>
                  <a:lnTo>
                    <a:pt x="32" y="7"/>
                  </a:lnTo>
                  <a:lnTo>
                    <a:pt x="41" y="17"/>
                  </a:lnTo>
                  <a:lnTo>
                    <a:pt x="21" y="2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9" name="Freeform 640"/>
            <p:cNvSpPr>
              <a:spLocks/>
            </p:cNvSpPr>
            <p:nvPr/>
          </p:nvSpPr>
          <p:spPr bwMode="auto">
            <a:xfrm>
              <a:off x="4620" y="2594"/>
              <a:ext cx="15" cy="17"/>
            </a:xfrm>
            <a:custGeom>
              <a:avLst/>
              <a:gdLst>
                <a:gd name="T0" fmla="*/ 1 w 29"/>
                <a:gd name="T1" fmla="*/ 0 h 43"/>
                <a:gd name="T2" fmla="*/ 0 w 29"/>
                <a:gd name="T3" fmla="*/ 0 h 43"/>
                <a:gd name="T4" fmla="*/ 1 w 29"/>
                <a:gd name="T5" fmla="*/ 0 h 43"/>
                <a:gd name="T6" fmla="*/ 2 w 29"/>
                <a:gd name="T7" fmla="*/ 1 h 43"/>
                <a:gd name="T8" fmla="*/ 2 w 29"/>
                <a:gd name="T9" fmla="*/ 1 h 43"/>
                <a:gd name="T10" fmla="*/ 2 w 29"/>
                <a:gd name="T11" fmla="*/ 1 h 43"/>
                <a:gd name="T12" fmla="*/ 2 w 29"/>
                <a:gd name="T13" fmla="*/ 1 h 43"/>
                <a:gd name="T14" fmla="*/ 2 w 29"/>
                <a:gd name="T15" fmla="*/ 1 h 43"/>
                <a:gd name="T16" fmla="*/ 2 w 29"/>
                <a:gd name="T17" fmla="*/ 1 h 43"/>
                <a:gd name="T18" fmla="*/ 2 w 29"/>
                <a:gd name="T19" fmla="*/ 1 h 43"/>
                <a:gd name="T20" fmla="*/ 2 w 29"/>
                <a:gd name="T21" fmla="*/ 1 h 43"/>
                <a:gd name="T22" fmla="*/ 2 w 29"/>
                <a:gd name="T23" fmla="*/ 1 h 43"/>
                <a:gd name="T24" fmla="*/ 2 w 29"/>
                <a:gd name="T25" fmla="*/ 0 h 43"/>
                <a:gd name="T26" fmla="*/ 2 w 29"/>
                <a:gd name="T27" fmla="*/ 0 h 43"/>
                <a:gd name="T28" fmla="*/ 1 w 29"/>
                <a:gd name="T29" fmla="*/ 0 h 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"/>
                <a:gd name="T46" fmla="*/ 0 h 43"/>
                <a:gd name="T47" fmla="*/ 29 w 29"/>
                <a:gd name="T48" fmla="*/ 43 h 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" h="43">
                  <a:moveTo>
                    <a:pt x="12" y="0"/>
                  </a:moveTo>
                  <a:lnTo>
                    <a:pt x="0" y="7"/>
                  </a:lnTo>
                  <a:lnTo>
                    <a:pt x="8" y="20"/>
                  </a:lnTo>
                  <a:lnTo>
                    <a:pt x="17" y="43"/>
                  </a:lnTo>
                  <a:lnTo>
                    <a:pt x="23" y="43"/>
                  </a:lnTo>
                  <a:lnTo>
                    <a:pt x="25" y="43"/>
                  </a:lnTo>
                  <a:lnTo>
                    <a:pt x="27" y="41"/>
                  </a:lnTo>
                  <a:lnTo>
                    <a:pt x="27" y="39"/>
                  </a:lnTo>
                  <a:lnTo>
                    <a:pt x="29" y="37"/>
                  </a:lnTo>
                  <a:lnTo>
                    <a:pt x="27" y="30"/>
                  </a:lnTo>
                  <a:lnTo>
                    <a:pt x="25" y="22"/>
                  </a:lnTo>
                  <a:lnTo>
                    <a:pt x="25" y="17"/>
                  </a:lnTo>
                  <a:lnTo>
                    <a:pt x="2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0" name="Freeform 641"/>
            <p:cNvSpPr>
              <a:spLocks/>
            </p:cNvSpPr>
            <p:nvPr/>
          </p:nvSpPr>
          <p:spPr bwMode="auto">
            <a:xfrm>
              <a:off x="4620" y="2594"/>
              <a:ext cx="15" cy="17"/>
            </a:xfrm>
            <a:custGeom>
              <a:avLst/>
              <a:gdLst>
                <a:gd name="T0" fmla="*/ 1 w 29"/>
                <a:gd name="T1" fmla="*/ 0 h 43"/>
                <a:gd name="T2" fmla="*/ 0 w 29"/>
                <a:gd name="T3" fmla="*/ 0 h 43"/>
                <a:gd name="T4" fmla="*/ 1 w 29"/>
                <a:gd name="T5" fmla="*/ 0 h 43"/>
                <a:gd name="T6" fmla="*/ 2 w 29"/>
                <a:gd name="T7" fmla="*/ 1 h 43"/>
                <a:gd name="T8" fmla="*/ 2 w 29"/>
                <a:gd name="T9" fmla="*/ 1 h 43"/>
                <a:gd name="T10" fmla="*/ 2 w 29"/>
                <a:gd name="T11" fmla="*/ 1 h 43"/>
                <a:gd name="T12" fmla="*/ 2 w 29"/>
                <a:gd name="T13" fmla="*/ 1 h 43"/>
                <a:gd name="T14" fmla="*/ 2 w 29"/>
                <a:gd name="T15" fmla="*/ 1 h 43"/>
                <a:gd name="T16" fmla="*/ 2 w 29"/>
                <a:gd name="T17" fmla="*/ 1 h 43"/>
                <a:gd name="T18" fmla="*/ 2 w 29"/>
                <a:gd name="T19" fmla="*/ 1 h 43"/>
                <a:gd name="T20" fmla="*/ 2 w 29"/>
                <a:gd name="T21" fmla="*/ 1 h 43"/>
                <a:gd name="T22" fmla="*/ 2 w 29"/>
                <a:gd name="T23" fmla="*/ 1 h 43"/>
                <a:gd name="T24" fmla="*/ 2 w 29"/>
                <a:gd name="T25" fmla="*/ 0 h 43"/>
                <a:gd name="T26" fmla="*/ 2 w 29"/>
                <a:gd name="T27" fmla="*/ 0 h 43"/>
                <a:gd name="T28" fmla="*/ 1 w 29"/>
                <a:gd name="T29" fmla="*/ 0 h 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"/>
                <a:gd name="T46" fmla="*/ 0 h 43"/>
                <a:gd name="T47" fmla="*/ 29 w 29"/>
                <a:gd name="T48" fmla="*/ 43 h 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" h="43">
                  <a:moveTo>
                    <a:pt x="12" y="0"/>
                  </a:moveTo>
                  <a:lnTo>
                    <a:pt x="0" y="7"/>
                  </a:lnTo>
                  <a:lnTo>
                    <a:pt x="8" y="20"/>
                  </a:lnTo>
                  <a:lnTo>
                    <a:pt x="17" y="43"/>
                  </a:lnTo>
                  <a:lnTo>
                    <a:pt x="23" y="43"/>
                  </a:lnTo>
                  <a:lnTo>
                    <a:pt x="25" y="43"/>
                  </a:lnTo>
                  <a:lnTo>
                    <a:pt x="27" y="41"/>
                  </a:lnTo>
                  <a:lnTo>
                    <a:pt x="27" y="39"/>
                  </a:lnTo>
                  <a:lnTo>
                    <a:pt x="29" y="37"/>
                  </a:lnTo>
                  <a:lnTo>
                    <a:pt x="27" y="30"/>
                  </a:lnTo>
                  <a:lnTo>
                    <a:pt x="25" y="22"/>
                  </a:lnTo>
                  <a:lnTo>
                    <a:pt x="25" y="17"/>
                  </a:lnTo>
                  <a:lnTo>
                    <a:pt x="2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1" name="Freeform 642"/>
            <p:cNvSpPr>
              <a:spLocks/>
            </p:cNvSpPr>
            <p:nvPr/>
          </p:nvSpPr>
          <p:spPr bwMode="auto">
            <a:xfrm>
              <a:off x="4686" y="2645"/>
              <a:ext cx="43" cy="24"/>
            </a:xfrm>
            <a:custGeom>
              <a:avLst/>
              <a:gdLst>
                <a:gd name="T0" fmla="*/ 1 w 83"/>
                <a:gd name="T1" fmla="*/ 0 h 60"/>
                <a:gd name="T2" fmla="*/ 1 w 83"/>
                <a:gd name="T3" fmla="*/ 0 h 60"/>
                <a:gd name="T4" fmla="*/ 1 w 83"/>
                <a:gd name="T5" fmla="*/ 0 h 60"/>
                <a:gd name="T6" fmla="*/ 1 w 83"/>
                <a:gd name="T7" fmla="*/ 0 h 60"/>
                <a:gd name="T8" fmla="*/ 1 w 83"/>
                <a:gd name="T9" fmla="*/ 0 h 60"/>
                <a:gd name="T10" fmla="*/ 1 w 83"/>
                <a:gd name="T11" fmla="*/ 0 h 60"/>
                <a:gd name="T12" fmla="*/ 1 w 83"/>
                <a:gd name="T13" fmla="*/ 0 h 60"/>
                <a:gd name="T14" fmla="*/ 1 w 83"/>
                <a:gd name="T15" fmla="*/ 0 h 60"/>
                <a:gd name="T16" fmla="*/ 1 w 83"/>
                <a:gd name="T17" fmla="*/ 0 h 60"/>
                <a:gd name="T18" fmla="*/ 1 w 83"/>
                <a:gd name="T19" fmla="*/ 1 h 60"/>
                <a:gd name="T20" fmla="*/ 1 w 83"/>
                <a:gd name="T21" fmla="*/ 1 h 60"/>
                <a:gd name="T22" fmla="*/ 0 w 83"/>
                <a:gd name="T23" fmla="*/ 1 h 60"/>
                <a:gd name="T24" fmla="*/ 0 w 83"/>
                <a:gd name="T25" fmla="*/ 1 h 60"/>
                <a:gd name="T26" fmla="*/ 0 w 83"/>
                <a:gd name="T27" fmla="*/ 1 h 60"/>
                <a:gd name="T28" fmla="*/ 0 w 83"/>
                <a:gd name="T29" fmla="*/ 1 h 60"/>
                <a:gd name="T30" fmla="*/ 0 w 83"/>
                <a:gd name="T31" fmla="*/ 1 h 60"/>
                <a:gd name="T32" fmla="*/ 1 w 83"/>
                <a:gd name="T33" fmla="*/ 1 h 60"/>
                <a:gd name="T34" fmla="*/ 1 w 83"/>
                <a:gd name="T35" fmla="*/ 1 h 60"/>
                <a:gd name="T36" fmla="*/ 1 w 83"/>
                <a:gd name="T37" fmla="*/ 1 h 60"/>
                <a:gd name="T38" fmla="*/ 1 w 83"/>
                <a:gd name="T39" fmla="*/ 2 h 60"/>
                <a:gd name="T40" fmla="*/ 1 w 83"/>
                <a:gd name="T41" fmla="*/ 2 h 60"/>
                <a:gd name="T42" fmla="*/ 1 w 83"/>
                <a:gd name="T43" fmla="*/ 2 h 60"/>
                <a:gd name="T44" fmla="*/ 1 w 83"/>
                <a:gd name="T45" fmla="*/ 2 h 60"/>
                <a:gd name="T46" fmla="*/ 1 w 83"/>
                <a:gd name="T47" fmla="*/ 2 h 60"/>
                <a:gd name="T48" fmla="*/ 2 w 83"/>
                <a:gd name="T49" fmla="*/ 2 h 60"/>
                <a:gd name="T50" fmla="*/ 2 w 83"/>
                <a:gd name="T51" fmla="*/ 2 h 60"/>
                <a:gd name="T52" fmla="*/ 2 w 83"/>
                <a:gd name="T53" fmla="*/ 2 h 60"/>
                <a:gd name="T54" fmla="*/ 2 w 83"/>
                <a:gd name="T55" fmla="*/ 2 h 60"/>
                <a:gd name="T56" fmla="*/ 2 w 83"/>
                <a:gd name="T57" fmla="*/ 1 h 60"/>
                <a:gd name="T58" fmla="*/ 2 w 83"/>
                <a:gd name="T59" fmla="*/ 1 h 60"/>
                <a:gd name="T60" fmla="*/ 3 w 83"/>
                <a:gd name="T61" fmla="*/ 1 h 60"/>
                <a:gd name="T62" fmla="*/ 3 w 83"/>
                <a:gd name="T63" fmla="*/ 1 h 60"/>
                <a:gd name="T64" fmla="*/ 3 w 83"/>
                <a:gd name="T65" fmla="*/ 1 h 60"/>
                <a:gd name="T66" fmla="*/ 3 w 83"/>
                <a:gd name="T67" fmla="*/ 1 h 60"/>
                <a:gd name="T68" fmla="*/ 3 w 83"/>
                <a:gd name="T69" fmla="*/ 1 h 60"/>
                <a:gd name="T70" fmla="*/ 3 w 83"/>
                <a:gd name="T71" fmla="*/ 1 h 60"/>
                <a:gd name="T72" fmla="*/ 4 w 83"/>
                <a:gd name="T73" fmla="*/ 1 h 60"/>
                <a:gd name="T74" fmla="*/ 5 w 83"/>
                <a:gd name="T75" fmla="*/ 1 h 60"/>
                <a:gd name="T76" fmla="*/ 6 w 83"/>
                <a:gd name="T77" fmla="*/ 1 h 60"/>
                <a:gd name="T78" fmla="*/ 6 w 83"/>
                <a:gd name="T79" fmla="*/ 1 h 60"/>
                <a:gd name="T80" fmla="*/ 5 w 83"/>
                <a:gd name="T81" fmla="*/ 0 h 60"/>
                <a:gd name="T82" fmla="*/ 4 w 83"/>
                <a:gd name="T83" fmla="*/ 0 h 60"/>
                <a:gd name="T84" fmla="*/ 5 w 83"/>
                <a:gd name="T85" fmla="*/ 0 h 60"/>
                <a:gd name="T86" fmla="*/ 3 w 83"/>
                <a:gd name="T87" fmla="*/ 0 h 60"/>
                <a:gd name="T88" fmla="*/ 2 w 83"/>
                <a:gd name="T89" fmla="*/ 0 h 60"/>
                <a:gd name="T90" fmla="*/ 1 w 83"/>
                <a:gd name="T91" fmla="*/ 0 h 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60"/>
                <a:gd name="T140" fmla="*/ 83 w 83"/>
                <a:gd name="T141" fmla="*/ 60 h 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60">
                  <a:moveTo>
                    <a:pt x="10" y="0"/>
                  </a:moveTo>
                  <a:lnTo>
                    <a:pt x="13" y="2"/>
                  </a:lnTo>
                  <a:lnTo>
                    <a:pt x="13" y="3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3"/>
                  </a:lnTo>
                  <a:lnTo>
                    <a:pt x="13" y="15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2" y="43"/>
                  </a:lnTo>
                  <a:lnTo>
                    <a:pt x="6" y="50"/>
                  </a:lnTo>
                  <a:lnTo>
                    <a:pt x="6" y="52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8"/>
                  </a:lnTo>
                  <a:lnTo>
                    <a:pt x="10" y="60"/>
                  </a:lnTo>
                  <a:lnTo>
                    <a:pt x="13" y="60"/>
                  </a:lnTo>
                  <a:lnTo>
                    <a:pt x="19" y="58"/>
                  </a:lnTo>
                  <a:lnTo>
                    <a:pt x="23" y="58"/>
                  </a:lnTo>
                  <a:lnTo>
                    <a:pt x="25" y="56"/>
                  </a:lnTo>
                  <a:lnTo>
                    <a:pt x="29" y="54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2" y="49"/>
                  </a:lnTo>
                  <a:lnTo>
                    <a:pt x="34" y="49"/>
                  </a:lnTo>
                  <a:lnTo>
                    <a:pt x="36" y="47"/>
                  </a:lnTo>
                  <a:lnTo>
                    <a:pt x="40" y="47"/>
                  </a:lnTo>
                  <a:lnTo>
                    <a:pt x="45" y="49"/>
                  </a:lnTo>
                  <a:lnTo>
                    <a:pt x="49" y="49"/>
                  </a:lnTo>
                  <a:lnTo>
                    <a:pt x="70" y="47"/>
                  </a:lnTo>
                  <a:lnTo>
                    <a:pt x="83" y="41"/>
                  </a:lnTo>
                  <a:lnTo>
                    <a:pt x="81" y="26"/>
                  </a:lnTo>
                  <a:lnTo>
                    <a:pt x="68" y="18"/>
                  </a:lnTo>
                  <a:lnTo>
                    <a:pt x="51" y="18"/>
                  </a:lnTo>
                  <a:lnTo>
                    <a:pt x="62" y="13"/>
                  </a:lnTo>
                  <a:lnTo>
                    <a:pt x="44" y="11"/>
                  </a:lnTo>
                  <a:lnTo>
                    <a:pt x="30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76" name="Group 643"/>
            <p:cNvGrpSpPr>
              <a:grpSpLocks/>
            </p:cNvGrpSpPr>
            <p:nvPr/>
          </p:nvGrpSpPr>
          <p:grpSpPr bwMode="auto">
            <a:xfrm>
              <a:off x="4686" y="2645"/>
              <a:ext cx="43" cy="24"/>
              <a:chOff x="4335" y="2485"/>
              <a:chExt cx="41" cy="30"/>
            </a:xfrm>
          </p:grpSpPr>
          <p:sp>
            <p:nvSpPr>
              <p:cNvPr id="21076" name="Freeform 644"/>
              <p:cNvSpPr>
                <a:spLocks/>
              </p:cNvSpPr>
              <p:nvPr/>
            </p:nvSpPr>
            <p:spPr bwMode="auto">
              <a:xfrm>
                <a:off x="4335" y="2485"/>
                <a:ext cx="41" cy="30"/>
              </a:xfrm>
              <a:custGeom>
                <a:avLst/>
                <a:gdLst>
                  <a:gd name="T0" fmla="*/ 0 w 83"/>
                  <a:gd name="T1" fmla="*/ 0 h 60"/>
                  <a:gd name="T2" fmla="*/ 0 w 83"/>
                  <a:gd name="T3" fmla="*/ 1 h 60"/>
                  <a:gd name="T4" fmla="*/ 0 w 83"/>
                  <a:gd name="T5" fmla="*/ 1 h 60"/>
                  <a:gd name="T6" fmla="*/ 0 w 83"/>
                  <a:gd name="T7" fmla="*/ 1 h 60"/>
                  <a:gd name="T8" fmla="*/ 0 w 83"/>
                  <a:gd name="T9" fmla="*/ 1 h 60"/>
                  <a:gd name="T10" fmla="*/ 0 w 83"/>
                  <a:gd name="T11" fmla="*/ 1 h 60"/>
                  <a:gd name="T12" fmla="*/ 0 w 83"/>
                  <a:gd name="T13" fmla="*/ 1 h 60"/>
                  <a:gd name="T14" fmla="*/ 0 w 83"/>
                  <a:gd name="T15" fmla="*/ 2 h 60"/>
                  <a:gd name="T16" fmla="*/ 0 w 83"/>
                  <a:gd name="T17" fmla="*/ 2 h 60"/>
                  <a:gd name="T18" fmla="*/ 0 w 83"/>
                  <a:gd name="T19" fmla="*/ 2 h 60"/>
                  <a:gd name="T20" fmla="*/ 0 w 83"/>
                  <a:gd name="T21" fmla="*/ 2 h 60"/>
                  <a:gd name="T22" fmla="*/ 0 w 83"/>
                  <a:gd name="T23" fmla="*/ 2 h 60"/>
                  <a:gd name="T24" fmla="*/ 0 w 83"/>
                  <a:gd name="T25" fmla="*/ 2 h 60"/>
                  <a:gd name="T26" fmla="*/ 0 w 83"/>
                  <a:gd name="T27" fmla="*/ 3 h 60"/>
                  <a:gd name="T28" fmla="*/ 0 w 83"/>
                  <a:gd name="T29" fmla="*/ 3 h 60"/>
                  <a:gd name="T30" fmla="*/ 0 w 83"/>
                  <a:gd name="T31" fmla="*/ 3 h 60"/>
                  <a:gd name="T32" fmla="*/ 0 w 83"/>
                  <a:gd name="T33" fmla="*/ 3 h 60"/>
                  <a:gd name="T34" fmla="*/ 0 w 83"/>
                  <a:gd name="T35" fmla="*/ 4 h 60"/>
                  <a:gd name="T36" fmla="*/ 0 w 83"/>
                  <a:gd name="T37" fmla="*/ 4 h 60"/>
                  <a:gd name="T38" fmla="*/ 0 w 83"/>
                  <a:gd name="T39" fmla="*/ 4 h 60"/>
                  <a:gd name="T40" fmla="*/ 0 w 83"/>
                  <a:gd name="T41" fmla="*/ 4 h 60"/>
                  <a:gd name="T42" fmla="*/ 0 w 83"/>
                  <a:gd name="T43" fmla="*/ 4 h 60"/>
                  <a:gd name="T44" fmla="*/ 0 w 83"/>
                  <a:gd name="T45" fmla="*/ 4 h 60"/>
                  <a:gd name="T46" fmla="*/ 0 w 83"/>
                  <a:gd name="T47" fmla="*/ 4 h 60"/>
                  <a:gd name="T48" fmla="*/ 1 w 83"/>
                  <a:gd name="T49" fmla="*/ 4 h 60"/>
                  <a:gd name="T50" fmla="*/ 1 w 83"/>
                  <a:gd name="T51" fmla="*/ 4 h 60"/>
                  <a:gd name="T52" fmla="*/ 1 w 83"/>
                  <a:gd name="T53" fmla="*/ 4 h 60"/>
                  <a:gd name="T54" fmla="*/ 1 w 83"/>
                  <a:gd name="T55" fmla="*/ 4 h 60"/>
                  <a:gd name="T56" fmla="*/ 1 w 83"/>
                  <a:gd name="T57" fmla="*/ 4 h 60"/>
                  <a:gd name="T58" fmla="*/ 1 w 83"/>
                  <a:gd name="T59" fmla="*/ 4 h 60"/>
                  <a:gd name="T60" fmla="*/ 2 w 83"/>
                  <a:gd name="T61" fmla="*/ 4 h 60"/>
                  <a:gd name="T62" fmla="*/ 2 w 83"/>
                  <a:gd name="T63" fmla="*/ 4 h 60"/>
                  <a:gd name="T64" fmla="*/ 2 w 83"/>
                  <a:gd name="T65" fmla="*/ 4 h 60"/>
                  <a:gd name="T66" fmla="*/ 2 w 83"/>
                  <a:gd name="T67" fmla="*/ 3 h 60"/>
                  <a:gd name="T68" fmla="*/ 2 w 83"/>
                  <a:gd name="T69" fmla="*/ 3 h 60"/>
                  <a:gd name="T70" fmla="*/ 2 w 83"/>
                  <a:gd name="T71" fmla="*/ 4 h 60"/>
                  <a:gd name="T72" fmla="*/ 3 w 83"/>
                  <a:gd name="T73" fmla="*/ 4 h 60"/>
                  <a:gd name="T74" fmla="*/ 4 w 83"/>
                  <a:gd name="T75" fmla="*/ 3 h 60"/>
                  <a:gd name="T76" fmla="*/ 5 w 83"/>
                  <a:gd name="T77" fmla="*/ 3 h 60"/>
                  <a:gd name="T78" fmla="*/ 5 w 83"/>
                  <a:gd name="T79" fmla="*/ 2 h 60"/>
                  <a:gd name="T80" fmla="*/ 4 w 83"/>
                  <a:gd name="T81" fmla="*/ 2 h 60"/>
                  <a:gd name="T82" fmla="*/ 3 w 83"/>
                  <a:gd name="T83" fmla="*/ 2 h 60"/>
                  <a:gd name="T84" fmla="*/ 3 w 83"/>
                  <a:gd name="T85" fmla="*/ 1 h 60"/>
                  <a:gd name="T86" fmla="*/ 2 w 83"/>
                  <a:gd name="T87" fmla="*/ 1 h 60"/>
                  <a:gd name="T88" fmla="*/ 1 w 83"/>
                  <a:gd name="T89" fmla="*/ 1 h 60"/>
                  <a:gd name="T90" fmla="*/ 0 w 83"/>
                  <a:gd name="T91" fmla="*/ 0 h 6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83"/>
                  <a:gd name="T139" fmla="*/ 0 h 60"/>
                  <a:gd name="T140" fmla="*/ 83 w 83"/>
                  <a:gd name="T141" fmla="*/ 60 h 6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83" h="60">
                    <a:moveTo>
                      <a:pt x="10" y="0"/>
                    </a:moveTo>
                    <a:lnTo>
                      <a:pt x="13" y="2"/>
                    </a:lnTo>
                    <a:lnTo>
                      <a:pt x="13" y="3"/>
                    </a:lnTo>
                    <a:lnTo>
                      <a:pt x="15" y="7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6" y="26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9"/>
                    </a:lnTo>
                    <a:lnTo>
                      <a:pt x="2" y="43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4"/>
                    </a:lnTo>
                    <a:lnTo>
                      <a:pt x="10" y="56"/>
                    </a:lnTo>
                    <a:lnTo>
                      <a:pt x="10" y="58"/>
                    </a:lnTo>
                    <a:lnTo>
                      <a:pt x="10" y="60"/>
                    </a:lnTo>
                    <a:lnTo>
                      <a:pt x="13" y="60"/>
                    </a:lnTo>
                    <a:lnTo>
                      <a:pt x="19" y="58"/>
                    </a:lnTo>
                    <a:lnTo>
                      <a:pt x="23" y="58"/>
                    </a:lnTo>
                    <a:lnTo>
                      <a:pt x="25" y="56"/>
                    </a:lnTo>
                    <a:lnTo>
                      <a:pt x="29" y="54"/>
                    </a:lnTo>
                    <a:lnTo>
                      <a:pt x="30" y="52"/>
                    </a:lnTo>
                    <a:lnTo>
                      <a:pt x="30" y="50"/>
                    </a:lnTo>
                    <a:lnTo>
                      <a:pt x="32" y="49"/>
                    </a:lnTo>
                    <a:lnTo>
                      <a:pt x="34" y="49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45" y="49"/>
                    </a:lnTo>
                    <a:lnTo>
                      <a:pt x="49" y="49"/>
                    </a:lnTo>
                    <a:lnTo>
                      <a:pt x="70" y="47"/>
                    </a:lnTo>
                    <a:lnTo>
                      <a:pt x="83" y="41"/>
                    </a:lnTo>
                    <a:lnTo>
                      <a:pt x="81" y="26"/>
                    </a:lnTo>
                    <a:lnTo>
                      <a:pt x="68" y="18"/>
                    </a:lnTo>
                    <a:lnTo>
                      <a:pt x="51" y="18"/>
                    </a:lnTo>
                    <a:lnTo>
                      <a:pt x="62" y="13"/>
                    </a:lnTo>
                    <a:lnTo>
                      <a:pt x="44" y="11"/>
                    </a:lnTo>
                    <a:lnTo>
                      <a:pt x="30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7" name="Freeform 645"/>
              <p:cNvSpPr>
                <a:spLocks/>
              </p:cNvSpPr>
              <p:nvPr/>
            </p:nvSpPr>
            <p:spPr bwMode="auto">
              <a:xfrm>
                <a:off x="4335" y="2485"/>
                <a:ext cx="41" cy="30"/>
              </a:xfrm>
              <a:custGeom>
                <a:avLst/>
                <a:gdLst>
                  <a:gd name="T0" fmla="*/ 0 w 83"/>
                  <a:gd name="T1" fmla="*/ 0 h 60"/>
                  <a:gd name="T2" fmla="*/ 0 w 83"/>
                  <a:gd name="T3" fmla="*/ 1 h 60"/>
                  <a:gd name="T4" fmla="*/ 0 w 83"/>
                  <a:gd name="T5" fmla="*/ 1 h 60"/>
                  <a:gd name="T6" fmla="*/ 0 w 83"/>
                  <a:gd name="T7" fmla="*/ 1 h 60"/>
                  <a:gd name="T8" fmla="*/ 0 w 83"/>
                  <a:gd name="T9" fmla="*/ 1 h 60"/>
                  <a:gd name="T10" fmla="*/ 0 w 83"/>
                  <a:gd name="T11" fmla="*/ 1 h 60"/>
                  <a:gd name="T12" fmla="*/ 0 w 83"/>
                  <a:gd name="T13" fmla="*/ 1 h 60"/>
                  <a:gd name="T14" fmla="*/ 0 w 83"/>
                  <a:gd name="T15" fmla="*/ 2 h 60"/>
                  <a:gd name="T16" fmla="*/ 0 w 83"/>
                  <a:gd name="T17" fmla="*/ 2 h 60"/>
                  <a:gd name="T18" fmla="*/ 0 w 83"/>
                  <a:gd name="T19" fmla="*/ 2 h 60"/>
                  <a:gd name="T20" fmla="*/ 0 w 83"/>
                  <a:gd name="T21" fmla="*/ 2 h 60"/>
                  <a:gd name="T22" fmla="*/ 0 w 83"/>
                  <a:gd name="T23" fmla="*/ 2 h 60"/>
                  <a:gd name="T24" fmla="*/ 0 w 83"/>
                  <a:gd name="T25" fmla="*/ 2 h 60"/>
                  <a:gd name="T26" fmla="*/ 0 w 83"/>
                  <a:gd name="T27" fmla="*/ 3 h 60"/>
                  <a:gd name="T28" fmla="*/ 0 w 83"/>
                  <a:gd name="T29" fmla="*/ 3 h 60"/>
                  <a:gd name="T30" fmla="*/ 0 w 83"/>
                  <a:gd name="T31" fmla="*/ 3 h 60"/>
                  <a:gd name="T32" fmla="*/ 0 w 83"/>
                  <a:gd name="T33" fmla="*/ 3 h 60"/>
                  <a:gd name="T34" fmla="*/ 0 w 83"/>
                  <a:gd name="T35" fmla="*/ 4 h 60"/>
                  <a:gd name="T36" fmla="*/ 0 w 83"/>
                  <a:gd name="T37" fmla="*/ 4 h 60"/>
                  <a:gd name="T38" fmla="*/ 0 w 83"/>
                  <a:gd name="T39" fmla="*/ 4 h 60"/>
                  <a:gd name="T40" fmla="*/ 0 w 83"/>
                  <a:gd name="T41" fmla="*/ 4 h 60"/>
                  <a:gd name="T42" fmla="*/ 0 w 83"/>
                  <a:gd name="T43" fmla="*/ 4 h 60"/>
                  <a:gd name="T44" fmla="*/ 0 w 83"/>
                  <a:gd name="T45" fmla="*/ 4 h 60"/>
                  <a:gd name="T46" fmla="*/ 0 w 83"/>
                  <a:gd name="T47" fmla="*/ 4 h 60"/>
                  <a:gd name="T48" fmla="*/ 1 w 83"/>
                  <a:gd name="T49" fmla="*/ 4 h 60"/>
                  <a:gd name="T50" fmla="*/ 1 w 83"/>
                  <a:gd name="T51" fmla="*/ 4 h 60"/>
                  <a:gd name="T52" fmla="*/ 1 w 83"/>
                  <a:gd name="T53" fmla="*/ 4 h 60"/>
                  <a:gd name="T54" fmla="*/ 1 w 83"/>
                  <a:gd name="T55" fmla="*/ 4 h 60"/>
                  <a:gd name="T56" fmla="*/ 1 w 83"/>
                  <a:gd name="T57" fmla="*/ 4 h 60"/>
                  <a:gd name="T58" fmla="*/ 1 w 83"/>
                  <a:gd name="T59" fmla="*/ 4 h 60"/>
                  <a:gd name="T60" fmla="*/ 2 w 83"/>
                  <a:gd name="T61" fmla="*/ 4 h 60"/>
                  <a:gd name="T62" fmla="*/ 2 w 83"/>
                  <a:gd name="T63" fmla="*/ 4 h 60"/>
                  <a:gd name="T64" fmla="*/ 2 w 83"/>
                  <a:gd name="T65" fmla="*/ 4 h 60"/>
                  <a:gd name="T66" fmla="*/ 2 w 83"/>
                  <a:gd name="T67" fmla="*/ 3 h 60"/>
                  <a:gd name="T68" fmla="*/ 2 w 83"/>
                  <a:gd name="T69" fmla="*/ 3 h 60"/>
                  <a:gd name="T70" fmla="*/ 2 w 83"/>
                  <a:gd name="T71" fmla="*/ 4 h 60"/>
                  <a:gd name="T72" fmla="*/ 3 w 83"/>
                  <a:gd name="T73" fmla="*/ 4 h 60"/>
                  <a:gd name="T74" fmla="*/ 4 w 83"/>
                  <a:gd name="T75" fmla="*/ 3 h 60"/>
                  <a:gd name="T76" fmla="*/ 5 w 83"/>
                  <a:gd name="T77" fmla="*/ 3 h 60"/>
                  <a:gd name="T78" fmla="*/ 5 w 83"/>
                  <a:gd name="T79" fmla="*/ 2 h 60"/>
                  <a:gd name="T80" fmla="*/ 4 w 83"/>
                  <a:gd name="T81" fmla="*/ 2 h 60"/>
                  <a:gd name="T82" fmla="*/ 3 w 83"/>
                  <a:gd name="T83" fmla="*/ 2 h 60"/>
                  <a:gd name="T84" fmla="*/ 3 w 83"/>
                  <a:gd name="T85" fmla="*/ 1 h 60"/>
                  <a:gd name="T86" fmla="*/ 2 w 83"/>
                  <a:gd name="T87" fmla="*/ 1 h 60"/>
                  <a:gd name="T88" fmla="*/ 1 w 83"/>
                  <a:gd name="T89" fmla="*/ 1 h 60"/>
                  <a:gd name="T90" fmla="*/ 0 w 83"/>
                  <a:gd name="T91" fmla="*/ 0 h 6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83"/>
                  <a:gd name="T139" fmla="*/ 0 h 60"/>
                  <a:gd name="T140" fmla="*/ 83 w 83"/>
                  <a:gd name="T141" fmla="*/ 60 h 6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83" h="60">
                    <a:moveTo>
                      <a:pt x="10" y="0"/>
                    </a:moveTo>
                    <a:lnTo>
                      <a:pt x="13" y="2"/>
                    </a:lnTo>
                    <a:lnTo>
                      <a:pt x="13" y="3"/>
                    </a:lnTo>
                    <a:lnTo>
                      <a:pt x="15" y="7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2" y="18"/>
                    </a:lnTo>
                    <a:lnTo>
                      <a:pt x="6" y="26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9"/>
                    </a:lnTo>
                    <a:lnTo>
                      <a:pt x="2" y="43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4"/>
                    </a:lnTo>
                    <a:lnTo>
                      <a:pt x="10" y="56"/>
                    </a:lnTo>
                    <a:lnTo>
                      <a:pt x="10" y="58"/>
                    </a:lnTo>
                    <a:lnTo>
                      <a:pt x="10" y="60"/>
                    </a:lnTo>
                    <a:lnTo>
                      <a:pt x="13" y="60"/>
                    </a:lnTo>
                    <a:lnTo>
                      <a:pt x="19" y="58"/>
                    </a:lnTo>
                    <a:lnTo>
                      <a:pt x="23" y="58"/>
                    </a:lnTo>
                    <a:lnTo>
                      <a:pt x="25" y="56"/>
                    </a:lnTo>
                    <a:lnTo>
                      <a:pt x="29" y="54"/>
                    </a:lnTo>
                    <a:lnTo>
                      <a:pt x="30" y="52"/>
                    </a:lnTo>
                    <a:lnTo>
                      <a:pt x="30" y="50"/>
                    </a:lnTo>
                    <a:lnTo>
                      <a:pt x="32" y="49"/>
                    </a:lnTo>
                    <a:lnTo>
                      <a:pt x="34" y="49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45" y="49"/>
                    </a:lnTo>
                    <a:lnTo>
                      <a:pt x="49" y="49"/>
                    </a:lnTo>
                    <a:lnTo>
                      <a:pt x="70" y="47"/>
                    </a:lnTo>
                    <a:lnTo>
                      <a:pt x="83" y="41"/>
                    </a:lnTo>
                    <a:lnTo>
                      <a:pt x="81" y="26"/>
                    </a:lnTo>
                    <a:lnTo>
                      <a:pt x="68" y="18"/>
                    </a:lnTo>
                    <a:lnTo>
                      <a:pt x="51" y="18"/>
                    </a:lnTo>
                    <a:lnTo>
                      <a:pt x="62" y="13"/>
                    </a:lnTo>
                    <a:lnTo>
                      <a:pt x="44" y="11"/>
                    </a:lnTo>
                    <a:lnTo>
                      <a:pt x="30" y="3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43" name="Freeform 646"/>
            <p:cNvSpPr>
              <a:spLocks/>
            </p:cNvSpPr>
            <p:nvPr/>
          </p:nvSpPr>
          <p:spPr bwMode="auto">
            <a:xfrm>
              <a:off x="4643" y="2641"/>
              <a:ext cx="49" cy="29"/>
            </a:xfrm>
            <a:custGeom>
              <a:avLst/>
              <a:gdLst>
                <a:gd name="T0" fmla="*/ 1 w 95"/>
                <a:gd name="T1" fmla="*/ 0 h 76"/>
                <a:gd name="T2" fmla="*/ 3 w 95"/>
                <a:gd name="T3" fmla="*/ 0 h 76"/>
                <a:gd name="T4" fmla="*/ 3 w 95"/>
                <a:gd name="T5" fmla="*/ 0 h 76"/>
                <a:gd name="T6" fmla="*/ 4 w 95"/>
                <a:gd name="T7" fmla="*/ 0 h 76"/>
                <a:gd name="T8" fmla="*/ 4 w 95"/>
                <a:gd name="T9" fmla="*/ 1 h 76"/>
                <a:gd name="T10" fmla="*/ 4 w 95"/>
                <a:gd name="T11" fmla="*/ 1 h 76"/>
                <a:gd name="T12" fmla="*/ 4 w 95"/>
                <a:gd name="T13" fmla="*/ 1 h 76"/>
                <a:gd name="T14" fmla="*/ 4 w 95"/>
                <a:gd name="T15" fmla="*/ 1 h 76"/>
                <a:gd name="T16" fmla="*/ 4 w 95"/>
                <a:gd name="T17" fmla="*/ 1 h 76"/>
                <a:gd name="T18" fmla="*/ 3 w 95"/>
                <a:gd name="T19" fmla="*/ 1 h 76"/>
                <a:gd name="T20" fmla="*/ 2 w 95"/>
                <a:gd name="T21" fmla="*/ 1 h 76"/>
                <a:gd name="T22" fmla="*/ 0 w 95"/>
                <a:gd name="T23" fmla="*/ 1 h 76"/>
                <a:gd name="T24" fmla="*/ 1 w 95"/>
                <a:gd name="T25" fmla="*/ 1 h 76"/>
                <a:gd name="T26" fmla="*/ 2 w 95"/>
                <a:gd name="T27" fmla="*/ 1 h 76"/>
                <a:gd name="T28" fmla="*/ 3 w 95"/>
                <a:gd name="T29" fmla="*/ 1 h 76"/>
                <a:gd name="T30" fmla="*/ 3 w 95"/>
                <a:gd name="T31" fmla="*/ 1 h 76"/>
                <a:gd name="T32" fmla="*/ 4 w 95"/>
                <a:gd name="T33" fmla="*/ 2 h 76"/>
                <a:gd name="T34" fmla="*/ 5 w 95"/>
                <a:gd name="T35" fmla="*/ 2 h 76"/>
                <a:gd name="T36" fmla="*/ 5 w 95"/>
                <a:gd name="T37" fmla="*/ 2 h 76"/>
                <a:gd name="T38" fmla="*/ 6 w 95"/>
                <a:gd name="T39" fmla="*/ 2 h 76"/>
                <a:gd name="T40" fmla="*/ 6 w 95"/>
                <a:gd name="T41" fmla="*/ 2 h 76"/>
                <a:gd name="T42" fmla="*/ 6 w 95"/>
                <a:gd name="T43" fmla="*/ 2 h 76"/>
                <a:gd name="T44" fmla="*/ 6 w 95"/>
                <a:gd name="T45" fmla="*/ 2 h 76"/>
                <a:gd name="T46" fmla="*/ 6 w 95"/>
                <a:gd name="T47" fmla="*/ 2 h 76"/>
                <a:gd name="T48" fmla="*/ 6 w 95"/>
                <a:gd name="T49" fmla="*/ 1 h 76"/>
                <a:gd name="T50" fmla="*/ 6 w 95"/>
                <a:gd name="T51" fmla="*/ 1 h 76"/>
                <a:gd name="T52" fmla="*/ 6 w 95"/>
                <a:gd name="T53" fmla="*/ 1 h 76"/>
                <a:gd name="T54" fmla="*/ 6 w 95"/>
                <a:gd name="T55" fmla="*/ 1 h 76"/>
                <a:gd name="T56" fmla="*/ 6 w 95"/>
                <a:gd name="T57" fmla="*/ 1 h 76"/>
                <a:gd name="T58" fmla="*/ 7 w 95"/>
                <a:gd name="T59" fmla="*/ 1 h 76"/>
                <a:gd name="T60" fmla="*/ 7 w 95"/>
                <a:gd name="T61" fmla="*/ 0 h 76"/>
                <a:gd name="T62" fmla="*/ 7 w 95"/>
                <a:gd name="T63" fmla="*/ 0 h 76"/>
                <a:gd name="T64" fmla="*/ 7 w 95"/>
                <a:gd name="T65" fmla="*/ 0 h 76"/>
                <a:gd name="T66" fmla="*/ 5 w 95"/>
                <a:gd name="T67" fmla="*/ 0 h 76"/>
                <a:gd name="T68" fmla="*/ 2 w 95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"/>
                <a:gd name="T106" fmla="*/ 0 h 76"/>
                <a:gd name="T107" fmla="*/ 95 w 95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" h="76">
                  <a:moveTo>
                    <a:pt x="24" y="4"/>
                  </a:moveTo>
                  <a:lnTo>
                    <a:pt x="16" y="14"/>
                  </a:lnTo>
                  <a:lnTo>
                    <a:pt x="28" y="19"/>
                  </a:lnTo>
                  <a:lnTo>
                    <a:pt x="32" y="17"/>
                  </a:lnTo>
                  <a:lnTo>
                    <a:pt x="39" y="17"/>
                  </a:lnTo>
                  <a:lnTo>
                    <a:pt x="45" y="19"/>
                  </a:lnTo>
                  <a:lnTo>
                    <a:pt x="50" y="21"/>
                  </a:lnTo>
                  <a:lnTo>
                    <a:pt x="52" y="21"/>
                  </a:lnTo>
                  <a:lnTo>
                    <a:pt x="54" y="23"/>
                  </a:lnTo>
                  <a:lnTo>
                    <a:pt x="56" y="25"/>
                  </a:lnTo>
                  <a:lnTo>
                    <a:pt x="56" y="27"/>
                  </a:lnTo>
                  <a:lnTo>
                    <a:pt x="56" y="30"/>
                  </a:lnTo>
                  <a:lnTo>
                    <a:pt x="56" y="36"/>
                  </a:lnTo>
                  <a:lnTo>
                    <a:pt x="56" y="38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52" y="42"/>
                  </a:lnTo>
                  <a:lnTo>
                    <a:pt x="50" y="44"/>
                  </a:lnTo>
                  <a:lnTo>
                    <a:pt x="48" y="44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20" y="38"/>
                  </a:lnTo>
                  <a:lnTo>
                    <a:pt x="7" y="38"/>
                  </a:lnTo>
                  <a:lnTo>
                    <a:pt x="0" y="47"/>
                  </a:lnTo>
                  <a:lnTo>
                    <a:pt x="11" y="51"/>
                  </a:lnTo>
                  <a:lnTo>
                    <a:pt x="15" y="51"/>
                  </a:lnTo>
                  <a:lnTo>
                    <a:pt x="24" y="53"/>
                  </a:lnTo>
                  <a:lnTo>
                    <a:pt x="28" y="53"/>
                  </a:lnTo>
                  <a:lnTo>
                    <a:pt x="33" y="55"/>
                  </a:lnTo>
                  <a:lnTo>
                    <a:pt x="39" y="57"/>
                  </a:lnTo>
                  <a:lnTo>
                    <a:pt x="41" y="59"/>
                  </a:lnTo>
                  <a:lnTo>
                    <a:pt x="43" y="61"/>
                  </a:lnTo>
                  <a:lnTo>
                    <a:pt x="50" y="66"/>
                  </a:lnTo>
                  <a:lnTo>
                    <a:pt x="56" y="70"/>
                  </a:lnTo>
                  <a:lnTo>
                    <a:pt x="60" y="74"/>
                  </a:lnTo>
                  <a:lnTo>
                    <a:pt x="65" y="76"/>
                  </a:lnTo>
                  <a:lnTo>
                    <a:pt x="71" y="76"/>
                  </a:lnTo>
                  <a:lnTo>
                    <a:pt x="75" y="76"/>
                  </a:lnTo>
                  <a:lnTo>
                    <a:pt x="80" y="76"/>
                  </a:lnTo>
                  <a:lnTo>
                    <a:pt x="84" y="76"/>
                  </a:lnTo>
                  <a:lnTo>
                    <a:pt x="88" y="74"/>
                  </a:lnTo>
                  <a:lnTo>
                    <a:pt x="90" y="72"/>
                  </a:lnTo>
                  <a:lnTo>
                    <a:pt x="92" y="70"/>
                  </a:lnTo>
                  <a:lnTo>
                    <a:pt x="92" y="68"/>
                  </a:lnTo>
                  <a:lnTo>
                    <a:pt x="90" y="68"/>
                  </a:lnTo>
                  <a:lnTo>
                    <a:pt x="88" y="66"/>
                  </a:lnTo>
                  <a:lnTo>
                    <a:pt x="88" y="64"/>
                  </a:lnTo>
                  <a:lnTo>
                    <a:pt x="86" y="61"/>
                  </a:lnTo>
                  <a:lnTo>
                    <a:pt x="82" y="53"/>
                  </a:lnTo>
                  <a:lnTo>
                    <a:pt x="82" y="49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2" y="40"/>
                  </a:lnTo>
                  <a:lnTo>
                    <a:pt x="82" y="38"/>
                  </a:lnTo>
                  <a:lnTo>
                    <a:pt x="86" y="36"/>
                  </a:lnTo>
                  <a:lnTo>
                    <a:pt x="92" y="29"/>
                  </a:lnTo>
                  <a:lnTo>
                    <a:pt x="94" y="27"/>
                  </a:lnTo>
                  <a:lnTo>
                    <a:pt x="95" y="25"/>
                  </a:lnTo>
                  <a:lnTo>
                    <a:pt x="95" y="23"/>
                  </a:lnTo>
                  <a:lnTo>
                    <a:pt x="95" y="19"/>
                  </a:lnTo>
                  <a:lnTo>
                    <a:pt x="95" y="17"/>
                  </a:lnTo>
                  <a:lnTo>
                    <a:pt x="95" y="14"/>
                  </a:lnTo>
                  <a:lnTo>
                    <a:pt x="94" y="12"/>
                  </a:lnTo>
                  <a:lnTo>
                    <a:pt x="92" y="10"/>
                  </a:lnTo>
                  <a:lnTo>
                    <a:pt x="62" y="4"/>
                  </a:lnTo>
                  <a:lnTo>
                    <a:pt x="41" y="0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78" name="Group 647"/>
            <p:cNvGrpSpPr>
              <a:grpSpLocks/>
            </p:cNvGrpSpPr>
            <p:nvPr/>
          </p:nvGrpSpPr>
          <p:grpSpPr bwMode="auto">
            <a:xfrm>
              <a:off x="4643" y="2641"/>
              <a:ext cx="49" cy="29"/>
              <a:chOff x="4293" y="2480"/>
              <a:chExt cx="48" cy="37"/>
            </a:xfrm>
          </p:grpSpPr>
          <p:sp>
            <p:nvSpPr>
              <p:cNvPr id="21074" name="Freeform 648"/>
              <p:cNvSpPr>
                <a:spLocks/>
              </p:cNvSpPr>
              <p:nvPr/>
            </p:nvSpPr>
            <p:spPr bwMode="auto">
              <a:xfrm>
                <a:off x="4293" y="2480"/>
                <a:ext cx="48" cy="37"/>
              </a:xfrm>
              <a:custGeom>
                <a:avLst/>
                <a:gdLst>
                  <a:gd name="T0" fmla="*/ 1 w 95"/>
                  <a:gd name="T1" fmla="*/ 0 h 76"/>
                  <a:gd name="T2" fmla="*/ 2 w 95"/>
                  <a:gd name="T3" fmla="*/ 1 h 76"/>
                  <a:gd name="T4" fmla="*/ 3 w 95"/>
                  <a:gd name="T5" fmla="*/ 1 h 76"/>
                  <a:gd name="T6" fmla="*/ 4 w 95"/>
                  <a:gd name="T7" fmla="*/ 1 h 76"/>
                  <a:gd name="T8" fmla="*/ 4 w 95"/>
                  <a:gd name="T9" fmla="*/ 1 h 76"/>
                  <a:gd name="T10" fmla="*/ 4 w 95"/>
                  <a:gd name="T11" fmla="*/ 1 h 76"/>
                  <a:gd name="T12" fmla="*/ 4 w 95"/>
                  <a:gd name="T13" fmla="*/ 2 h 76"/>
                  <a:gd name="T14" fmla="*/ 4 w 95"/>
                  <a:gd name="T15" fmla="*/ 2 h 76"/>
                  <a:gd name="T16" fmla="*/ 4 w 95"/>
                  <a:gd name="T17" fmla="*/ 2 h 76"/>
                  <a:gd name="T18" fmla="*/ 3 w 95"/>
                  <a:gd name="T19" fmla="*/ 2 h 76"/>
                  <a:gd name="T20" fmla="*/ 2 w 95"/>
                  <a:gd name="T21" fmla="*/ 2 h 76"/>
                  <a:gd name="T22" fmla="*/ 0 w 95"/>
                  <a:gd name="T23" fmla="*/ 2 h 76"/>
                  <a:gd name="T24" fmla="*/ 1 w 95"/>
                  <a:gd name="T25" fmla="*/ 3 h 76"/>
                  <a:gd name="T26" fmla="*/ 2 w 95"/>
                  <a:gd name="T27" fmla="*/ 3 h 76"/>
                  <a:gd name="T28" fmla="*/ 3 w 95"/>
                  <a:gd name="T29" fmla="*/ 3 h 76"/>
                  <a:gd name="T30" fmla="*/ 3 w 95"/>
                  <a:gd name="T31" fmla="*/ 3 h 76"/>
                  <a:gd name="T32" fmla="*/ 4 w 95"/>
                  <a:gd name="T33" fmla="*/ 4 h 76"/>
                  <a:gd name="T34" fmla="*/ 5 w 95"/>
                  <a:gd name="T35" fmla="*/ 4 h 76"/>
                  <a:gd name="T36" fmla="*/ 5 w 95"/>
                  <a:gd name="T37" fmla="*/ 4 h 76"/>
                  <a:gd name="T38" fmla="*/ 6 w 95"/>
                  <a:gd name="T39" fmla="*/ 4 h 76"/>
                  <a:gd name="T40" fmla="*/ 6 w 95"/>
                  <a:gd name="T41" fmla="*/ 4 h 76"/>
                  <a:gd name="T42" fmla="*/ 6 w 95"/>
                  <a:gd name="T43" fmla="*/ 4 h 76"/>
                  <a:gd name="T44" fmla="*/ 6 w 95"/>
                  <a:gd name="T45" fmla="*/ 4 h 76"/>
                  <a:gd name="T46" fmla="*/ 6 w 95"/>
                  <a:gd name="T47" fmla="*/ 4 h 76"/>
                  <a:gd name="T48" fmla="*/ 6 w 95"/>
                  <a:gd name="T49" fmla="*/ 3 h 76"/>
                  <a:gd name="T50" fmla="*/ 6 w 95"/>
                  <a:gd name="T51" fmla="*/ 3 h 76"/>
                  <a:gd name="T52" fmla="*/ 5 w 95"/>
                  <a:gd name="T53" fmla="*/ 2 h 76"/>
                  <a:gd name="T54" fmla="*/ 6 w 95"/>
                  <a:gd name="T55" fmla="*/ 2 h 76"/>
                  <a:gd name="T56" fmla="*/ 6 w 95"/>
                  <a:gd name="T57" fmla="*/ 2 h 76"/>
                  <a:gd name="T58" fmla="*/ 6 w 95"/>
                  <a:gd name="T59" fmla="*/ 1 h 76"/>
                  <a:gd name="T60" fmla="*/ 6 w 95"/>
                  <a:gd name="T61" fmla="*/ 1 h 76"/>
                  <a:gd name="T62" fmla="*/ 6 w 95"/>
                  <a:gd name="T63" fmla="*/ 1 h 76"/>
                  <a:gd name="T64" fmla="*/ 6 w 95"/>
                  <a:gd name="T65" fmla="*/ 0 h 76"/>
                  <a:gd name="T66" fmla="*/ 4 w 95"/>
                  <a:gd name="T67" fmla="*/ 0 h 76"/>
                  <a:gd name="T68" fmla="*/ 2 w 95"/>
                  <a:gd name="T69" fmla="*/ 0 h 7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5"/>
                  <a:gd name="T106" fmla="*/ 0 h 76"/>
                  <a:gd name="T107" fmla="*/ 95 w 95"/>
                  <a:gd name="T108" fmla="*/ 76 h 7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5" h="76">
                    <a:moveTo>
                      <a:pt x="24" y="4"/>
                    </a:moveTo>
                    <a:lnTo>
                      <a:pt x="16" y="14"/>
                    </a:lnTo>
                    <a:lnTo>
                      <a:pt x="28" y="19"/>
                    </a:lnTo>
                    <a:lnTo>
                      <a:pt x="32" y="17"/>
                    </a:lnTo>
                    <a:lnTo>
                      <a:pt x="39" y="17"/>
                    </a:lnTo>
                    <a:lnTo>
                      <a:pt x="45" y="19"/>
                    </a:lnTo>
                    <a:lnTo>
                      <a:pt x="50" y="21"/>
                    </a:lnTo>
                    <a:lnTo>
                      <a:pt x="52" y="21"/>
                    </a:lnTo>
                    <a:lnTo>
                      <a:pt x="54" y="23"/>
                    </a:lnTo>
                    <a:lnTo>
                      <a:pt x="56" y="25"/>
                    </a:lnTo>
                    <a:lnTo>
                      <a:pt x="56" y="27"/>
                    </a:lnTo>
                    <a:lnTo>
                      <a:pt x="56" y="30"/>
                    </a:lnTo>
                    <a:lnTo>
                      <a:pt x="56" y="36"/>
                    </a:lnTo>
                    <a:lnTo>
                      <a:pt x="56" y="38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0" y="44"/>
                    </a:lnTo>
                    <a:lnTo>
                      <a:pt x="48" y="44"/>
                    </a:lnTo>
                    <a:lnTo>
                      <a:pt x="45" y="44"/>
                    </a:lnTo>
                    <a:lnTo>
                      <a:pt x="41" y="44"/>
                    </a:lnTo>
                    <a:lnTo>
                      <a:pt x="20" y="38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11" y="51"/>
                    </a:lnTo>
                    <a:lnTo>
                      <a:pt x="15" y="51"/>
                    </a:lnTo>
                    <a:lnTo>
                      <a:pt x="24" y="53"/>
                    </a:lnTo>
                    <a:lnTo>
                      <a:pt x="28" y="53"/>
                    </a:lnTo>
                    <a:lnTo>
                      <a:pt x="33" y="55"/>
                    </a:lnTo>
                    <a:lnTo>
                      <a:pt x="39" y="57"/>
                    </a:lnTo>
                    <a:lnTo>
                      <a:pt x="41" y="59"/>
                    </a:lnTo>
                    <a:lnTo>
                      <a:pt x="43" y="61"/>
                    </a:lnTo>
                    <a:lnTo>
                      <a:pt x="50" y="66"/>
                    </a:lnTo>
                    <a:lnTo>
                      <a:pt x="56" y="70"/>
                    </a:lnTo>
                    <a:lnTo>
                      <a:pt x="60" y="74"/>
                    </a:lnTo>
                    <a:lnTo>
                      <a:pt x="65" y="76"/>
                    </a:lnTo>
                    <a:lnTo>
                      <a:pt x="71" y="76"/>
                    </a:lnTo>
                    <a:lnTo>
                      <a:pt x="75" y="76"/>
                    </a:lnTo>
                    <a:lnTo>
                      <a:pt x="80" y="76"/>
                    </a:lnTo>
                    <a:lnTo>
                      <a:pt x="84" y="76"/>
                    </a:lnTo>
                    <a:lnTo>
                      <a:pt x="88" y="74"/>
                    </a:lnTo>
                    <a:lnTo>
                      <a:pt x="90" y="72"/>
                    </a:lnTo>
                    <a:lnTo>
                      <a:pt x="92" y="70"/>
                    </a:lnTo>
                    <a:lnTo>
                      <a:pt x="92" y="68"/>
                    </a:lnTo>
                    <a:lnTo>
                      <a:pt x="90" y="68"/>
                    </a:lnTo>
                    <a:lnTo>
                      <a:pt x="88" y="66"/>
                    </a:lnTo>
                    <a:lnTo>
                      <a:pt x="88" y="64"/>
                    </a:lnTo>
                    <a:lnTo>
                      <a:pt x="86" y="61"/>
                    </a:lnTo>
                    <a:lnTo>
                      <a:pt x="82" y="53"/>
                    </a:lnTo>
                    <a:lnTo>
                      <a:pt x="82" y="49"/>
                    </a:lnTo>
                    <a:lnTo>
                      <a:pt x="80" y="46"/>
                    </a:lnTo>
                    <a:lnTo>
                      <a:pt x="80" y="44"/>
                    </a:lnTo>
                    <a:lnTo>
                      <a:pt x="80" y="42"/>
                    </a:lnTo>
                    <a:lnTo>
                      <a:pt x="82" y="40"/>
                    </a:lnTo>
                    <a:lnTo>
                      <a:pt x="82" y="38"/>
                    </a:lnTo>
                    <a:lnTo>
                      <a:pt x="86" y="36"/>
                    </a:lnTo>
                    <a:lnTo>
                      <a:pt x="92" y="29"/>
                    </a:lnTo>
                    <a:lnTo>
                      <a:pt x="94" y="27"/>
                    </a:lnTo>
                    <a:lnTo>
                      <a:pt x="95" y="25"/>
                    </a:lnTo>
                    <a:lnTo>
                      <a:pt x="95" y="23"/>
                    </a:lnTo>
                    <a:lnTo>
                      <a:pt x="95" y="19"/>
                    </a:lnTo>
                    <a:lnTo>
                      <a:pt x="95" y="17"/>
                    </a:lnTo>
                    <a:lnTo>
                      <a:pt x="95" y="14"/>
                    </a:lnTo>
                    <a:lnTo>
                      <a:pt x="94" y="12"/>
                    </a:lnTo>
                    <a:lnTo>
                      <a:pt x="92" y="10"/>
                    </a:lnTo>
                    <a:lnTo>
                      <a:pt x="62" y="4"/>
                    </a:lnTo>
                    <a:lnTo>
                      <a:pt x="41" y="0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5" name="Freeform 649"/>
              <p:cNvSpPr>
                <a:spLocks/>
              </p:cNvSpPr>
              <p:nvPr/>
            </p:nvSpPr>
            <p:spPr bwMode="auto">
              <a:xfrm>
                <a:off x="4293" y="2480"/>
                <a:ext cx="48" cy="37"/>
              </a:xfrm>
              <a:custGeom>
                <a:avLst/>
                <a:gdLst>
                  <a:gd name="T0" fmla="*/ 1 w 95"/>
                  <a:gd name="T1" fmla="*/ 0 h 76"/>
                  <a:gd name="T2" fmla="*/ 2 w 95"/>
                  <a:gd name="T3" fmla="*/ 1 h 76"/>
                  <a:gd name="T4" fmla="*/ 3 w 95"/>
                  <a:gd name="T5" fmla="*/ 1 h 76"/>
                  <a:gd name="T6" fmla="*/ 4 w 95"/>
                  <a:gd name="T7" fmla="*/ 1 h 76"/>
                  <a:gd name="T8" fmla="*/ 4 w 95"/>
                  <a:gd name="T9" fmla="*/ 1 h 76"/>
                  <a:gd name="T10" fmla="*/ 4 w 95"/>
                  <a:gd name="T11" fmla="*/ 1 h 76"/>
                  <a:gd name="T12" fmla="*/ 4 w 95"/>
                  <a:gd name="T13" fmla="*/ 2 h 76"/>
                  <a:gd name="T14" fmla="*/ 4 w 95"/>
                  <a:gd name="T15" fmla="*/ 2 h 76"/>
                  <a:gd name="T16" fmla="*/ 4 w 95"/>
                  <a:gd name="T17" fmla="*/ 2 h 76"/>
                  <a:gd name="T18" fmla="*/ 3 w 95"/>
                  <a:gd name="T19" fmla="*/ 2 h 76"/>
                  <a:gd name="T20" fmla="*/ 2 w 95"/>
                  <a:gd name="T21" fmla="*/ 2 h 76"/>
                  <a:gd name="T22" fmla="*/ 0 w 95"/>
                  <a:gd name="T23" fmla="*/ 2 h 76"/>
                  <a:gd name="T24" fmla="*/ 1 w 95"/>
                  <a:gd name="T25" fmla="*/ 3 h 76"/>
                  <a:gd name="T26" fmla="*/ 2 w 95"/>
                  <a:gd name="T27" fmla="*/ 3 h 76"/>
                  <a:gd name="T28" fmla="*/ 3 w 95"/>
                  <a:gd name="T29" fmla="*/ 3 h 76"/>
                  <a:gd name="T30" fmla="*/ 3 w 95"/>
                  <a:gd name="T31" fmla="*/ 3 h 76"/>
                  <a:gd name="T32" fmla="*/ 4 w 95"/>
                  <a:gd name="T33" fmla="*/ 4 h 76"/>
                  <a:gd name="T34" fmla="*/ 5 w 95"/>
                  <a:gd name="T35" fmla="*/ 4 h 76"/>
                  <a:gd name="T36" fmla="*/ 5 w 95"/>
                  <a:gd name="T37" fmla="*/ 4 h 76"/>
                  <a:gd name="T38" fmla="*/ 6 w 95"/>
                  <a:gd name="T39" fmla="*/ 4 h 76"/>
                  <a:gd name="T40" fmla="*/ 6 w 95"/>
                  <a:gd name="T41" fmla="*/ 4 h 76"/>
                  <a:gd name="T42" fmla="*/ 6 w 95"/>
                  <a:gd name="T43" fmla="*/ 4 h 76"/>
                  <a:gd name="T44" fmla="*/ 6 w 95"/>
                  <a:gd name="T45" fmla="*/ 4 h 76"/>
                  <a:gd name="T46" fmla="*/ 6 w 95"/>
                  <a:gd name="T47" fmla="*/ 4 h 76"/>
                  <a:gd name="T48" fmla="*/ 6 w 95"/>
                  <a:gd name="T49" fmla="*/ 3 h 76"/>
                  <a:gd name="T50" fmla="*/ 6 w 95"/>
                  <a:gd name="T51" fmla="*/ 3 h 76"/>
                  <a:gd name="T52" fmla="*/ 5 w 95"/>
                  <a:gd name="T53" fmla="*/ 2 h 76"/>
                  <a:gd name="T54" fmla="*/ 6 w 95"/>
                  <a:gd name="T55" fmla="*/ 2 h 76"/>
                  <a:gd name="T56" fmla="*/ 6 w 95"/>
                  <a:gd name="T57" fmla="*/ 2 h 76"/>
                  <a:gd name="T58" fmla="*/ 6 w 95"/>
                  <a:gd name="T59" fmla="*/ 1 h 76"/>
                  <a:gd name="T60" fmla="*/ 6 w 95"/>
                  <a:gd name="T61" fmla="*/ 1 h 76"/>
                  <a:gd name="T62" fmla="*/ 6 w 95"/>
                  <a:gd name="T63" fmla="*/ 1 h 76"/>
                  <a:gd name="T64" fmla="*/ 6 w 95"/>
                  <a:gd name="T65" fmla="*/ 0 h 76"/>
                  <a:gd name="T66" fmla="*/ 4 w 95"/>
                  <a:gd name="T67" fmla="*/ 0 h 76"/>
                  <a:gd name="T68" fmla="*/ 2 w 95"/>
                  <a:gd name="T69" fmla="*/ 0 h 7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5"/>
                  <a:gd name="T106" fmla="*/ 0 h 76"/>
                  <a:gd name="T107" fmla="*/ 95 w 95"/>
                  <a:gd name="T108" fmla="*/ 76 h 7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5" h="76">
                    <a:moveTo>
                      <a:pt x="24" y="4"/>
                    </a:moveTo>
                    <a:lnTo>
                      <a:pt x="16" y="14"/>
                    </a:lnTo>
                    <a:lnTo>
                      <a:pt x="28" y="19"/>
                    </a:lnTo>
                    <a:lnTo>
                      <a:pt x="32" y="17"/>
                    </a:lnTo>
                    <a:lnTo>
                      <a:pt x="39" y="17"/>
                    </a:lnTo>
                    <a:lnTo>
                      <a:pt x="45" y="19"/>
                    </a:lnTo>
                    <a:lnTo>
                      <a:pt x="50" y="21"/>
                    </a:lnTo>
                    <a:lnTo>
                      <a:pt x="52" y="21"/>
                    </a:lnTo>
                    <a:lnTo>
                      <a:pt x="54" y="23"/>
                    </a:lnTo>
                    <a:lnTo>
                      <a:pt x="56" y="25"/>
                    </a:lnTo>
                    <a:lnTo>
                      <a:pt x="56" y="27"/>
                    </a:lnTo>
                    <a:lnTo>
                      <a:pt x="56" y="30"/>
                    </a:lnTo>
                    <a:lnTo>
                      <a:pt x="56" y="36"/>
                    </a:lnTo>
                    <a:lnTo>
                      <a:pt x="56" y="38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0" y="44"/>
                    </a:lnTo>
                    <a:lnTo>
                      <a:pt x="48" y="44"/>
                    </a:lnTo>
                    <a:lnTo>
                      <a:pt x="45" y="44"/>
                    </a:lnTo>
                    <a:lnTo>
                      <a:pt x="41" y="44"/>
                    </a:lnTo>
                    <a:lnTo>
                      <a:pt x="20" y="38"/>
                    </a:lnTo>
                    <a:lnTo>
                      <a:pt x="7" y="38"/>
                    </a:lnTo>
                    <a:lnTo>
                      <a:pt x="0" y="47"/>
                    </a:lnTo>
                    <a:lnTo>
                      <a:pt x="11" y="51"/>
                    </a:lnTo>
                    <a:lnTo>
                      <a:pt x="15" y="51"/>
                    </a:lnTo>
                    <a:lnTo>
                      <a:pt x="24" y="53"/>
                    </a:lnTo>
                    <a:lnTo>
                      <a:pt x="28" y="53"/>
                    </a:lnTo>
                    <a:lnTo>
                      <a:pt x="33" y="55"/>
                    </a:lnTo>
                    <a:lnTo>
                      <a:pt x="39" y="57"/>
                    </a:lnTo>
                    <a:lnTo>
                      <a:pt x="41" y="59"/>
                    </a:lnTo>
                    <a:lnTo>
                      <a:pt x="43" y="61"/>
                    </a:lnTo>
                    <a:lnTo>
                      <a:pt x="50" y="66"/>
                    </a:lnTo>
                    <a:lnTo>
                      <a:pt x="56" y="70"/>
                    </a:lnTo>
                    <a:lnTo>
                      <a:pt x="60" y="74"/>
                    </a:lnTo>
                    <a:lnTo>
                      <a:pt x="65" y="76"/>
                    </a:lnTo>
                    <a:lnTo>
                      <a:pt x="71" y="76"/>
                    </a:lnTo>
                    <a:lnTo>
                      <a:pt x="75" y="76"/>
                    </a:lnTo>
                    <a:lnTo>
                      <a:pt x="80" y="76"/>
                    </a:lnTo>
                    <a:lnTo>
                      <a:pt x="84" y="76"/>
                    </a:lnTo>
                    <a:lnTo>
                      <a:pt x="88" y="74"/>
                    </a:lnTo>
                    <a:lnTo>
                      <a:pt x="90" y="72"/>
                    </a:lnTo>
                    <a:lnTo>
                      <a:pt x="92" y="70"/>
                    </a:lnTo>
                    <a:lnTo>
                      <a:pt x="92" y="68"/>
                    </a:lnTo>
                    <a:lnTo>
                      <a:pt x="90" y="68"/>
                    </a:lnTo>
                    <a:lnTo>
                      <a:pt x="88" y="66"/>
                    </a:lnTo>
                    <a:lnTo>
                      <a:pt x="88" y="64"/>
                    </a:lnTo>
                    <a:lnTo>
                      <a:pt x="86" y="61"/>
                    </a:lnTo>
                    <a:lnTo>
                      <a:pt x="82" y="53"/>
                    </a:lnTo>
                    <a:lnTo>
                      <a:pt x="82" y="49"/>
                    </a:lnTo>
                    <a:lnTo>
                      <a:pt x="80" y="46"/>
                    </a:lnTo>
                    <a:lnTo>
                      <a:pt x="80" y="44"/>
                    </a:lnTo>
                    <a:lnTo>
                      <a:pt x="80" y="42"/>
                    </a:lnTo>
                    <a:lnTo>
                      <a:pt x="82" y="40"/>
                    </a:lnTo>
                    <a:lnTo>
                      <a:pt x="82" y="38"/>
                    </a:lnTo>
                    <a:lnTo>
                      <a:pt x="86" y="36"/>
                    </a:lnTo>
                    <a:lnTo>
                      <a:pt x="92" y="29"/>
                    </a:lnTo>
                    <a:lnTo>
                      <a:pt x="94" y="27"/>
                    </a:lnTo>
                    <a:lnTo>
                      <a:pt x="95" y="25"/>
                    </a:lnTo>
                    <a:lnTo>
                      <a:pt x="95" y="23"/>
                    </a:lnTo>
                    <a:lnTo>
                      <a:pt x="95" y="19"/>
                    </a:lnTo>
                    <a:lnTo>
                      <a:pt x="95" y="17"/>
                    </a:lnTo>
                    <a:lnTo>
                      <a:pt x="95" y="14"/>
                    </a:lnTo>
                    <a:lnTo>
                      <a:pt x="94" y="12"/>
                    </a:lnTo>
                    <a:lnTo>
                      <a:pt x="92" y="10"/>
                    </a:lnTo>
                    <a:lnTo>
                      <a:pt x="62" y="4"/>
                    </a:lnTo>
                    <a:lnTo>
                      <a:pt x="41" y="0"/>
                    </a:lnTo>
                    <a:lnTo>
                      <a:pt x="24" y="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45" name="Freeform 650"/>
            <p:cNvSpPr>
              <a:spLocks/>
            </p:cNvSpPr>
            <p:nvPr/>
          </p:nvSpPr>
          <p:spPr bwMode="auto">
            <a:xfrm>
              <a:off x="4590" y="2659"/>
              <a:ext cx="29" cy="9"/>
            </a:xfrm>
            <a:custGeom>
              <a:avLst/>
              <a:gdLst>
                <a:gd name="T0" fmla="*/ 2 w 55"/>
                <a:gd name="T1" fmla="*/ 0 h 23"/>
                <a:gd name="T2" fmla="*/ 1 w 55"/>
                <a:gd name="T3" fmla="*/ 0 h 23"/>
                <a:gd name="T4" fmla="*/ 1 w 55"/>
                <a:gd name="T5" fmla="*/ 0 h 23"/>
                <a:gd name="T6" fmla="*/ 1 w 55"/>
                <a:gd name="T7" fmla="*/ 0 h 23"/>
                <a:gd name="T8" fmla="*/ 1 w 55"/>
                <a:gd name="T9" fmla="*/ 0 h 23"/>
                <a:gd name="T10" fmla="*/ 1 w 55"/>
                <a:gd name="T11" fmla="*/ 0 h 23"/>
                <a:gd name="T12" fmla="*/ 0 w 55"/>
                <a:gd name="T13" fmla="*/ 0 h 23"/>
                <a:gd name="T14" fmla="*/ 0 w 55"/>
                <a:gd name="T15" fmla="*/ 0 h 23"/>
                <a:gd name="T16" fmla="*/ 1 w 55"/>
                <a:gd name="T17" fmla="*/ 0 h 23"/>
                <a:gd name="T18" fmla="*/ 1 w 55"/>
                <a:gd name="T19" fmla="*/ 0 h 23"/>
                <a:gd name="T20" fmla="*/ 1 w 55"/>
                <a:gd name="T21" fmla="*/ 0 h 23"/>
                <a:gd name="T22" fmla="*/ 1 w 55"/>
                <a:gd name="T23" fmla="*/ 0 h 23"/>
                <a:gd name="T24" fmla="*/ 3 w 55"/>
                <a:gd name="T25" fmla="*/ 0 h 23"/>
                <a:gd name="T26" fmla="*/ 3 w 55"/>
                <a:gd name="T27" fmla="*/ 0 h 23"/>
                <a:gd name="T28" fmla="*/ 4 w 55"/>
                <a:gd name="T29" fmla="*/ 0 h 23"/>
                <a:gd name="T30" fmla="*/ 4 w 55"/>
                <a:gd name="T31" fmla="*/ 1 h 23"/>
                <a:gd name="T32" fmla="*/ 4 w 55"/>
                <a:gd name="T33" fmla="*/ 1 h 23"/>
                <a:gd name="T34" fmla="*/ 4 w 55"/>
                <a:gd name="T35" fmla="*/ 0 h 23"/>
                <a:gd name="T36" fmla="*/ 4 w 55"/>
                <a:gd name="T37" fmla="*/ 0 h 23"/>
                <a:gd name="T38" fmla="*/ 4 w 55"/>
                <a:gd name="T39" fmla="*/ 0 h 23"/>
                <a:gd name="T40" fmla="*/ 4 w 55"/>
                <a:gd name="T41" fmla="*/ 0 h 23"/>
                <a:gd name="T42" fmla="*/ 4 w 55"/>
                <a:gd name="T43" fmla="*/ 0 h 23"/>
                <a:gd name="T44" fmla="*/ 4 w 55"/>
                <a:gd name="T45" fmla="*/ 0 h 23"/>
                <a:gd name="T46" fmla="*/ 4 w 55"/>
                <a:gd name="T47" fmla="*/ 0 h 23"/>
                <a:gd name="T48" fmla="*/ 4 w 55"/>
                <a:gd name="T49" fmla="*/ 0 h 23"/>
                <a:gd name="T50" fmla="*/ 2 w 55"/>
                <a:gd name="T51" fmla="*/ 0 h 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5"/>
                <a:gd name="T79" fmla="*/ 0 h 23"/>
                <a:gd name="T80" fmla="*/ 55 w 55"/>
                <a:gd name="T81" fmla="*/ 23 h 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5" h="23">
                  <a:moveTo>
                    <a:pt x="24" y="0"/>
                  </a:moveTo>
                  <a:lnTo>
                    <a:pt x="9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7" y="17"/>
                  </a:lnTo>
                  <a:lnTo>
                    <a:pt x="11" y="19"/>
                  </a:lnTo>
                  <a:lnTo>
                    <a:pt x="39" y="19"/>
                  </a:lnTo>
                  <a:lnTo>
                    <a:pt x="41" y="21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3"/>
                  </a:lnTo>
                  <a:lnTo>
                    <a:pt x="53" y="21"/>
                  </a:lnTo>
                  <a:lnTo>
                    <a:pt x="55" y="19"/>
                  </a:lnTo>
                  <a:lnTo>
                    <a:pt x="55" y="15"/>
                  </a:lnTo>
                  <a:lnTo>
                    <a:pt x="53" y="14"/>
                  </a:lnTo>
                  <a:lnTo>
                    <a:pt x="51" y="12"/>
                  </a:lnTo>
                  <a:lnTo>
                    <a:pt x="47" y="6"/>
                  </a:lnTo>
                  <a:lnTo>
                    <a:pt x="45" y="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80" name="Group 651"/>
            <p:cNvGrpSpPr>
              <a:grpSpLocks/>
            </p:cNvGrpSpPr>
            <p:nvPr/>
          </p:nvGrpSpPr>
          <p:grpSpPr bwMode="auto">
            <a:xfrm>
              <a:off x="4590" y="2659"/>
              <a:ext cx="29" cy="9"/>
              <a:chOff x="4242" y="2503"/>
              <a:chExt cx="28" cy="11"/>
            </a:xfrm>
          </p:grpSpPr>
          <p:sp>
            <p:nvSpPr>
              <p:cNvPr id="21072" name="Freeform 652"/>
              <p:cNvSpPr>
                <a:spLocks/>
              </p:cNvSpPr>
              <p:nvPr/>
            </p:nvSpPr>
            <p:spPr bwMode="auto">
              <a:xfrm>
                <a:off x="4242" y="2503"/>
                <a:ext cx="28" cy="11"/>
              </a:xfrm>
              <a:custGeom>
                <a:avLst/>
                <a:gdLst>
                  <a:gd name="T0" fmla="*/ 2 w 55"/>
                  <a:gd name="T1" fmla="*/ 0 h 23"/>
                  <a:gd name="T2" fmla="*/ 1 w 55"/>
                  <a:gd name="T3" fmla="*/ 0 h 23"/>
                  <a:gd name="T4" fmla="*/ 1 w 55"/>
                  <a:gd name="T5" fmla="*/ 0 h 23"/>
                  <a:gd name="T6" fmla="*/ 1 w 55"/>
                  <a:gd name="T7" fmla="*/ 0 h 23"/>
                  <a:gd name="T8" fmla="*/ 1 w 55"/>
                  <a:gd name="T9" fmla="*/ 0 h 23"/>
                  <a:gd name="T10" fmla="*/ 1 w 55"/>
                  <a:gd name="T11" fmla="*/ 0 h 23"/>
                  <a:gd name="T12" fmla="*/ 0 w 55"/>
                  <a:gd name="T13" fmla="*/ 0 h 23"/>
                  <a:gd name="T14" fmla="*/ 0 w 55"/>
                  <a:gd name="T15" fmla="*/ 0 h 23"/>
                  <a:gd name="T16" fmla="*/ 1 w 55"/>
                  <a:gd name="T17" fmla="*/ 0 h 23"/>
                  <a:gd name="T18" fmla="*/ 1 w 55"/>
                  <a:gd name="T19" fmla="*/ 0 h 23"/>
                  <a:gd name="T20" fmla="*/ 1 w 55"/>
                  <a:gd name="T21" fmla="*/ 1 h 23"/>
                  <a:gd name="T22" fmla="*/ 1 w 55"/>
                  <a:gd name="T23" fmla="*/ 1 h 23"/>
                  <a:gd name="T24" fmla="*/ 3 w 55"/>
                  <a:gd name="T25" fmla="*/ 1 h 23"/>
                  <a:gd name="T26" fmla="*/ 3 w 55"/>
                  <a:gd name="T27" fmla="*/ 1 h 23"/>
                  <a:gd name="T28" fmla="*/ 3 w 55"/>
                  <a:gd name="T29" fmla="*/ 1 h 23"/>
                  <a:gd name="T30" fmla="*/ 3 w 55"/>
                  <a:gd name="T31" fmla="*/ 1 h 23"/>
                  <a:gd name="T32" fmla="*/ 4 w 55"/>
                  <a:gd name="T33" fmla="*/ 1 h 23"/>
                  <a:gd name="T34" fmla="*/ 4 w 55"/>
                  <a:gd name="T35" fmla="*/ 1 h 23"/>
                  <a:gd name="T36" fmla="*/ 4 w 55"/>
                  <a:gd name="T37" fmla="*/ 1 h 23"/>
                  <a:gd name="T38" fmla="*/ 4 w 55"/>
                  <a:gd name="T39" fmla="*/ 1 h 23"/>
                  <a:gd name="T40" fmla="*/ 4 w 55"/>
                  <a:gd name="T41" fmla="*/ 0 h 23"/>
                  <a:gd name="T42" fmla="*/ 4 w 55"/>
                  <a:gd name="T43" fmla="*/ 0 h 23"/>
                  <a:gd name="T44" fmla="*/ 4 w 55"/>
                  <a:gd name="T45" fmla="*/ 0 h 23"/>
                  <a:gd name="T46" fmla="*/ 3 w 55"/>
                  <a:gd name="T47" fmla="*/ 0 h 23"/>
                  <a:gd name="T48" fmla="*/ 3 w 55"/>
                  <a:gd name="T49" fmla="*/ 0 h 23"/>
                  <a:gd name="T50" fmla="*/ 2 w 55"/>
                  <a:gd name="T51" fmla="*/ 0 h 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23"/>
                  <a:gd name="T80" fmla="*/ 55 w 55"/>
                  <a:gd name="T81" fmla="*/ 23 h 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23">
                    <a:moveTo>
                      <a:pt x="24" y="0"/>
                    </a:moveTo>
                    <a:lnTo>
                      <a:pt x="9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1" y="19"/>
                    </a:lnTo>
                    <a:lnTo>
                      <a:pt x="39" y="19"/>
                    </a:lnTo>
                    <a:lnTo>
                      <a:pt x="41" y="21"/>
                    </a:lnTo>
                    <a:lnTo>
                      <a:pt x="45" y="21"/>
                    </a:lnTo>
                    <a:lnTo>
                      <a:pt x="47" y="23"/>
                    </a:lnTo>
                    <a:lnTo>
                      <a:pt x="49" y="23"/>
                    </a:lnTo>
                    <a:lnTo>
                      <a:pt x="53" y="21"/>
                    </a:lnTo>
                    <a:lnTo>
                      <a:pt x="55" y="19"/>
                    </a:lnTo>
                    <a:lnTo>
                      <a:pt x="55" y="15"/>
                    </a:lnTo>
                    <a:lnTo>
                      <a:pt x="53" y="14"/>
                    </a:lnTo>
                    <a:lnTo>
                      <a:pt x="51" y="12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3" name="Freeform 653"/>
              <p:cNvSpPr>
                <a:spLocks/>
              </p:cNvSpPr>
              <p:nvPr/>
            </p:nvSpPr>
            <p:spPr bwMode="auto">
              <a:xfrm>
                <a:off x="4242" y="2503"/>
                <a:ext cx="28" cy="11"/>
              </a:xfrm>
              <a:custGeom>
                <a:avLst/>
                <a:gdLst>
                  <a:gd name="T0" fmla="*/ 2 w 55"/>
                  <a:gd name="T1" fmla="*/ 0 h 23"/>
                  <a:gd name="T2" fmla="*/ 1 w 55"/>
                  <a:gd name="T3" fmla="*/ 0 h 23"/>
                  <a:gd name="T4" fmla="*/ 1 w 55"/>
                  <a:gd name="T5" fmla="*/ 0 h 23"/>
                  <a:gd name="T6" fmla="*/ 1 w 55"/>
                  <a:gd name="T7" fmla="*/ 0 h 23"/>
                  <a:gd name="T8" fmla="*/ 1 w 55"/>
                  <a:gd name="T9" fmla="*/ 0 h 23"/>
                  <a:gd name="T10" fmla="*/ 1 w 55"/>
                  <a:gd name="T11" fmla="*/ 0 h 23"/>
                  <a:gd name="T12" fmla="*/ 0 w 55"/>
                  <a:gd name="T13" fmla="*/ 0 h 23"/>
                  <a:gd name="T14" fmla="*/ 0 w 55"/>
                  <a:gd name="T15" fmla="*/ 0 h 23"/>
                  <a:gd name="T16" fmla="*/ 1 w 55"/>
                  <a:gd name="T17" fmla="*/ 0 h 23"/>
                  <a:gd name="T18" fmla="*/ 1 w 55"/>
                  <a:gd name="T19" fmla="*/ 0 h 23"/>
                  <a:gd name="T20" fmla="*/ 1 w 55"/>
                  <a:gd name="T21" fmla="*/ 1 h 23"/>
                  <a:gd name="T22" fmla="*/ 1 w 55"/>
                  <a:gd name="T23" fmla="*/ 1 h 23"/>
                  <a:gd name="T24" fmla="*/ 3 w 55"/>
                  <a:gd name="T25" fmla="*/ 1 h 23"/>
                  <a:gd name="T26" fmla="*/ 3 w 55"/>
                  <a:gd name="T27" fmla="*/ 1 h 23"/>
                  <a:gd name="T28" fmla="*/ 3 w 55"/>
                  <a:gd name="T29" fmla="*/ 1 h 23"/>
                  <a:gd name="T30" fmla="*/ 3 w 55"/>
                  <a:gd name="T31" fmla="*/ 1 h 23"/>
                  <a:gd name="T32" fmla="*/ 4 w 55"/>
                  <a:gd name="T33" fmla="*/ 1 h 23"/>
                  <a:gd name="T34" fmla="*/ 4 w 55"/>
                  <a:gd name="T35" fmla="*/ 1 h 23"/>
                  <a:gd name="T36" fmla="*/ 4 w 55"/>
                  <a:gd name="T37" fmla="*/ 1 h 23"/>
                  <a:gd name="T38" fmla="*/ 4 w 55"/>
                  <a:gd name="T39" fmla="*/ 1 h 23"/>
                  <a:gd name="T40" fmla="*/ 4 w 55"/>
                  <a:gd name="T41" fmla="*/ 0 h 23"/>
                  <a:gd name="T42" fmla="*/ 4 w 55"/>
                  <a:gd name="T43" fmla="*/ 0 h 23"/>
                  <a:gd name="T44" fmla="*/ 4 w 55"/>
                  <a:gd name="T45" fmla="*/ 0 h 23"/>
                  <a:gd name="T46" fmla="*/ 3 w 55"/>
                  <a:gd name="T47" fmla="*/ 0 h 23"/>
                  <a:gd name="T48" fmla="*/ 3 w 55"/>
                  <a:gd name="T49" fmla="*/ 0 h 23"/>
                  <a:gd name="T50" fmla="*/ 2 w 55"/>
                  <a:gd name="T51" fmla="*/ 0 h 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23"/>
                  <a:gd name="T80" fmla="*/ 55 w 55"/>
                  <a:gd name="T81" fmla="*/ 23 h 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23">
                    <a:moveTo>
                      <a:pt x="24" y="0"/>
                    </a:moveTo>
                    <a:lnTo>
                      <a:pt x="9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1" y="19"/>
                    </a:lnTo>
                    <a:lnTo>
                      <a:pt x="39" y="19"/>
                    </a:lnTo>
                    <a:lnTo>
                      <a:pt x="41" y="21"/>
                    </a:lnTo>
                    <a:lnTo>
                      <a:pt x="45" y="21"/>
                    </a:lnTo>
                    <a:lnTo>
                      <a:pt x="47" y="23"/>
                    </a:lnTo>
                    <a:lnTo>
                      <a:pt x="49" y="23"/>
                    </a:lnTo>
                    <a:lnTo>
                      <a:pt x="53" y="21"/>
                    </a:lnTo>
                    <a:lnTo>
                      <a:pt x="55" y="19"/>
                    </a:lnTo>
                    <a:lnTo>
                      <a:pt x="55" y="15"/>
                    </a:lnTo>
                    <a:lnTo>
                      <a:pt x="53" y="14"/>
                    </a:lnTo>
                    <a:lnTo>
                      <a:pt x="51" y="12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47" name="Freeform 654"/>
            <p:cNvSpPr>
              <a:spLocks/>
            </p:cNvSpPr>
            <p:nvPr/>
          </p:nvSpPr>
          <p:spPr bwMode="auto">
            <a:xfrm>
              <a:off x="4492" y="2602"/>
              <a:ext cx="156" cy="45"/>
            </a:xfrm>
            <a:custGeom>
              <a:avLst/>
              <a:gdLst>
                <a:gd name="T0" fmla="*/ 3 w 303"/>
                <a:gd name="T1" fmla="*/ 0 h 113"/>
                <a:gd name="T2" fmla="*/ 1 w 303"/>
                <a:gd name="T3" fmla="*/ 0 h 113"/>
                <a:gd name="T4" fmla="*/ 1 w 303"/>
                <a:gd name="T5" fmla="*/ 0 h 113"/>
                <a:gd name="T6" fmla="*/ 1 w 303"/>
                <a:gd name="T7" fmla="*/ 1 h 113"/>
                <a:gd name="T8" fmla="*/ 0 w 303"/>
                <a:gd name="T9" fmla="*/ 1 h 113"/>
                <a:gd name="T10" fmla="*/ 1 w 303"/>
                <a:gd name="T11" fmla="*/ 1 h 113"/>
                <a:gd name="T12" fmla="*/ 1 w 303"/>
                <a:gd name="T13" fmla="*/ 1 h 113"/>
                <a:gd name="T14" fmla="*/ 2 w 303"/>
                <a:gd name="T15" fmla="*/ 1 h 113"/>
                <a:gd name="T16" fmla="*/ 3 w 303"/>
                <a:gd name="T17" fmla="*/ 1 h 113"/>
                <a:gd name="T18" fmla="*/ 4 w 303"/>
                <a:gd name="T19" fmla="*/ 1 h 113"/>
                <a:gd name="T20" fmla="*/ 5 w 303"/>
                <a:gd name="T21" fmla="*/ 1 h 113"/>
                <a:gd name="T22" fmla="*/ 5 w 303"/>
                <a:gd name="T23" fmla="*/ 1 h 113"/>
                <a:gd name="T24" fmla="*/ 6 w 303"/>
                <a:gd name="T25" fmla="*/ 1 h 113"/>
                <a:gd name="T26" fmla="*/ 7 w 303"/>
                <a:gd name="T27" fmla="*/ 1 h 113"/>
                <a:gd name="T28" fmla="*/ 8 w 303"/>
                <a:gd name="T29" fmla="*/ 1 h 113"/>
                <a:gd name="T30" fmla="*/ 10 w 303"/>
                <a:gd name="T31" fmla="*/ 2 h 113"/>
                <a:gd name="T32" fmla="*/ 11 w 303"/>
                <a:gd name="T33" fmla="*/ 2 h 113"/>
                <a:gd name="T34" fmla="*/ 12 w 303"/>
                <a:gd name="T35" fmla="*/ 2 h 113"/>
                <a:gd name="T36" fmla="*/ 13 w 303"/>
                <a:gd name="T37" fmla="*/ 2 h 113"/>
                <a:gd name="T38" fmla="*/ 13 w 303"/>
                <a:gd name="T39" fmla="*/ 2 h 113"/>
                <a:gd name="T40" fmla="*/ 15 w 303"/>
                <a:gd name="T41" fmla="*/ 2 h 113"/>
                <a:gd name="T42" fmla="*/ 14 w 303"/>
                <a:gd name="T43" fmla="*/ 3 h 113"/>
                <a:gd name="T44" fmla="*/ 16 w 303"/>
                <a:gd name="T45" fmla="*/ 3 h 113"/>
                <a:gd name="T46" fmla="*/ 18 w 303"/>
                <a:gd name="T47" fmla="*/ 3 h 113"/>
                <a:gd name="T48" fmla="*/ 19 w 303"/>
                <a:gd name="T49" fmla="*/ 3 h 113"/>
                <a:gd name="T50" fmla="*/ 19 w 303"/>
                <a:gd name="T51" fmla="*/ 3 h 113"/>
                <a:gd name="T52" fmla="*/ 21 w 303"/>
                <a:gd name="T53" fmla="*/ 3 h 113"/>
                <a:gd name="T54" fmla="*/ 21 w 303"/>
                <a:gd name="T55" fmla="*/ 2 h 113"/>
                <a:gd name="T56" fmla="*/ 21 w 303"/>
                <a:gd name="T57" fmla="*/ 2 h 113"/>
                <a:gd name="T58" fmla="*/ 21 w 303"/>
                <a:gd name="T59" fmla="*/ 2 h 113"/>
                <a:gd name="T60" fmla="*/ 18 w 303"/>
                <a:gd name="T61" fmla="*/ 2 h 113"/>
                <a:gd name="T62" fmla="*/ 13 w 303"/>
                <a:gd name="T63" fmla="*/ 1 h 113"/>
                <a:gd name="T64" fmla="*/ 11 w 303"/>
                <a:gd name="T65" fmla="*/ 1 h 113"/>
                <a:gd name="T66" fmla="*/ 10 w 303"/>
                <a:gd name="T67" fmla="*/ 1 h 113"/>
                <a:gd name="T68" fmla="*/ 5 w 303"/>
                <a:gd name="T69" fmla="*/ 0 h 1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3"/>
                <a:gd name="T106" fmla="*/ 0 h 113"/>
                <a:gd name="T107" fmla="*/ 303 w 303"/>
                <a:gd name="T108" fmla="*/ 113 h 1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3" h="113">
                  <a:moveTo>
                    <a:pt x="41" y="4"/>
                  </a:moveTo>
                  <a:lnTo>
                    <a:pt x="34" y="6"/>
                  </a:lnTo>
                  <a:lnTo>
                    <a:pt x="19" y="14"/>
                  </a:lnTo>
                  <a:lnTo>
                    <a:pt x="15" y="16"/>
                  </a:lnTo>
                  <a:lnTo>
                    <a:pt x="11" y="17"/>
                  </a:lnTo>
                  <a:lnTo>
                    <a:pt x="10" y="21"/>
                  </a:lnTo>
                  <a:lnTo>
                    <a:pt x="6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38"/>
                  </a:lnTo>
                  <a:lnTo>
                    <a:pt x="10" y="42"/>
                  </a:lnTo>
                  <a:lnTo>
                    <a:pt x="13" y="44"/>
                  </a:lnTo>
                  <a:lnTo>
                    <a:pt x="17" y="44"/>
                  </a:lnTo>
                  <a:lnTo>
                    <a:pt x="23" y="44"/>
                  </a:lnTo>
                  <a:lnTo>
                    <a:pt x="28" y="44"/>
                  </a:lnTo>
                  <a:lnTo>
                    <a:pt x="38" y="40"/>
                  </a:lnTo>
                  <a:lnTo>
                    <a:pt x="51" y="34"/>
                  </a:lnTo>
                  <a:lnTo>
                    <a:pt x="57" y="34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8" y="32"/>
                  </a:lnTo>
                  <a:lnTo>
                    <a:pt x="70" y="32"/>
                  </a:lnTo>
                  <a:lnTo>
                    <a:pt x="72" y="34"/>
                  </a:lnTo>
                  <a:lnTo>
                    <a:pt x="77" y="36"/>
                  </a:lnTo>
                  <a:lnTo>
                    <a:pt x="90" y="40"/>
                  </a:lnTo>
                  <a:lnTo>
                    <a:pt x="100" y="44"/>
                  </a:lnTo>
                  <a:lnTo>
                    <a:pt x="105" y="46"/>
                  </a:lnTo>
                  <a:lnTo>
                    <a:pt x="111" y="47"/>
                  </a:lnTo>
                  <a:lnTo>
                    <a:pt x="115" y="47"/>
                  </a:lnTo>
                  <a:lnTo>
                    <a:pt x="147" y="64"/>
                  </a:lnTo>
                  <a:lnTo>
                    <a:pt x="149" y="66"/>
                  </a:lnTo>
                  <a:lnTo>
                    <a:pt x="158" y="74"/>
                  </a:lnTo>
                  <a:lnTo>
                    <a:pt x="164" y="76"/>
                  </a:lnTo>
                  <a:lnTo>
                    <a:pt x="171" y="79"/>
                  </a:lnTo>
                  <a:lnTo>
                    <a:pt x="175" y="81"/>
                  </a:lnTo>
                  <a:lnTo>
                    <a:pt x="181" y="81"/>
                  </a:lnTo>
                  <a:lnTo>
                    <a:pt x="184" y="81"/>
                  </a:lnTo>
                  <a:lnTo>
                    <a:pt x="190" y="81"/>
                  </a:lnTo>
                  <a:lnTo>
                    <a:pt x="213" y="83"/>
                  </a:lnTo>
                  <a:lnTo>
                    <a:pt x="211" y="93"/>
                  </a:lnTo>
                  <a:lnTo>
                    <a:pt x="196" y="100"/>
                  </a:lnTo>
                  <a:lnTo>
                    <a:pt x="199" y="110"/>
                  </a:lnTo>
                  <a:lnTo>
                    <a:pt x="209" y="110"/>
                  </a:lnTo>
                  <a:lnTo>
                    <a:pt x="228" y="113"/>
                  </a:lnTo>
                  <a:lnTo>
                    <a:pt x="239" y="113"/>
                  </a:lnTo>
                  <a:lnTo>
                    <a:pt x="250" y="113"/>
                  </a:lnTo>
                  <a:lnTo>
                    <a:pt x="256" y="113"/>
                  </a:lnTo>
                  <a:lnTo>
                    <a:pt x="260" y="111"/>
                  </a:lnTo>
                  <a:lnTo>
                    <a:pt x="263" y="110"/>
                  </a:lnTo>
                  <a:lnTo>
                    <a:pt x="267" y="110"/>
                  </a:lnTo>
                  <a:lnTo>
                    <a:pt x="297" y="108"/>
                  </a:lnTo>
                  <a:lnTo>
                    <a:pt x="299" y="106"/>
                  </a:lnTo>
                  <a:lnTo>
                    <a:pt x="301" y="100"/>
                  </a:lnTo>
                  <a:lnTo>
                    <a:pt x="303" y="98"/>
                  </a:lnTo>
                  <a:lnTo>
                    <a:pt x="303" y="93"/>
                  </a:lnTo>
                  <a:lnTo>
                    <a:pt x="301" y="91"/>
                  </a:lnTo>
                  <a:lnTo>
                    <a:pt x="301" y="89"/>
                  </a:lnTo>
                  <a:lnTo>
                    <a:pt x="299" y="87"/>
                  </a:lnTo>
                  <a:lnTo>
                    <a:pt x="258" y="68"/>
                  </a:lnTo>
                  <a:lnTo>
                    <a:pt x="252" y="63"/>
                  </a:lnTo>
                  <a:lnTo>
                    <a:pt x="188" y="44"/>
                  </a:lnTo>
                  <a:lnTo>
                    <a:pt x="164" y="40"/>
                  </a:lnTo>
                  <a:lnTo>
                    <a:pt x="162" y="38"/>
                  </a:lnTo>
                  <a:lnTo>
                    <a:pt x="154" y="34"/>
                  </a:lnTo>
                  <a:lnTo>
                    <a:pt x="143" y="27"/>
                  </a:lnTo>
                  <a:lnTo>
                    <a:pt x="126" y="14"/>
                  </a:lnTo>
                  <a:lnTo>
                    <a:pt x="70" y="0"/>
                  </a:lnTo>
                  <a:lnTo>
                    <a:pt x="41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8" name="Freeform 655"/>
            <p:cNvSpPr>
              <a:spLocks/>
            </p:cNvSpPr>
            <p:nvPr/>
          </p:nvSpPr>
          <p:spPr bwMode="auto">
            <a:xfrm>
              <a:off x="4492" y="2602"/>
              <a:ext cx="156" cy="45"/>
            </a:xfrm>
            <a:custGeom>
              <a:avLst/>
              <a:gdLst>
                <a:gd name="T0" fmla="*/ 3 w 303"/>
                <a:gd name="T1" fmla="*/ 0 h 113"/>
                <a:gd name="T2" fmla="*/ 1 w 303"/>
                <a:gd name="T3" fmla="*/ 0 h 113"/>
                <a:gd name="T4" fmla="*/ 1 w 303"/>
                <a:gd name="T5" fmla="*/ 0 h 113"/>
                <a:gd name="T6" fmla="*/ 1 w 303"/>
                <a:gd name="T7" fmla="*/ 1 h 113"/>
                <a:gd name="T8" fmla="*/ 0 w 303"/>
                <a:gd name="T9" fmla="*/ 1 h 113"/>
                <a:gd name="T10" fmla="*/ 1 w 303"/>
                <a:gd name="T11" fmla="*/ 1 h 113"/>
                <a:gd name="T12" fmla="*/ 1 w 303"/>
                <a:gd name="T13" fmla="*/ 1 h 113"/>
                <a:gd name="T14" fmla="*/ 2 w 303"/>
                <a:gd name="T15" fmla="*/ 1 h 113"/>
                <a:gd name="T16" fmla="*/ 3 w 303"/>
                <a:gd name="T17" fmla="*/ 1 h 113"/>
                <a:gd name="T18" fmla="*/ 4 w 303"/>
                <a:gd name="T19" fmla="*/ 1 h 113"/>
                <a:gd name="T20" fmla="*/ 5 w 303"/>
                <a:gd name="T21" fmla="*/ 1 h 113"/>
                <a:gd name="T22" fmla="*/ 5 w 303"/>
                <a:gd name="T23" fmla="*/ 1 h 113"/>
                <a:gd name="T24" fmla="*/ 6 w 303"/>
                <a:gd name="T25" fmla="*/ 1 h 113"/>
                <a:gd name="T26" fmla="*/ 7 w 303"/>
                <a:gd name="T27" fmla="*/ 1 h 113"/>
                <a:gd name="T28" fmla="*/ 8 w 303"/>
                <a:gd name="T29" fmla="*/ 1 h 113"/>
                <a:gd name="T30" fmla="*/ 10 w 303"/>
                <a:gd name="T31" fmla="*/ 2 h 113"/>
                <a:gd name="T32" fmla="*/ 11 w 303"/>
                <a:gd name="T33" fmla="*/ 2 h 113"/>
                <a:gd name="T34" fmla="*/ 12 w 303"/>
                <a:gd name="T35" fmla="*/ 2 h 113"/>
                <a:gd name="T36" fmla="*/ 13 w 303"/>
                <a:gd name="T37" fmla="*/ 2 h 113"/>
                <a:gd name="T38" fmla="*/ 13 w 303"/>
                <a:gd name="T39" fmla="*/ 2 h 113"/>
                <a:gd name="T40" fmla="*/ 15 w 303"/>
                <a:gd name="T41" fmla="*/ 2 h 113"/>
                <a:gd name="T42" fmla="*/ 14 w 303"/>
                <a:gd name="T43" fmla="*/ 3 h 113"/>
                <a:gd name="T44" fmla="*/ 16 w 303"/>
                <a:gd name="T45" fmla="*/ 3 h 113"/>
                <a:gd name="T46" fmla="*/ 18 w 303"/>
                <a:gd name="T47" fmla="*/ 3 h 113"/>
                <a:gd name="T48" fmla="*/ 19 w 303"/>
                <a:gd name="T49" fmla="*/ 3 h 113"/>
                <a:gd name="T50" fmla="*/ 19 w 303"/>
                <a:gd name="T51" fmla="*/ 3 h 113"/>
                <a:gd name="T52" fmla="*/ 21 w 303"/>
                <a:gd name="T53" fmla="*/ 3 h 113"/>
                <a:gd name="T54" fmla="*/ 21 w 303"/>
                <a:gd name="T55" fmla="*/ 2 h 113"/>
                <a:gd name="T56" fmla="*/ 21 w 303"/>
                <a:gd name="T57" fmla="*/ 2 h 113"/>
                <a:gd name="T58" fmla="*/ 21 w 303"/>
                <a:gd name="T59" fmla="*/ 2 h 113"/>
                <a:gd name="T60" fmla="*/ 18 w 303"/>
                <a:gd name="T61" fmla="*/ 2 h 113"/>
                <a:gd name="T62" fmla="*/ 13 w 303"/>
                <a:gd name="T63" fmla="*/ 1 h 113"/>
                <a:gd name="T64" fmla="*/ 11 w 303"/>
                <a:gd name="T65" fmla="*/ 1 h 113"/>
                <a:gd name="T66" fmla="*/ 10 w 303"/>
                <a:gd name="T67" fmla="*/ 1 h 113"/>
                <a:gd name="T68" fmla="*/ 5 w 303"/>
                <a:gd name="T69" fmla="*/ 0 h 1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3"/>
                <a:gd name="T106" fmla="*/ 0 h 113"/>
                <a:gd name="T107" fmla="*/ 303 w 303"/>
                <a:gd name="T108" fmla="*/ 113 h 1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3" h="113">
                  <a:moveTo>
                    <a:pt x="41" y="4"/>
                  </a:moveTo>
                  <a:lnTo>
                    <a:pt x="34" y="6"/>
                  </a:lnTo>
                  <a:lnTo>
                    <a:pt x="19" y="14"/>
                  </a:lnTo>
                  <a:lnTo>
                    <a:pt x="15" y="16"/>
                  </a:lnTo>
                  <a:lnTo>
                    <a:pt x="11" y="17"/>
                  </a:lnTo>
                  <a:lnTo>
                    <a:pt x="10" y="21"/>
                  </a:lnTo>
                  <a:lnTo>
                    <a:pt x="6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38"/>
                  </a:lnTo>
                  <a:lnTo>
                    <a:pt x="10" y="42"/>
                  </a:lnTo>
                  <a:lnTo>
                    <a:pt x="13" y="44"/>
                  </a:lnTo>
                  <a:lnTo>
                    <a:pt x="17" y="44"/>
                  </a:lnTo>
                  <a:lnTo>
                    <a:pt x="23" y="44"/>
                  </a:lnTo>
                  <a:lnTo>
                    <a:pt x="28" y="44"/>
                  </a:lnTo>
                  <a:lnTo>
                    <a:pt x="38" y="40"/>
                  </a:lnTo>
                  <a:lnTo>
                    <a:pt x="51" y="34"/>
                  </a:lnTo>
                  <a:lnTo>
                    <a:pt x="57" y="34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8" y="32"/>
                  </a:lnTo>
                  <a:lnTo>
                    <a:pt x="70" y="32"/>
                  </a:lnTo>
                  <a:lnTo>
                    <a:pt x="72" y="34"/>
                  </a:lnTo>
                  <a:lnTo>
                    <a:pt x="77" y="36"/>
                  </a:lnTo>
                  <a:lnTo>
                    <a:pt x="90" y="40"/>
                  </a:lnTo>
                  <a:lnTo>
                    <a:pt x="100" y="44"/>
                  </a:lnTo>
                  <a:lnTo>
                    <a:pt x="105" y="46"/>
                  </a:lnTo>
                  <a:lnTo>
                    <a:pt x="111" y="47"/>
                  </a:lnTo>
                  <a:lnTo>
                    <a:pt x="115" y="47"/>
                  </a:lnTo>
                  <a:lnTo>
                    <a:pt x="147" y="64"/>
                  </a:lnTo>
                  <a:lnTo>
                    <a:pt x="149" y="66"/>
                  </a:lnTo>
                  <a:lnTo>
                    <a:pt x="158" y="74"/>
                  </a:lnTo>
                  <a:lnTo>
                    <a:pt x="164" y="76"/>
                  </a:lnTo>
                  <a:lnTo>
                    <a:pt x="171" y="79"/>
                  </a:lnTo>
                  <a:lnTo>
                    <a:pt x="175" y="81"/>
                  </a:lnTo>
                  <a:lnTo>
                    <a:pt x="181" y="81"/>
                  </a:lnTo>
                  <a:lnTo>
                    <a:pt x="184" y="81"/>
                  </a:lnTo>
                  <a:lnTo>
                    <a:pt x="190" y="81"/>
                  </a:lnTo>
                  <a:lnTo>
                    <a:pt x="213" y="83"/>
                  </a:lnTo>
                  <a:lnTo>
                    <a:pt x="211" y="93"/>
                  </a:lnTo>
                  <a:lnTo>
                    <a:pt x="196" y="100"/>
                  </a:lnTo>
                  <a:lnTo>
                    <a:pt x="199" y="110"/>
                  </a:lnTo>
                  <a:lnTo>
                    <a:pt x="209" y="110"/>
                  </a:lnTo>
                  <a:lnTo>
                    <a:pt x="228" y="113"/>
                  </a:lnTo>
                  <a:lnTo>
                    <a:pt x="239" y="113"/>
                  </a:lnTo>
                  <a:lnTo>
                    <a:pt x="250" y="113"/>
                  </a:lnTo>
                  <a:lnTo>
                    <a:pt x="256" y="113"/>
                  </a:lnTo>
                  <a:lnTo>
                    <a:pt x="260" y="111"/>
                  </a:lnTo>
                  <a:lnTo>
                    <a:pt x="263" y="110"/>
                  </a:lnTo>
                  <a:lnTo>
                    <a:pt x="267" y="110"/>
                  </a:lnTo>
                  <a:lnTo>
                    <a:pt x="297" y="108"/>
                  </a:lnTo>
                  <a:lnTo>
                    <a:pt x="299" y="106"/>
                  </a:lnTo>
                  <a:lnTo>
                    <a:pt x="301" y="100"/>
                  </a:lnTo>
                  <a:lnTo>
                    <a:pt x="303" y="98"/>
                  </a:lnTo>
                  <a:lnTo>
                    <a:pt x="303" y="93"/>
                  </a:lnTo>
                  <a:lnTo>
                    <a:pt x="301" y="91"/>
                  </a:lnTo>
                  <a:lnTo>
                    <a:pt x="301" y="89"/>
                  </a:lnTo>
                  <a:lnTo>
                    <a:pt x="299" y="87"/>
                  </a:lnTo>
                  <a:lnTo>
                    <a:pt x="258" y="68"/>
                  </a:lnTo>
                  <a:lnTo>
                    <a:pt x="252" y="63"/>
                  </a:lnTo>
                  <a:lnTo>
                    <a:pt x="188" y="44"/>
                  </a:lnTo>
                  <a:lnTo>
                    <a:pt x="164" y="40"/>
                  </a:lnTo>
                  <a:lnTo>
                    <a:pt x="162" y="38"/>
                  </a:lnTo>
                  <a:lnTo>
                    <a:pt x="154" y="34"/>
                  </a:lnTo>
                  <a:lnTo>
                    <a:pt x="143" y="27"/>
                  </a:lnTo>
                  <a:lnTo>
                    <a:pt x="126" y="14"/>
                  </a:lnTo>
                  <a:lnTo>
                    <a:pt x="70" y="0"/>
                  </a:lnTo>
                  <a:lnTo>
                    <a:pt x="41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9" name="Freeform 656"/>
            <p:cNvSpPr>
              <a:spLocks/>
            </p:cNvSpPr>
            <p:nvPr/>
          </p:nvSpPr>
          <p:spPr bwMode="auto">
            <a:xfrm>
              <a:off x="4743" y="2658"/>
              <a:ext cx="30" cy="11"/>
            </a:xfrm>
            <a:custGeom>
              <a:avLst/>
              <a:gdLst>
                <a:gd name="T0" fmla="*/ 1 w 59"/>
                <a:gd name="T1" fmla="*/ 0 h 28"/>
                <a:gd name="T2" fmla="*/ 0 w 59"/>
                <a:gd name="T3" fmla="*/ 0 h 28"/>
                <a:gd name="T4" fmla="*/ 0 w 59"/>
                <a:gd name="T5" fmla="*/ 0 h 28"/>
                <a:gd name="T6" fmla="*/ 1 w 59"/>
                <a:gd name="T7" fmla="*/ 1 h 28"/>
                <a:gd name="T8" fmla="*/ 2 w 59"/>
                <a:gd name="T9" fmla="*/ 1 h 28"/>
                <a:gd name="T10" fmla="*/ 3 w 59"/>
                <a:gd name="T11" fmla="*/ 1 h 28"/>
                <a:gd name="T12" fmla="*/ 4 w 59"/>
                <a:gd name="T13" fmla="*/ 0 h 28"/>
                <a:gd name="T14" fmla="*/ 4 w 59"/>
                <a:gd name="T15" fmla="*/ 0 h 28"/>
                <a:gd name="T16" fmla="*/ 3 w 59"/>
                <a:gd name="T17" fmla="*/ 0 h 28"/>
                <a:gd name="T18" fmla="*/ 2 w 59"/>
                <a:gd name="T19" fmla="*/ 0 h 28"/>
                <a:gd name="T20" fmla="*/ 1 w 59"/>
                <a:gd name="T21" fmla="*/ 0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"/>
                <a:gd name="T34" fmla="*/ 0 h 28"/>
                <a:gd name="T35" fmla="*/ 59 w 59"/>
                <a:gd name="T36" fmla="*/ 28 h 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" h="28">
                  <a:moveTo>
                    <a:pt x="8" y="5"/>
                  </a:moveTo>
                  <a:lnTo>
                    <a:pt x="0" y="11"/>
                  </a:lnTo>
                  <a:lnTo>
                    <a:pt x="0" y="20"/>
                  </a:lnTo>
                  <a:lnTo>
                    <a:pt x="12" y="28"/>
                  </a:lnTo>
                  <a:lnTo>
                    <a:pt x="27" y="24"/>
                  </a:lnTo>
                  <a:lnTo>
                    <a:pt x="47" y="24"/>
                  </a:lnTo>
                  <a:lnTo>
                    <a:pt x="51" y="18"/>
                  </a:lnTo>
                  <a:lnTo>
                    <a:pt x="59" y="5"/>
                  </a:lnTo>
                  <a:lnTo>
                    <a:pt x="40" y="0"/>
                  </a:lnTo>
                  <a:lnTo>
                    <a:pt x="21" y="2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0" name="Freeform 657"/>
            <p:cNvSpPr>
              <a:spLocks/>
            </p:cNvSpPr>
            <p:nvPr/>
          </p:nvSpPr>
          <p:spPr bwMode="auto">
            <a:xfrm>
              <a:off x="4743" y="2658"/>
              <a:ext cx="30" cy="11"/>
            </a:xfrm>
            <a:custGeom>
              <a:avLst/>
              <a:gdLst>
                <a:gd name="T0" fmla="*/ 1 w 59"/>
                <a:gd name="T1" fmla="*/ 0 h 28"/>
                <a:gd name="T2" fmla="*/ 0 w 59"/>
                <a:gd name="T3" fmla="*/ 0 h 28"/>
                <a:gd name="T4" fmla="*/ 0 w 59"/>
                <a:gd name="T5" fmla="*/ 0 h 28"/>
                <a:gd name="T6" fmla="*/ 1 w 59"/>
                <a:gd name="T7" fmla="*/ 1 h 28"/>
                <a:gd name="T8" fmla="*/ 2 w 59"/>
                <a:gd name="T9" fmla="*/ 1 h 28"/>
                <a:gd name="T10" fmla="*/ 3 w 59"/>
                <a:gd name="T11" fmla="*/ 1 h 28"/>
                <a:gd name="T12" fmla="*/ 4 w 59"/>
                <a:gd name="T13" fmla="*/ 0 h 28"/>
                <a:gd name="T14" fmla="*/ 4 w 59"/>
                <a:gd name="T15" fmla="*/ 0 h 28"/>
                <a:gd name="T16" fmla="*/ 3 w 59"/>
                <a:gd name="T17" fmla="*/ 0 h 28"/>
                <a:gd name="T18" fmla="*/ 2 w 59"/>
                <a:gd name="T19" fmla="*/ 0 h 28"/>
                <a:gd name="T20" fmla="*/ 1 w 59"/>
                <a:gd name="T21" fmla="*/ 0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9"/>
                <a:gd name="T34" fmla="*/ 0 h 28"/>
                <a:gd name="T35" fmla="*/ 59 w 59"/>
                <a:gd name="T36" fmla="*/ 28 h 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9" h="28">
                  <a:moveTo>
                    <a:pt x="8" y="5"/>
                  </a:moveTo>
                  <a:lnTo>
                    <a:pt x="0" y="11"/>
                  </a:lnTo>
                  <a:lnTo>
                    <a:pt x="0" y="20"/>
                  </a:lnTo>
                  <a:lnTo>
                    <a:pt x="12" y="28"/>
                  </a:lnTo>
                  <a:lnTo>
                    <a:pt x="27" y="24"/>
                  </a:lnTo>
                  <a:lnTo>
                    <a:pt x="47" y="24"/>
                  </a:lnTo>
                  <a:lnTo>
                    <a:pt x="51" y="18"/>
                  </a:lnTo>
                  <a:lnTo>
                    <a:pt x="59" y="5"/>
                  </a:lnTo>
                  <a:lnTo>
                    <a:pt x="40" y="0"/>
                  </a:lnTo>
                  <a:lnTo>
                    <a:pt x="21" y="2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1" name="Freeform 658"/>
            <p:cNvSpPr>
              <a:spLocks/>
            </p:cNvSpPr>
            <p:nvPr/>
          </p:nvSpPr>
          <p:spPr bwMode="auto">
            <a:xfrm>
              <a:off x="5259" y="1890"/>
              <a:ext cx="150" cy="82"/>
            </a:xfrm>
            <a:custGeom>
              <a:avLst/>
              <a:gdLst>
                <a:gd name="T0" fmla="*/ 3 w 292"/>
                <a:gd name="T1" fmla="*/ 2 h 205"/>
                <a:gd name="T2" fmla="*/ 1 w 292"/>
                <a:gd name="T3" fmla="*/ 3 h 205"/>
                <a:gd name="T4" fmla="*/ 1 w 292"/>
                <a:gd name="T5" fmla="*/ 3 h 205"/>
                <a:gd name="T6" fmla="*/ 0 w 292"/>
                <a:gd name="T7" fmla="*/ 3 h 205"/>
                <a:gd name="T8" fmla="*/ 1 w 292"/>
                <a:gd name="T9" fmla="*/ 4 h 205"/>
                <a:gd name="T10" fmla="*/ 3 w 292"/>
                <a:gd name="T11" fmla="*/ 4 h 205"/>
                <a:gd name="T12" fmla="*/ 9 w 292"/>
                <a:gd name="T13" fmla="*/ 5 h 205"/>
                <a:gd name="T14" fmla="*/ 11 w 292"/>
                <a:gd name="T15" fmla="*/ 5 h 205"/>
                <a:gd name="T16" fmla="*/ 11 w 292"/>
                <a:gd name="T17" fmla="*/ 5 h 205"/>
                <a:gd name="T18" fmla="*/ 11 w 292"/>
                <a:gd name="T19" fmla="*/ 5 h 205"/>
                <a:gd name="T20" fmla="*/ 12 w 292"/>
                <a:gd name="T21" fmla="*/ 5 h 205"/>
                <a:gd name="T22" fmla="*/ 14 w 292"/>
                <a:gd name="T23" fmla="*/ 5 h 205"/>
                <a:gd name="T24" fmla="*/ 16 w 292"/>
                <a:gd name="T25" fmla="*/ 4 h 205"/>
                <a:gd name="T26" fmla="*/ 17 w 292"/>
                <a:gd name="T27" fmla="*/ 4 h 205"/>
                <a:gd name="T28" fmla="*/ 19 w 292"/>
                <a:gd name="T29" fmla="*/ 4 h 205"/>
                <a:gd name="T30" fmla="*/ 20 w 292"/>
                <a:gd name="T31" fmla="*/ 3 h 205"/>
                <a:gd name="T32" fmla="*/ 21 w 292"/>
                <a:gd name="T33" fmla="*/ 3 h 205"/>
                <a:gd name="T34" fmla="*/ 21 w 292"/>
                <a:gd name="T35" fmla="*/ 2 h 205"/>
                <a:gd name="T36" fmla="*/ 18 w 292"/>
                <a:gd name="T37" fmla="*/ 2 h 205"/>
                <a:gd name="T38" fmla="*/ 18 w 292"/>
                <a:gd name="T39" fmla="*/ 1 h 205"/>
                <a:gd name="T40" fmla="*/ 17 w 292"/>
                <a:gd name="T41" fmla="*/ 1 h 205"/>
                <a:gd name="T42" fmla="*/ 17 w 292"/>
                <a:gd name="T43" fmla="*/ 1 h 205"/>
                <a:gd name="T44" fmla="*/ 17 w 292"/>
                <a:gd name="T45" fmla="*/ 1 h 205"/>
                <a:gd name="T46" fmla="*/ 16 w 292"/>
                <a:gd name="T47" fmla="*/ 0 h 205"/>
                <a:gd name="T48" fmla="*/ 15 w 292"/>
                <a:gd name="T49" fmla="*/ 1 h 205"/>
                <a:gd name="T50" fmla="*/ 13 w 292"/>
                <a:gd name="T51" fmla="*/ 1 h 205"/>
                <a:gd name="T52" fmla="*/ 13 w 292"/>
                <a:gd name="T53" fmla="*/ 1 h 205"/>
                <a:gd name="T54" fmla="*/ 12 w 292"/>
                <a:gd name="T55" fmla="*/ 1 h 205"/>
                <a:gd name="T56" fmla="*/ 11 w 292"/>
                <a:gd name="T57" fmla="*/ 1 h 205"/>
                <a:gd name="T58" fmla="*/ 11 w 292"/>
                <a:gd name="T59" fmla="*/ 1 h 205"/>
                <a:gd name="T60" fmla="*/ 10 w 292"/>
                <a:gd name="T61" fmla="*/ 1 h 205"/>
                <a:gd name="T62" fmla="*/ 9 w 292"/>
                <a:gd name="T63" fmla="*/ 0 h 205"/>
                <a:gd name="T64" fmla="*/ 8 w 292"/>
                <a:gd name="T65" fmla="*/ 0 h 205"/>
                <a:gd name="T66" fmla="*/ 8 w 292"/>
                <a:gd name="T67" fmla="*/ 0 h 205"/>
                <a:gd name="T68" fmla="*/ 7 w 292"/>
                <a:gd name="T69" fmla="*/ 1 h 205"/>
                <a:gd name="T70" fmla="*/ 7 w 292"/>
                <a:gd name="T71" fmla="*/ 1 h 205"/>
                <a:gd name="T72" fmla="*/ 7 w 292"/>
                <a:gd name="T73" fmla="*/ 1 h 205"/>
                <a:gd name="T74" fmla="*/ 7 w 292"/>
                <a:gd name="T75" fmla="*/ 2 h 205"/>
                <a:gd name="T76" fmla="*/ 6 w 292"/>
                <a:gd name="T77" fmla="*/ 2 h 205"/>
                <a:gd name="T78" fmla="*/ 6 w 292"/>
                <a:gd name="T79" fmla="*/ 2 h 205"/>
                <a:gd name="T80" fmla="*/ 5 w 292"/>
                <a:gd name="T81" fmla="*/ 1 h 205"/>
                <a:gd name="T82" fmla="*/ 4 w 292"/>
                <a:gd name="T83" fmla="*/ 0 h 205"/>
                <a:gd name="T84" fmla="*/ 3 w 292"/>
                <a:gd name="T85" fmla="*/ 0 h 205"/>
                <a:gd name="T86" fmla="*/ 2 w 292"/>
                <a:gd name="T87" fmla="*/ 0 h 205"/>
                <a:gd name="T88" fmla="*/ 2 w 292"/>
                <a:gd name="T89" fmla="*/ 0 h 205"/>
                <a:gd name="T90" fmla="*/ 2 w 292"/>
                <a:gd name="T91" fmla="*/ 0 h 2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2"/>
                <a:gd name="T139" fmla="*/ 0 h 205"/>
                <a:gd name="T140" fmla="*/ 292 w 292"/>
                <a:gd name="T141" fmla="*/ 205 h 20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2" h="205">
                  <a:moveTo>
                    <a:pt x="27" y="8"/>
                  </a:moveTo>
                  <a:lnTo>
                    <a:pt x="0" y="68"/>
                  </a:lnTo>
                  <a:lnTo>
                    <a:pt x="34" y="75"/>
                  </a:lnTo>
                  <a:lnTo>
                    <a:pt x="45" y="100"/>
                  </a:lnTo>
                  <a:lnTo>
                    <a:pt x="12" y="113"/>
                  </a:lnTo>
                  <a:lnTo>
                    <a:pt x="12" y="115"/>
                  </a:lnTo>
                  <a:lnTo>
                    <a:pt x="8" y="115"/>
                  </a:lnTo>
                  <a:lnTo>
                    <a:pt x="6" y="117"/>
                  </a:lnTo>
                  <a:lnTo>
                    <a:pt x="2" y="119"/>
                  </a:lnTo>
                  <a:lnTo>
                    <a:pt x="2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4"/>
                  </a:lnTo>
                  <a:lnTo>
                    <a:pt x="8" y="137"/>
                  </a:lnTo>
                  <a:lnTo>
                    <a:pt x="12" y="143"/>
                  </a:lnTo>
                  <a:lnTo>
                    <a:pt x="42" y="143"/>
                  </a:lnTo>
                  <a:lnTo>
                    <a:pt x="81" y="179"/>
                  </a:lnTo>
                  <a:lnTo>
                    <a:pt x="119" y="205"/>
                  </a:lnTo>
                  <a:lnTo>
                    <a:pt x="124" y="205"/>
                  </a:lnTo>
                  <a:lnTo>
                    <a:pt x="136" y="201"/>
                  </a:lnTo>
                  <a:lnTo>
                    <a:pt x="141" y="199"/>
                  </a:lnTo>
                  <a:lnTo>
                    <a:pt x="149" y="196"/>
                  </a:lnTo>
                  <a:lnTo>
                    <a:pt x="151" y="194"/>
                  </a:lnTo>
                  <a:lnTo>
                    <a:pt x="155" y="192"/>
                  </a:lnTo>
                  <a:lnTo>
                    <a:pt x="156" y="190"/>
                  </a:lnTo>
                  <a:lnTo>
                    <a:pt x="158" y="188"/>
                  </a:lnTo>
                  <a:lnTo>
                    <a:pt x="160" y="186"/>
                  </a:lnTo>
                  <a:lnTo>
                    <a:pt x="162" y="184"/>
                  </a:lnTo>
                  <a:lnTo>
                    <a:pt x="166" y="184"/>
                  </a:lnTo>
                  <a:lnTo>
                    <a:pt x="170" y="182"/>
                  </a:lnTo>
                  <a:lnTo>
                    <a:pt x="177" y="181"/>
                  </a:lnTo>
                  <a:lnTo>
                    <a:pt x="185" y="181"/>
                  </a:lnTo>
                  <a:lnTo>
                    <a:pt x="200" y="184"/>
                  </a:lnTo>
                  <a:lnTo>
                    <a:pt x="205" y="184"/>
                  </a:lnTo>
                  <a:lnTo>
                    <a:pt x="209" y="182"/>
                  </a:lnTo>
                  <a:lnTo>
                    <a:pt x="218" y="179"/>
                  </a:lnTo>
                  <a:lnTo>
                    <a:pt x="226" y="175"/>
                  </a:lnTo>
                  <a:lnTo>
                    <a:pt x="234" y="171"/>
                  </a:lnTo>
                  <a:lnTo>
                    <a:pt x="241" y="166"/>
                  </a:lnTo>
                  <a:lnTo>
                    <a:pt x="249" y="160"/>
                  </a:lnTo>
                  <a:lnTo>
                    <a:pt x="258" y="154"/>
                  </a:lnTo>
                  <a:lnTo>
                    <a:pt x="266" y="147"/>
                  </a:lnTo>
                  <a:lnTo>
                    <a:pt x="273" y="139"/>
                  </a:lnTo>
                  <a:lnTo>
                    <a:pt x="281" y="132"/>
                  </a:lnTo>
                  <a:lnTo>
                    <a:pt x="282" y="126"/>
                  </a:lnTo>
                  <a:lnTo>
                    <a:pt x="284" y="122"/>
                  </a:lnTo>
                  <a:lnTo>
                    <a:pt x="288" y="119"/>
                  </a:lnTo>
                  <a:lnTo>
                    <a:pt x="290" y="113"/>
                  </a:lnTo>
                  <a:lnTo>
                    <a:pt x="290" y="107"/>
                  </a:lnTo>
                  <a:lnTo>
                    <a:pt x="292" y="102"/>
                  </a:lnTo>
                  <a:lnTo>
                    <a:pt x="292" y="98"/>
                  </a:lnTo>
                  <a:lnTo>
                    <a:pt x="292" y="92"/>
                  </a:lnTo>
                  <a:lnTo>
                    <a:pt x="288" y="85"/>
                  </a:lnTo>
                  <a:lnTo>
                    <a:pt x="277" y="68"/>
                  </a:lnTo>
                  <a:lnTo>
                    <a:pt x="271" y="60"/>
                  </a:lnTo>
                  <a:lnTo>
                    <a:pt x="264" y="53"/>
                  </a:lnTo>
                  <a:lnTo>
                    <a:pt x="262" y="51"/>
                  </a:lnTo>
                  <a:lnTo>
                    <a:pt x="258" y="47"/>
                  </a:lnTo>
                  <a:lnTo>
                    <a:pt x="256" y="47"/>
                  </a:lnTo>
                  <a:lnTo>
                    <a:pt x="254" y="47"/>
                  </a:lnTo>
                  <a:lnTo>
                    <a:pt x="254" y="45"/>
                  </a:lnTo>
                  <a:lnTo>
                    <a:pt x="254" y="41"/>
                  </a:lnTo>
                  <a:lnTo>
                    <a:pt x="254" y="38"/>
                  </a:lnTo>
                  <a:lnTo>
                    <a:pt x="254" y="32"/>
                  </a:lnTo>
                  <a:lnTo>
                    <a:pt x="252" y="30"/>
                  </a:lnTo>
                  <a:lnTo>
                    <a:pt x="252" y="28"/>
                  </a:lnTo>
                  <a:lnTo>
                    <a:pt x="249" y="26"/>
                  </a:lnTo>
                  <a:lnTo>
                    <a:pt x="247" y="23"/>
                  </a:lnTo>
                  <a:lnTo>
                    <a:pt x="243" y="21"/>
                  </a:lnTo>
                  <a:lnTo>
                    <a:pt x="239" y="21"/>
                  </a:lnTo>
                  <a:lnTo>
                    <a:pt x="234" y="19"/>
                  </a:lnTo>
                  <a:lnTo>
                    <a:pt x="228" y="19"/>
                  </a:lnTo>
                  <a:lnTo>
                    <a:pt x="222" y="23"/>
                  </a:lnTo>
                  <a:lnTo>
                    <a:pt x="207" y="28"/>
                  </a:lnTo>
                  <a:lnTo>
                    <a:pt x="200" y="32"/>
                  </a:lnTo>
                  <a:lnTo>
                    <a:pt x="192" y="36"/>
                  </a:lnTo>
                  <a:lnTo>
                    <a:pt x="187" y="40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79" y="47"/>
                  </a:lnTo>
                  <a:lnTo>
                    <a:pt x="177" y="47"/>
                  </a:lnTo>
                  <a:lnTo>
                    <a:pt x="175" y="47"/>
                  </a:lnTo>
                  <a:lnTo>
                    <a:pt x="171" y="47"/>
                  </a:lnTo>
                  <a:lnTo>
                    <a:pt x="166" y="45"/>
                  </a:lnTo>
                  <a:lnTo>
                    <a:pt x="162" y="43"/>
                  </a:lnTo>
                  <a:lnTo>
                    <a:pt x="156" y="41"/>
                  </a:lnTo>
                  <a:lnTo>
                    <a:pt x="155" y="38"/>
                  </a:lnTo>
                  <a:lnTo>
                    <a:pt x="153" y="36"/>
                  </a:lnTo>
                  <a:lnTo>
                    <a:pt x="151" y="32"/>
                  </a:lnTo>
                  <a:lnTo>
                    <a:pt x="147" y="28"/>
                  </a:lnTo>
                  <a:lnTo>
                    <a:pt x="141" y="23"/>
                  </a:lnTo>
                  <a:lnTo>
                    <a:pt x="138" y="19"/>
                  </a:lnTo>
                  <a:lnTo>
                    <a:pt x="134" y="17"/>
                  </a:lnTo>
                  <a:lnTo>
                    <a:pt x="132" y="15"/>
                  </a:lnTo>
                  <a:lnTo>
                    <a:pt x="128" y="15"/>
                  </a:lnTo>
                  <a:lnTo>
                    <a:pt x="124" y="15"/>
                  </a:lnTo>
                  <a:lnTo>
                    <a:pt x="121" y="15"/>
                  </a:lnTo>
                  <a:lnTo>
                    <a:pt x="117" y="15"/>
                  </a:lnTo>
                  <a:lnTo>
                    <a:pt x="113" y="17"/>
                  </a:lnTo>
                  <a:lnTo>
                    <a:pt x="109" y="19"/>
                  </a:lnTo>
                  <a:lnTo>
                    <a:pt x="104" y="23"/>
                  </a:lnTo>
                  <a:lnTo>
                    <a:pt x="102" y="25"/>
                  </a:lnTo>
                  <a:lnTo>
                    <a:pt x="100" y="26"/>
                  </a:lnTo>
                  <a:lnTo>
                    <a:pt x="98" y="30"/>
                  </a:lnTo>
                  <a:lnTo>
                    <a:pt x="96" y="32"/>
                  </a:lnTo>
                  <a:lnTo>
                    <a:pt x="96" y="36"/>
                  </a:lnTo>
                  <a:lnTo>
                    <a:pt x="96" y="40"/>
                  </a:lnTo>
                  <a:lnTo>
                    <a:pt x="96" y="49"/>
                  </a:lnTo>
                  <a:lnTo>
                    <a:pt x="96" y="56"/>
                  </a:lnTo>
                  <a:lnTo>
                    <a:pt x="96" y="58"/>
                  </a:lnTo>
                  <a:lnTo>
                    <a:pt x="94" y="60"/>
                  </a:lnTo>
                  <a:lnTo>
                    <a:pt x="92" y="62"/>
                  </a:lnTo>
                  <a:lnTo>
                    <a:pt x="91" y="62"/>
                  </a:lnTo>
                  <a:lnTo>
                    <a:pt x="87" y="60"/>
                  </a:lnTo>
                  <a:lnTo>
                    <a:pt x="83" y="58"/>
                  </a:lnTo>
                  <a:lnTo>
                    <a:pt x="81" y="55"/>
                  </a:lnTo>
                  <a:lnTo>
                    <a:pt x="77" y="51"/>
                  </a:lnTo>
                  <a:lnTo>
                    <a:pt x="76" y="47"/>
                  </a:lnTo>
                  <a:lnTo>
                    <a:pt x="72" y="40"/>
                  </a:lnTo>
                  <a:lnTo>
                    <a:pt x="64" y="30"/>
                  </a:lnTo>
                  <a:lnTo>
                    <a:pt x="59" y="21"/>
                  </a:lnTo>
                  <a:lnTo>
                    <a:pt x="51" y="11"/>
                  </a:lnTo>
                  <a:lnTo>
                    <a:pt x="47" y="8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7" y="6"/>
                  </a:lnTo>
                  <a:lnTo>
                    <a:pt x="27" y="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84" name="Group 659"/>
            <p:cNvGrpSpPr>
              <a:grpSpLocks/>
            </p:cNvGrpSpPr>
            <p:nvPr/>
          </p:nvGrpSpPr>
          <p:grpSpPr bwMode="auto">
            <a:xfrm>
              <a:off x="5259" y="1890"/>
              <a:ext cx="150" cy="82"/>
              <a:chOff x="4888" y="1543"/>
              <a:chExt cx="145" cy="103"/>
            </a:xfrm>
          </p:grpSpPr>
          <p:sp>
            <p:nvSpPr>
              <p:cNvPr id="21070" name="Freeform 660"/>
              <p:cNvSpPr>
                <a:spLocks/>
              </p:cNvSpPr>
              <p:nvPr/>
            </p:nvSpPr>
            <p:spPr bwMode="auto">
              <a:xfrm>
                <a:off x="4888" y="1543"/>
                <a:ext cx="145" cy="103"/>
              </a:xfrm>
              <a:custGeom>
                <a:avLst/>
                <a:gdLst>
                  <a:gd name="T0" fmla="*/ 2 w 292"/>
                  <a:gd name="T1" fmla="*/ 5 h 205"/>
                  <a:gd name="T2" fmla="*/ 0 w 292"/>
                  <a:gd name="T3" fmla="*/ 8 h 205"/>
                  <a:gd name="T4" fmla="*/ 0 w 292"/>
                  <a:gd name="T5" fmla="*/ 8 h 205"/>
                  <a:gd name="T6" fmla="*/ 0 w 292"/>
                  <a:gd name="T7" fmla="*/ 8 h 205"/>
                  <a:gd name="T8" fmla="*/ 0 w 292"/>
                  <a:gd name="T9" fmla="*/ 9 h 205"/>
                  <a:gd name="T10" fmla="*/ 2 w 292"/>
                  <a:gd name="T11" fmla="*/ 9 h 205"/>
                  <a:gd name="T12" fmla="*/ 7 w 292"/>
                  <a:gd name="T13" fmla="*/ 13 h 205"/>
                  <a:gd name="T14" fmla="*/ 9 w 292"/>
                  <a:gd name="T15" fmla="*/ 13 h 205"/>
                  <a:gd name="T16" fmla="*/ 9 w 292"/>
                  <a:gd name="T17" fmla="*/ 12 h 205"/>
                  <a:gd name="T18" fmla="*/ 10 w 292"/>
                  <a:gd name="T19" fmla="*/ 12 h 205"/>
                  <a:gd name="T20" fmla="*/ 11 w 292"/>
                  <a:gd name="T21" fmla="*/ 12 h 205"/>
                  <a:gd name="T22" fmla="*/ 12 w 292"/>
                  <a:gd name="T23" fmla="*/ 12 h 205"/>
                  <a:gd name="T24" fmla="*/ 14 w 292"/>
                  <a:gd name="T25" fmla="*/ 11 h 205"/>
                  <a:gd name="T26" fmla="*/ 15 w 292"/>
                  <a:gd name="T27" fmla="*/ 10 h 205"/>
                  <a:gd name="T28" fmla="*/ 17 w 292"/>
                  <a:gd name="T29" fmla="*/ 9 h 205"/>
                  <a:gd name="T30" fmla="*/ 17 w 292"/>
                  <a:gd name="T31" fmla="*/ 8 h 205"/>
                  <a:gd name="T32" fmla="*/ 18 w 292"/>
                  <a:gd name="T33" fmla="*/ 7 h 205"/>
                  <a:gd name="T34" fmla="*/ 18 w 292"/>
                  <a:gd name="T35" fmla="*/ 6 h 205"/>
                  <a:gd name="T36" fmla="*/ 16 w 292"/>
                  <a:gd name="T37" fmla="*/ 4 h 205"/>
                  <a:gd name="T38" fmla="*/ 16 w 292"/>
                  <a:gd name="T39" fmla="*/ 3 h 205"/>
                  <a:gd name="T40" fmla="*/ 15 w 292"/>
                  <a:gd name="T41" fmla="*/ 3 h 205"/>
                  <a:gd name="T42" fmla="*/ 15 w 292"/>
                  <a:gd name="T43" fmla="*/ 2 h 205"/>
                  <a:gd name="T44" fmla="*/ 15 w 292"/>
                  <a:gd name="T45" fmla="*/ 2 h 205"/>
                  <a:gd name="T46" fmla="*/ 14 w 292"/>
                  <a:gd name="T47" fmla="*/ 2 h 205"/>
                  <a:gd name="T48" fmla="*/ 13 w 292"/>
                  <a:gd name="T49" fmla="*/ 2 h 205"/>
                  <a:gd name="T50" fmla="*/ 11 w 292"/>
                  <a:gd name="T51" fmla="*/ 3 h 205"/>
                  <a:gd name="T52" fmla="*/ 11 w 292"/>
                  <a:gd name="T53" fmla="*/ 3 h 205"/>
                  <a:gd name="T54" fmla="*/ 10 w 292"/>
                  <a:gd name="T55" fmla="*/ 3 h 205"/>
                  <a:gd name="T56" fmla="*/ 10 w 292"/>
                  <a:gd name="T57" fmla="*/ 3 h 205"/>
                  <a:gd name="T58" fmla="*/ 9 w 292"/>
                  <a:gd name="T59" fmla="*/ 3 h 205"/>
                  <a:gd name="T60" fmla="*/ 8 w 292"/>
                  <a:gd name="T61" fmla="*/ 2 h 205"/>
                  <a:gd name="T62" fmla="*/ 8 w 292"/>
                  <a:gd name="T63" fmla="*/ 1 h 205"/>
                  <a:gd name="T64" fmla="*/ 7 w 292"/>
                  <a:gd name="T65" fmla="*/ 1 h 205"/>
                  <a:gd name="T66" fmla="*/ 6 w 292"/>
                  <a:gd name="T67" fmla="*/ 2 h 205"/>
                  <a:gd name="T68" fmla="*/ 6 w 292"/>
                  <a:gd name="T69" fmla="*/ 2 h 205"/>
                  <a:gd name="T70" fmla="*/ 6 w 292"/>
                  <a:gd name="T71" fmla="*/ 3 h 205"/>
                  <a:gd name="T72" fmla="*/ 6 w 292"/>
                  <a:gd name="T73" fmla="*/ 4 h 205"/>
                  <a:gd name="T74" fmla="*/ 5 w 292"/>
                  <a:gd name="T75" fmla="*/ 4 h 205"/>
                  <a:gd name="T76" fmla="*/ 5 w 292"/>
                  <a:gd name="T77" fmla="*/ 4 h 205"/>
                  <a:gd name="T78" fmla="*/ 5 w 292"/>
                  <a:gd name="T79" fmla="*/ 4 h 205"/>
                  <a:gd name="T80" fmla="*/ 4 w 292"/>
                  <a:gd name="T81" fmla="*/ 3 h 205"/>
                  <a:gd name="T82" fmla="*/ 3 w 292"/>
                  <a:gd name="T83" fmla="*/ 1 h 205"/>
                  <a:gd name="T84" fmla="*/ 2 w 292"/>
                  <a:gd name="T85" fmla="*/ 1 h 205"/>
                  <a:gd name="T86" fmla="*/ 2 w 292"/>
                  <a:gd name="T87" fmla="*/ 0 h 205"/>
                  <a:gd name="T88" fmla="*/ 1 w 292"/>
                  <a:gd name="T89" fmla="*/ 1 h 205"/>
                  <a:gd name="T90" fmla="*/ 1 w 292"/>
                  <a:gd name="T91" fmla="*/ 1 h 20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92"/>
                  <a:gd name="T139" fmla="*/ 0 h 205"/>
                  <a:gd name="T140" fmla="*/ 292 w 292"/>
                  <a:gd name="T141" fmla="*/ 205 h 20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92" h="205">
                    <a:moveTo>
                      <a:pt x="27" y="8"/>
                    </a:moveTo>
                    <a:lnTo>
                      <a:pt x="0" y="68"/>
                    </a:lnTo>
                    <a:lnTo>
                      <a:pt x="34" y="75"/>
                    </a:lnTo>
                    <a:lnTo>
                      <a:pt x="45" y="100"/>
                    </a:lnTo>
                    <a:lnTo>
                      <a:pt x="12" y="113"/>
                    </a:lnTo>
                    <a:lnTo>
                      <a:pt x="12" y="115"/>
                    </a:lnTo>
                    <a:lnTo>
                      <a:pt x="8" y="115"/>
                    </a:lnTo>
                    <a:lnTo>
                      <a:pt x="6" y="117"/>
                    </a:lnTo>
                    <a:lnTo>
                      <a:pt x="2" y="119"/>
                    </a:lnTo>
                    <a:lnTo>
                      <a:pt x="2" y="120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4" y="134"/>
                    </a:lnTo>
                    <a:lnTo>
                      <a:pt x="8" y="137"/>
                    </a:lnTo>
                    <a:lnTo>
                      <a:pt x="12" y="143"/>
                    </a:lnTo>
                    <a:lnTo>
                      <a:pt x="42" y="143"/>
                    </a:lnTo>
                    <a:lnTo>
                      <a:pt x="81" y="179"/>
                    </a:lnTo>
                    <a:lnTo>
                      <a:pt x="119" y="205"/>
                    </a:lnTo>
                    <a:lnTo>
                      <a:pt x="124" y="205"/>
                    </a:lnTo>
                    <a:lnTo>
                      <a:pt x="136" y="201"/>
                    </a:lnTo>
                    <a:lnTo>
                      <a:pt x="141" y="199"/>
                    </a:lnTo>
                    <a:lnTo>
                      <a:pt x="149" y="196"/>
                    </a:lnTo>
                    <a:lnTo>
                      <a:pt x="151" y="194"/>
                    </a:lnTo>
                    <a:lnTo>
                      <a:pt x="155" y="192"/>
                    </a:lnTo>
                    <a:lnTo>
                      <a:pt x="156" y="190"/>
                    </a:lnTo>
                    <a:lnTo>
                      <a:pt x="158" y="188"/>
                    </a:lnTo>
                    <a:lnTo>
                      <a:pt x="160" y="186"/>
                    </a:lnTo>
                    <a:lnTo>
                      <a:pt x="162" y="184"/>
                    </a:lnTo>
                    <a:lnTo>
                      <a:pt x="166" y="184"/>
                    </a:lnTo>
                    <a:lnTo>
                      <a:pt x="170" y="182"/>
                    </a:lnTo>
                    <a:lnTo>
                      <a:pt x="177" y="181"/>
                    </a:lnTo>
                    <a:lnTo>
                      <a:pt x="185" y="181"/>
                    </a:lnTo>
                    <a:lnTo>
                      <a:pt x="200" y="184"/>
                    </a:lnTo>
                    <a:lnTo>
                      <a:pt x="205" y="184"/>
                    </a:lnTo>
                    <a:lnTo>
                      <a:pt x="209" y="182"/>
                    </a:lnTo>
                    <a:lnTo>
                      <a:pt x="218" y="179"/>
                    </a:lnTo>
                    <a:lnTo>
                      <a:pt x="226" y="175"/>
                    </a:lnTo>
                    <a:lnTo>
                      <a:pt x="234" y="171"/>
                    </a:lnTo>
                    <a:lnTo>
                      <a:pt x="241" y="166"/>
                    </a:lnTo>
                    <a:lnTo>
                      <a:pt x="249" y="160"/>
                    </a:lnTo>
                    <a:lnTo>
                      <a:pt x="258" y="154"/>
                    </a:lnTo>
                    <a:lnTo>
                      <a:pt x="266" y="147"/>
                    </a:lnTo>
                    <a:lnTo>
                      <a:pt x="273" y="139"/>
                    </a:lnTo>
                    <a:lnTo>
                      <a:pt x="281" y="132"/>
                    </a:lnTo>
                    <a:lnTo>
                      <a:pt x="282" y="126"/>
                    </a:lnTo>
                    <a:lnTo>
                      <a:pt x="284" y="122"/>
                    </a:lnTo>
                    <a:lnTo>
                      <a:pt x="288" y="119"/>
                    </a:lnTo>
                    <a:lnTo>
                      <a:pt x="290" y="113"/>
                    </a:lnTo>
                    <a:lnTo>
                      <a:pt x="290" y="107"/>
                    </a:lnTo>
                    <a:lnTo>
                      <a:pt x="292" y="102"/>
                    </a:lnTo>
                    <a:lnTo>
                      <a:pt x="292" y="98"/>
                    </a:lnTo>
                    <a:lnTo>
                      <a:pt x="292" y="92"/>
                    </a:lnTo>
                    <a:lnTo>
                      <a:pt x="288" y="85"/>
                    </a:lnTo>
                    <a:lnTo>
                      <a:pt x="277" y="68"/>
                    </a:lnTo>
                    <a:lnTo>
                      <a:pt x="271" y="60"/>
                    </a:lnTo>
                    <a:lnTo>
                      <a:pt x="264" y="53"/>
                    </a:lnTo>
                    <a:lnTo>
                      <a:pt x="262" y="51"/>
                    </a:lnTo>
                    <a:lnTo>
                      <a:pt x="258" y="47"/>
                    </a:lnTo>
                    <a:lnTo>
                      <a:pt x="256" y="47"/>
                    </a:lnTo>
                    <a:lnTo>
                      <a:pt x="254" y="47"/>
                    </a:lnTo>
                    <a:lnTo>
                      <a:pt x="254" y="45"/>
                    </a:lnTo>
                    <a:lnTo>
                      <a:pt x="254" y="41"/>
                    </a:lnTo>
                    <a:lnTo>
                      <a:pt x="254" y="38"/>
                    </a:lnTo>
                    <a:lnTo>
                      <a:pt x="254" y="32"/>
                    </a:lnTo>
                    <a:lnTo>
                      <a:pt x="252" y="30"/>
                    </a:lnTo>
                    <a:lnTo>
                      <a:pt x="252" y="28"/>
                    </a:lnTo>
                    <a:lnTo>
                      <a:pt x="249" y="26"/>
                    </a:lnTo>
                    <a:lnTo>
                      <a:pt x="247" y="23"/>
                    </a:lnTo>
                    <a:lnTo>
                      <a:pt x="243" y="21"/>
                    </a:lnTo>
                    <a:lnTo>
                      <a:pt x="239" y="21"/>
                    </a:lnTo>
                    <a:lnTo>
                      <a:pt x="234" y="19"/>
                    </a:lnTo>
                    <a:lnTo>
                      <a:pt x="228" y="19"/>
                    </a:lnTo>
                    <a:lnTo>
                      <a:pt x="222" y="23"/>
                    </a:lnTo>
                    <a:lnTo>
                      <a:pt x="207" y="28"/>
                    </a:lnTo>
                    <a:lnTo>
                      <a:pt x="200" y="32"/>
                    </a:lnTo>
                    <a:lnTo>
                      <a:pt x="192" y="36"/>
                    </a:lnTo>
                    <a:lnTo>
                      <a:pt x="187" y="40"/>
                    </a:lnTo>
                    <a:lnTo>
                      <a:pt x="181" y="43"/>
                    </a:lnTo>
                    <a:lnTo>
                      <a:pt x="181" y="45"/>
                    </a:lnTo>
                    <a:lnTo>
                      <a:pt x="179" y="47"/>
                    </a:lnTo>
                    <a:lnTo>
                      <a:pt x="177" y="47"/>
                    </a:lnTo>
                    <a:lnTo>
                      <a:pt x="175" y="47"/>
                    </a:lnTo>
                    <a:lnTo>
                      <a:pt x="171" y="47"/>
                    </a:lnTo>
                    <a:lnTo>
                      <a:pt x="166" y="45"/>
                    </a:lnTo>
                    <a:lnTo>
                      <a:pt x="162" y="43"/>
                    </a:lnTo>
                    <a:lnTo>
                      <a:pt x="156" y="41"/>
                    </a:lnTo>
                    <a:lnTo>
                      <a:pt x="155" y="38"/>
                    </a:lnTo>
                    <a:lnTo>
                      <a:pt x="153" y="36"/>
                    </a:lnTo>
                    <a:lnTo>
                      <a:pt x="151" y="32"/>
                    </a:lnTo>
                    <a:lnTo>
                      <a:pt x="147" y="28"/>
                    </a:lnTo>
                    <a:lnTo>
                      <a:pt x="141" y="23"/>
                    </a:lnTo>
                    <a:lnTo>
                      <a:pt x="138" y="19"/>
                    </a:lnTo>
                    <a:lnTo>
                      <a:pt x="134" y="17"/>
                    </a:lnTo>
                    <a:lnTo>
                      <a:pt x="132" y="15"/>
                    </a:lnTo>
                    <a:lnTo>
                      <a:pt x="128" y="15"/>
                    </a:lnTo>
                    <a:lnTo>
                      <a:pt x="124" y="15"/>
                    </a:lnTo>
                    <a:lnTo>
                      <a:pt x="121" y="15"/>
                    </a:lnTo>
                    <a:lnTo>
                      <a:pt x="117" y="15"/>
                    </a:lnTo>
                    <a:lnTo>
                      <a:pt x="113" y="17"/>
                    </a:lnTo>
                    <a:lnTo>
                      <a:pt x="109" y="19"/>
                    </a:lnTo>
                    <a:lnTo>
                      <a:pt x="104" y="23"/>
                    </a:lnTo>
                    <a:lnTo>
                      <a:pt x="102" y="25"/>
                    </a:lnTo>
                    <a:lnTo>
                      <a:pt x="100" y="26"/>
                    </a:lnTo>
                    <a:lnTo>
                      <a:pt x="98" y="30"/>
                    </a:lnTo>
                    <a:lnTo>
                      <a:pt x="96" y="32"/>
                    </a:lnTo>
                    <a:lnTo>
                      <a:pt x="96" y="36"/>
                    </a:lnTo>
                    <a:lnTo>
                      <a:pt x="96" y="40"/>
                    </a:lnTo>
                    <a:lnTo>
                      <a:pt x="96" y="49"/>
                    </a:lnTo>
                    <a:lnTo>
                      <a:pt x="96" y="56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2"/>
                    </a:lnTo>
                    <a:lnTo>
                      <a:pt x="91" y="62"/>
                    </a:lnTo>
                    <a:lnTo>
                      <a:pt x="87" y="60"/>
                    </a:lnTo>
                    <a:lnTo>
                      <a:pt x="83" y="58"/>
                    </a:lnTo>
                    <a:lnTo>
                      <a:pt x="81" y="55"/>
                    </a:lnTo>
                    <a:lnTo>
                      <a:pt x="77" y="51"/>
                    </a:lnTo>
                    <a:lnTo>
                      <a:pt x="76" y="47"/>
                    </a:lnTo>
                    <a:lnTo>
                      <a:pt x="72" y="40"/>
                    </a:lnTo>
                    <a:lnTo>
                      <a:pt x="64" y="30"/>
                    </a:lnTo>
                    <a:lnTo>
                      <a:pt x="59" y="21"/>
                    </a:lnTo>
                    <a:lnTo>
                      <a:pt x="51" y="11"/>
                    </a:lnTo>
                    <a:lnTo>
                      <a:pt x="47" y="8"/>
                    </a:lnTo>
                    <a:lnTo>
                      <a:pt x="44" y="4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7" y="6"/>
                    </a:ln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1" name="Freeform 661"/>
              <p:cNvSpPr>
                <a:spLocks/>
              </p:cNvSpPr>
              <p:nvPr/>
            </p:nvSpPr>
            <p:spPr bwMode="auto">
              <a:xfrm>
                <a:off x="4888" y="1543"/>
                <a:ext cx="145" cy="103"/>
              </a:xfrm>
              <a:custGeom>
                <a:avLst/>
                <a:gdLst>
                  <a:gd name="T0" fmla="*/ 2 w 292"/>
                  <a:gd name="T1" fmla="*/ 5 h 205"/>
                  <a:gd name="T2" fmla="*/ 0 w 292"/>
                  <a:gd name="T3" fmla="*/ 8 h 205"/>
                  <a:gd name="T4" fmla="*/ 0 w 292"/>
                  <a:gd name="T5" fmla="*/ 8 h 205"/>
                  <a:gd name="T6" fmla="*/ 0 w 292"/>
                  <a:gd name="T7" fmla="*/ 8 h 205"/>
                  <a:gd name="T8" fmla="*/ 0 w 292"/>
                  <a:gd name="T9" fmla="*/ 9 h 205"/>
                  <a:gd name="T10" fmla="*/ 2 w 292"/>
                  <a:gd name="T11" fmla="*/ 9 h 205"/>
                  <a:gd name="T12" fmla="*/ 7 w 292"/>
                  <a:gd name="T13" fmla="*/ 13 h 205"/>
                  <a:gd name="T14" fmla="*/ 9 w 292"/>
                  <a:gd name="T15" fmla="*/ 13 h 205"/>
                  <a:gd name="T16" fmla="*/ 9 w 292"/>
                  <a:gd name="T17" fmla="*/ 12 h 205"/>
                  <a:gd name="T18" fmla="*/ 10 w 292"/>
                  <a:gd name="T19" fmla="*/ 12 h 205"/>
                  <a:gd name="T20" fmla="*/ 11 w 292"/>
                  <a:gd name="T21" fmla="*/ 12 h 205"/>
                  <a:gd name="T22" fmla="*/ 12 w 292"/>
                  <a:gd name="T23" fmla="*/ 12 h 205"/>
                  <a:gd name="T24" fmla="*/ 14 w 292"/>
                  <a:gd name="T25" fmla="*/ 11 h 205"/>
                  <a:gd name="T26" fmla="*/ 15 w 292"/>
                  <a:gd name="T27" fmla="*/ 10 h 205"/>
                  <a:gd name="T28" fmla="*/ 17 w 292"/>
                  <a:gd name="T29" fmla="*/ 9 h 205"/>
                  <a:gd name="T30" fmla="*/ 17 w 292"/>
                  <a:gd name="T31" fmla="*/ 8 h 205"/>
                  <a:gd name="T32" fmla="*/ 18 w 292"/>
                  <a:gd name="T33" fmla="*/ 7 h 205"/>
                  <a:gd name="T34" fmla="*/ 18 w 292"/>
                  <a:gd name="T35" fmla="*/ 6 h 205"/>
                  <a:gd name="T36" fmla="*/ 16 w 292"/>
                  <a:gd name="T37" fmla="*/ 4 h 205"/>
                  <a:gd name="T38" fmla="*/ 16 w 292"/>
                  <a:gd name="T39" fmla="*/ 3 h 205"/>
                  <a:gd name="T40" fmla="*/ 15 w 292"/>
                  <a:gd name="T41" fmla="*/ 3 h 205"/>
                  <a:gd name="T42" fmla="*/ 15 w 292"/>
                  <a:gd name="T43" fmla="*/ 2 h 205"/>
                  <a:gd name="T44" fmla="*/ 15 w 292"/>
                  <a:gd name="T45" fmla="*/ 2 h 205"/>
                  <a:gd name="T46" fmla="*/ 14 w 292"/>
                  <a:gd name="T47" fmla="*/ 2 h 205"/>
                  <a:gd name="T48" fmla="*/ 13 w 292"/>
                  <a:gd name="T49" fmla="*/ 2 h 205"/>
                  <a:gd name="T50" fmla="*/ 11 w 292"/>
                  <a:gd name="T51" fmla="*/ 3 h 205"/>
                  <a:gd name="T52" fmla="*/ 11 w 292"/>
                  <a:gd name="T53" fmla="*/ 3 h 205"/>
                  <a:gd name="T54" fmla="*/ 10 w 292"/>
                  <a:gd name="T55" fmla="*/ 3 h 205"/>
                  <a:gd name="T56" fmla="*/ 10 w 292"/>
                  <a:gd name="T57" fmla="*/ 3 h 205"/>
                  <a:gd name="T58" fmla="*/ 9 w 292"/>
                  <a:gd name="T59" fmla="*/ 3 h 205"/>
                  <a:gd name="T60" fmla="*/ 8 w 292"/>
                  <a:gd name="T61" fmla="*/ 2 h 205"/>
                  <a:gd name="T62" fmla="*/ 8 w 292"/>
                  <a:gd name="T63" fmla="*/ 1 h 205"/>
                  <a:gd name="T64" fmla="*/ 7 w 292"/>
                  <a:gd name="T65" fmla="*/ 1 h 205"/>
                  <a:gd name="T66" fmla="*/ 6 w 292"/>
                  <a:gd name="T67" fmla="*/ 2 h 205"/>
                  <a:gd name="T68" fmla="*/ 6 w 292"/>
                  <a:gd name="T69" fmla="*/ 2 h 205"/>
                  <a:gd name="T70" fmla="*/ 6 w 292"/>
                  <a:gd name="T71" fmla="*/ 3 h 205"/>
                  <a:gd name="T72" fmla="*/ 6 w 292"/>
                  <a:gd name="T73" fmla="*/ 4 h 205"/>
                  <a:gd name="T74" fmla="*/ 5 w 292"/>
                  <a:gd name="T75" fmla="*/ 4 h 205"/>
                  <a:gd name="T76" fmla="*/ 5 w 292"/>
                  <a:gd name="T77" fmla="*/ 4 h 205"/>
                  <a:gd name="T78" fmla="*/ 5 w 292"/>
                  <a:gd name="T79" fmla="*/ 4 h 205"/>
                  <a:gd name="T80" fmla="*/ 4 w 292"/>
                  <a:gd name="T81" fmla="*/ 3 h 205"/>
                  <a:gd name="T82" fmla="*/ 3 w 292"/>
                  <a:gd name="T83" fmla="*/ 1 h 205"/>
                  <a:gd name="T84" fmla="*/ 2 w 292"/>
                  <a:gd name="T85" fmla="*/ 1 h 205"/>
                  <a:gd name="T86" fmla="*/ 2 w 292"/>
                  <a:gd name="T87" fmla="*/ 0 h 205"/>
                  <a:gd name="T88" fmla="*/ 1 w 292"/>
                  <a:gd name="T89" fmla="*/ 1 h 205"/>
                  <a:gd name="T90" fmla="*/ 1 w 292"/>
                  <a:gd name="T91" fmla="*/ 1 h 20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92"/>
                  <a:gd name="T139" fmla="*/ 0 h 205"/>
                  <a:gd name="T140" fmla="*/ 292 w 292"/>
                  <a:gd name="T141" fmla="*/ 205 h 20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92" h="205">
                    <a:moveTo>
                      <a:pt x="27" y="8"/>
                    </a:moveTo>
                    <a:lnTo>
                      <a:pt x="0" y="68"/>
                    </a:lnTo>
                    <a:lnTo>
                      <a:pt x="34" y="75"/>
                    </a:lnTo>
                    <a:lnTo>
                      <a:pt x="45" y="100"/>
                    </a:lnTo>
                    <a:lnTo>
                      <a:pt x="12" y="113"/>
                    </a:lnTo>
                    <a:lnTo>
                      <a:pt x="12" y="115"/>
                    </a:lnTo>
                    <a:lnTo>
                      <a:pt x="8" y="115"/>
                    </a:lnTo>
                    <a:lnTo>
                      <a:pt x="6" y="117"/>
                    </a:lnTo>
                    <a:lnTo>
                      <a:pt x="2" y="119"/>
                    </a:lnTo>
                    <a:lnTo>
                      <a:pt x="2" y="120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4" y="134"/>
                    </a:lnTo>
                    <a:lnTo>
                      <a:pt x="8" y="137"/>
                    </a:lnTo>
                    <a:lnTo>
                      <a:pt x="12" y="143"/>
                    </a:lnTo>
                    <a:lnTo>
                      <a:pt x="42" y="143"/>
                    </a:lnTo>
                    <a:lnTo>
                      <a:pt x="81" y="179"/>
                    </a:lnTo>
                    <a:lnTo>
                      <a:pt x="119" y="205"/>
                    </a:lnTo>
                    <a:lnTo>
                      <a:pt x="124" y="205"/>
                    </a:lnTo>
                    <a:lnTo>
                      <a:pt x="136" y="201"/>
                    </a:lnTo>
                    <a:lnTo>
                      <a:pt x="141" y="199"/>
                    </a:lnTo>
                    <a:lnTo>
                      <a:pt x="149" y="196"/>
                    </a:lnTo>
                    <a:lnTo>
                      <a:pt x="151" y="194"/>
                    </a:lnTo>
                    <a:lnTo>
                      <a:pt x="155" y="192"/>
                    </a:lnTo>
                    <a:lnTo>
                      <a:pt x="156" y="190"/>
                    </a:lnTo>
                    <a:lnTo>
                      <a:pt x="158" y="188"/>
                    </a:lnTo>
                    <a:lnTo>
                      <a:pt x="160" y="186"/>
                    </a:lnTo>
                    <a:lnTo>
                      <a:pt x="162" y="184"/>
                    </a:lnTo>
                    <a:lnTo>
                      <a:pt x="166" y="184"/>
                    </a:lnTo>
                    <a:lnTo>
                      <a:pt x="170" y="182"/>
                    </a:lnTo>
                    <a:lnTo>
                      <a:pt x="177" y="181"/>
                    </a:lnTo>
                    <a:lnTo>
                      <a:pt x="185" y="181"/>
                    </a:lnTo>
                    <a:lnTo>
                      <a:pt x="200" y="184"/>
                    </a:lnTo>
                    <a:lnTo>
                      <a:pt x="205" y="184"/>
                    </a:lnTo>
                    <a:lnTo>
                      <a:pt x="209" y="182"/>
                    </a:lnTo>
                    <a:lnTo>
                      <a:pt x="218" y="179"/>
                    </a:lnTo>
                    <a:lnTo>
                      <a:pt x="226" y="175"/>
                    </a:lnTo>
                    <a:lnTo>
                      <a:pt x="234" y="171"/>
                    </a:lnTo>
                    <a:lnTo>
                      <a:pt x="241" y="166"/>
                    </a:lnTo>
                    <a:lnTo>
                      <a:pt x="249" y="160"/>
                    </a:lnTo>
                    <a:lnTo>
                      <a:pt x="258" y="154"/>
                    </a:lnTo>
                    <a:lnTo>
                      <a:pt x="266" y="147"/>
                    </a:lnTo>
                    <a:lnTo>
                      <a:pt x="273" y="139"/>
                    </a:lnTo>
                    <a:lnTo>
                      <a:pt x="281" y="132"/>
                    </a:lnTo>
                    <a:lnTo>
                      <a:pt x="282" y="126"/>
                    </a:lnTo>
                    <a:lnTo>
                      <a:pt x="284" y="122"/>
                    </a:lnTo>
                    <a:lnTo>
                      <a:pt x="288" y="119"/>
                    </a:lnTo>
                    <a:lnTo>
                      <a:pt x="290" y="113"/>
                    </a:lnTo>
                    <a:lnTo>
                      <a:pt x="290" y="107"/>
                    </a:lnTo>
                    <a:lnTo>
                      <a:pt x="292" y="102"/>
                    </a:lnTo>
                    <a:lnTo>
                      <a:pt x="292" y="98"/>
                    </a:lnTo>
                    <a:lnTo>
                      <a:pt x="292" y="92"/>
                    </a:lnTo>
                    <a:lnTo>
                      <a:pt x="288" y="85"/>
                    </a:lnTo>
                    <a:lnTo>
                      <a:pt x="277" y="68"/>
                    </a:lnTo>
                    <a:lnTo>
                      <a:pt x="271" y="60"/>
                    </a:lnTo>
                    <a:lnTo>
                      <a:pt x="264" y="53"/>
                    </a:lnTo>
                    <a:lnTo>
                      <a:pt x="262" y="51"/>
                    </a:lnTo>
                    <a:lnTo>
                      <a:pt x="258" y="47"/>
                    </a:lnTo>
                    <a:lnTo>
                      <a:pt x="256" y="47"/>
                    </a:lnTo>
                    <a:lnTo>
                      <a:pt x="254" y="47"/>
                    </a:lnTo>
                    <a:lnTo>
                      <a:pt x="254" y="45"/>
                    </a:lnTo>
                    <a:lnTo>
                      <a:pt x="254" y="41"/>
                    </a:lnTo>
                    <a:lnTo>
                      <a:pt x="254" y="38"/>
                    </a:lnTo>
                    <a:lnTo>
                      <a:pt x="254" y="32"/>
                    </a:lnTo>
                    <a:lnTo>
                      <a:pt x="252" y="30"/>
                    </a:lnTo>
                    <a:lnTo>
                      <a:pt x="252" y="28"/>
                    </a:lnTo>
                    <a:lnTo>
                      <a:pt x="249" y="26"/>
                    </a:lnTo>
                    <a:lnTo>
                      <a:pt x="247" y="23"/>
                    </a:lnTo>
                    <a:lnTo>
                      <a:pt x="243" y="21"/>
                    </a:lnTo>
                    <a:lnTo>
                      <a:pt x="239" y="21"/>
                    </a:lnTo>
                    <a:lnTo>
                      <a:pt x="234" y="19"/>
                    </a:lnTo>
                    <a:lnTo>
                      <a:pt x="228" y="19"/>
                    </a:lnTo>
                    <a:lnTo>
                      <a:pt x="222" y="23"/>
                    </a:lnTo>
                    <a:lnTo>
                      <a:pt x="207" y="28"/>
                    </a:lnTo>
                    <a:lnTo>
                      <a:pt x="200" y="32"/>
                    </a:lnTo>
                    <a:lnTo>
                      <a:pt x="192" y="36"/>
                    </a:lnTo>
                    <a:lnTo>
                      <a:pt x="187" y="40"/>
                    </a:lnTo>
                    <a:lnTo>
                      <a:pt x="181" y="43"/>
                    </a:lnTo>
                    <a:lnTo>
                      <a:pt x="181" y="45"/>
                    </a:lnTo>
                    <a:lnTo>
                      <a:pt x="179" y="47"/>
                    </a:lnTo>
                    <a:lnTo>
                      <a:pt x="177" y="47"/>
                    </a:lnTo>
                    <a:lnTo>
                      <a:pt x="175" y="47"/>
                    </a:lnTo>
                    <a:lnTo>
                      <a:pt x="171" y="47"/>
                    </a:lnTo>
                    <a:lnTo>
                      <a:pt x="166" y="45"/>
                    </a:lnTo>
                    <a:lnTo>
                      <a:pt x="162" y="43"/>
                    </a:lnTo>
                    <a:lnTo>
                      <a:pt x="156" y="41"/>
                    </a:lnTo>
                    <a:lnTo>
                      <a:pt x="155" y="38"/>
                    </a:lnTo>
                    <a:lnTo>
                      <a:pt x="153" y="36"/>
                    </a:lnTo>
                    <a:lnTo>
                      <a:pt x="151" y="32"/>
                    </a:lnTo>
                    <a:lnTo>
                      <a:pt x="147" y="28"/>
                    </a:lnTo>
                    <a:lnTo>
                      <a:pt x="141" y="23"/>
                    </a:lnTo>
                    <a:lnTo>
                      <a:pt x="138" y="19"/>
                    </a:lnTo>
                    <a:lnTo>
                      <a:pt x="134" y="17"/>
                    </a:lnTo>
                    <a:lnTo>
                      <a:pt x="132" y="15"/>
                    </a:lnTo>
                    <a:lnTo>
                      <a:pt x="128" y="15"/>
                    </a:lnTo>
                    <a:lnTo>
                      <a:pt x="124" y="15"/>
                    </a:lnTo>
                    <a:lnTo>
                      <a:pt x="121" y="15"/>
                    </a:lnTo>
                    <a:lnTo>
                      <a:pt x="117" y="15"/>
                    </a:lnTo>
                    <a:lnTo>
                      <a:pt x="113" y="17"/>
                    </a:lnTo>
                    <a:lnTo>
                      <a:pt x="109" y="19"/>
                    </a:lnTo>
                    <a:lnTo>
                      <a:pt x="104" y="23"/>
                    </a:lnTo>
                    <a:lnTo>
                      <a:pt x="102" y="25"/>
                    </a:lnTo>
                    <a:lnTo>
                      <a:pt x="100" y="26"/>
                    </a:lnTo>
                    <a:lnTo>
                      <a:pt x="98" y="30"/>
                    </a:lnTo>
                    <a:lnTo>
                      <a:pt x="96" y="32"/>
                    </a:lnTo>
                    <a:lnTo>
                      <a:pt x="96" y="36"/>
                    </a:lnTo>
                    <a:lnTo>
                      <a:pt x="96" y="40"/>
                    </a:lnTo>
                    <a:lnTo>
                      <a:pt x="96" y="49"/>
                    </a:lnTo>
                    <a:lnTo>
                      <a:pt x="96" y="56"/>
                    </a:lnTo>
                    <a:lnTo>
                      <a:pt x="96" y="58"/>
                    </a:lnTo>
                    <a:lnTo>
                      <a:pt x="94" y="60"/>
                    </a:lnTo>
                    <a:lnTo>
                      <a:pt x="92" y="62"/>
                    </a:lnTo>
                    <a:lnTo>
                      <a:pt x="91" y="62"/>
                    </a:lnTo>
                    <a:lnTo>
                      <a:pt x="87" y="60"/>
                    </a:lnTo>
                    <a:lnTo>
                      <a:pt x="83" y="58"/>
                    </a:lnTo>
                    <a:lnTo>
                      <a:pt x="81" y="55"/>
                    </a:lnTo>
                    <a:lnTo>
                      <a:pt x="77" y="51"/>
                    </a:lnTo>
                    <a:lnTo>
                      <a:pt x="76" y="47"/>
                    </a:lnTo>
                    <a:lnTo>
                      <a:pt x="72" y="40"/>
                    </a:lnTo>
                    <a:lnTo>
                      <a:pt x="64" y="30"/>
                    </a:lnTo>
                    <a:lnTo>
                      <a:pt x="59" y="21"/>
                    </a:lnTo>
                    <a:lnTo>
                      <a:pt x="51" y="11"/>
                    </a:lnTo>
                    <a:lnTo>
                      <a:pt x="47" y="8"/>
                    </a:lnTo>
                    <a:lnTo>
                      <a:pt x="44" y="4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7" y="6"/>
                    </a:lnTo>
                    <a:lnTo>
                      <a:pt x="27" y="8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53" name="Freeform 662"/>
            <p:cNvSpPr>
              <a:spLocks/>
            </p:cNvSpPr>
            <p:nvPr/>
          </p:nvSpPr>
          <p:spPr bwMode="auto">
            <a:xfrm>
              <a:off x="5205" y="1622"/>
              <a:ext cx="24" cy="15"/>
            </a:xfrm>
            <a:custGeom>
              <a:avLst/>
              <a:gdLst>
                <a:gd name="T0" fmla="*/ 2 w 47"/>
                <a:gd name="T1" fmla="*/ 0 h 36"/>
                <a:gd name="T2" fmla="*/ 1 w 47"/>
                <a:gd name="T3" fmla="*/ 0 h 36"/>
                <a:gd name="T4" fmla="*/ 1 w 47"/>
                <a:gd name="T5" fmla="*/ 0 h 36"/>
                <a:gd name="T6" fmla="*/ 1 w 47"/>
                <a:gd name="T7" fmla="*/ 0 h 36"/>
                <a:gd name="T8" fmla="*/ 1 w 47"/>
                <a:gd name="T9" fmla="*/ 0 h 36"/>
                <a:gd name="T10" fmla="*/ 1 w 47"/>
                <a:gd name="T11" fmla="*/ 0 h 36"/>
                <a:gd name="T12" fmla="*/ 0 w 47"/>
                <a:gd name="T13" fmla="*/ 0 h 36"/>
                <a:gd name="T14" fmla="*/ 0 w 47"/>
                <a:gd name="T15" fmla="*/ 0 h 36"/>
                <a:gd name="T16" fmla="*/ 0 w 47"/>
                <a:gd name="T17" fmla="*/ 0 h 36"/>
                <a:gd name="T18" fmla="*/ 0 w 47"/>
                <a:gd name="T19" fmla="*/ 0 h 36"/>
                <a:gd name="T20" fmla="*/ 0 w 47"/>
                <a:gd name="T21" fmla="*/ 1 h 36"/>
                <a:gd name="T22" fmla="*/ 1 w 47"/>
                <a:gd name="T23" fmla="*/ 1 h 36"/>
                <a:gd name="T24" fmla="*/ 1 w 47"/>
                <a:gd name="T25" fmla="*/ 1 h 36"/>
                <a:gd name="T26" fmla="*/ 1 w 47"/>
                <a:gd name="T27" fmla="*/ 1 h 36"/>
                <a:gd name="T28" fmla="*/ 1 w 47"/>
                <a:gd name="T29" fmla="*/ 1 h 36"/>
                <a:gd name="T30" fmla="*/ 1 w 47"/>
                <a:gd name="T31" fmla="*/ 1 h 36"/>
                <a:gd name="T32" fmla="*/ 1 w 47"/>
                <a:gd name="T33" fmla="*/ 1 h 36"/>
                <a:gd name="T34" fmla="*/ 1 w 47"/>
                <a:gd name="T35" fmla="*/ 1 h 36"/>
                <a:gd name="T36" fmla="*/ 1 w 47"/>
                <a:gd name="T37" fmla="*/ 1 h 36"/>
                <a:gd name="T38" fmla="*/ 2 w 47"/>
                <a:gd name="T39" fmla="*/ 1 h 36"/>
                <a:gd name="T40" fmla="*/ 2 w 47"/>
                <a:gd name="T41" fmla="*/ 1 h 36"/>
                <a:gd name="T42" fmla="*/ 2 w 47"/>
                <a:gd name="T43" fmla="*/ 1 h 36"/>
                <a:gd name="T44" fmla="*/ 3 w 47"/>
                <a:gd name="T45" fmla="*/ 1 h 36"/>
                <a:gd name="T46" fmla="*/ 3 w 47"/>
                <a:gd name="T47" fmla="*/ 1 h 36"/>
                <a:gd name="T48" fmla="*/ 3 w 47"/>
                <a:gd name="T49" fmla="*/ 1 h 36"/>
                <a:gd name="T50" fmla="*/ 3 w 47"/>
                <a:gd name="T51" fmla="*/ 1 h 36"/>
                <a:gd name="T52" fmla="*/ 3 w 47"/>
                <a:gd name="T53" fmla="*/ 1 h 36"/>
                <a:gd name="T54" fmla="*/ 3 w 47"/>
                <a:gd name="T55" fmla="*/ 1 h 36"/>
                <a:gd name="T56" fmla="*/ 3 w 47"/>
                <a:gd name="T57" fmla="*/ 1 h 36"/>
                <a:gd name="T58" fmla="*/ 3 w 47"/>
                <a:gd name="T59" fmla="*/ 1 h 36"/>
                <a:gd name="T60" fmla="*/ 3 w 47"/>
                <a:gd name="T61" fmla="*/ 0 h 36"/>
                <a:gd name="T62" fmla="*/ 3 w 47"/>
                <a:gd name="T63" fmla="*/ 0 h 36"/>
                <a:gd name="T64" fmla="*/ 2 w 47"/>
                <a:gd name="T65" fmla="*/ 0 h 36"/>
                <a:gd name="T66" fmla="*/ 2 w 47"/>
                <a:gd name="T67" fmla="*/ 0 h 36"/>
                <a:gd name="T68" fmla="*/ 2 w 47"/>
                <a:gd name="T69" fmla="*/ 0 h 36"/>
                <a:gd name="T70" fmla="*/ 2 w 47"/>
                <a:gd name="T71" fmla="*/ 0 h 36"/>
                <a:gd name="T72" fmla="*/ 2 w 47"/>
                <a:gd name="T73" fmla="*/ 0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36"/>
                <a:gd name="T113" fmla="*/ 47 w 47"/>
                <a:gd name="T114" fmla="*/ 36 h 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36">
                  <a:moveTo>
                    <a:pt x="19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4" y="27"/>
                  </a:lnTo>
                  <a:lnTo>
                    <a:pt x="5" y="30"/>
                  </a:lnTo>
                  <a:lnTo>
                    <a:pt x="7" y="30"/>
                  </a:lnTo>
                  <a:lnTo>
                    <a:pt x="9" y="32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6" y="36"/>
                  </a:lnTo>
                  <a:lnTo>
                    <a:pt x="34" y="34"/>
                  </a:lnTo>
                  <a:lnTo>
                    <a:pt x="41" y="34"/>
                  </a:lnTo>
                  <a:lnTo>
                    <a:pt x="45" y="32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3" y="25"/>
                  </a:lnTo>
                  <a:lnTo>
                    <a:pt x="37" y="15"/>
                  </a:lnTo>
                  <a:lnTo>
                    <a:pt x="34" y="10"/>
                  </a:lnTo>
                  <a:lnTo>
                    <a:pt x="28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4" name="Freeform 663"/>
            <p:cNvSpPr>
              <a:spLocks/>
            </p:cNvSpPr>
            <p:nvPr/>
          </p:nvSpPr>
          <p:spPr bwMode="auto">
            <a:xfrm>
              <a:off x="5205" y="1622"/>
              <a:ext cx="24" cy="15"/>
            </a:xfrm>
            <a:custGeom>
              <a:avLst/>
              <a:gdLst>
                <a:gd name="T0" fmla="*/ 2 w 47"/>
                <a:gd name="T1" fmla="*/ 0 h 36"/>
                <a:gd name="T2" fmla="*/ 1 w 47"/>
                <a:gd name="T3" fmla="*/ 0 h 36"/>
                <a:gd name="T4" fmla="*/ 1 w 47"/>
                <a:gd name="T5" fmla="*/ 0 h 36"/>
                <a:gd name="T6" fmla="*/ 1 w 47"/>
                <a:gd name="T7" fmla="*/ 0 h 36"/>
                <a:gd name="T8" fmla="*/ 1 w 47"/>
                <a:gd name="T9" fmla="*/ 0 h 36"/>
                <a:gd name="T10" fmla="*/ 1 w 47"/>
                <a:gd name="T11" fmla="*/ 0 h 36"/>
                <a:gd name="T12" fmla="*/ 0 w 47"/>
                <a:gd name="T13" fmla="*/ 0 h 36"/>
                <a:gd name="T14" fmla="*/ 0 w 47"/>
                <a:gd name="T15" fmla="*/ 0 h 36"/>
                <a:gd name="T16" fmla="*/ 0 w 47"/>
                <a:gd name="T17" fmla="*/ 0 h 36"/>
                <a:gd name="T18" fmla="*/ 0 w 47"/>
                <a:gd name="T19" fmla="*/ 0 h 36"/>
                <a:gd name="T20" fmla="*/ 0 w 47"/>
                <a:gd name="T21" fmla="*/ 1 h 36"/>
                <a:gd name="T22" fmla="*/ 1 w 47"/>
                <a:gd name="T23" fmla="*/ 1 h 36"/>
                <a:gd name="T24" fmla="*/ 1 w 47"/>
                <a:gd name="T25" fmla="*/ 1 h 36"/>
                <a:gd name="T26" fmla="*/ 1 w 47"/>
                <a:gd name="T27" fmla="*/ 1 h 36"/>
                <a:gd name="T28" fmla="*/ 1 w 47"/>
                <a:gd name="T29" fmla="*/ 1 h 36"/>
                <a:gd name="T30" fmla="*/ 1 w 47"/>
                <a:gd name="T31" fmla="*/ 1 h 36"/>
                <a:gd name="T32" fmla="*/ 1 w 47"/>
                <a:gd name="T33" fmla="*/ 1 h 36"/>
                <a:gd name="T34" fmla="*/ 1 w 47"/>
                <a:gd name="T35" fmla="*/ 1 h 36"/>
                <a:gd name="T36" fmla="*/ 1 w 47"/>
                <a:gd name="T37" fmla="*/ 1 h 36"/>
                <a:gd name="T38" fmla="*/ 2 w 47"/>
                <a:gd name="T39" fmla="*/ 1 h 36"/>
                <a:gd name="T40" fmla="*/ 2 w 47"/>
                <a:gd name="T41" fmla="*/ 1 h 36"/>
                <a:gd name="T42" fmla="*/ 2 w 47"/>
                <a:gd name="T43" fmla="*/ 1 h 36"/>
                <a:gd name="T44" fmla="*/ 3 w 47"/>
                <a:gd name="T45" fmla="*/ 1 h 36"/>
                <a:gd name="T46" fmla="*/ 3 w 47"/>
                <a:gd name="T47" fmla="*/ 1 h 36"/>
                <a:gd name="T48" fmla="*/ 3 w 47"/>
                <a:gd name="T49" fmla="*/ 1 h 36"/>
                <a:gd name="T50" fmla="*/ 3 w 47"/>
                <a:gd name="T51" fmla="*/ 1 h 36"/>
                <a:gd name="T52" fmla="*/ 3 w 47"/>
                <a:gd name="T53" fmla="*/ 1 h 36"/>
                <a:gd name="T54" fmla="*/ 3 w 47"/>
                <a:gd name="T55" fmla="*/ 1 h 36"/>
                <a:gd name="T56" fmla="*/ 3 w 47"/>
                <a:gd name="T57" fmla="*/ 1 h 36"/>
                <a:gd name="T58" fmla="*/ 3 w 47"/>
                <a:gd name="T59" fmla="*/ 1 h 36"/>
                <a:gd name="T60" fmla="*/ 3 w 47"/>
                <a:gd name="T61" fmla="*/ 0 h 36"/>
                <a:gd name="T62" fmla="*/ 3 w 47"/>
                <a:gd name="T63" fmla="*/ 0 h 36"/>
                <a:gd name="T64" fmla="*/ 2 w 47"/>
                <a:gd name="T65" fmla="*/ 0 h 36"/>
                <a:gd name="T66" fmla="*/ 2 w 47"/>
                <a:gd name="T67" fmla="*/ 0 h 36"/>
                <a:gd name="T68" fmla="*/ 2 w 47"/>
                <a:gd name="T69" fmla="*/ 0 h 36"/>
                <a:gd name="T70" fmla="*/ 2 w 47"/>
                <a:gd name="T71" fmla="*/ 0 h 36"/>
                <a:gd name="T72" fmla="*/ 2 w 47"/>
                <a:gd name="T73" fmla="*/ 0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36"/>
                <a:gd name="T113" fmla="*/ 47 w 47"/>
                <a:gd name="T114" fmla="*/ 36 h 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36">
                  <a:moveTo>
                    <a:pt x="19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4" y="27"/>
                  </a:lnTo>
                  <a:lnTo>
                    <a:pt x="5" y="30"/>
                  </a:lnTo>
                  <a:lnTo>
                    <a:pt x="7" y="30"/>
                  </a:lnTo>
                  <a:lnTo>
                    <a:pt x="9" y="32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6" y="36"/>
                  </a:lnTo>
                  <a:lnTo>
                    <a:pt x="34" y="34"/>
                  </a:lnTo>
                  <a:lnTo>
                    <a:pt x="41" y="34"/>
                  </a:lnTo>
                  <a:lnTo>
                    <a:pt x="45" y="32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3" y="25"/>
                  </a:lnTo>
                  <a:lnTo>
                    <a:pt x="37" y="15"/>
                  </a:lnTo>
                  <a:lnTo>
                    <a:pt x="34" y="10"/>
                  </a:lnTo>
                  <a:lnTo>
                    <a:pt x="28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5" name="Freeform 664"/>
            <p:cNvSpPr>
              <a:spLocks/>
            </p:cNvSpPr>
            <p:nvPr/>
          </p:nvSpPr>
          <p:spPr bwMode="auto">
            <a:xfrm>
              <a:off x="5213" y="1600"/>
              <a:ext cx="24" cy="11"/>
            </a:xfrm>
            <a:custGeom>
              <a:avLst/>
              <a:gdLst>
                <a:gd name="T0" fmla="*/ 2 w 45"/>
                <a:gd name="T1" fmla="*/ 0 h 28"/>
                <a:gd name="T2" fmla="*/ 1 w 45"/>
                <a:gd name="T3" fmla="*/ 0 h 28"/>
                <a:gd name="T4" fmla="*/ 1 w 45"/>
                <a:gd name="T5" fmla="*/ 0 h 28"/>
                <a:gd name="T6" fmla="*/ 1 w 45"/>
                <a:gd name="T7" fmla="*/ 0 h 28"/>
                <a:gd name="T8" fmla="*/ 0 w 45"/>
                <a:gd name="T9" fmla="*/ 0 h 28"/>
                <a:gd name="T10" fmla="*/ 0 w 45"/>
                <a:gd name="T11" fmla="*/ 1 h 28"/>
                <a:gd name="T12" fmla="*/ 0 w 45"/>
                <a:gd name="T13" fmla="*/ 1 h 28"/>
                <a:gd name="T14" fmla="*/ 0 w 45"/>
                <a:gd name="T15" fmla="*/ 1 h 28"/>
                <a:gd name="T16" fmla="*/ 1 w 45"/>
                <a:gd name="T17" fmla="*/ 1 h 28"/>
                <a:gd name="T18" fmla="*/ 1 w 45"/>
                <a:gd name="T19" fmla="*/ 1 h 28"/>
                <a:gd name="T20" fmla="*/ 1 w 45"/>
                <a:gd name="T21" fmla="*/ 1 h 28"/>
                <a:gd name="T22" fmla="*/ 2 w 45"/>
                <a:gd name="T23" fmla="*/ 1 h 28"/>
                <a:gd name="T24" fmla="*/ 2 w 45"/>
                <a:gd name="T25" fmla="*/ 1 h 28"/>
                <a:gd name="T26" fmla="*/ 3 w 45"/>
                <a:gd name="T27" fmla="*/ 1 h 28"/>
                <a:gd name="T28" fmla="*/ 3 w 45"/>
                <a:gd name="T29" fmla="*/ 1 h 28"/>
                <a:gd name="T30" fmla="*/ 3 w 45"/>
                <a:gd name="T31" fmla="*/ 1 h 28"/>
                <a:gd name="T32" fmla="*/ 3 w 45"/>
                <a:gd name="T33" fmla="*/ 0 h 28"/>
                <a:gd name="T34" fmla="*/ 4 w 45"/>
                <a:gd name="T35" fmla="*/ 0 h 28"/>
                <a:gd name="T36" fmla="*/ 4 w 45"/>
                <a:gd name="T37" fmla="*/ 0 h 28"/>
                <a:gd name="T38" fmla="*/ 4 w 45"/>
                <a:gd name="T39" fmla="*/ 0 h 28"/>
                <a:gd name="T40" fmla="*/ 4 w 45"/>
                <a:gd name="T41" fmla="*/ 0 h 28"/>
                <a:gd name="T42" fmla="*/ 3 w 45"/>
                <a:gd name="T43" fmla="*/ 0 h 28"/>
                <a:gd name="T44" fmla="*/ 3 w 45"/>
                <a:gd name="T45" fmla="*/ 0 h 28"/>
                <a:gd name="T46" fmla="*/ 3 w 45"/>
                <a:gd name="T47" fmla="*/ 0 h 28"/>
                <a:gd name="T48" fmla="*/ 3 w 45"/>
                <a:gd name="T49" fmla="*/ 0 h 28"/>
                <a:gd name="T50" fmla="*/ 3 w 45"/>
                <a:gd name="T51" fmla="*/ 0 h 28"/>
                <a:gd name="T52" fmla="*/ 3 w 45"/>
                <a:gd name="T53" fmla="*/ 0 h 28"/>
                <a:gd name="T54" fmla="*/ 3 w 45"/>
                <a:gd name="T55" fmla="*/ 0 h 28"/>
                <a:gd name="T56" fmla="*/ 2 w 45"/>
                <a:gd name="T57" fmla="*/ 0 h 28"/>
                <a:gd name="T58" fmla="*/ 2 w 45"/>
                <a:gd name="T59" fmla="*/ 0 h 28"/>
                <a:gd name="T60" fmla="*/ 2 w 45"/>
                <a:gd name="T61" fmla="*/ 0 h 28"/>
                <a:gd name="T62" fmla="*/ 2 w 45"/>
                <a:gd name="T63" fmla="*/ 0 h 28"/>
                <a:gd name="T64" fmla="*/ 2 w 45"/>
                <a:gd name="T65" fmla="*/ 0 h 28"/>
                <a:gd name="T66" fmla="*/ 2 w 45"/>
                <a:gd name="T67" fmla="*/ 0 h 28"/>
                <a:gd name="T68" fmla="*/ 2 w 45"/>
                <a:gd name="T69" fmla="*/ 0 h 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"/>
                <a:gd name="T106" fmla="*/ 0 h 28"/>
                <a:gd name="T107" fmla="*/ 45 w 45"/>
                <a:gd name="T108" fmla="*/ 28 h 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" h="28">
                  <a:moveTo>
                    <a:pt x="17" y="2"/>
                  </a:moveTo>
                  <a:lnTo>
                    <a:pt x="13" y="4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5" y="28"/>
                  </a:lnTo>
                  <a:lnTo>
                    <a:pt x="9" y="28"/>
                  </a:lnTo>
                  <a:lnTo>
                    <a:pt x="17" y="28"/>
                  </a:lnTo>
                  <a:lnTo>
                    <a:pt x="22" y="28"/>
                  </a:lnTo>
                  <a:lnTo>
                    <a:pt x="34" y="28"/>
                  </a:lnTo>
                  <a:lnTo>
                    <a:pt x="39" y="28"/>
                  </a:lnTo>
                  <a:lnTo>
                    <a:pt x="39" y="24"/>
                  </a:lnTo>
                  <a:lnTo>
                    <a:pt x="43" y="15"/>
                  </a:lnTo>
                  <a:lnTo>
                    <a:pt x="45" y="11"/>
                  </a:lnTo>
                  <a:lnTo>
                    <a:pt x="45" y="7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0" y="4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86" name="Group 665"/>
            <p:cNvGrpSpPr>
              <a:grpSpLocks/>
            </p:cNvGrpSpPr>
            <p:nvPr/>
          </p:nvGrpSpPr>
          <p:grpSpPr bwMode="auto">
            <a:xfrm>
              <a:off x="5213" y="1600"/>
              <a:ext cx="24" cy="11"/>
              <a:chOff x="4844" y="1181"/>
              <a:chExt cx="23" cy="14"/>
            </a:xfrm>
          </p:grpSpPr>
          <p:sp>
            <p:nvSpPr>
              <p:cNvPr id="21068" name="Freeform 666"/>
              <p:cNvSpPr>
                <a:spLocks/>
              </p:cNvSpPr>
              <p:nvPr/>
            </p:nvSpPr>
            <p:spPr bwMode="auto">
              <a:xfrm>
                <a:off x="4844" y="1181"/>
                <a:ext cx="23" cy="14"/>
              </a:xfrm>
              <a:custGeom>
                <a:avLst/>
                <a:gdLst>
                  <a:gd name="T0" fmla="*/ 2 w 45"/>
                  <a:gd name="T1" fmla="*/ 1 h 28"/>
                  <a:gd name="T2" fmla="*/ 1 w 45"/>
                  <a:gd name="T3" fmla="*/ 1 h 28"/>
                  <a:gd name="T4" fmla="*/ 1 w 45"/>
                  <a:gd name="T5" fmla="*/ 1 h 28"/>
                  <a:gd name="T6" fmla="*/ 1 w 45"/>
                  <a:gd name="T7" fmla="*/ 2 h 28"/>
                  <a:gd name="T8" fmla="*/ 0 w 45"/>
                  <a:gd name="T9" fmla="*/ 2 h 28"/>
                  <a:gd name="T10" fmla="*/ 0 w 45"/>
                  <a:gd name="T11" fmla="*/ 2 h 28"/>
                  <a:gd name="T12" fmla="*/ 0 w 45"/>
                  <a:gd name="T13" fmla="*/ 2 h 28"/>
                  <a:gd name="T14" fmla="*/ 0 w 45"/>
                  <a:gd name="T15" fmla="*/ 2 h 28"/>
                  <a:gd name="T16" fmla="*/ 1 w 45"/>
                  <a:gd name="T17" fmla="*/ 2 h 28"/>
                  <a:gd name="T18" fmla="*/ 1 w 45"/>
                  <a:gd name="T19" fmla="*/ 2 h 28"/>
                  <a:gd name="T20" fmla="*/ 1 w 45"/>
                  <a:gd name="T21" fmla="*/ 2 h 28"/>
                  <a:gd name="T22" fmla="*/ 2 w 45"/>
                  <a:gd name="T23" fmla="*/ 2 h 28"/>
                  <a:gd name="T24" fmla="*/ 2 w 45"/>
                  <a:gd name="T25" fmla="*/ 2 h 28"/>
                  <a:gd name="T26" fmla="*/ 3 w 45"/>
                  <a:gd name="T27" fmla="*/ 2 h 28"/>
                  <a:gd name="T28" fmla="*/ 3 w 45"/>
                  <a:gd name="T29" fmla="*/ 2 h 28"/>
                  <a:gd name="T30" fmla="*/ 3 w 45"/>
                  <a:gd name="T31" fmla="*/ 2 h 28"/>
                  <a:gd name="T32" fmla="*/ 3 w 45"/>
                  <a:gd name="T33" fmla="*/ 1 h 28"/>
                  <a:gd name="T34" fmla="*/ 3 w 45"/>
                  <a:gd name="T35" fmla="*/ 1 h 28"/>
                  <a:gd name="T36" fmla="*/ 3 w 45"/>
                  <a:gd name="T37" fmla="*/ 1 h 28"/>
                  <a:gd name="T38" fmla="*/ 3 w 45"/>
                  <a:gd name="T39" fmla="*/ 1 h 28"/>
                  <a:gd name="T40" fmla="*/ 3 w 45"/>
                  <a:gd name="T41" fmla="*/ 1 h 28"/>
                  <a:gd name="T42" fmla="*/ 3 w 45"/>
                  <a:gd name="T43" fmla="*/ 1 h 28"/>
                  <a:gd name="T44" fmla="*/ 3 w 45"/>
                  <a:gd name="T45" fmla="*/ 1 h 28"/>
                  <a:gd name="T46" fmla="*/ 3 w 45"/>
                  <a:gd name="T47" fmla="*/ 0 h 28"/>
                  <a:gd name="T48" fmla="*/ 3 w 45"/>
                  <a:gd name="T49" fmla="*/ 0 h 28"/>
                  <a:gd name="T50" fmla="*/ 3 w 45"/>
                  <a:gd name="T51" fmla="*/ 0 h 28"/>
                  <a:gd name="T52" fmla="*/ 3 w 45"/>
                  <a:gd name="T53" fmla="*/ 0 h 28"/>
                  <a:gd name="T54" fmla="*/ 2 w 45"/>
                  <a:gd name="T55" fmla="*/ 0 h 28"/>
                  <a:gd name="T56" fmla="*/ 2 w 45"/>
                  <a:gd name="T57" fmla="*/ 1 h 28"/>
                  <a:gd name="T58" fmla="*/ 2 w 45"/>
                  <a:gd name="T59" fmla="*/ 1 h 28"/>
                  <a:gd name="T60" fmla="*/ 2 w 45"/>
                  <a:gd name="T61" fmla="*/ 1 h 28"/>
                  <a:gd name="T62" fmla="*/ 2 w 45"/>
                  <a:gd name="T63" fmla="*/ 1 h 28"/>
                  <a:gd name="T64" fmla="*/ 2 w 45"/>
                  <a:gd name="T65" fmla="*/ 1 h 28"/>
                  <a:gd name="T66" fmla="*/ 2 w 45"/>
                  <a:gd name="T67" fmla="*/ 1 h 28"/>
                  <a:gd name="T68" fmla="*/ 2 w 45"/>
                  <a:gd name="T69" fmla="*/ 1 h 2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"/>
                  <a:gd name="T106" fmla="*/ 0 h 28"/>
                  <a:gd name="T107" fmla="*/ 45 w 45"/>
                  <a:gd name="T108" fmla="*/ 28 h 2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" h="28">
                    <a:moveTo>
                      <a:pt x="17" y="2"/>
                    </a:moveTo>
                    <a:lnTo>
                      <a:pt x="13" y="4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9" y="28"/>
                    </a:lnTo>
                    <a:lnTo>
                      <a:pt x="17" y="28"/>
                    </a:lnTo>
                    <a:lnTo>
                      <a:pt x="22" y="28"/>
                    </a:lnTo>
                    <a:lnTo>
                      <a:pt x="34" y="28"/>
                    </a:lnTo>
                    <a:lnTo>
                      <a:pt x="39" y="28"/>
                    </a:lnTo>
                    <a:lnTo>
                      <a:pt x="39" y="24"/>
                    </a:lnTo>
                    <a:lnTo>
                      <a:pt x="43" y="15"/>
                    </a:lnTo>
                    <a:lnTo>
                      <a:pt x="45" y="11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4"/>
                    </a:lnTo>
                    <a:lnTo>
                      <a:pt x="43" y="4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4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9" name="Freeform 667"/>
              <p:cNvSpPr>
                <a:spLocks/>
              </p:cNvSpPr>
              <p:nvPr/>
            </p:nvSpPr>
            <p:spPr bwMode="auto">
              <a:xfrm>
                <a:off x="4844" y="1181"/>
                <a:ext cx="23" cy="14"/>
              </a:xfrm>
              <a:custGeom>
                <a:avLst/>
                <a:gdLst>
                  <a:gd name="T0" fmla="*/ 2 w 45"/>
                  <a:gd name="T1" fmla="*/ 1 h 28"/>
                  <a:gd name="T2" fmla="*/ 1 w 45"/>
                  <a:gd name="T3" fmla="*/ 1 h 28"/>
                  <a:gd name="T4" fmla="*/ 1 w 45"/>
                  <a:gd name="T5" fmla="*/ 1 h 28"/>
                  <a:gd name="T6" fmla="*/ 1 w 45"/>
                  <a:gd name="T7" fmla="*/ 2 h 28"/>
                  <a:gd name="T8" fmla="*/ 0 w 45"/>
                  <a:gd name="T9" fmla="*/ 2 h 28"/>
                  <a:gd name="T10" fmla="*/ 0 w 45"/>
                  <a:gd name="T11" fmla="*/ 2 h 28"/>
                  <a:gd name="T12" fmla="*/ 0 w 45"/>
                  <a:gd name="T13" fmla="*/ 2 h 28"/>
                  <a:gd name="T14" fmla="*/ 0 w 45"/>
                  <a:gd name="T15" fmla="*/ 2 h 28"/>
                  <a:gd name="T16" fmla="*/ 1 w 45"/>
                  <a:gd name="T17" fmla="*/ 2 h 28"/>
                  <a:gd name="T18" fmla="*/ 1 w 45"/>
                  <a:gd name="T19" fmla="*/ 2 h 28"/>
                  <a:gd name="T20" fmla="*/ 1 w 45"/>
                  <a:gd name="T21" fmla="*/ 2 h 28"/>
                  <a:gd name="T22" fmla="*/ 2 w 45"/>
                  <a:gd name="T23" fmla="*/ 2 h 28"/>
                  <a:gd name="T24" fmla="*/ 2 w 45"/>
                  <a:gd name="T25" fmla="*/ 2 h 28"/>
                  <a:gd name="T26" fmla="*/ 3 w 45"/>
                  <a:gd name="T27" fmla="*/ 2 h 28"/>
                  <a:gd name="T28" fmla="*/ 3 w 45"/>
                  <a:gd name="T29" fmla="*/ 2 h 28"/>
                  <a:gd name="T30" fmla="*/ 3 w 45"/>
                  <a:gd name="T31" fmla="*/ 2 h 28"/>
                  <a:gd name="T32" fmla="*/ 3 w 45"/>
                  <a:gd name="T33" fmla="*/ 1 h 28"/>
                  <a:gd name="T34" fmla="*/ 3 w 45"/>
                  <a:gd name="T35" fmla="*/ 1 h 28"/>
                  <a:gd name="T36" fmla="*/ 3 w 45"/>
                  <a:gd name="T37" fmla="*/ 1 h 28"/>
                  <a:gd name="T38" fmla="*/ 3 w 45"/>
                  <a:gd name="T39" fmla="*/ 1 h 28"/>
                  <a:gd name="T40" fmla="*/ 3 w 45"/>
                  <a:gd name="T41" fmla="*/ 1 h 28"/>
                  <a:gd name="T42" fmla="*/ 3 w 45"/>
                  <a:gd name="T43" fmla="*/ 1 h 28"/>
                  <a:gd name="T44" fmla="*/ 3 w 45"/>
                  <a:gd name="T45" fmla="*/ 1 h 28"/>
                  <a:gd name="T46" fmla="*/ 3 w 45"/>
                  <a:gd name="T47" fmla="*/ 0 h 28"/>
                  <a:gd name="T48" fmla="*/ 3 w 45"/>
                  <a:gd name="T49" fmla="*/ 0 h 28"/>
                  <a:gd name="T50" fmla="*/ 3 w 45"/>
                  <a:gd name="T51" fmla="*/ 0 h 28"/>
                  <a:gd name="T52" fmla="*/ 3 w 45"/>
                  <a:gd name="T53" fmla="*/ 0 h 28"/>
                  <a:gd name="T54" fmla="*/ 2 w 45"/>
                  <a:gd name="T55" fmla="*/ 0 h 28"/>
                  <a:gd name="T56" fmla="*/ 2 w 45"/>
                  <a:gd name="T57" fmla="*/ 1 h 28"/>
                  <a:gd name="T58" fmla="*/ 2 w 45"/>
                  <a:gd name="T59" fmla="*/ 1 h 28"/>
                  <a:gd name="T60" fmla="*/ 2 w 45"/>
                  <a:gd name="T61" fmla="*/ 1 h 28"/>
                  <a:gd name="T62" fmla="*/ 2 w 45"/>
                  <a:gd name="T63" fmla="*/ 1 h 28"/>
                  <a:gd name="T64" fmla="*/ 2 w 45"/>
                  <a:gd name="T65" fmla="*/ 1 h 28"/>
                  <a:gd name="T66" fmla="*/ 2 w 45"/>
                  <a:gd name="T67" fmla="*/ 1 h 28"/>
                  <a:gd name="T68" fmla="*/ 2 w 45"/>
                  <a:gd name="T69" fmla="*/ 1 h 2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"/>
                  <a:gd name="T106" fmla="*/ 0 h 28"/>
                  <a:gd name="T107" fmla="*/ 45 w 45"/>
                  <a:gd name="T108" fmla="*/ 28 h 2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" h="28">
                    <a:moveTo>
                      <a:pt x="17" y="2"/>
                    </a:moveTo>
                    <a:lnTo>
                      <a:pt x="13" y="4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9" y="28"/>
                    </a:lnTo>
                    <a:lnTo>
                      <a:pt x="17" y="28"/>
                    </a:lnTo>
                    <a:lnTo>
                      <a:pt x="22" y="28"/>
                    </a:lnTo>
                    <a:lnTo>
                      <a:pt x="34" y="28"/>
                    </a:lnTo>
                    <a:lnTo>
                      <a:pt x="39" y="28"/>
                    </a:lnTo>
                    <a:lnTo>
                      <a:pt x="39" y="24"/>
                    </a:lnTo>
                    <a:lnTo>
                      <a:pt x="43" y="15"/>
                    </a:lnTo>
                    <a:lnTo>
                      <a:pt x="45" y="11"/>
                    </a:lnTo>
                    <a:lnTo>
                      <a:pt x="45" y="7"/>
                    </a:lnTo>
                    <a:lnTo>
                      <a:pt x="45" y="6"/>
                    </a:lnTo>
                    <a:lnTo>
                      <a:pt x="45" y="4"/>
                    </a:lnTo>
                    <a:lnTo>
                      <a:pt x="43" y="4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4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7" y="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57" name="Freeform 668"/>
            <p:cNvSpPr>
              <a:spLocks/>
            </p:cNvSpPr>
            <p:nvPr/>
          </p:nvSpPr>
          <p:spPr bwMode="auto">
            <a:xfrm>
              <a:off x="5186" y="1639"/>
              <a:ext cx="18" cy="18"/>
            </a:xfrm>
            <a:custGeom>
              <a:avLst/>
              <a:gdLst>
                <a:gd name="T0" fmla="*/ 2 w 34"/>
                <a:gd name="T1" fmla="*/ 0 h 45"/>
                <a:gd name="T2" fmla="*/ 2 w 34"/>
                <a:gd name="T3" fmla="*/ 0 h 45"/>
                <a:gd name="T4" fmla="*/ 2 w 34"/>
                <a:gd name="T5" fmla="*/ 0 h 45"/>
                <a:gd name="T6" fmla="*/ 2 w 34"/>
                <a:gd name="T7" fmla="*/ 0 h 45"/>
                <a:gd name="T8" fmla="*/ 1 w 34"/>
                <a:gd name="T9" fmla="*/ 0 h 45"/>
                <a:gd name="T10" fmla="*/ 1 w 34"/>
                <a:gd name="T11" fmla="*/ 0 h 45"/>
                <a:gd name="T12" fmla="*/ 1 w 34"/>
                <a:gd name="T13" fmla="*/ 0 h 45"/>
                <a:gd name="T14" fmla="*/ 1 w 34"/>
                <a:gd name="T15" fmla="*/ 0 h 45"/>
                <a:gd name="T16" fmla="*/ 0 w 34"/>
                <a:gd name="T17" fmla="*/ 1 h 45"/>
                <a:gd name="T18" fmla="*/ 0 w 34"/>
                <a:gd name="T19" fmla="*/ 1 h 45"/>
                <a:gd name="T20" fmla="*/ 0 w 34"/>
                <a:gd name="T21" fmla="*/ 1 h 45"/>
                <a:gd name="T22" fmla="*/ 0 w 34"/>
                <a:gd name="T23" fmla="*/ 1 h 45"/>
                <a:gd name="T24" fmla="*/ 0 w 34"/>
                <a:gd name="T25" fmla="*/ 1 h 45"/>
                <a:gd name="T26" fmla="*/ 1 w 34"/>
                <a:gd name="T27" fmla="*/ 1 h 45"/>
                <a:gd name="T28" fmla="*/ 1 w 34"/>
                <a:gd name="T29" fmla="*/ 1 h 45"/>
                <a:gd name="T30" fmla="*/ 1 w 34"/>
                <a:gd name="T31" fmla="*/ 1 h 45"/>
                <a:gd name="T32" fmla="*/ 1 w 34"/>
                <a:gd name="T33" fmla="*/ 1 h 45"/>
                <a:gd name="T34" fmla="*/ 2 w 34"/>
                <a:gd name="T35" fmla="*/ 1 h 45"/>
                <a:gd name="T36" fmla="*/ 2 w 34"/>
                <a:gd name="T37" fmla="*/ 1 h 45"/>
                <a:gd name="T38" fmla="*/ 2 w 34"/>
                <a:gd name="T39" fmla="*/ 1 h 45"/>
                <a:gd name="T40" fmla="*/ 2 w 34"/>
                <a:gd name="T41" fmla="*/ 1 h 45"/>
                <a:gd name="T42" fmla="*/ 2 w 34"/>
                <a:gd name="T43" fmla="*/ 1 h 45"/>
                <a:gd name="T44" fmla="*/ 2 w 34"/>
                <a:gd name="T45" fmla="*/ 1 h 45"/>
                <a:gd name="T46" fmla="*/ 2 w 34"/>
                <a:gd name="T47" fmla="*/ 1 h 45"/>
                <a:gd name="T48" fmla="*/ 2 w 34"/>
                <a:gd name="T49" fmla="*/ 1 h 45"/>
                <a:gd name="T50" fmla="*/ 2 w 34"/>
                <a:gd name="T51" fmla="*/ 1 h 45"/>
                <a:gd name="T52" fmla="*/ 2 w 34"/>
                <a:gd name="T53" fmla="*/ 1 h 45"/>
                <a:gd name="T54" fmla="*/ 2 w 34"/>
                <a:gd name="T55" fmla="*/ 1 h 45"/>
                <a:gd name="T56" fmla="*/ 3 w 34"/>
                <a:gd name="T57" fmla="*/ 1 h 45"/>
                <a:gd name="T58" fmla="*/ 3 w 34"/>
                <a:gd name="T59" fmla="*/ 1 h 45"/>
                <a:gd name="T60" fmla="*/ 3 w 34"/>
                <a:gd name="T61" fmla="*/ 0 h 45"/>
                <a:gd name="T62" fmla="*/ 3 w 34"/>
                <a:gd name="T63" fmla="*/ 0 h 45"/>
                <a:gd name="T64" fmla="*/ 3 w 34"/>
                <a:gd name="T65" fmla="*/ 0 h 45"/>
                <a:gd name="T66" fmla="*/ 2 w 34"/>
                <a:gd name="T67" fmla="*/ 0 h 45"/>
                <a:gd name="T68" fmla="*/ 2 w 34"/>
                <a:gd name="T69" fmla="*/ 0 h 45"/>
                <a:gd name="T70" fmla="*/ 2 w 34"/>
                <a:gd name="T71" fmla="*/ 0 h 45"/>
                <a:gd name="T72" fmla="*/ 2 w 34"/>
                <a:gd name="T73" fmla="*/ 0 h 4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"/>
                <a:gd name="T112" fmla="*/ 0 h 45"/>
                <a:gd name="T113" fmla="*/ 34 w 34"/>
                <a:gd name="T114" fmla="*/ 45 h 4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" h="45">
                  <a:moveTo>
                    <a:pt x="26" y="2"/>
                  </a:moveTo>
                  <a:lnTo>
                    <a:pt x="25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3"/>
                  </a:lnTo>
                  <a:lnTo>
                    <a:pt x="10" y="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4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5" y="34"/>
                  </a:lnTo>
                  <a:lnTo>
                    <a:pt x="17" y="35"/>
                  </a:lnTo>
                  <a:lnTo>
                    <a:pt x="19" y="37"/>
                  </a:lnTo>
                  <a:lnTo>
                    <a:pt x="21" y="39"/>
                  </a:lnTo>
                  <a:lnTo>
                    <a:pt x="21" y="43"/>
                  </a:lnTo>
                  <a:lnTo>
                    <a:pt x="21" y="45"/>
                  </a:lnTo>
                  <a:lnTo>
                    <a:pt x="23" y="45"/>
                  </a:lnTo>
                  <a:lnTo>
                    <a:pt x="25" y="43"/>
                  </a:lnTo>
                  <a:lnTo>
                    <a:pt x="26" y="41"/>
                  </a:lnTo>
                  <a:lnTo>
                    <a:pt x="30" y="35"/>
                  </a:lnTo>
                  <a:lnTo>
                    <a:pt x="32" y="34"/>
                  </a:lnTo>
                  <a:lnTo>
                    <a:pt x="32" y="28"/>
                  </a:lnTo>
                  <a:lnTo>
                    <a:pt x="34" y="19"/>
                  </a:lnTo>
                  <a:lnTo>
                    <a:pt x="34" y="13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30" y="3"/>
                  </a:lnTo>
                  <a:lnTo>
                    <a:pt x="28" y="2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88" name="Group 669"/>
            <p:cNvGrpSpPr>
              <a:grpSpLocks/>
            </p:cNvGrpSpPr>
            <p:nvPr/>
          </p:nvGrpSpPr>
          <p:grpSpPr bwMode="auto">
            <a:xfrm>
              <a:off x="5186" y="1639"/>
              <a:ext cx="18" cy="18"/>
              <a:chOff x="4818" y="1230"/>
              <a:chExt cx="17" cy="22"/>
            </a:xfrm>
          </p:grpSpPr>
          <p:sp>
            <p:nvSpPr>
              <p:cNvPr id="21066" name="Freeform 670"/>
              <p:cNvSpPr>
                <a:spLocks/>
              </p:cNvSpPr>
              <p:nvPr/>
            </p:nvSpPr>
            <p:spPr bwMode="auto">
              <a:xfrm>
                <a:off x="4818" y="1230"/>
                <a:ext cx="17" cy="22"/>
              </a:xfrm>
              <a:custGeom>
                <a:avLst/>
                <a:gdLst>
                  <a:gd name="T0" fmla="*/ 1 w 34"/>
                  <a:gd name="T1" fmla="*/ 0 h 45"/>
                  <a:gd name="T2" fmla="*/ 1 w 34"/>
                  <a:gd name="T3" fmla="*/ 0 h 45"/>
                  <a:gd name="T4" fmla="*/ 1 w 34"/>
                  <a:gd name="T5" fmla="*/ 0 h 45"/>
                  <a:gd name="T6" fmla="*/ 1 w 34"/>
                  <a:gd name="T7" fmla="*/ 0 h 45"/>
                  <a:gd name="T8" fmla="*/ 1 w 34"/>
                  <a:gd name="T9" fmla="*/ 0 h 45"/>
                  <a:gd name="T10" fmla="*/ 1 w 34"/>
                  <a:gd name="T11" fmla="*/ 0 h 45"/>
                  <a:gd name="T12" fmla="*/ 1 w 34"/>
                  <a:gd name="T13" fmla="*/ 0 h 45"/>
                  <a:gd name="T14" fmla="*/ 1 w 34"/>
                  <a:gd name="T15" fmla="*/ 1 h 45"/>
                  <a:gd name="T16" fmla="*/ 0 w 34"/>
                  <a:gd name="T17" fmla="*/ 1 h 45"/>
                  <a:gd name="T18" fmla="*/ 0 w 34"/>
                  <a:gd name="T19" fmla="*/ 1 h 45"/>
                  <a:gd name="T20" fmla="*/ 0 w 34"/>
                  <a:gd name="T21" fmla="*/ 1 h 45"/>
                  <a:gd name="T22" fmla="*/ 0 w 34"/>
                  <a:gd name="T23" fmla="*/ 1 h 45"/>
                  <a:gd name="T24" fmla="*/ 0 w 34"/>
                  <a:gd name="T25" fmla="*/ 1 h 45"/>
                  <a:gd name="T26" fmla="*/ 1 w 34"/>
                  <a:gd name="T27" fmla="*/ 2 h 45"/>
                  <a:gd name="T28" fmla="*/ 1 w 34"/>
                  <a:gd name="T29" fmla="*/ 2 h 45"/>
                  <a:gd name="T30" fmla="*/ 1 w 34"/>
                  <a:gd name="T31" fmla="*/ 2 h 45"/>
                  <a:gd name="T32" fmla="*/ 1 w 34"/>
                  <a:gd name="T33" fmla="*/ 2 h 45"/>
                  <a:gd name="T34" fmla="*/ 1 w 34"/>
                  <a:gd name="T35" fmla="*/ 2 h 45"/>
                  <a:gd name="T36" fmla="*/ 1 w 34"/>
                  <a:gd name="T37" fmla="*/ 2 h 45"/>
                  <a:gd name="T38" fmla="*/ 1 w 34"/>
                  <a:gd name="T39" fmla="*/ 2 h 45"/>
                  <a:gd name="T40" fmla="*/ 1 w 34"/>
                  <a:gd name="T41" fmla="*/ 2 h 45"/>
                  <a:gd name="T42" fmla="*/ 1 w 34"/>
                  <a:gd name="T43" fmla="*/ 2 h 45"/>
                  <a:gd name="T44" fmla="*/ 1 w 34"/>
                  <a:gd name="T45" fmla="*/ 2 h 45"/>
                  <a:gd name="T46" fmla="*/ 1 w 34"/>
                  <a:gd name="T47" fmla="*/ 2 h 45"/>
                  <a:gd name="T48" fmla="*/ 1 w 34"/>
                  <a:gd name="T49" fmla="*/ 2 h 45"/>
                  <a:gd name="T50" fmla="*/ 1 w 34"/>
                  <a:gd name="T51" fmla="*/ 2 h 45"/>
                  <a:gd name="T52" fmla="*/ 1 w 34"/>
                  <a:gd name="T53" fmla="*/ 2 h 45"/>
                  <a:gd name="T54" fmla="*/ 1 w 34"/>
                  <a:gd name="T55" fmla="*/ 2 h 45"/>
                  <a:gd name="T56" fmla="*/ 2 w 34"/>
                  <a:gd name="T57" fmla="*/ 2 h 45"/>
                  <a:gd name="T58" fmla="*/ 2 w 34"/>
                  <a:gd name="T59" fmla="*/ 1 h 45"/>
                  <a:gd name="T60" fmla="*/ 2 w 34"/>
                  <a:gd name="T61" fmla="*/ 1 h 45"/>
                  <a:gd name="T62" fmla="*/ 2 w 34"/>
                  <a:gd name="T63" fmla="*/ 0 h 45"/>
                  <a:gd name="T64" fmla="*/ 2 w 34"/>
                  <a:gd name="T65" fmla="*/ 0 h 45"/>
                  <a:gd name="T66" fmla="*/ 1 w 34"/>
                  <a:gd name="T67" fmla="*/ 0 h 45"/>
                  <a:gd name="T68" fmla="*/ 1 w 34"/>
                  <a:gd name="T69" fmla="*/ 0 h 45"/>
                  <a:gd name="T70" fmla="*/ 1 w 34"/>
                  <a:gd name="T71" fmla="*/ 0 h 45"/>
                  <a:gd name="T72" fmla="*/ 1 w 34"/>
                  <a:gd name="T73" fmla="*/ 0 h 4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4"/>
                  <a:gd name="T112" fmla="*/ 0 h 45"/>
                  <a:gd name="T113" fmla="*/ 34 w 34"/>
                  <a:gd name="T114" fmla="*/ 45 h 4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4" h="45">
                    <a:moveTo>
                      <a:pt x="26" y="2"/>
                    </a:moveTo>
                    <a:lnTo>
                      <a:pt x="25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10" y="9"/>
                    </a:lnTo>
                    <a:lnTo>
                      <a:pt x="4" y="19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2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5" y="34"/>
                    </a:lnTo>
                    <a:lnTo>
                      <a:pt x="17" y="35"/>
                    </a:lnTo>
                    <a:lnTo>
                      <a:pt x="19" y="37"/>
                    </a:lnTo>
                    <a:lnTo>
                      <a:pt x="21" y="39"/>
                    </a:lnTo>
                    <a:lnTo>
                      <a:pt x="21" y="43"/>
                    </a:lnTo>
                    <a:lnTo>
                      <a:pt x="21" y="45"/>
                    </a:lnTo>
                    <a:lnTo>
                      <a:pt x="23" y="45"/>
                    </a:lnTo>
                    <a:lnTo>
                      <a:pt x="25" y="43"/>
                    </a:lnTo>
                    <a:lnTo>
                      <a:pt x="26" y="41"/>
                    </a:lnTo>
                    <a:lnTo>
                      <a:pt x="30" y="35"/>
                    </a:lnTo>
                    <a:lnTo>
                      <a:pt x="32" y="34"/>
                    </a:lnTo>
                    <a:lnTo>
                      <a:pt x="32" y="28"/>
                    </a:lnTo>
                    <a:lnTo>
                      <a:pt x="34" y="19"/>
                    </a:lnTo>
                    <a:lnTo>
                      <a:pt x="34" y="13"/>
                    </a:lnTo>
                    <a:lnTo>
                      <a:pt x="32" y="7"/>
                    </a:lnTo>
                    <a:lnTo>
                      <a:pt x="30" y="5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7" name="Freeform 671"/>
              <p:cNvSpPr>
                <a:spLocks/>
              </p:cNvSpPr>
              <p:nvPr/>
            </p:nvSpPr>
            <p:spPr bwMode="auto">
              <a:xfrm>
                <a:off x="4818" y="1230"/>
                <a:ext cx="17" cy="22"/>
              </a:xfrm>
              <a:custGeom>
                <a:avLst/>
                <a:gdLst>
                  <a:gd name="T0" fmla="*/ 1 w 34"/>
                  <a:gd name="T1" fmla="*/ 0 h 45"/>
                  <a:gd name="T2" fmla="*/ 1 w 34"/>
                  <a:gd name="T3" fmla="*/ 0 h 45"/>
                  <a:gd name="T4" fmla="*/ 1 w 34"/>
                  <a:gd name="T5" fmla="*/ 0 h 45"/>
                  <a:gd name="T6" fmla="*/ 1 w 34"/>
                  <a:gd name="T7" fmla="*/ 0 h 45"/>
                  <a:gd name="T8" fmla="*/ 1 w 34"/>
                  <a:gd name="T9" fmla="*/ 0 h 45"/>
                  <a:gd name="T10" fmla="*/ 1 w 34"/>
                  <a:gd name="T11" fmla="*/ 0 h 45"/>
                  <a:gd name="T12" fmla="*/ 1 w 34"/>
                  <a:gd name="T13" fmla="*/ 0 h 45"/>
                  <a:gd name="T14" fmla="*/ 1 w 34"/>
                  <a:gd name="T15" fmla="*/ 1 h 45"/>
                  <a:gd name="T16" fmla="*/ 0 w 34"/>
                  <a:gd name="T17" fmla="*/ 1 h 45"/>
                  <a:gd name="T18" fmla="*/ 0 w 34"/>
                  <a:gd name="T19" fmla="*/ 1 h 45"/>
                  <a:gd name="T20" fmla="*/ 0 w 34"/>
                  <a:gd name="T21" fmla="*/ 1 h 45"/>
                  <a:gd name="T22" fmla="*/ 0 w 34"/>
                  <a:gd name="T23" fmla="*/ 1 h 45"/>
                  <a:gd name="T24" fmla="*/ 0 w 34"/>
                  <a:gd name="T25" fmla="*/ 1 h 45"/>
                  <a:gd name="T26" fmla="*/ 1 w 34"/>
                  <a:gd name="T27" fmla="*/ 2 h 45"/>
                  <a:gd name="T28" fmla="*/ 1 w 34"/>
                  <a:gd name="T29" fmla="*/ 2 h 45"/>
                  <a:gd name="T30" fmla="*/ 1 w 34"/>
                  <a:gd name="T31" fmla="*/ 2 h 45"/>
                  <a:gd name="T32" fmla="*/ 1 w 34"/>
                  <a:gd name="T33" fmla="*/ 2 h 45"/>
                  <a:gd name="T34" fmla="*/ 1 w 34"/>
                  <a:gd name="T35" fmla="*/ 2 h 45"/>
                  <a:gd name="T36" fmla="*/ 1 w 34"/>
                  <a:gd name="T37" fmla="*/ 2 h 45"/>
                  <a:gd name="T38" fmla="*/ 1 w 34"/>
                  <a:gd name="T39" fmla="*/ 2 h 45"/>
                  <a:gd name="T40" fmla="*/ 1 w 34"/>
                  <a:gd name="T41" fmla="*/ 2 h 45"/>
                  <a:gd name="T42" fmla="*/ 1 w 34"/>
                  <a:gd name="T43" fmla="*/ 2 h 45"/>
                  <a:gd name="T44" fmla="*/ 1 w 34"/>
                  <a:gd name="T45" fmla="*/ 2 h 45"/>
                  <a:gd name="T46" fmla="*/ 1 w 34"/>
                  <a:gd name="T47" fmla="*/ 2 h 45"/>
                  <a:gd name="T48" fmla="*/ 1 w 34"/>
                  <a:gd name="T49" fmla="*/ 2 h 45"/>
                  <a:gd name="T50" fmla="*/ 1 w 34"/>
                  <a:gd name="T51" fmla="*/ 2 h 45"/>
                  <a:gd name="T52" fmla="*/ 1 w 34"/>
                  <a:gd name="T53" fmla="*/ 2 h 45"/>
                  <a:gd name="T54" fmla="*/ 1 w 34"/>
                  <a:gd name="T55" fmla="*/ 2 h 45"/>
                  <a:gd name="T56" fmla="*/ 2 w 34"/>
                  <a:gd name="T57" fmla="*/ 2 h 45"/>
                  <a:gd name="T58" fmla="*/ 2 w 34"/>
                  <a:gd name="T59" fmla="*/ 1 h 45"/>
                  <a:gd name="T60" fmla="*/ 2 w 34"/>
                  <a:gd name="T61" fmla="*/ 1 h 45"/>
                  <a:gd name="T62" fmla="*/ 2 w 34"/>
                  <a:gd name="T63" fmla="*/ 0 h 45"/>
                  <a:gd name="T64" fmla="*/ 2 w 34"/>
                  <a:gd name="T65" fmla="*/ 0 h 45"/>
                  <a:gd name="T66" fmla="*/ 1 w 34"/>
                  <a:gd name="T67" fmla="*/ 0 h 45"/>
                  <a:gd name="T68" fmla="*/ 1 w 34"/>
                  <a:gd name="T69" fmla="*/ 0 h 45"/>
                  <a:gd name="T70" fmla="*/ 1 w 34"/>
                  <a:gd name="T71" fmla="*/ 0 h 45"/>
                  <a:gd name="T72" fmla="*/ 1 w 34"/>
                  <a:gd name="T73" fmla="*/ 0 h 4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4"/>
                  <a:gd name="T112" fmla="*/ 0 h 45"/>
                  <a:gd name="T113" fmla="*/ 34 w 34"/>
                  <a:gd name="T114" fmla="*/ 45 h 4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4" h="45">
                    <a:moveTo>
                      <a:pt x="26" y="2"/>
                    </a:moveTo>
                    <a:lnTo>
                      <a:pt x="25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10" y="9"/>
                    </a:lnTo>
                    <a:lnTo>
                      <a:pt x="4" y="19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4" y="32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5" y="34"/>
                    </a:lnTo>
                    <a:lnTo>
                      <a:pt x="17" y="35"/>
                    </a:lnTo>
                    <a:lnTo>
                      <a:pt x="19" y="37"/>
                    </a:lnTo>
                    <a:lnTo>
                      <a:pt x="21" y="39"/>
                    </a:lnTo>
                    <a:lnTo>
                      <a:pt x="21" y="43"/>
                    </a:lnTo>
                    <a:lnTo>
                      <a:pt x="21" y="45"/>
                    </a:lnTo>
                    <a:lnTo>
                      <a:pt x="23" y="45"/>
                    </a:lnTo>
                    <a:lnTo>
                      <a:pt x="25" y="43"/>
                    </a:lnTo>
                    <a:lnTo>
                      <a:pt x="26" y="41"/>
                    </a:lnTo>
                    <a:lnTo>
                      <a:pt x="30" y="35"/>
                    </a:lnTo>
                    <a:lnTo>
                      <a:pt x="32" y="34"/>
                    </a:lnTo>
                    <a:lnTo>
                      <a:pt x="32" y="28"/>
                    </a:lnTo>
                    <a:lnTo>
                      <a:pt x="34" y="19"/>
                    </a:lnTo>
                    <a:lnTo>
                      <a:pt x="34" y="13"/>
                    </a:lnTo>
                    <a:lnTo>
                      <a:pt x="32" y="7"/>
                    </a:lnTo>
                    <a:lnTo>
                      <a:pt x="30" y="5"/>
                    </a:lnTo>
                    <a:lnTo>
                      <a:pt x="30" y="3"/>
                    </a:lnTo>
                    <a:lnTo>
                      <a:pt x="28" y="2"/>
                    </a:lnTo>
                    <a:lnTo>
                      <a:pt x="26" y="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59" name="Freeform 672"/>
            <p:cNvSpPr>
              <a:spLocks/>
            </p:cNvSpPr>
            <p:nvPr/>
          </p:nvSpPr>
          <p:spPr bwMode="auto">
            <a:xfrm>
              <a:off x="5196" y="1673"/>
              <a:ext cx="42" cy="39"/>
            </a:xfrm>
            <a:custGeom>
              <a:avLst/>
              <a:gdLst>
                <a:gd name="T0" fmla="*/ 2 w 83"/>
                <a:gd name="T1" fmla="*/ 0 h 96"/>
                <a:gd name="T2" fmla="*/ 1 w 83"/>
                <a:gd name="T3" fmla="*/ 0 h 96"/>
                <a:gd name="T4" fmla="*/ 1 w 83"/>
                <a:gd name="T5" fmla="*/ 0 h 96"/>
                <a:gd name="T6" fmla="*/ 1 w 83"/>
                <a:gd name="T7" fmla="*/ 1 h 96"/>
                <a:gd name="T8" fmla="*/ 1 w 83"/>
                <a:gd name="T9" fmla="*/ 1 h 96"/>
                <a:gd name="T10" fmla="*/ 1 w 83"/>
                <a:gd name="T11" fmla="*/ 2 h 96"/>
                <a:gd name="T12" fmla="*/ 1 w 83"/>
                <a:gd name="T13" fmla="*/ 2 h 96"/>
                <a:gd name="T14" fmla="*/ 1 w 83"/>
                <a:gd name="T15" fmla="*/ 2 h 96"/>
                <a:gd name="T16" fmla="*/ 1 w 83"/>
                <a:gd name="T17" fmla="*/ 2 h 96"/>
                <a:gd name="T18" fmla="*/ 1 w 83"/>
                <a:gd name="T19" fmla="*/ 2 h 96"/>
                <a:gd name="T20" fmla="*/ 1 w 83"/>
                <a:gd name="T21" fmla="*/ 2 h 96"/>
                <a:gd name="T22" fmla="*/ 1 w 83"/>
                <a:gd name="T23" fmla="*/ 2 h 96"/>
                <a:gd name="T24" fmla="*/ 0 w 83"/>
                <a:gd name="T25" fmla="*/ 2 h 96"/>
                <a:gd name="T26" fmla="*/ 0 w 83"/>
                <a:gd name="T27" fmla="*/ 2 h 96"/>
                <a:gd name="T28" fmla="*/ 1 w 83"/>
                <a:gd name="T29" fmla="*/ 2 h 96"/>
                <a:gd name="T30" fmla="*/ 1 w 83"/>
                <a:gd name="T31" fmla="*/ 2 h 96"/>
                <a:gd name="T32" fmla="*/ 2 w 83"/>
                <a:gd name="T33" fmla="*/ 2 h 96"/>
                <a:gd name="T34" fmla="*/ 2 w 83"/>
                <a:gd name="T35" fmla="*/ 2 h 96"/>
                <a:gd name="T36" fmla="*/ 2 w 83"/>
                <a:gd name="T37" fmla="*/ 2 h 96"/>
                <a:gd name="T38" fmla="*/ 2 w 83"/>
                <a:gd name="T39" fmla="*/ 2 h 96"/>
                <a:gd name="T40" fmla="*/ 3 w 83"/>
                <a:gd name="T41" fmla="*/ 2 h 96"/>
                <a:gd name="T42" fmla="*/ 3 w 83"/>
                <a:gd name="T43" fmla="*/ 2 h 96"/>
                <a:gd name="T44" fmla="*/ 4 w 83"/>
                <a:gd name="T45" fmla="*/ 2 h 96"/>
                <a:gd name="T46" fmla="*/ 5 w 83"/>
                <a:gd name="T47" fmla="*/ 2 h 96"/>
                <a:gd name="T48" fmla="*/ 5 w 83"/>
                <a:gd name="T49" fmla="*/ 3 h 96"/>
                <a:gd name="T50" fmla="*/ 6 w 83"/>
                <a:gd name="T51" fmla="*/ 2 h 96"/>
                <a:gd name="T52" fmla="*/ 6 w 83"/>
                <a:gd name="T53" fmla="*/ 2 h 96"/>
                <a:gd name="T54" fmla="*/ 6 w 83"/>
                <a:gd name="T55" fmla="*/ 2 h 96"/>
                <a:gd name="T56" fmla="*/ 5 w 83"/>
                <a:gd name="T57" fmla="*/ 2 h 96"/>
                <a:gd name="T58" fmla="*/ 5 w 83"/>
                <a:gd name="T59" fmla="*/ 2 h 96"/>
                <a:gd name="T60" fmla="*/ 5 w 83"/>
                <a:gd name="T61" fmla="*/ 2 h 96"/>
                <a:gd name="T62" fmla="*/ 4 w 83"/>
                <a:gd name="T63" fmla="*/ 1 h 96"/>
                <a:gd name="T64" fmla="*/ 4 w 83"/>
                <a:gd name="T65" fmla="*/ 1 h 96"/>
                <a:gd name="T66" fmla="*/ 4 w 83"/>
                <a:gd name="T67" fmla="*/ 1 h 96"/>
                <a:gd name="T68" fmla="*/ 4 w 83"/>
                <a:gd name="T69" fmla="*/ 1 h 96"/>
                <a:gd name="T70" fmla="*/ 4 w 83"/>
                <a:gd name="T71" fmla="*/ 1 h 96"/>
                <a:gd name="T72" fmla="*/ 3 w 83"/>
                <a:gd name="T73" fmla="*/ 1 h 96"/>
                <a:gd name="T74" fmla="*/ 3 w 83"/>
                <a:gd name="T75" fmla="*/ 1 h 96"/>
                <a:gd name="T76" fmla="*/ 2 w 83"/>
                <a:gd name="T77" fmla="*/ 1 h 96"/>
                <a:gd name="T78" fmla="*/ 2 w 83"/>
                <a:gd name="T79" fmla="*/ 1 h 96"/>
                <a:gd name="T80" fmla="*/ 2 w 83"/>
                <a:gd name="T81" fmla="*/ 1 h 96"/>
                <a:gd name="T82" fmla="*/ 4 w 83"/>
                <a:gd name="T83" fmla="*/ 1 h 96"/>
                <a:gd name="T84" fmla="*/ 4 w 83"/>
                <a:gd name="T85" fmla="*/ 0 h 96"/>
                <a:gd name="T86" fmla="*/ 3 w 83"/>
                <a:gd name="T87" fmla="*/ 0 h 96"/>
                <a:gd name="T88" fmla="*/ 2 w 83"/>
                <a:gd name="T89" fmla="*/ 0 h 96"/>
                <a:gd name="T90" fmla="*/ 2 w 83"/>
                <a:gd name="T91" fmla="*/ 0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19" y="0"/>
                  </a:moveTo>
                  <a:lnTo>
                    <a:pt x="17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9" y="6"/>
                  </a:lnTo>
                  <a:lnTo>
                    <a:pt x="8" y="13"/>
                  </a:lnTo>
                  <a:lnTo>
                    <a:pt x="6" y="21"/>
                  </a:lnTo>
                  <a:lnTo>
                    <a:pt x="4" y="36"/>
                  </a:lnTo>
                  <a:lnTo>
                    <a:pt x="2" y="45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4" y="51"/>
                  </a:lnTo>
                  <a:lnTo>
                    <a:pt x="6" y="51"/>
                  </a:lnTo>
                  <a:lnTo>
                    <a:pt x="9" y="53"/>
                  </a:lnTo>
                  <a:lnTo>
                    <a:pt x="11" y="53"/>
                  </a:lnTo>
                  <a:lnTo>
                    <a:pt x="13" y="55"/>
                  </a:lnTo>
                  <a:lnTo>
                    <a:pt x="15" y="55"/>
                  </a:lnTo>
                  <a:lnTo>
                    <a:pt x="15" y="57"/>
                  </a:lnTo>
                  <a:lnTo>
                    <a:pt x="13" y="59"/>
                  </a:lnTo>
                  <a:lnTo>
                    <a:pt x="9" y="60"/>
                  </a:lnTo>
                  <a:lnTo>
                    <a:pt x="6" y="62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81"/>
                  </a:lnTo>
                  <a:lnTo>
                    <a:pt x="2" y="85"/>
                  </a:lnTo>
                  <a:lnTo>
                    <a:pt x="4" y="87"/>
                  </a:lnTo>
                  <a:lnTo>
                    <a:pt x="9" y="91"/>
                  </a:lnTo>
                  <a:lnTo>
                    <a:pt x="15" y="92"/>
                  </a:lnTo>
                  <a:lnTo>
                    <a:pt x="17" y="92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3" y="89"/>
                  </a:lnTo>
                  <a:lnTo>
                    <a:pt x="26" y="83"/>
                  </a:lnTo>
                  <a:lnTo>
                    <a:pt x="28" y="77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8" y="75"/>
                  </a:lnTo>
                  <a:lnTo>
                    <a:pt x="41" y="77"/>
                  </a:lnTo>
                  <a:lnTo>
                    <a:pt x="47" y="83"/>
                  </a:lnTo>
                  <a:lnTo>
                    <a:pt x="53" y="85"/>
                  </a:lnTo>
                  <a:lnTo>
                    <a:pt x="60" y="91"/>
                  </a:lnTo>
                  <a:lnTo>
                    <a:pt x="66" y="92"/>
                  </a:lnTo>
                  <a:lnTo>
                    <a:pt x="70" y="94"/>
                  </a:lnTo>
                  <a:lnTo>
                    <a:pt x="73" y="94"/>
                  </a:lnTo>
                  <a:lnTo>
                    <a:pt x="75" y="96"/>
                  </a:lnTo>
                  <a:lnTo>
                    <a:pt x="79" y="96"/>
                  </a:lnTo>
                  <a:lnTo>
                    <a:pt x="81" y="94"/>
                  </a:lnTo>
                  <a:lnTo>
                    <a:pt x="83" y="92"/>
                  </a:lnTo>
                  <a:lnTo>
                    <a:pt x="83" y="89"/>
                  </a:lnTo>
                  <a:lnTo>
                    <a:pt x="83" y="83"/>
                  </a:lnTo>
                  <a:lnTo>
                    <a:pt x="81" y="75"/>
                  </a:lnTo>
                  <a:lnTo>
                    <a:pt x="79" y="72"/>
                  </a:lnTo>
                  <a:lnTo>
                    <a:pt x="77" y="66"/>
                  </a:lnTo>
                  <a:lnTo>
                    <a:pt x="72" y="60"/>
                  </a:lnTo>
                  <a:lnTo>
                    <a:pt x="70" y="57"/>
                  </a:lnTo>
                  <a:lnTo>
                    <a:pt x="68" y="55"/>
                  </a:lnTo>
                  <a:lnTo>
                    <a:pt x="66" y="51"/>
                  </a:lnTo>
                  <a:lnTo>
                    <a:pt x="64" y="49"/>
                  </a:lnTo>
                  <a:lnTo>
                    <a:pt x="62" y="47"/>
                  </a:lnTo>
                  <a:lnTo>
                    <a:pt x="60" y="47"/>
                  </a:lnTo>
                  <a:lnTo>
                    <a:pt x="58" y="47"/>
                  </a:lnTo>
                  <a:lnTo>
                    <a:pt x="56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49" y="47"/>
                  </a:lnTo>
                  <a:lnTo>
                    <a:pt x="41" y="45"/>
                  </a:lnTo>
                  <a:lnTo>
                    <a:pt x="36" y="40"/>
                  </a:lnTo>
                  <a:lnTo>
                    <a:pt x="34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28" y="34"/>
                  </a:lnTo>
                  <a:lnTo>
                    <a:pt x="28" y="32"/>
                  </a:lnTo>
                  <a:lnTo>
                    <a:pt x="28" y="30"/>
                  </a:lnTo>
                  <a:lnTo>
                    <a:pt x="30" y="30"/>
                  </a:lnTo>
                  <a:lnTo>
                    <a:pt x="34" y="30"/>
                  </a:lnTo>
                  <a:lnTo>
                    <a:pt x="58" y="27"/>
                  </a:lnTo>
                  <a:lnTo>
                    <a:pt x="58" y="8"/>
                  </a:lnTo>
                  <a:lnTo>
                    <a:pt x="55" y="10"/>
                  </a:lnTo>
                  <a:lnTo>
                    <a:pt x="41" y="10"/>
                  </a:lnTo>
                  <a:lnTo>
                    <a:pt x="36" y="8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90" name="Group 673"/>
            <p:cNvGrpSpPr>
              <a:grpSpLocks/>
            </p:cNvGrpSpPr>
            <p:nvPr/>
          </p:nvGrpSpPr>
          <p:grpSpPr bwMode="auto">
            <a:xfrm>
              <a:off x="5196" y="1673"/>
              <a:ext cx="42" cy="39"/>
              <a:chOff x="4827" y="1273"/>
              <a:chExt cx="41" cy="48"/>
            </a:xfrm>
          </p:grpSpPr>
          <p:sp>
            <p:nvSpPr>
              <p:cNvPr id="21064" name="Freeform 674"/>
              <p:cNvSpPr>
                <a:spLocks/>
              </p:cNvSpPr>
              <p:nvPr/>
            </p:nvSpPr>
            <p:spPr bwMode="auto">
              <a:xfrm>
                <a:off x="4827" y="1273"/>
                <a:ext cx="41" cy="48"/>
              </a:xfrm>
              <a:custGeom>
                <a:avLst/>
                <a:gdLst>
                  <a:gd name="T0" fmla="*/ 1 w 83"/>
                  <a:gd name="T1" fmla="*/ 0 h 96"/>
                  <a:gd name="T2" fmla="*/ 0 w 83"/>
                  <a:gd name="T3" fmla="*/ 1 h 96"/>
                  <a:gd name="T4" fmla="*/ 0 w 83"/>
                  <a:gd name="T5" fmla="*/ 1 h 96"/>
                  <a:gd name="T6" fmla="*/ 0 w 83"/>
                  <a:gd name="T7" fmla="*/ 3 h 96"/>
                  <a:gd name="T8" fmla="*/ 0 w 83"/>
                  <a:gd name="T9" fmla="*/ 3 h 96"/>
                  <a:gd name="T10" fmla="*/ 0 w 83"/>
                  <a:gd name="T11" fmla="*/ 3 h 96"/>
                  <a:gd name="T12" fmla="*/ 0 w 83"/>
                  <a:gd name="T13" fmla="*/ 3 h 96"/>
                  <a:gd name="T14" fmla="*/ 0 w 83"/>
                  <a:gd name="T15" fmla="*/ 3 h 96"/>
                  <a:gd name="T16" fmla="*/ 0 w 83"/>
                  <a:gd name="T17" fmla="*/ 3 h 96"/>
                  <a:gd name="T18" fmla="*/ 0 w 83"/>
                  <a:gd name="T19" fmla="*/ 3 h 96"/>
                  <a:gd name="T20" fmla="*/ 0 w 83"/>
                  <a:gd name="T21" fmla="*/ 4 h 96"/>
                  <a:gd name="T22" fmla="*/ 0 w 83"/>
                  <a:gd name="T23" fmla="*/ 5 h 96"/>
                  <a:gd name="T24" fmla="*/ 0 w 83"/>
                  <a:gd name="T25" fmla="*/ 5 h 96"/>
                  <a:gd name="T26" fmla="*/ 0 w 83"/>
                  <a:gd name="T27" fmla="*/ 6 h 96"/>
                  <a:gd name="T28" fmla="*/ 0 w 83"/>
                  <a:gd name="T29" fmla="*/ 6 h 96"/>
                  <a:gd name="T30" fmla="*/ 0 w 83"/>
                  <a:gd name="T31" fmla="*/ 6 h 96"/>
                  <a:gd name="T32" fmla="*/ 1 w 83"/>
                  <a:gd name="T33" fmla="*/ 6 h 96"/>
                  <a:gd name="T34" fmla="*/ 1 w 83"/>
                  <a:gd name="T35" fmla="*/ 6 h 96"/>
                  <a:gd name="T36" fmla="*/ 1 w 83"/>
                  <a:gd name="T37" fmla="*/ 6 h 96"/>
                  <a:gd name="T38" fmla="*/ 1 w 83"/>
                  <a:gd name="T39" fmla="*/ 5 h 96"/>
                  <a:gd name="T40" fmla="*/ 2 w 83"/>
                  <a:gd name="T41" fmla="*/ 5 h 96"/>
                  <a:gd name="T42" fmla="*/ 2 w 83"/>
                  <a:gd name="T43" fmla="*/ 6 h 96"/>
                  <a:gd name="T44" fmla="*/ 3 w 83"/>
                  <a:gd name="T45" fmla="*/ 6 h 96"/>
                  <a:gd name="T46" fmla="*/ 4 w 83"/>
                  <a:gd name="T47" fmla="*/ 6 h 96"/>
                  <a:gd name="T48" fmla="*/ 4 w 83"/>
                  <a:gd name="T49" fmla="*/ 6 h 96"/>
                  <a:gd name="T50" fmla="*/ 5 w 83"/>
                  <a:gd name="T51" fmla="*/ 6 h 96"/>
                  <a:gd name="T52" fmla="*/ 5 w 83"/>
                  <a:gd name="T53" fmla="*/ 6 h 96"/>
                  <a:gd name="T54" fmla="*/ 5 w 83"/>
                  <a:gd name="T55" fmla="*/ 6 h 96"/>
                  <a:gd name="T56" fmla="*/ 4 w 83"/>
                  <a:gd name="T57" fmla="*/ 5 h 96"/>
                  <a:gd name="T58" fmla="*/ 4 w 83"/>
                  <a:gd name="T59" fmla="*/ 3 h 96"/>
                  <a:gd name="T60" fmla="*/ 4 w 83"/>
                  <a:gd name="T61" fmla="*/ 3 h 96"/>
                  <a:gd name="T62" fmla="*/ 4 w 83"/>
                  <a:gd name="T63" fmla="*/ 3 h 96"/>
                  <a:gd name="T64" fmla="*/ 3 w 83"/>
                  <a:gd name="T65" fmla="*/ 3 h 96"/>
                  <a:gd name="T66" fmla="*/ 3 w 83"/>
                  <a:gd name="T67" fmla="*/ 3 h 96"/>
                  <a:gd name="T68" fmla="*/ 3 w 83"/>
                  <a:gd name="T69" fmla="*/ 3 h 96"/>
                  <a:gd name="T70" fmla="*/ 3 w 83"/>
                  <a:gd name="T71" fmla="*/ 3 h 96"/>
                  <a:gd name="T72" fmla="*/ 2 w 83"/>
                  <a:gd name="T73" fmla="*/ 3 h 96"/>
                  <a:gd name="T74" fmla="*/ 2 w 83"/>
                  <a:gd name="T75" fmla="*/ 3 h 96"/>
                  <a:gd name="T76" fmla="*/ 1 w 83"/>
                  <a:gd name="T77" fmla="*/ 3 h 96"/>
                  <a:gd name="T78" fmla="*/ 1 w 83"/>
                  <a:gd name="T79" fmla="*/ 2 h 96"/>
                  <a:gd name="T80" fmla="*/ 1 w 83"/>
                  <a:gd name="T81" fmla="*/ 2 h 96"/>
                  <a:gd name="T82" fmla="*/ 3 w 83"/>
                  <a:gd name="T83" fmla="*/ 2 h 96"/>
                  <a:gd name="T84" fmla="*/ 3 w 83"/>
                  <a:gd name="T85" fmla="*/ 1 h 96"/>
                  <a:gd name="T86" fmla="*/ 2 w 83"/>
                  <a:gd name="T87" fmla="*/ 1 h 96"/>
                  <a:gd name="T88" fmla="*/ 1 w 83"/>
                  <a:gd name="T89" fmla="*/ 1 h 96"/>
                  <a:gd name="T90" fmla="*/ 1 w 83"/>
                  <a:gd name="T91" fmla="*/ 1 h 9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83"/>
                  <a:gd name="T139" fmla="*/ 0 h 96"/>
                  <a:gd name="T140" fmla="*/ 83 w 83"/>
                  <a:gd name="T141" fmla="*/ 96 h 9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83" h="96">
                    <a:moveTo>
                      <a:pt x="19" y="0"/>
                    </a:moveTo>
                    <a:lnTo>
                      <a:pt x="17" y="0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8" y="13"/>
                    </a:lnTo>
                    <a:lnTo>
                      <a:pt x="6" y="21"/>
                    </a:lnTo>
                    <a:lnTo>
                      <a:pt x="4" y="36"/>
                    </a:lnTo>
                    <a:lnTo>
                      <a:pt x="2" y="45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4" y="51"/>
                    </a:lnTo>
                    <a:lnTo>
                      <a:pt x="6" y="51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3" y="55"/>
                    </a:lnTo>
                    <a:lnTo>
                      <a:pt x="15" y="55"/>
                    </a:lnTo>
                    <a:lnTo>
                      <a:pt x="15" y="57"/>
                    </a:lnTo>
                    <a:lnTo>
                      <a:pt x="13" y="59"/>
                    </a:lnTo>
                    <a:lnTo>
                      <a:pt x="9" y="60"/>
                    </a:lnTo>
                    <a:lnTo>
                      <a:pt x="6" y="62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0" y="75"/>
                    </a:lnTo>
                    <a:lnTo>
                      <a:pt x="0" y="81"/>
                    </a:lnTo>
                    <a:lnTo>
                      <a:pt x="2" y="85"/>
                    </a:lnTo>
                    <a:lnTo>
                      <a:pt x="4" y="87"/>
                    </a:lnTo>
                    <a:lnTo>
                      <a:pt x="9" y="91"/>
                    </a:lnTo>
                    <a:lnTo>
                      <a:pt x="15" y="92"/>
                    </a:lnTo>
                    <a:lnTo>
                      <a:pt x="17" y="92"/>
                    </a:lnTo>
                    <a:lnTo>
                      <a:pt x="19" y="92"/>
                    </a:lnTo>
                    <a:lnTo>
                      <a:pt x="21" y="92"/>
                    </a:lnTo>
                    <a:lnTo>
                      <a:pt x="21" y="91"/>
                    </a:lnTo>
                    <a:lnTo>
                      <a:pt x="23" y="89"/>
                    </a:lnTo>
                    <a:lnTo>
                      <a:pt x="26" y="83"/>
                    </a:lnTo>
                    <a:lnTo>
                      <a:pt x="28" y="77"/>
                    </a:lnTo>
                    <a:lnTo>
                      <a:pt x="30" y="75"/>
                    </a:lnTo>
                    <a:lnTo>
                      <a:pt x="34" y="75"/>
                    </a:lnTo>
                    <a:lnTo>
                      <a:pt x="38" y="75"/>
                    </a:lnTo>
                    <a:lnTo>
                      <a:pt x="41" y="77"/>
                    </a:lnTo>
                    <a:lnTo>
                      <a:pt x="47" y="83"/>
                    </a:lnTo>
                    <a:lnTo>
                      <a:pt x="53" y="85"/>
                    </a:lnTo>
                    <a:lnTo>
                      <a:pt x="60" y="91"/>
                    </a:lnTo>
                    <a:lnTo>
                      <a:pt x="66" y="92"/>
                    </a:lnTo>
                    <a:lnTo>
                      <a:pt x="70" y="94"/>
                    </a:lnTo>
                    <a:lnTo>
                      <a:pt x="73" y="94"/>
                    </a:lnTo>
                    <a:lnTo>
                      <a:pt x="75" y="96"/>
                    </a:lnTo>
                    <a:lnTo>
                      <a:pt x="79" y="96"/>
                    </a:lnTo>
                    <a:lnTo>
                      <a:pt x="81" y="94"/>
                    </a:lnTo>
                    <a:lnTo>
                      <a:pt x="83" y="92"/>
                    </a:lnTo>
                    <a:lnTo>
                      <a:pt x="83" y="89"/>
                    </a:lnTo>
                    <a:lnTo>
                      <a:pt x="83" y="83"/>
                    </a:lnTo>
                    <a:lnTo>
                      <a:pt x="81" y="75"/>
                    </a:lnTo>
                    <a:lnTo>
                      <a:pt x="79" y="72"/>
                    </a:lnTo>
                    <a:lnTo>
                      <a:pt x="77" y="66"/>
                    </a:lnTo>
                    <a:lnTo>
                      <a:pt x="72" y="60"/>
                    </a:lnTo>
                    <a:lnTo>
                      <a:pt x="70" y="57"/>
                    </a:lnTo>
                    <a:lnTo>
                      <a:pt x="68" y="55"/>
                    </a:lnTo>
                    <a:lnTo>
                      <a:pt x="66" y="51"/>
                    </a:lnTo>
                    <a:lnTo>
                      <a:pt x="64" y="49"/>
                    </a:lnTo>
                    <a:lnTo>
                      <a:pt x="62" y="47"/>
                    </a:lnTo>
                    <a:lnTo>
                      <a:pt x="60" y="47"/>
                    </a:lnTo>
                    <a:lnTo>
                      <a:pt x="58" y="47"/>
                    </a:lnTo>
                    <a:lnTo>
                      <a:pt x="56" y="47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49" y="47"/>
                    </a:lnTo>
                    <a:lnTo>
                      <a:pt x="41" y="45"/>
                    </a:lnTo>
                    <a:lnTo>
                      <a:pt x="36" y="40"/>
                    </a:lnTo>
                    <a:lnTo>
                      <a:pt x="34" y="40"/>
                    </a:lnTo>
                    <a:lnTo>
                      <a:pt x="30" y="38"/>
                    </a:lnTo>
                    <a:lnTo>
                      <a:pt x="30" y="36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4" y="30"/>
                    </a:lnTo>
                    <a:lnTo>
                      <a:pt x="58" y="27"/>
                    </a:lnTo>
                    <a:lnTo>
                      <a:pt x="58" y="8"/>
                    </a:lnTo>
                    <a:lnTo>
                      <a:pt x="55" y="10"/>
                    </a:lnTo>
                    <a:lnTo>
                      <a:pt x="41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24" y="6"/>
                    </a:lnTo>
                    <a:lnTo>
                      <a:pt x="23" y="4"/>
                    </a:lnTo>
                    <a:lnTo>
                      <a:pt x="21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5" name="Freeform 675"/>
              <p:cNvSpPr>
                <a:spLocks/>
              </p:cNvSpPr>
              <p:nvPr/>
            </p:nvSpPr>
            <p:spPr bwMode="auto">
              <a:xfrm>
                <a:off x="4827" y="1273"/>
                <a:ext cx="41" cy="48"/>
              </a:xfrm>
              <a:custGeom>
                <a:avLst/>
                <a:gdLst>
                  <a:gd name="T0" fmla="*/ 1 w 83"/>
                  <a:gd name="T1" fmla="*/ 0 h 96"/>
                  <a:gd name="T2" fmla="*/ 0 w 83"/>
                  <a:gd name="T3" fmla="*/ 1 h 96"/>
                  <a:gd name="T4" fmla="*/ 0 w 83"/>
                  <a:gd name="T5" fmla="*/ 1 h 96"/>
                  <a:gd name="T6" fmla="*/ 0 w 83"/>
                  <a:gd name="T7" fmla="*/ 3 h 96"/>
                  <a:gd name="T8" fmla="*/ 0 w 83"/>
                  <a:gd name="T9" fmla="*/ 3 h 96"/>
                  <a:gd name="T10" fmla="*/ 0 w 83"/>
                  <a:gd name="T11" fmla="*/ 3 h 96"/>
                  <a:gd name="T12" fmla="*/ 0 w 83"/>
                  <a:gd name="T13" fmla="*/ 3 h 96"/>
                  <a:gd name="T14" fmla="*/ 0 w 83"/>
                  <a:gd name="T15" fmla="*/ 3 h 96"/>
                  <a:gd name="T16" fmla="*/ 0 w 83"/>
                  <a:gd name="T17" fmla="*/ 3 h 96"/>
                  <a:gd name="T18" fmla="*/ 0 w 83"/>
                  <a:gd name="T19" fmla="*/ 3 h 96"/>
                  <a:gd name="T20" fmla="*/ 0 w 83"/>
                  <a:gd name="T21" fmla="*/ 4 h 96"/>
                  <a:gd name="T22" fmla="*/ 0 w 83"/>
                  <a:gd name="T23" fmla="*/ 5 h 96"/>
                  <a:gd name="T24" fmla="*/ 0 w 83"/>
                  <a:gd name="T25" fmla="*/ 5 h 96"/>
                  <a:gd name="T26" fmla="*/ 0 w 83"/>
                  <a:gd name="T27" fmla="*/ 6 h 96"/>
                  <a:gd name="T28" fmla="*/ 0 w 83"/>
                  <a:gd name="T29" fmla="*/ 6 h 96"/>
                  <a:gd name="T30" fmla="*/ 0 w 83"/>
                  <a:gd name="T31" fmla="*/ 6 h 96"/>
                  <a:gd name="T32" fmla="*/ 1 w 83"/>
                  <a:gd name="T33" fmla="*/ 6 h 96"/>
                  <a:gd name="T34" fmla="*/ 1 w 83"/>
                  <a:gd name="T35" fmla="*/ 6 h 96"/>
                  <a:gd name="T36" fmla="*/ 1 w 83"/>
                  <a:gd name="T37" fmla="*/ 6 h 96"/>
                  <a:gd name="T38" fmla="*/ 1 w 83"/>
                  <a:gd name="T39" fmla="*/ 5 h 96"/>
                  <a:gd name="T40" fmla="*/ 2 w 83"/>
                  <a:gd name="T41" fmla="*/ 5 h 96"/>
                  <a:gd name="T42" fmla="*/ 2 w 83"/>
                  <a:gd name="T43" fmla="*/ 6 h 96"/>
                  <a:gd name="T44" fmla="*/ 3 w 83"/>
                  <a:gd name="T45" fmla="*/ 6 h 96"/>
                  <a:gd name="T46" fmla="*/ 4 w 83"/>
                  <a:gd name="T47" fmla="*/ 6 h 96"/>
                  <a:gd name="T48" fmla="*/ 4 w 83"/>
                  <a:gd name="T49" fmla="*/ 6 h 96"/>
                  <a:gd name="T50" fmla="*/ 5 w 83"/>
                  <a:gd name="T51" fmla="*/ 6 h 96"/>
                  <a:gd name="T52" fmla="*/ 5 w 83"/>
                  <a:gd name="T53" fmla="*/ 6 h 96"/>
                  <a:gd name="T54" fmla="*/ 5 w 83"/>
                  <a:gd name="T55" fmla="*/ 6 h 96"/>
                  <a:gd name="T56" fmla="*/ 4 w 83"/>
                  <a:gd name="T57" fmla="*/ 5 h 96"/>
                  <a:gd name="T58" fmla="*/ 4 w 83"/>
                  <a:gd name="T59" fmla="*/ 3 h 96"/>
                  <a:gd name="T60" fmla="*/ 4 w 83"/>
                  <a:gd name="T61" fmla="*/ 3 h 96"/>
                  <a:gd name="T62" fmla="*/ 4 w 83"/>
                  <a:gd name="T63" fmla="*/ 3 h 96"/>
                  <a:gd name="T64" fmla="*/ 3 w 83"/>
                  <a:gd name="T65" fmla="*/ 3 h 96"/>
                  <a:gd name="T66" fmla="*/ 3 w 83"/>
                  <a:gd name="T67" fmla="*/ 3 h 96"/>
                  <a:gd name="T68" fmla="*/ 3 w 83"/>
                  <a:gd name="T69" fmla="*/ 3 h 96"/>
                  <a:gd name="T70" fmla="*/ 3 w 83"/>
                  <a:gd name="T71" fmla="*/ 3 h 96"/>
                  <a:gd name="T72" fmla="*/ 2 w 83"/>
                  <a:gd name="T73" fmla="*/ 3 h 96"/>
                  <a:gd name="T74" fmla="*/ 2 w 83"/>
                  <a:gd name="T75" fmla="*/ 3 h 96"/>
                  <a:gd name="T76" fmla="*/ 1 w 83"/>
                  <a:gd name="T77" fmla="*/ 3 h 96"/>
                  <a:gd name="T78" fmla="*/ 1 w 83"/>
                  <a:gd name="T79" fmla="*/ 2 h 96"/>
                  <a:gd name="T80" fmla="*/ 1 w 83"/>
                  <a:gd name="T81" fmla="*/ 2 h 96"/>
                  <a:gd name="T82" fmla="*/ 3 w 83"/>
                  <a:gd name="T83" fmla="*/ 2 h 96"/>
                  <a:gd name="T84" fmla="*/ 3 w 83"/>
                  <a:gd name="T85" fmla="*/ 1 h 96"/>
                  <a:gd name="T86" fmla="*/ 2 w 83"/>
                  <a:gd name="T87" fmla="*/ 1 h 96"/>
                  <a:gd name="T88" fmla="*/ 1 w 83"/>
                  <a:gd name="T89" fmla="*/ 1 h 96"/>
                  <a:gd name="T90" fmla="*/ 1 w 83"/>
                  <a:gd name="T91" fmla="*/ 1 h 9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83"/>
                  <a:gd name="T139" fmla="*/ 0 h 96"/>
                  <a:gd name="T140" fmla="*/ 83 w 83"/>
                  <a:gd name="T141" fmla="*/ 96 h 9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83" h="96">
                    <a:moveTo>
                      <a:pt x="19" y="0"/>
                    </a:moveTo>
                    <a:lnTo>
                      <a:pt x="17" y="0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8" y="13"/>
                    </a:lnTo>
                    <a:lnTo>
                      <a:pt x="6" y="21"/>
                    </a:lnTo>
                    <a:lnTo>
                      <a:pt x="4" y="36"/>
                    </a:lnTo>
                    <a:lnTo>
                      <a:pt x="2" y="45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4" y="51"/>
                    </a:lnTo>
                    <a:lnTo>
                      <a:pt x="6" y="51"/>
                    </a:lnTo>
                    <a:lnTo>
                      <a:pt x="9" y="53"/>
                    </a:lnTo>
                    <a:lnTo>
                      <a:pt x="11" y="53"/>
                    </a:lnTo>
                    <a:lnTo>
                      <a:pt x="13" y="55"/>
                    </a:lnTo>
                    <a:lnTo>
                      <a:pt x="15" y="55"/>
                    </a:lnTo>
                    <a:lnTo>
                      <a:pt x="15" y="57"/>
                    </a:lnTo>
                    <a:lnTo>
                      <a:pt x="13" y="59"/>
                    </a:lnTo>
                    <a:lnTo>
                      <a:pt x="9" y="60"/>
                    </a:lnTo>
                    <a:lnTo>
                      <a:pt x="6" y="62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0" y="75"/>
                    </a:lnTo>
                    <a:lnTo>
                      <a:pt x="0" y="81"/>
                    </a:lnTo>
                    <a:lnTo>
                      <a:pt x="2" y="85"/>
                    </a:lnTo>
                    <a:lnTo>
                      <a:pt x="4" y="87"/>
                    </a:lnTo>
                    <a:lnTo>
                      <a:pt x="9" y="91"/>
                    </a:lnTo>
                    <a:lnTo>
                      <a:pt x="15" y="92"/>
                    </a:lnTo>
                    <a:lnTo>
                      <a:pt x="17" y="92"/>
                    </a:lnTo>
                    <a:lnTo>
                      <a:pt x="19" y="92"/>
                    </a:lnTo>
                    <a:lnTo>
                      <a:pt x="21" y="92"/>
                    </a:lnTo>
                    <a:lnTo>
                      <a:pt x="21" y="91"/>
                    </a:lnTo>
                    <a:lnTo>
                      <a:pt x="23" y="89"/>
                    </a:lnTo>
                    <a:lnTo>
                      <a:pt x="26" y="83"/>
                    </a:lnTo>
                    <a:lnTo>
                      <a:pt x="28" y="77"/>
                    </a:lnTo>
                    <a:lnTo>
                      <a:pt x="30" y="75"/>
                    </a:lnTo>
                    <a:lnTo>
                      <a:pt x="34" y="75"/>
                    </a:lnTo>
                    <a:lnTo>
                      <a:pt x="38" y="75"/>
                    </a:lnTo>
                    <a:lnTo>
                      <a:pt x="41" y="77"/>
                    </a:lnTo>
                    <a:lnTo>
                      <a:pt x="47" y="83"/>
                    </a:lnTo>
                    <a:lnTo>
                      <a:pt x="53" y="85"/>
                    </a:lnTo>
                    <a:lnTo>
                      <a:pt x="60" y="91"/>
                    </a:lnTo>
                    <a:lnTo>
                      <a:pt x="66" y="92"/>
                    </a:lnTo>
                    <a:lnTo>
                      <a:pt x="70" y="94"/>
                    </a:lnTo>
                    <a:lnTo>
                      <a:pt x="73" y="94"/>
                    </a:lnTo>
                    <a:lnTo>
                      <a:pt x="75" y="96"/>
                    </a:lnTo>
                    <a:lnTo>
                      <a:pt x="79" y="96"/>
                    </a:lnTo>
                    <a:lnTo>
                      <a:pt x="81" y="94"/>
                    </a:lnTo>
                    <a:lnTo>
                      <a:pt x="83" y="92"/>
                    </a:lnTo>
                    <a:lnTo>
                      <a:pt x="83" y="89"/>
                    </a:lnTo>
                    <a:lnTo>
                      <a:pt x="83" y="83"/>
                    </a:lnTo>
                    <a:lnTo>
                      <a:pt x="81" y="75"/>
                    </a:lnTo>
                    <a:lnTo>
                      <a:pt x="79" y="72"/>
                    </a:lnTo>
                    <a:lnTo>
                      <a:pt x="77" y="66"/>
                    </a:lnTo>
                    <a:lnTo>
                      <a:pt x="72" y="60"/>
                    </a:lnTo>
                    <a:lnTo>
                      <a:pt x="70" y="57"/>
                    </a:lnTo>
                    <a:lnTo>
                      <a:pt x="68" y="55"/>
                    </a:lnTo>
                    <a:lnTo>
                      <a:pt x="66" y="51"/>
                    </a:lnTo>
                    <a:lnTo>
                      <a:pt x="64" y="49"/>
                    </a:lnTo>
                    <a:lnTo>
                      <a:pt x="62" y="47"/>
                    </a:lnTo>
                    <a:lnTo>
                      <a:pt x="60" y="47"/>
                    </a:lnTo>
                    <a:lnTo>
                      <a:pt x="58" y="47"/>
                    </a:lnTo>
                    <a:lnTo>
                      <a:pt x="56" y="47"/>
                    </a:lnTo>
                    <a:lnTo>
                      <a:pt x="55" y="47"/>
                    </a:lnTo>
                    <a:lnTo>
                      <a:pt x="53" y="47"/>
                    </a:lnTo>
                    <a:lnTo>
                      <a:pt x="49" y="47"/>
                    </a:lnTo>
                    <a:lnTo>
                      <a:pt x="41" y="45"/>
                    </a:lnTo>
                    <a:lnTo>
                      <a:pt x="36" y="40"/>
                    </a:lnTo>
                    <a:lnTo>
                      <a:pt x="34" y="40"/>
                    </a:lnTo>
                    <a:lnTo>
                      <a:pt x="30" y="38"/>
                    </a:lnTo>
                    <a:lnTo>
                      <a:pt x="30" y="36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4" y="30"/>
                    </a:lnTo>
                    <a:lnTo>
                      <a:pt x="58" y="27"/>
                    </a:lnTo>
                    <a:lnTo>
                      <a:pt x="58" y="8"/>
                    </a:lnTo>
                    <a:lnTo>
                      <a:pt x="55" y="10"/>
                    </a:lnTo>
                    <a:lnTo>
                      <a:pt x="41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24" y="6"/>
                    </a:lnTo>
                    <a:lnTo>
                      <a:pt x="23" y="4"/>
                    </a:lnTo>
                    <a:lnTo>
                      <a:pt x="21" y="2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61" name="Freeform 676"/>
            <p:cNvSpPr>
              <a:spLocks/>
            </p:cNvSpPr>
            <p:nvPr/>
          </p:nvSpPr>
          <p:spPr bwMode="auto">
            <a:xfrm>
              <a:off x="4543" y="1710"/>
              <a:ext cx="309" cy="266"/>
            </a:xfrm>
            <a:custGeom>
              <a:avLst/>
              <a:gdLst>
                <a:gd name="T0" fmla="*/ 16 w 596"/>
                <a:gd name="T1" fmla="*/ 7 h 665"/>
                <a:gd name="T2" fmla="*/ 21 w 596"/>
                <a:gd name="T3" fmla="*/ 8 h 665"/>
                <a:gd name="T4" fmla="*/ 22 w 596"/>
                <a:gd name="T5" fmla="*/ 8 h 665"/>
                <a:gd name="T6" fmla="*/ 24 w 596"/>
                <a:gd name="T7" fmla="*/ 8 h 665"/>
                <a:gd name="T8" fmla="*/ 24 w 596"/>
                <a:gd name="T9" fmla="*/ 11 h 665"/>
                <a:gd name="T10" fmla="*/ 23 w 596"/>
                <a:gd name="T11" fmla="*/ 12 h 665"/>
                <a:gd name="T12" fmla="*/ 20 w 596"/>
                <a:gd name="T13" fmla="*/ 13 h 665"/>
                <a:gd name="T14" fmla="*/ 18 w 596"/>
                <a:gd name="T15" fmla="*/ 13 h 665"/>
                <a:gd name="T16" fmla="*/ 17 w 596"/>
                <a:gd name="T17" fmla="*/ 14 h 665"/>
                <a:gd name="T18" fmla="*/ 20 w 596"/>
                <a:gd name="T19" fmla="*/ 14 h 665"/>
                <a:gd name="T20" fmla="*/ 23 w 596"/>
                <a:gd name="T21" fmla="*/ 14 h 665"/>
                <a:gd name="T22" fmla="*/ 27 w 596"/>
                <a:gd name="T23" fmla="*/ 15 h 665"/>
                <a:gd name="T24" fmla="*/ 31 w 596"/>
                <a:gd name="T25" fmla="*/ 16 h 665"/>
                <a:gd name="T26" fmla="*/ 33 w 596"/>
                <a:gd name="T27" fmla="*/ 17 h 665"/>
                <a:gd name="T28" fmla="*/ 34 w 596"/>
                <a:gd name="T29" fmla="*/ 17 h 665"/>
                <a:gd name="T30" fmla="*/ 32 w 596"/>
                <a:gd name="T31" fmla="*/ 15 h 665"/>
                <a:gd name="T32" fmla="*/ 32 w 596"/>
                <a:gd name="T33" fmla="*/ 15 h 665"/>
                <a:gd name="T34" fmla="*/ 36 w 596"/>
                <a:gd name="T35" fmla="*/ 16 h 665"/>
                <a:gd name="T36" fmla="*/ 38 w 596"/>
                <a:gd name="T37" fmla="*/ 16 h 665"/>
                <a:gd name="T38" fmla="*/ 39 w 596"/>
                <a:gd name="T39" fmla="*/ 16 h 665"/>
                <a:gd name="T40" fmla="*/ 37 w 596"/>
                <a:gd name="T41" fmla="*/ 14 h 665"/>
                <a:gd name="T42" fmla="*/ 34 w 596"/>
                <a:gd name="T43" fmla="*/ 14 h 665"/>
                <a:gd name="T44" fmla="*/ 33 w 596"/>
                <a:gd name="T45" fmla="*/ 13 h 665"/>
                <a:gd name="T46" fmla="*/ 32 w 596"/>
                <a:gd name="T47" fmla="*/ 12 h 665"/>
                <a:gd name="T48" fmla="*/ 33 w 596"/>
                <a:gd name="T49" fmla="*/ 11 h 665"/>
                <a:gd name="T50" fmla="*/ 34 w 596"/>
                <a:gd name="T51" fmla="*/ 12 h 665"/>
                <a:gd name="T52" fmla="*/ 36 w 596"/>
                <a:gd name="T53" fmla="*/ 13 h 665"/>
                <a:gd name="T54" fmla="*/ 38 w 596"/>
                <a:gd name="T55" fmla="*/ 13 h 665"/>
                <a:gd name="T56" fmla="*/ 41 w 596"/>
                <a:gd name="T57" fmla="*/ 12 h 665"/>
                <a:gd name="T58" fmla="*/ 43 w 596"/>
                <a:gd name="T59" fmla="*/ 12 h 665"/>
                <a:gd name="T60" fmla="*/ 41 w 596"/>
                <a:gd name="T61" fmla="*/ 12 h 665"/>
                <a:gd name="T62" fmla="*/ 43 w 596"/>
                <a:gd name="T63" fmla="*/ 11 h 665"/>
                <a:gd name="T64" fmla="*/ 41 w 596"/>
                <a:gd name="T65" fmla="*/ 10 h 665"/>
                <a:gd name="T66" fmla="*/ 39 w 596"/>
                <a:gd name="T67" fmla="*/ 11 h 665"/>
                <a:gd name="T68" fmla="*/ 39 w 596"/>
                <a:gd name="T69" fmla="*/ 10 h 665"/>
                <a:gd name="T70" fmla="*/ 32 w 596"/>
                <a:gd name="T71" fmla="*/ 9 h 665"/>
                <a:gd name="T72" fmla="*/ 32 w 596"/>
                <a:gd name="T73" fmla="*/ 8 h 665"/>
                <a:gd name="T74" fmla="*/ 34 w 596"/>
                <a:gd name="T75" fmla="*/ 7 h 665"/>
                <a:gd name="T76" fmla="*/ 34 w 596"/>
                <a:gd name="T77" fmla="*/ 7 h 665"/>
                <a:gd name="T78" fmla="*/ 33 w 596"/>
                <a:gd name="T79" fmla="*/ 6 h 665"/>
                <a:gd name="T80" fmla="*/ 31 w 596"/>
                <a:gd name="T81" fmla="*/ 5 h 665"/>
                <a:gd name="T82" fmla="*/ 30 w 596"/>
                <a:gd name="T83" fmla="*/ 5 h 665"/>
                <a:gd name="T84" fmla="*/ 27 w 596"/>
                <a:gd name="T85" fmla="*/ 5 h 665"/>
                <a:gd name="T86" fmla="*/ 28 w 596"/>
                <a:gd name="T87" fmla="*/ 4 h 665"/>
                <a:gd name="T88" fmla="*/ 26 w 596"/>
                <a:gd name="T89" fmla="*/ 4 h 665"/>
                <a:gd name="T90" fmla="*/ 24 w 596"/>
                <a:gd name="T91" fmla="*/ 4 h 665"/>
                <a:gd name="T92" fmla="*/ 21 w 596"/>
                <a:gd name="T93" fmla="*/ 2 h 665"/>
                <a:gd name="T94" fmla="*/ 17 w 596"/>
                <a:gd name="T95" fmla="*/ 2 h 665"/>
                <a:gd name="T96" fmla="*/ 12 w 596"/>
                <a:gd name="T97" fmla="*/ 2 h 665"/>
                <a:gd name="T98" fmla="*/ 13 w 596"/>
                <a:gd name="T99" fmla="*/ 1 h 665"/>
                <a:gd name="T100" fmla="*/ 12 w 596"/>
                <a:gd name="T101" fmla="*/ 0 h 665"/>
                <a:gd name="T102" fmla="*/ 9 w 596"/>
                <a:gd name="T103" fmla="*/ 1 h 665"/>
                <a:gd name="T104" fmla="*/ 9 w 596"/>
                <a:gd name="T105" fmla="*/ 3 h 665"/>
                <a:gd name="T106" fmla="*/ 11 w 596"/>
                <a:gd name="T107" fmla="*/ 5 h 665"/>
                <a:gd name="T108" fmla="*/ 8 w 596"/>
                <a:gd name="T109" fmla="*/ 3 h 665"/>
                <a:gd name="T110" fmla="*/ 7 w 596"/>
                <a:gd name="T111" fmla="*/ 1 h 665"/>
                <a:gd name="T112" fmla="*/ 7 w 596"/>
                <a:gd name="T113" fmla="*/ 0 h 665"/>
                <a:gd name="T114" fmla="*/ 3 w 596"/>
                <a:gd name="T115" fmla="*/ 1 h 665"/>
                <a:gd name="T116" fmla="*/ 1 w 596"/>
                <a:gd name="T117" fmla="*/ 3 h 665"/>
                <a:gd name="T118" fmla="*/ 3 w 596"/>
                <a:gd name="T119" fmla="*/ 5 h 665"/>
                <a:gd name="T120" fmla="*/ 5 w 596"/>
                <a:gd name="T121" fmla="*/ 6 h 665"/>
                <a:gd name="T122" fmla="*/ 7 w 596"/>
                <a:gd name="T123" fmla="*/ 6 h 6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96"/>
                <a:gd name="T187" fmla="*/ 0 h 665"/>
                <a:gd name="T188" fmla="*/ 596 w 596"/>
                <a:gd name="T189" fmla="*/ 665 h 6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96" h="665">
                  <a:moveTo>
                    <a:pt x="171" y="257"/>
                  </a:moveTo>
                  <a:lnTo>
                    <a:pt x="197" y="259"/>
                  </a:lnTo>
                  <a:lnTo>
                    <a:pt x="197" y="257"/>
                  </a:lnTo>
                  <a:lnTo>
                    <a:pt x="199" y="255"/>
                  </a:lnTo>
                  <a:lnTo>
                    <a:pt x="199" y="253"/>
                  </a:lnTo>
                  <a:lnTo>
                    <a:pt x="201" y="253"/>
                  </a:lnTo>
                  <a:lnTo>
                    <a:pt x="205" y="253"/>
                  </a:lnTo>
                  <a:lnTo>
                    <a:pt x="208" y="257"/>
                  </a:lnTo>
                  <a:lnTo>
                    <a:pt x="212" y="259"/>
                  </a:lnTo>
                  <a:lnTo>
                    <a:pt x="222" y="263"/>
                  </a:lnTo>
                  <a:lnTo>
                    <a:pt x="227" y="265"/>
                  </a:lnTo>
                  <a:lnTo>
                    <a:pt x="235" y="267"/>
                  </a:lnTo>
                  <a:lnTo>
                    <a:pt x="240" y="268"/>
                  </a:lnTo>
                  <a:lnTo>
                    <a:pt x="248" y="268"/>
                  </a:lnTo>
                  <a:lnTo>
                    <a:pt x="287" y="289"/>
                  </a:lnTo>
                  <a:lnTo>
                    <a:pt x="291" y="289"/>
                  </a:lnTo>
                  <a:lnTo>
                    <a:pt x="297" y="295"/>
                  </a:lnTo>
                  <a:lnTo>
                    <a:pt x="297" y="297"/>
                  </a:lnTo>
                  <a:lnTo>
                    <a:pt x="299" y="299"/>
                  </a:lnTo>
                  <a:lnTo>
                    <a:pt x="297" y="300"/>
                  </a:lnTo>
                  <a:lnTo>
                    <a:pt x="297" y="304"/>
                  </a:lnTo>
                  <a:lnTo>
                    <a:pt x="295" y="306"/>
                  </a:lnTo>
                  <a:lnTo>
                    <a:pt x="293" y="308"/>
                  </a:lnTo>
                  <a:lnTo>
                    <a:pt x="291" y="310"/>
                  </a:lnTo>
                  <a:lnTo>
                    <a:pt x="295" y="308"/>
                  </a:lnTo>
                  <a:lnTo>
                    <a:pt x="308" y="308"/>
                  </a:lnTo>
                  <a:lnTo>
                    <a:pt x="310" y="308"/>
                  </a:lnTo>
                  <a:lnTo>
                    <a:pt x="314" y="308"/>
                  </a:lnTo>
                  <a:lnTo>
                    <a:pt x="318" y="310"/>
                  </a:lnTo>
                  <a:lnTo>
                    <a:pt x="321" y="312"/>
                  </a:lnTo>
                  <a:lnTo>
                    <a:pt x="323" y="314"/>
                  </a:lnTo>
                  <a:lnTo>
                    <a:pt x="325" y="317"/>
                  </a:lnTo>
                  <a:lnTo>
                    <a:pt x="327" y="321"/>
                  </a:lnTo>
                  <a:lnTo>
                    <a:pt x="327" y="325"/>
                  </a:lnTo>
                  <a:lnTo>
                    <a:pt x="329" y="327"/>
                  </a:lnTo>
                  <a:lnTo>
                    <a:pt x="331" y="336"/>
                  </a:lnTo>
                  <a:lnTo>
                    <a:pt x="333" y="349"/>
                  </a:lnTo>
                  <a:lnTo>
                    <a:pt x="334" y="366"/>
                  </a:lnTo>
                  <a:lnTo>
                    <a:pt x="334" y="374"/>
                  </a:lnTo>
                  <a:lnTo>
                    <a:pt x="334" y="383"/>
                  </a:lnTo>
                  <a:lnTo>
                    <a:pt x="334" y="393"/>
                  </a:lnTo>
                  <a:lnTo>
                    <a:pt x="334" y="402"/>
                  </a:lnTo>
                  <a:lnTo>
                    <a:pt x="333" y="411"/>
                  </a:lnTo>
                  <a:lnTo>
                    <a:pt x="331" y="419"/>
                  </a:lnTo>
                  <a:lnTo>
                    <a:pt x="327" y="428"/>
                  </a:lnTo>
                  <a:lnTo>
                    <a:pt x="323" y="436"/>
                  </a:lnTo>
                  <a:lnTo>
                    <a:pt x="323" y="442"/>
                  </a:lnTo>
                  <a:lnTo>
                    <a:pt x="323" y="455"/>
                  </a:lnTo>
                  <a:lnTo>
                    <a:pt x="321" y="458"/>
                  </a:lnTo>
                  <a:lnTo>
                    <a:pt x="321" y="464"/>
                  </a:lnTo>
                  <a:lnTo>
                    <a:pt x="318" y="468"/>
                  </a:lnTo>
                  <a:lnTo>
                    <a:pt x="316" y="472"/>
                  </a:lnTo>
                  <a:lnTo>
                    <a:pt x="314" y="475"/>
                  </a:lnTo>
                  <a:lnTo>
                    <a:pt x="310" y="481"/>
                  </a:lnTo>
                  <a:lnTo>
                    <a:pt x="306" y="485"/>
                  </a:lnTo>
                  <a:lnTo>
                    <a:pt x="303" y="489"/>
                  </a:lnTo>
                  <a:lnTo>
                    <a:pt x="299" y="490"/>
                  </a:lnTo>
                  <a:lnTo>
                    <a:pt x="289" y="496"/>
                  </a:lnTo>
                  <a:lnTo>
                    <a:pt x="286" y="498"/>
                  </a:lnTo>
                  <a:lnTo>
                    <a:pt x="280" y="498"/>
                  </a:lnTo>
                  <a:lnTo>
                    <a:pt x="276" y="498"/>
                  </a:lnTo>
                  <a:lnTo>
                    <a:pt x="274" y="496"/>
                  </a:lnTo>
                  <a:lnTo>
                    <a:pt x="271" y="496"/>
                  </a:lnTo>
                  <a:lnTo>
                    <a:pt x="269" y="494"/>
                  </a:lnTo>
                  <a:lnTo>
                    <a:pt x="265" y="494"/>
                  </a:lnTo>
                  <a:lnTo>
                    <a:pt x="261" y="492"/>
                  </a:lnTo>
                  <a:lnTo>
                    <a:pt x="255" y="494"/>
                  </a:lnTo>
                  <a:lnTo>
                    <a:pt x="254" y="494"/>
                  </a:lnTo>
                  <a:lnTo>
                    <a:pt x="250" y="496"/>
                  </a:lnTo>
                  <a:lnTo>
                    <a:pt x="248" y="498"/>
                  </a:lnTo>
                  <a:lnTo>
                    <a:pt x="244" y="500"/>
                  </a:lnTo>
                  <a:lnTo>
                    <a:pt x="242" y="504"/>
                  </a:lnTo>
                  <a:lnTo>
                    <a:pt x="239" y="507"/>
                  </a:lnTo>
                  <a:lnTo>
                    <a:pt x="237" y="513"/>
                  </a:lnTo>
                  <a:lnTo>
                    <a:pt x="233" y="519"/>
                  </a:lnTo>
                  <a:lnTo>
                    <a:pt x="235" y="521"/>
                  </a:lnTo>
                  <a:lnTo>
                    <a:pt x="235" y="524"/>
                  </a:lnTo>
                  <a:lnTo>
                    <a:pt x="235" y="528"/>
                  </a:lnTo>
                  <a:lnTo>
                    <a:pt x="237" y="532"/>
                  </a:lnTo>
                  <a:lnTo>
                    <a:pt x="239" y="534"/>
                  </a:lnTo>
                  <a:lnTo>
                    <a:pt x="240" y="537"/>
                  </a:lnTo>
                  <a:lnTo>
                    <a:pt x="244" y="541"/>
                  </a:lnTo>
                  <a:lnTo>
                    <a:pt x="248" y="545"/>
                  </a:lnTo>
                  <a:lnTo>
                    <a:pt x="252" y="547"/>
                  </a:lnTo>
                  <a:lnTo>
                    <a:pt x="257" y="551"/>
                  </a:lnTo>
                  <a:lnTo>
                    <a:pt x="263" y="552"/>
                  </a:lnTo>
                  <a:lnTo>
                    <a:pt x="271" y="552"/>
                  </a:lnTo>
                  <a:lnTo>
                    <a:pt x="278" y="552"/>
                  </a:lnTo>
                  <a:lnTo>
                    <a:pt x="287" y="552"/>
                  </a:lnTo>
                  <a:lnTo>
                    <a:pt x="293" y="551"/>
                  </a:lnTo>
                  <a:lnTo>
                    <a:pt x="304" y="547"/>
                  </a:lnTo>
                  <a:lnTo>
                    <a:pt x="308" y="545"/>
                  </a:lnTo>
                  <a:lnTo>
                    <a:pt x="310" y="543"/>
                  </a:lnTo>
                  <a:lnTo>
                    <a:pt x="312" y="541"/>
                  </a:lnTo>
                  <a:lnTo>
                    <a:pt x="312" y="539"/>
                  </a:lnTo>
                  <a:lnTo>
                    <a:pt x="312" y="537"/>
                  </a:lnTo>
                  <a:lnTo>
                    <a:pt x="312" y="536"/>
                  </a:lnTo>
                  <a:lnTo>
                    <a:pt x="310" y="534"/>
                  </a:lnTo>
                  <a:lnTo>
                    <a:pt x="308" y="534"/>
                  </a:lnTo>
                  <a:lnTo>
                    <a:pt x="346" y="569"/>
                  </a:lnTo>
                  <a:lnTo>
                    <a:pt x="370" y="575"/>
                  </a:lnTo>
                  <a:lnTo>
                    <a:pt x="370" y="581"/>
                  </a:lnTo>
                  <a:lnTo>
                    <a:pt x="372" y="586"/>
                  </a:lnTo>
                  <a:lnTo>
                    <a:pt x="374" y="592"/>
                  </a:lnTo>
                  <a:lnTo>
                    <a:pt x="376" y="598"/>
                  </a:lnTo>
                  <a:lnTo>
                    <a:pt x="378" y="601"/>
                  </a:lnTo>
                  <a:lnTo>
                    <a:pt x="382" y="605"/>
                  </a:lnTo>
                  <a:lnTo>
                    <a:pt x="385" y="609"/>
                  </a:lnTo>
                  <a:lnTo>
                    <a:pt x="391" y="613"/>
                  </a:lnTo>
                  <a:lnTo>
                    <a:pt x="397" y="616"/>
                  </a:lnTo>
                  <a:lnTo>
                    <a:pt x="404" y="620"/>
                  </a:lnTo>
                  <a:lnTo>
                    <a:pt x="412" y="622"/>
                  </a:lnTo>
                  <a:lnTo>
                    <a:pt x="415" y="624"/>
                  </a:lnTo>
                  <a:lnTo>
                    <a:pt x="423" y="628"/>
                  </a:lnTo>
                  <a:lnTo>
                    <a:pt x="429" y="631"/>
                  </a:lnTo>
                  <a:lnTo>
                    <a:pt x="434" y="635"/>
                  </a:lnTo>
                  <a:lnTo>
                    <a:pt x="436" y="637"/>
                  </a:lnTo>
                  <a:lnTo>
                    <a:pt x="438" y="641"/>
                  </a:lnTo>
                  <a:lnTo>
                    <a:pt x="440" y="643"/>
                  </a:lnTo>
                  <a:lnTo>
                    <a:pt x="442" y="647"/>
                  </a:lnTo>
                  <a:lnTo>
                    <a:pt x="444" y="648"/>
                  </a:lnTo>
                  <a:lnTo>
                    <a:pt x="447" y="652"/>
                  </a:lnTo>
                  <a:lnTo>
                    <a:pt x="455" y="658"/>
                  </a:lnTo>
                  <a:lnTo>
                    <a:pt x="461" y="662"/>
                  </a:lnTo>
                  <a:lnTo>
                    <a:pt x="466" y="663"/>
                  </a:lnTo>
                  <a:lnTo>
                    <a:pt x="468" y="665"/>
                  </a:lnTo>
                  <a:lnTo>
                    <a:pt x="472" y="665"/>
                  </a:lnTo>
                  <a:lnTo>
                    <a:pt x="474" y="663"/>
                  </a:lnTo>
                  <a:lnTo>
                    <a:pt x="476" y="663"/>
                  </a:lnTo>
                  <a:lnTo>
                    <a:pt x="476" y="662"/>
                  </a:lnTo>
                  <a:lnTo>
                    <a:pt x="477" y="660"/>
                  </a:lnTo>
                  <a:lnTo>
                    <a:pt x="479" y="654"/>
                  </a:lnTo>
                  <a:lnTo>
                    <a:pt x="477" y="647"/>
                  </a:lnTo>
                  <a:lnTo>
                    <a:pt x="474" y="641"/>
                  </a:lnTo>
                  <a:lnTo>
                    <a:pt x="466" y="624"/>
                  </a:lnTo>
                  <a:lnTo>
                    <a:pt x="459" y="616"/>
                  </a:lnTo>
                  <a:lnTo>
                    <a:pt x="453" y="609"/>
                  </a:lnTo>
                  <a:lnTo>
                    <a:pt x="451" y="607"/>
                  </a:lnTo>
                  <a:lnTo>
                    <a:pt x="447" y="603"/>
                  </a:lnTo>
                  <a:lnTo>
                    <a:pt x="445" y="603"/>
                  </a:lnTo>
                  <a:lnTo>
                    <a:pt x="444" y="601"/>
                  </a:lnTo>
                  <a:lnTo>
                    <a:pt x="442" y="601"/>
                  </a:lnTo>
                  <a:lnTo>
                    <a:pt x="438" y="598"/>
                  </a:lnTo>
                  <a:lnTo>
                    <a:pt x="438" y="596"/>
                  </a:lnTo>
                  <a:lnTo>
                    <a:pt x="438" y="594"/>
                  </a:lnTo>
                  <a:lnTo>
                    <a:pt x="440" y="592"/>
                  </a:lnTo>
                  <a:lnTo>
                    <a:pt x="442" y="592"/>
                  </a:lnTo>
                  <a:lnTo>
                    <a:pt x="445" y="592"/>
                  </a:lnTo>
                  <a:lnTo>
                    <a:pt x="449" y="592"/>
                  </a:lnTo>
                  <a:lnTo>
                    <a:pt x="457" y="594"/>
                  </a:lnTo>
                  <a:lnTo>
                    <a:pt x="477" y="603"/>
                  </a:lnTo>
                  <a:lnTo>
                    <a:pt x="485" y="607"/>
                  </a:lnTo>
                  <a:lnTo>
                    <a:pt x="489" y="611"/>
                  </a:lnTo>
                  <a:lnTo>
                    <a:pt x="494" y="613"/>
                  </a:lnTo>
                  <a:lnTo>
                    <a:pt x="500" y="618"/>
                  </a:lnTo>
                  <a:lnTo>
                    <a:pt x="504" y="622"/>
                  </a:lnTo>
                  <a:lnTo>
                    <a:pt x="508" y="626"/>
                  </a:lnTo>
                  <a:lnTo>
                    <a:pt x="509" y="630"/>
                  </a:lnTo>
                  <a:lnTo>
                    <a:pt x="511" y="633"/>
                  </a:lnTo>
                  <a:lnTo>
                    <a:pt x="513" y="635"/>
                  </a:lnTo>
                  <a:lnTo>
                    <a:pt x="515" y="639"/>
                  </a:lnTo>
                  <a:lnTo>
                    <a:pt x="517" y="641"/>
                  </a:lnTo>
                  <a:lnTo>
                    <a:pt x="519" y="641"/>
                  </a:lnTo>
                  <a:lnTo>
                    <a:pt x="521" y="641"/>
                  </a:lnTo>
                  <a:lnTo>
                    <a:pt x="523" y="639"/>
                  </a:lnTo>
                  <a:lnTo>
                    <a:pt x="524" y="637"/>
                  </a:lnTo>
                  <a:lnTo>
                    <a:pt x="524" y="635"/>
                  </a:lnTo>
                  <a:lnTo>
                    <a:pt x="526" y="631"/>
                  </a:lnTo>
                  <a:lnTo>
                    <a:pt x="526" y="630"/>
                  </a:lnTo>
                  <a:lnTo>
                    <a:pt x="530" y="626"/>
                  </a:lnTo>
                  <a:lnTo>
                    <a:pt x="532" y="618"/>
                  </a:lnTo>
                  <a:lnTo>
                    <a:pt x="536" y="611"/>
                  </a:lnTo>
                  <a:lnTo>
                    <a:pt x="536" y="607"/>
                  </a:lnTo>
                  <a:lnTo>
                    <a:pt x="538" y="601"/>
                  </a:lnTo>
                  <a:lnTo>
                    <a:pt x="538" y="598"/>
                  </a:lnTo>
                  <a:lnTo>
                    <a:pt x="538" y="592"/>
                  </a:lnTo>
                  <a:lnTo>
                    <a:pt x="536" y="588"/>
                  </a:lnTo>
                  <a:lnTo>
                    <a:pt x="534" y="584"/>
                  </a:lnTo>
                  <a:lnTo>
                    <a:pt x="530" y="583"/>
                  </a:lnTo>
                  <a:lnTo>
                    <a:pt x="526" y="579"/>
                  </a:lnTo>
                  <a:lnTo>
                    <a:pt x="521" y="571"/>
                  </a:lnTo>
                  <a:lnTo>
                    <a:pt x="508" y="558"/>
                  </a:lnTo>
                  <a:lnTo>
                    <a:pt x="500" y="551"/>
                  </a:lnTo>
                  <a:lnTo>
                    <a:pt x="492" y="543"/>
                  </a:lnTo>
                  <a:lnTo>
                    <a:pt x="489" y="541"/>
                  </a:lnTo>
                  <a:lnTo>
                    <a:pt x="487" y="539"/>
                  </a:lnTo>
                  <a:lnTo>
                    <a:pt x="483" y="539"/>
                  </a:lnTo>
                  <a:lnTo>
                    <a:pt x="481" y="539"/>
                  </a:lnTo>
                  <a:lnTo>
                    <a:pt x="477" y="537"/>
                  </a:lnTo>
                  <a:lnTo>
                    <a:pt x="474" y="534"/>
                  </a:lnTo>
                  <a:lnTo>
                    <a:pt x="472" y="532"/>
                  </a:lnTo>
                  <a:lnTo>
                    <a:pt x="470" y="528"/>
                  </a:lnTo>
                  <a:lnTo>
                    <a:pt x="470" y="526"/>
                  </a:lnTo>
                  <a:lnTo>
                    <a:pt x="468" y="524"/>
                  </a:lnTo>
                  <a:lnTo>
                    <a:pt x="468" y="522"/>
                  </a:lnTo>
                  <a:lnTo>
                    <a:pt x="470" y="519"/>
                  </a:lnTo>
                  <a:lnTo>
                    <a:pt x="468" y="519"/>
                  </a:lnTo>
                  <a:lnTo>
                    <a:pt x="466" y="519"/>
                  </a:lnTo>
                  <a:lnTo>
                    <a:pt x="462" y="517"/>
                  </a:lnTo>
                  <a:lnTo>
                    <a:pt x="457" y="515"/>
                  </a:lnTo>
                  <a:lnTo>
                    <a:pt x="455" y="513"/>
                  </a:lnTo>
                  <a:lnTo>
                    <a:pt x="453" y="509"/>
                  </a:lnTo>
                  <a:lnTo>
                    <a:pt x="451" y="505"/>
                  </a:lnTo>
                  <a:lnTo>
                    <a:pt x="449" y="504"/>
                  </a:lnTo>
                  <a:lnTo>
                    <a:pt x="447" y="498"/>
                  </a:lnTo>
                  <a:lnTo>
                    <a:pt x="447" y="494"/>
                  </a:lnTo>
                  <a:lnTo>
                    <a:pt x="447" y="487"/>
                  </a:lnTo>
                  <a:lnTo>
                    <a:pt x="447" y="479"/>
                  </a:lnTo>
                  <a:lnTo>
                    <a:pt x="444" y="472"/>
                  </a:lnTo>
                  <a:lnTo>
                    <a:pt x="442" y="457"/>
                  </a:lnTo>
                  <a:lnTo>
                    <a:pt x="442" y="453"/>
                  </a:lnTo>
                  <a:lnTo>
                    <a:pt x="442" y="447"/>
                  </a:lnTo>
                  <a:lnTo>
                    <a:pt x="444" y="443"/>
                  </a:lnTo>
                  <a:lnTo>
                    <a:pt x="445" y="440"/>
                  </a:lnTo>
                  <a:lnTo>
                    <a:pt x="447" y="436"/>
                  </a:lnTo>
                  <a:lnTo>
                    <a:pt x="449" y="436"/>
                  </a:lnTo>
                  <a:lnTo>
                    <a:pt x="453" y="434"/>
                  </a:lnTo>
                  <a:lnTo>
                    <a:pt x="457" y="432"/>
                  </a:lnTo>
                  <a:lnTo>
                    <a:pt x="459" y="434"/>
                  </a:lnTo>
                  <a:lnTo>
                    <a:pt x="461" y="434"/>
                  </a:lnTo>
                  <a:lnTo>
                    <a:pt x="464" y="436"/>
                  </a:lnTo>
                  <a:lnTo>
                    <a:pt x="468" y="438"/>
                  </a:lnTo>
                  <a:lnTo>
                    <a:pt x="470" y="442"/>
                  </a:lnTo>
                  <a:lnTo>
                    <a:pt x="472" y="443"/>
                  </a:lnTo>
                  <a:lnTo>
                    <a:pt x="474" y="447"/>
                  </a:lnTo>
                  <a:lnTo>
                    <a:pt x="476" y="451"/>
                  </a:lnTo>
                  <a:lnTo>
                    <a:pt x="477" y="455"/>
                  </a:lnTo>
                  <a:lnTo>
                    <a:pt x="479" y="460"/>
                  </a:lnTo>
                  <a:lnTo>
                    <a:pt x="479" y="466"/>
                  </a:lnTo>
                  <a:lnTo>
                    <a:pt x="481" y="472"/>
                  </a:lnTo>
                  <a:lnTo>
                    <a:pt x="483" y="477"/>
                  </a:lnTo>
                  <a:lnTo>
                    <a:pt x="489" y="489"/>
                  </a:lnTo>
                  <a:lnTo>
                    <a:pt x="494" y="502"/>
                  </a:lnTo>
                  <a:lnTo>
                    <a:pt x="498" y="513"/>
                  </a:lnTo>
                  <a:lnTo>
                    <a:pt x="498" y="515"/>
                  </a:lnTo>
                  <a:lnTo>
                    <a:pt x="500" y="517"/>
                  </a:lnTo>
                  <a:lnTo>
                    <a:pt x="502" y="519"/>
                  </a:lnTo>
                  <a:lnTo>
                    <a:pt x="504" y="519"/>
                  </a:lnTo>
                  <a:lnTo>
                    <a:pt x="506" y="521"/>
                  </a:lnTo>
                  <a:lnTo>
                    <a:pt x="508" y="519"/>
                  </a:lnTo>
                  <a:lnTo>
                    <a:pt x="511" y="519"/>
                  </a:lnTo>
                  <a:lnTo>
                    <a:pt x="515" y="517"/>
                  </a:lnTo>
                  <a:lnTo>
                    <a:pt x="519" y="515"/>
                  </a:lnTo>
                  <a:lnTo>
                    <a:pt x="524" y="513"/>
                  </a:lnTo>
                  <a:lnTo>
                    <a:pt x="528" y="507"/>
                  </a:lnTo>
                  <a:lnTo>
                    <a:pt x="534" y="505"/>
                  </a:lnTo>
                  <a:lnTo>
                    <a:pt x="547" y="498"/>
                  </a:lnTo>
                  <a:lnTo>
                    <a:pt x="555" y="494"/>
                  </a:lnTo>
                  <a:lnTo>
                    <a:pt x="562" y="490"/>
                  </a:lnTo>
                  <a:lnTo>
                    <a:pt x="564" y="489"/>
                  </a:lnTo>
                  <a:lnTo>
                    <a:pt x="568" y="489"/>
                  </a:lnTo>
                  <a:lnTo>
                    <a:pt x="570" y="489"/>
                  </a:lnTo>
                  <a:lnTo>
                    <a:pt x="573" y="489"/>
                  </a:lnTo>
                  <a:lnTo>
                    <a:pt x="579" y="487"/>
                  </a:lnTo>
                  <a:lnTo>
                    <a:pt x="583" y="485"/>
                  </a:lnTo>
                  <a:lnTo>
                    <a:pt x="588" y="483"/>
                  </a:lnTo>
                  <a:lnTo>
                    <a:pt x="590" y="481"/>
                  </a:lnTo>
                  <a:lnTo>
                    <a:pt x="594" y="479"/>
                  </a:lnTo>
                  <a:lnTo>
                    <a:pt x="594" y="475"/>
                  </a:lnTo>
                  <a:lnTo>
                    <a:pt x="596" y="474"/>
                  </a:lnTo>
                  <a:lnTo>
                    <a:pt x="596" y="470"/>
                  </a:lnTo>
                  <a:lnTo>
                    <a:pt x="594" y="466"/>
                  </a:lnTo>
                  <a:lnTo>
                    <a:pt x="592" y="462"/>
                  </a:lnTo>
                  <a:lnTo>
                    <a:pt x="590" y="458"/>
                  </a:lnTo>
                  <a:lnTo>
                    <a:pt x="587" y="458"/>
                  </a:lnTo>
                  <a:lnTo>
                    <a:pt x="579" y="457"/>
                  </a:lnTo>
                  <a:lnTo>
                    <a:pt x="575" y="455"/>
                  </a:lnTo>
                  <a:lnTo>
                    <a:pt x="573" y="453"/>
                  </a:lnTo>
                  <a:lnTo>
                    <a:pt x="571" y="453"/>
                  </a:lnTo>
                  <a:lnTo>
                    <a:pt x="571" y="451"/>
                  </a:lnTo>
                  <a:lnTo>
                    <a:pt x="571" y="449"/>
                  </a:lnTo>
                  <a:lnTo>
                    <a:pt x="573" y="447"/>
                  </a:lnTo>
                  <a:lnTo>
                    <a:pt x="592" y="442"/>
                  </a:lnTo>
                  <a:lnTo>
                    <a:pt x="592" y="438"/>
                  </a:lnTo>
                  <a:lnTo>
                    <a:pt x="592" y="434"/>
                  </a:lnTo>
                  <a:lnTo>
                    <a:pt x="592" y="430"/>
                  </a:lnTo>
                  <a:lnTo>
                    <a:pt x="590" y="428"/>
                  </a:lnTo>
                  <a:lnTo>
                    <a:pt x="588" y="426"/>
                  </a:lnTo>
                  <a:lnTo>
                    <a:pt x="587" y="426"/>
                  </a:lnTo>
                  <a:lnTo>
                    <a:pt x="587" y="425"/>
                  </a:lnTo>
                  <a:lnTo>
                    <a:pt x="585" y="425"/>
                  </a:lnTo>
                  <a:lnTo>
                    <a:pt x="583" y="421"/>
                  </a:lnTo>
                  <a:lnTo>
                    <a:pt x="579" y="415"/>
                  </a:lnTo>
                  <a:lnTo>
                    <a:pt x="579" y="413"/>
                  </a:lnTo>
                  <a:lnTo>
                    <a:pt x="577" y="413"/>
                  </a:lnTo>
                  <a:lnTo>
                    <a:pt x="575" y="411"/>
                  </a:lnTo>
                  <a:lnTo>
                    <a:pt x="573" y="411"/>
                  </a:lnTo>
                  <a:lnTo>
                    <a:pt x="571" y="411"/>
                  </a:lnTo>
                  <a:lnTo>
                    <a:pt x="568" y="411"/>
                  </a:lnTo>
                  <a:lnTo>
                    <a:pt x="566" y="411"/>
                  </a:lnTo>
                  <a:lnTo>
                    <a:pt x="564" y="413"/>
                  </a:lnTo>
                  <a:lnTo>
                    <a:pt x="560" y="415"/>
                  </a:lnTo>
                  <a:lnTo>
                    <a:pt x="553" y="417"/>
                  </a:lnTo>
                  <a:lnTo>
                    <a:pt x="551" y="419"/>
                  </a:lnTo>
                  <a:lnTo>
                    <a:pt x="549" y="419"/>
                  </a:lnTo>
                  <a:lnTo>
                    <a:pt x="547" y="419"/>
                  </a:lnTo>
                  <a:lnTo>
                    <a:pt x="547" y="417"/>
                  </a:lnTo>
                  <a:lnTo>
                    <a:pt x="545" y="417"/>
                  </a:lnTo>
                  <a:lnTo>
                    <a:pt x="545" y="415"/>
                  </a:lnTo>
                  <a:lnTo>
                    <a:pt x="543" y="413"/>
                  </a:lnTo>
                  <a:lnTo>
                    <a:pt x="543" y="411"/>
                  </a:lnTo>
                  <a:lnTo>
                    <a:pt x="545" y="408"/>
                  </a:lnTo>
                  <a:lnTo>
                    <a:pt x="543" y="398"/>
                  </a:lnTo>
                  <a:lnTo>
                    <a:pt x="540" y="395"/>
                  </a:lnTo>
                  <a:lnTo>
                    <a:pt x="538" y="389"/>
                  </a:lnTo>
                  <a:lnTo>
                    <a:pt x="534" y="385"/>
                  </a:lnTo>
                  <a:lnTo>
                    <a:pt x="530" y="383"/>
                  </a:lnTo>
                  <a:lnTo>
                    <a:pt x="528" y="379"/>
                  </a:lnTo>
                  <a:lnTo>
                    <a:pt x="524" y="378"/>
                  </a:lnTo>
                  <a:lnTo>
                    <a:pt x="489" y="366"/>
                  </a:lnTo>
                  <a:lnTo>
                    <a:pt x="466" y="344"/>
                  </a:lnTo>
                  <a:lnTo>
                    <a:pt x="461" y="346"/>
                  </a:lnTo>
                  <a:lnTo>
                    <a:pt x="451" y="347"/>
                  </a:lnTo>
                  <a:lnTo>
                    <a:pt x="449" y="347"/>
                  </a:lnTo>
                  <a:lnTo>
                    <a:pt x="447" y="347"/>
                  </a:lnTo>
                  <a:lnTo>
                    <a:pt x="444" y="347"/>
                  </a:lnTo>
                  <a:lnTo>
                    <a:pt x="442" y="347"/>
                  </a:lnTo>
                  <a:lnTo>
                    <a:pt x="442" y="346"/>
                  </a:lnTo>
                  <a:lnTo>
                    <a:pt x="440" y="344"/>
                  </a:lnTo>
                  <a:lnTo>
                    <a:pt x="440" y="342"/>
                  </a:lnTo>
                  <a:lnTo>
                    <a:pt x="442" y="338"/>
                  </a:lnTo>
                  <a:lnTo>
                    <a:pt x="442" y="334"/>
                  </a:lnTo>
                  <a:lnTo>
                    <a:pt x="447" y="327"/>
                  </a:lnTo>
                  <a:lnTo>
                    <a:pt x="447" y="323"/>
                  </a:lnTo>
                  <a:lnTo>
                    <a:pt x="449" y="317"/>
                  </a:lnTo>
                  <a:lnTo>
                    <a:pt x="449" y="314"/>
                  </a:lnTo>
                  <a:lnTo>
                    <a:pt x="449" y="310"/>
                  </a:lnTo>
                  <a:lnTo>
                    <a:pt x="470" y="308"/>
                  </a:lnTo>
                  <a:lnTo>
                    <a:pt x="472" y="306"/>
                  </a:lnTo>
                  <a:lnTo>
                    <a:pt x="474" y="300"/>
                  </a:lnTo>
                  <a:lnTo>
                    <a:pt x="476" y="297"/>
                  </a:lnTo>
                  <a:lnTo>
                    <a:pt x="476" y="293"/>
                  </a:lnTo>
                  <a:lnTo>
                    <a:pt x="474" y="289"/>
                  </a:lnTo>
                  <a:lnTo>
                    <a:pt x="474" y="287"/>
                  </a:lnTo>
                  <a:lnTo>
                    <a:pt x="472" y="285"/>
                  </a:lnTo>
                  <a:lnTo>
                    <a:pt x="470" y="282"/>
                  </a:lnTo>
                  <a:lnTo>
                    <a:pt x="468" y="280"/>
                  </a:lnTo>
                  <a:lnTo>
                    <a:pt x="466" y="276"/>
                  </a:lnTo>
                  <a:lnTo>
                    <a:pt x="466" y="272"/>
                  </a:lnTo>
                  <a:lnTo>
                    <a:pt x="466" y="270"/>
                  </a:lnTo>
                  <a:lnTo>
                    <a:pt x="466" y="267"/>
                  </a:lnTo>
                  <a:lnTo>
                    <a:pt x="470" y="263"/>
                  </a:lnTo>
                  <a:lnTo>
                    <a:pt x="470" y="259"/>
                  </a:lnTo>
                  <a:lnTo>
                    <a:pt x="472" y="255"/>
                  </a:lnTo>
                  <a:lnTo>
                    <a:pt x="472" y="252"/>
                  </a:lnTo>
                  <a:lnTo>
                    <a:pt x="470" y="250"/>
                  </a:lnTo>
                  <a:lnTo>
                    <a:pt x="470" y="248"/>
                  </a:lnTo>
                  <a:lnTo>
                    <a:pt x="468" y="246"/>
                  </a:lnTo>
                  <a:lnTo>
                    <a:pt x="466" y="244"/>
                  </a:lnTo>
                  <a:lnTo>
                    <a:pt x="462" y="242"/>
                  </a:lnTo>
                  <a:lnTo>
                    <a:pt x="459" y="240"/>
                  </a:lnTo>
                  <a:lnTo>
                    <a:pt x="453" y="240"/>
                  </a:lnTo>
                  <a:lnTo>
                    <a:pt x="449" y="240"/>
                  </a:lnTo>
                  <a:lnTo>
                    <a:pt x="447" y="216"/>
                  </a:lnTo>
                  <a:lnTo>
                    <a:pt x="444" y="216"/>
                  </a:lnTo>
                  <a:lnTo>
                    <a:pt x="438" y="214"/>
                  </a:lnTo>
                  <a:lnTo>
                    <a:pt x="434" y="212"/>
                  </a:lnTo>
                  <a:lnTo>
                    <a:pt x="429" y="210"/>
                  </a:lnTo>
                  <a:lnTo>
                    <a:pt x="425" y="206"/>
                  </a:lnTo>
                  <a:lnTo>
                    <a:pt x="419" y="203"/>
                  </a:lnTo>
                  <a:lnTo>
                    <a:pt x="419" y="199"/>
                  </a:lnTo>
                  <a:lnTo>
                    <a:pt x="417" y="193"/>
                  </a:lnTo>
                  <a:lnTo>
                    <a:pt x="415" y="191"/>
                  </a:lnTo>
                  <a:lnTo>
                    <a:pt x="413" y="191"/>
                  </a:lnTo>
                  <a:lnTo>
                    <a:pt x="412" y="191"/>
                  </a:lnTo>
                  <a:lnTo>
                    <a:pt x="410" y="191"/>
                  </a:lnTo>
                  <a:lnTo>
                    <a:pt x="408" y="191"/>
                  </a:lnTo>
                  <a:lnTo>
                    <a:pt x="406" y="191"/>
                  </a:lnTo>
                  <a:lnTo>
                    <a:pt x="404" y="191"/>
                  </a:lnTo>
                  <a:lnTo>
                    <a:pt x="400" y="193"/>
                  </a:lnTo>
                  <a:lnTo>
                    <a:pt x="395" y="197"/>
                  </a:lnTo>
                  <a:lnTo>
                    <a:pt x="385" y="201"/>
                  </a:lnTo>
                  <a:lnTo>
                    <a:pt x="383" y="201"/>
                  </a:lnTo>
                  <a:lnTo>
                    <a:pt x="382" y="201"/>
                  </a:lnTo>
                  <a:lnTo>
                    <a:pt x="380" y="201"/>
                  </a:lnTo>
                  <a:lnTo>
                    <a:pt x="380" y="199"/>
                  </a:lnTo>
                  <a:lnTo>
                    <a:pt x="378" y="197"/>
                  </a:lnTo>
                  <a:lnTo>
                    <a:pt x="378" y="195"/>
                  </a:lnTo>
                  <a:lnTo>
                    <a:pt x="380" y="191"/>
                  </a:lnTo>
                  <a:lnTo>
                    <a:pt x="380" y="188"/>
                  </a:lnTo>
                  <a:lnTo>
                    <a:pt x="382" y="186"/>
                  </a:lnTo>
                  <a:lnTo>
                    <a:pt x="383" y="184"/>
                  </a:lnTo>
                  <a:lnTo>
                    <a:pt x="385" y="178"/>
                  </a:lnTo>
                  <a:lnTo>
                    <a:pt x="387" y="173"/>
                  </a:lnTo>
                  <a:lnTo>
                    <a:pt x="387" y="171"/>
                  </a:lnTo>
                  <a:lnTo>
                    <a:pt x="387" y="169"/>
                  </a:lnTo>
                  <a:lnTo>
                    <a:pt x="385" y="165"/>
                  </a:lnTo>
                  <a:lnTo>
                    <a:pt x="383" y="163"/>
                  </a:lnTo>
                  <a:lnTo>
                    <a:pt x="382" y="161"/>
                  </a:lnTo>
                  <a:lnTo>
                    <a:pt x="378" y="159"/>
                  </a:lnTo>
                  <a:lnTo>
                    <a:pt x="374" y="158"/>
                  </a:lnTo>
                  <a:lnTo>
                    <a:pt x="368" y="158"/>
                  </a:lnTo>
                  <a:lnTo>
                    <a:pt x="366" y="159"/>
                  </a:lnTo>
                  <a:lnTo>
                    <a:pt x="365" y="161"/>
                  </a:lnTo>
                  <a:lnTo>
                    <a:pt x="363" y="161"/>
                  </a:lnTo>
                  <a:lnTo>
                    <a:pt x="361" y="161"/>
                  </a:lnTo>
                  <a:lnTo>
                    <a:pt x="357" y="161"/>
                  </a:lnTo>
                  <a:lnTo>
                    <a:pt x="353" y="161"/>
                  </a:lnTo>
                  <a:lnTo>
                    <a:pt x="350" y="159"/>
                  </a:lnTo>
                  <a:lnTo>
                    <a:pt x="348" y="158"/>
                  </a:lnTo>
                  <a:lnTo>
                    <a:pt x="344" y="154"/>
                  </a:lnTo>
                  <a:lnTo>
                    <a:pt x="340" y="148"/>
                  </a:lnTo>
                  <a:lnTo>
                    <a:pt x="334" y="142"/>
                  </a:lnTo>
                  <a:lnTo>
                    <a:pt x="331" y="135"/>
                  </a:lnTo>
                  <a:lnTo>
                    <a:pt x="325" y="126"/>
                  </a:lnTo>
                  <a:lnTo>
                    <a:pt x="325" y="124"/>
                  </a:lnTo>
                  <a:lnTo>
                    <a:pt x="321" y="122"/>
                  </a:lnTo>
                  <a:lnTo>
                    <a:pt x="316" y="116"/>
                  </a:lnTo>
                  <a:lnTo>
                    <a:pt x="308" y="110"/>
                  </a:lnTo>
                  <a:lnTo>
                    <a:pt x="303" y="107"/>
                  </a:lnTo>
                  <a:lnTo>
                    <a:pt x="297" y="103"/>
                  </a:lnTo>
                  <a:lnTo>
                    <a:pt x="291" y="101"/>
                  </a:lnTo>
                  <a:lnTo>
                    <a:pt x="284" y="99"/>
                  </a:lnTo>
                  <a:lnTo>
                    <a:pt x="274" y="97"/>
                  </a:lnTo>
                  <a:lnTo>
                    <a:pt x="267" y="95"/>
                  </a:lnTo>
                  <a:lnTo>
                    <a:pt x="255" y="94"/>
                  </a:lnTo>
                  <a:lnTo>
                    <a:pt x="244" y="94"/>
                  </a:lnTo>
                  <a:lnTo>
                    <a:pt x="244" y="95"/>
                  </a:lnTo>
                  <a:lnTo>
                    <a:pt x="239" y="97"/>
                  </a:lnTo>
                  <a:lnTo>
                    <a:pt x="233" y="99"/>
                  </a:lnTo>
                  <a:lnTo>
                    <a:pt x="225" y="101"/>
                  </a:lnTo>
                  <a:lnTo>
                    <a:pt x="222" y="101"/>
                  </a:lnTo>
                  <a:lnTo>
                    <a:pt x="218" y="99"/>
                  </a:lnTo>
                  <a:lnTo>
                    <a:pt x="214" y="99"/>
                  </a:lnTo>
                  <a:lnTo>
                    <a:pt x="210" y="97"/>
                  </a:lnTo>
                  <a:lnTo>
                    <a:pt x="207" y="94"/>
                  </a:lnTo>
                  <a:lnTo>
                    <a:pt x="203" y="90"/>
                  </a:lnTo>
                  <a:lnTo>
                    <a:pt x="201" y="86"/>
                  </a:lnTo>
                  <a:lnTo>
                    <a:pt x="199" y="80"/>
                  </a:lnTo>
                  <a:lnTo>
                    <a:pt x="167" y="90"/>
                  </a:lnTo>
                  <a:lnTo>
                    <a:pt x="169" y="88"/>
                  </a:lnTo>
                  <a:lnTo>
                    <a:pt x="171" y="80"/>
                  </a:lnTo>
                  <a:lnTo>
                    <a:pt x="173" y="77"/>
                  </a:lnTo>
                  <a:lnTo>
                    <a:pt x="175" y="71"/>
                  </a:lnTo>
                  <a:lnTo>
                    <a:pt x="175" y="63"/>
                  </a:lnTo>
                  <a:lnTo>
                    <a:pt x="176" y="56"/>
                  </a:lnTo>
                  <a:lnTo>
                    <a:pt x="178" y="50"/>
                  </a:lnTo>
                  <a:lnTo>
                    <a:pt x="182" y="33"/>
                  </a:lnTo>
                  <a:lnTo>
                    <a:pt x="182" y="30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0" y="16"/>
                  </a:lnTo>
                  <a:lnTo>
                    <a:pt x="180" y="15"/>
                  </a:lnTo>
                  <a:lnTo>
                    <a:pt x="176" y="11"/>
                  </a:lnTo>
                  <a:lnTo>
                    <a:pt x="175" y="9"/>
                  </a:lnTo>
                  <a:lnTo>
                    <a:pt x="171" y="7"/>
                  </a:lnTo>
                  <a:lnTo>
                    <a:pt x="169" y="7"/>
                  </a:lnTo>
                  <a:lnTo>
                    <a:pt x="165" y="7"/>
                  </a:lnTo>
                  <a:lnTo>
                    <a:pt x="158" y="9"/>
                  </a:lnTo>
                  <a:lnTo>
                    <a:pt x="150" y="13"/>
                  </a:lnTo>
                  <a:lnTo>
                    <a:pt x="146" y="15"/>
                  </a:lnTo>
                  <a:lnTo>
                    <a:pt x="143" y="16"/>
                  </a:lnTo>
                  <a:lnTo>
                    <a:pt x="137" y="20"/>
                  </a:lnTo>
                  <a:lnTo>
                    <a:pt x="133" y="24"/>
                  </a:lnTo>
                  <a:lnTo>
                    <a:pt x="129" y="30"/>
                  </a:lnTo>
                  <a:lnTo>
                    <a:pt x="126" y="33"/>
                  </a:lnTo>
                  <a:lnTo>
                    <a:pt x="122" y="41"/>
                  </a:lnTo>
                  <a:lnTo>
                    <a:pt x="118" y="48"/>
                  </a:lnTo>
                  <a:lnTo>
                    <a:pt x="116" y="56"/>
                  </a:lnTo>
                  <a:lnTo>
                    <a:pt x="114" y="75"/>
                  </a:lnTo>
                  <a:lnTo>
                    <a:pt x="114" y="84"/>
                  </a:lnTo>
                  <a:lnTo>
                    <a:pt x="116" y="97"/>
                  </a:lnTo>
                  <a:lnTo>
                    <a:pt x="116" y="103"/>
                  </a:lnTo>
                  <a:lnTo>
                    <a:pt x="118" y="107"/>
                  </a:lnTo>
                  <a:lnTo>
                    <a:pt x="118" y="112"/>
                  </a:lnTo>
                  <a:lnTo>
                    <a:pt x="120" y="118"/>
                  </a:lnTo>
                  <a:lnTo>
                    <a:pt x="152" y="159"/>
                  </a:lnTo>
                  <a:lnTo>
                    <a:pt x="154" y="167"/>
                  </a:lnTo>
                  <a:lnTo>
                    <a:pt x="154" y="180"/>
                  </a:lnTo>
                  <a:lnTo>
                    <a:pt x="154" y="182"/>
                  </a:lnTo>
                  <a:lnTo>
                    <a:pt x="154" y="186"/>
                  </a:lnTo>
                  <a:lnTo>
                    <a:pt x="152" y="188"/>
                  </a:lnTo>
                  <a:lnTo>
                    <a:pt x="152" y="189"/>
                  </a:lnTo>
                  <a:lnTo>
                    <a:pt x="150" y="191"/>
                  </a:lnTo>
                  <a:lnTo>
                    <a:pt x="148" y="191"/>
                  </a:lnTo>
                  <a:lnTo>
                    <a:pt x="148" y="189"/>
                  </a:lnTo>
                  <a:lnTo>
                    <a:pt x="145" y="188"/>
                  </a:lnTo>
                  <a:lnTo>
                    <a:pt x="143" y="186"/>
                  </a:lnTo>
                  <a:lnTo>
                    <a:pt x="137" y="180"/>
                  </a:lnTo>
                  <a:lnTo>
                    <a:pt x="129" y="171"/>
                  </a:lnTo>
                  <a:lnTo>
                    <a:pt x="120" y="158"/>
                  </a:lnTo>
                  <a:lnTo>
                    <a:pt x="116" y="152"/>
                  </a:lnTo>
                  <a:lnTo>
                    <a:pt x="111" y="142"/>
                  </a:lnTo>
                  <a:lnTo>
                    <a:pt x="107" y="133"/>
                  </a:lnTo>
                  <a:lnTo>
                    <a:pt x="103" y="124"/>
                  </a:lnTo>
                  <a:lnTo>
                    <a:pt x="99" y="112"/>
                  </a:lnTo>
                  <a:lnTo>
                    <a:pt x="96" y="101"/>
                  </a:lnTo>
                  <a:lnTo>
                    <a:pt x="94" y="90"/>
                  </a:lnTo>
                  <a:lnTo>
                    <a:pt x="92" y="77"/>
                  </a:lnTo>
                  <a:lnTo>
                    <a:pt x="92" y="71"/>
                  </a:lnTo>
                  <a:lnTo>
                    <a:pt x="94" y="56"/>
                  </a:lnTo>
                  <a:lnTo>
                    <a:pt x="96" y="45"/>
                  </a:lnTo>
                  <a:lnTo>
                    <a:pt x="99" y="33"/>
                  </a:lnTo>
                  <a:lnTo>
                    <a:pt x="101" y="28"/>
                  </a:lnTo>
                  <a:lnTo>
                    <a:pt x="105" y="20"/>
                  </a:lnTo>
                  <a:lnTo>
                    <a:pt x="109" y="15"/>
                  </a:lnTo>
                  <a:lnTo>
                    <a:pt x="113" y="7"/>
                  </a:lnTo>
                  <a:lnTo>
                    <a:pt x="111" y="5"/>
                  </a:lnTo>
                  <a:lnTo>
                    <a:pt x="109" y="3"/>
                  </a:lnTo>
                  <a:lnTo>
                    <a:pt x="105" y="1"/>
                  </a:lnTo>
                  <a:lnTo>
                    <a:pt x="103" y="1"/>
                  </a:lnTo>
                  <a:lnTo>
                    <a:pt x="99" y="0"/>
                  </a:lnTo>
                  <a:lnTo>
                    <a:pt x="94" y="0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79" y="1"/>
                  </a:lnTo>
                  <a:lnTo>
                    <a:pt x="71" y="5"/>
                  </a:lnTo>
                  <a:lnTo>
                    <a:pt x="64" y="9"/>
                  </a:lnTo>
                  <a:lnTo>
                    <a:pt x="56" y="15"/>
                  </a:lnTo>
                  <a:lnTo>
                    <a:pt x="47" y="20"/>
                  </a:lnTo>
                  <a:lnTo>
                    <a:pt x="37" y="30"/>
                  </a:lnTo>
                  <a:lnTo>
                    <a:pt x="32" y="37"/>
                  </a:lnTo>
                  <a:lnTo>
                    <a:pt x="20" y="60"/>
                  </a:lnTo>
                  <a:lnTo>
                    <a:pt x="15" y="73"/>
                  </a:lnTo>
                  <a:lnTo>
                    <a:pt x="9" y="88"/>
                  </a:lnTo>
                  <a:lnTo>
                    <a:pt x="7" y="95"/>
                  </a:lnTo>
                  <a:lnTo>
                    <a:pt x="5" y="103"/>
                  </a:lnTo>
                  <a:lnTo>
                    <a:pt x="3" y="109"/>
                  </a:lnTo>
                  <a:lnTo>
                    <a:pt x="3" y="116"/>
                  </a:lnTo>
                  <a:lnTo>
                    <a:pt x="2" y="116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9"/>
                  </a:lnTo>
                  <a:lnTo>
                    <a:pt x="3" y="133"/>
                  </a:lnTo>
                  <a:lnTo>
                    <a:pt x="9" y="141"/>
                  </a:lnTo>
                  <a:lnTo>
                    <a:pt x="17" y="152"/>
                  </a:lnTo>
                  <a:lnTo>
                    <a:pt x="30" y="174"/>
                  </a:lnTo>
                  <a:lnTo>
                    <a:pt x="37" y="188"/>
                  </a:lnTo>
                  <a:lnTo>
                    <a:pt x="43" y="199"/>
                  </a:lnTo>
                  <a:lnTo>
                    <a:pt x="47" y="205"/>
                  </a:lnTo>
                  <a:lnTo>
                    <a:pt x="49" y="208"/>
                  </a:lnTo>
                  <a:lnTo>
                    <a:pt x="50" y="212"/>
                  </a:lnTo>
                  <a:lnTo>
                    <a:pt x="50" y="216"/>
                  </a:lnTo>
                  <a:lnTo>
                    <a:pt x="47" y="223"/>
                  </a:lnTo>
                  <a:lnTo>
                    <a:pt x="56" y="233"/>
                  </a:lnTo>
                  <a:lnTo>
                    <a:pt x="56" y="229"/>
                  </a:lnTo>
                  <a:lnTo>
                    <a:pt x="60" y="227"/>
                  </a:lnTo>
                  <a:lnTo>
                    <a:pt x="64" y="225"/>
                  </a:lnTo>
                  <a:lnTo>
                    <a:pt x="66" y="225"/>
                  </a:lnTo>
                  <a:lnTo>
                    <a:pt x="69" y="225"/>
                  </a:lnTo>
                  <a:lnTo>
                    <a:pt x="71" y="227"/>
                  </a:lnTo>
                  <a:lnTo>
                    <a:pt x="73" y="227"/>
                  </a:lnTo>
                  <a:lnTo>
                    <a:pt x="75" y="229"/>
                  </a:lnTo>
                  <a:lnTo>
                    <a:pt x="77" y="231"/>
                  </a:lnTo>
                  <a:lnTo>
                    <a:pt x="82" y="235"/>
                  </a:lnTo>
                  <a:lnTo>
                    <a:pt x="92" y="238"/>
                  </a:lnTo>
                  <a:lnTo>
                    <a:pt x="103" y="244"/>
                  </a:lnTo>
                  <a:lnTo>
                    <a:pt x="111" y="246"/>
                  </a:lnTo>
                  <a:lnTo>
                    <a:pt x="116" y="250"/>
                  </a:lnTo>
                  <a:lnTo>
                    <a:pt x="126" y="252"/>
                  </a:lnTo>
                  <a:lnTo>
                    <a:pt x="133" y="253"/>
                  </a:lnTo>
                  <a:lnTo>
                    <a:pt x="143" y="255"/>
                  </a:lnTo>
                  <a:lnTo>
                    <a:pt x="152" y="255"/>
                  </a:lnTo>
                  <a:lnTo>
                    <a:pt x="161" y="257"/>
                  </a:lnTo>
                  <a:lnTo>
                    <a:pt x="171" y="25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92" name="Group 677"/>
            <p:cNvGrpSpPr>
              <a:grpSpLocks/>
            </p:cNvGrpSpPr>
            <p:nvPr/>
          </p:nvGrpSpPr>
          <p:grpSpPr bwMode="auto">
            <a:xfrm>
              <a:off x="4543" y="1710"/>
              <a:ext cx="309" cy="266"/>
              <a:chOff x="4197" y="1318"/>
              <a:chExt cx="298" cy="333"/>
            </a:xfrm>
          </p:grpSpPr>
          <p:sp>
            <p:nvSpPr>
              <p:cNvPr id="21062" name="Freeform 678"/>
              <p:cNvSpPr>
                <a:spLocks/>
              </p:cNvSpPr>
              <p:nvPr/>
            </p:nvSpPr>
            <p:spPr bwMode="auto">
              <a:xfrm>
                <a:off x="4197" y="1318"/>
                <a:ext cx="298" cy="333"/>
              </a:xfrm>
              <a:custGeom>
                <a:avLst/>
                <a:gdLst>
                  <a:gd name="T0" fmla="*/ 13 w 596"/>
                  <a:gd name="T1" fmla="*/ 17 h 665"/>
                  <a:gd name="T2" fmla="*/ 19 w 596"/>
                  <a:gd name="T3" fmla="*/ 19 h 665"/>
                  <a:gd name="T4" fmla="*/ 19 w 596"/>
                  <a:gd name="T5" fmla="*/ 20 h 665"/>
                  <a:gd name="T6" fmla="*/ 20 w 596"/>
                  <a:gd name="T7" fmla="*/ 21 h 665"/>
                  <a:gd name="T8" fmla="*/ 20 w 596"/>
                  <a:gd name="T9" fmla="*/ 27 h 665"/>
                  <a:gd name="T10" fmla="*/ 19 w 596"/>
                  <a:gd name="T11" fmla="*/ 30 h 665"/>
                  <a:gd name="T12" fmla="*/ 18 w 596"/>
                  <a:gd name="T13" fmla="*/ 31 h 665"/>
                  <a:gd name="T14" fmla="*/ 15 w 596"/>
                  <a:gd name="T15" fmla="*/ 32 h 665"/>
                  <a:gd name="T16" fmla="*/ 14 w 596"/>
                  <a:gd name="T17" fmla="*/ 34 h 665"/>
                  <a:gd name="T18" fmla="*/ 18 w 596"/>
                  <a:gd name="T19" fmla="*/ 35 h 665"/>
                  <a:gd name="T20" fmla="*/ 19 w 596"/>
                  <a:gd name="T21" fmla="*/ 34 h 665"/>
                  <a:gd name="T22" fmla="*/ 23 w 596"/>
                  <a:gd name="T23" fmla="*/ 38 h 665"/>
                  <a:gd name="T24" fmla="*/ 26 w 596"/>
                  <a:gd name="T25" fmla="*/ 40 h 665"/>
                  <a:gd name="T26" fmla="*/ 28 w 596"/>
                  <a:gd name="T27" fmla="*/ 42 h 665"/>
                  <a:gd name="T28" fmla="*/ 29 w 596"/>
                  <a:gd name="T29" fmla="*/ 42 h 665"/>
                  <a:gd name="T30" fmla="*/ 27 w 596"/>
                  <a:gd name="T31" fmla="*/ 38 h 665"/>
                  <a:gd name="T32" fmla="*/ 27 w 596"/>
                  <a:gd name="T33" fmla="*/ 37 h 665"/>
                  <a:gd name="T34" fmla="*/ 31 w 596"/>
                  <a:gd name="T35" fmla="*/ 39 h 665"/>
                  <a:gd name="T36" fmla="*/ 33 w 596"/>
                  <a:gd name="T37" fmla="*/ 41 h 665"/>
                  <a:gd name="T38" fmla="*/ 34 w 596"/>
                  <a:gd name="T39" fmla="*/ 38 h 665"/>
                  <a:gd name="T40" fmla="*/ 31 w 596"/>
                  <a:gd name="T41" fmla="*/ 35 h 665"/>
                  <a:gd name="T42" fmla="*/ 29 w 596"/>
                  <a:gd name="T43" fmla="*/ 34 h 665"/>
                  <a:gd name="T44" fmla="*/ 28 w 596"/>
                  <a:gd name="T45" fmla="*/ 33 h 665"/>
                  <a:gd name="T46" fmla="*/ 27 w 596"/>
                  <a:gd name="T47" fmla="*/ 30 h 665"/>
                  <a:gd name="T48" fmla="*/ 28 w 596"/>
                  <a:gd name="T49" fmla="*/ 27 h 665"/>
                  <a:gd name="T50" fmla="*/ 29 w 596"/>
                  <a:gd name="T51" fmla="*/ 29 h 665"/>
                  <a:gd name="T52" fmla="*/ 31 w 596"/>
                  <a:gd name="T53" fmla="*/ 33 h 665"/>
                  <a:gd name="T54" fmla="*/ 33 w 596"/>
                  <a:gd name="T55" fmla="*/ 33 h 665"/>
                  <a:gd name="T56" fmla="*/ 36 w 596"/>
                  <a:gd name="T57" fmla="*/ 31 h 665"/>
                  <a:gd name="T58" fmla="*/ 37 w 596"/>
                  <a:gd name="T59" fmla="*/ 30 h 665"/>
                  <a:gd name="T60" fmla="*/ 36 w 596"/>
                  <a:gd name="T61" fmla="*/ 29 h 665"/>
                  <a:gd name="T62" fmla="*/ 37 w 596"/>
                  <a:gd name="T63" fmla="*/ 27 h 665"/>
                  <a:gd name="T64" fmla="*/ 36 w 596"/>
                  <a:gd name="T65" fmla="*/ 26 h 665"/>
                  <a:gd name="T66" fmla="*/ 35 w 596"/>
                  <a:gd name="T67" fmla="*/ 27 h 665"/>
                  <a:gd name="T68" fmla="*/ 34 w 596"/>
                  <a:gd name="T69" fmla="*/ 25 h 665"/>
                  <a:gd name="T70" fmla="*/ 27 w 596"/>
                  <a:gd name="T71" fmla="*/ 22 h 665"/>
                  <a:gd name="T72" fmla="*/ 27 w 596"/>
                  <a:gd name="T73" fmla="*/ 21 h 665"/>
                  <a:gd name="T74" fmla="*/ 29 w 596"/>
                  <a:gd name="T75" fmla="*/ 19 h 665"/>
                  <a:gd name="T76" fmla="*/ 29 w 596"/>
                  <a:gd name="T77" fmla="*/ 17 h 665"/>
                  <a:gd name="T78" fmla="*/ 28 w 596"/>
                  <a:gd name="T79" fmla="*/ 16 h 665"/>
                  <a:gd name="T80" fmla="*/ 26 w 596"/>
                  <a:gd name="T81" fmla="*/ 13 h 665"/>
                  <a:gd name="T82" fmla="*/ 25 w 596"/>
                  <a:gd name="T83" fmla="*/ 12 h 665"/>
                  <a:gd name="T84" fmla="*/ 23 w 596"/>
                  <a:gd name="T85" fmla="*/ 13 h 665"/>
                  <a:gd name="T86" fmla="*/ 24 w 596"/>
                  <a:gd name="T87" fmla="*/ 11 h 665"/>
                  <a:gd name="T88" fmla="*/ 22 w 596"/>
                  <a:gd name="T89" fmla="*/ 11 h 665"/>
                  <a:gd name="T90" fmla="*/ 20 w 596"/>
                  <a:gd name="T91" fmla="*/ 9 h 665"/>
                  <a:gd name="T92" fmla="*/ 19 w 596"/>
                  <a:gd name="T93" fmla="*/ 7 h 665"/>
                  <a:gd name="T94" fmla="*/ 14 w 596"/>
                  <a:gd name="T95" fmla="*/ 7 h 665"/>
                  <a:gd name="T96" fmla="*/ 10 w 596"/>
                  <a:gd name="T97" fmla="*/ 6 h 665"/>
                  <a:gd name="T98" fmla="*/ 11 w 596"/>
                  <a:gd name="T99" fmla="*/ 2 h 665"/>
                  <a:gd name="T100" fmla="*/ 10 w 596"/>
                  <a:gd name="T101" fmla="*/ 1 h 665"/>
                  <a:gd name="T102" fmla="*/ 7 w 596"/>
                  <a:gd name="T103" fmla="*/ 3 h 665"/>
                  <a:gd name="T104" fmla="*/ 7 w 596"/>
                  <a:gd name="T105" fmla="*/ 8 h 665"/>
                  <a:gd name="T106" fmla="*/ 9 w 596"/>
                  <a:gd name="T107" fmla="*/ 12 h 665"/>
                  <a:gd name="T108" fmla="*/ 6 w 596"/>
                  <a:gd name="T109" fmla="*/ 9 h 665"/>
                  <a:gd name="T110" fmla="*/ 6 w 596"/>
                  <a:gd name="T111" fmla="*/ 3 h 665"/>
                  <a:gd name="T112" fmla="*/ 6 w 596"/>
                  <a:gd name="T113" fmla="*/ 0 h 665"/>
                  <a:gd name="T114" fmla="*/ 2 w 596"/>
                  <a:gd name="T115" fmla="*/ 2 h 665"/>
                  <a:gd name="T116" fmla="*/ 1 w 596"/>
                  <a:gd name="T117" fmla="*/ 8 h 665"/>
                  <a:gd name="T118" fmla="*/ 2 w 596"/>
                  <a:gd name="T119" fmla="*/ 13 h 665"/>
                  <a:gd name="T120" fmla="*/ 4 w 596"/>
                  <a:gd name="T121" fmla="*/ 15 h 665"/>
                  <a:gd name="T122" fmla="*/ 6 w 596"/>
                  <a:gd name="T123" fmla="*/ 16 h 66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96"/>
                  <a:gd name="T187" fmla="*/ 0 h 665"/>
                  <a:gd name="T188" fmla="*/ 596 w 596"/>
                  <a:gd name="T189" fmla="*/ 665 h 66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96" h="665">
                    <a:moveTo>
                      <a:pt x="171" y="257"/>
                    </a:moveTo>
                    <a:lnTo>
                      <a:pt x="197" y="259"/>
                    </a:lnTo>
                    <a:lnTo>
                      <a:pt x="197" y="257"/>
                    </a:lnTo>
                    <a:lnTo>
                      <a:pt x="199" y="255"/>
                    </a:lnTo>
                    <a:lnTo>
                      <a:pt x="199" y="253"/>
                    </a:lnTo>
                    <a:lnTo>
                      <a:pt x="201" y="253"/>
                    </a:lnTo>
                    <a:lnTo>
                      <a:pt x="205" y="253"/>
                    </a:lnTo>
                    <a:lnTo>
                      <a:pt x="208" y="257"/>
                    </a:lnTo>
                    <a:lnTo>
                      <a:pt x="212" y="259"/>
                    </a:lnTo>
                    <a:lnTo>
                      <a:pt x="222" y="263"/>
                    </a:lnTo>
                    <a:lnTo>
                      <a:pt x="227" y="265"/>
                    </a:lnTo>
                    <a:lnTo>
                      <a:pt x="235" y="267"/>
                    </a:lnTo>
                    <a:lnTo>
                      <a:pt x="240" y="268"/>
                    </a:lnTo>
                    <a:lnTo>
                      <a:pt x="248" y="268"/>
                    </a:lnTo>
                    <a:lnTo>
                      <a:pt x="287" y="289"/>
                    </a:lnTo>
                    <a:lnTo>
                      <a:pt x="291" y="289"/>
                    </a:lnTo>
                    <a:lnTo>
                      <a:pt x="297" y="295"/>
                    </a:lnTo>
                    <a:lnTo>
                      <a:pt x="297" y="297"/>
                    </a:lnTo>
                    <a:lnTo>
                      <a:pt x="299" y="299"/>
                    </a:lnTo>
                    <a:lnTo>
                      <a:pt x="297" y="300"/>
                    </a:lnTo>
                    <a:lnTo>
                      <a:pt x="297" y="304"/>
                    </a:lnTo>
                    <a:lnTo>
                      <a:pt x="295" y="306"/>
                    </a:lnTo>
                    <a:lnTo>
                      <a:pt x="293" y="308"/>
                    </a:lnTo>
                    <a:lnTo>
                      <a:pt x="291" y="310"/>
                    </a:lnTo>
                    <a:lnTo>
                      <a:pt x="295" y="308"/>
                    </a:lnTo>
                    <a:lnTo>
                      <a:pt x="308" y="308"/>
                    </a:lnTo>
                    <a:lnTo>
                      <a:pt x="310" y="308"/>
                    </a:lnTo>
                    <a:lnTo>
                      <a:pt x="314" y="308"/>
                    </a:lnTo>
                    <a:lnTo>
                      <a:pt x="318" y="310"/>
                    </a:lnTo>
                    <a:lnTo>
                      <a:pt x="321" y="312"/>
                    </a:lnTo>
                    <a:lnTo>
                      <a:pt x="323" y="314"/>
                    </a:lnTo>
                    <a:lnTo>
                      <a:pt x="325" y="317"/>
                    </a:lnTo>
                    <a:lnTo>
                      <a:pt x="327" y="321"/>
                    </a:lnTo>
                    <a:lnTo>
                      <a:pt x="327" y="325"/>
                    </a:lnTo>
                    <a:lnTo>
                      <a:pt x="329" y="327"/>
                    </a:lnTo>
                    <a:lnTo>
                      <a:pt x="331" y="336"/>
                    </a:lnTo>
                    <a:lnTo>
                      <a:pt x="333" y="349"/>
                    </a:lnTo>
                    <a:lnTo>
                      <a:pt x="334" y="366"/>
                    </a:lnTo>
                    <a:lnTo>
                      <a:pt x="334" y="374"/>
                    </a:lnTo>
                    <a:lnTo>
                      <a:pt x="334" y="383"/>
                    </a:lnTo>
                    <a:lnTo>
                      <a:pt x="334" y="393"/>
                    </a:lnTo>
                    <a:lnTo>
                      <a:pt x="334" y="402"/>
                    </a:lnTo>
                    <a:lnTo>
                      <a:pt x="333" y="411"/>
                    </a:lnTo>
                    <a:lnTo>
                      <a:pt x="331" y="419"/>
                    </a:lnTo>
                    <a:lnTo>
                      <a:pt x="327" y="428"/>
                    </a:lnTo>
                    <a:lnTo>
                      <a:pt x="323" y="436"/>
                    </a:lnTo>
                    <a:lnTo>
                      <a:pt x="323" y="442"/>
                    </a:lnTo>
                    <a:lnTo>
                      <a:pt x="323" y="455"/>
                    </a:lnTo>
                    <a:lnTo>
                      <a:pt x="321" y="458"/>
                    </a:lnTo>
                    <a:lnTo>
                      <a:pt x="321" y="464"/>
                    </a:lnTo>
                    <a:lnTo>
                      <a:pt x="318" y="468"/>
                    </a:lnTo>
                    <a:lnTo>
                      <a:pt x="316" y="472"/>
                    </a:lnTo>
                    <a:lnTo>
                      <a:pt x="314" y="475"/>
                    </a:lnTo>
                    <a:lnTo>
                      <a:pt x="310" y="481"/>
                    </a:lnTo>
                    <a:lnTo>
                      <a:pt x="306" y="485"/>
                    </a:lnTo>
                    <a:lnTo>
                      <a:pt x="303" y="489"/>
                    </a:lnTo>
                    <a:lnTo>
                      <a:pt x="299" y="490"/>
                    </a:lnTo>
                    <a:lnTo>
                      <a:pt x="289" y="496"/>
                    </a:lnTo>
                    <a:lnTo>
                      <a:pt x="286" y="498"/>
                    </a:lnTo>
                    <a:lnTo>
                      <a:pt x="280" y="498"/>
                    </a:lnTo>
                    <a:lnTo>
                      <a:pt x="276" y="498"/>
                    </a:lnTo>
                    <a:lnTo>
                      <a:pt x="274" y="496"/>
                    </a:lnTo>
                    <a:lnTo>
                      <a:pt x="271" y="496"/>
                    </a:lnTo>
                    <a:lnTo>
                      <a:pt x="269" y="494"/>
                    </a:lnTo>
                    <a:lnTo>
                      <a:pt x="265" y="494"/>
                    </a:lnTo>
                    <a:lnTo>
                      <a:pt x="261" y="492"/>
                    </a:lnTo>
                    <a:lnTo>
                      <a:pt x="255" y="494"/>
                    </a:lnTo>
                    <a:lnTo>
                      <a:pt x="254" y="494"/>
                    </a:lnTo>
                    <a:lnTo>
                      <a:pt x="250" y="496"/>
                    </a:lnTo>
                    <a:lnTo>
                      <a:pt x="248" y="498"/>
                    </a:lnTo>
                    <a:lnTo>
                      <a:pt x="244" y="500"/>
                    </a:lnTo>
                    <a:lnTo>
                      <a:pt x="242" y="504"/>
                    </a:lnTo>
                    <a:lnTo>
                      <a:pt x="239" y="507"/>
                    </a:lnTo>
                    <a:lnTo>
                      <a:pt x="237" y="513"/>
                    </a:lnTo>
                    <a:lnTo>
                      <a:pt x="233" y="519"/>
                    </a:lnTo>
                    <a:lnTo>
                      <a:pt x="235" y="521"/>
                    </a:lnTo>
                    <a:lnTo>
                      <a:pt x="235" y="524"/>
                    </a:lnTo>
                    <a:lnTo>
                      <a:pt x="235" y="528"/>
                    </a:lnTo>
                    <a:lnTo>
                      <a:pt x="237" y="532"/>
                    </a:lnTo>
                    <a:lnTo>
                      <a:pt x="239" y="534"/>
                    </a:lnTo>
                    <a:lnTo>
                      <a:pt x="240" y="537"/>
                    </a:lnTo>
                    <a:lnTo>
                      <a:pt x="244" y="541"/>
                    </a:lnTo>
                    <a:lnTo>
                      <a:pt x="248" y="545"/>
                    </a:lnTo>
                    <a:lnTo>
                      <a:pt x="252" y="547"/>
                    </a:lnTo>
                    <a:lnTo>
                      <a:pt x="257" y="551"/>
                    </a:lnTo>
                    <a:lnTo>
                      <a:pt x="263" y="552"/>
                    </a:lnTo>
                    <a:lnTo>
                      <a:pt x="271" y="552"/>
                    </a:lnTo>
                    <a:lnTo>
                      <a:pt x="278" y="552"/>
                    </a:lnTo>
                    <a:lnTo>
                      <a:pt x="287" y="552"/>
                    </a:lnTo>
                    <a:lnTo>
                      <a:pt x="293" y="551"/>
                    </a:lnTo>
                    <a:lnTo>
                      <a:pt x="304" y="547"/>
                    </a:lnTo>
                    <a:lnTo>
                      <a:pt x="308" y="545"/>
                    </a:lnTo>
                    <a:lnTo>
                      <a:pt x="310" y="543"/>
                    </a:lnTo>
                    <a:lnTo>
                      <a:pt x="312" y="541"/>
                    </a:lnTo>
                    <a:lnTo>
                      <a:pt x="312" y="539"/>
                    </a:lnTo>
                    <a:lnTo>
                      <a:pt x="312" y="537"/>
                    </a:lnTo>
                    <a:lnTo>
                      <a:pt x="312" y="536"/>
                    </a:lnTo>
                    <a:lnTo>
                      <a:pt x="310" y="534"/>
                    </a:lnTo>
                    <a:lnTo>
                      <a:pt x="308" y="534"/>
                    </a:lnTo>
                    <a:lnTo>
                      <a:pt x="346" y="569"/>
                    </a:lnTo>
                    <a:lnTo>
                      <a:pt x="370" y="575"/>
                    </a:lnTo>
                    <a:lnTo>
                      <a:pt x="370" y="581"/>
                    </a:lnTo>
                    <a:lnTo>
                      <a:pt x="372" y="586"/>
                    </a:lnTo>
                    <a:lnTo>
                      <a:pt x="374" y="592"/>
                    </a:lnTo>
                    <a:lnTo>
                      <a:pt x="376" y="598"/>
                    </a:lnTo>
                    <a:lnTo>
                      <a:pt x="378" y="601"/>
                    </a:lnTo>
                    <a:lnTo>
                      <a:pt x="382" y="605"/>
                    </a:lnTo>
                    <a:lnTo>
                      <a:pt x="385" y="609"/>
                    </a:lnTo>
                    <a:lnTo>
                      <a:pt x="391" y="613"/>
                    </a:lnTo>
                    <a:lnTo>
                      <a:pt x="397" y="616"/>
                    </a:lnTo>
                    <a:lnTo>
                      <a:pt x="404" y="620"/>
                    </a:lnTo>
                    <a:lnTo>
                      <a:pt x="412" y="622"/>
                    </a:lnTo>
                    <a:lnTo>
                      <a:pt x="415" y="624"/>
                    </a:lnTo>
                    <a:lnTo>
                      <a:pt x="423" y="628"/>
                    </a:lnTo>
                    <a:lnTo>
                      <a:pt x="429" y="631"/>
                    </a:lnTo>
                    <a:lnTo>
                      <a:pt x="434" y="635"/>
                    </a:lnTo>
                    <a:lnTo>
                      <a:pt x="436" y="637"/>
                    </a:lnTo>
                    <a:lnTo>
                      <a:pt x="438" y="641"/>
                    </a:lnTo>
                    <a:lnTo>
                      <a:pt x="440" y="643"/>
                    </a:lnTo>
                    <a:lnTo>
                      <a:pt x="442" y="647"/>
                    </a:lnTo>
                    <a:lnTo>
                      <a:pt x="444" y="648"/>
                    </a:lnTo>
                    <a:lnTo>
                      <a:pt x="447" y="652"/>
                    </a:lnTo>
                    <a:lnTo>
                      <a:pt x="455" y="658"/>
                    </a:lnTo>
                    <a:lnTo>
                      <a:pt x="461" y="662"/>
                    </a:lnTo>
                    <a:lnTo>
                      <a:pt x="466" y="663"/>
                    </a:lnTo>
                    <a:lnTo>
                      <a:pt x="468" y="665"/>
                    </a:lnTo>
                    <a:lnTo>
                      <a:pt x="472" y="665"/>
                    </a:lnTo>
                    <a:lnTo>
                      <a:pt x="474" y="663"/>
                    </a:lnTo>
                    <a:lnTo>
                      <a:pt x="476" y="663"/>
                    </a:lnTo>
                    <a:lnTo>
                      <a:pt x="476" y="662"/>
                    </a:lnTo>
                    <a:lnTo>
                      <a:pt x="477" y="660"/>
                    </a:lnTo>
                    <a:lnTo>
                      <a:pt x="479" y="654"/>
                    </a:lnTo>
                    <a:lnTo>
                      <a:pt x="477" y="647"/>
                    </a:lnTo>
                    <a:lnTo>
                      <a:pt x="474" y="641"/>
                    </a:lnTo>
                    <a:lnTo>
                      <a:pt x="466" y="624"/>
                    </a:lnTo>
                    <a:lnTo>
                      <a:pt x="459" y="616"/>
                    </a:lnTo>
                    <a:lnTo>
                      <a:pt x="453" y="609"/>
                    </a:lnTo>
                    <a:lnTo>
                      <a:pt x="451" y="607"/>
                    </a:lnTo>
                    <a:lnTo>
                      <a:pt x="447" y="603"/>
                    </a:lnTo>
                    <a:lnTo>
                      <a:pt x="445" y="603"/>
                    </a:lnTo>
                    <a:lnTo>
                      <a:pt x="444" y="601"/>
                    </a:lnTo>
                    <a:lnTo>
                      <a:pt x="442" y="601"/>
                    </a:lnTo>
                    <a:lnTo>
                      <a:pt x="438" y="598"/>
                    </a:lnTo>
                    <a:lnTo>
                      <a:pt x="438" y="596"/>
                    </a:lnTo>
                    <a:lnTo>
                      <a:pt x="438" y="594"/>
                    </a:lnTo>
                    <a:lnTo>
                      <a:pt x="440" y="592"/>
                    </a:lnTo>
                    <a:lnTo>
                      <a:pt x="442" y="592"/>
                    </a:lnTo>
                    <a:lnTo>
                      <a:pt x="445" y="592"/>
                    </a:lnTo>
                    <a:lnTo>
                      <a:pt x="449" y="592"/>
                    </a:lnTo>
                    <a:lnTo>
                      <a:pt x="457" y="594"/>
                    </a:lnTo>
                    <a:lnTo>
                      <a:pt x="477" y="603"/>
                    </a:lnTo>
                    <a:lnTo>
                      <a:pt x="485" y="607"/>
                    </a:lnTo>
                    <a:lnTo>
                      <a:pt x="489" y="611"/>
                    </a:lnTo>
                    <a:lnTo>
                      <a:pt x="494" y="613"/>
                    </a:lnTo>
                    <a:lnTo>
                      <a:pt x="500" y="618"/>
                    </a:lnTo>
                    <a:lnTo>
                      <a:pt x="504" y="622"/>
                    </a:lnTo>
                    <a:lnTo>
                      <a:pt x="508" y="626"/>
                    </a:lnTo>
                    <a:lnTo>
                      <a:pt x="509" y="630"/>
                    </a:lnTo>
                    <a:lnTo>
                      <a:pt x="511" y="633"/>
                    </a:lnTo>
                    <a:lnTo>
                      <a:pt x="513" y="635"/>
                    </a:lnTo>
                    <a:lnTo>
                      <a:pt x="515" y="639"/>
                    </a:lnTo>
                    <a:lnTo>
                      <a:pt x="517" y="641"/>
                    </a:lnTo>
                    <a:lnTo>
                      <a:pt x="519" y="641"/>
                    </a:lnTo>
                    <a:lnTo>
                      <a:pt x="521" y="641"/>
                    </a:lnTo>
                    <a:lnTo>
                      <a:pt x="523" y="639"/>
                    </a:lnTo>
                    <a:lnTo>
                      <a:pt x="524" y="637"/>
                    </a:lnTo>
                    <a:lnTo>
                      <a:pt x="524" y="635"/>
                    </a:lnTo>
                    <a:lnTo>
                      <a:pt x="526" y="631"/>
                    </a:lnTo>
                    <a:lnTo>
                      <a:pt x="526" y="630"/>
                    </a:lnTo>
                    <a:lnTo>
                      <a:pt x="530" y="626"/>
                    </a:lnTo>
                    <a:lnTo>
                      <a:pt x="532" y="618"/>
                    </a:lnTo>
                    <a:lnTo>
                      <a:pt x="536" y="611"/>
                    </a:lnTo>
                    <a:lnTo>
                      <a:pt x="536" y="607"/>
                    </a:lnTo>
                    <a:lnTo>
                      <a:pt x="538" y="601"/>
                    </a:lnTo>
                    <a:lnTo>
                      <a:pt x="538" y="598"/>
                    </a:lnTo>
                    <a:lnTo>
                      <a:pt x="538" y="592"/>
                    </a:lnTo>
                    <a:lnTo>
                      <a:pt x="536" y="588"/>
                    </a:lnTo>
                    <a:lnTo>
                      <a:pt x="534" y="584"/>
                    </a:lnTo>
                    <a:lnTo>
                      <a:pt x="530" y="583"/>
                    </a:lnTo>
                    <a:lnTo>
                      <a:pt x="526" y="579"/>
                    </a:lnTo>
                    <a:lnTo>
                      <a:pt x="521" y="571"/>
                    </a:lnTo>
                    <a:lnTo>
                      <a:pt x="508" y="558"/>
                    </a:lnTo>
                    <a:lnTo>
                      <a:pt x="500" y="551"/>
                    </a:lnTo>
                    <a:lnTo>
                      <a:pt x="492" y="543"/>
                    </a:lnTo>
                    <a:lnTo>
                      <a:pt x="489" y="541"/>
                    </a:lnTo>
                    <a:lnTo>
                      <a:pt x="487" y="539"/>
                    </a:lnTo>
                    <a:lnTo>
                      <a:pt x="483" y="539"/>
                    </a:lnTo>
                    <a:lnTo>
                      <a:pt x="481" y="539"/>
                    </a:lnTo>
                    <a:lnTo>
                      <a:pt x="477" y="537"/>
                    </a:lnTo>
                    <a:lnTo>
                      <a:pt x="474" y="534"/>
                    </a:lnTo>
                    <a:lnTo>
                      <a:pt x="472" y="532"/>
                    </a:lnTo>
                    <a:lnTo>
                      <a:pt x="470" y="528"/>
                    </a:lnTo>
                    <a:lnTo>
                      <a:pt x="470" y="526"/>
                    </a:lnTo>
                    <a:lnTo>
                      <a:pt x="468" y="524"/>
                    </a:lnTo>
                    <a:lnTo>
                      <a:pt x="468" y="522"/>
                    </a:lnTo>
                    <a:lnTo>
                      <a:pt x="470" y="519"/>
                    </a:lnTo>
                    <a:lnTo>
                      <a:pt x="468" y="519"/>
                    </a:lnTo>
                    <a:lnTo>
                      <a:pt x="466" y="519"/>
                    </a:lnTo>
                    <a:lnTo>
                      <a:pt x="462" y="517"/>
                    </a:lnTo>
                    <a:lnTo>
                      <a:pt x="457" y="515"/>
                    </a:lnTo>
                    <a:lnTo>
                      <a:pt x="455" y="513"/>
                    </a:lnTo>
                    <a:lnTo>
                      <a:pt x="453" y="509"/>
                    </a:lnTo>
                    <a:lnTo>
                      <a:pt x="451" y="505"/>
                    </a:lnTo>
                    <a:lnTo>
                      <a:pt x="449" y="504"/>
                    </a:lnTo>
                    <a:lnTo>
                      <a:pt x="447" y="498"/>
                    </a:lnTo>
                    <a:lnTo>
                      <a:pt x="447" y="494"/>
                    </a:lnTo>
                    <a:lnTo>
                      <a:pt x="447" y="487"/>
                    </a:lnTo>
                    <a:lnTo>
                      <a:pt x="447" y="479"/>
                    </a:lnTo>
                    <a:lnTo>
                      <a:pt x="444" y="472"/>
                    </a:lnTo>
                    <a:lnTo>
                      <a:pt x="442" y="457"/>
                    </a:lnTo>
                    <a:lnTo>
                      <a:pt x="442" y="453"/>
                    </a:lnTo>
                    <a:lnTo>
                      <a:pt x="442" y="447"/>
                    </a:lnTo>
                    <a:lnTo>
                      <a:pt x="444" y="443"/>
                    </a:lnTo>
                    <a:lnTo>
                      <a:pt x="445" y="440"/>
                    </a:lnTo>
                    <a:lnTo>
                      <a:pt x="447" y="436"/>
                    </a:lnTo>
                    <a:lnTo>
                      <a:pt x="449" y="436"/>
                    </a:lnTo>
                    <a:lnTo>
                      <a:pt x="453" y="434"/>
                    </a:lnTo>
                    <a:lnTo>
                      <a:pt x="457" y="432"/>
                    </a:lnTo>
                    <a:lnTo>
                      <a:pt x="459" y="434"/>
                    </a:lnTo>
                    <a:lnTo>
                      <a:pt x="461" y="434"/>
                    </a:lnTo>
                    <a:lnTo>
                      <a:pt x="464" y="436"/>
                    </a:lnTo>
                    <a:lnTo>
                      <a:pt x="468" y="438"/>
                    </a:lnTo>
                    <a:lnTo>
                      <a:pt x="470" y="442"/>
                    </a:lnTo>
                    <a:lnTo>
                      <a:pt x="472" y="443"/>
                    </a:lnTo>
                    <a:lnTo>
                      <a:pt x="474" y="447"/>
                    </a:lnTo>
                    <a:lnTo>
                      <a:pt x="476" y="451"/>
                    </a:lnTo>
                    <a:lnTo>
                      <a:pt x="477" y="455"/>
                    </a:lnTo>
                    <a:lnTo>
                      <a:pt x="479" y="460"/>
                    </a:lnTo>
                    <a:lnTo>
                      <a:pt x="479" y="466"/>
                    </a:lnTo>
                    <a:lnTo>
                      <a:pt x="481" y="472"/>
                    </a:lnTo>
                    <a:lnTo>
                      <a:pt x="483" y="477"/>
                    </a:lnTo>
                    <a:lnTo>
                      <a:pt x="489" y="489"/>
                    </a:lnTo>
                    <a:lnTo>
                      <a:pt x="494" y="502"/>
                    </a:lnTo>
                    <a:lnTo>
                      <a:pt x="498" y="513"/>
                    </a:lnTo>
                    <a:lnTo>
                      <a:pt x="498" y="515"/>
                    </a:lnTo>
                    <a:lnTo>
                      <a:pt x="500" y="517"/>
                    </a:lnTo>
                    <a:lnTo>
                      <a:pt x="502" y="519"/>
                    </a:lnTo>
                    <a:lnTo>
                      <a:pt x="504" y="519"/>
                    </a:lnTo>
                    <a:lnTo>
                      <a:pt x="506" y="521"/>
                    </a:lnTo>
                    <a:lnTo>
                      <a:pt x="508" y="519"/>
                    </a:lnTo>
                    <a:lnTo>
                      <a:pt x="511" y="519"/>
                    </a:lnTo>
                    <a:lnTo>
                      <a:pt x="515" y="517"/>
                    </a:lnTo>
                    <a:lnTo>
                      <a:pt x="519" y="515"/>
                    </a:lnTo>
                    <a:lnTo>
                      <a:pt x="524" y="513"/>
                    </a:lnTo>
                    <a:lnTo>
                      <a:pt x="528" y="507"/>
                    </a:lnTo>
                    <a:lnTo>
                      <a:pt x="534" y="505"/>
                    </a:lnTo>
                    <a:lnTo>
                      <a:pt x="547" y="498"/>
                    </a:lnTo>
                    <a:lnTo>
                      <a:pt x="555" y="494"/>
                    </a:lnTo>
                    <a:lnTo>
                      <a:pt x="562" y="490"/>
                    </a:lnTo>
                    <a:lnTo>
                      <a:pt x="564" y="489"/>
                    </a:lnTo>
                    <a:lnTo>
                      <a:pt x="568" y="489"/>
                    </a:lnTo>
                    <a:lnTo>
                      <a:pt x="570" y="489"/>
                    </a:lnTo>
                    <a:lnTo>
                      <a:pt x="573" y="489"/>
                    </a:lnTo>
                    <a:lnTo>
                      <a:pt x="579" y="487"/>
                    </a:lnTo>
                    <a:lnTo>
                      <a:pt x="583" y="485"/>
                    </a:lnTo>
                    <a:lnTo>
                      <a:pt x="588" y="483"/>
                    </a:lnTo>
                    <a:lnTo>
                      <a:pt x="590" y="481"/>
                    </a:lnTo>
                    <a:lnTo>
                      <a:pt x="594" y="479"/>
                    </a:lnTo>
                    <a:lnTo>
                      <a:pt x="594" y="475"/>
                    </a:lnTo>
                    <a:lnTo>
                      <a:pt x="596" y="474"/>
                    </a:lnTo>
                    <a:lnTo>
                      <a:pt x="596" y="470"/>
                    </a:lnTo>
                    <a:lnTo>
                      <a:pt x="594" y="466"/>
                    </a:lnTo>
                    <a:lnTo>
                      <a:pt x="592" y="462"/>
                    </a:lnTo>
                    <a:lnTo>
                      <a:pt x="590" y="458"/>
                    </a:lnTo>
                    <a:lnTo>
                      <a:pt x="587" y="458"/>
                    </a:lnTo>
                    <a:lnTo>
                      <a:pt x="579" y="457"/>
                    </a:lnTo>
                    <a:lnTo>
                      <a:pt x="575" y="455"/>
                    </a:lnTo>
                    <a:lnTo>
                      <a:pt x="573" y="453"/>
                    </a:lnTo>
                    <a:lnTo>
                      <a:pt x="571" y="453"/>
                    </a:lnTo>
                    <a:lnTo>
                      <a:pt x="571" y="451"/>
                    </a:lnTo>
                    <a:lnTo>
                      <a:pt x="571" y="449"/>
                    </a:lnTo>
                    <a:lnTo>
                      <a:pt x="573" y="447"/>
                    </a:lnTo>
                    <a:lnTo>
                      <a:pt x="592" y="442"/>
                    </a:lnTo>
                    <a:lnTo>
                      <a:pt x="592" y="438"/>
                    </a:lnTo>
                    <a:lnTo>
                      <a:pt x="592" y="434"/>
                    </a:lnTo>
                    <a:lnTo>
                      <a:pt x="592" y="430"/>
                    </a:lnTo>
                    <a:lnTo>
                      <a:pt x="590" y="428"/>
                    </a:lnTo>
                    <a:lnTo>
                      <a:pt x="588" y="426"/>
                    </a:lnTo>
                    <a:lnTo>
                      <a:pt x="587" y="426"/>
                    </a:lnTo>
                    <a:lnTo>
                      <a:pt x="587" y="425"/>
                    </a:lnTo>
                    <a:lnTo>
                      <a:pt x="585" y="425"/>
                    </a:lnTo>
                    <a:lnTo>
                      <a:pt x="583" y="421"/>
                    </a:lnTo>
                    <a:lnTo>
                      <a:pt x="579" y="415"/>
                    </a:lnTo>
                    <a:lnTo>
                      <a:pt x="579" y="413"/>
                    </a:lnTo>
                    <a:lnTo>
                      <a:pt x="577" y="413"/>
                    </a:lnTo>
                    <a:lnTo>
                      <a:pt x="575" y="411"/>
                    </a:lnTo>
                    <a:lnTo>
                      <a:pt x="573" y="411"/>
                    </a:lnTo>
                    <a:lnTo>
                      <a:pt x="571" y="411"/>
                    </a:lnTo>
                    <a:lnTo>
                      <a:pt x="568" y="411"/>
                    </a:lnTo>
                    <a:lnTo>
                      <a:pt x="566" y="411"/>
                    </a:lnTo>
                    <a:lnTo>
                      <a:pt x="564" y="413"/>
                    </a:lnTo>
                    <a:lnTo>
                      <a:pt x="560" y="415"/>
                    </a:lnTo>
                    <a:lnTo>
                      <a:pt x="553" y="417"/>
                    </a:lnTo>
                    <a:lnTo>
                      <a:pt x="551" y="419"/>
                    </a:lnTo>
                    <a:lnTo>
                      <a:pt x="549" y="419"/>
                    </a:lnTo>
                    <a:lnTo>
                      <a:pt x="547" y="419"/>
                    </a:lnTo>
                    <a:lnTo>
                      <a:pt x="547" y="417"/>
                    </a:lnTo>
                    <a:lnTo>
                      <a:pt x="545" y="417"/>
                    </a:lnTo>
                    <a:lnTo>
                      <a:pt x="545" y="415"/>
                    </a:lnTo>
                    <a:lnTo>
                      <a:pt x="543" y="413"/>
                    </a:lnTo>
                    <a:lnTo>
                      <a:pt x="543" y="411"/>
                    </a:lnTo>
                    <a:lnTo>
                      <a:pt x="545" y="408"/>
                    </a:lnTo>
                    <a:lnTo>
                      <a:pt x="543" y="398"/>
                    </a:lnTo>
                    <a:lnTo>
                      <a:pt x="540" y="395"/>
                    </a:lnTo>
                    <a:lnTo>
                      <a:pt x="538" y="389"/>
                    </a:lnTo>
                    <a:lnTo>
                      <a:pt x="534" y="385"/>
                    </a:lnTo>
                    <a:lnTo>
                      <a:pt x="530" y="383"/>
                    </a:lnTo>
                    <a:lnTo>
                      <a:pt x="528" y="379"/>
                    </a:lnTo>
                    <a:lnTo>
                      <a:pt x="524" y="378"/>
                    </a:lnTo>
                    <a:lnTo>
                      <a:pt x="489" y="366"/>
                    </a:lnTo>
                    <a:lnTo>
                      <a:pt x="466" y="344"/>
                    </a:lnTo>
                    <a:lnTo>
                      <a:pt x="461" y="346"/>
                    </a:lnTo>
                    <a:lnTo>
                      <a:pt x="451" y="347"/>
                    </a:lnTo>
                    <a:lnTo>
                      <a:pt x="449" y="347"/>
                    </a:lnTo>
                    <a:lnTo>
                      <a:pt x="447" y="347"/>
                    </a:lnTo>
                    <a:lnTo>
                      <a:pt x="444" y="347"/>
                    </a:lnTo>
                    <a:lnTo>
                      <a:pt x="442" y="347"/>
                    </a:lnTo>
                    <a:lnTo>
                      <a:pt x="442" y="346"/>
                    </a:lnTo>
                    <a:lnTo>
                      <a:pt x="440" y="344"/>
                    </a:lnTo>
                    <a:lnTo>
                      <a:pt x="440" y="342"/>
                    </a:lnTo>
                    <a:lnTo>
                      <a:pt x="442" y="338"/>
                    </a:lnTo>
                    <a:lnTo>
                      <a:pt x="442" y="334"/>
                    </a:lnTo>
                    <a:lnTo>
                      <a:pt x="447" y="327"/>
                    </a:lnTo>
                    <a:lnTo>
                      <a:pt x="447" y="323"/>
                    </a:lnTo>
                    <a:lnTo>
                      <a:pt x="449" y="317"/>
                    </a:lnTo>
                    <a:lnTo>
                      <a:pt x="449" y="314"/>
                    </a:lnTo>
                    <a:lnTo>
                      <a:pt x="449" y="310"/>
                    </a:lnTo>
                    <a:lnTo>
                      <a:pt x="470" y="308"/>
                    </a:lnTo>
                    <a:lnTo>
                      <a:pt x="472" y="306"/>
                    </a:lnTo>
                    <a:lnTo>
                      <a:pt x="474" y="300"/>
                    </a:lnTo>
                    <a:lnTo>
                      <a:pt x="476" y="297"/>
                    </a:lnTo>
                    <a:lnTo>
                      <a:pt x="476" y="293"/>
                    </a:lnTo>
                    <a:lnTo>
                      <a:pt x="474" y="289"/>
                    </a:lnTo>
                    <a:lnTo>
                      <a:pt x="474" y="287"/>
                    </a:lnTo>
                    <a:lnTo>
                      <a:pt x="472" y="285"/>
                    </a:lnTo>
                    <a:lnTo>
                      <a:pt x="470" y="282"/>
                    </a:lnTo>
                    <a:lnTo>
                      <a:pt x="468" y="280"/>
                    </a:lnTo>
                    <a:lnTo>
                      <a:pt x="466" y="276"/>
                    </a:lnTo>
                    <a:lnTo>
                      <a:pt x="466" y="272"/>
                    </a:lnTo>
                    <a:lnTo>
                      <a:pt x="466" y="270"/>
                    </a:lnTo>
                    <a:lnTo>
                      <a:pt x="466" y="267"/>
                    </a:lnTo>
                    <a:lnTo>
                      <a:pt x="470" y="263"/>
                    </a:lnTo>
                    <a:lnTo>
                      <a:pt x="470" y="259"/>
                    </a:lnTo>
                    <a:lnTo>
                      <a:pt x="472" y="255"/>
                    </a:lnTo>
                    <a:lnTo>
                      <a:pt x="472" y="252"/>
                    </a:lnTo>
                    <a:lnTo>
                      <a:pt x="470" y="250"/>
                    </a:lnTo>
                    <a:lnTo>
                      <a:pt x="470" y="248"/>
                    </a:lnTo>
                    <a:lnTo>
                      <a:pt x="468" y="246"/>
                    </a:lnTo>
                    <a:lnTo>
                      <a:pt x="466" y="244"/>
                    </a:lnTo>
                    <a:lnTo>
                      <a:pt x="462" y="242"/>
                    </a:lnTo>
                    <a:lnTo>
                      <a:pt x="459" y="240"/>
                    </a:lnTo>
                    <a:lnTo>
                      <a:pt x="453" y="240"/>
                    </a:lnTo>
                    <a:lnTo>
                      <a:pt x="449" y="240"/>
                    </a:lnTo>
                    <a:lnTo>
                      <a:pt x="447" y="216"/>
                    </a:lnTo>
                    <a:lnTo>
                      <a:pt x="444" y="216"/>
                    </a:lnTo>
                    <a:lnTo>
                      <a:pt x="438" y="214"/>
                    </a:lnTo>
                    <a:lnTo>
                      <a:pt x="434" y="212"/>
                    </a:lnTo>
                    <a:lnTo>
                      <a:pt x="429" y="210"/>
                    </a:lnTo>
                    <a:lnTo>
                      <a:pt x="425" y="206"/>
                    </a:lnTo>
                    <a:lnTo>
                      <a:pt x="419" y="203"/>
                    </a:lnTo>
                    <a:lnTo>
                      <a:pt x="419" y="199"/>
                    </a:lnTo>
                    <a:lnTo>
                      <a:pt x="417" y="193"/>
                    </a:lnTo>
                    <a:lnTo>
                      <a:pt x="415" y="191"/>
                    </a:lnTo>
                    <a:lnTo>
                      <a:pt x="413" y="191"/>
                    </a:lnTo>
                    <a:lnTo>
                      <a:pt x="412" y="191"/>
                    </a:lnTo>
                    <a:lnTo>
                      <a:pt x="410" y="191"/>
                    </a:lnTo>
                    <a:lnTo>
                      <a:pt x="408" y="191"/>
                    </a:lnTo>
                    <a:lnTo>
                      <a:pt x="406" y="191"/>
                    </a:lnTo>
                    <a:lnTo>
                      <a:pt x="404" y="191"/>
                    </a:lnTo>
                    <a:lnTo>
                      <a:pt x="400" y="193"/>
                    </a:lnTo>
                    <a:lnTo>
                      <a:pt x="395" y="197"/>
                    </a:lnTo>
                    <a:lnTo>
                      <a:pt x="385" y="201"/>
                    </a:lnTo>
                    <a:lnTo>
                      <a:pt x="383" y="201"/>
                    </a:lnTo>
                    <a:lnTo>
                      <a:pt x="382" y="201"/>
                    </a:lnTo>
                    <a:lnTo>
                      <a:pt x="380" y="201"/>
                    </a:lnTo>
                    <a:lnTo>
                      <a:pt x="380" y="199"/>
                    </a:lnTo>
                    <a:lnTo>
                      <a:pt x="378" y="197"/>
                    </a:lnTo>
                    <a:lnTo>
                      <a:pt x="378" y="195"/>
                    </a:lnTo>
                    <a:lnTo>
                      <a:pt x="380" y="191"/>
                    </a:lnTo>
                    <a:lnTo>
                      <a:pt x="380" y="188"/>
                    </a:lnTo>
                    <a:lnTo>
                      <a:pt x="382" y="186"/>
                    </a:lnTo>
                    <a:lnTo>
                      <a:pt x="383" y="184"/>
                    </a:lnTo>
                    <a:lnTo>
                      <a:pt x="385" y="178"/>
                    </a:lnTo>
                    <a:lnTo>
                      <a:pt x="387" y="173"/>
                    </a:lnTo>
                    <a:lnTo>
                      <a:pt x="387" y="171"/>
                    </a:lnTo>
                    <a:lnTo>
                      <a:pt x="387" y="169"/>
                    </a:lnTo>
                    <a:lnTo>
                      <a:pt x="385" y="165"/>
                    </a:lnTo>
                    <a:lnTo>
                      <a:pt x="383" y="163"/>
                    </a:lnTo>
                    <a:lnTo>
                      <a:pt x="382" y="161"/>
                    </a:lnTo>
                    <a:lnTo>
                      <a:pt x="378" y="159"/>
                    </a:lnTo>
                    <a:lnTo>
                      <a:pt x="374" y="158"/>
                    </a:lnTo>
                    <a:lnTo>
                      <a:pt x="368" y="158"/>
                    </a:lnTo>
                    <a:lnTo>
                      <a:pt x="366" y="159"/>
                    </a:lnTo>
                    <a:lnTo>
                      <a:pt x="365" y="161"/>
                    </a:lnTo>
                    <a:lnTo>
                      <a:pt x="363" y="161"/>
                    </a:lnTo>
                    <a:lnTo>
                      <a:pt x="361" y="161"/>
                    </a:lnTo>
                    <a:lnTo>
                      <a:pt x="357" y="161"/>
                    </a:lnTo>
                    <a:lnTo>
                      <a:pt x="353" y="161"/>
                    </a:lnTo>
                    <a:lnTo>
                      <a:pt x="350" y="159"/>
                    </a:lnTo>
                    <a:lnTo>
                      <a:pt x="348" y="158"/>
                    </a:lnTo>
                    <a:lnTo>
                      <a:pt x="344" y="154"/>
                    </a:lnTo>
                    <a:lnTo>
                      <a:pt x="340" y="148"/>
                    </a:lnTo>
                    <a:lnTo>
                      <a:pt x="334" y="142"/>
                    </a:lnTo>
                    <a:lnTo>
                      <a:pt x="331" y="135"/>
                    </a:lnTo>
                    <a:lnTo>
                      <a:pt x="325" y="126"/>
                    </a:lnTo>
                    <a:lnTo>
                      <a:pt x="325" y="124"/>
                    </a:lnTo>
                    <a:lnTo>
                      <a:pt x="321" y="122"/>
                    </a:lnTo>
                    <a:lnTo>
                      <a:pt x="316" y="116"/>
                    </a:lnTo>
                    <a:lnTo>
                      <a:pt x="308" y="110"/>
                    </a:lnTo>
                    <a:lnTo>
                      <a:pt x="303" y="107"/>
                    </a:lnTo>
                    <a:lnTo>
                      <a:pt x="297" y="103"/>
                    </a:lnTo>
                    <a:lnTo>
                      <a:pt x="291" y="101"/>
                    </a:lnTo>
                    <a:lnTo>
                      <a:pt x="284" y="99"/>
                    </a:lnTo>
                    <a:lnTo>
                      <a:pt x="274" y="97"/>
                    </a:lnTo>
                    <a:lnTo>
                      <a:pt x="267" y="95"/>
                    </a:lnTo>
                    <a:lnTo>
                      <a:pt x="255" y="94"/>
                    </a:lnTo>
                    <a:lnTo>
                      <a:pt x="244" y="94"/>
                    </a:lnTo>
                    <a:lnTo>
                      <a:pt x="244" y="95"/>
                    </a:lnTo>
                    <a:lnTo>
                      <a:pt x="239" y="97"/>
                    </a:lnTo>
                    <a:lnTo>
                      <a:pt x="233" y="99"/>
                    </a:lnTo>
                    <a:lnTo>
                      <a:pt x="225" y="101"/>
                    </a:lnTo>
                    <a:lnTo>
                      <a:pt x="222" y="101"/>
                    </a:lnTo>
                    <a:lnTo>
                      <a:pt x="218" y="99"/>
                    </a:lnTo>
                    <a:lnTo>
                      <a:pt x="214" y="99"/>
                    </a:lnTo>
                    <a:lnTo>
                      <a:pt x="210" y="97"/>
                    </a:lnTo>
                    <a:lnTo>
                      <a:pt x="207" y="94"/>
                    </a:lnTo>
                    <a:lnTo>
                      <a:pt x="203" y="90"/>
                    </a:lnTo>
                    <a:lnTo>
                      <a:pt x="201" y="86"/>
                    </a:lnTo>
                    <a:lnTo>
                      <a:pt x="199" y="80"/>
                    </a:lnTo>
                    <a:lnTo>
                      <a:pt x="167" y="90"/>
                    </a:lnTo>
                    <a:lnTo>
                      <a:pt x="169" y="88"/>
                    </a:lnTo>
                    <a:lnTo>
                      <a:pt x="171" y="80"/>
                    </a:lnTo>
                    <a:lnTo>
                      <a:pt x="173" y="77"/>
                    </a:lnTo>
                    <a:lnTo>
                      <a:pt x="175" y="71"/>
                    </a:lnTo>
                    <a:lnTo>
                      <a:pt x="175" y="63"/>
                    </a:lnTo>
                    <a:lnTo>
                      <a:pt x="176" y="56"/>
                    </a:lnTo>
                    <a:lnTo>
                      <a:pt x="178" y="50"/>
                    </a:lnTo>
                    <a:lnTo>
                      <a:pt x="182" y="33"/>
                    </a:lnTo>
                    <a:lnTo>
                      <a:pt x="182" y="30"/>
                    </a:lnTo>
                    <a:lnTo>
                      <a:pt x="182" y="24"/>
                    </a:lnTo>
                    <a:lnTo>
                      <a:pt x="182" y="20"/>
                    </a:lnTo>
                    <a:lnTo>
                      <a:pt x="180" y="16"/>
                    </a:lnTo>
                    <a:lnTo>
                      <a:pt x="180" y="15"/>
                    </a:lnTo>
                    <a:lnTo>
                      <a:pt x="176" y="11"/>
                    </a:lnTo>
                    <a:lnTo>
                      <a:pt x="175" y="9"/>
                    </a:lnTo>
                    <a:lnTo>
                      <a:pt x="171" y="7"/>
                    </a:lnTo>
                    <a:lnTo>
                      <a:pt x="169" y="7"/>
                    </a:lnTo>
                    <a:lnTo>
                      <a:pt x="165" y="7"/>
                    </a:lnTo>
                    <a:lnTo>
                      <a:pt x="158" y="9"/>
                    </a:lnTo>
                    <a:lnTo>
                      <a:pt x="150" y="13"/>
                    </a:lnTo>
                    <a:lnTo>
                      <a:pt x="146" y="15"/>
                    </a:lnTo>
                    <a:lnTo>
                      <a:pt x="143" y="16"/>
                    </a:lnTo>
                    <a:lnTo>
                      <a:pt x="137" y="20"/>
                    </a:lnTo>
                    <a:lnTo>
                      <a:pt x="133" y="24"/>
                    </a:lnTo>
                    <a:lnTo>
                      <a:pt x="129" y="30"/>
                    </a:lnTo>
                    <a:lnTo>
                      <a:pt x="126" y="33"/>
                    </a:lnTo>
                    <a:lnTo>
                      <a:pt x="122" y="41"/>
                    </a:lnTo>
                    <a:lnTo>
                      <a:pt x="118" y="48"/>
                    </a:lnTo>
                    <a:lnTo>
                      <a:pt x="116" y="56"/>
                    </a:lnTo>
                    <a:lnTo>
                      <a:pt x="114" y="75"/>
                    </a:lnTo>
                    <a:lnTo>
                      <a:pt x="114" y="84"/>
                    </a:lnTo>
                    <a:lnTo>
                      <a:pt x="116" y="97"/>
                    </a:lnTo>
                    <a:lnTo>
                      <a:pt x="116" y="103"/>
                    </a:lnTo>
                    <a:lnTo>
                      <a:pt x="118" y="107"/>
                    </a:lnTo>
                    <a:lnTo>
                      <a:pt x="118" y="112"/>
                    </a:lnTo>
                    <a:lnTo>
                      <a:pt x="120" y="118"/>
                    </a:lnTo>
                    <a:lnTo>
                      <a:pt x="152" y="159"/>
                    </a:lnTo>
                    <a:lnTo>
                      <a:pt x="154" y="167"/>
                    </a:lnTo>
                    <a:lnTo>
                      <a:pt x="154" y="180"/>
                    </a:lnTo>
                    <a:lnTo>
                      <a:pt x="154" y="182"/>
                    </a:lnTo>
                    <a:lnTo>
                      <a:pt x="154" y="186"/>
                    </a:lnTo>
                    <a:lnTo>
                      <a:pt x="152" y="188"/>
                    </a:lnTo>
                    <a:lnTo>
                      <a:pt x="152" y="189"/>
                    </a:lnTo>
                    <a:lnTo>
                      <a:pt x="150" y="191"/>
                    </a:lnTo>
                    <a:lnTo>
                      <a:pt x="148" y="191"/>
                    </a:lnTo>
                    <a:lnTo>
                      <a:pt x="148" y="189"/>
                    </a:lnTo>
                    <a:lnTo>
                      <a:pt x="145" y="188"/>
                    </a:lnTo>
                    <a:lnTo>
                      <a:pt x="143" y="186"/>
                    </a:lnTo>
                    <a:lnTo>
                      <a:pt x="137" y="180"/>
                    </a:lnTo>
                    <a:lnTo>
                      <a:pt x="129" y="171"/>
                    </a:lnTo>
                    <a:lnTo>
                      <a:pt x="120" y="158"/>
                    </a:lnTo>
                    <a:lnTo>
                      <a:pt x="116" y="152"/>
                    </a:lnTo>
                    <a:lnTo>
                      <a:pt x="111" y="142"/>
                    </a:lnTo>
                    <a:lnTo>
                      <a:pt x="107" y="133"/>
                    </a:lnTo>
                    <a:lnTo>
                      <a:pt x="103" y="124"/>
                    </a:lnTo>
                    <a:lnTo>
                      <a:pt x="99" y="112"/>
                    </a:lnTo>
                    <a:lnTo>
                      <a:pt x="96" y="101"/>
                    </a:lnTo>
                    <a:lnTo>
                      <a:pt x="94" y="90"/>
                    </a:lnTo>
                    <a:lnTo>
                      <a:pt x="92" y="77"/>
                    </a:lnTo>
                    <a:lnTo>
                      <a:pt x="92" y="71"/>
                    </a:lnTo>
                    <a:lnTo>
                      <a:pt x="94" y="56"/>
                    </a:lnTo>
                    <a:lnTo>
                      <a:pt x="96" y="45"/>
                    </a:lnTo>
                    <a:lnTo>
                      <a:pt x="99" y="33"/>
                    </a:lnTo>
                    <a:lnTo>
                      <a:pt x="101" y="28"/>
                    </a:lnTo>
                    <a:lnTo>
                      <a:pt x="105" y="20"/>
                    </a:lnTo>
                    <a:lnTo>
                      <a:pt x="109" y="15"/>
                    </a:lnTo>
                    <a:lnTo>
                      <a:pt x="113" y="7"/>
                    </a:lnTo>
                    <a:lnTo>
                      <a:pt x="111" y="5"/>
                    </a:lnTo>
                    <a:lnTo>
                      <a:pt x="109" y="3"/>
                    </a:lnTo>
                    <a:lnTo>
                      <a:pt x="105" y="1"/>
                    </a:lnTo>
                    <a:lnTo>
                      <a:pt x="103" y="1"/>
                    </a:lnTo>
                    <a:lnTo>
                      <a:pt x="99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4" y="0"/>
                    </a:lnTo>
                    <a:lnTo>
                      <a:pt x="79" y="1"/>
                    </a:lnTo>
                    <a:lnTo>
                      <a:pt x="71" y="5"/>
                    </a:lnTo>
                    <a:lnTo>
                      <a:pt x="64" y="9"/>
                    </a:lnTo>
                    <a:lnTo>
                      <a:pt x="56" y="15"/>
                    </a:lnTo>
                    <a:lnTo>
                      <a:pt x="47" y="20"/>
                    </a:lnTo>
                    <a:lnTo>
                      <a:pt x="37" y="30"/>
                    </a:lnTo>
                    <a:lnTo>
                      <a:pt x="32" y="37"/>
                    </a:lnTo>
                    <a:lnTo>
                      <a:pt x="20" y="60"/>
                    </a:lnTo>
                    <a:lnTo>
                      <a:pt x="15" y="73"/>
                    </a:lnTo>
                    <a:lnTo>
                      <a:pt x="9" y="88"/>
                    </a:lnTo>
                    <a:lnTo>
                      <a:pt x="7" y="95"/>
                    </a:lnTo>
                    <a:lnTo>
                      <a:pt x="5" y="103"/>
                    </a:lnTo>
                    <a:lnTo>
                      <a:pt x="3" y="109"/>
                    </a:lnTo>
                    <a:lnTo>
                      <a:pt x="3" y="116"/>
                    </a:lnTo>
                    <a:lnTo>
                      <a:pt x="2" y="116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2" y="129"/>
                    </a:lnTo>
                    <a:lnTo>
                      <a:pt x="3" y="133"/>
                    </a:lnTo>
                    <a:lnTo>
                      <a:pt x="9" y="141"/>
                    </a:lnTo>
                    <a:lnTo>
                      <a:pt x="17" y="152"/>
                    </a:lnTo>
                    <a:lnTo>
                      <a:pt x="30" y="174"/>
                    </a:lnTo>
                    <a:lnTo>
                      <a:pt x="37" y="188"/>
                    </a:lnTo>
                    <a:lnTo>
                      <a:pt x="43" y="199"/>
                    </a:lnTo>
                    <a:lnTo>
                      <a:pt x="47" y="205"/>
                    </a:lnTo>
                    <a:lnTo>
                      <a:pt x="49" y="208"/>
                    </a:lnTo>
                    <a:lnTo>
                      <a:pt x="50" y="212"/>
                    </a:lnTo>
                    <a:lnTo>
                      <a:pt x="50" y="216"/>
                    </a:lnTo>
                    <a:lnTo>
                      <a:pt x="47" y="223"/>
                    </a:lnTo>
                    <a:lnTo>
                      <a:pt x="56" y="233"/>
                    </a:lnTo>
                    <a:lnTo>
                      <a:pt x="56" y="229"/>
                    </a:lnTo>
                    <a:lnTo>
                      <a:pt x="60" y="227"/>
                    </a:lnTo>
                    <a:lnTo>
                      <a:pt x="64" y="225"/>
                    </a:lnTo>
                    <a:lnTo>
                      <a:pt x="66" y="225"/>
                    </a:lnTo>
                    <a:lnTo>
                      <a:pt x="69" y="225"/>
                    </a:lnTo>
                    <a:lnTo>
                      <a:pt x="71" y="227"/>
                    </a:lnTo>
                    <a:lnTo>
                      <a:pt x="73" y="227"/>
                    </a:lnTo>
                    <a:lnTo>
                      <a:pt x="75" y="229"/>
                    </a:lnTo>
                    <a:lnTo>
                      <a:pt x="77" y="231"/>
                    </a:lnTo>
                    <a:lnTo>
                      <a:pt x="82" y="235"/>
                    </a:lnTo>
                    <a:lnTo>
                      <a:pt x="92" y="238"/>
                    </a:lnTo>
                    <a:lnTo>
                      <a:pt x="103" y="244"/>
                    </a:lnTo>
                    <a:lnTo>
                      <a:pt x="111" y="246"/>
                    </a:lnTo>
                    <a:lnTo>
                      <a:pt x="116" y="250"/>
                    </a:lnTo>
                    <a:lnTo>
                      <a:pt x="126" y="252"/>
                    </a:lnTo>
                    <a:lnTo>
                      <a:pt x="133" y="253"/>
                    </a:lnTo>
                    <a:lnTo>
                      <a:pt x="143" y="255"/>
                    </a:lnTo>
                    <a:lnTo>
                      <a:pt x="152" y="255"/>
                    </a:lnTo>
                    <a:lnTo>
                      <a:pt x="161" y="257"/>
                    </a:lnTo>
                    <a:lnTo>
                      <a:pt x="171" y="25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3" name="Freeform 679"/>
              <p:cNvSpPr>
                <a:spLocks/>
              </p:cNvSpPr>
              <p:nvPr/>
            </p:nvSpPr>
            <p:spPr bwMode="auto">
              <a:xfrm>
                <a:off x="4197" y="1318"/>
                <a:ext cx="298" cy="333"/>
              </a:xfrm>
              <a:custGeom>
                <a:avLst/>
                <a:gdLst>
                  <a:gd name="T0" fmla="*/ 13 w 596"/>
                  <a:gd name="T1" fmla="*/ 17 h 665"/>
                  <a:gd name="T2" fmla="*/ 19 w 596"/>
                  <a:gd name="T3" fmla="*/ 19 h 665"/>
                  <a:gd name="T4" fmla="*/ 19 w 596"/>
                  <a:gd name="T5" fmla="*/ 20 h 665"/>
                  <a:gd name="T6" fmla="*/ 20 w 596"/>
                  <a:gd name="T7" fmla="*/ 21 h 665"/>
                  <a:gd name="T8" fmla="*/ 20 w 596"/>
                  <a:gd name="T9" fmla="*/ 27 h 665"/>
                  <a:gd name="T10" fmla="*/ 19 w 596"/>
                  <a:gd name="T11" fmla="*/ 30 h 665"/>
                  <a:gd name="T12" fmla="*/ 18 w 596"/>
                  <a:gd name="T13" fmla="*/ 31 h 665"/>
                  <a:gd name="T14" fmla="*/ 15 w 596"/>
                  <a:gd name="T15" fmla="*/ 32 h 665"/>
                  <a:gd name="T16" fmla="*/ 14 w 596"/>
                  <a:gd name="T17" fmla="*/ 34 h 665"/>
                  <a:gd name="T18" fmla="*/ 18 w 596"/>
                  <a:gd name="T19" fmla="*/ 35 h 665"/>
                  <a:gd name="T20" fmla="*/ 19 w 596"/>
                  <a:gd name="T21" fmla="*/ 34 h 665"/>
                  <a:gd name="T22" fmla="*/ 23 w 596"/>
                  <a:gd name="T23" fmla="*/ 38 h 665"/>
                  <a:gd name="T24" fmla="*/ 26 w 596"/>
                  <a:gd name="T25" fmla="*/ 40 h 665"/>
                  <a:gd name="T26" fmla="*/ 28 w 596"/>
                  <a:gd name="T27" fmla="*/ 42 h 665"/>
                  <a:gd name="T28" fmla="*/ 29 w 596"/>
                  <a:gd name="T29" fmla="*/ 42 h 665"/>
                  <a:gd name="T30" fmla="*/ 27 w 596"/>
                  <a:gd name="T31" fmla="*/ 38 h 665"/>
                  <a:gd name="T32" fmla="*/ 27 w 596"/>
                  <a:gd name="T33" fmla="*/ 37 h 665"/>
                  <a:gd name="T34" fmla="*/ 31 w 596"/>
                  <a:gd name="T35" fmla="*/ 39 h 665"/>
                  <a:gd name="T36" fmla="*/ 33 w 596"/>
                  <a:gd name="T37" fmla="*/ 41 h 665"/>
                  <a:gd name="T38" fmla="*/ 34 w 596"/>
                  <a:gd name="T39" fmla="*/ 38 h 665"/>
                  <a:gd name="T40" fmla="*/ 31 w 596"/>
                  <a:gd name="T41" fmla="*/ 35 h 665"/>
                  <a:gd name="T42" fmla="*/ 29 w 596"/>
                  <a:gd name="T43" fmla="*/ 34 h 665"/>
                  <a:gd name="T44" fmla="*/ 28 w 596"/>
                  <a:gd name="T45" fmla="*/ 33 h 665"/>
                  <a:gd name="T46" fmla="*/ 27 w 596"/>
                  <a:gd name="T47" fmla="*/ 30 h 665"/>
                  <a:gd name="T48" fmla="*/ 28 w 596"/>
                  <a:gd name="T49" fmla="*/ 27 h 665"/>
                  <a:gd name="T50" fmla="*/ 29 w 596"/>
                  <a:gd name="T51" fmla="*/ 29 h 665"/>
                  <a:gd name="T52" fmla="*/ 31 w 596"/>
                  <a:gd name="T53" fmla="*/ 33 h 665"/>
                  <a:gd name="T54" fmla="*/ 33 w 596"/>
                  <a:gd name="T55" fmla="*/ 33 h 665"/>
                  <a:gd name="T56" fmla="*/ 36 w 596"/>
                  <a:gd name="T57" fmla="*/ 31 h 665"/>
                  <a:gd name="T58" fmla="*/ 37 w 596"/>
                  <a:gd name="T59" fmla="*/ 30 h 665"/>
                  <a:gd name="T60" fmla="*/ 36 w 596"/>
                  <a:gd name="T61" fmla="*/ 29 h 665"/>
                  <a:gd name="T62" fmla="*/ 37 w 596"/>
                  <a:gd name="T63" fmla="*/ 27 h 665"/>
                  <a:gd name="T64" fmla="*/ 36 w 596"/>
                  <a:gd name="T65" fmla="*/ 26 h 665"/>
                  <a:gd name="T66" fmla="*/ 35 w 596"/>
                  <a:gd name="T67" fmla="*/ 27 h 665"/>
                  <a:gd name="T68" fmla="*/ 34 w 596"/>
                  <a:gd name="T69" fmla="*/ 25 h 665"/>
                  <a:gd name="T70" fmla="*/ 27 w 596"/>
                  <a:gd name="T71" fmla="*/ 22 h 665"/>
                  <a:gd name="T72" fmla="*/ 27 w 596"/>
                  <a:gd name="T73" fmla="*/ 21 h 665"/>
                  <a:gd name="T74" fmla="*/ 29 w 596"/>
                  <a:gd name="T75" fmla="*/ 19 h 665"/>
                  <a:gd name="T76" fmla="*/ 29 w 596"/>
                  <a:gd name="T77" fmla="*/ 17 h 665"/>
                  <a:gd name="T78" fmla="*/ 28 w 596"/>
                  <a:gd name="T79" fmla="*/ 16 h 665"/>
                  <a:gd name="T80" fmla="*/ 26 w 596"/>
                  <a:gd name="T81" fmla="*/ 13 h 665"/>
                  <a:gd name="T82" fmla="*/ 25 w 596"/>
                  <a:gd name="T83" fmla="*/ 12 h 665"/>
                  <a:gd name="T84" fmla="*/ 23 w 596"/>
                  <a:gd name="T85" fmla="*/ 13 h 665"/>
                  <a:gd name="T86" fmla="*/ 24 w 596"/>
                  <a:gd name="T87" fmla="*/ 11 h 665"/>
                  <a:gd name="T88" fmla="*/ 22 w 596"/>
                  <a:gd name="T89" fmla="*/ 11 h 665"/>
                  <a:gd name="T90" fmla="*/ 20 w 596"/>
                  <a:gd name="T91" fmla="*/ 9 h 665"/>
                  <a:gd name="T92" fmla="*/ 19 w 596"/>
                  <a:gd name="T93" fmla="*/ 7 h 665"/>
                  <a:gd name="T94" fmla="*/ 14 w 596"/>
                  <a:gd name="T95" fmla="*/ 7 h 665"/>
                  <a:gd name="T96" fmla="*/ 10 w 596"/>
                  <a:gd name="T97" fmla="*/ 6 h 665"/>
                  <a:gd name="T98" fmla="*/ 11 w 596"/>
                  <a:gd name="T99" fmla="*/ 2 h 665"/>
                  <a:gd name="T100" fmla="*/ 10 w 596"/>
                  <a:gd name="T101" fmla="*/ 1 h 665"/>
                  <a:gd name="T102" fmla="*/ 7 w 596"/>
                  <a:gd name="T103" fmla="*/ 3 h 665"/>
                  <a:gd name="T104" fmla="*/ 7 w 596"/>
                  <a:gd name="T105" fmla="*/ 8 h 665"/>
                  <a:gd name="T106" fmla="*/ 9 w 596"/>
                  <a:gd name="T107" fmla="*/ 12 h 665"/>
                  <a:gd name="T108" fmla="*/ 6 w 596"/>
                  <a:gd name="T109" fmla="*/ 9 h 665"/>
                  <a:gd name="T110" fmla="*/ 6 w 596"/>
                  <a:gd name="T111" fmla="*/ 3 h 665"/>
                  <a:gd name="T112" fmla="*/ 6 w 596"/>
                  <a:gd name="T113" fmla="*/ 0 h 665"/>
                  <a:gd name="T114" fmla="*/ 2 w 596"/>
                  <a:gd name="T115" fmla="*/ 2 h 665"/>
                  <a:gd name="T116" fmla="*/ 1 w 596"/>
                  <a:gd name="T117" fmla="*/ 8 h 665"/>
                  <a:gd name="T118" fmla="*/ 2 w 596"/>
                  <a:gd name="T119" fmla="*/ 13 h 665"/>
                  <a:gd name="T120" fmla="*/ 4 w 596"/>
                  <a:gd name="T121" fmla="*/ 15 h 665"/>
                  <a:gd name="T122" fmla="*/ 6 w 596"/>
                  <a:gd name="T123" fmla="*/ 16 h 66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96"/>
                  <a:gd name="T187" fmla="*/ 0 h 665"/>
                  <a:gd name="T188" fmla="*/ 596 w 596"/>
                  <a:gd name="T189" fmla="*/ 665 h 66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96" h="665">
                    <a:moveTo>
                      <a:pt x="171" y="257"/>
                    </a:moveTo>
                    <a:lnTo>
                      <a:pt x="197" y="259"/>
                    </a:lnTo>
                    <a:lnTo>
                      <a:pt x="197" y="257"/>
                    </a:lnTo>
                    <a:lnTo>
                      <a:pt x="199" y="255"/>
                    </a:lnTo>
                    <a:lnTo>
                      <a:pt x="199" y="253"/>
                    </a:lnTo>
                    <a:lnTo>
                      <a:pt x="201" y="253"/>
                    </a:lnTo>
                    <a:lnTo>
                      <a:pt x="205" y="253"/>
                    </a:lnTo>
                    <a:lnTo>
                      <a:pt x="208" y="257"/>
                    </a:lnTo>
                    <a:lnTo>
                      <a:pt x="212" y="259"/>
                    </a:lnTo>
                    <a:lnTo>
                      <a:pt x="222" y="263"/>
                    </a:lnTo>
                    <a:lnTo>
                      <a:pt x="227" y="265"/>
                    </a:lnTo>
                    <a:lnTo>
                      <a:pt x="235" y="267"/>
                    </a:lnTo>
                    <a:lnTo>
                      <a:pt x="240" y="268"/>
                    </a:lnTo>
                    <a:lnTo>
                      <a:pt x="248" y="268"/>
                    </a:lnTo>
                    <a:lnTo>
                      <a:pt x="287" y="289"/>
                    </a:lnTo>
                    <a:lnTo>
                      <a:pt x="291" y="289"/>
                    </a:lnTo>
                    <a:lnTo>
                      <a:pt x="297" y="295"/>
                    </a:lnTo>
                    <a:lnTo>
                      <a:pt x="297" y="297"/>
                    </a:lnTo>
                    <a:lnTo>
                      <a:pt x="299" y="299"/>
                    </a:lnTo>
                    <a:lnTo>
                      <a:pt x="297" y="300"/>
                    </a:lnTo>
                    <a:lnTo>
                      <a:pt x="297" y="304"/>
                    </a:lnTo>
                    <a:lnTo>
                      <a:pt x="295" y="306"/>
                    </a:lnTo>
                    <a:lnTo>
                      <a:pt x="293" y="308"/>
                    </a:lnTo>
                    <a:lnTo>
                      <a:pt x="291" y="310"/>
                    </a:lnTo>
                    <a:lnTo>
                      <a:pt x="295" y="308"/>
                    </a:lnTo>
                    <a:lnTo>
                      <a:pt x="308" y="308"/>
                    </a:lnTo>
                    <a:lnTo>
                      <a:pt x="310" y="308"/>
                    </a:lnTo>
                    <a:lnTo>
                      <a:pt x="314" y="308"/>
                    </a:lnTo>
                    <a:lnTo>
                      <a:pt x="318" y="310"/>
                    </a:lnTo>
                    <a:lnTo>
                      <a:pt x="321" y="312"/>
                    </a:lnTo>
                    <a:lnTo>
                      <a:pt x="323" y="314"/>
                    </a:lnTo>
                    <a:lnTo>
                      <a:pt x="325" y="317"/>
                    </a:lnTo>
                    <a:lnTo>
                      <a:pt x="327" y="321"/>
                    </a:lnTo>
                    <a:lnTo>
                      <a:pt x="327" y="325"/>
                    </a:lnTo>
                    <a:lnTo>
                      <a:pt x="329" y="327"/>
                    </a:lnTo>
                    <a:lnTo>
                      <a:pt x="331" y="336"/>
                    </a:lnTo>
                    <a:lnTo>
                      <a:pt x="333" y="349"/>
                    </a:lnTo>
                    <a:lnTo>
                      <a:pt x="334" y="366"/>
                    </a:lnTo>
                    <a:lnTo>
                      <a:pt x="334" y="374"/>
                    </a:lnTo>
                    <a:lnTo>
                      <a:pt x="334" y="383"/>
                    </a:lnTo>
                    <a:lnTo>
                      <a:pt x="334" y="393"/>
                    </a:lnTo>
                    <a:lnTo>
                      <a:pt x="334" y="402"/>
                    </a:lnTo>
                    <a:lnTo>
                      <a:pt x="333" y="411"/>
                    </a:lnTo>
                    <a:lnTo>
                      <a:pt x="331" y="419"/>
                    </a:lnTo>
                    <a:lnTo>
                      <a:pt x="327" y="428"/>
                    </a:lnTo>
                    <a:lnTo>
                      <a:pt x="323" y="436"/>
                    </a:lnTo>
                    <a:lnTo>
                      <a:pt x="323" y="442"/>
                    </a:lnTo>
                    <a:lnTo>
                      <a:pt x="323" y="455"/>
                    </a:lnTo>
                    <a:lnTo>
                      <a:pt x="321" y="458"/>
                    </a:lnTo>
                    <a:lnTo>
                      <a:pt x="321" y="464"/>
                    </a:lnTo>
                    <a:lnTo>
                      <a:pt x="318" y="468"/>
                    </a:lnTo>
                    <a:lnTo>
                      <a:pt x="316" y="472"/>
                    </a:lnTo>
                    <a:lnTo>
                      <a:pt x="314" y="475"/>
                    </a:lnTo>
                    <a:lnTo>
                      <a:pt x="310" y="481"/>
                    </a:lnTo>
                    <a:lnTo>
                      <a:pt x="306" y="485"/>
                    </a:lnTo>
                    <a:lnTo>
                      <a:pt x="303" y="489"/>
                    </a:lnTo>
                    <a:lnTo>
                      <a:pt x="299" y="490"/>
                    </a:lnTo>
                    <a:lnTo>
                      <a:pt x="289" y="496"/>
                    </a:lnTo>
                    <a:lnTo>
                      <a:pt x="286" y="498"/>
                    </a:lnTo>
                    <a:lnTo>
                      <a:pt x="280" y="498"/>
                    </a:lnTo>
                    <a:lnTo>
                      <a:pt x="276" y="498"/>
                    </a:lnTo>
                    <a:lnTo>
                      <a:pt x="274" y="496"/>
                    </a:lnTo>
                    <a:lnTo>
                      <a:pt x="271" y="496"/>
                    </a:lnTo>
                    <a:lnTo>
                      <a:pt x="269" y="494"/>
                    </a:lnTo>
                    <a:lnTo>
                      <a:pt x="265" y="494"/>
                    </a:lnTo>
                    <a:lnTo>
                      <a:pt x="261" y="492"/>
                    </a:lnTo>
                    <a:lnTo>
                      <a:pt x="255" y="494"/>
                    </a:lnTo>
                    <a:lnTo>
                      <a:pt x="254" y="494"/>
                    </a:lnTo>
                    <a:lnTo>
                      <a:pt x="250" y="496"/>
                    </a:lnTo>
                    <a:lnTo>
                      <a:pt x="248" y="498"/>
                    </a:lnTo>
                    <a:lnTo>
                      <a:pt x="244" y="500"/>
                    </a:lnTo>
                    <a:lnTo>
                      <a:pt x="242" y="504"/>
                    </a:lnTo>
                    <a:lnTo>
                      <a:pt x="239" y="507"/>
                    </a:lnTo>
                    <a:lnTo>
                      <a:pt x="237" y="513"/>
                    </a:lnTo>
                    <a:lnTo>
                      <a:pt x="233" y="519"/>
                    </a:lnTo>
                    <a:lnTo>
                      <a:pt x="235" y="521"/>
                    </a:lnTo>
                    <a:lnTo>
                      <a:pt x="235" y="524"/>
                    </a:lnTo>
                    <a:lnTo>
                      <a:pt x="235" y="528"/>
                    </a:lnTo>
                    <a:lnTo>
                      <a:pt x="237" y="532"/>
                    </a:lnTo>
                    <a:lnTo>
                      <a:pt x="239" y="534"/>
                    </a:lnTo>
                    <a:lnTo>
                      <a:pt x="240" y="537"/>
                    </a:lnTo>
                    <a:lnTo>
                      <a:pt x="244" y="541"/>
                    </a:lnTo>
                    <a:lnTo>
                      <a:pt x="248" y="545"/>
                    </a:lnTo>
                    <a:lnTo>
                      <a:pt x="252" y="547"/>
                    </a:lnTo>
                    <a:lnTo>
                      <a:pt x="257" y="551"/>
                    </a:lnTo>
                    <a:lnTo>
                      <a:pt x="263" y="552"/>
                    </a:lnTo>
                    <a:lnTo>
                      <a:pt x="271" y="552"/>
                    </a:lnTo>
                    <a:lnTo>
                      <a:pt x="278" y="552"/>
                    </a:lnTo>
                    <a:lnTo>
                      <a:pt x="287" y="552"/>
                    </a:lnTo>
                    <a:lnTo>
                      <a:pt x="293" y="551"/>
                    </a:lnTo>
                    <a:lnTo>
                      <a:pt x="304" y="547"/>
                    </a:lnTo>
                    <a:lnTo>
                      <a:pt x="308" y="545"/>
                    </a:lnTo>
                    <a:lnTo>
                      <a:pt x="310" y="543"/>
                    </a:lnTo>
                    <a:lnTo>
                      <a:pt x="312" y="541"/>
                    </a:lnTo>
                    <a:lnTo>
                      <a:pt x="312" y="539"/>
                    </a:lnTo>
                    <a:lnTo>
                      <a:pt x="312" y="537"/>
                    </a:lnTo>
                    <a:lnTo>
                      <a:pt x="312" y="536"/>
                    </a:lnTo>
                    <a:lnTo>
                      <a:pt x="310" y="534"/>
                    </a:lnTo>
                    <a:lnTo>
                      <a:pt x="308" y="534"/>
                    </a:lnTo>
                    <a:lnTo>
                      <a:pt x="346" y="569"/>
                    </a:lnTo>
                    <a:lnTo>
                      <a:pt x="370" y="575"/>
                    </a:lnTo>
                    <a:lnTo>
                      <a:pt x="370" y="581"/>
                    </a:lnTo>
                    <a:lnTo>
                      <a:pt x="372" y="586"/>
                    </a:lnTo>
                    <a:lnTo>
                      <a:pt x="374" y="592"/>
                    </a:lnTo>
                    <a:lnTo>
                      <a:pt x="376" y="598"/>
                    </a:lnTo>
                    <a:lnTo>
                      <a:pt x="378" y="601"/>
                    </a:lnTo>
                    <a:lnTo>
                      <a:pt x="382" y="605"/>
                    </a:lnTo>
                    <a:lnTo>
                      <a:pt x="385" y="609"/>
                    </a:lnTo>
                    <a:lnTo>
                      <a:pt x="391" y="613"/>
                    </a:lnTo>
                    <a:lnTo>
                      <a:pt x="397" y="616"/>
                    </a:lnTo>
                    <a:lnTo>
                      <a:pt x="404" y="620"/>
                    </a:lnTo>
                    <a:lnTo>
                      <a:pt x="412" y="622"/>
                    </a:lnTo>
                    <a:lnTo>
                      <a:pt x="415" y="624"/>
                    </a:lnTo>
                    <a:lnTo>
                      <a:pt x="423" y="628"/>
                    </a:lnTo>
                    <a:lnTo>
                      <a:pt x="429" y="631"/>
                    </a:lnTo>
                    <a:lnTo>
                      <a:pt x="434" y="635"/>
                    </a:lnTo>
                    <a:lnTo>
                      <a:pt x="436" y="637"/>
                    </a:lnTo>
                    <a:lnTo>
                      <a:pt x="438" y="641"/>
                    </a:lnTo>
                    <a:lnTo>
                      <a:pt x="440" y="643"/>
                    </a:lnTo>
                    <a:lnTo>
                      <a:pt x="442" y="647"/>
                    </a:lnTo>
                    <a:lnTo>
                      <a:pt x="444" y="648"/>
                    </a:lnTo>
                    <a:lnTo>
                      <a:pt x="447" y="652"/>
                    </a:lnTo>
                    <a:lnTo>
                      <a:pt x="455" y="658"/>
                    </a:lnTo>
                    <a:lnTo>
                      <a:pt x="461" y="662"/>
                    </a:lnTo>
                    <a:lnTo>
                      <a:pt x="466" y="663"/>
                    </a:lnTo>
                    <a:lnTo>
                      <a:pt x="468" y="665"/>
                    </a:lnTo>
                    <a:lnTo>
                      <a:pt x="472" y="665"/>
                    </a:lnTo>
                    <a:lnTo>
                      <a:pt x="474" y="663"/>
                    </a:lnTo>
                    <a:lnTo>
                      <a:pt x="476" y="663"/>
                    </a:lnTo>
                    <a:lnTo>
                      <a:pt x="476" y="662"/>
                    </a:lnTo>
                    <a:lnTo>
                      <a:pt x="477" y="660"/>
                    </a:lnTo>
                    <a:lnTo>
                      <a:pt x="479" y="654"/>
                    </a:lnTo>
                    <a:lnTo>
                      <a:pt x="477" y="647"/>
                    </a:lnTo>
                    <a:lnTo>
                      <a:pt x="474" y="641"/>
                    </a:lnTo>
                    <a:lnTo>
                      <a:pt x="466" y="624"/>
                    </a:lnTo>
                    <a:lnTo>
                      <a:pt x="459" y="616"/>
                    </a:lnTo>
                    <a:lnTo>
                      <a:pt x="453" y="609"/>
                    </a:lnTo>
                    <a:lnTo>
                      <a:pt x="451" y="607"/>
                    </a:lnTo>
                    <a:lnTo>
                      <a:pt x="447" y="603"/>
                    </a:lnTo>
                    <a:lnTo>
                      <a:pt x="445" y="603"/>
                    </a:lnTo>
                    <a:lnTo>
                      <a:pt x="444" y="601"/>
                    </a:lnTo>
                    <a:lnTo>
                      <a:pt x="442" y="601"/>
                    </a:lnTo>
                    <a:lnTo>
                      <a:pt x="438" y="598"/>
                    </a:lnTo>
                    <a:lnTo>
                      <a:pt x="438" y="596"/>
                    </a:lnTo>
                    <a:lnTo>
                      <a:pt x="438" y="594"/>
                    </a:lnTo>
                    <a:lnTo>
                      <a:pt x="440" y="592"/>
                    </a:lnTo>
                    <a:lnTo>
                      <a:pt x="442" y="592"/>
                    </a:lnTo>
                    <a:lnTo>
                      <a:pt x="445" y="592"/>
                    </a:lnTo>
                    <a:lnTo>
                      <a:pt x="449" y="592"/>
                    </a:lnTo>
                    <a:lnTo>
                      <a:pt x="457" y="594"/>
                    </a:lnTo>
                    <a:lnTo>
                      <a:pt x="477" y="603"/>
                    </a:lnTo>
                    <a:lnTo>
                      <a:pt x="485" y="607"/>
                    </a:lnTo>
                    <a:lnTo>
                      <a:pt x="489" y="611"/>
                    </a:lnTo>
                    <a:lnTo>
                      <a:pt x="494" y="613"/>
                    </a:lnTo>
                    <a:lnTo>
                      <a:pt x="500" y="618"/>
                    </a:lnTo>
                    <a:lnTo>
                      <a:pt x="504" y="622"/>
                    </a:lnTo>
                    <a:lnTo>
                      <a:pt x="508" y="626"/>
                    </a:lnTo>
                    <a:lnTo>
                      <a:pt x="509" y="630"/>
                    </a:lnTo>
                    <a:lnTo>
                      <a:pt x="511" y="633"/>
                    </a:lnTo>
                    <a:lnTo>
                      <a:pt x="513" y="635"/>
                    </a:lnTo>
                    <a:lnTo>
                      <a:pt x="515" y="639"/>
                    </a:lnTo>
                    <a:lnTo>
                      <a:pt x="517" y="641"/>
                    </a:lnTo>
                    <a:lnTo>
                      <a:pt x="519" y="641"/>
                    </a:lnTo>
                    <a:lnTo>
                      <a:pt x="521" y="641"/>
                    </a:lnTo>
                    <a:lnTo>
                      <a:pt x="523" y="639"/>
                    </a:lnTo>
                    <a:lnTo>
                      <a:pt x="524" y="637"/>
                    </a:lnTo>
                    <a:lnTo>
                      <a:pt x="524" y="635"/>
                    </a:lnTo>
                    <a:lnTo>
                      <a:pt x="526" y="631"/>
                    </a:lnTo>
                    <a:lnTo>
                      <a:pt x="526" y="630"/>
                    </a:lnTo>
                    <a:lnTo>
                      <a:pt x="530" y="626"/>
                    </a:lnTo>
                    <a:lnTo>
                      <a:pt x="532" y="618"/>
                    </a:lnTo>
                    <a:lnTo>
                      <a:pt x="536" y="611"/>
                    </a:lnTo>
                    <a:lnTo>
                      <a:pt x="536" y="607"/>
                    </a:lnTo>
                    <a:lnTo>
                      <a:pt x="538" y="601"/>
                    </a:lnTo>
                    <a:lnTo>
                      <a:pt x="538" y="598"/>
                    </a:lnTo>
                    <a:lnTo>
                      <a:pt x="538" y="592"/>
                    </a:lnTo>
                    <a:lnTo>
                      <a:pt x="536" y="588"/>
                    </a:lnTo>
                    <a:lnTo>
                      <a:pt x="534" y="584"/>
                    </a:lnTo>
                    <a:lnTo>
                      <a:pt x="530" y="583"/>
                    </a:lnTo>
                    <a:lnTo>
                      <a:pt x="526" y="579"/>
                    </a:lnTo>
                    <a:lnTo>
                      <a:pt x="521" y="571"/>
                    </a:lnTo>
                    <a:lnTo>
                      <a:pt x="508" y="558"/>
                    </a:lnTo>
                    <a:lnTo>
                      <a:pt x="500" y="551"/>
                    </a:lnTo>
                    <a:lnTo>
                      <a:pt x="492" y="543"/>
                    </a:lnTo>
                    <a:lnTo>
                      <a:pt x="489" y="541"/>
                    </a:lnTo>
                    <a:lnTo>
                      <a:pt x="487" y="539"/>
                    </a:lnTo>
                    <a:lnTo>
                      <a:pt x="483" y="539"/>
                    </a:lnTo>
                    <a:lnTo>
                      <a:pt x="481" y="539"/>
                    </a:lnTo>
                    <a:lnTo>
                      <a:pt x="477" y="537"/>
                    </a:lnTo>
                    <a:lnTo>
                      <a:pt x="474" y="534"/>
                    </a:lnTo>
                    <a:lnTo>
                      <a:pt x="472" y="532"/>
                    </a:lnTo>
                    <a:lnTo>
                      <a:pt x="470" y="528"/>
                    </a:lnTo>
                    <a:lnTo>
                      <a:pt x="470" y="526"/>
                    </a:lnTo>
                    <a:lnTo>
                      <a:pt x="468" y="524"/>
                    </a:lnTo>
                    <a:lnTo>
                      <a:pt x="468" y="522"/>
                    </a:lnTo>
                    <a:lnTo>
                      <a:pt x="470" y="519"/>
                    </a:lnTo>
                    <a:lnTo>
                      <a:pt x="468" y="519"/>
                    </a:lnTo>
                    <a:lnTo>
                      <a:pt x="466" y="519"/>
                    </a:lnTo>
                    <a:lnTo>
                      <a:pt x="462" y="517"/>
                    </a:lnTo>
                    <a:lnTo>
                      <a:pt x="457" y="515"/>
                    </a:lnTo>
                    <a:lnTo>
                      <a:pt x="455" y="513"/>
                    </a:lnTo>
                    <a:lnTo>
                      <a:pt x="453" y="509"/>
                    </a:lnTo>
                    <a:lnTo>
                      <a:pt x="451" y="505"/>
                    </a:lnTo>
                    <a:lnTo>
                      <a:pt x="449" y="504"/>
                    </a:lnTo>
                    <a:lnTo>
                      <a:pt x="447" y="498"/>
                    </a:lnTo>
                    <a:lnTo>
                      <a:pt x="447" y="494"/>
                    </a:lnTo>
                    <a:lnTo>
                      <a:pt x="447" y="487"/>
                    </a:lnTo>
                    <a:lnTo>
                      <a:pt x="447" y="479"/>
                    </a:lnTo>
                    <a:lnTo>
                      <a:pt x="444" y="472"/>
                    </a:lnTo>
                    <a:lnTo>
                      <a:pt x="442" y="457"/>
                    </a:lnTo>
                    <a:lnTo>
                      <a:pt x="442" y="453"/>
                    </a:lnTo>
                    <a:lnTo>
                      <a:pt x="442" y="447"/>
                    </a:lnTo>
                    <a:lnTo>
                      <a:pt x="444" y="443"/>
                    </a:lnTo>
                    <a:lnTo>
                      <a:pt x="445" y="440"/>
                    </a:lnTo>
                    <a:lnTo>
                      <a:pt x="447" y="436"/>
                    </a:lnTo>
                    <a:lnTo>
                      <a:pt x="449" y="436"/>
                    </a:lnTo>
                    <a:lnTo>
                      <a:pt x="453" y="434"/>
                    </a:lnTo>
                    <a:lnTo>
                      <a:pt x="457" y="432"/>
                    </a:lnTo>
                    <a:lnTo>
                      <a:pt x="459" y="434"/>
                    </a:lnTo>
                    <a:lnTo>
                      <a:pt x="461" y="434"/>
                    </a:lnTo>
                    <a:lnTo>
                      <a:pt x="464" y="436"/>
                    </a:lnTo>
                    <a:lnTo>
                      <a:pt x="468" y="438"/>
                    </a:lnTo>
                    <a:lnTo>
                      <a:pt x="470" y="442"/>
                    </a:lnTo>
                    <a:lnTo>
                      <a:pt x="472" y="443"/>
                    </a:lnTo>
                    <a:lnTo>
                      <a:pt x="474" y="447"/>
                    </a:lnTo>
                    <a:lnTo>
                      <a:pt x="476" y="451"/>
                    </a:lnTo>
                    <a:lnTo>
                      <a:pt x="477" y="455"/>
                    </a:lnTo>
                    <a:lnTo>
                      <a:pt x="479" y="460"/>
                    </a:lnTo>
                    <a:lnTo>
                      <a:pt x="479" y="466"/>
                    </a:lnTo>
                    <a:lnTo>
                      <a:pt x="481" y="472"/>
                    </a:lnTo>
                    <a:lnTo>
                      <a:pt x="483" y="477"/>
                    </a:lnTo>
                    <a:lnTo>
                      <a:pt x="489" y="489"/>
                    </a:lnTo>
                    <a:lnTo>
                      <a:pt x="494" y="502"/>
                    </a:lnTo>
                    <a:lnTo>
                      <a:pt x="498" y="513"/>
                    </a:lnTo>
                    <a:lnTo>
                      <a:pt x="498" y="515"/>
                    </a:lnTo>
                    <a:lnTo>
                      <a:pt x="500" y="517"/>
                    </a:lnTo>
                    <a:lnTo>
                      <a:pt x="502" y="519"/>
                    </a:lnTo>
                    <a:lnTo>
                      <a:pt x="504" y="519"/>
                    </a:lnTo>
                    <a:lnTo>
                      <a:pt x="506" y="521"/>
                    </a:lnTo>
                    <a:lnTo>
                      <a:pt x="508" y="519"/>
                    </a:lnTo>
                    <a:lnTo>
                      <a:pt x="511" y="519"/>
                    </a:lnTo>
                    <a:lnTo>
                      <a:pt x="515" y="517"/>
                    </a:lnTo>
                    <a:lnTo>
                      <a:pt x="519" y="515"/>
                    </a:lnTo>
                    <a:lnTo>
                      <a:pt x="524" y="513"/>
                    </a:lnTo>
                    <a:lnTo>
                      <a:pt x="528" y="507"/>
                    </a:lnTo>
                    <a:lnTo>
                      <a:pt x="534" y="505"/>
                    </a:lnTo>
                    <a:lnTo>
                      <a:pt x="547" y="498"/>
                    </a:lnTo>
                    <a:lnTo>
                      <a:pt x="555" y="494"/>
                    </a:lnTo>
                    <a:lnTo>
                      <a:pt x="562" y="490"/>
                    </a:lnTo>
                    <a:lnTo>
                      <a:pt x="564" y="489"/>
                    </a:lnTo>
                    <a:lnTo>
                      <a:pt x="568" y="489"/>
                    </a:lnTo>
                    <a:lnTo>
                      <a:pt x="570" y="489"/>
                    </a:lnTo>
                    <a:lnTo>
                      <a:pt x="573" y="489"/>
                    </a:lnTo>
                    <a:lnTo>
                      <a:pt x="579" y="487"/>
                    </a:lnTo>
                    <a:lnTo>
                      <a:pt x="583" y="485"/>
                    </a:lnTo>
                    <a:lnTo>
                      <a:pt x="588" y="483"/>
                    </a:lnTo>
                    <a:lnTo>
                      <a:pt x="590" y="481"/>
                    </a:lnTo>
                    <a:lnTo>
                      <a:pt x="594" y="479"/>
                    </a:lnTo>
                    <a:lnTo>
                      <a:pt x="594" y="475"/>
                    </a:lnTo>
                    <a:lnTo>
                      <a:pt x="596" y="474"/>
                    </a:lnTo>
                    <a:lnTo>
                      <a:pt x="596" y="470"/>
                    </a:lnTo>
                    <a:lnTo>
                      <a:pt x="594" y="466"/>
                    </a:lnTo>
                    <a:lnTo>
                      <a:pt x="592" y="462"/>
                    </a:lnTo>
                    <a:lnTo>
                      <a:pt x="590" y="458"/>
                    </a:lnTo>
                    <a:lnTo>
                      <a:pt x="587" y="458"/>
                    </a:lnTo>
                    <a:lnTo>
                      <a:pt x="579" y="457"/>
                    </a:lnTo>
                    <a:lnTo>
                      <a:pt x="575" y="455"/>
                    </a:lnTo>
                    <a:lnTo>
                      <a:pt x="573" y="453"/>
                    </a:lnTo>
                    <a:lnTo>
                      <a:pt x="571" y="453"/>
                    </a:lnTo>
                    <a:lnTo>
                      <a:pt x="571" y="451"/>
                    </a:lnTo>
                    <a:lnTo>
                      <a:pt x="571" y="449"/>
                    </a:lnTo>
                    <a:lnTo>
                      <a:pt x="573" y="447"/>
                    </a:lnTo>
                    <a:lnTo>
                      <a:pt x="592" y="442"/>
                    </a:lnTo>
                    <a:lnTo>
                      <a:pt x="592" y="438"/>
                    </a:lnTo>
                    <a:lnTo>
                      <a:pt x="592" y="434"/>
                    </a:lnTo>
                    <a:lnTo>
                      <a:pt x="592" y="430"/>
                    </a:lnTo>
                    <a:lnTo>
                      <a:pt x="590" y="428"/>
                    </a:lnTo>
                    <a:lnTo>
                      <a:pt x="588" y="426"/>
                    </a:lnTo>
                    <a:lnTo>
                      <a:pt x="587" y="426"/>
                    </a:lnTo>
                    <a:lnTo>
                      <a:pt x="587" y="425"/>
                    </a:lnTo>
                    <a:lnTo>
                      <a:pt x="585" y="425"/>
                    </a:lnTo>
                    <a:lnTo>
                      <a:pt x="583" y="421"/>
                    </a:lnTo>
                    <a:lnTo>
                      <a:pt x="579" y="415"/>
                    </a:lnTo>
                    <a:lnTo>
                      <a:pt x="579" y="413"/>
                    </a:lnTo>
                    <a:lnTo>
                      <a:pt x="577" y="413"/>
                    </a:lnTo>
                    <a:lnTo>
                      <a:pt x="575" y="411"/>
                    </a:lnTo>
                    <a:lnTo>
                      <a:pt x="573" y="411"/>
                    </a:lnTo>
                    <a:lnTo>
                      <a:pt x="571" y="411"/>
                    </a:lnTo>
                    <a:lnTo>
                      <a:pt x="568" y="411"/>
                    </a:lnTo>
                    <a:lnTo>
                      <a:pt x="566" y="411"/>
                    </a:lnTo>
                    <a:lnTo>
                      <a:pt x="564" y="413"/>
                    </a:lnTo>
                    <a:lnTo>
                      <a:pt x="560" y="415"/>
                    </a:lnTo>
                    <a:lnTo>
                      <a:pt x="553" y="417"/>
                    </a:lnTo>
                    <a:lnTo>
                      <a:pt x="551" y="419"/>
                    </a:lnTo>
                    <a:lnTo>
                      <a:pt x="549" y="419"/>
                    </a:lnTo>
                    <a:lnTo>
                      <a:pt x="547" y="419"/>
                    </a:lnTo>
                    <a:lnTo>
                      <a:pt x="547" y="417"/>
                    </a:lnTo>
                    <a:lnTo>
                      <a:pt x="545" y="417"/>
                    </a:lnTo>
                    <a:lnTo>
                      <a:pt x="545" y="415"/>
                    </a:lnTo>
                    <a:lnTo>
                      <a:pt x="543" y="413"/>
                    </a:lnTo>
                    <a:lnTo>
                      <a:pt x="543" y="411"/>
                    </a:lnTo>
                    <a:lnTo>
                      <a:pt x="545" y="408"/>
                    </a:lnTo>
                    <a:lnTo>
                      <a:pt x="543" y="398"/>
                    </a:lnTo>
                    <a:lnTo>
                      <a:pt x="540" y="395"/>
                    </a:lnTo>
                    <a:lnTo>
                      <a:pt x="538" y="389"/>
                    </a:lnTo>
                    <a:lnTo>
                      <a:pt x="534" y="385"/>
                    </a:lnTo>
                    <a:lnTo>
                      <a:pt x="530" y="383"/>
                    </a:lnTo>
                    <a:lnTo>
                      <a:pt x="528" y="379"/>
                    </a:lnTo>
                    <a:lnTo>
                      <a:pt x="524" y="378"/>
                    </a:lnTo>
                    <a:lnTo>
                      <a:pt x="489" y="366"/>
                    </a:lnTo>
                    <a:lnTo>
                      <a:pt x="466" y="344"/>
                    </a:lnTo>
                    <a:lnTo>
                      <a:pt x="461" y="346"/>
                    </a:lnTo>
                    <a:lnTo>
                      <a:pt x="451" y="347"/>
                    </a:lnTo>
                    <a:lnTo>
                      <a:pt x="449" y="347"/>
                    </a:lnTo>
                    <a:lnTo>
                      <a:pt x="447" y="347"/>
                    </a:lnTo>
                    <a:lnTo>
                      <a:pt x="444" y="347"/>
                    </a:lnTo>
                    <a:lnTo>
                      <a:pt x="442" y="347"/>
                    </a:lnTo>
                    <a:lnTo>
                      <a:pt x="442" y="346"/>
                    </a:lnTo>
                    <a:lnTo>
                      <a:pt x="440" y="344"/>
                    </a:lnTo>
                    <a:lnTo>
                      <a:pt x="440" y="342"/>
                    </a:lnTo>
                    <a:lnTo>
                      <a:pt x="442" y="338"/>
                    </a:lnTo>
                    <a:lnTo>
                      <a:pt x="442" y="334"/>
                    </a:lnTo>
                    <a:lnTo>
                      <a:pt x="447" y="327"/>
                    </a:lnTo>
                    <a:lnTo>
                      <a:pt x="447" y="323"/>
                    </a:lnTo>
                    <a:lnTo>
                      <a:pt x="449" y="317"/>
                    </a:lnTo>
                    <a:lnTo>
                      <a:pt x="449" y="314"/>
                    </a:lnTo>
                    <a:lnTo>
                      <a:pt x="449" y="310"/>
                    </a:lnTo>
                    <a:lnTo>
                      <a:pt x="470" y="308"/>
                    </a:lnTo>
                    <a:lnTo>
                      <a:pt x="472" y="306"/>
                    </a:lnTo>
                    <a:lnTo>
                      <a:pt x="474" y="300"/>
                    </a:lnTo>
                    <a:lnTo>
                      <a:pt x="476" y="297"/>
                    </a:lnTo>
                    <a:lnTo>
                      <a:pt x="476" y="293"/>
                    </a:lnTo>
                    <a:lnTo>
                      <a:pt x="474" y="289"/>
                    </a:lnTo>
                    <a:lnTo>
                      <a:pt x="474" y="287"/>
                    </a:lnTo>
                    <a:lnTo>
                      <a:pt x="472" y="285"/>
                    </a:lnTo>
                    <a:lnTo>
                      <a:pt x="470" y="282"/>
                    </a:lnTo>
                    <a:lnTo>
                      <a:pt x="468" y="280"/>
                    </a:lnTo>
                    <a:lnTo>
                      <a:pt x="466" y="276"/>
                    </a:lnTo>
                    <a:lnTo>
                      <a:pt x="466" y="272"/>
                    </a:lnTo>
                    <a:lnTo>
                      <a:pt x="466" y="270"/>
                    </a:lnTo>
                    <a:lnTo>
                      <a:pt x="466" y="267"/>
                    </a:lnTo>
                    <a:lnTo>
                      <a:pt x="470" y="263"/>
                    </a:lnTo>
                    <a:lnTo>
                      <a:pt x="470" y="259"/>
                    </a:lnTo>
                    <a:lnTo>
                      <a:pt x="472" y="255"/>
                    </a:lnTo>
                    <a:lnTo>
                      <a:pt x="472" y="252"/>
                    </a:lnTo>
                    <a:lnTo>
                      <a:pt x="470" y="250"/>
                    </a:lnTo>
                    <a:lnTo>
                      <a:pt x="470" y="248"/>
                    </a:lnTo>
                    <a:lnTo>
                      <a:pt x="468" y="246"/>
                    </a:lnTo>
                    <a:lnTo>
                      <a:pt x="466" y="244"/>
                    </a:lnTo>
                    <a:lnTo>
                      <a:pt x="462" y="242"/>
                    </a:lnTo>
                    <a:lnTo>
                      <a:pt x="459" y="240"/>
                    </a:lnTo>
                    <a:lnTo>
                      <a:pt x="453" y="240"/>
                    </a:lnTo>
                    <a:lnTo>
                      <a:pt x="449" y="240"/>
                    </a:lnTo>
                    <a:lnTo>
                      <a:pt x="447" y="216"/>
                    </a:lnTo>
                    <a:lnTo>
                      <a:pt x="444" y="216"/>
                    </a:lnTo>
                    <a:lnTo>
                      <a:pt x="438" y="214"/>
                    </a:lnTo>
                    <a:lnTo>
                      <a:pt x="434" y="212"/>
                    </a:lnTo>
                    <a:lnTo>
                      <a:pt x="429" y="210"/>
                    </a:lnTo>
                    <a:lnTo>
                      <a:pt x="425" y="206"/>
                    </a:lnTo>
                    <a:lnTo>
                      <a:pt x="419" y="203"/>
                    </a:lnTo>
                    <a:lnTo>
                      <a:pt x="419" y="199"/>
                    </a:lnTo>
                    <a:lnTo>
                      <a:pt x="417" y="193"/>
                    </a:lnTo>
                    <a:lnTo>
                      <a:pt x="415" y="191"/>
                    </a:lnTo>
                    <a:lnTo>
                      <a:pt x="413" y="191"/>
                    </a:lnTo>
                    <a:lnTo>
                      <a:pt x="412" y="191"/>
                    </a:lnTo>
                    <a:lnTo>
                      <a:pt x="410" y="191"/>
                    </a:lnTo>
                    <a:lnTo>
                      <a:pt x="408" y="191"/>
                    </a:lnTo>
                    <a:lnTo>
                      <a:pt x="406" y="191"/>
                    </a:lnTo>
                    <a:lnTo>
                      <a:pt x="404" y="191"/>
                    </a:lnTo>
                    <a:lnTo>
                      <a:pt x="400" y="193"/>
                    </a:lnTo>
                    <a:lnTo>
                      <a:pt x="395" y="197"/>
                    </a:lnTo>
                    <a:lnTo>
                      <a:pt x="385" y="201"/>
                    </a:lnTo>
                    <a:lnTo>
                      <a:pt x="383" y="201"/>
                    </a:lnTo>
                    <a:lnTo>
                      <a:pt x="382" y="201"/>
                    </a:lnTo>
                    <a:lnTo>
                      <a:pt x="380" y="201"/>
                    </a:lnTo>
                    <a:lnTo>
                      <a:pt x="380" y="199"/>
                    </a:lnTo>
                    <a:lnTo>
                      <a:pt x="378" y="197"/>
                    </a:lnTo>
                    <a:lnTo>
                      <a:pt x="378" y="195"/>
                    </a:lnTo>
                    <a:lnTo>
                      <a:pt x="380" y="191"/>
                    </a:lnTo>
                    <a:lnTo>
                      <a:pt x="380" y="188"/>
                    </a:lnTo>
                    <a:lnTo>
                      <a:pt x="382" y="186"/>
                    </a:lnTo>
                    <a:lnTo>
                      <a:pt x="383" y="184"/>
                    </a:lnTo>
                    <a:lnTo>
                      <a:pt x="385" y="178"/>
                    </a:lnTo>
                    <a:lnTo>
                      <a:pt x="387" y="173"/>
                    </a:lnTo>
                    <a:lnTo>
                      <a:pt x="387" y="171"/>
                    </a:lnTo>
                    <a:lnTo>
                      <a:pt x="387" y="169"/>
                    </a:lnTo>
                    <a:lnTo>
                      <a:pt x="385" y="165"/>
                    </a:lnTo>
                    <a:lnTo>
                      <a:pt x="383" y="163"/>
                    </a:lnTo>
                    <a:lnTo>
                      <a:pt x="382" y="161"/>
                    </a:lnTo>
                    <a:lnTo>
                      <a:pt x="378" y="159"/>
                    </a:lnTo>
                    <a:lnTo>
                      <a:pt x="374" y="158"/>
                    </a:lnTo>
                    <a:lnTo>
                      <a:pt x="368" y="158"/>
                    </a:lnTo>
                    <a:lnTo>
                      <a:pt x="366" y="159"/>
                    </a:lnTo>
                    <a:lnTo>
                      <a:pt x="365" y="161"/>
                    </a:lnTo>
                    <a:lnTo>
                      <a:pt x="363" y="161"/>
                    </a:lnTo>
                    <a:lnTo>
                      <a:pt x="361" y="161"/>
                    </a:lnTo>
                    <a:lnTo>
                      <a:pt x="357" y="161"/>
                    </a:lnTo>
                    <a:lnTo>
                      <a:pt x="353" y="161"/>
                    </a:lnTo>
                    <a:lnTo>
                      <a:pt x="350" y="159"/>
                    </a:lnTo>
                    <a:lnTo>
                      <a:pt x="348" y="158"/>
                    </a:lnTo>
                    <a:lnTo>
                      <a:pt x="344" y="154"/>
                    </a:lnTo>
                    <a:lnTo>
                      <a:pt x="340" y="148"/>
                    </a:lnTo>
                    <a:lnTo>
                      <a:pt x="334" y="142"/>
                    </a:lnTo>
                    <a:lnTo>
                      <a:pt x="331" y="135"/>
                    </a:lnTo>
                    <a:lnTo>
                      <a:pt x="325" y="126"/>
                    </a:lnTo>
                    <a:lnTo>
                      <a:pt x="325" y="124"/>
                    </a:lnTo>
                    <a:lnTo>
                      <a:pt x="321" y="122"/>
                    </a:lnTo>
                    <a:lnTo>
                      <a:pt x="316" y="116"/>
                    </a:lnTo>
                    <a:lnTo>
                      <a:pt x="308" y="110"/>
                    </a:lnTo>
                    <a:lnTo>
                      <a:pt x="303" y="107"/>
                    </a:lnTo>
                    <a:lnTo>
                      <a:pt x="297" y="103"/>
                    </a:lnTo>
                    <a:lnTo>
                      <a:pt x="291" y="101"/>
                    </a:lnTo>
                    <a:lnTo>
                      <a:pt x="284" y="99"/>
                    </a:lnTo>
                    <a:lnTo>
                      <a:pt x="274" y="97"/>
                    </a:lnTo>
                    <a:lnTo>
                      <a:pt x="267" y="95"/>
                    </a:lnTo>
                    <a:lnTo>
                      <a:pt x="255" y="94"/>
                    </a:lnTo>
                    <a:lnTo>
                      <a:pt x="244" y="94"/>
                    </a:lnTo>
                    <a:lnTo>
                      <a:pt x="244" y="95"/>
                    </a:lnTo>
                    <a:lnTo>
                      <a:pt x="239" y="97"/>
                    </a:lnTo>
                    <a:lnTo>
                      <a:pt x="233" y="99"/>
                    </a:lnTo>
                    <a:lnTo>
                      <a:pt x="225" y="101"/>
                    </a:lnTo>
                    <a:lnTo>
                      <a:pt x="222" y="101"/>
                    </a:lnTo>
                    <a:lnTo>
                      <a:pt x="218" y="99"/>
                    </a:lnTo>
                    <a:lnTo>
                      <a:pt x="214" y="99"/>
                    </a:lnTo>
                    <a:lnTo>
                      <a:pt x="210" y="97"/>
                    </a:lnTo>
                    <a:lnTo>
                      <a:pt x="207" y="94"/>
                    </a:lnTo>
                    <a:lnTo>
                      <a:pt x="203" y="90"/>
                    </a:lnTo>
                    <a:lnTo>
                      <a:pt x="201" y="86"/>
                    </a:lnTo>
                    <a:lnTo>
                      <a:pt x="199" y="80"/>
                    </a:lnTo>
                    <a:lnTo>
                      <a:pt x="167" y="90"/>
                    </a:lnTo>
                    <a:lnTo>
                      <a:pt x="169" y="88"/>
                    </a:lnTo>
                    <a:lnTo>
                      <a:pt x="171" y="80"/>
                    </a:lnTo>
                    <a:lnTo>
                      <a:pt x="173" y="77"/>
                    </a:lnTo>
                    <a:lnTo>
                      <a:pt x="175" y="71"/>
                    </a:lnTo>
                    <a:lnTo>
                      <a:pt x="175" y="63"/>
                    </a:lnTo>
                    <a:lnTo>
                      <a:pt x="176" y="56"/>
                    </a:lnTo>
                    <a:lnTo>
                      <a:pt x="178" y="50"/>
                    </a:lnTo>
                    <a:lnTo>
                      <a:pt x="182" y="33"/>
                    </a:lnTo>
                    <a:lnTo>
                      <a:pt x="182" y="30"/>
                    </a:lnTo>
                    <a:lnTo>
                      <a:pt x="182" y="24"/>
                    </a:lnTo>
                    <a:lnTo>
                      <a:pt x="182" y="20"/>
                    </a:lnTo>
                    <a:lnTo>
                      <a:pt x="180" y="16"/>
                    </a:lnTo>
                    <a:lnTo>
                      <a:pt x="180" y="15"/>
                    </a:lnTo>
                    <a:lnTo>
                      <a:pt x="176" y="11"/>
                    </a:lnTo>
                    <a:lnTo>
                      <a:pt x="175" y="9"/>
                    </a:lnTo>
                    <a:lnTo>
                      <a:pt x="171" y="7"/>
                    </a:lnTo>
                    <a:lnTo>
                      <a:pt x="169" y="7"/>
                    </a:lnTo>
                    <a:lnTo>
                      <a:pt x="165" y="7"/>
                    </a:lnTo>
                    <a:lnTo>
                      <a:pt x="158" y="9"/>
                    </a:lnTo>
                    <a:lnTo>
                      <a:pt x="150" y="13"/>
                    </a:lnTo>
                    <a:lnTo>
                      <a:pt x="146" y="15"/>
                    </a:lnTo>
                    <a:lnTo>
                      <a:pt x="143" y="16"/>
                    </a:lnTo>
                    <a:lnTo>
                      <a:pt x="137" y="20"/>
                    </a:lnTo>
                    <a:lnTo>
                      <a:pt x="133" y="24"/>
                    </a:lnTo>
                    <a:lnTo>
                      <a:pt x="129" y="30"/>
                    </a:lnTo>
                    <a:lnTo>
                      <a:pt x="126" y="33"/>
                    </a:lnTo>
                    <a:lnTo>
                      <a:pt x="122" y="41"/>
                    </a:lnTo>
                    <a:lnTo>
                      <a:pt x="118" y="48"/>
                    </a:lnTo>
                    <a:lnTo>
                      <a:pt x="116" y="56"/>
                    </a:lnTo>
                    <a:lnTo>
                      <a:pt x="114" y="75"/>
                    </a:lnTo>
                    <a:lnTo>
                      <a:pt x="114" y="84"/>
                    </a:lnTo>
                    <a:lnTo>
                      <a:pt x="116" y="97"/>
                    </a:lnTo>
                    <a:lnTo>
                      <a:pt x="116" y="103"/>
                    </a:lnTo>
                    <a:lnTo>
                      <a:pt x="118" y="107"/>
                    </a:lnTo>
                    <a:lnTo>
                      <a:pt x="118" y="112"/>
                    </a:lnTo>
                    <a:lnTo>
                      <a:pt x="120" y="118"/>
                    </a:lnTo>
                    <a:lnTo>
                      <a:pt x="152" y="159"/>
                    </a:lnTo>
                    <a:lnTo>
                      <a:pt x="154" y="167"/>
                    </a:lnTo>
                    <a:lnTo>
                      <a:pt x="154" y="180"/>
                    </a:lnTo>
                    <a:lnTo>
                      <a:pt x="154" y="182"/>
                    </a:lnTo>
                    <a:lnTo>
                      <a:pt x="154" y="186"/>
                    </a:lnTo>
                    <a:lnTo>
                      <a:pt x="152" y="188"/>
                    </a:lnTo>
                    <a:lnTo>
                      <a:pt x="152" y="189"/>
                    </a:lnTo>
                    <a:lnTo>
                      <a:pt x="150" y="191"/>
                    </a:lnTo>
                    <a:lnTo>
                      <a:pt x="148" y="191"/>
                    </a:lnTo>
                    <a:lnTo>
                      <a:pt x="148" y="189"/>
                    </a:lnTo>
                    <a:lnTo>
                      <a:pt x="145" y="188"/>
                    </a:lnTo>
                    <a:lnTo>
                      <a:pt x="143" y="186"/>
                    </a:lnTo>
                    <a:lnTo>
                      <a:pt x="137" y="180"/>
                    </a:lnTo>
                    <a:lnTo>
                      <a:pt x="129" y="171"/>
                    </a:lnTo>
                    <a:lnTo>
                      <a:pt x="120" y="158"/>
                    </a:lnTo>
                    <a:lnTo>
                      <a:pt x="116" y="152"/>
                    </a:lnTo>
                    <a:lnTo>
                      <a:pt x="111" y="142"/>
                    </a:lnTo>
                    <a:lnTo>
                      <a:pt x="107" y="133"/>
                    </a:lnTo>
                    <a:lnTo>
                      <a:pt x="103" y="124"/>
                    </a:lnTo>
                    <a:lnTo>
                      <a:pt x="99" y="112"/>
                    </a:lnTo>
                    <a:lnTo>
                      <a:pt x="96" y="101"/>
                    </a:lnTo>
                    <a:lnTo>
                      <a:pt x="94" y="90"/>
                    </a:lnTo>
                    <a:lnTo>
                      <a:pt x="92" y="77"/>
                    </a:lnTo>
                    <a:lnTo>
                      <a:pt x="92" y="71"/>
                    </a:lnTo>
                    <a:lnTo>
                      <a:pt x="94" y="56"/>
                    </a:lnTo>
                    <a:lnTo>
                      <a:pt x="96" y="45"/>
                    </a:lnTo>
                    <a:lnTo>
                      <a:pt x="99" y="33"/>
                    </a:lnTo>
                    <a:lnTo>
                      <a:pt x="101" y="28"/>
                    </a:lnTo>
                    <a:lnTo>
                      <a:pt x="105" y="20"/>
                    </a:lnTo>
                    <a:lnTo>
                      <a:pt x="109" y="15"/>
                    </a:lnTo>
                    <a:lnTo>
                      <a:pt x="113" y="7"/>
                    </a:lnTo>
                    <a:lnTo>
                      <a:pt x="111" y="5"/>
                    </a:lnTo>
                    <a:lnTo>
                      <a:pt x="109" y="3"/>
                    </a:lnTo>
                    <a:lnTo>
                      <a:pt x="105" y="1"/>
                    </a:lnTo>
                    <a:lnTo>
                      <a:pt x="103" y="1"/>
                    </a:lnTo>
                    <a:lnTo>
                      <a:pt x="99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4" y="0"/>
                    </a:lnTo>
                    <a:lnTo>
                      <a:pt x="79" y="1"/>
                    </a:lnTo>
                    <a:lnTo>
                      <a:pt x="71" y="5"/>
                    </a:lnTo>
                    <a:lnTo>
                      <a:pt x="64" y="9"/>
                    </a:lnTo>
                    <a:lnTo>
                      <a:pt x="56" y="15"/>
                    </a:lnTo>
                    <a:lnTo>
                      <a:pt x="47" y="20"/>
                    </a:lnTo>
                    <a:lnTo>
                      <a:pt x="37" y="30"/>
                    </a:lnTo>
                    <a:lnTo>
                      <a:pt x="32" y="37"/>
                    </a:lnTo>
                    <a:lnTo>
                      <a:pt x="20" y="60"/>
                    </a:lnTo>
                    <a:lnTo>
                      <a:pt x="15" y="73"/>
                    </a:lnTo>
                    <a:lnTo>
                      <a:pt x="9" y="88"/>
                    </a:lnTo>
                    <a:lnTo>
                      <a:pt x="7" y="95"/>
                    </a:lnTo>
                    <a:lnTo>
                      <a:pt x="5" y="103"/>
                    </a:lnTo>
                    <a:lnTo>
                      <a:pt x="3" y="109"/>
                    </a:lnTo>
                    <a:lnTo>
                      <a:pt x="3" y="116"/>
                    </a:lnTo>
                    <a:lnTo>
                      <a:pt x="2" y="116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2" y="129"/>
                    </a:lnTo>
                    <a:lnTo>
                      <a:pt x="3" y="133"/>
                    </a:lnTo>
                    <a:lnTo>
                      <a:pt x="9" y="141"/>
                    </a:lnTo>
                    <a:lnTo>
                      <a:pt x="17" y="152"/>
                    </a:lnTo>
                    <a:lnTo>
                      <a:pt x="30" y="174"/>
                    </a:lnTo>
                    <a:lnTo>
                      <a:pt x="37" y="188"/>
                    </a:lnTo>
                    <a:lnTo>
                      <a:pt x="43" y="199"/>
                    </a:lnTo>
                    <a:lnTo>
                      <a:pt x="47" y="205"/>
                    </a:lnTo>
                    <a:lnTo>
                      <a:pt x="49" y="208"/>
                    </a:lnTo>
                    <a:lnTo>
                      <a:pt x="50" y="212"/>
                    </a:lnTo>
                    <a:lnTo>
                      <a:pt x="50" y="216"/>
                    </a:lnTo>
                    <a:lnTo>
                      <a:pt x="47" y="223"/>
                    </a:lnTo>
                    <a:lnTo>
                      <a:pt x="56" y="233"/>
                    </a:lnTo>
                    <a:lnTo>
                      <a:pt x="56" y="229"/>
                    </a:lnTo>
                    <a:lnTo>
                      <a:pt x="60" y="227"/>
                    </a:lnTo>
                    <a:lnTo>
                      <a:pt x="64" y="225"/>
                    </a:lnTo>
                    <a:lnTo>
                      <a:pt x="66" y="225"/>
                    </a:lnTo>
                    <a:lnTo>
                      <a:pt x="69" y="225"/>
                    </a:lnTo>
                    <a:lnTo>
                      <a:pt x="71" y="227"/>
                    </a:lnTo>
                    <a:lnTo>
                      <a:pt x="73" y="227"/>
                    </a:lnTo>
                    <a:lnTo>
                      <a:pt x="75" y="229"/>
                    </a:lnTo>
                    <a:lnTo>
                      <a:pt x="77" y="231"/>
                    </a:lnTo>
                    <a:lnTo>
                      <a:pt x="82" y="235"/>
                    </a:lnTo>
                    <a:lnTo>
                      <a:pt x="92" y="238"/>
                    </a:lnTo>
                    <a:lnTo>
                      <a:pt x="103" y="244"/>
                    </a:lnTo>
                    <a:lnTo>
                      <a:pt x="111" y="246"/>
                    </a:lnTo>
                    <a:lnTo>
                      <a:pt x="116" y="250"/>
                    </a:lnTo>
                    <a:lnTo>
                      <a:pt x="126" y="252"/>
                    </a:lnTo>
                    <a:lnTo>
                      <a:pt x="133" y="253"/>
                    </a:lnTo>
                    <a:lnTo>
                      <a:pt x="143" y="255"/>
                    </a:lnTo>
                    <a:lnTo>
                      <a:pt x="152" y="255"/>
                    </a:lnTo>
                    <a:lnTo>
                      <a:pt x="161" y="257"/>
                    </a:lnTo>
                    <a:lnTo>
                      <a:pt x="171" y="257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63" name="Freeform 680"/>
            <p:cNvSpPr>
              <a:spLocks/>
            </p:cNvSpPr>
            <p:nvPr/>
          </p:nvSpPr>
          <p:spPr bwMode="auto">
            <a:xfrm>
              <a:off x="4473" y="1908"/>
              <a:ext cx="89" cy="51"/>
            </a:xfrm>
            <a:custGeom>
              <a:avLst/>
              <a:gdLst>
                <a:gd name="T0" fmla="*/ 1 w 173"/>
                <a:gd name="T1" fmla="*/ 2 h 126"/>
                <a:gd name="T2" fmla="*/ 0 w 173"/>
                <a:gd name="T3" fmla="*/ 2 h 126"/>
                <a:gd name="T4" fmla="*/ 1 w 173"/>
                <a:gd name="T5" fmla="*/ 2 h 126"/>
                <a:gd name="T6" fmla="*/ 2 w 173"/>
                <a:gd name="T7" fmla="*/ 2 h 126"/>
                <a:gd name="T8" fmla="*/ 2 w 173"/>
                <a:gd name="T9" fmla="*/ 2 h 126"/>
                <a:gd name="T10" fmla="*/ 2 w 173"/>
                <a:gd name="T11" fmla="*/ 2 h 126"/>
                <a:gd name="T12" fmla="*/ 2 w 173"/>
                <a:gd name="T13" fmla="*/ 2 h 126"/>
                <a:gd name="T14" fmla="*/ 2 w 173"/>
                <a:gd name="T15" fmla="*/ 2 h 126"/>
                <a:gd name="T16" fmla="*/ 2 w 173"/>
                <a:gd name="T17" fmla="*/ 2 h 126"/>
                <a:gd name="T18" fmla="*/ 3 w 173"/>
                <a:gd name="T19" fmla="*/ 3 h 126"/>
                <a:gd name="T20" fmla="*/ 3 w 173"/>
                <a:gd name="T21" fmla="*/ 3 h 126"/>
                <a:gd name="T22" fmla="*/ 3 w 173"/>
                <a:gd name="T23" fmla="*/ 3 h 126"/>
                <a:gd name="T24" fmla="*/ 3 w 173"/>
                <a:gd name="T25" fmla="*/ 3 h 126"/>
                <a:gd name="T26" fmla="*/ 3 w 173"/>
                <a:gd name="T27" fmla="*/ 3 h 126"/>
                <a:gd name="T28" fmla="*/ 3 w 173"/>
                <a:gd name="T29" fmla="*/ 3 h 126"/>
                <a:gd name="T30" fmla="*/ 3 w 173"/>
                <a:gd name="T31" fmla="*/ 3 h 126"/>
                <a:gd name="T32" fmla="*/ 3 w 173"/>
                <a:gd name="T33" fmla="*/ 3 h 126"/>
                <a:gd name="T34" fmla="*/ 4 w 173"/>
                <a:gd name="T35" fmla="*/ 3 h 126"/>
                <a:gd name="T36" fmla="*/ 4 w 173"/>
                <a:gd name="T37" fmla="*/ 4 h 126"/>
                <a:gd name="T38" fmla="*/ 4 w 173"/>
                <a:gd name="T39" fmla="*/ 4 h 126"/>
                <a:gd name="T40" fmla="*/ 4 w 173"/>
                <a:gd name="T41" fmla="*/ 4 h 126"/>
                <a:gd name="T42" fmla="*/ 5 w 173"/>
                <a:gd name="T43" fmla="*/ 3 h 126"/>
                <a:gd name="T44" fmla="*/ 5 w 173"/>
                <a:gd name="T45" fmla="*/ 3 h 126"/>
                <a:gd name="T46" fmla="*/ 5 w 173"/>
                <a:gd name="T47" fmla="*/ 3 h 126"/>
                <a:gd name="T48" fmla="*/ 8 w 173"/>
                <a:gd name="T49" fmla="*/ 2 h 126"/>
                <a:gd name="T50" fmla="*/ 11 w 173"/>
                <a:gd name="T51" fmla="*/ 3 h 126"/>
                <a:gd name="T52" fmla="*/ 12 w 173"/>
                <a:gd name="T53" fmla="*/ 2 h 126"/>
                <a:gd name="T54" fmla="*/ 12 w 173"/>
                <a:gd name="T55" fmla="*/ 2 h 126"/>
                <a:gd name="T56" fmla="*/ 11 w 173"/>
                <a:gd name="T57" fmla="*/ 2 h 126"/>
                <a:gd name="T58" fmla="*/ 11 w 173"/>
                <a:gd name="T59" fmla="*/ 2 h 126"/>
                <a:gd name="T60" fmla="*/ 10 w 173"/>
                <a:gd name="T61" fmla="*/ 2 h 126"/>
                <a:gd name="T62" fmla="*/ 10 w 173"/>
                <a:gd name="T63" fmla="*/ 2 h 126"/>
                <a:gd name="T64" fmla="*/ 10 w 173"/>
                <a:gd name="T65" fmla="*/ 2 h 126"/>
                <a:gd name="T66" fmla="*/ 10 w 173"/>
                <a:gd name="T67" fmla="*/ 2 h 126"/>
                <a:gd name="T68" fmla="*/ 9 w 173"/>
                <a:gd name="T69" fmla="*/ 2 h 126"/>
                <a:gd name="T70" fmla="*/ 9 w 173"/>
                <a:gd name="T71" fmla="*/ 1 h 126"/>
                <a:gd name="T72" fmla="*/ 8 w 173"/>
                <a:gd name="T73" fmla="*/ 1 h 126"/>
                <a:gd name="T74" fmla="*/ 7 w 173"/>
                <a:gd name="T75" fmla="*/ 1 h 126"/>
                <a:gd name="T76" fmla="*/ 6 w 173"/>
                <a:gd name="T77" fmla="*/ 1 h 126"/>
                <a:gd name="T78" fmla="*/ 6 w 173"/>
                <a:gd name="T79" fmla="*/ 1 h 126"/>
                <a:gd name="T80" fmla="*/ 6 w 173"/>
                <a:gd name="T81" fmla="*/ 1 h 126"/>
                <a:gd name="T82" fmla="*/ 6 w 173"/>
                <a:gd name="T83" fmla="*/ 1 h 126"/>
                <a:gd name="T84" fmla="*/ 5 w 173"/>
                <a:gd name="T85" fmla="*/ 1 h 126"/>
                <a:gd name="T86" fmla="*/ 5 w 173"/>
                <a:gd name="T87" fmla="*/ 0 h 126"/>
                <a:gd name="T88" fmla="*/ 3 w 173"/>
                <a:gd name="T89" fmla="*/ 1 h 126"/>
                <a:gd name="T90" fmla="*/ 3 w 173"/>
                <a:gd name="T91" fmla="*/ 1 h 126"/>
                <a:gd name="T92" fmla="*/ 3 w 173"/>
                <a:gd name="T93" fmla="*/ 1 h 126"/>
                <a:gd name="T94" fmla="*/ 2 w 173"/>
                <a:gd name="T95" fmla="*/ 1 h 126"/>
                <a:gd name="T96" fmla="*/ 2 w 173"/>
                <a:gd name="T97" fmla="*/ 1 h 126"/>
                <a:gd name="T98" fmla="*/ 2 w 173"/>
                <a:gd name="T99" fmla="*/ 1 h 126"/>
                <a:gd name="T100" fmla="*/ 2 w 173"/>
                <a:gd name="T101" fmla="*/ 1 h 126"/>
                <a:gd name="T102" fmla="*/ 1 w 173"/>
                <a:gd name="T103" fmla="*/ 1 h 126"/>
                <a:gd name="T104" fmla="*/ 1 w 173"/>
                <a:gd name="T105" fmla="*/ 2 h 126"/>
                <a:gd name="T106" fmla="*/ 1 w 173"/>
                <a:gd name="T107" fmla="*/ 2 h 126"/>
                <a:gd name="T108" fmla="*/ 1 w 173"/>
                <a:gd name="T109" fmla="*/ 2 h 126"/>
                <a:gd name="T110" fmla="*/ 1 w 173"/>
                <a:gd name="T111" fmla="*/ 2 h 126"/>
                <a:gd name="T112" fmla="*/ 1 w 173"/>
                <a:gd name="T113" fmla="*/ 2 h 1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3"/>
                <a:gd name="T172" fmla="*/ 0 h 126"/>
                <a:gd name="T173" fmla="*/ 173 w 173"/>
                <a:gd name="T174" fmla="*/ 126 h 1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3" h="126">
                  <a:moveTo>
                    <a:pt x="12" y="77"/>
                  </a:moveTo>
                  <a:lnTo>
                    <a:pt x="0" y="98"/>
                  </a:lnTo>
                  <a:lnTo>
                    <a:pt x="6" y="96"/>
                  </a:lnTo>
                  <a:lnTo>
                    <a:pt x="19" y="94"/>
                  </a:lnTo>
                  <a:lnTo>
                    <a:pt x="23" y="94"/>
                  </a:lnTo>
                  <a:lnTo>
                    <a:pt x="25" y="94"/>
                  </a:lnTo>
                  <a:lnTo>
                    <a:pt x="29" y="96"/>
                  </a:lnTo>
                  <a:lnTo>
                    <a:pt x="32" y="98"/>
                  </a:lnTo>
                  <a:lnTo>
                    <a:pt x="32" y="100"/>
                  </a:lnTo>
                  <a:lnTo>
                    <a:pt x="34" y="102"/>
                  </a:lnTo>
                  <a:lnTo>
                    <a:pt x="36" y="106"/>
                  </a:lnTo>
                  <a:lnTo>
                    <a:pt x="34" y="107"/>
                  </a:lnTo>
                  <a:lnTo>
                    <a:pt x="36" y="109"/>
                  </a:lnTo>
                  <a:lnTo>
                    <a:pt x="38" y="113"/>
                  </a:lnTo>
                  <a:lnTo>
                    <a:pt x="40" y="117"/>
                  </a:lnTo>
                  <a:lnTo>
                    <a:pt x="44" y="121"/>
                  </a:lnTo>
                  <a:lnTo>
                    <a:pt x="47" y="122"/>
                  </a:lnTo>
                  <a:lnTo>
                    <a:pt x="49" y="124"/>
                  </a:lnTo>
                  <a:lnTo>
                    <a:pt x="53" y="126"/>
                  </a:lnTo>
                  <a:lnTo>
                    <a:pt x="55" y="126"/>
                  </a:lnTo>
                  <a:lnTo>
                    <a:pt x="61" y="126"/>
                  </a:lnTo>
                  <a:lnTo>
                    <a:pt x="64" y="124"/>
                  </a:lnTo>
                  <a:lnTo>
                    <a:pt x="68" y="122"/>
                  </a:lnTo>
                  <a:lnTo>
                    <a:pt x="74" y="119"/>
                  </a:lnTo>
                  <a:lnTo>
                    <a:pt x="115" y="94"/>
                  </a:lnTo>
                  <a:lnTo>
                    <a:pt x="155" y="106"/>
                  </a:lnTo>
                  <a:lnTo>
                    <a:pt x="173" y="90"/>
                  </a:lnTo>
                  <a:lnTo>
                    <a:pt x="170" y="85"/>
                  </a:lnTo>
                  <a:lnTo>
                    <a:pt x="162" y="74"/>
                  </a:lnTo>
                  <a:lnTo>
                    <a:pt x="155" y="68"/>
                  </a:lnTo>
                  <a:lnTo>
                    <a:pt x="147" y="60"/>
                  </a:lnTo>
                  <a:lnTo>
                    <a:pt x="143" y="58"/>
                  </a:lnTo>
                  <a:lnTo>
                    <a:pt x="140" y="57"/>
                  </a:lnTo>
                  <a:lnTo>
                    <a:pt x="136" y="55"/>
                  </a:lnTo>
                  <a:lnTo>
                    <a:pt x="130" y="53"/>
                  </a:lnTo>
                  <a:lnTo>
                    <a:pt x="125" y="47"/>
                  </a:lnTo>
                  <a:lnTo>
                    <a:pt x="109" y="36"/>
                  </a:lnTo>
                  <a:lnTo>
                    <a:pt x="100" y="30"/>
                  </a:lnTo>
                  <a:lnTo>
                    <a:pt x="91" y="25"/>
                  </a:lnTo>
                  <a:lnTo>
                    <a:pt x="87" y="23"/>
                  </a:lnTo>
                  <a:lnTo>
                    <a:pt x="81" y="23"/>
                  </a:lnTo>
                  <a:lnTo>
                    <a:pt x="77" y="21"/>
                  </a:lnTo>
                  <a:lnTo>
                    <a:pt x="74" y="21"/>
                  </a:lnTo>
                  <a:lnTo>
                    <a:pt x="70" y="0"/>
                  </a:lnTo>
                  <a:lnTo>
                    <a:pt x="47" y="28"/>
                  </a:lnTo>
                  <a:lnTo>
                    <a:pt x="46" y="30"/>
                  </a:lnTo>
                  <a:lnTo>
                    <a:pt x="40" y="30"/>
                  </a:lnTo>
                  <a:lnTo>
                    <a:pt x="32" y="34"/>
                  </a:lnTo>
                  <a:lnTo>
                    <a:pt x="27" y="38"/>
                  </a:lnTo>
                  <a:lnTo>
                    <a:pt x="23" y="42"/>
                  </a:lnTo>
                  <a:lnTo>
                    <a:pt x="19" y="43"/>
                  </a:lnTo>
                  <a:lnTo>
                    <a:pt x="15" y="47"/>
                  </a:lnTo>
                  <a:lnTo>
                    <a:pt x="14" y="53"/>
                  </a:lnTo>
                  <a:lnTo>
                    <a:pt x="12" y="58"/>
                  </a:lnTo>
                  <a:lnTo>
                    <a:pt x="12" y="64"/>
                  </a:lnTo>
                  <a:lnTo>
                    <a:pt x="12" y="70"/>
                  </a:lnTo>
                  <a:lnTo>
                    <a:pt x="12" y="7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96" name="Group 681"/>
            <p:cNvGrpSpPr>
              <a:grpSpLocks/>
            </p:cNvGrpSpPr>
            <p:nvPr/>
          </p:nvGrpSpPr>
          <p:grpSpPr bwMode="auto">
            <a:xfrm>
              <a:off x="4473" y="1908"/>
              <a:ext cx="89" cy="51"/>
              <a:chOff x="4129" y="1566"/>
              <a:chExt cx="86" cy="63"/>
            </a:xfrm>
          </p:grpSpPr>
          <p:sp>
            <p:nvSpPr>
              <p:cNvPr id="21060" name="Freeform 682"/>
              <p:cNvSpPr>
                <a:spLocks/>
              </p:cNvSpPr>
              <p:nvPr/>
            </p:nvSpPr>
            <p:spPr bwMode="auto">
              <a:xfrm>
                <a:off x="4129" y="1566"/>
                <a:ext cx="86" cy="63"/>
              </a:xfrm>
              <a:custGeom>
                <a:avLst/>
                <a:gdLst>
                  <a:gd name="T0" fmla="*/ 0 w 173"/>
                  <a:gd name="T1" fmla="*/ 5 h 126"/>
                  <a:gd name="T2" fmla="*/ 0 w 173"/>
                  <a:gd name="T3" fmla="*/ 7 h 126"/>
                  <a:gd name="T4" fmla="*/ 0 w 173"/>
                  <a:gd name="T5" fmla="*/ 6 h 126"/>
                  <a:gd name="T6" fmla="*/ 1 w 173"/>
                  <a:gd name="T7" fmla="*/ 6 h 126"/>
                  <a:gd name="T8" fmla="*/ 1 w 173"/>
                  <a:gd name="T9" fmla="*/ 6 h 126"/>
                  <a:gd name="T10" fmla="*/ 1 w 173"/>
                  <a:gd name="T11" fmla="*/ 6 h 126"/>
                  <a:gd name="T12" fmla="*/ 1 w 173"/>
                  <a:gd name="T13" fmla="*/ 6 h 126"/>
                  <a:gd name="T14" fmla="*/ 2 w 173"/>
                  <a:gd name="T15" fmla="*/ 7 h 126"/>
                  <a:gd name="T16" fmla="*/ 2 w 173"/>
                  <a:gd name="T17" fmla="*/ 7 h 126"/>
                  <a:gd name="T18" fmla="*/ 2 w 173"/>
                  <a:gd name="T19" fmla="*/ 7 h 126"/>
                  <a:gd name="T20" fmla="*/ 2 w 173"/>
                  <a:gd name="T21" fmla="*/ 7 h 126"/>
                  <a:gd name="T22" fmla="*/ 2 w 173"/>
                  <a:gd name="T23" fmla="*/ 7 h 126"/>
                  <a:gd name="T24" fmla="*/ 2 w 173"/>
                  <a:gd name="T25" fmla="*/ 7 h 126"/>
                  <a:gd name="T26" fmla="*/ 2 w 173"/>
                  <a:gd name="T27" fmla="*/ 8 h 126"/>
                  <a:gd name="T28" fmla="*/ 2 w 173"/>
                  <a:gd name="T29" fmla="*/ 8 h 126"/>
                  <a:gd name="T30" fmla="*/ 2 w 173"/>
                  <a:gd name="T31" fmla="*/ 8 h 126"/>
                  <a:gd name="T32" fmla="*/ 2 w 173"/>
                  <a:gd name="T33" fmla="*/ 8 h 126"/>
                  <a:gd name="T34" fmla="*/ 3 w 173"/>
                  <a:gd name="T35" fmla="*/ 8 h 126"/>
                  <a:gd name="T36" fmla="*/ 3 w 173"/>
                  <a:gd name="T37" fmla="*/ 8 h 126"/>
                  <a:gd name="T38" fmla="*/ 3 w 173"/>
                  <a:gd name="T39" fmla="*/ 8 h 126"/>
                  <a:gd name="T40" fmla="*/ 3 w 173"/>
                  <a:gd name="T41" fmla="*/ 8 h 126"/>
                  <a:gd name="T42" fmla="*/ 4 w 173"/>
                  <a:gd name="T43" fmla="*/ 8 h 126"/>
                  <a:gd name="T44" fmla="*/ 4 w 173"/>
                  <a:gd name="T45" fmla="*/ 8 h 126"/>
                  <a:gd name="T46" fmla="*/ 4 w 173"/>
                  <a:gd name="T47" fmla="*/ 8 h 126"/>
                  <a:gd name="T48" fmla="*/ 7 w 173"/>
                  <a:gd name="T49" fmla="*/ 6 h 126"/>
                  <a:gd name="T50" fmla="*/ 9 w 173"/>
                  <a:gd name="T51" fmla="*/ 7 h 126"/>
                  <a:gd name="T52" fmla="*/ 10 w 173"/>
                  <a:gd name="T53" fmla="*/ 6 h 126"/>
                  <a:gd name="T54" fmla="*/ 10 w 173"/>
                  <a:gd name="T55" fmla="*/ 6 h 126"/>
                  <a:gd name="T56" fmla="*/ 10 w 173"/>
                  <a:gd name="T57" fmla="*/ 5 h 126"/>
                  <a:gd name="T58" fmla="*/ 9 w 173"/>
                  <a:gd name="T59" fmla="*/ 5 h 126"/>
                  <a:gd name="T60" fmla="*/ 9 w 173"/>
                  <a:gd name="T61" fmla="*/ 4 h 126"/>
                  <a:gd name="T62" fmla="*/ 8 w 173"/>
                  <a:gd name="T63" fmla="*/ 4 h 126"/>
                  <a:gd name="T64" fmla="*/ 8 w 173"/>
                  <a:gd name="T65" fmla="*/ 4 h 126"/>
                  <a:gd name="T66" fmla="*/ 8 w 173"/>
                  <a:gd name="T67" fmla="*/ 4 h 126"/>
                  <a:gd name="T68" fmla="*/ 8 w 173"/>
                  <a:gd name="T69" fmla="*/ 4 h 126"/>
                  <a:gd name="T70" fmla="*/ 7 w 173"/>
                  <a:gd name="T71" fmla="*/ 3 h 126"/>
                  <a:gd name="T72" fmla="*/ 6 w 173"/>
                  <a:gd name="T73" fmla="*/ 3 h 126"/>
                  <a:gd name="T74" fmla="*/ 6 w 173"/>
                  <a:gd name="T75" fmla="*/ 2 h 126"/>
                  <a:gd name="T76" fmla="*/ 5 w 173"/>
                  <a:gd name="T77" fmla="*/ 2 h 126"/>
                  <a:gd name="T78" fmla="*/ 5 w 173"/>
                  <a:gd name="T79" fmla="*/ 2 h 126"/>
                  <a:gd name="T80" fmla="*/ 5 w 173"/>
                  <a:gd name="T81" fmla="*/ 2 h 126"/>
                  <a:gd name="T82" fmla="*/ 4 w 173"/>
                  <a:gd name="T83" fmla="*/ 2 h 126"/>
                  <a:gd name="T84" fmla="*/ 4 w 173"/>
                  <a:gd name="T85" fmla="*/ 2 h 126"/>
                  <a:gd name="T86" fmla="*/ 4 w 173"/>
                  <a:gd name="T87" fmla="*/ 0 h 126"/>
                  <a:gd name="T88" fmla="*/ 2 w 173"/>
                  <a:gd name="T89" fmla="*/ 2 h 126"/>
                  <a:gd name="T90" fmla="*/ 2 w 173"/>
                  <a:gd name="T91" fmla="*/ 2 h 126"/>
                  <a:gd name="T92" fmla="*/ 2 w 173"/>
                  <a:gd name="T93" fmla="*/ 2 h 126"/>
                  <a:gd name="T94" fmla="*/ 2 w 173"/>
                  <a:gd name="T95" fmla="*/ 3 h 126"/>
                  <a:gd name="T96" fmla="*/ 1 w 173"/>
                  <a:gd name="T97" fmla="*/ 3 h 126"/>
                  <a:gd name="T98" fmla="*/ 1 w 173"/>
                  <a:gd name="T99" fmla="*/ 3 h 126"/>
                  <a:gd name="T100" fmla="*/ 1 w 173"/>
                  <a:gd name="T101" fmla="*/ 3 h 126"/>
                  <a:gd name="T102" fmla="*/ 0 w 173"/>
                  <a:gd name="T103" fmla="*/ 3 h 126"/>
                  <a:gd name="T104" fmla="*/ 0 w 173"/>
                  <a:gd name="T105" fmla="*/ 4 h 126"/>
                  <a:gd name="T106" fmla="*/ 0 w 173"/>
                  <a:gd name="T107" fmla="*/ 4 h 126"/>
                  <a:gd name="T108" fmla="*/ 0 w 173"/>
                  <a:gd name="T109" fmla="*/ 4 h 126"/>
                  <a:gd name="T110" fmla="*/ 0 w 173"/>
                  <a:gd name="T111" fmla="*/ 5 h 126"/>
                  <a:gd name="T112" fmla="*/ 0 w 173"/>
                  <a:gd name="T113" fmla="*/ 5 h 1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3"/>
                  <a:gd name="T172" fmla="*/ 0 h 126"/>
                  <a:gd name="T173" fmla="*/ 173 w 173"/>
                  <a:gd name="T174" fmla="*/ 126 h 1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3" h="126">
                    <a:moveTo>
                      <a:pt x="12" y="77"/>
                    </a:moveTo>
                    <a:lnTo>
                      <a:pt x="0" y="98"/>
                    </a:lnTo>
                    <a:lnTo>
                      <a:pt x="6" y="96"/>
                    </a:lnTo>
                    <a:lnTo>
                      <a:pt x="19" y="94"/>
                    </a:lnTo>
                    <a:lnTo>
                      <a:pt x="23" y="94"/>
                    </a:lnTo>
                    <a:lnTo>
                      <a:pt x="25" y="94"/>
                    </a:lnTo>
                    <a:lnTo>
                      <a:pt x="29" y="96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4" y="102"/>
                    </a:lnTo>
                    <a:lnTo>
                      <a:pt x="36" y="106"/>
                    </a:lnTo>
                    <a:lnTo>
                      <a:pt x="34" y="107"/>
                    </a:lnTo>
                    <a:lnTo>
                      <a:pt x="36" y="109"/>
                    </a:lnTo>
                    <a:lnTo>
                      <a:pt x="38" y="113"/>
                    </a:lnTo>
                    <a:lnTo>
                      <a:pt x="40" y="117"/>
                    </a:lnTo>
                    <a:lnTo>
                      <a:pt x="44" y="121"/>
                    </a:lnTo>
                    <a:lnTo>
                      <a:pt x="47" y="122"/>
                    </a:lnTo>
                    <a:lnTo>
                      <a:pt x="49" y="124"/>
                    </a:lnTo>
                    <a:lnTo>
                      <a:pt x="53" y="126"/>
                    </a:lnTo>
                    <a:lnTo>
                      <a:pt x="55" y="126"/>
                    </a:lnTo>
                    <a:lnTo>
                      <a:pt x="61" y="126"/>
                    </a:lnTo>
                    <a:lnTo>
                      <a:pt x="64" y="124"/>
                    </a:lnTo>
                    <a:lnTo>
                      <a:pt x="68" y="122"/>
                    </a:lnTo>
                    <a:lnTo>
                      <a:pt x="74" y="119"/>
                    </a:lnTo>
                    <a:lnTo>
                      <a:pt x="115" y="94"/>
                    </a:lnTo>
                    <a:lnTo>
                      <a:pt x="155" y="106"/>
                    </a:lnTo>
                    <a:lnTo>
                      <a:pt x="173" y="90"/>
                    </a:lnTo>
                    <a:lnTo>
                      <a:pt x="170" y="85"/>
                    </a:lnTo>
                    <a:lnTo>
                      <a:pt x="162" y="74"/>
                    </a:lnTo>
                    <a:lnTo>
                      <a:pt x="155" y="68"/>
                    </a:lnTo>
                    <a:lnTo>
                      <a:pt x="147" y="60"/>
                    </a:lnTo>
                    <a:lnTo>
                      <a:pt x="143" y="58"/>
                    </a:lnTo>
                    <a:lnTo>
                      <a:pt x="140" y="57"/>
                    </a:lnTo>
                    <a:lnTo>
                      <a:pt x="136" y="55"/>
                    </a:lnTo>
                    <a:lnTo>
                      <a:pt x="130" y="53"/>
                    </a:lnTo>
                    <a:lnTo>
                      <a:pt x="125" y="47"/>
                    </a:lnTo>
                    <a:lnTo>
                      <a:pt x="109" y="36"/>
                    </a:lnTo>
                    <a:lnTo>
                      <a:pt x="100" y="30"/>
                    </a:lnTo>
                    <a:lnTo>
                      <a:pt x="91" y="25"/>
                    </a:lnTo>
                    <a:lnTo>
                      <a:pt x="87" y="23"/>
                    </a:lnTo>
                    <a:lnTo>
                      <a:pt x="81" y="23"/>
                    </a:lnTo>
                    <a:lnTo>
                      <a:pt x="77" y="21"/>
                    </a:lnTo>
                    <a:lnTo>
                      <a:pt x="74" y="21"/>
                    </a:lnTo>
                    <a:lnTo>
                      <a:pt x="70" y="0"/>
                    </a:lnTo>
                    <a:lnTo>
                      <a:pt x="47" y="28"/>
                    </a:lnTo>
                    <a:lnTo>
                      <a:pt x="46" y="30"/>
                    </a:lnTo>
                    <a:lnTo>
                      <a:pt x="40" y="30"/>
                    </a:lnTo>
                    <a:lnTo>
                      <a:pt x="32" y="34"/>
                    </a:lnTo>
                    <a:lnTo>
                      <a:pt x="27" y="38"/>
                    </a:lnTo>
                    <a:lnTo>
                      <a:pt x="23" y="42"/>
                    </a:lnTo>
                    <a:lnTo>
                      <a:pt x="19" y="43"/>
                    </a:lnTo>
                    <a:lnTo>
                      <a:pt x="15" y="47"/>
                    </a:lnTo>
                    <a:lnTo>
                      <a:pt x="14" y="53"/>
                    </a:lnTo>
                    <a:lnTo>
                      <a:pt x="12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2" y="77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1" name="Freeform 683"/>
              <p:cNvSpPr>
                <a:spLocks/>
              </p:cNvSpPr>
              <p:nvPr/>
            </p:nvSpPr>
            <p:spPr bwMode="auto">
              <a:xfrm>
                <a:off x="4129" y="1566"/>
                <a:ext cx="86" cy="63"/>
              </a:xfrm>
              <a:custGeom>
                <a:avLst/>
                <a:gdLst>
                  <a:gd name="T0" fmla="*/ 0 w 173"/>
                  <a:gd name="T1" fmla="*/ 5 h 126"/>
                  <a:gd name="T2" fmla="*/ 0 w 173"/>
                  <a:gd name="T3" fmla="*/ 7 h 126"/>
                  <a:gd name="T4" fmla="*/ 0 w 173"/>
                  <a:gd name="T5" fmla="*/ 6 h 126"/>
                  <a:gd name="T6" fmla="*/ 1 w 173"/>
                  <a:gd name="T7" fmla="*/ 6 h 126"/>
                  <a:gd name="T8" fmla="*/ 1 w 173"/>
                  <a:gd name="T9" fmla="*/ 6 h 126"/>
                  <a:gd name="T10" fmla="*/ 1 w 173"/>
                  <a:gd name="T11" fmla="*/ 6 h 126"/>
                  <a:gd name="T12" fmla="*/ 1 w 173"/>
                  <a:gd name="T13" fmla="*/ 6 h 126"/>
                  <a:gd name="T14" fmla="*/ 2 w 173"/>
                  <a:gd name="T15" fmla="*/ 7 h 126"/>
                  <a:gd name="T16" fmla="*/ 2 w 173"/>
                  <a:gd name="T17" fmla="*/ 7 h 126"/>
                  <a:gd name="T18" fmla="*/ 2 w 173"/>
                  <a:gd name="T19" fmla="*/ 7 h 126"/>
                  <a:gd name="T20" fmla="*/ 2 w 173"/>
                  <a:gd name="T21" fmla="*/ 7 h 126"/>
                  <a:gd name="T22" fmla="*/ 2 w 173"/>
                  <a:gd name="T23" fmla="*/ 7 h 126"/>
                  <a:gd name="T24" fmla="*/ 2 w 173"/>
                  <a:gd name="T25" fmla="*/ 7 h 126"/>
                  <a:gd name="T26" fmla="*/ 2 w 173"/>
                  <a:gd name="T27" fmla="*/ 8 h 126"/>
                  <a:gd name="T28" fmla="*/ 2 w 173"/>
                  <a:gd name="T29" fmla="*/ 8 h 126"/>
                  <a:gd name="T30" fmla="*/ 2 w 173"/>
                  <a:gd name="T31" fmla="*/ 8 h 126"/>
                  <a:gd name="T32" fmla="*/ 2 w 173"/>
                  <a:gd name="T33" fmla="*/ 8 h 126"/>
                  <a:gd name="T34" fmla="*/ 3 w 173"/>
                  <a:gd name="T35" fmla="*/ 8 h 126"/>
                  <a:gd name="T36" fmla="*/ 3 w 173"/>
                  <a:gd name="T37" fmla="*/ 8 h 126"/>
                  <a:gd name="T38" fmla="*/ 3 w 173"/>
                  <a:gd name="T39" fmla="*/ 8 h 126"/>
                  <a:gd name="T40" fmla="*/ 3 w 173"/>
                  <a:gd name="T41" fmla="*/ 8 h 126"/>
                  <a:gd name="T42" fmla="*/ 4 w 173"/>
                  <a:gd name="T43" fmla="*/ 8 h 126"/>
                  <a:gd name="T44" fmla="*/ 4 w 173"/>
                  <a:gd name="T45" fmla="*/ 8 h 126"/>
                  <a:gd name="T46" fmla="*/ 4 w 173"/>
                  <a:gd name="T47" fmla="*/ 8 h 126"/>
                  <a:gd name="T48" fmla="*/ 7 w 173"/>
                  <a:gd name="T49" fmla="*/ 6 h 126"/>
                  <a:gd name="T50" fmla="*/ 9 w 173"/>
                  <a:gd name="T51" fmla="*/ 7 h 126"/>
                  <a:gd name="T52" fmla="*/ 10 w 173"/>
                  <a:gd name="T53" fmla="*/ 6 h 126"/>
                  <a:gd name="T54" fmla="*/ 10 w 173"/>
                  <a:gd name="T55" fmla="*/ 6 h 126"/>
                  <a:gd name="T56" fmla="*/ 10 w 173"/>
                  <a:gd name="T57" fmla="*/ 5 h 126"/>
                  <a:gd name="T58" fmla="*/ 9 w 173"/>
                  <a:gd name="T59" fmla="*/ 5 h 126"/>
                  <a:gd name="T60" fmla="*/ 9 w 173"/>
                  <a:gd name="T61" fmla="*/ 4 h 126"/>
                  <a:gd name="T62" fmla="*/ 8 w 173"/>
                  <a:gd name="T63" fmla="*/ 4 h 126"/>
                  <a:gd name="T64" fmla="*/ 8 w 173"/>
                  <a:gd name="T65" fmla="*/ 4 h 126"/>
                  <a:gd name="T66" fmla="*/ 8 w 173"/>
                  <a:gd name="T67" fmla="*/ 4 h 126"/>
                  <a:gd name="T68" fmla="*/ 8 w 173"/>
                  <a:gd name="T69" fmla="*/ 4 h 126"/>
                  <a:gd name="T70" fmla="*/ 7 w 173"/>
                  <a:gd name="T71" fmla="*/ 3 h 126"/>
                  <a:gd name="T72" fmla="*/ 6 w 173"/>
                  <a:gd name="T73" fmla="*/ 3 h 126"/>
                  <a:gd name="T74" fmla="*/ 6 w 173"/>
                  <a:gd name="T75" fmla="*/ 2 h 126"/>
                  <a:gd name="T76" fmla="*/ 5 w 173"/>
                  <a:gd name="T77" fmla="*/ 2 h 126"/>
                  <a:gd name="T78" fmla="*/ 5 w 173"/>
                  <a:gd name="T79" fmla="*/ 2 h 126"/>
                  <a:gd name="T80" fmla="*/ 5 w 173"/>
                  <a:gd name="T81" fmla="*/ 2 h 126"/>
                  <a:gd name="T82" fmla="*/ 4 w 173"/>
                  <a:gd name="T83" fmla="*/ 2 h 126"/>
                  <a:gd name="T84" fmla="*/ 4 w 173"/>
                  <a:gd name="T85" fmla="*/ 2 h 126"/>
                  <a:gd name="T86" fmla="*/ 4 w 173"/>
                  <a:gd name="T87" fmla="*/ 0 h 126"/>
                  <a:gd name="T88" fmla="*/ 2 w 173"/>
                  <a:gd name="T89" fmla="*/ 2 h 126"/>
                  <a:gd name="T90" fmla="*/ 2 w 173"/>
                  <a:gd name="T91" fmla="*/ 2 h 126"/>
                  <a:gd name="T92" fmla="*/ 2 w 173"/>
                  <a:gd name="T93" fmla="*/ 2 h 126"/>
                  <a:gd name="T94" fmla="*/ 2 w 173"/>
                  <a:gd name="T95" fmla="*/ 3 h 126"/>
                  <a:gd name="T96" fmla="*/ 1 w 173"/>
                  <a:gd name="T97" fmla="*/ 3 h 126"/>
                  <a:gd name="T98" fmla="*/ 1 w 173"/>
                  <a:gd name="T99" fmla="*/ 3 h 126"/>
                  <a:gd name="T100" fmla="*/ 1 w 173"/>
                  <a:gd name="T101" fmla="*/ 3 h 126"/>
                  <a:gd name="T102" fmla="*/ 0 w 173"/>
                  <a:gd name="T103" fmla="*/ 3 h 126"/>
                  <a:gd name="T104" fmla="*/ 0 w 173"/>
                  <a:gd name="T105" fmla="*/ 4 h 126"/>
                  <a:gd name="T106" fmla="*/ 0 w 173"/>
                  <a:gd name="T107" fmla="*/ 4 h 126"/>
                  <a:gd name="T108" fmla="*/ 0 w 173"/>
                  <a:gd name="T109" fmla="*/ 4 h 126"/>
                  <a:gd name="T110" fmla="*/ 0 w 173"/>
                  <a:gd name="T111" fmla="*/ 5 h 126"/>
                  <a:gd name="T112" fmla="*/ 0 w 173"/>
                  <a:gd name="T113" fmla="*/ 5 h 1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3"/>
                  <a:gd name="T172" fmla="*/ 0 h 126"/>
                  <a:gd name="T173" fmla="*/ 173 w 173"/>
                  <a:gd name="T174" fmla="*/ 126 h 1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3" h="126">
                    <a:moveTo>
                      <a:pt x="12" y="77"/>
                    </a:moveTo>
                    <a:lnTo>
                      <a:pt x="0" y="98"/>
                    </a:lnTo>
                    <a:lnTo>
                      <a:pt x="6" y="96"/>
                    </a:lnTo>
                    <a:lnTo>
                      <a:pt x="19" y="94"/>
                    </a:lnTo>
                    <a:lnTo>
                      <a:pt x="23" y="94"/>
                    </a:lnTo>
                    <a:lnTo>
                      <a:pt x="25" y="94"/>
                    </a:lnTo>
                    <a:lnTo>
                      <a:pt x="29" y="96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4" y="102"/>
                    </a:lnTo>
                    <a:lnTo>
                      <a:pt x="36" y="106"/>
                    </a:lnTo>
                    <a:lnTo>
                      <a:pt x="34" y="107"/>
                    </a:lnTo>
                    <a:lnTo>
                      <a:pt x="36" y="109"/>
                    </a:lnTo>
                    <a:lnTo>
                      <a:pt x="38" y="113"/>
                    </a:lnTo>
                    <a:lnTo>
                      <a:pt x="40" y="117"/>
                    </a:lnTo>
                    <a:lnTo>
                      <a:pt x="44" y="121"/>
                    </a:lnTo>
                    <a:lnTo>
                      <a:pt x="47" y="122"/>
                    </a:lnTo>
                    <a:lnTo>
                      <a:pt x="49" y="124"/>
                    </a:lnTo>
                    <a:lnTo>
                      <a:pt x="53" y="126"/>
                    </a:lnTo>
                    <a:lnTo>
                      <a:pt x="55" y="126"/>
                    </a:lnTo>
                    <a:lnTo>
                      <a:pt x="61" y="126"/>
                    </a:lnTo>
                    <a:lnTo>
                      <a:pt x="64" y="124"/>
                    </a:lnTo>
                    <a:lnTo>
                      <a:pt x="68" y="122"/>
                    </a:lnTo>
                    <a:lnTo>
                      <a:pt x="74" y="119"/>
                    </a:lnTo>
                    <a:lnTo>
                      <a:pt x="115" y="94"/>
                    </a:lnTo>
                    <a:lnTo>
                      <a:pt x="155" y="106"/>
                    </a:lnTo>
                    <a:lnTo>
                      <a:pt x="173" y="90"/>
                    </a:lnTo>
                    <a:lnTo>
                      <a:pt x="170" y="85"/>
                    </a:lnTo>
                    <a:lnTo>
                      <a:pt x="162" y="74"/>
                    </a:lnTo>
                    <a:lnTo>
                      <a:pt x="155" y="68"/>
                    </a:lnTo>
                    <a:lnTo>
                      <a:pt x="147" y="60"/>
                    </a:lnTo>
                    <a:lnTo>
                      <a:pt x="143" y="58"/>
                    </a:lnTo>
                    <a:lnTo>
                      <a:pt x="140" y="57"/>
                    </a:lnTo>
                    <a:lnTo>
                      <a:pt x="136" y="55"/>
                    </a:lnTo>
                    <a:lnTo>
                      <a:pt x="130" y="53"/>
                    </a:lnTo>
                    <a:lnTo>
                      <a:pt x="125" y="47"/>
                    </a:lnTo>
                    <a:lnTo>
                      <a:pt x="109" y="36"/>
                    </a:lnTo>
                    <a:lnTo>
                      <a:pt x="100" y="30"/>
                    </a:lnTo>
                    <a:lnTo>
                      <a:pt x="91" y="25"/>
                    </a:lnTo>
                    <a:lnTo>
                      <a:pt x="87" y="23"/>
                    </a:lnTo>
                    <a:lnTo>
                      <a:pt x="81" y="23"/>
                    </a:lnTo>
                    <a:lnTo>
                      <a:pt x="77" y="21"/>
                    </a:lnTo>
                    <a:lnTo>
                      <a:pt x="74" y="21"/>
                    </a:lnTo>
                    <a:lnTo>
                      <a:pt x="70" y="0"/>
                    </a:lnTo>
                    <a:lnTo>
                      <a:pt x="47" y="28"/>
                    </a:lnTo>
                    <a:lnTo>
                      <a:pt x="46" y="30"/>
                    </a:lnTo>
                    <a:lnTo>
                      <a:pt x="40" y="30"/>
                    </a:lnTo>
                    <a:lnTo>
                      <a:pt x="32" y="34"/>
                    </a:lnTo>
                    <a:lnTo>
                      <a:pt x="27" y="38"/>
                    </a:lnTo>
                    <a:lnTo>
                      <a:pt x="23" y="42"/>
                    </a:lnTo>
                    <a:lnTo>
                      <a:pt x="19" y="43"/>
                    </a:lnTo>
                    <a:lnTo>
                      <a:pt x="15" y="47"/>
                    </a:lnTo>
                    <a:lnTo>
                      <a:pt x="14" y="53"/>
                    </a:lnTo>
                    <a:lnTo>
                      <a:pt x="12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2" y="77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65" name="Freeform 684"/>
            <p:cNvSpPr>
              <a:spLocks/>
            </p:cNvSpPr>
            <p:nvPr/>
          </p:nvSpPr>
          <p:spPr bwMode="auto">
            <a:xfrm>
              <a:off x="4426" y="1478"/>
              <a:ext cx="35" cy="8"/>
            </a:xfrm>
            <a:custGeom>
              <a:avLst/>
              <a:gdLst>
                <a:gd name="T0" fmla="*/ 2 w 66"/>
                <a:gd name="T1" fmla="*/ 0 h 21"/>
                <a:gd name="T2" fmla="*/ 1 w 66"/>
                <a:gd name="T3" fmla="*/ 0 h 21"/>
                <a:gd name="T4" fmla="*/ 1 w 66"/>
                <a:gd name="T5" fmla="*/ 0 h 21"/>
                <a:gd name="T6" fmla="*/ 1 w 66"/>
                <a:gd name="T7" fmla="*/ 0 h 21"/>
                <a:gd name="T8" fmla="*/ 1 w 66"/>
                <a:gd name="T9" fmla="*/ 0 h 21"/>
                <a:gd name="T10" fmla="*/ 1 w 66"/>
                <a:gd name="T11" fmla="*/ 0 h 21"/>
                <a:gd name="T12" fmla="*/ 0 w 66"/>
                <a:gd name="T13" fmla="*/ 0 h 21"/>
                <a:gd name="T14" fmla="*/ 0 w 66"/>
                <a:gd name="T15" fmla="*/ 0 h 21"/>
                <a:gd name="T16" fmla="*/ 0 w 66"/>
                <a:gd name="T17" fmla="*/ 0 h 21"/>
                <a:gd name="T18" fmla="*/ 1 w 66"/>
                <a:gd name="T19" fmla="*/ 0 h 21"/>
                <a:gd name="T20" fmla="*/ 1 w 66"/>
                <a:gd name="T21" fmla="*/ 0 h 21"/>
                <a:gd name="T22" fmla="*/ 1 w 66"/>
                <a:gd name="T23" fmla="*/ 0 h 21"/>
                <a:gd name="T24" fmla="*/ 2 w 66"/>
                <a:gd name="T25" fmla="*/ 0 h 21"/>
                <a:gd name="T26" fmla="*/ 2 w 66"/>
                <a:gd name="T27" fmla="*/ 0 h 21"/>
                <a:gd name="T28" fmla="*/ 3 w 66"/>
                <a:gd name="T29" fmla="*/ 0 h 21"/>
                <a:gd name="T30" fmla="*/ 4 w 66"/>
                <a:gd name="T31" fmla="*/ 0 h 21"/>
                <a:gd name="T32" fmla="*/ 4 w 66"/>
                <a:gd name="T33" fmla="*/ 0 h 21"/>
                <a:gd name="T34" fmla="*/ 4 w 66"/>
                <a:gd name="T35" fmla="*/ 0 h 21"/>
                <a:gd name="T36" fmla="*/ 5 w 66"/>
                <a:gd name="T37" fmla="*/ 0 h 21"/>
                <a:gd name="T38" fmla="*/ 5 w 66"/>
                <a:gd name="T39" fmla="*/ 0 h 21"/>
                <a:gd name="T40" fmla="*/ 5 w 66"/>
                <a:gd name="T41" fmla="*/ 0 h 21"/>
                <a:gd name="T42" fmla="*/ 5 w 66"/>
                <a:gd name="T43" fmla="*/ 0 h 21"/>
                <a:gd name="T44" fmla="*/ 5 w 66"/>
                <a:gd name="T45" fmla="*/ 0 h 21"/>
                <a:gd name="T46" fmla="*/ 5 w 66"/>
                <a:gd name="T47" fmla="*/ 0 h 21"/>
                <a:gd name="T48" fmla="*/ 5 w 66"/>
                <a:gd name="T49" fmla="*/ 0 h 21"/>
                <a:gd name="T50" fmla="*/ 4 w 66"/>
                <a:gd name="T51" fmla="*/ 0 h 21"/>
                <a:gd name="T52" fmla="*/ 4 w 66"/>
                <a:gd name="T53" fmla="*/ 0 h 21"/>
                <a:gd name="T54" fmla="*/ 4 w 66"/>
                <a:gd name="T55" fmla="*/ 0 h 21"/>
                <a:gd name="T56" fmla="*/ 4 w 66"/>
                <a:gd name="T57" fmla="*/ 0 h 21"/>
                <a:gd name="T58" fmla="*/ 3 w 66"/>
                <a:gd name="T59" fmla="*/ 0 h 21"/>
                <a:gd name="T60" fmla="*/ 3 w 66"/>
                <a:gd name="T61" fmla="*/ 0 h 21"/>
                <a:gd name="T62" fmla="*/ 2 w 66"/>
                <a:gd name="T63" fmla="*/ 0 h 21"/>
                <a:gd name="T64" fmla="*/ 2 w 66"/>
                <a:gd name="T65" fmla="*/ 0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21"/>
                <a:gd name="T101" fmla="*/ 66 w 66"/>
                <a:gd name="T102" fmla="*/ 21 h 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21">
                  <a:moveTo>
                    <a:pt x="19" y="4"/>
                  </a:moveTo>
                  <a:lnTo>
                    <a:pt x="13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4" y="17"/>
                  </a:lnTo>
                  <a:lnTo>
                    <a:pt x="9" y="17"/>
                  </a:lnTo>
                  <a:lnTo>
                    <a:pt x="23" y="19"/>
                  </a:lnTo>
                  <a:lnTo>
                    <a:pt x="30" y="21"/>
                  </a:lnTo>
                  <a:lnTo>
                    <a:pt x="38" y="21"/>
                  </a:lnTo>
                  <a:lnTo>
                    <a:pt x="45" y="21"/>
                  </a:lnTo>
                  <a:lnTo>
                    <a:pt x="53" y="21"/>
                  </a:lnTo>
                  <a:lnTo>
                    <a:pt x="58" y="19"/>
                  </a:lnTo>
                  <a:lnTo>
                    <a:pt x="62" y="19"/>
                  </a:lnTo>
                  <a:lnTo>
                    <a:pt x="64" y="17"/>
                  </a:lnTo>
                  <a:lnTo>
                    <a:pt x="66" y="13"/>
                  </a:lnTo>
                  <a:lnTo>
                    <a:pt x="66" y="12"/>
                  </a:lnTo>
                  <a:lnTo>
                    <a:pt x="66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5" y="2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23" y="2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66" name="Freeform 685"/>
            <p:cNvSpPr>
              <a:spLocks/>
            </p:cNvSpPr>
            <p:nvPr/>
          </p:nvSpPr>
          <p:spPr bwMode="auto">
            <a:xfrm>
              <a:off x="4426" y="1478"/>
              <a:ext cx="35" cy="8"/>
            </a:xfrm>
            <a:custGeom>
              <a:avLst/>
              <a:gdLst>
                <a:gd name="T0" fmla="*/ 2 w 66"/>
                <a:gd name="T1" fmla="*/ 0 h 21"/>
                <a:gd name="T2" fmla="*/ 1 w 66"/>
                <a:gd name="T3" fmla="*/ 0 h 21"/>
                <a:gd name="T4" fmla="*/ 1 w 66"/>
                <a:gd name="T5" fmla="*/ 0 h 21"/>
                <a:gd name="T6" fmla="*/ 1 w 66"/>
                <a:gd name="T7" fmla="*/ 0 h 21"/>
                <a:gd name="T8" fmla="*/ 1 w 66"/>
                <a:gd name="T9" fmla="*/ 0 h 21"/>
                <a:gd name="T10" fmla="*/ 1 w 66"/>
                <a:gd name="T11" fmla="*/ 0 h 21"/>
                <a:gd name="T12" fmla="*/ 0 w 66"/>
                <a:gd name="T13" fmla="*/ 0 h 21"/>
                <a:gd name="T14" fmla="*/ 0 w 66"/>
                <a:gd name="T15" fmla="*/ 0 h 21"/>
                <a:gd name="T16" fmla="*/ 0 w 66"/>
                <a:gd name="T17" fmla="*/ 0 h 21"/>
                <a:gd name="T18" fmla="*/ 1 w 66"/>
                <a:gd name="T19" fmla="*/ 0 h 21"/>
                <a:gd name="T20" fmla="*/ 1 w 66"/>
                <a:gd name="T21" fmla="*/ 0 h 21"/>
                <a:gd name="T22" fmla="*/ 1 w 66"/>
                <a:gd name="T23" fmla="*/ 0 h 21"/>
                <a:gd name="T24" fmla="*/ 2 w 66"/>
                <a:gd name="T25" fmla="*/ 0 h 21"/>
                <a:gd name="T26" fmla="*/ 2 w 66"/>
                <a:gd name="T27" fmla="*/ 0 h 21"/>
                <a:gd name="T28" fmla="*/ 3 w 66"/>
                <a:gd name="T29" fmla="*/ 0 h 21"/>
                <a:gd name="T30" fmla="*/ 4 w 66"/>
                <a:gd name="T31" fmla="*/ 0 h 21"/>
                <a:gd name="T32" fmla="*/ 4 w 66"/>
                <a:gd name="T33" fmla="*/ 0 h 21"/>
                <a:gd name="T34" fmla="*/ 4 w 66"/>
                <a:gd name="T35" fmla="*/ 0 h 21"/>
                <a:gd name="T36" fmla="*/ 5 w 66"/>
                <a:gd name="T37" fmla="*/ 0 h 21"/>
                <a:gd name="T38" fmla="*/ 5 w 66"/>
                <a:gd name="T39" fmla="*/ 0 h 21"/>
                <a:gd name="T40" fmla="*/ 5 w 66"/>
                <a:gd name="T41" fmla="*/ 0 h 21"/>
                <a:gd name="T42" fmla="*/ 5 w 66"/>
                <a:gd name="T43" fmla="*/ 0 h 21"/>
                <a:gd name="T44" fmla="*/ 5 w 66"/>
                <a:gd name="T45" fmla="*/ 0 h 21"/>
                <a:gd name="T46" fmla="*/ 5 w 66"/>
                <a:gd name="T47" fmla="*/ 0 h 21"/>
                <a:gd name="T48" fmla="*/ 5 w 66"/>
                <a:gd name="T49" fmla="*/ 0 h 21"/>
                <a:gd name="T50" fmla="*/ 4 w 66"/>
                <a:gd name="T51" fmla="*/ 0 h 21"/>
                <a:gd name="T52" fmla="*/ 4 w 66"/>
                <a:gd name="T53" fmla="*/ 0 h 21"/>
                <a:gd name="T54" fmla="*/ 4 w 66"/>
                <a:gd name="T55" fmla="*/ 0 h 21"/>
                <a:gd name="T56" fmla="*/ 4 w 66"/>
                <a:gd name="T57" fmla="*/ 0 h 21"/>
                <a:gd name="T58" fmla="*/ 3 w 66"/>
                <a:gd name="T59" fmla="*/ 0 h 21"/>
                <a:gd name="T60" fmla="*/ 3 w 66"/>
                <a:gd name="T61" fmla="*/ 0 h 21"/>
                <a:gd name="T62" fmla="*/ 2 w 66"/>
                <a:gd name="T63" fmla="*/ 0 h 21"/>
                <a:gd name="T64" fmla="*/ 2 w 66"/>
                <a:gd name="T65" fmla="*/ 0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21"/>
                <a:gd name="T101" fmla="*/ 66 w 66"/>
                <a:gd name="T102" fmla="*/ 21 h 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21">
                  <a:moveTo>
                    <a:pt x="19" y="4"/>
                  </a:moveTo>
                  <a:lnTo>
                    <a:pt x="13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4" y="17"/>
                  </a:lnTo>
                  <a:lnTo>
                    <a:pt x="9" y="17"/>
                  </a:lnTo>
                  <a:lnTo>
                    <a:pt x="23" y="19"/>
                  </a:lnTo>
                  <a:lnTo>
                    <a:pt x="30" y="21"/>
                  </a:lnTo>
                  <a:lnTo>
                    <a:pt x="38" y="21"/>
                  </a:lnTo>
                  <a:lnTo>
                    <a:pt x="45" y="21"/>
                  </a:lnTo>
                  <a:lnTo>
                    <a:pt x="53" y="21"/>
                  </a:lnTo>
                  <a:lnTo>
                    <a:pt x="58" y="19"/>
                  </a:lnTo>
                  <a:lnTo>
                    <a:pt x="62" y="19"/>
                  </a:lnTo>
                  <a:lnTo>
                    <a:pt x="64" y="17"/>
                  </a:lnTo>
                  <a:lnTo>
                    <a:pt x="66" y="13"/>
                  </a:lnTo>
                  <a:lnTo>
                    <a:pt x="66" y="12"/>
                  </a:lnTo>
                  <a:lnTo>
                    <a:pt x="66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5" y="2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23" y="2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67" name="Freeform 686"/>
            <p:cNvSpPr>
              <a:spLocks/>
            </p:cNvSpPr>
            <p:nvPr/>
          </p:nvSpPr>
          <p:spPr bwMode="auto">
            <a:xfrm>
              <a:off x="4246" y="1637"/>
              <a:ext cx="93" cy="104"/>
            </a:xfrm>
            <a:custGeom>
              <a:avLst/>
              <a:gdLst>
                <a:gd name="T0" fmla="*/ 2 w 179"/>
                <a:gd name="T1" fmla="*/ 2 h 258"/>
                <a:gd name="T2" fmla="*/ 1 w 179"/>
                <a:gd name="T3" fmla="*/ 2 h 258"/>
                <a:gd name="T4" fmla="*/ 1 w 179"/>
                <a:gd name="T5" fmla="*/ 2 h 258"/>
                <a:gd name="T6" fmla="*/ 0 w 179"/>
                <a:gd name="T7" fmla="*/ 3 h 258"/>
                <a:gd name="T8" fmla="*/ 1 w 179"/>
                <a:gd name="T9" fmla="*/ 3 h 258"/>
                <a:gd name="T10" fmla="*/ 1 w 179"/>
                <a:gd name="T11" fmla="*/ 4 h 258"/>
                <a:gd name="T12" fmla="*/ 2 w 179"/>
                <a:gd name="T13" fmla="*/ 4 h 258"/>
                <a:gd name="T14" fmla="*/ 2 w 179"/>
                <a:gd name="T15" fmla="*/ 4 h 258"/>
                <a:gd name="T16" fmla="*/ 3 w 179"/>
                <a:gd name="T17" fmla="*/ 5 h 258"/>
                <a:gd name="T18" fmla="*/ 4 w 179"/>
                <a:gd name="T19" fmla="*/ 5 h 258"/>
                <a:gd name="T20" fmla="*/ 5 w 179"/>
                <a:gd name="T21" fmla="*/ 6 h 258"/>
                <a:gd name="T22" fmla="*/ 5 w 179"/>
                <a:gd name="T23" fmla="*/ 6 h 258"/>
                <a:gd name="T24" fmla="*/ 6 w 179"/>
                <a:gd name="T25" fmla="*/ 6 h 258"/>
                <a:gd name="T26" fmla="*/ 7 w 179"/>
                <a:gd name="T27" fmla="*/ 7 h 258"/>
                <a:gd name="T28" fmla="*/ 8 w 179"/>
                <a:gd name="T29" fmla="*/ 7 h 258"/>
                <a:gd name="T30" fmla="*/ 9 w 179"/>
                <a:gd name="T31" fmla="*/ 7 h 258"/>
                <a:gd name="T32" fmla="*/ 10 w 179"/>
                <a:gd name="T33" fmla="*/ 7 h 258"/>
                <a:gd name="T34" fmla="*/ 12 w 179"/>
                <a:gd name="T35" fmla="*/ 6 h 258"/>
                <a:gd name="T36" fmla="*/ 12 w 179"/>
                <a:gd name="T37" fmla="*/ 6 h 258"/>
                <a:gd name="T38" fmla="*/ 13 w 179"/>
                <a:gd name="T39" fmla="*/ 6 h 258"/>
                <a:gd name="T40" fmla="*/ 13 w 179"/>
                <a:gd name="T41" fmla="*/ 4 h 258"/>
                <a:gd name="T42" fmla="*/ 12 w 179"/>
                <a:gd name="T43" fmla="*/ 4 h 258"/>
                <a:gd name="T44" fmla="*/ 12 w 179"/>
                <a:gd name="T45" fmla="*/ 3 h 258"/>
                <a:gd name="T46" fmla="*/ 10 w 179"/>
                <a:gd name="T47" fmla="*/ 3 h 258"/>
                <a:gd name="T48" fmla="*/ 10 w 179"/>
                <a:gd name="T49" fmla="*/ 3 h 258"/>
                <a:gd name="T50" fmla="*/ 9 w 179"/>
                <a:gd name="T51" fmla="*/ 3 h 258"/>
                <a:gd name="T52" fmla="*/ 10 w 179"/>
                <a:gd name="T53" fmla="*/ 2 h 258"/>
                <a:gd name="T54" fmla="*/ 11 w 179"/>
                <a:gd name="T55" fmla="*/ 2 h 258"/>
                <a:gd name="T56" fmla="*/ 12 w 179"/>
                <a:gd name="T57" fmla="*/ 2 h 258"/>
                <a:gd name="T58" fmla="*/ 12 w 179"/>
                <a:gd name="T59" fmla="*/ 1 h 258"/>
                <a:gd name="T60" fmla="*/ 12 w 179"/>
                <a:gd name="T61" fmla="*/ 1 h 258"/>
                <a:gd name="T62" fmla="*/ 12 w 179"/>
                <a:gd name="T63" fmla="*/ 1 h 258"/>
                <a:gd name="T64" fmla="*/ 10 w 179"/>
                <a:gd name="T65" fmla="*/ 0 h 258"/>
                <a:gd name="T66" fmla="*/ 9 w 179"/>
                <a:gd name="T67" fmla="*/ 0 h 258"/>
                <a:gd name="T68" fmla="*/ 7 w 179"/>
                <a:gd name="T69" fmla="*/ 0 h 258"/>
                <a:gd name="T70" fmla="*/ 5 w 179"/>
                <a:gd name="T71" fmla="*/ 0 h 258"/>
                <a:gd name="T72" fmla="*/ 4 w 179"/>
                <a:gd name="T73" fmla="*/ 0 h 258"/>
                <a:gd name="T74" fmla="*/ 4 w 179"/>
                <a:gd name="T75" fmla="*/ 0 h 258"/>
                <a:gd name="T76" fmla="*/ 3 w 179"/>
                <a:gd name="T77" fmla="*/ 1 h 258"/>
                <a:gd name="T78" fmla="*/ 3 w 179"/>
                <a:gd name="T79" fmla="*/ 1 h 258"/>
                <a:gd name="T80" fmla="*/ 3 w 179"/>
                <a:gd name="T81" fmla="*/ 1 h 258"/>
                <a:gd name="T82" fmla="*/ 3 w 179"/>
                <a:gd name="T83" fmla="*/ 2 h 258"/>
                <a:gd name="T84" fmla="*/ 4 w 179"/>
                <a:gd name="T85" fmla="*/ 2 h 258"/>
                <a:gd name="T86" fmla="*/ 4 w 179"/>
                <a:gd name="T87" fmla="*/ 2 h 258"/>
                <a:gd name="T88" fmla="*/ 5 w 179"/>
                <a:gd name="T89" fmla="*/ 2 h 258"/>
                <a:gd name="T90" fmla="*/ 5 w 179"/>
                <a:gd name="T91" fmla="*/ 3 h 258"/>
                <a:gd name="T92" fmla="*/ 5 w 179"/>
                <a:gd name="T93" fmla="*/ 3 h 258"/>
                <a:gd name="T94" fmla="*/ 4 w 179"/>
                <a:gd name="T95" fmla="*/ 3 h 258"/>
                <a:gd name="T96" fmla="*/ 3 w 179"/>
                <a:gd name="T97" fmla="*/ 3 h 25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9"/>
                <a:gd name="T148" fmla="*/ 0 h 258"/>
                <a:gd name="T149" fmla="*/ 179 w 179"/>
                <a:gd name="T150" fmla="*/ 258 h 25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9" h="258">
                  <a:moveTo>
                    <a:pt x="30" y="100"/>
                  </a:moveTo>
                  <a:lnTo>
                    <a:pt x="28" y="100"/>
                  </a:lnTo>
                  <a:lnTo>
                    <a:pt x="24" y="96"/>
                  </a:lnTo>
                  <a:lnTo>
                    <a:pt x="21" y="96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6" y="96"/>
                  </a:lnTo>
                  <a:lnTo>
                    <a:pt x="2" y="100"/>
                  </a:lnTo>
                  <a:lnTo>
                    <a:pt x="2" y="103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0" y="120"/>
                  </a:lnTo>
                  <a:lnTo>
                    <a:pt x="4" y="130"/>
                  </a:lnTo>
                  <a:lnTo>
                    <a:pt x="4" y="132"/>
                  </a:lnTo>
                  <a:lnTo>
                    <a:pt x="4" y="137"/>
                  </a:lnTo>
                  <a:lnTo>
                    <a:pt x="8" y="143"/>
                  </a:lnTo>
                  <a:lnTo>
                    <a:pt x="11" y="154"/>
                  </a:lnTo>
                  <a:lnTo>
                    <a:pt x="13" y="158"/>
                  </a:lnTo>
                  <a:lnTo>
                    <a:pt x="17" y="162"/>
                  </a:lnTo>
                  <a:lnTo>
                    <a:pt x="21" y="165"/>
                  </a:lnTo>
                  <a:lnTo>
                    <a:pt x="24" y="171"/>
                  </a:lnTo>
                  <a:lnTo>
                    <a:pt x="28" y="173"/>
                  </a:lnTo>
                  <a:lnTo>
                    <a:pt x="34" y="177"/>
                  </a:lnTo>
                  <a:lnTo>
                    <a:pt x="39" y="181"/>
                  </a:lnTo>
                  <a:lnTo>
                    <a:pt x="45" y="181"/>
                  </a:lnTo>
                  <a:lnTo>
                    <a:pt x="47" y="182"/>
                  </a:lnTo>
                  <a:lnTo>
                    <a:pt x="53" y="188"/>
                  </a:lnTo>
                  <a:lnTo>
                    <a:pt x="56" y="194"/>
                  </a:lnTo>
                  <a:lnTo>
                    <a:pt x="60" y="199"/>
                  </a:lnTo>
                  <a:lnTo>
                    <a:pt x="64" y="207"/>
                  </a:lnTo>
                  <a:lnTo>
                    <a:pt x="68" y="214"/>
                  </a:lnTo>
                  <a:lnTo>
                    <a:pt x="70" y="218"/>
                  </a:lnTo>
                  <a:lnTo>
                    <a:pt x="71" y="224"/>
                  </a:lnTo>
                  <a:lnTo>
                    <a:pt x="71" y="228"/>
                  </a:lnTo>
                  <a:lnTo>
                    <a:pt x="73" y="233"/>
                  </a:lnTo>
                  <a:lnTo>
                    <a:pt x="77" y="237"/>
                  </a:lnTo>
                  <a:lnTo>
                    <a:pt x="79" y="243"/>
                  </a:lnTo>
                  <a:lnTo>
                    <a:pt x="83" y="246"/>
                  </a:lnTo>
                  <a:lnTo>
                    <a:pt x="88" y="250"/>
                  </a:lnTo>
                  <a:lnTo>
                    <a:pt x="94" y="252"/>
                  </a:lnTo>
                  <a:lnTo>
                    <a:pt x="100" y="256"/>
                  </a:lnTo>
                  <a:lnTo>
                    <a:pt x="103" y="256"/>
                  </a:lnTo>
                  <a:lnTo>
                    <a:pt x="107" y="258"/>
                  </a:lnTo>
                  <a:lnTo>
                    <a:pt x="111" y="258"/>
                  </a:lnTo>
                  <a:lnTo>
                    <a:pt x="117" y="258"/>
                  </a:lnTo>
                  <a:lnTo>
                    <a:pt x="120" y="256"/>
                  </a:lnTo>
                  <a:lnTo>
                    <a:pt x="126" y="256"/>
                  </a:lnTo>
                  <a:lnTo>
                    <a:pt x="132" y="254"/>
                  </a:lnTo>
                  <a:lnTo>
                    <a:pt x="135" y="252"/>
                  </a:lnTo>
                  <a:lnTo>
                    <a:pt x="143" y="250"/>
                  </a:lnTo>
                  <a:lnTo>
                    <a:pt x="154" y="243"/>
                  </a:lnTo>
                  <a:lnTo>
                    <a:pt x="162" y="239"/>
                  </a:lnTo>
                  <a:lnTo>
                    <a:pt x="169" y="233"/>
                  </a:lnTo>
                  <a:lnTo>
                    <a:pt x="171" y="229"/>
                  </a:lnTo>
                  <a:lnTo>
                    <a:pt x="175" y="226"/>
                  </a:lnTo>
                  <a:lnTo>
                    <a:pt x="177" y="224"/>
                  </a:lnTo>
                  <a:lnTo>
                    <a:pt x="179" y="218"/>
                  </a:lnTo>
                  <a:lnTo>
                    <a:pt x="179" y="209"/>
                  </a:lnTo>
                  <a:lnTo>
                    <a:pt x="179" y="184"/>
                  </a:lnTo>
                  <a:lnTo>
                    <a:pt x="179" y="171"/>
                  </a:lnTo>
                  <a:lnTo>
                    <a:pt x="177" y="158"/>
                  </a:lnTo>
                  <a:lnTo>
                    <a:pt x="177" y="154"/>
                  </a:lnTo>
                  <a:lnTo>
                    <a:pt x="175" y="149"/>
                  </a:lnTo>
                  <a:lnTo>
                    <a:pt x="173" y="143"/>
                  </a:lnTo>
                  <a:lnTo>
                    <a:pt x="171" y="141"/>
                  </a:lnTo>
                  <a:lnTo>
                    <a:pt x="171" y="115"/>
                  </a:lnTo>
                  <a:lnTo>
                    <a:pt x="164" y="115"/>
                  </a:lnTo>
                  <a:lnTo>
                    <a:pt x="150" y="118"/>
                  </a:lnTo>
                  <a:lnTo>
                    <a:pt x="147" y="118"/>
                  </a:lnTo>
                  <a:lnTo>
                    <a:pt x="143" y="118"/>
                  </a:lnTo>
                  <a:lnTo>
                    <a:pt x="139" y="118"/>
                  </a:lnTo>
                  <a:lnTo>
                    <a:pt x="135" y="115"/>
                  </a:lnTo>
                  <a:lnTo>
                    <a:pt x="134" y="115"/>
                  </a:lnTo>
                  <a:lnTo>
                    <a:pt x="132" y="111"/>
                  </a:lnTo>
                  <a:lnTo>
                    <a:pt x="130" y="107"/>
                  </a:lnTo>
                  <a:lnTo>
                    <a:pt x="130" y="103"/>
                  </a:lnTo>
                  <a:lnTo>
                    <a:pt x="132" y="100"/>
                  </a:lnTo>
                  <a:lnTo>
                    <a:pt x="139" y="88"/>
                  </a:lnTo>
                  <a:lnTo>
                    <a:pt x="145" y="85"/>
                  </a:lnTo>
                  <a:lnTo>
                    <a:pt x="150" y="79"/>
                  </a:lnTo>
                  <a:lnTo>
                    <a:pt x="152" y="77"/>
                  </a:lnTo>
                  <a:lnTo>
                    <a:pt x="156" y="77"/>
                  </a:lnTo>
                  <a:lnTo>
                    <a:pt x="160" y="75"/>
                  </a:lnTo>
                  <a:lnTo>
                    <a:pt x="164" y="77"/>
                  </a:lnTo>
                  <a:lnTo>
                    <a:pt x="164" y="75"/>
                  </a:lnTo>
                  <a:lnTo>
                    <a:pt x="166" y="70"/>
                  </a:lnTo>
                  <a:lnTo>
                    <a:pt x="167" y="60"/>
                  </a:lnTo>
                  <a:lnTo>
                    <a:pt x="169" y="53"/>
                  </a:lnTo>
                  <a:lnTo>
                    <a:pt x="169" y="47"/>
                  </a:lnTo>
                  <a:lnTo>
                    <a:pt x="169" y="41"/>
                  </a:lnTo>
                  <a:lnTo>
                    <a:pt x="169" y="38"/>
                  </a:lnTo>
                  <a:lnTo>
                    <a:pt x="169" y="34"/>
                  </a:lnTo>
                  <a:lnTo>
                    <a:pt x="167" y="30"/>
                  </a:lnTo>
                  <a:lnTo>
                    <a:pt x="164" y="24"/>
                  </a:lnTo>
                  <a:lnTo>
                    <a:pt x="160" y="23"/>
                  </a:lnTo>
                  <a:lnTo>
                    <a:pt x="156" y="21"/>
                  </a:lnTo>
                  <a:lnTo>
                    <a:pt x="147" y="0"/>
                  </a:lnTo>
                  <a:lnTo>
                    <a:pt x="143" y="2"/>
                  </a:lnTo>
                  <a:lnTo>
                    <a:pt x="132" y="4"/>
                  </a:lnTo>
                  <a:lnTo>
                    <a:pt x="117" y="7"/>
                  </a:lnTo>
                  <a:lnTo>
                    <a:pt x="102" y="9"/>
                  </a:lnTo>
                  <a:lnTo>
                    <a:pt x="100" y="9"/>
                  </a:lnTo>
                  <a:lnTo>
                    <a:pt x="92" y="7"/>
                  </a:lnTo>
                  <a:lnTo>
                    <a:pt x="83" y="6"/>
                  </a:lnTo>
                  <a:lnTo>
                    <a:pt x="73" y="6"/>
                  </a:lnTo>
                  <a:lnTo>
                    <a:pt x="68" y="6"/>
                  </a:lnTo>
                  <a:lnTo>
                    <a:pt x="62" y="6"/>
                  </a:lnTo>
                  <a:lnTo>
                    <a:pt x="58" y="7"/>
                  </a:lnTo>
                  <a:lnTo>
                    <a:pt x="55" y="9"/>
                  </a:lnTo>
                  <a:lnTo>
                    <a:pt x="53" y="11"/>
                  </a:lnTo>
                  <a:lnTo>
                    <a:pt x="51" y="13"/>
                  </a:lnTo>
                  <a:lnTo>
                    <a:pt x="49" y="15"/>
                  </a:lnTo>
                  <a:lnTo>
                    <a:pt x="47" y="17"/>
                  </a:lnTo>
                  <a:lnTo>
                    <a:pt x="45" y="19"/>
                  </a:lnTo>
                  <a:lnTo>
                    <a:pt x="45" y="23"/>
                  </a:lnTo>
                  <a:lnTo>
                    <a:pt x="45" y="24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3" y="34"/>
                  </a:lnTo>
                  <a:lnTo>
                    <a:pt x="43" y="39"/>
                  </a:lnTo>
                  <a:lnTo>
                    <a:pt x="43" y="47"/>
                  </a:lnTo>
                  <a:lnTo>
                    <a:pt x="43" y="51"/>
                  </a:lnTo>
                  <a:lnTo>
                    <a:pt x="43" y="55"/>
                  </a:lnTo>
                  <a:lnTo>
                    <a:pt x="45" y="58"/>
                  </a:lnTo>
                  <a:lnTo>
                    <a:pt x="45" y="64"/>
                  </a:lnTo>
                  <a:lnTo>
                    <a:pt x="49" y="68"/>
                  </a:lnTo>
                  <a:lnTo>
                    <a:pt x="53" y="71"/>
                  </a:lnTo>
                  <a:lnTo>
                    <a:pt x="55" y="73"/>
                  </a:lnTo>
                  <a:lnTo>
                    <a:pt x="60" y="77"/>
                  </a:lnTo>
                  <a:lnTo>
                    <a:pt x="64" y="83"/>
                  </a:lnTo>
                  <a:lnTo>
                    <a:pt x="68" y="88"/>
                  </a:lnTo>
                  <a:lnTo>
                    <a:pt x="70" y="94"/>
                  </a:lnTo>
                  <a:lnTo>
                    <a:pt x="71" y="100"/>
                  </a:lnTo>
                  <a:lnTo>
                    <a:pt x="71" y="103"/>
                  </a:lnTo>
                  <a:lnTo>
                    <a:pt x="71" y="105"/>
                  </a:lnTo>
                  <a:lnTo>
                    <a:pt x="71" y="109"/>
                  </a:lnTo>
                  <a:lnTo>
                    <a:pt x="70" y="113"/>
                  </a:lnTo>
                  <a:lnTo>
                    <a:pt x="68" y="117"/>
                  </a:lnTo>
                  <a:lnTo>
                    <a:pt x="64" y="118"/>
                  </a:lnTo>
                  <a:lnTo>
                    <a:pt x="60" y="122"/>
                  </a:lnTo>
                  <a:lnTo>
                    <a:pt x="56" y="120"/>
                  </a:lnTo>
                  <a:lnTo>
                    <a:pt x="51" y="118"/>
                  </a:lnTo>
                  <a:lnTo>
                    <a:pt x="45" y="115"/>
                  </a:lnTo>
                  <a:lnTo>
                    <a:pt x="41" y="113"/>
                  </a:lnTo>
                  <a:lnTo>
                    <a:pt x="36" y="107"/>
                  </a:lnTo>
                  <a:lnTo>
                    <a:pt x="30" y="10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68" name="Freeform 687"/>
            <p:cNvSpPr>
              <a:spLocks/>
            </p:cNvSpPr>
            <p:nvPr/>
          </p:nvSpPr>
          <p:spPr bwMode="auto">
            <a:xfrm>
              <a:off x="4246" y="1637"/>
              <a:ext cx="93" cy="104"/>
            </a:xfrm>
            <a:custGeom>
              <a:avLst/>
              <a:gdLst>
                <a:gd name="T0" fmla="*/ 2 w 179"/>
                <a:gd name="T1" fmla="*/ 2 h 258"/>
                <a:gd name="T2" fmla="*/ 1 w 179"/>
                <a:gd name="T3" fmla="*/ 2 h 258"/>
                <a:gd name="T4" fmla="*/ 1 w 179"/>
                <a:gd name="T5" fmla="*/ 2 h 258"/>
                <a:gd name="T6" fmla="*/ 0 w 179"/>
                <a:gd name="T7" fmla="*/ 3 h 258"/>
                <a:gd name="T8" fmla="*/ 1 w 179"/>
                <a:gd name="T9" fmla="*/ 3 h 258"/>
                <a:gd name="T10" fmla="*/ 1 w 179"/>
                <a:gd name="T11" fmla="*/ 4 h 258"/>
                <a:gd name="T12" fmla="*/ 2 w 179"/>
                <a:gd name="T13" fmla="*/ 4 h 258"/>
                <a:gd name="T14" fmla="*/ 2 w 179"/>
                <a:gd name="T15" fmla="*/ 4 h 258"/>
                <a:gd name="T16" fmla="*/ 3 w 179"/>
                <a:gd name="T17" fmla="*/ 5 h 258"/>
                <a:gd name="T18" fmla="*/ 4 w 179"/>
                <a:gd name="T19" fmla="*/ 5 h 258"/>
                <a:gd name="T20" fmla="*/ 5 w 179"/>
                <a:gd name="T21" fmla="*/ 6 h 258"/>
                <a:gd name="T22" fmla="*/ 5 w 179"/>
                <a:gd name="T23" fmla="*/ 6 h 258"/>
                <a:gd name="T24" fmla="*/ 6 w 179"/>
                <a:gd name="T25" fmla="*/ 6 h 258"/>
                <a:gd name="T26" fmla="*/ 7 w 179"/>
                <a:gd name="T27" fmla="*/ 7 h 258"/>
                <a:gd name="T28" fmla="*/ 8 w 179"/>
                <a:gd name="T29" fmla="*/ 7 h 258"/>
                <a:gd name="T30" fmla="*/ 9 w 179"/>
                <a:gd name="T31" fmla="*/ 7 h 258"/>
                <a:gd name="T32" fmla="*/ 10 w 179"/>
                <a:gd name="T33" fmla="*/ 7 h 258"/>
                <a:gd name="T34" fmla="*/ 12 w 179"/>
                <a:gd name="T35" fmla="*/ 6 h 258"/>
                <a:gd name="T36" fmla="*/ 12 w 179"/>
                <a:gd name="T37" fmla="*/ 6 h 258"/>
                <a:gd name="T38" fmla="*/ 13 w 179"/>
                <a:gd name="T39" fmla="*/ 6 h 258"/>
                <a:gd name="T40" fmla="*/ 13 w 179"/>
                <a:gd name="T41" fmla="*/ 4 h 258"/>
                <a:gd name="T42" fmla="*/ 12 w 179"/>
                <a:gd name="T43" fmla="*/ 4 h 258"/>
                <a:gd name="T44" fmla="*/ 12 w 179"/>
                <a:gd name="T45" fmla="*/ 3 h 258"/>
                <a:gd name="T46" fmla="*/ 10 w 179"/>
                <a:gd name="T47" fmla="*/ 3 h 258"/>
                <a:gd name="T48" fmla="*/ 10 w 179"/>
                <a:gd name="T49" fmla="*/ 3 h 258"/>
                <a:gd name="T50" fmla="*/ 9 w 179"/>
                <a:gd name="T51" fmla="*/ 3 h 258"/>
                <a:gd name="T52" fmla="*/ 10 w 179"/>
                <a:gd name="T53" fmla="*/ 2 h 258"/>
                <a:gd name="T54" fmla="*/ 11 w 179"/>
                <a:gd name="T55" fmla="*/ 2 h 258"/>
                <a:gd name="T56" fmla="*/ 12 w 179"/>
                <a:gd name="T57" fmla="*/ 2 h 258"/>
                <a:gd name="T58" fmla="*/ 12 w 179"/>
                <a:gd name="T59" fmla="*/ 1 h 258"/>
                <a:gd name="T60" fmla="*/ 12 w 179"/>
                <a:gd name="T61" fmla="*/ 1 h 258"/>
                <a:gd name="T62" fmla="*/ 12 w 179"/>
                <a:gd name="T63" fmla="*/ 1 h 258"/>
                <a:gd name="T64" fmla="*/ 10 w 179"/>
                <a:gd name="T65" fmla="*/ 0 h 258"/>
                <a:gd name="T66" fmla="*/ 9 w 179"/>
                <a:gd name="T67" fmla="*/ 0 h 258"/>
                <a:gd name="T68" fmla="*/ 7 w 179"/>
                <a:gd name="T69" fmla="*/ 0 h 258"/>
                <a:gd name="T70" fmla="*/ 5 w 179"/>
                <a:gd name="T71" fmla="*/ 0 h 258"/>
                <a:gd name="T72" fmla="*/ 4 w 179"/>
                <a:gd name="T73" fmla="*/ 0 h 258"/>
                <a:gd name="T74" fmla="*/ 4 w 179"/>
                <a:gd name="T75" fmla="*/ 0 h 258"/>
                <a:gd name="T76" fmla="*/ 3 w 179"/>
                <a:gd name="T77" fmla="*/ 1 h 258"/>
                <a:gd name="T78" fmla="*/ 3 w 179"/>
                <a:gd name="T79" fmla="*/ 1 h 258"/>
                <a:gd name="T80" fmla="*/ 3 w 179"/>
                <a:gd name="T81" fmla="*/ 1 h 258"/>
                <a:gd name="T82" fmla="*/ 3 w 179"/>
                <a:gd name="T83" fmla="*/ 2 h 258"/>
                <a:gd name="T84" fmla="*/ 4 w 179"/>
                <a:gd name="T85" fmla="*/ 2 h 258"/>
                <a:gd name="T86" fmla="*/ 4 w 179"/>
                <a:gd name="T87" fmla="*/ 2 h 258"/>
                <a:gd name="T88" fmla="*/ 5 w 179"/>
                <a:gd name="T89" fmla="*/ 2 h 258"/>
                <a:gd name="T90" fmla="*/ 5 w 179"/>
                <a:gd name="T91" fmla="*/ 3 h 258"/>
                <a:gd name="T92" fmla="*/ 5 w 179"/>
                <a:gd name="T93" fmla="*/ 3 h 258"/>
                <a:gd name="T94" fmla="*/ 4 w 179"/>
                <a:gd name="T95" fmla="*/ 3 h 258"/>
                <a:gd name="T96" fmla="*/ 3 w 179"/>
                <a:gd name="T97" fmla="*/ 3 h 25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9"/>
                <a:gd name="T148" fmla="*/ 0 h 258"/>
                <a:gd name="T149" fmla="*/ 179 w 179"/>
                <a:gd name="T150" fmla="*/ 258 h 25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9" h="258">
                  <a:moveTo>
                    <a:pt x="30" y="100"/>
                  </a:moveTo>
                  <a:lnTo>
                    <a:pt x="28" y="100"/>
                  </a:lnTo>
                  <a:lnTo>
                    <a:pt x="24" y="96"/>
                  </a:lnTo>
                  <a:lnTo>
                    <a:pt x="21" y="96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6" y="96"/>
                  </a:lnTo>
                  <a:lnTo>
                    <a:pt x="2" y="100"/>
                  </a:lnTo>
                  <a:lnTo>
                    <a:pt x="2" y="103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0" y="120"/>
                  </a:lnTo>
                  <a:lnTo>
                    <a:pt x="4" y="130"/>
                  </a:lnTo>
                  <a:lnTo>
                    <a:pt x="4" y="132"/>
                  </a:lnTo>
                  <a:lnTo>
                    <a:pt x="4" y="137"/>
                  </a:lnTo>
                  <a:lnTo>
                    <a:pt x="8" y="143"/>
                  </a:lnTo>
                  <a:lnTo>
                    <a:pt x="11" y="154"/>
                  </a:lnTo>
                  <a:lnTo>
                    <a:pt x="13" y="158"/>
                  </a:lnTo>
                  <a:lnTo>
                    <a:pt x="17" y="162"/>
                  </a:lnTo>
                  <a:lnTo>
                    <a:pt x="21" y="165"/>
                  </a:lnTo>
                  <a:lnTo>
                    <a:pt x="24" y="171"/>
                  </a:lnTo>
                  <a:lnTo>
                    <a:pt x="28" y="173"/>
                  </a:lnTo>
                  <a:lnTo>
                    <a:pt x="34" y="177"/>
                  </a:lnTo>
                  <a:lnTo>
                    <a:pt x="39" y="181"/>
                  </a:lnTo>
                  <a:lnTo>
                    <a:pt x="45" y="181"/>
                  </a:lnTo>
                  <a:lnTo>
                    <a:pt x="47" y="182"/>
                  </a:lnTo>
                  <a:lnTo>
                    <a:pt x="53" y="188"/>
                  </a:lnTo>
                  <a:lnTo>
                    <a:pt x="56" y="194"/>
                  </a:lnTo>
                  <a:lnTo>
                    <a:pt x="60" y="199"/>
                  </a:lnTo>
                  <a:lnTo>
                    <a:pt x="64" y="207"/>
                  </a:lnTo>
                  <a:lnTo>
                    <a:pt x="68" y="214"/>
                  </a:lnTo>
                  <a:lnTo>
                    <a:pt x="70" y="218"/>
                  </a:lnTo>
                  <a:lnTo>
                    <a:pt x="71" y="224"/>
                  </a:lnTo>
                  <a:lnTo>
                    <a:pt x="71" y="228"/>
                  </a:lnTo>
                  <a:lnTo>
                    <a:pt x="73" y="233"/>
                  </a:lnTo>
                  <a:lnTo>
                    <a:pt x="77" y="237"/>
                  </a:lnTo>
                  <a:lnTo>
                    <a:pt x="79" y="243"/>
                  </a:lnTo>
                  <a:lnTo>
                    <a:pt x="83" y="246"/>
                  </a:lnTo>
                  <a:lnTo>
                    <a:pt x="88" y="250"/>
                  </a:lnTo>
                  <a:lnTo>
                    <a:pt x="94" y="252"/>
                  </a:lnTo>
                  <a:lnTo>
                    <a:pt x="100" y="256"/>
                  </a:lnTo>
                  <a:lnTo>
                    <a:pt x="103" y="256"/>
                  </a:lnTo>
                  <a:lnTo>
                    <a:pt x="107" y="258"/>
                  </a:lnTo>
                  <a:lnTo>
                    <a:pt x="111" y="258"/>
                  </a:lnTo>
                  <a:lnTo>
                    <a:pt x="117" y="258"/>
                  </a:lnTo>
                  <a:lnTo>
                    <a:pt x="120" y="256"/>
                  </a:lnTo>
                  <a:lnTo>
                    <a:pt x="126" y="256"/>
                  </a:lnTo>
                  <a:lnTo>
                    <a:pt x="132" y="254"/>
                  </a:lnTo>
                  <a:lnTo>
                    <a:pt x="135" y="252"/>
                  </a:lnTo>
                  <a:lnTo>
                    <a:pt x="143" y="250"/>
                  </a:lnTo>
                  <a:lnTo>
                    <a:pt x="154" y="243"/>
                  </a:lnTo>
                  <a:lnTo>
                    <a:pt x="162" y="239"/>
                  </a:lnTo>
                  <a:lnTo>
                    <a:pt x="169" y="233"/>
                  </a:lnTo>
                  <a:lnTo>
                    <a:pt x="171" y="229"/>
                  </a:lnTo>
                  <a:lnTo>
                    <a:pt x="175" y="226"/>
                  </a:lnTo>
                  <a:lnTo>
                    <a:pt x="177" y="224"/>
                  </a:lnTo>
                  <a:lnTo>
                    <a:pt x="179" y="218"/>
                  </a:lnTo>
                  <a:lnTo>
                    <a:pt x="179" y="209"/>
                  </a:lnTo>
                  <a:lnTo>
                    <a:pt x="179" y="184"/>
                  </a:lnTo>
                  <a:lnTo>
                    <a:pt x="179" y="171"/>
                  </a:lnTo>
                  <a:lnTo>
                    <a:pt x="177" y="158"/>
                  </a:lnTo>
                  <a:lnTo>
                    <a:pt x="177" y="154"/>
                  </a:lnTo>
                  <a:lnTo>
                    <a:pt x="175" y="149"/>
                  </a:lnTo>
                  <a:lnTo>
                    <a:pt x="173" y="143"/>
                  </a:lnTo>
                  <a:lnTo>
                    <a:pt x="171" y="141"/>
                  </a:lnTo>
                  <a:lnTo>
                    <a:pt x="171" y="115"/>
                  </a:lnTo>
                  <a:lnTo>
                    <a:pt x="164" y="115"/>
                  </a:lnTo>
                  <a:lnTo>
                    <a:pt x="150" y="118"/>
                  </a:lnTo>
                  <a:lnTo>
                    <a:pt x="147" y="118"/>
                  </a:lnTo>
                  <a:lnTo>
                    <a:pt x="143" y="118"/>
                  </a:lnTo>
                  <a:lnTo>
                    <a:pt x="139" y="118"/>
                  </a:lnTo>
                  <a:lnTo>
                    <a:pt x="135" y="115"/>
                  </a:lnTo>
                  <a:lnTo>
                    <a:pt x="134" y="115"/>
                  </a:lnTo>
                  <a:lnTo>
                    <a:pt x="132" y="111"/>
                  </a:lnTo>
                  <a:lnTo>
                    <a:pt x="130" y="107"/>
                  </a:lnTo>
                  <a:lnTo>
                    <a:pt x="130" y="103"/>
                  </a:lnTo>
                  <a:lnTo>
                    <a:pt x="132" y="100"/>
                  </a:lnTo>
                  <a:lnTo>
                    <a:pt x="139" y="88"/>
                  </a:lnTo>
                  <a:lnTo>
                    <a:pt x="145" y="85"/>
                  </a:lnTo>
                  <a:lnTo>
                    <a:pt x="150" y="79"/>
                  </a:lnTo>
                  <a:lnTo>
                    <a:pt x="152" y="77"/>
                  </a:lnTo>
                  <a:lnTo>
                    <a:pt x="156" y="77"/>
                  </a:lnTo>
                  <a:lnTo>
                    <a:pt x="160" y="75"/>
                  </a:lnTo>
                  <a:lnTo>
                    <a:pt x="164" y="77"/>
                  </a:lnTo>
                  <a:lnTo>
                    <a:pt x="164" y="75"/>
                  </a:lnTo>
                  <a:lnTo>
                    <a:pt x="166" y="70"/>
                  </a:lnTo>
                  <a:lnTo>
                    <a:pt x="167" y="60"/>
                  </a:lnTo>
                  <a:lnTo>
                    <a:pt x="169" y="53"/>
                  </a:lnTo>
                  <a:lnTo>
                    <a:pt x="169" y="47"/>
                  </a:lnTo>
                  <a:lnTo>
                    <a:pt x="169" y="41"/>
                  </a:lnTo>
                  <a:lnTo>
                    <a:pt x="169" y="38"/>
                  </a:lnTo>
                  <a:lnTo>
                    <a:pt x="169" y="34"/>
                  </a:lnTo>
                  <a:lnTo>
                    <a:pt x="167" y="30"/>
                  </a:lnTo>
                  <a:lnTo>
                    <a:pt x="164" y="24"/>
                  </a:lnTo>
                  <a:lnTo>
                    <a:pt x="160" y="23"/>
                  </a:lnTo>
                  <a:lnTo>
                    <a:pt x="156" y="21"/>
                  </a:lnTo>
                  <a:lnTo>
                    <a:pt x="147" y="0"/>
                  </a:lnTo>
                  <a:lnTo>
                    <a:pt x="143" y="2"/>
                  </a:lnTo>
                  <a:lnTo>
                    <a:pt x="132" y="4"/>
                  </a:lnTo>
                  <a:lnTo>
                    <a:pt x="117" y="7"/>
                  </a:lnTo>
                  <a:lnTo>
                    <a:pt x="102" y="9"/>
                  </a:lnTo>
                  <a:lnTo>
                    <a:pt x="100" y="9"/>
                  </a:lnTo>
                  <a:lnTo>
                    <a:pt x="92" y="7"/>
                  </a:lnTo>
                  <a:lnTo>
                    <a:pt x="83" y="6"/>
                  </a:lnTo>
                  <a:lnTo>
                    <a:pt x="73" y="6"/>
                  </a:lnTo>
                  <a:lnTo>
                    <a:pt x="68" y="6"/>
                  </a:lnTo>
                  <a:lnTo>
                    <a:pt x="62" y="6"/>
                  </a:lnTo>
                  <a:lnTo>
                    <a:pt x="58" y="7"/>
                  </a:lnTo>
                  <a:lnTo>
                    <a:pt x="55" y="9"/>
                  </a:lnTo>
                  <a:lnTo>
                    <a:pt x="53" y="11"/>
                  </a:lnTo>
                  <a:lnTo>
                    <a:pt x="51" y="13"/>
                  </a:lnTo>
                  <a:lnTo>
                    <a:pt x="49" y="15"/>
                  </a:lnTo>
                  <a:lnTo>
                    <a:pt x="47" y="17"/>
                  </a:lnTo>
                  <a:lnTo>
                    <a:pt x="45" y="19"/>
                  </a:lnTo>
                  <a:lnTo>
                    <a:pt x="45" y="23"/>
                  </a:lnTo>
                  <a:lnTo>
                    <a:pt x="45" y="24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3" y="34"/>
                  </a:lnTo>
                  <a:lnTo>
                    <a:pt x="43" y="39"/>
                  </a:lnTo>
                  <a:lnTo>
                    <a:pt x="43" y="47"/>
                  </a:lnTo>
                  <a:lnTo>
                    <a:pt x="43" y="51"/>
                  </a:lnTo>
                  <a:lnTo>
                    <a:pt x="43" y="55"/>
                  </a:lnTo>
                  <a:lnTo>
                    <a:pt x="45" y="58"/>
                  </a:lnTo>
                  <a:lnTo>
                    <a:pt x="45" y="64"/>
                  </a:lnTo>
                  <a:lnTo>
                    <a:pt x="49" y="68"/>
                  </a:lnTo>
                  <a:lnTo>
                    <a:pt x="53" y="71"/>
                  </a:lnTo>
                  <a:lnTo>
                    <a:pt x="55" y="73"/>
                  </a:lnTo>
                  <a:lnTo>
                    <a:pt x="60" y="77"/>
                  </a:lnTo>
                  <a:lnTo>
                    <a:pt x="64" y="83"/>
                  </a:lnTo>
                  <a:lnTo>
                    <a:pt x="68" y="88"/>
                  </a:lnTo>
                  <a:lnTo>
                    <a:pt x="70" y="94"/>
                  </a:lnTo>
                  <a:lnTo>
                    <a:pt x="71" y="100"/>
                  </a:lnTo>
                  <a:lnTo>
                    <a:pt x="71" y="103"/>
                  </a:lnTo>
                  <a:lnTo>
                    <a:pt x="71" y="105"/>
                  </a:lnTo>
                  <a:lnTo>
                    <a:pt x="71" y="109"/>
                  </a:lnTo>
                  <a:lnTo>
                    <a:pt x="70" y="113"/>
                  </a:lnTo>
                  <a:lnTo>
                    <a:pt x="68" y="117"/>
                  </a:lnTo>
                  <a:lnTo>
                    <a:pt x="64" y="118"/>
                  </a:lnTo>
                  <a:lnTo>
                    <a:pt x="60" y="122"/>
                  </a:lnTo>
                  <a:lnTo>
                    <a:pt x="56" y="120"/>
                  </a:lnTo>
                  <a:lnTo>
                    <a:pt x="51" y="118"/>
                  </a:lnTo>
                  <a:lnTo>
                    <a:pt x="45" y="115"/>
                  </a:lnTo>
                  <a:lnTo>
                    <a:pt x="41" y="113"/>
                  </a:lnTo>
                  <a:lnTo>
                    <a:pt x="36" y="107"/>
                  </a:lnTo>
                  <a:lnTo>
                    <a:pt x="30" y="10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69" name="Freeform 688"/>
            <p:cNvSpPr>
              <a:spLocks/>
            </p:cNvSpPr>
            <p:nvPr/>
          </p:nvSpPr>
          <p:spPr bwMode="auto">
            <a:xfrm>
              <a:off x="4407" y="1646"/>
              <a:ext cx="75" cy="91"/>
            </a:xfrm>
            <a:custGeom>
              <a:avLst/>
              <a:gdLst>
                <a:gd name="T0" fmla="*/ 5 w 147"/>
                <a:gd name="T1" fmla="*/ 0 h 225"/>
                <a:gd name="T2" fmla="*/ 4 w 147"/>
                <a:gd name="T3" fmla="*/ 0 h 225"/>
                <a:gd name="T4" fmla="*/ 4 w 147"/>
                <a:gd name="T5" fmla="*/ 0 h 225"/>
                <a:gd name="T6" fmla="*/ 3 w 147"/>
                <a:gd name="T7" fmla="*/ 0 h 225"/>
                <a:gd name="T8" fmla="*/ 3 w 147"/>
                <a:gd name="T9" fmla="*/ 0 h 225"/>
                <a:gd name="T10" fmla="*/ 3 w 147"/>
                <a:gd name="T11" fmla="*/ 0 h 225"/>
                <a:gd name="T12" fmla="*/ 3 w 147"/>
                <a:gd name="T13" fmla="*/ 0 h 225"/>
                <a:gd name="T14" fmla="*/ 3 w 147"/>
                <a:gd name="T15" fmla="*/ 0 h 225"/>
                <a:gd name="T16" fmla="*/ 3 w 147"/>
                <a:gd name="T17" fmla="*/ 0 h 225"/>
                <a:gd name="T18" fmla="*/ 2 w 147"/>
                <a:gd name="T19" fmla="*/ 0 h 225"/>
                <a:gd name="T20" fmla="*/ 2 w 147"/>
                <a:gd name="T21" fmla="*/ 1 h 225"/>
                <a:gd name="T22" fmla="*/ 2 w 147"/>
                <a:gd name="T23" fmla="*/ 1 h 225"/>
                <a:gd name="T24" fmla="*/ 1 w 147"/>
                <a:gd name="T25" fmla="*/ 1 h 225"/>
                <a:gd name="T26" fmla="*/ 1 w 147"/>
                <a:gd name="T27" fmla="*/ 2 h 225"/>
                <a:gd name="T28" fmla="*/ 1 w 147"/>
                <a:gd name="T29" fmla="*/ 2 h 225"/>
                <a:gd name="T30" fmla="*/ 1 w 147"/>
                <a:gd name="T31" fmla="*/ 2 h 225"/>
                <a:gd name="T32" fmla="*/ 1 w 147"/>
                <a:gd name="T33" fmla="*/ 2 h 225"/>
                <a:gd name="T34" fmla="*/ 1 w 147"/>
                <a:gd name="T35" fmla="*/ 2 h 225"/>
                <a:gd name="T36" fmla="*/ 1 w 147"/>
                <a:gd name="T37" fmla="*/ 2 h 225"/>
                <a:gd name="T38" fmla="*/ 1 w 147"/>
                <a:gd name="T39" fmla="*/ 3 h 225"/>
                <a:gd name="T40" fmla="*/ 1 w 147"/>
                <a:gd name="T41" fmla="*/ 3 h 225"/>
                <a:gd name="T42" fmla="*/ 1 w 147"/>
                <a:gd name="T43" fmla="*/ 4 h 225"/>
                <a:gd name="T44" fmla="*/ 2 w 147"/>
                <a:gd name="T45" fmla="*/ 6 h 225"/>
                <a:gd name="T46" fmla="*/ 2 w 147"/>
                <a:gd name="T47" fmla="*/ 6 h 225"/>
                <a:gd name="T48" fmla="*/ 2 w 147"/>
                <a:gd name="T49" fmla="*/ 6 h 225"/>
                <a:gd name="T50" fmla="*/ 3 w 147"/>
                <a:gd name="T51" fmla="*/ 6 h 225"/>
                <a:gd name="T52" fmla="*/ 3 w 147"/>
                <a:gd name="T53" fmla="*/ 6 h 225"/>
                <a:gd name="T54" fmla="*/ 4 w 147"/>
                <a:gd name="T55" fmla="*/ 6 h 225"/>
                <a:gd name="T56" fmla="*/ 4 w 147"/>
                <a:gd name="T57" fmla="*/ 6 h 225"/>
                <a:gd name="T58" fmla="*/ 4 w 147"/>
                <a:gd name="T59" fmla="*/ 5 h 225"/>
                <a:gd name="T60" fmla="*/ 4 w 147"/>
                <a:gd name="T61" fmla="*/ 5 h 225"/>
                <a:gd name="T62" fmla="*/ 4 w 147"/>
                <a:gd name="T63" fmla="*/ 4 h 225"/>
                <a:gd name="T64" fmla="*/ 4 w 147"/>
                <a:gd name="T65" fmla="*/ 4 h 225"/>
                <a:gd name="T66" fmla="*/ 4 w 147"/>
                <a:gd name="T67" fmla="*/ 4 h 225"/>
                <a:gd name="T68" fmla="*/ 4 w 147"/>
                <a:gd name="T69" fmla="*/ 4 h 225"/>
                <a:gd name="T70" fmla="*/ 4 w 147"/>
                <a:gd name="T71" fmla="*/ 4 h 225"/>
                <a:gd name="T72" fmla="*/ 5 w 147"/>
                <a:gd name="T73" fmla="*/ 4 h 225"/>
                <a:gd name="T74" fmla="*/ 5 w 147"/>
                <a:gd name="T75" fmla="*/ 4 h 225"/>
                <a:gd name="T76" fmla="*/ 6 w 147"/>
                <a:gd name="T77" fmla="*/ 4 h 225"/>
                <a:gd name="T78" fmla="*/ 7 w 147"/>
                <a:gd name="T79" fmla="*/ 4 h 225"/>
                <a:gd name="T80" fmla="*/ 7 w 147"/>
                <a:gd name="T81" fmla="*/ 3 h 225"/>
                <a:gd name="T82" fmla="*/ 8 w 147"/>
                <a:gd name="T83" fmla="*/ 3 h 225"/>
                <a:gd name="T84" fmla="*/ 8 w 147"/>
                <a:gd name="T85" fmla="*/ 3 h 225"/>
                <a:gd name="T86" fmla="*/ 9 w 147"/>
                <a:gd name="T87" fmla="*/ 2 h 225"/>
                <a:gd name="T88" fmla="*/ 9 w 147"/>
                <a:gd name="T89" fmla="*/ 2 h 225"/>
                <a:gd name="T90" fmla="*/ 9 w 147"/>
                <a:gd name="T91" fmla="*/ 2 h 225"/>
                <a:gd name="T92" fmla="*/ 9 w 147"/>
                <a:gd name="T93" fmla="*/ 1 h 225"/>
                <a:gd name="T94" fmla="*/ 10 w 147"/>
                <a:gd name="T95" fmla="*/ 1 h 225"/>
                <a:gd name="T96" fmla="*/ 10 w 147"/>
                <a:gd name="T97" fmla="*/ 1 h 225"/>
                <a:gd name="T98" fmla="*/ 10 w 147"/>
                <a:gd name="T99" fmla="*/ 1 h 225"/>
                <a:gd name="T100" fmla="*/ 10 w 147"/>
                <a:gd name="T101" fmla="*/ 1 h 225"/>
                <a:gd name="T102" fmla="*/ 9 w 147"/>
                <a:gd name="T103" fmla="*/ 0 h 225"/>
                <a:gd name="T104" fmla="*/ 8 w 147"/>
                <a:gd name="T105" fmla="*/ 0 h 225"/>
                <a:gd name="T106" fmla="*/ 8 w 147"/>
                <a:gd name="T107" fmla="*/ 0 h 225"/>
                <a:gd name="T108" fmla="*/ 7 w 147"/>
                <a:gd name="T109" fmla="*/ 0 h 225"/>
                <a:gd name="T110" fmla="*/ 6 w 147"/>
                <a:gd name="T111" fmla="*/ 0 h 225"/>
                <a:gd name="T112" fmla="*/ 6 w 147"/>
                <a:gd name="T113" fmla="*/ 0 h 225"/>
                <a:gd name="T114" fmla="*/ 5 w 147"/>
                <a:gd name="T115" fmla="*/ 0 h 225"/>
                <a:gd name="T116" fmla="*/ 5 w 147"/>
                <a:gd name="T117" fmla="*/ 0 h 2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7"/>
                <a:gd name="T178" fmla="*/ 0 h 225"/>
                <a:gd name="T179" fmla="*/ 147 w 147"/>
                <a:gd name="T180" fmla="*/ 225 h 2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7" h="225">
                  <a:moveTo>
                    <a:pt x="76" y="0"/>
                  </a:moveTo>
                  <a:lnTo>
                    <a:pt x="72" y="0"/>
                  </a:lnTo>
                  <a:lnTo>
                    <a:pt x="63" y="1"/>
                  </a:lnTo>
                  <a:lnTo>
                    <a:pt x="57" y="1"/>
                  </a:lnTo>
                  <a:lnTo>
                    <a:pt x="53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7" y="9"/>
                  </a:lnTo>
                  <a:lnTo>
                    <a:pt x="46" y="11"/>
                  </a:lnTo>
                  <a:lnTo>
                    <a:pt x="46" y="9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0" y="3"/>
                  </a:lnTo>
                  <a:lnTo>
                    <a:pt x="38" y="5"/>
                  </a:lnTo>
                  <a:lnTo>
                    <a:pt x="36" y="7"/>
                  </a:lnTo>
                  <a:lnTo>
                    <a:pt x="32" y="9"/>
                  </a:lnTo>
                  <a:lnTo>
                    <a:pt x="31" y="15"/>
                  </a:lnTo>
                  <a:lnTo>
                    <a:pt x="27" y="18"/>
                  </a:lnTo>
                  <a:lnTo>
                    <a:pt x="23" y="26"/>
                  </a:lnTo>
                  <a:lnTo>
                    <a:pt x="19" y="33"/>
                  </a:lnTo>
                  <a:lnTo>
                    <a:pt x="17" y="37"/>
                  </a:lnTo>
                  <a:lnTo>
                    <a:pt x="14" y="47"/>
                  </a:lnTo>
                  <a:lnTo>
                    <a:pt x="12" y="50"/>
                  </a:lnTo>
                  <a:lnTo>
                    <a:pt x="8" y="56"/>
                  </a:lnTo>
                  <a:lnTo>
                    <a:pt x="4" y="62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10" y="75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4"/>
                  </a:lnTo>
                  <a:lnTo>
                    <a:pt x="14" y="86"/>
                  </a:lnTo>
                  <a:lnTo>
                    <a:pt x="12" y="90"/>
                  </a:lnTo>
                  <a:lnTo>
                    <a:pt x="12" y="94"/>
                  </a:lnTo>
                  <a:lnTo>
                    <a:pt x="10" y="97"/>
                  </a:lnTo>
                  <a:lnTo>
                    <a:pt x="8" y="101"/>
                  </a:lnTo>
                  <a:lnTo>
                    <a:pt x="6" y="103"/>
                  </a:lnTo>
                  <a:lnTo>
                    <a:pt x="6" y="112"/>
                  </a:lnTo>
                  <a:lnTo>
                    <a:pt x="6" y="120"/>
                  </a:lnTo>
                  <a:lnTo>
                    <a:pt x="8" y="129"/>
                  </a:lnTo>
                  <a:lnTo>
                    <a:pt x="10" y="142"/>
                  </a:lnTo>
                  <a:lnTo>
                    <a:pt x="16" y="158"/>
                  </a:lnTo>
                  <a:lnTo>
                    <a:pt x="19" y="220"/>
                  </a:lnTo>
                  <a:lnTo>
                    <a:pt x="21" y="221"/>
                  </a:lnTo>
                  <a:lnTo>
                    <a:pt x="25" y="223"/>
                  </a:lnTo>
                  <a:lnTo>
                    <a:pt x="27" y="223"/>
                  </a:lnTo>
                  <a:lnTo>
                    <a:pt x="31" y="225"/>
                  </a:lnTo>
                  <a:lnTo>
                    <a:pt x="34" y="225"/>
                  </a:lnTo>
                  <a:lnTo>
                    <a:pt x="38" y="225"/>
                  </a:lnTo>
                  <a:lnTo>
                    <a:pt x="42" y="225"/>
                  </a:lnTo>
                  <a:lnTo>
                    <a:pt x="44" y="223"/>
                  </a:lnTo>
                  <a:lnTo>
                    <a:pt x="47" y="221"/>
                  </a:lnTo>
                  <a:lnTo>
                    <a:pt x="51" y="218"/>
                  </a:lnTo>
                  <a:lnTo>
                    <a:pt x="53" y="212"/>
                  </a:lnTo>
                  <a:lnTo>
                    <a:pt x="55" y="208"/>
                  </a:lnTo>
                  <a:lnTo>
                    <a:pt x="57" y="20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5" y="184"/>
                  </a:lnTo>
                  <a:lnTo>
                    <a:pt x="53" y="174"/>
                  </a:lnTo>
                  <a:lnTo>
                    <a:pt x="51" y="167"/>
                  </a:lnTo>
                  <a:lnTo>
                    <a:pt x="51" y="163"/>
                  </a:lnTo>
                  <a:lnTo>
                    <a:pt x="51" y="158"/>
                  </a:lnTo>
                  <a:lnTo>
                    <a:pt x="53" y="154"/>
                  </a:lnTo>
                  <a:lnTo>
                    <a:pt x="55" y="152"/>
                  </a:lnTo>
                  <a:lnTo>
                    <a:pt x="57" y="150"/>
                  </a:lnTo>
                  <a:lnTo>
                    <a:pt x="59" y="148"/>
                  </a:lnTo>
                  <a:lnTo>
                    <a:pt x="61" y="148"/>
                  </a:lnTo>
                  <a:lnTo>
                    <a:pt x="63" y="146"/>
                  </a:lnTo>
                  <a:lnTo>
                    <a:pt x="68" y="144"/>
                  </a:lnTo>
                  <a:lnTo>
                    <a:pt x="76" y="144"/>
                  </a:lnTo>
                  <a:lnTo>
                    <a:pt x="79" y="144"/>
                  </a:lnTo>
                  <a:lnTo>
                    <a:pt x="87" y="142"/>
                  </a:lnTo>
                  <a:lnTo>
                    <a:pt x="93" y="141"/>
                  </a:lnTo>
                  <a:lnTo>
                    <a:pt x="96" y="139"/>
                  </a:lnTo>
                  <a:lnTo>
                    <a:pt x="98" y="137"/>
                  </a:lnTo>
                  <a:lnTo>
                    <a:pt x="104" y="133"/>
                  </a:lnTo>
                  <a:lnTo>
                    <a:pt x="106" y="129"/>
                  </a:lnTo>
                  <a:lnTo>
                    <a:pt x="110" y="126"/>
                  </a:lnTo>
                  <a:lnTo>
                    <a:pt x="111" y="120"/>
                  </a:lnTo>
                  <a:lnTo>
                    <a:pt x="115" y="116"/>
                  </a:lnTo>
                  <a:lnTo>
                    <a:pt x="117" y="109"/>
                  </a:lnTo>
                  <a:lnTo>
                    <a:pt x="121" y="105"/>
                  </a:lnTo>
                  <a:lnTo>
                    <a:pt x="128" y="92"/>
                  </a:lnTo>
                  <a:lnTo>
                    <a:pt x="132" y="84"/>
                  </a:lnTo>
                  <a:lnTo>
                    <a:pt x="136" y="73"/>
                  </a:lnTo>
                  <a:lnTo>
                    <a:pt x="138" y="69"/>
                  </a:lnTo>
                  <a:lnTo>
                    <a:pt x="138" y="63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40" y="50"/>
                  </a:lnTo>
                  <a:lnTo>
                    <a:pt x="142" y="47"/>
                  </a:lnTo>
                  <a:lnTo>
                    <a:pt x="143" y="41"/>
                  </a:lnTo>
                  <a:lnTo>
                    <a:pt x="147" y="35"/>
                  </a:lnTo>
                  <a:lnTo>
                    <a:pt x="147" y="32"/>
                  </a:lnTo>
                  <a:lnTo>
                    <a:pt x="147" y="28"/>
                  </a:lnTo>
                  <a:lnTo>
                    <a:pt x="145" y="26"/>
                  </a:lnTo>
                  <a:lnTo>
                    <a:pt x="143" y="24"/>
                  </a:lnTo>
                  <a:lnTo>
                    <a:pt x="140" y="20"/>
                  </a:lnTo>
                  <a:lnTo>
                    <a:pt x="136" y="18"/>
                  </a:lnTo>
                  <a:lnTo>
                    <a:pt x="130" y="18"/>
                  </a:lnTo>
                  <a:lnTo>
                    <a:pt x="123" y="18"/>
                  </a:lnTo>
                  <a:lnTo>
                    <a:pt x="121" y="18"/>
                  </a:lnTo>
                  <a:lnTo>
                    <a:pt x="115" y="18"/>
                  </a:lnTo>
                  <a:lnTo>
                    <a:pt x="110" y="18"/>
                  </a:lnTo>
                  <a:lnTo>
                    <a:pt x="102" y="18"/>
                  </a:lnTo>
                  <a:lnTo>
                    <a:pt x="98" y="18"/>
                  </a:lnTo>
                  <a:lnTo>
                    <a:pt x="95" y="16"/>
                  </a:lnTo>
                  <a:lnTo>
                    <a:pt x="91" y="16"/>
                  </a:lnTo>
                  <a:lnTo>
                    <a:pt x="87" y="15"/>
                  </a:lnTo>
                  <a:lnTo>
                    <a:pt x="83" y="11"/>
                  </a:lnTo>
                  <a:lnTo>
                    <a:pt x="79" y="9"/>
                  </a:lnTo>
                  <a:lnTo>
                    <a:pt x="78" y="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70" name="Freeform 689"/>
            <p:cNvSpPr>
              <a:spLocks/>
            </p:cNvSpPr>
            <p:nvPr/>
          </p:nvSpPr>
          <p:spPr bwMode="auto">
            <a:xfrm>
              <a:off x="4407" y="1646"/>
              <a:ext cx="75" cy="91"/>
            </a:xfrm>
            <a:custGeom>
              <a:avLst/>
              <a:gdLst>
                <a:gd name="T0" fmla="*/ 5 w 147"/>
                <a:gd name="T1" fmla="*/ 0 h 225"/>
                <a:gd name="T2" fmla="*/ 4 w 147"/>
                <a:gd name="T3" fmla="*/ 0 h 225"/>
                <a:gd name="T4" fmla="*/ 4 w 147"/>
                <a:gd name="T5" fmla="*/ 0 h 225"/>
                <a:gd name="T6" fmla="*/ 3 w 147"/>
                <a:gd name="T7" fmla="*/ 0 h 225"/>
                <a:gd name="T8" fmla="*/ 3 w 147"/>
                <a:gd name="T9" fmla="*/ 0 h 225"/>
                <a:gd name="T10" fmla="*/ 3 w 147"/>
                <a:gd name="T11" fmla="*/ 0 h 225"/>
                <a:gd name="T12" fmla="*/ 3 w 147"/>
                <a:gd name="T13" fmla="*/ 0 h 225"/>
                <a:gd name="T14" fmla="*/ 3 w 147"/>
                <a:gd name="T15" fmla="*/ 0 h 225"/>
                <a:gd name="T16" fmla="*/ 3 w 147"/>
                <a:gd name="T17" fmla="*/ 0 h 225"/>
                <a:gd name="T18" fmla="*/ 2 w 147"/>
                <a:gd name="T19" fmla="*/ 0 h 225"/>
                <a:gd name="T20" fmla="*/ 2 w 147"/>
                <a:gd name="T21" fmla="*/ 1 h 225"/>
                <a:gd name="T22" fmla="*/ 2 w 147"/>
                <a:gd name="T23" fmla="*/ 1 h 225"/>
                <a:gd name="T24" fmla="*/ 1 w 147"/>
                <a:gd name="T25" fmla="*/ 1 h 225"/>
                <a:gd name="T26" fmla="*/ 1 w 147"/>
                <a:gd name="T27" fmla="*/ 2 h 225"/>
                <a:gd name="T28" fmla="*/ 1 w 147"/>
                <a:gd name="T29" fmla="*/ 2 h 225"/>
                <a:gd name="T30" fmla="*/ 1 w 147"/>
                <a:gd name="T31" fmla="*/ 2 h 225"/>
                <a:gd name="T32" fmla="*/ 1 w 147"/>
                <a:gd name="T33" fmla="*/ 2 h 225"/>
                <a:gd name="T34" fmla="*/ 1 w 147"/>
                <a:gd name="T35" fmla="*/ 2 h 225"/>
                <a:gd name="T36" fmla="*/ 1 w 147"/>
                <a:gd name="T37" fmla="*/ 2 h 225"/>
                <a:gd name="T38" fmla="*/ 1 w 147"/>
                <a:gd name="T39" fmla="*/ 3 h 225"/>
                <a:gd name="T40" fmla="*/ 1 w 147"/>
                <a:gd name="T41" fmla="*/ 3 h 225"/>
                <a:gd name="T42" fmla="*/ 1 w 147"/>
                <a:gd name="T43" fmla="*/ 4 h 225"/>
                <a:gd name="T44" fmla="*/ 2 w 147"/>
                <a:gd name="T45" fmla="*/ 6 h 225"/>
                <a:gd name="T46" fmla="*/ 2 w 147"/>
                <a:gd name="T47" fmla="*/ 6 h 225"/>
                <a:gd name="T48" fmla="*/ 2 w 147"/>
                <a:gd name="T49" fmla="*/ 6 h 225"/>
                <a:gd name="T50" fmla="*/ 3 w 147"/>
                <a:gd name="T51" fmla="*/ 6 h 225"/>
                <a:gd name="T52" fmla="*/ 3 w 147"/>
                <a:gd name="T53" fmla="*/ 6 h 225"/>
                <a:gd name="T54" fmla="*/ 4 w 147"/>
                <a:gd name="T55" fmla="*/ 6 h 225"/>
                <a:gd name="T56" fmla="*/ 4 w 147"/>
                <a:gd name="T57" fmla="*/ 6 h 225"/>
                <a:gd name="T58" fmla="*/ 4 w 147"/>
                <a:gd name="T59" fmla="*/ 5 h 225"/>
                <a:gd name="T60" fmla="*/ 4 w 147"/>
                <a:gd name="T61" fmla="*/ 5 h 225"/>
                <a:gd name="T62" fmla="*/ 4 w 147"/>
                <a:gd name="T63" fmla="*/ 4 h 225"/>
                <a:gd name="T64" fmla="*/ 4 w 147"/>
                <a:gd name="T65" fmla="*/ 4 h 225"/>
                <a:gd name="T66" fmla="*/ 4 w 147"/>
                <a:gd name="T67" fmla="*/ 4 h 225"/>
                <a:gd name="T68" fmla="*/ 4 w 147"/>
                <a:gd name="T69" fmla="*/ 4 h 225"/>
                <a:gd name="T70" fmla="*/ 4 w 147"/>
                <a:gd name="T71" fmla="*/ 4 h 225"/>
                <a:gd name="T72" fmla="*/ 5 w 147"/>
                <a:gd name="T73" fmla="*/ 4 h 225"/>
                <a:gd name="T74" fmla="*/ 5 w 147"/>
                <a:gd name="T75" fmla="*/ 4 h 225"/>
                <a:gd name="T76" fmla="*/ 6 w 147"/>
                <a:gd name="T77" fmla="*/ 4 h 225"/>
                <a:gd name="T78" fmla="*/ 7 w 147"/>
                <a:gd name="T79" fmla="*/ 4 h 225"/>
                <a:gd name="T80" fmla="*/ 7 w 147"/>
                <a:gd name="T81" fmla="*/ 3 h 225"/>
                <a:gd name="T82" fmla="*/ 8 w 147"/>
                <a:gd name="T83" fmla="*/ 3 h 225"/>
                <a:gd name="T84" fmla="*/ 8 w 147"/>
                <a:gd name="T85" fmla="*/ 3 h 225"/>
                <a:gd name="T86" fmla="*/ 9 w 147"/>
                <a:gd name="T87" fmla="*/ 2 h 225"/>
                <a:gd name="T88" fmla="*/ 9 w 147"/>
                <a:gd name="T89" fmla="*/ 2 h 225"/>
                <a:gd name="T90" fmla="*/ 9 w 147"/>
                <a:gd name="T91" fmla="*/ 2 h 225"/>
                <a:gd name="T92" fmla="*/ 9 w 147"/>
                <a:gd name="T93" fmla="*/ 1 h 225"/>
                <a:gd name="T94" fmla="*/ 10 w 147"/>
                <a:gd name="T95" fmla="*/ 1 h 225"/>
                <a:gd name="T96" fmla="*/ 10 w 147"/>
                <a:gd name="T97" fmla="*/ 1 h 225"/>
                <a:gd name="T98" fmla="*/ 10 w 147"/>
                <a:gd name="T99" fmla="*/ 1 h 225"/>
                <a:gd name="T100" fmla="*/ 10 w 147"/>
                <a:gd name="T101" fmla="*/ 1 h 225"/>
                <a:gd name="T102" fmla="*/ 9 w 147"/>
                <a:gd name="T103" fmla="*/ 0 h 225"/>
                <a:gd name="T104" fmla="*/ 8 w 147"/>
                <a:gd name="T105" fmla="*/ 0 h 225"/>
                <a:gd name="T106" fmla="*/ 8 w 147"/>
                <a:gd name="T107" fmla="*/ 0 h 225"/>
                <a:gd name="T108" fmla="*/ 7 w 147"/>
                <a:gd name="T109" fmla="*/ 0 h 225"/>
                <a:gd name="T110" fmla="*/ 6 w 147"/>
                <a:gd name="T111" fmla="*/ 0 h 225"/>
                <a:gd name="T112" fmla="*/ 6 w 147"/>
                <a:gd name="T113" fmla="*/ 0 h 225"/>
                <a:gd name="T114" fmla="*/ 5 w 147"/>
                <a:gd name="T115" fmla="*/ 0 h 225"/>
                <a:gd name="T116" fmla="*/ 5 w 147"/>
                <a:gd name="T117" fmla="*/ 0 h 2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7"/>
                <a:gd name="T178" fmla="*/ 0 h 225"/>
                <a:gd name="T179" fmla="*/ 147 w 147"/>
                <a:gd name="T180" fmla="*/ 225 h 2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7" h="225">
                  <a:moveTo>
                    <a:pt x="76" y="0"/>
                  </a:moveTo>
                  <a:lnTo>
                    <a:pt x="72" y="0"/>
                  </a:lnTo>
                  <a:lnTo>
                    <a:pt x="63" y="1"/>
                  </a:lnTo>
                  <a:lnTo>
                    <a:pt x="57" y="1"/>
                  </a:lnTo>
                  <a:lnTo>
                    <a:pt x="53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7" y="9"/>
                  </a:lnTo>
                  <a:lnTo>
                    <a:pt x="46" y="11"/>
                  </a:lnTo>
                  <a:lnTo>
                    <a:pt x="46" y="9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0" y="3"/>
                  </a:lnTo>
                  <a:lnTo>
                    <a:pt x="38" y="5"/>
                  </a:lnTo>
                  <a:lnTo>
                    <a:pt x="36" y="7"/>
                  </a:lnTo>
                  <a:lnTo>
                    <a:pt x="32" y="9"/>
                  </a:lnTo>
                  <a:lnTo>
                    <a:pt x="31" y="15"/>
                  </a:lnTo>
                  <a:lnTo>
                    <a:pt x="27" y="18"/>
                  </a:lnTo>
                  <a:lnTo>
                    <a:pt x="23" y="26"/>
                  </a:lnTo>
                  <a:lnTo>
                    <a:pt x="19" y="33"/>
                  </a:lnTo>
                  <a:lnTo>
                    <a:pt x="17" y="37"/>
                  </a:lnTo>
                  <a:lnTo>
                    <a:pt x="14" y="47"/>
                  </a:lnTo>
                  <a:lnTo>
                    <a:pt x="12" y="50"/>
                  </a:lnTo>
                  <a:lnTo>
                    <a:pt x="8" y="56"/>
                  </a:lnTo>
                  <a:lnTo>
                    <a:pt x="4" y="62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10" y="75"/>
                  </a:lnTo>
                  <a:lnTo>
                    <a:pt x="12" y="79"/>
                  </a:lnTo>
                  <a:lnTo>
                    <a:pt x="12" y="80"/>
                  </a:lnTo>
                  <a:lnTo>
                    <a:pt x="12" y="84"/>
                  </a:lnTo>
                  <a:lnTo>
                    <a:pt x="14" y="86"/>
                  </a:lnTo>
                  <a:lnTo>
                    <a:pt x="12" y="90"/>
                  </a:lnTo>
                  <a:lnTo>
                    <a:pt x="12" y="94"/>
                  </a:lnTo>
                  <a:lnTo>
                    <a:pt x="10" y="97"/>
                  </a:lnTo>
                  <a:lnTo>
                    <a:pt x="8" y="101"/>
                  </a:lnTo>
                  <a:lnTo>
                    <a:pt x="6" y="103"/>
                  </a:lnTo>
                  <a:lnTo>
                    <a:pt x="6" y="112"/>
                  </a:lnTo>
                  <a:lnTo>
                    <a:pt x="6" y="120"/>
                  </a:lnTo>
                  <a:lnTo>
                    <a:pt x="8" y="129"/>
                  </a:lnTo>
                  <a:lnTo>
                    <a:pt x="10" y="142"/>
                  </a:lnTo>
                  <a:lnTo>
                    <a:pt x="16" y="158"/>
                  </a:lnTo>
                  <a:lnTo>
                    <a:pt x="19" y="220"/>
                  </a:lnTo>
                  <a:lnTo>
                    <a:pt x="21" y="221"/>
                  </a:lnTo>
                  <a:lnTo>
                    <a:pt x="25" y="223"/>
                  </a:lnTo>
                  <a:lnTo>
                    <a:pt x="27" y="223"/>
                  </a:lnTo>
                  <a:lnTo>
                    <a:pt x="31" y="225"/>
                  </a:lnTo>
                  <a:lnTo>
                    <a:pt x="34" y="225"/>
                  </a:lnTo>
                  <a:lnTo>
                    <a:pt x="38" y="225"/>
                  </a:lnTo>
                  <a:lnTo>
                    <a:pt x="42" y="225"/>
                  </a:lnTo>
                  <a:lnTo>
                    <a:pt x="44" y="223"/>
                  </a:lnTo>
                  <a:lnTo>
                    <a:pt x="47" y="221"/>
                  </a:lnTo>
                  <a:lnTo>
                    <a:pt x="51" y="218"/>
                  </a:lnTo>
                  <a:lnTo>
                    <a:pt x="53" y="212"/>
                  </a:lnTo>
                  <a:lnTo>
                    <a:pt x="55" y="208"/>
                  </a:lnTo>
                  <a:lnTo>
                    <a:pt x="57" y="20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5" y="184"/>
                  </a:lnTo>
                  <a:lnTo>
                    <a:pt x="53" y="174"/>
                  </a:lnTo>
                  <a:lnTo>
                    <a:pt x="51" y="167"/>
                  </a:lnTo>
                  <a:lnTo>
                    <a:pt x="51" y="163"/>
                  </a:lnTo>
                  <a:lnTo>
                    <a:pt x="51" y="158"/>
                  </a:lnTo>
                  <a:lnTo>
                    <a:pt x="53" y="154"/>
                  </a:lnTo>
                  <a:lnTo>
                    <a:pt x="55" y="152"/>
                  </a:lnTo>
                  <a:lnTo>
                    <a:pt x="57" y="150"/>
                  </a:lnTo>
                  <a:lnTo>
                    <a:pt x="59" y="148"/>
                  </a:lnTo>
                  <a:lnTo>
                    <a:pt x="61" y="148"/>
                  </a:lnTo>
                  <a:lnTo>
                    <a:pt x="63" y="146"/>
                  </a:lnTo>
                  <a:lnTo>
                    <a:pt x="68" y="144"/>
                  </a:lnTo>
                  <a:lnTo>
                    <a:pt x="76" y="144"/>
                  </a:lnTo>
                  <a:lnTo>
                    <a:pt x="79" y="144"/>
                  </a:lnTo>
                  <a:lnTo>
                    <a:pt x="87" y="142"/>
                  </a:lnTo>
                  <a:lnTo>
                    <a:pt x="93" y="141"/>
                  </a:lnTo>
                  <a:lnTo>
                    <a:pt x="96" y="139"/>
                  </a:lnTo>
                  <a:lnTo>
                    <a:pt x="98" y="137"/>
                  </a:lnTo>
                  <a:lnTo>
                    <a:pt x="104" y="133"/>
                  </a:lnTo>
                  <a:lnTo>
                    <a:pt x="106" y="129"/>
                  </a:lnTo>
                  <a:lnTo>
                    <a:pt x="110" y="126"/>
                  </a:lnTo>
                  <a:lnTo>
                    <a:pt x="111" y="120"/>
                  </a:lnTo>
                  <a:lnTo>
                    <a:pt x="115" y="116"/>
                  </a:lnTo>
                  <a:lnTo>
                    <a:pt x="117" y="109"/>
                  </a:lnTo>
                  <a:lnTo>
                    <a:pt x="121" y="105"/>
                  </a:lnTo>
                  <a:lnTo>
                    <a:pt x="128" y="92"/>
                  </a:lnTo>
                  <a:lnTo>
                    <a:pt x="132" y="84"/>
                  </a:lnTo>
                  <a:lnTo>
                    <a:pt x="136" y="73"/>
                  </a:lnTo>
                  <a:lnTo>
                    <a:pt x="138" y="69"/>
                  </a:lnTo>
                  <a:lnTo>
                    <a:pt x="138" y="63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40" y="50"/>
                  </a:lnTo>
                  <a:lnTo>
                    <a:pt x="142" y="47"/>
                  </a:lnTo>
                  <a:lnTo>
                    <a:pt x="143" y="41"/>
                  </a:lnTo>
                  <a:lnTo>
                    <a:pt x="147" y="35"/>
                  </a:lnTo>
                  <a:lnTo>
                    <a:pt x="147" y="32"/>
                  </a:lnTo>
                  <a:lnTo>
                    <a:pt x="147" y="28"/>
                  </a:lnTo>
                  <a:lnTo>
                    <a:pt x="145" y="26"/>
                  </a:lnTo>
                  <a:lnTo>
                    <a:pt x="143" y="24"/>
                  </a:lnTo>
                  <a:lnTo>
                    <a:pt x="140" y="20"/>
                  </a:lnTo>
                  <a:lnTo>
                    <a:pt x="136" y="18"/>
                  </a:lnTo>
                  <a:lnTo>
                    <a:pt x="130" y="18"/>
                  </a:lnTo>
                  <a:lnTo>
                    <a:pt x="123" y="18"/>
                  </a:lnTo>
                  <a:lnTo>
                    <a:pt x="121" y="18"/>
                  </a:lnTo>
                  <a:lnTo>
                    <a:pt x="115" y="18"/>
                  </a:lnTo>
                  <a:lnTo>
                    <a:pt x="110" y="18"/>
                  </a:lnTo>
                  <a:lnTo>
                    <a:pt x="102" y="18"/>
                  </a:lnTo>
                  <a:lnTo>
                    <a:pt x="98" y="18"/>
                  </a:lnTo>
                  <a:lnTo>
                    <a:pt x="95" y="16"/>
                  </a:lnTo>
                  <a:lnTo>
                    <a:pt x="91" y="16"/>
                  </a:lnTo>
                  <a:lnTo>
                    <a:pt x="87" y="15"/>
                  </a:lnTo>
                  <a:lnTo>
                    <a:pt x="83" y="11"/>
                  </a:lnTo>
                  <a:lnTo>
                    <a:pt x="79" y="9"/>
                  </a:lnTo>
                  <a:lnTo>
                    <a:pt x="78" y="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71" name="Freeform 690"/>
            <p:cNvSpPr>
              <a:spLocks/>
            </p:cNvSpPr>
            <p:nvPr/>
          </p:nvSpPr>
          <p:spPr bwMode="auto">
            <a:xfrm>
              <a:off x="3960" y="1625"/>
              <a:ext cx="117" cy="96"/>
            </a:xfrm>
            <a:custGeom>
              <a:avLst/>
              <a:gdLst>
                <a:gd name="T0" fmla="*/ 1 w 226"/>
                <a:gd name="T1" fmla="*/ 4 h 241"/>
                <a:gd name="T2" fmla="*/ 0 w 226"/>
                <a:gd name="T3" fmla="*/ 4 h 241"/>
                <a:gd name="T4" fmla="*/ 0 w 226"/>
                <a:gd name="T5" fmla="*/ 5 h 241"/>
                <a:gd name="T6" fmla="*/ 1 w 226"/>
                <a:gd name="T7" fmla="*/ 5 h 241"/>
                <a:gd name="T8" fmla="*/ 2 w 226"/>
                <a:gd name="T9" fmla="*/ 5 h 241"/>
                <a:gd name="T10" fmla="*/ 3 w 226"/>
                <a:gd name="T11" fmla="*/ 6 h 241"/>
                <a:gd name="T12" fmla="*/ 3 w 226"/>
                <a:gd name="T13" fmla="*/ 6 h 241"/>
                <a:gd name="T14" fmla="*/ 3 w 226"/>
                <a:gd name="T15" fmla="*/ 6 h 241"/>
                <a:gd name="T16" fmla="*/ 4 w 226"/>
                <a:gd name="T17" fmla="*/ 6 h 241"/>
                <a:gd name="T18" fmla="*/ 5 w 226"/>
                <a:gd name="T19" fmla="*/ 6 h 241"/>
                <a:gd name="T20" fmla="*/ 5 w 226"/>
                <a:gd name="T21" fmla="*/ 6 h 241"/>
                <a:gd name="T22" fmla="*/ 6 w 226"/>
                <a:gd name="T23" fmla="*/ 6 h 241"/>
                <a:gd name="T24" fmla="*/ 6 w 226"/>
                <a:gd name="T25" fmla="*/ 6 h 241"/>
                <a:gd name="T26" fmla="*/ 7 w 226"/>
                <a:gd name="T27" fmla="*/ 6 h 241"/>
                <a:gd name="T28" fmla="*/ 7 w 226"/>
                <a:gd name="T29" fmla="*/ 6 h 241"/>
                <a:gd name="T30" fmla="*/ 8 w 226"/>
                <a:gd name="T31" fmla="*/ 6 h 241"/>
                <a:gd name="T32" fmla="*/ 9 w 226"/>
                <a:gd name="T33" fmla="*/ 5 h 241"/>
                <a:gd name="T34" fmla="*/ 9 w 226"/>
                <a:gd name="T35" fmla="*/ 5 h 241"/>
                <a:gd name="T36" fmla="*/ 9 w 226"/>
                <a:gd name="T37" fmla="*/ 5 h 241"/>
                <a:gd name="T38" fmla="*/ 10 w 226"/>
                <a:gd name="T39" fmla="*/ 4 h 241"/>
                <a:gd name="T40" fmla="*/ 11 w 226"/>
                <a:gd name="T41" fmla="*/ 3 h 241"/>
                <a:gd name="T42" fmla="*/ 12 w 226"/>
                <a:gd name="T43" fmla="*/ 3 h 241"/>
                <a:gd name="T44" fmla="*/ 13 w 226"/>
                <a:gd name="T45" fmla="*/ 2 h 241"/>
                <a:gd name="T46" fmla="*/ 16 w 226"/>
                <a:gd name="T47" fmla="*/ 2 h 241"/>
                <a:gd name="T48" fmla="*/ 13 w 226"/>
                <a:gd name="T49" fmla="*/ 1 h 241"/>
                <a:gd name="T50" fmla="*/ 13 w 226"/>
                <a:gd name="T51" fmla="*/ 1 h 241"/>
                <a:gd name="T52" fmla="*/ 13 w 226"/>
                <a:gd name="T53" fmla="*/ 1 h 241"/>
                <a:gd name="T54" fmla="*/ 12 w 226"/>
                <a:gd name="T55" fmla="*/ 1 h 241"/>
                <a:gd name="T56" fmla="*/ 11 w 226"/>
                <a:gd name="T57" fmla="*/ 1 h 241"/>
                <a:gd name="T58" fmla="*/ 11 w 226"/>
                <a:gd name="T59" fmla="*/ 1 h 241"/>
                <a:gd name="T60" fmla="*/ 10 w 226"/>
                <a:gd name="T61" fmla="*/ 1 h 241"/>
                <a:gd name="T62" fmla="*/ 10 w 226"/>
                <a:gd name="T63" fmla="*/ 1 h 241"/>
                <a:gd name="T64" fmla="*/ 10 w 226"/>
                <a:gd name="T65" fmla="*/ 1 h 241"/>
                <a:gd name="T66" fmla="*/ 9 w 226"/>
                <a:gd name="T67" fmla="*/ 0 h 241"/>
                <a:gd name="T68" fmla="*/ 9 w 226"/>
                <a:gd name="T69" fmla="*/ 0 h 241"/>
                <a:gd name="T70" fmla="*/ 8 w 226"/>
                <a:gd name="T71" fmla="*/ 0 h 241"/>
                <a:gd name="T72" fmla="*/ 7 w 226"/>
                <a:gd name="T73" fmla="*/ 0 h 241"/>
                <a:gd name="T74" fmla="*/ 7 w 226"/>
                <a:gd name="T75" fmla="*/ 0 h 241"/>
                <a:gd name="T76" fmla="*/ 7 w 226"/>
                <a:gd name="T77" fmla="*/ 0 h 241"/>
                <a:gd name="T78" fmla="*/ 6 w 226"/>
                <a:gd name="T79" fmla="*/ 0 h 241"/>
                <a:gd name="T80" fmla="*/ 5 w 226"/>
                <a:gd name="T81" fmla="*/ 0 h 241"/>
                <a:gd name="T82" fmla="*/ 4 w 226"/>
                <a:gd name="T83" fmla="*/ 0 h 241"/>
                <a:gd name="T84" fmla="*/ 4 w 226"/>
                <a:gd name="T85" fmla="*/ 0 h 241"/>
                <a:gd name="T86" fmla="*/ 3 w 226"/>
                <a:gd name="T87" fmla="*/ 0 h 241"/>
                <a:gd name="T88" fmla="*/ 3 w 226"/>
                <a:gd name="T89" fmla="*/ 1 h 241"/>
                <a:gd name="T90" fmla="*/ 3 w 226"/>
                <a:gd name="T91" fmla="*/ 1 h 241"/>
                <a:gd name="T92" fmla="*/ 3 w 226"/>
                <a:gd name="T93" fmla="*/ 2 h 241"/>
                <a:gd name="T94" fmla="*/ 3 w 226"/>
                <a:gd name="T95" fmla="*/ 2 h 241"/>
                <a:gd name="T96" fmla="*/ 3 w 226"/>
                <a:gd name="T97" fmla="*/ 2 h 241"/>
                <a:gd name="T98" fmla="*/ 2 w 226"/>
                <a:gd name="T99" fmla="*/ 2 h 241"/>
                <a:gd name="T100" fmla="*/ 2 w 226"/>
                <a:gd name="T101" fmla="*/ 3 h 2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6"/>
                <a:gd name="T154" fmla="*/ 0 h 241"/>
                <a:gd name="T155" fmla="*/ 226 w 226"/>
                <a:gd name="T156" fmla="*/ 241 h 24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6" h="241">
                  <a:moveTo>
                    <a:pt x="11" y="166"/>
                  </a:moveTo>
                  <a:lnTo>
                    <a:pt x="9" y="166"/>
                  </a:lnTo>
                  <a:lnTo>
                    <a:pt x="8" y="167"/>
                  </a:lnTo>
                  <a:lnTo>
                    <a:pt x="4" y="169"/>
                  </a:lnTo>
                  <a:lnTo>
                    <a:pt x="2" y="173"/>
                  </a:lnTo>
                  <a:lnTo>
                    <a:pt x="0" y="175"/>
                  </a:lnTo>
                  <a:lnTo>
                    <a:pt x="0" y="177"/>
                  </a:lnTo>
                  <a:lnTo>
                    <a:pt x="0" y="179"/>
                  </a:lnTo>
                  <a:lnTo>
                    <a:pt x="0" y="181"/>
                  </a:lnTo>
                  <a:lnTo>
                    <a:pt x="2" y="184"/>
                  </a:lnTo>
                  <a:lnTo>
                    <a:pt x="4" y="186"/>
                  </a:lnTo>
                  <a:lnTo>
                    <a:pt x="8" y="190"/>
                  </a:lnTo>
                  <a:lnTo>
                    <a:pt x="11" y="192"/>
                  </a:lnTo>
                  <a:lnTo>
                    <a:pt x="15" y="194"/>
                  </a:lnTo>
                  <a:lnTo>
                    <a:pt x="23" y="201"/>
                  </a:lnTo>
                  <a:lnTo>
                    <a:pt x="26" y="207"/>
                  </a:lnTo>
                  <a:lnTo>
                    <a:pt x="30" y="213"/>
                  </a:lnTo>
                  <a:lnTo>
                    <a:pt x="32" y="216"/>
                  </a:lnTo>
                  <a:lnTo>
                    <a:pt x="32" y="220"/>
                  </a:lnTo>
                  <a:lnTo>
                    <a:pt x="34" y="224"/>
                  </a:lnTo>
                  <a:lnTo>
                    <a:pt x="34" y="228"/>
                  </a:lnTo>
                  <a:lnTo>
                    <a:pt x="34" y="229"/>
                  </a:lnTo>
                  <a:lnTo>
                    <a:pt x="38" y="231"/>
                  </a:lnTo>
                  <a:lnTo>
                    <a:pt x="41" y="237"/>
                  </a:lnTo>
                  <a:lnTo>
                    <a:pt x="49" y="239"/>
                  </a:lnTo>
                  <a:lnTo>
                    <a:pt x="51" y="241"/>
                  </a:lnTo>
                  <a:lnTo>
                    <a:pt x="55" y="241"/>
                  </a:lnTo>
                  <a:lnTo>
                    <a:pt x="58" y="241"/>
                  </a:lnTo>
                  <a:lnTo>
                    <a:pt x="62" y="241"/>
                  </a:lnTo>
                  <a:lnTo>
                    <a:pt x="66" y="239"/>
                  </a:lnTo>
                  <a:lnTo>
                    <a:pt x="68" y="237"/>
                  </a:lnTo>
                  <a:lnTo>
                    <a:pt x="71" y="233"/>
                  </a:lnTo>
                  <a:lnTo>
                    <a:pt x="73" y="228"/>
                  </a:lnTo>
                  <a:lnTo>
                    <a:pt x="75" y="226"/>
                  </a:lnTo>
                  <a:lnTo>
                    <a:pt x="77" y="222"/>
                  </a:lnTo>
                  <a:lnTo>
                    <a:pt x="81" y="220"/>
                  </a:lnTo>
                  <a:lnTo>
                    <a:pt x="85" y="218"/>
                  </a:lnTo>
                  <a:lnTo>
                    <a:pt x="87" y="218"/>
                  </a:lnTo>
                  <a:lnTo>
                    <a:pt x="88" y="218"/>
                  </a:lnTo>
                  <a:lnTo>
                    <a:pt x="92" y="218"/>
                  </a:lnTo>
                  <a:lnTo>
                    <a:pt x="96" y="218"/>
                  </a:lnTo>
                  <a:lnTo>
                    <a:pt x="100" y="220"/>
                  </a:lnTo>
                  <a:lnTo>
                    <a:pt x="102" y="220"/>
                  </a:lnTo>
                  <a:lnTo>
                    <a:pt x="103" y="220"/>
                  </a:lnTo>
                  <a:lnTo>
                    <a:pt x="105" y="220"/>
                  </a:lnTo>
                  <a:lnTo>
                    <a:pt x="109" y="218"/>
                  </a:lnTo>
                  <a:lnTo>
                    <a:pt x="111" y="216"/>
                  </a:lnTo>
                  <a:lnTo>
                    <a:pt x="113" y="214"/>
                  </a:lnTo>
                  <a:lnTo>
                    <a:pt x="115" y="213"/>
                  </a:lnTo>
                  <a:lnTo>
                    <a:pt x="117" y="209"/>
                  </a:lnTo>
                  <a:lnTo>
                    <a:pt x="118" y="207"/>
                  </a:lnTo>
                  <a:lnTo>
                    <a:pt x="118" y="203"/>
                  </a:lnTo>
                  <a:lnTo>
                    <a:pt x="120" y="197"/>
                  </a:lnTo>
                  <a:lnTo>
                    <a:pt x="120" y="192"/>
                  </a:lnTo>
                  <a:lnTo>
                    <a:pt x="120" y="190"/>
                  </a:lnTo>
                  <a:lnTo>
                    <a:pt x="122" y="181"/>
                  </a:lnTo>
                  <a:lnTo>
                    <a:pt x="124" y="169"/>
                  </a:lnTo>
                  <a:lnTo>
                    <a:pt x="130" y="154"/>
                  </a:lnTo>
                  <a:lnTo>
                    <a:pt x="134" y="147"/>
                  </a:lnTo>
                  <a:lnTo>
                    <a:pt x="137" y="139"/>
                  </a:lnTo>
                  <a:lnTo>
                    <a:pt x="143" y="132"/>
                  </a:lnTo>
                  <a:lnTo>
                    <a:pt x="149" y="124"/>
                  </a:lnTo>
                  <a:lnTo>
                    <a:pt x="154" y="117"/>
                  </a:lnTo>
                  <a:lnTo>
                    <a:pt x="162" y="111"/>
                  </a:lnTo>
                  <a:lnTo>
                    <a:pt x="166" y="107"/>
                  </a:lnTo>
                  <a:lnTo>
                    <a:pt x="169" y="105"/>
                  </a:lnTo>
                  <a:lnTo>
                    <a:pt x="175" y="103"/>
                  </a:lnTo>
                  <a:lnTo>
                    <a:pt x="179" y="100"/>
                  </a:lnTo>
                  <a:lnTo>
                    <a:pt x="222" y="81"/>
                  </a:lnTo>
                  <a:lnTo>
                    <a:pt x="226" y="68"/>
                  </a:lnTo>
                  <a:lnTo>
                    <a:pt x="224" y="68"/>
                  </a:lnTo>
                  <a:lnTo>
                    <a:pt x="218" y="64"/>
                  </a:lnTo>
                  <a:lnTo>
                    <a:pt x="207" y="56"/>
                  </a:lnTo>
                  <a:lnTo>
                    <a:pt x="192" y="41"/>
                  </a:lnTo>
                  <a:lnTo>
                    <a:pt x="190" y="41"/>
                  </a:lnTo>
                  <a:lnTo>
                    <a:pt x="188" y="38"/>
                  </a:lnTo>
                  <a:lnTo>
                    <a:pt x="186" y="34"/>
                  </a:lnTo>
                  <a:lnTo>
                    <a:pt x="181" y="30"/>
                  </a:lnTo>
                  <a:lnTo>
                    <a:pt x="179" y="28"/>
                  </a:lnTo>
                  <a:lnTo>
                    <a:pt x="177" y="28"/>
                  </a:lnTo>
                  <a:lnTo>
                    <a:pt x="173" y="28"/>
                  </a:lnTo>
                  <a:lnTo>
                    <a:pt x="171" y="28"/>
                  </a:lnTo>
                  <a:lnTo>
                    <a:pt x="167" y="30"/>
                  </a:lnTo>
                  <a:lnTo>
                    <a:pt x="164" y="32"/>
                  </a:lnTo>
                  <a:lnTo>
                    <a:pt x="160" y="36"/>
                  </a:lnTo>
                  <a:lnTo>
                    <a:pt x="156" y="39"/>
                  </a:lnTo>
                  <a:lnTo>
                    <a:pt x="154" y="41"/>
                  </a:lnTo>
                  <a:lnTo>
                    <a:pt x="149" y="43"/>
                  </a:lnTo>
                  <a:lnTo>
                    <a:pt x="147" y="43"/>
                  </a:lnTo>
                  <a:lnTo>
                    <a:pt x="145" y="43"/>
                  </a:lnTo>
                  <a:lnTo>
                    <a:pt x="145" y="41"/>
                  </a:lnTo>
                  <a:lnTo>
                    <a:pt x="143" y="41"/>
                  </a:lnTo>
                  <a:lnTo>
                    <a:pt x="143" y="39"/>
                  </a:lnTo>
                  <a:lnTo>
                    <a:pt x="141" y="38"/>
                  </a:lnTo>
                  <a:lnTo>
                    <a:pt x="141" y="34"/>
                  </a:lnTo>
                  <a:lnTo>
                    <a:pt x="141" y="32"/>
                  </a:lnTo>
                  <a:lnTo>
                    <a:pt x="139" y="28"/>
                  </a:lnTo>
                  <a:lnTo>
                    <a:pt x="135" y="23"/>
                  </a:lnTo>
                  <a:lnTo>
                    <a:pt x="130" y="19"/>
                  </a:lnTo>
                  <a:lnTo>
                    <a:pt x="128" y="17"/>
                  </a:lnTo>
                  <a:lnTo>
                    <a:pt x="124" y="15"/>
                  </a:lnTo>
                  <a:lnTo>
                    <a:pt x="122" y="13"/>
                  </a:lnTo>
                  <a:lnTo>
                    <a:pt x="120" y="13"/>
                  </a:lnTo>
                  <a:lnTo>
                    <a:pt x="117" y="15"/>
                  </a:lnTo>
                  <a:lnTo>
                    <a:pt x="113" y="17"/>
                  </a:lnTo>
                  <a:lnTo>
                    <a:pt x="111" y="21"/>
                  </a:lnTo>
                  <a:lnTo>
                    <a:pt x="109" y="26"/>
                  </a:lnTo>
                  <a:lnTo>
                    <a:pt x="90" y="21"/>
                  </a:lnTo>
                  <a:lnTo>
                    <a:pt x="94" y="17"/>
                  </a:lnTo>
                  <a:lnTo>
                    <a:pt x="100" y="8"/>
                  </a:lnTo>
                  <a:lnTo>
                    <a:pt x="100" y="6"/>
                  </a:lnTo>
                  <a:lnTo>
                    <a:pt x="100" y="4"/>
                  </a:lnTo>
                  <a:lnTo>
                    <a:pt x="100" y="2"/>
                  </a:lnTo>
                  <a:lnTo>
                    <a:pt x="98" y="2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0" y="0"/>
                  </a:lnTo>
                  <a:lnTo>
                    <a:pt x="85" y="0"/>
                  </a:lnTo>
                  <a:lnTo>
                    <a:pt x="75" y="4"/>
                  </a:lnTo>
                  <a:lnTo>
                    <a:pt x="70" y="6"/>
                  </a:lnTo>
                  <a:lnTo>
                    <a:pt x="64" y="9"/>
                  </a:lnTo>
                  <a:lnTo>
                    <a:pt x="60" y="13"/>
                  </a:lnTo>
                  <a:lnTo>
                    <a:pt x="56" y="17"/>
                  </a:lnTo>
                  <a:lnTo>
                    <a:pt x="56" y="21"/>
                  </a:lnTo>
                  <a:lnTo>
                    <a:pt x="56" y="19"/>
                  </a:lnTo>
                  <a:lnTo>
                    <a:pt x="53" y="19"/>
                  </a:lnTo>
                  <a:lnTo>
                    <a:pt x="51" y="19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3" y="19"/>
                  </a:lnTo>
                  <a:lnTo>
                    <a:pt x="41" y="21"/>
                  </a:lnTo>
                  <a:lnTo>
                    <a:pt x="39" y="23"/>
                  </a:lnTo>
                  <a:lnTo>
                    <a:pt x="38" y="24"/>
                  </a:lnTo>
                  <a:lnTo>
                    <a:pt x="36" y="28"/>
                  </a:lnTo>
                  <a:lnTo>
                    <a:pt x="34" y="32"/>
                  </a:lnTo>
                  <a:lnTo>
                    <a:pt x="34" y="38"/>
                  </a:lnTo>
                  <a:lnTo>
                    <a:pt x="34" y="43"/>
                  </a:lnTo>
                  <a:lnTo>
                    <a:pt x="34" y="51"/>
                  </a:lnTo>
                  <a:lnTo>
                    <a:pt x="36" y="55"/>
                  </a:lnTo>
                  <a:lnTo>
                    <a:pt x="39" y="64"/>
                  </a:lnTo>
                  <a:lnTo>
                    <a:pt x="39" y="68"/>
                  </a:lnTo>
                  <a:lnTo>
                    <a:pt x="41" y="73"/>
                  </a:lnTo>
                  <a:lnTo>
                    <a:pt x="41" y="75"/>
                  </a:lnTo>
                  <a:lnTo>
                    <a:pt x="39" y="77"/>
                  </a:lnTo>
                  <a:lnTo>
                    <a:pt x="39" y="79"/>
                  </a:lnTo>
                  <a:lnTo>
                    <a:pt x="38" y="81"/>
                  </a:lnTo>
                  <a:lnTo>
                    <a:pt x="34" y="85"/>
                  </a:lnTo>
                  <a:lnTo>
                    <a:pt x="28" y="94"/>
                  </a:lnTo>
                  <a:lnTo>
                    <a:pt x="24" y="102"/>
                  </a:lnTo>
                  <a:lnTo>
                    <a:pt x="21" y="109"/>
                  </a:lnTo>
                  <a:lnTo>
                    <a:pt x="19" y="120"/>
                  </a:lnTo>
                  <a:lnTo>
                    <a:pt x="17" y="132"/>
                  </a:lnTo>
                  <a:lnTo>
                    <a:pt x="11" y="16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98" name="Group 691"/>
            <p:cNvGrpSpPr>
              <a:grpSpLocks/>
            </p:cNvGrpSpPr>
            <p:nvPr/>
          </p:nvGrpSpPr>
          <p:grpSpPr bwMode="auto">
            <a:xfrm>
              <a:off x="3960" y="1625"/>
              <a:ext cx="117" cy="96"/>
              <a:chOff x="3634" y="1212"/>
              <a:chExt cx="113" cy="120"/>
            </a:xfrm>
          </p:grpSpPr>
          <p:sp>
            <p:nvSpPr>
              <p:cNvPr id="21058" name="Freeform 692"/>
              <p:cNvSpPr>
                <a:spLocks/>
              </p:cNvSpPr>
              <p:nvPr/>
            </p:nvSpPr>
            <p:spPr bwMode="auto">
              <a:xfrm>
                <a:off x="3634" y="1212"/>
                <a:ext cx="113" cy="120"/>
              </a:xfrm>
              <a:custGeom>
                <a:avLst/>
                <a:gdLst>
                  <a:gd name="T0" fmla="*/ 1 w 226"/>
                  <a:gd name="T1" fmla="*/ 10 h 241"/>
                  <a:gd name="T2" fmla="*/ 0 w 226"/>
                  <a:gd name="T3" fmla="*/ 10 h 241"/>
                  <a:gd name="T4" fmla="*/ 0 w 226"/>
                  <a:gd name="T5" fmla="*/ 11 h 241"/>
                  <a:gd name="T6" fmla="*/ 1 w 226"/>
                  <a:gd name="T7" fmla="*/ 11 h 241"/>
                  <a:gd name="T8" fmla="*/ 2 w 226"/>
                  <a:gd name="T9" fmla="*/ 12 h 241"/>
                  <a:gd name="T10" fmla="*/ 2 w 226"/>
                  <a:gd name="T11" fmla="*/ 13 h 241"/>
                  <a:gd name="T12" fmla="*/ 3 w 226"/>
                  <a:gd name="T13" fmla="*/ 14 h 241"/>
                  <a:gd name="T14" fmla="*/ 3 w 226"/>
                  <a:gd name="T15" fmla="*/ 14 h 241"/>
                  <a:gd name="T16" fmla="*/ 4 w 226"/>
                  <a:gd name="T17" fmla="*/ 15 h 241"/>
                  <a:gd name="T18" fmla="*/ 5 w 226"/>
                  <a:gd name="T19" fmla="*/ 14 h 241"/>
                  <a:gd name="T20" fmla="*/ 5 w 226"/>
                  <a:gd name="T21" fmla="*/ 14 h 241"/>
                  <a:gd name="T22" fmla="*/ 6 w 226"/>
                  <a:gd name="T23" fmla="*/ 13 h 241"/>
                  <a:gd name="T24" fmla="*/ 6 w 226"/>
                  <a:gd name="T25" fmla="*/ 13 h 241"/>
                  <a:gd name="T26" fmla="*/ 6 w 226"/>
                  <a:gd name="T27" fmla="*/ 13 h 241"/>
                  <a:gd name="T28" fmla="*/ 7 w 226"/>
                  <a:gd name="T29" fmla="*/ 13 h 241"/>
                  <a:gd name="T30" fmla="*/ 7 w 226"/>
                  <a:gd name="T31" fmla="*/ 13 h 241"/>
                  <a:gd name="T32" fmla="*/ 7 w 226"/>
                  <a:gd name="T33" fmla="*/ 13 h 241"/>
                  <a:gd name="T34" fmla="*/ 7 w 226"/>
                  <a:gd name="T35" fmla="*/ 12 h 241"/>
                  <a:gd name="T36" fmla="*/ 7 w 226"/>
                  <a:gd name="T37" fmla="*/ 11 h 241"/>
                  <a:gd name="T38" fmla="*/ 9 w 226"/>
                  <a:gd name="T39" fmla="*/ 9 h 241"/>
                  <a:gd name="T40" fmla="*/ 10 w 226"/>
                  <a:gd name="T41" fmla="*/ 7 h 241"/>
                  <a:gd name="T42" fmla="*/ 11 w 226"/>
                  <a:gd name="T43" fmla="*/ 6 h 241"/>
                  <a:gd name="T44" fmla="*/ 12 w 226"/>
                  <a:gd name="T45" fmla="*/ 6 h 241"/>
                  <a:gd name="T46" fmla="*/ 14 w 226"/>
                  <a:gd name="T47" fmla="*/ 4 h 241"/>
                  <a:gd name="T48" fmla="*/ 12 w 226"/>
                  <a:gd name="T49" fmla="*/ 2 h 241"/>
                  <a:gd name="T50" fmla="*/ 12 w 226"/>
                  <a:gd name="T51" fmla="*/ 2 h 241"/>
                  <a:gd name="T52" fmla="*/ 12 w 226"/>
                  <a:gd name="T53" fmla="*/ 1 h 241"/>
                  <a:gd name="T54" fmla="*/ 11 w 226"/>
                  <a:gd name="T55" fmla="*/ 1 h 241"/>
                  <a:gd name="T56" fmla="*/ 10 w 226"/>
                  <a:gd name="T57" fmla="*/ 2 h 241"/>
                  <a:gd name="T58" fmla="*/ 10 w 226"/>
                  <a:gd name="T59" fmla="*/ 2 h 241"/>
                  <a:gd name="T60" fmla="*/ 10 w 226"/>
                  <a:gd name="T61" fmla="*/ 2 h 241"/>
                  <a:gd name="T62" fmla="*/ 9 w 226"/>
                  <a:gd name="T63" fmla="*/ 2 h 241"/>
                  <a:gd name="T64" fmla="*/ 9 w 226"/>
                  <a:gd name="T65" fmla="*/ 1 h 241"/>
                  <a:gd name="T66" fmla="*/ 8 w 226"/>
                  <a:gd name="T67" fmla="*/ 1 h 241"/>
                  <a:gd name="T68" fmla="*/ 7 w 226"/>
                  <a:gd name="T69" fmla="*/ 0 h 241"/>
                  <a:gd name="T70" fmla="*/ 7 w 226"/>
                  <a:gd name="T71" fmla="*/ 1 h 241"/>
                  <a:gd name="T72" fmla="*/ 6 w 226"/>
                  <a:gd name="T73" fmla="*/ 1 h 241"/>
                  <a:gd name="T74" fmla="*/ 7 w 226"/>
                  <a:gd name="T75" fmla="*/ 0 h 241"/>
                  <a:gd name="T76" fmla="*/ 6 w 226"/>
                  <a:gd name="T77" fmla="*/ 0 h 241"/>
                  <a:gd name="T78" fmla="*/ 6 w 226"/>
                  <a:gd name="T79" fmla="*/ 0 h 241"/>
                  <a:gd name="T80" fmla="*/ 4 w 226"/>
                  <a:gd name="T81" fmla="*/ 0 h 241"/>
                  <a:gd name="T82" fmla="*/ 4 w 226"/>
                  <a:gd name="T83" fmla="*/ 1 h 241"/>
                  <a:gd name="T84" fmla="*/ 4 w 226"/>
                  <a:gd name="T85" fmla="*/ 1 h 241"/>
                  <a:gd name="T86" fmla="*/ 3 w 226"/>
                  <a:gd name="T87" fmla="*/ 1 h 241"/>
                  <a:gd name="T88" fmla="*/ 3 w 226"/>
                  <a:gd name="T89" fmla="*/ 1 h 241"/>
                  <a:gd name="T90" fmla="*/ 3 w 226"/>
                  <a:gd name="T91" fmla="*/ 2 h 241"/>
                  <a:gd name="T92" fmla="*/ 3 w 226"/>
                  <a:gd name="T93" fmla="*/ 3 h 241"/>
                  <a:gd name="T94" fmla="*/ 3 w 226"/>
                  <a:gd name="T95" fmla="*/ 4 h 241"/>
                  <a:gd name="T96" fmla="*/ 3 w 226"/>
                  <a:gd name="T97" fmla="*/ 4 h 241"/>
                  <a:gd name="T98" fmla="*/ 2 w 226"/>
                  <a:gd name="T99" fmla="*/ 5 h 241"/>
                  <a:gd name="T100" fmla="*/ 2 w 226"/>
                  <a:gd name="T101" fmla="*/ 7 h 24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6"/>
                  <a:gd name="T154" fmla="*/ 0 h 241"/>
                  <a:gd name="T155" fmla="*/ 226 w 226"/>
                  <a:gd name="T156" fmla="*/ 241 h 24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6" h="241">
                    <a:moveTo>
                      <a:pt x="11" y="166"/>
                    </a:moveTo>
                    <a:lnTo>
                      <a:pt x="9" y="166"/>
                    </a:lnTo>
                    <a:lnTo>
                      <a:pt x="8" y="167"/>
                    </a:lnTo>
                    <a:lnTo>
                      <a:pt x="4" y="169"/>
                    </a:lnTo>
                    <a:lnTo>
                      <a:pt x="2" y="173"/>
                    </a:lnTo>
                    <a:lnTo>
                      <a:pt x="0" y="175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1"/>
                    </a:lnTo>
                    <a:lnTo>
                      <a:pt x="2" y="184"/>
                    </a:lnTo>
                    <a:lnTo>
                      <a:pt x="4" y="186"/>
                    </a:lnTo>
                    <a:lnTo>
                      <a:pt x="8" y="190"/>
                    </a:lnTo>
                    <a:lnTo>
                      <a:pt x="11" y="192"/>
                    </a:lnTo>
                    <a:lnTo>
                      <a:pt x="15" y="194"/>
                    </a:lnTo>
                    <a:lnTo>
                      <a:pt x="23" y="201"/>
                    </a:lnTo>
                    <a:lnTo>
                      <a:pt x="26" y="207"/>
                    </a:lnTo>
                    <a:lnTo>
                      <a:pt x="30" y="213"/>
                    </a:lnTo>
                    <a:lnTo>
                      <a:pt x="32" y="216"/>
                    </a:lnTo>
                    <a:lnTo>
                      <a:pt x="32" y="220"/>
                    </a:lnTo>
                    <a:lnTo>
                      <a:pt x="34" y="224"/>
                    </a:lnTo>
                    <a:lnTo>
                      <a:pt x="34" y="228"/>
                    </a:lnTo>
                    <a:lnTo>
                      <a:pt x="34" y="229"/>
                    </a:lnTo>
                    <a:lnTo>
                      <a:pt x="38" y="231"/>
                    </a:lnTo>
                    <a:lnTo>
                      <a:pt x="41" y="237"/>
                    </a:lnTo>
                    <a:lnTo>
                      <a:pt x="49" y="239"/>
                    </a:lnTo>
                    <a:lnTo>
                      <a:pt x="51" y="241"/>
                    </a:lnTo>
                    <a:lnTo>
                      <a:pt x="55" y="241"/>
                    </a:lnTo>
                    <a:lnTo>
                      <a:pt x="58" y="241"/>
                    </a:lnTo>
                    <a:lnTo>
                      <a:pt x="62" y="241"/>
                    </a:lnTo>
                    <a:lnTo>
                      <a:pt x="66" y="239"/>
                    </a:lnTo>
                    <a:lnTo>
                      <a:pt x="68" y="237"/>
                    </a:lnTo>
                    <a:lnTo>
                      <a:pt x="71" y="233"/>
                    </a:lnTo>
                    <a:lnTo>
                      <a:pt x="73" y="228"/>
                    </a:lnTo>
                    <a:lnTo>
                      <a:pt x="75" y="226"/>
                    </a:lnTo>
                    <a:lnTo>
                      <a:pt x="77" y="222"/>
                    </a:lnTo>
                    <a:lnTo>
                      <a:pt x="81" y="220"/>
                    </a:lnTo>
                    <a:lnTo>
                      <a:pt x="85" y="218"/>
                    </a:lnTo>
                    <a:lnTo>
                      <a:pt x="87" y="218"/>
                    </a:lnTo>
                    <a:lnTo>
                      <a:pt x="88" y="218"/>
                    </a:lnTo>
                    <a:lnTo>
                      <a:pt x="92" y="218"/>
                    </a:lnTo>
                    <a:lnTo>
                      <a:pt x="96" y="218"/>
                    </a:lnTo>
                    <a:lnTo>
                      <a:pt x="100" y="220"/>
                    </a:lnTo>
                    <a:lnTo>
                      <a:pt x="102" y="220"/>
                    </a:lnTo>
                    <a:lnTo>
                      <a:pt x="103" y="220"/>
                    </a:lnTo>
                    <a:lnTo>
                      <a:pt x="105" y="220"/>
                    </a:lnTo>
                    <a:lnTo>
                      <a:pt x="109" y="218"/>
                    </a:lnTo>
                    <a:lnTo>
                      <a:pt x="111" y="216"/>
                    </a:lnTo>
                    <a:lnTo>
                      <a:pt x="113" y="214"/>
                    </a:lnTo>
                    <a:lnTo>
                      <a:pt x="115" y="213"/>
                    </a:lnTo>
                    <a:lnTo>
                      <a:pt x="117" y="209"/>
                    </a:lnTo>
                    <a:lnTo>
                      <a:pt x="118" y="207"/>
                    </a:lnTo>
                    <a:lnTo>
                      <a:pt x="118" y="203"/>
                    </a:lnTo>
                    <a:lnTo>
                      <a:pt x="120" y="197"/>
                    </a:lnTo>
                    <a:lnTo>
                      <a:pt x="120" y="192"/>
                    </a:lnTo>
                    <a:lnTo>
                      <a:pt x="120" y="190"/>
                    </a:lnTo>
                    <a:lnTo>
                      <a:pt x="122" y="181"/>
                    </a:lnTo>
                    <a:lnTo>
                      <a:pt x="124" y="169"/>
                    </a:lnTo>
                    <a:lnTo>
                      <a:pt x="130" y="154"/>
                    </a:lnTo>
                    <a:lnTo>
                      <a:pt x="134" y="147"/>
                    </a:lnTo>
                    <a:lnTo>
                      <a:pt x="137" y="139"/>
                    </a:lnTo>
                    <a:lnTo>
                      <a:pt x="143" y="132"/>
                    </a:lnTo>
                    <a:lnTo>
                      <a:pt x="149" y="124"/>
                    </a:lnTo>
                    <a:lnTo>
                      <a:pt x="154" y="117"/>
                    </a:lnTo>
                    <a:lnTo>
                      <a:pt x="162" y="111"/>
                    </a:lnTo>
                    <a:lnTo>
                      <a:pt x="166" y="107"/>
                    </a:lnTo>
                    <a:lnTo>
                      <a:pt x="169" y="105"/>
                    </a:lnTo>
                    <a:lnTo>
                      <a:pt x="175" y="103"/>
                    </a:lnTo>
                    <a:lnTo>
                      <a:pt x="179" y="100"/>
                    </a:lnTo>
                    <a:lnTo>
                      <a:pt x="222" y="81"/>
                    </a:lnTo>
                    <a:lnTo>
                      <a:pt x="226" y="68"/>
                    </a:lnTo>
                    <a:lnTo>
                      <a:pt x="224" y="68"/>
                    </a:lnTo>
                    <a:lnTo>
                      <a:pt x="218" y="64"/>
                    </a:lnTo>
                    <a:lnTo>
                      <a:pt x="207" y="56"/>
                    </a:lnTo>
                    <a:lnTo>
                      <a:pt x="192" y="41"/>
                    </a:lnTo>
                    <a:lnTo>
                      <a:pt x="190" y="41"/>
                    </a:lnTo>
                    <a:lnTo>
                      <a:pt x="188" y="38"/>
                    </a:lnTo>
                    <a:lnTo>
                      <a:pt x="186" y="34"/>
                    </a:lnTo>
                    <a:lnTo>
                      <a:pt x="181" y="30"/>
                    </a:lnTo>
                    <a:lnTo>
                      <a:pt x="179" y="28"/>
                    </a:lnTo>
                    <a:lnTo>
                      <a:pt x="177" y="28"/>
                    </a:lnTo>
                    <a:lnTo>
                      <a:pt x="173" y="28"/>
                    </a:lnTo>
                    <a:lnTo>
                      <a:pt x="171" y="28"/>
                    </a:lnTo>
                    <a:lnTo>
                      <a:pt x="167" y="30"/>
                    </a:lnTo>
                    <a:lnTo>
                      <a:pt x="164" y="32"/>
                    </a:lnTo>
                    <a:lnTo>
                      <a:pt x="160" y="36"/>
                    </a:lnTo>
                    <a:lnTo>
                      <a:pt x="156" y="39"/>
                    </a:lnTo>
                    <a:lnTo>
                      <a:pt x="154" y="41"/>
                    </a:lnTo>
                    <a:lnTo>
                      <a:pt x="149" y="43"/>
                    </a:lnTo>
                    <a:lnTo>
                      <a:pt x="147" y="43"/>
                    </a:lnTo>
                    <a:lnTo>
                      <a:pt x="145" y="43"/>
                    </a:lnTo>
                    <a:lnTo>
                      <a:pt x="145" y="41"/>
                    </a:lnTo>
                    <a:lnTo>
                      <a:pt x="143" y="41"/>
                    </a:lnTo>
                    <a:lnTo>
                      <a:pt x="143" y="39"/>
                    </a:lnTo>
                    <a:lnTo>
                      <a:pt x="141" y="38"/>
                    </a:lnTo>
                    <a:lnTo>
                      <a:pt x="141" y="34"/>
                    </a:lnTo>
                    <a:lnTo>
                      <a:pt x="141" y="32"/>
                    </a:lnTo>
                    <a:lnTo>
                      <a:pt x="139" y="28"/>
                    </a:lnTo>
                    <a:lnTo>
                      <a:pt x="135" y="23"/>
                    </a:lnTo>
                    <a:lnTo>
                      <a:pt x="130" y="19"/>
                    </a:lnTo>
                    <a:lnTo>
                      <a:pt x="128" y="17"/>
                    </a:lnTo>
                    <a:lnTo>
                      <a:pt x="124" y="15"/>
                    </a:lnTo>
                    <a:lnTo>
                      <a:pt x="122" y="13"/>
                    </a:lnTo>
                    <a:lnTo>
                      <a:pt x="120" y="13"/>
                    </a:lnTo>
                    <a:lnTo>
                      <a:pt x="117" y="15"/>
                    </a:lnTo>
                    <a:lnTo>
                      <a:pt x="113" y="17"/>
                    </a:lnTo>
                    <a:lnTo>
                      <a:pt x="111" y="21"/>
                    </a:lnTo>
                    <a:lnTo>
                      <a:pt x="109" y="26"/>
                    </a:lnTo>
                    <a:lnTo>
                      <a:pt x="90" y="21"/>
                    </a:lnTo>
                    <a:lnTo>
                      <a:pt x="94" y="17"/>
                    </a:lnTo>
                    <a:lnTo>
                      <a:pt x="100" y="8"/>
                    </a:lnTo>
                    <a:lnTo>
                      <a:pt x="100" y="6"/>
                    </a:lnTo>
                    <a:lnTo>
                      <a:pt x="100" y="4"/>
                    </a:lnTo>
                    <a:lnTo>
                      <a:pt x="100" y="2"/>
                    </a:lnTo>
                    <a:lnTo>
                      <a:pt x="98" y="2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5" y="0"/>
                    </a:lnTo>
                    <a:lnTo>
                      <a:pt x="75" y="4"/>
                    </a:lnTo>
                    <a:lnTo>
                      <a:pt x="70" y="6"/>
                    </a:lnTo>
                    <a:lnTo>
                      <a:pt x="64" y="9"/>
                    </a:lnTo>
                    <a:lnTo>
                      <a:pt x="60" y="13"/>
                    </a:lnTo>
                    <a:lnTo>
                      <a:pt x="56" y="17"/>
                    </a:lnTo>
                    <a:lnTo>
                      <a:pt x="56" y="21"/>
                    </a:lnTo>
                    <a:lnTo>
                      <a:pt x="56" y="19"/>
                    </a:lnTo>
                    <a:lnTo>
                      <a:pt x="53" y="19"/>
                    </a:lnTo>
                    <a:lnTo>
                      <a:pt x="51" y="19"/>
                    </a:lnTo>
                    <a:lnTo>
                      <a:pt x="49" y="19"/>
                    </a:lnTo>
                    <a:lnTo>
                      <a:pt x="45" y="19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39" y="23"/>
                    </a:lnTo>
                    <a:lnTo>
                      <a:pt x="38" y="24"/>
                    </a:lnTo>
                    <a:lnTo>
                      <a:pt x="36" y="28"/>
                    </a:lnTo>
                    <a:lnTo>
                      <a:pt x="34" y="32"/>
                    </a:lnTo>
                    <a:lnTo>
                      <a:pt x="34" y="38"/>
                    </a:lnTo>
                    <a:lnTo>
                      <a:pt x="34" y="43"/>
                    </a:lnTo>
                    <a:lnTo>
                      <a:pt x="34" y="51"/>
                    </a:lnTo>
                    <a:lnTo>
                      <a:pt x="36" y="55"/>
                    </a:lnTo>
                    <a:lnTo>
                      <a:pt x="39" y="64"/>
                    </a:lnTo>
                    <a:lnTo>
                      <a:pt x="39" y="68"/>
                    </a:lnTo>
                    <a:lnTo>
                      <a:pt x="41" y="73"/>
                    </a:lnTo>
                    <a:lnTo>
                      <a:pt x="41" y="75"/>
                    </a:lnTo>
                    <a:lnTo>
                      <a:pt x="39" y="77"/>
                    </a:lnTo>
                    <a:lnTo>
                      <a:pt x="39" y="79"/>
                    </a:lnTo>
                    <a:lnTo>
                      <a:pt x="38" y="81"/>
                    </a:lnTo>
                    <a:lnTo>
                      <a:pt x="34" y="85"/>
                    </a:lnTo>
                    <a:lnTo>
                      <a:pt x="28" y="94"/>
                    </a:lnTo>
                    <a:lnTo>
                      <a:pt x="24" y="102"/>
                    </a:lnTo>
                    <a:lnTo>
                      <a:pt x="21" y="109"/>
                    </a:lnTo>
                    <a:lnTo>
                      <a:pt x="19" y="120"/>
                    </a:lnTo>
                    <a:lnTo>
                      <a:pt x="17" y="132"/>
                    </a:lnTo>
                    <a:lnTo>
                      <a:pt x="11" y="166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9" name="Freeform 693"/>
              <p:cNvSpPr>
                <a:spLocks/>
              </p:cNvSpPr>
              <p:nvPr/>
            </p:nvSpPr>
            <p:spPr bwMode="auto">
              <a:xfrm>
                <a:off x="3634" y="1212"/>
                <a:ext cx="113" cy="120"/>
              </a:xfrm>
              <a:custGeom>
                <a:avLst/>
                <a:gdLst>
                  <a:gd name="T0" fmla="*/ 1 w 226"/>
                  <a:gd name="T1" fmla="*/ 10 h 241"/>
                  <a:gd name="T2" fmla="*/ 0 w 226"/>
                  <a:gd name="T3" fmla="*/ 10 h 241"/>
                  <a:gd name="T4" fmla="*/ 0 w 226"/>
                  <a:gd name="T5" fmla="*/ 11 h 241"/>
                  <a:gd name="T6" fmla="*/ 1 w 226"/>
                  <a:gd name="T7" fmla="*/ 11 h 241"/>
                  <a:gd name="T8" fmla="*/ 2 w 226"/>
                  <a:gd name="T9" fmla="*/ 12 h 241"/>
                  <a:gd name="T10" fmla="*/ 2 w 226"/>
                  <a:gd name="T11" fmla="*/ 13 h 241"/>
                  <a:gd name="T12" fmla="*/ 3 w 226"/>
                  <a:gd name="T13" fmla="*/ 14 h 241"/>
                  <a:gd name="T14" fmla="*/ 3 w 226"/>
                  <a:gd name="T15" fmla="*/ 14 h 241"/>
                  <a:gd name="T16" fmla="*/ 4 w 226"/>
                  <a:gd name="T17" fmla="*/ 15 h 241"/>
                  <a:gd name="T18" fmla="*/ 5 w 226"/>
                  <a:gd name="T19" fmla="*/ 14 h 241"/>
                  <a:gd name="T20" fmla="*/ 5 w 226"/>
                  <a:gd name="T21" fmla="*/ 14 h 241"/>
                  <a:gd name="T22" fmla="*/ 6 w 226"/>
                  <a:gd name="T23" fmla="*/ 13 h 241"/>
                  <a:gd name="T24" fmla="*/ 6 w 226"/>
                  <a:gd name="T25" fmla="*/ 13 h 241"/>
                  <a:gd name="T26" fmla="*/ 6 w 226"/>
                  <a:gd name="T27" fmla="*/ 13 h 241"/>
                  <a:gd name="T28" fmla="*/ 7 w 226"/>
                  <a:gd name="T29" fmla="*/ 13 h 241"/>
                  <a:gd name="T30" fmla="*/ 7 w 226"/>
                  <a:gd name="T31" fmla="*/ 13 h 241"/>
                  <a:gd name="T32" fmla="*/ 7 w 226"/>
                  <a:gd name="T33" fmla="*/ 13 h 241"/>
                  <a:gd name="T34" fmla="*/ 7 w 226"/>
                  <a:gd name="T35" fmla="*/ 12 h 241"/>
                  <a:gd name="T36" fmla="*/ 7 w 226"/>
                  <a:gd name="T37" fmla="*/ 11 h 241"/>
                  <a:gd name="T38" fmla="*/ 9 w 226"/>
                  <a:gd name="T39" fmla="*/ 9 h 241"/>
                  <a:gd name="T40" fmla="*/ 10 w 226"/>
                  <a:gd name="T41" fmla="*/ 7 h 241"/>
                  <a:gd name="T42" fmla="*/ 11 w 226"/>
                  <a:gd name="T43" fmla="*/ 6 h 241"/>
                  <a:gd name="T44" fmla="*/ 12 w 226"/>
                  <a:gd name="T45" fmla="*/ 6 h 241"/>
                  <a:gd name="T46" fmla="*/ 14 w 226"/>
                  <a:gd name="T47" fmla="*/ 4 h 241"/>
                  <a:gd name="T48" fmla="*/ 12 w 226"/>
                  <a:gd name="T49" fmla="*/ 2 h 241"/>
                  <a:gd name="T50" fmla="*/ 12 w 226"/>
                  <a:gd name="T51" fmla="*/ 2 h 241"/>
                  <a:gd name="T52" fmla="*/ 12 w 226"/>
                  <a:gd name="T53" fmla="*/ 1 h 241"/>
                  <a:gd name="T54" fmla="*/ 11 w 226"/>
                  <a:gd name="T55" fmla="*/ 1 h 241"/>
                  <a:gd name="T56" fmla="*/ 10 w 226"/>
                  <a:gd name="T57" fmla="*/ 2 h 241"/>
                  <a:gd name="T58" fmla="*/ 10 w 226"/>
                  <a:gd name="T59" fmla="*/ 2 h 241"/>
                  <a:gd name="T60" fmla="*/ 10 w 226"/>
                  <a:gd name="T61" fmla="*/ 2 h 241"/>
                  <a:gd name="T62" fmla="*/ 9 w 226"/>
                  <a:gd name="T63" fmla="*/ 2 h 241"/>
                  <a:gd name="T64" fmla="*/ 9 w 226"/>
                  <a:gd name="T65" fmla="*/ 1 h 241"/>
                  <a:gd name="T66" fmla="*/ 8 w 226"/>
                  <a:gd name="T67" fmla="*/ 1 h 241"/>
                  <a:gd name="T68" fmla="*/ 7 w 226"/>
                  <a:gd name="T69" fmla="*/ 0 h 241"/>
                  <a:gd name="T70" fmla="*/ 7 w 226"/>
                  <a:gd name="T71" fmla="*/ 1 h 241"/>
                  <a:gd name="T72" fmla="*/ 6 w 226"/>
                  <a:gd name="T73" fmla="*/ 1 h 241"/>
                  <a:gd name="T74" fmla="*/ 7 w 226"/>
                  <a:gd name="T75" fmla="*/ 0 h 241"/>
                  <a:gd name="T76" fmla="*/ 6 w 226"/>
                  <a:gd name="T77" fmla="*/ 0 h 241"/>
                  <a:gd name="T78" fmla="*/ 6 w 226"/>
                  <a:gd name="T79" fmla="*/ 0 h 241"/>
                  <a:gd name="T80" fmla="*/ 4 w 226"/>
                  <a:gd name="T81" fmla="*/ 0 h 241"/>
                  <a:gd name="T82" fmla="*/ 4 w 226"/>
                  <a:gd name="T83" fmla="*/ 1 h 241"/>
                  <a:gd name="T84" fmla="*/ 4 w 226"/>
                  <a:gd name="T85" fmla="*/ 1 h 241"/>
                  <a:gd name="T86" fmla="*/ 3 w 226"/>
                  <a:gd name="T87" fmla="*/ 1 h 241"/>
                  <a:gd name="T88" fmla="*/ 3 w 226"/>
                  <a:gd name="T89" fmla="*/ 1 h 241"/>
                  <a:gd name="T90" fmla="*/ 3 w 226"/>
                  <a:gd name="T91" fmla="*/ 2 h 241"/>
                  <a:gd name="T92" fmla="*/ 3 w 226"/>
                  <a:gd name="T93" fmla="*/ 3 h 241"/>
                  <a:gd name="T94" fmla="*/ 3 w 226"/>
                  <a:gd name="T95" fmla="*/ 4 h 241"/>
                  <a:gd name="T96" fmla="*/ 3 w 226"/>
                  <a:gd name="T97" fmla="*/ 4 h 241"/>
                  <a:gd name="T98" fmla="*/ 2 w 226"/>
                  <a:gd name="T99" fmla="*/ 5 h 241"/>
                  <a:gd name="T100" fmla="*/ 2 w 226"/>
                  <a:gd name="T101" fmla="*/ 7 h 24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6"/>
                  <a:gd name="T154" fmla="*/ 0 h 241"/>
                  <a:gd name="T155" fmla="*/ 226 w 226"/>
                  <a:gd name="T156" fmla="*/ 241 h 24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6" h="241">
                    <a:moveTo>
                      <a:pt x="11" y="166"/>
                    </a:moveTo>
                    <a:lnTo>
                      <a:pt x="9" y="166"/>
                    </a:lnTo>
                    <a:lnTo>
                      <a:pt x="8" y="167"/>
                    </a:lnTo>
                    <a:lnTo>
                      <a:pt x="4" y="169"/>
                    </a:lnTo>
                    <a:lnTo>
                      <a:pt x="2" y="173"/>
                    </a:lnTo>
                    <a:lnTo>
                      <a:pt x="0" y="175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1"/>
                    </a:lnTo>
                    <a:lnTo>
                      <a:pt x="2" y="184"/>
                    </a:lnTo>
                    <a:lnTo>
                      <a:pt x="4" y="186"/>
                    </a:lnTo>
                    <a:lnTo>
                      <a:pt x="8" y="190"/>
                    </a:lnTo>
                    <a:lnTo>
                      <a:pt x="11" y="192"/>
                    </a:lnTo>
                    <a:lnTo>
                      <a:pt x="15" y="194"/>
                    </a:lnTo>
                    <a:lnTo>
                      <a:pt x="23" y="201"/>
                    </a:lnTo>
                    <a:lnTo>
                      <a:pt x="26" y="207"/>
                    </a:lnTo>
                    <a:lnTo>
                      <a:pt x="30" y="213"/>
                    </a:lnTo>
                    <a:lnTo>
                      <a:pt x="32" y="216"/>
                    </a:lnTo>
                    <a:lnTo>
                      <a:pt x="32" y="220"/>
                    </a:lnTo>
                    <a:lnTo>
                      <a:pt x="34" y="224"/>
                    </a:lnTo>
                    <a:lnTo>
                      <a:pt x="34" y="228"/>
                    </a:lnTo>
                    <a:lnTo>
                      <a:pt x="34" y="229"/>
                    </a:lnTo>
                    <a:lnTo>
                      <a:pt x="38" y="231"/>
                    </a:lnTo>
                    <a:lnTo>
                      <a:pt x="41" y="237"/>
                    </a:lnTo>
                    <a:lnTo>
                      <a:pt x="49" y="239"/>
                    </a:lnTo>
                    <a:lnTo>
                      <a:pt x="51" y="241"/>
                    </a:lnTo>
                    <a:lnTo>
                      <a:pt x="55" y="241"/>
                    </a:lnTo>
                    <a:lnTo>
                      <a:pt x="58" y="241"/>
                    </a:lnTo>
                    <a:lnTo>
                      <a:pt x="62" y="241"/>
                    </a:lnTo>
                    <a:lnTo>
                      <a:pt x="66" y="239"/>
                    </a:lnTo>
                    <a:lnTo>
                      <a:pt x="68" y="237"/>
                    </a:lnTo>
                    <a:lnTo>
                      <a:pt x="71" y="233"/>
                    </a:lnTo>
                    <a:lnTo>
                      <a:pt x="73" y="228"/>
                    </a:lnTo>
                    <a:lnTo>
                      <a:pt x="75" y="226"/>
                    </a:lnTo>
                    <a:lnTo>
                      <a:pt x="77" y="222"/>
                    </a:lnTo>
                    <a:lnTo>
                      <a:pt x="81" y="220"/>
                    </a:lnTo>
                    <a:lnTo>
                      <a:pt x="85" y="218"/>
                    </a:lnTo>
                    <a:lnTo>
                      <a:pt x="87" y="218"/>
                    </a:lnTo>
                    <a:lnTo>
                      <a:pt x="88" y="218"/>
                    </a:lnTo>
                    <a:lnTo>
                      <a:pt x="92" y="218"/>
                    </a:lnTo>
                    <a:lnTo>
                      <a:pt x="96" y="218"/>
                    </a:lnTo>
                    <a:lnTo>
                      <a:pt x="100" y="220"/>
                    </a:lnTo>
                    <a:lnTo>
                      <a:pt x="102" y="220"/>
                    </a:lnTo>
                    <a:lnTo>
                      <a:pt x="103" y="220"/>
                    </a:lnTo>
                    <a:lnTo>
                      <a:pt x="105" y="220"/>
                    </a:lnTo>
                    <a:lnTo>
                      <a:pt x="109" y="218"/>
                    </a:lnTo>
                    <a:lnTo>
                      <a:pt x="111" y="216"/>
                    </a:lnTo>
                    <a:lnTo>
                      <a:pt x="113" y="214"/>
                    </a:lnTo>
                    <a:lnTo>
                      <a:pt x="115" y="213"/>
                    </a:lnTo>
                    <a:lnTo>
                      <a:pt x="117" y="209"/>
                    </a:lnTo>
                    <a:lnTo>
                      <a:pt x="118" y="207"/>
                    </a:lnTo>
                    <a:lnTo>
                      <a:pt x="118" y="203"/>
                    </a:lnTo>
                    <a:lnTo>
                      <a:pt x="120" y="197"/>
                    </a:lnTo>
                    <a:lnTo>
                      <a:pt x="120" y="192"/>
                    </a:lnTo>
                    <a:lnTo>
                      <a:pt x="120" y="190"/>
                    </a:lnTo>
                    <a:lnTo>
                      <a:pt x="122" y="181"/>
                    </a:lnTo>
                    <a:lnTo>
                      <a:pt x="124" y="169"/>
                    </a:lnTo>
                    <a:lnTo>
                      <a:pt x="130" y="154"/>
                    </a:lnTo>
                    <a:lnTo>
                      <a:pt x="134" y="147"/>
                    </a:lnTo>
                    <a:lnTo>
                      <a:pt x="137" y="139"/>
                    </a:lnTo>
                    <a:lnTo>
                      <a:pt x="143" y="132"/>
                    </a:lnTo>
                    <a:lnTo>
                      <a:pt x="149" y="124"/>
                    </a:lnTo>
                    <a:lnTo>
                      <a:pt x="154" y="117"/>
                    </a:lnTo>
                    <a:lnTo>
                      <a:pt x="162" y="111"/>
                    </a:lnTo>
                    <a:lnTo>
                      <a:pt x="166" y="107"/>
                    </a:lnTo>
                    <a:lnTo>
                      <a:pt x="169" y="105"/>
                    </a:lnTo>
                    <a:lnTo>
                      <a:pt x="175" y="103"/>
                    </a:lnTo>
                    <a:lnTo>
                      <a:pt x="179" y="100"/>
                    </a:lnTo>
                    <a:lnTo>
                      <a:pt x="222" y="81"/>
                    </a:lnTo>
                    <a:lnTo>
                      <a:pt x="226" y="68"/>
                    </a:lnTo>
                    <a:lnTo>
                      <a:pt x="224" y="68"/>
                    </a:lnTo>
                    <a:lnTo>
                      <a:pt x="218" y="64"/>
                    </a:lnTo>
                    <a:lnTo>
                      <a:pt x="207" y="56"/>
                    </a:lnTo>
                    <a:lnTo>
                      <a:pt x="192" y="41"/>
                    </a:lnTo>
                    <a:lnTo>
                      <a:pt x="190" y="41"/>
                    </a:lnTo>
                    <a:lnTo>
                      <a:pt x="188" y="38"/>
                    </a:lnTo>
                    <a:lnTo>
                      <a:pt x="186" y="34"/>
                    </a:lnTo>
                    <a:lnTo>
                      <a:pt x="181" y="30"/>
                    </a:lnTo>
                    <a:lnTo>
                      <a:pt x="179" y="28"/>
                    </a:lnTo>
                    <a:lnTo>
                      <a:pt x="177" y="28"/>
                    </a:lnTo>
                    <a:lnTo>
                      <a:pt x="173" y="28"/>
                    </a:lnTo>
                    <a:lnTo>
                      <a:pt x="171" y="28"/>
                    </a:lnTo>
                    <a:lnTo>
                      <a:pt x="167" y="30"/>
                    </a:lnTo>
                    <a:lnTo>
                      <a:pt x="164" y="32"/>
                    </a:lnTo>
                    <a:lnTo>
                      <a:pt x="160" y="36"/>
                    </a:lnTo>
                    <a:lnTo>
                      <a:pt x="156" y="39"/>
                    </a:lnTo>
                    <a:lnTo>
                      <a:pt x="154" y="41"/>
                    </a:lnTo>
                    <a:lnTo>
                      <a:pt x="149" y="43"/>
                    </a:lnTo>
                    <a:lnTo>
                      <a:pt x="147" y="43"/>
                    </a:lnTo>
                    <a:lnTo>
                      <a:pt x="145" y="43"/>
                    </a:lnTo>
                    <a:lnTo>
                      <a:pt x="145" y="41"/>
                    </a:lnTo>
                    <a:lnTo>
                      <a:pt x="143" y="41"/>
                    </a:lnTo>
                    <a:lnTo>
                      <a:pt x="143" y="39"/>
                    </a:lnTo>
                    <a:lnTo>
                      <a:pt x="141" y="38"/>
                    </a:lnTo>
                    <a:lnTo>
                      <a:pt x="141" y="34"/>
                    </a:lnTo>
                    <a:lnTo>
                      <a:pt x="141" y="32"/>
                    </a:lnTo>
                    <a:lnTo>
                      <a:pt x="139" y="28"/>
                    </a:lnTo>
                    <a:lnTo>
                      <a:pt x="135" y="23"/>
                    </a:lnTo>
                    <a:lnTo>
                      <a:pt x="130" y="19"/>
                    </a:lnTo>
                    <a:lnTo>
                      <a:pt x="128" y="17"/>
                    </a:lnTo>
                    <a:lnTo>
                      <a:pt x="124" y="15"/>
                    </a:lnTo>
                    <a:lnTo>
                      <a:pt x="122" y="13"/>
                    </a:lnTo>
                    <a:lnTo>
                      <a:pt x="120" y="13"/>
                    </a:lnTo>
                    <a:lnTo>
                      <a:pt x="117" y="15"/>
                    </a:lnTo>
                    <a:lnTo>
                      <a:pt x="113" y="17"/>
                    </a:lnTo>
                    <a:lnTo>
                      <a:pt x="111" y="21"/>
                    </a:lnTo>
                    <a:lnTo>
                      <a:pt x="109" y="26"/>
                    </a:lnTo>
                    <a:lnTo>
                      <a:pt x="90" y="21"/>
                    </a:lnTo>
                    <a:lnTo>
                      <a:pt x="94" y="17"/>
                    </a:lnTo>
                    <a:lnTo>
                      <a:pt x="100" y="8"/>
                    </a:lnTo>
                    <a:lnTo>
                      <a:pt x="100" y="6"/>
                    </a:lnTo>
                    <a:lnTo>
                      <a:pt x="100" y="4"/>
                    </a:lnTo>
                    <a:lnTo>
                      <a:pt x="100" y="2"/>
                    </a:lnTo>
                    <a:lnTo>
                      <a:pt x="98" y="2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5" y="0"/>
                    </a:lnTo>
                    <a:lnTo>
                      <a:pt x="75" y="4"/>
                    </a:lnTo>
                    <a:lnTo>
                      <a:pt x="70" y="6"/>
                    </a:lnTo>
                    <a:lnTo>
                      <a:pt x="64" y="9"/>
                    </a:lnTo>
                    <a:lnTo>
                      <a:pt x="60" y="13"/>
                    </a:lnTo>
                    <a:lnTo>
                      <a:pt x="56" y="17"/>
                    </a:lnTo>
                    <a:lnTo>
                      <a:pt x="56" y="21"/>
                    </a:lnTo>
                    <a:lnTo>
                      <a:pt x="56" y="19"/>
                    </a:lnTo>
                    <a:lnTo>
                      <a:pt x="53" y="19"/>
                    </a:lnTo>
                    <a:lnTo>
                      <a:pt x="51" y="19"/>
                    </a:lnTo>
                    <a:lnTo>
                      <a:pt x="49" y="19"/>
                    </a:lnTo>
                    <a:lnTo>
                      <a:pt x="45" y="19"/>
                    </a:lnTo>
                    <a:lnTo>
                      <a:pt x="43" y="19"/>
                    </a:lnTo>
                    <a:lnTo>
                      <a:pt x="41" y="21"/>
                    </a:lnTo>
                    <a:lnTo>
                      <a:pt x="39" y="23"/>
                    </a:lnTo>
                    <a:lnTo>
                      <a:pt x="38" y="24"/>
                    </a:lnTo>
                    <a:lnTo>
                      <a:pt x="36" y="28"/>
                    </a:lnTo>
                    <a:lnTo>
                      <a:pt x="34" y="32"/>
                    </a:lnTo>
                    <a:lnTo>
                      <a:pt x="34" y="38"/>
                    </a:lnTo>
                    <a:lnTo>
                      <a:pt x="34" y="43"/>
                    </a:lnTo>
                    <a:lnTo>
                      <a:pt x="34" y="51"/>
                    </a:lnTo>
                    <a:lnTo>
                      <a:pt x="36" y="55"/>
                    </a:lnTo>
                    <a:lnTo>
                      <a:pt x="39" y="64"/>
                    </a:lnTo>
                    <a:lnTo>
                      <a:pt x="39" y="68"/>
                    </a:lnTo>
                    <a:lnTo>
                      <a:pt x="41" y="73"/>
                    </a:lnTo>
                    <a:lnTo>
                      <a:pt x="41" y="75"/>
                    </a:lnTo>
                    <a:lnTo>
                      <a:pt x="39" y="77"/>
                    </a:lnTo>
                    <a:lnTo>
                      <a:pt x="39" y="79"/>
                    </a:lnTo>
                    <a:lnTo>
                      <a:pt x="38" y="81"/>
                    </a:lnTo>
                    <a:lnTo>
                      <a:pt x="34" y="85"/>
                    </a:lnTo>
                    <a:lnTo>
                      <a:pt x="28" y="94"/>
                    </a:lnTo>
                    <a:lnTo>
                      <a:pt x="24" y="102"/>
                    </a:lnTo>
                    <a:lnTo>
                      <a:pt x="21" y="109"/>
                    </a:lnTo>
                    <a:lnTo>
                      <a:pt x="19" y="120"/>
                    </a:lnTo>
                    <a:lnTo>
                      <a:pt x="17" y="132"/>
                    </a:lnTo>
                    <a:lnTo>
                      <a:pt x="11" y="166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73" name="Freeform 694"/>
            <p:cNvSpPr>
              <a:spLocks/>
            </p:cNvSpPr>
            <p:nvPr/>
          </p:nvSpPr>
          <p:spPr bwMode="auto">
            <a:xfrm>
              <a:off x="4024" y="1669"/>
              <a:ext cx="258" cy="158"/>
            </a:xfrm>
            <a:custGeom>
              <a:avLst/>
              <a:gdLst>
                <a:gd name="T0" fmla="*/ 6 w 501"/>
                <a:gd name="T1" fmla="*/ 4 h 391"/>
                <a:gd name="T2" fmla="*/ 7 w 501"/>
                <a:gd name="T3" fmla="*/ 4 h 391"/>
                <a:gd name="T4" fmla="*/ 7 w 501"/>
                <a:gd name="T5" fmla="*/ 5 h 391"/>
                <a:gd name="T6" fmla="*/ 4 w 501"/>
                <a:gd name="T7" fmla="*/ 5 h 391"/>
                <a:gd name="T8" fmla="*/ 2 w 501"/>
                <a:gd name="T9" fmla="*/ 5 h 391"/>
                <a:gd name="T10" fmla="*/ 2 w 501"/>
                <a:gd name="T11" fmla="*/ 5 h 391"/>
                <a:gd name="T12" fmla="*/ 2 w 501"/>
                <a:gd name="T13" fmla="*/ 6 h 391"/>
                <a:gd name="T14" fmla="*/ 6 w 501"/>
                <a:gd name="T15" fmla="*/ 6 h 391"/>
                <a:gd name="T16" fmla="*/ 11 w 501"/>
                <a:gd name="T17" fmla="*/ 6 h 391"/>
                <a:gd name="T18" fmla="*/ 13 w 501"/>
                <a:gd name="T19" fmla="*/ 6 h 391"/>
                <a:gd name="T20" fmla="*/ 13 w 501"/>
                <a:gd name="T21" fmla="*/ 7 h 391"/>
                <a:gd name="T22" fmla="*/ 12 w 501"/>
                <a:gd name="T23" fmla="*/ 7 h 391"/>
                <a:gd name="T24" fmla="*/ 11 w 501"/>
                <a:gd name="T25" fmla="*/ 7 h 391"/>
                <a:gd name="T26" fmla="*/ 8 w 501"/>
                <a:gd name="T27" fmla="*/ 7 h 391"/>
                <a:gd name="T28" fmla="*/ 6 w 501"/>
                <a:gd name="T29" fmla="*/ 7 h 391"/>
                <a:gd name="T30" fmla="*/ 4 w 501"/>
                <a:gd name="T31" fmla="*/ 7 h 391"/>
                <a:gd name="T32" fmla="*/ 3 w 501"/>
                <a:gd name="T33" fmla="*/ 8 h 391"/>
                <a:gd name="T34" fmla="*/ 5 w 501"/>
                <a:gd name="T35" fmla="*/ 8 h 391"/>
                <a:gd name="T36" fmla="*/ 7 w 501"/>
                <a:gd name="T37" fmla="*/ 9 h 391"/>
                <a:gd name="T38" fmla="*/ 10 w 501"/>
                <a:gd name="T39" fmla="*/ 10 h 391"/>
                <a:gd name="T40" fmla="*/ 11 w 501"/>
                <a:gd name="T41" fmla="*/ 10 h 391"/>
                <a:gd name="T42" fmla="*/ 18 w 501"/>
                <a:gd name="T43" fmla="*/ 10 h 391"/>
                <a:gd name="T44" fmla="*/ 23 w 501"/>
                <a:gd name="T45" fmla="*/ 9 h 391"/>
                <a:gd name="T46" fmla="*/ 25 w 501"/>
                <a:gd name="T47" fmla="*/ 9 h 391"/>
                <a:gd name="T48" fmla="*/ 27 w 501"/>
                <a:gd name="T49" fmla="*/ 10 h 391"/>
                <a:gd name="T50" fmla="*/ 28 w 501"/>
                <a:gd name="T51" fmla="*/ 9 h 391"/>
                <a:gd name="T52" fmla="*/ 30 w 501"/>
                <a:gd name="T53" fmla="*/ 10 h 391"/>
                <a:gd name="T54" fmla="*/ 31 w 501"/>
                <a:gd name="T55" fmla="*/ 9 h 391"/>
                <a:gd name="T56" fmla="*/ 31 w 501"/>
                <a:gd name="T57" fmla="*/ 8 h 391"/>
                <a:gd name="T58" fmla="*/ 30 w 501"/>
                <a:gd name="T59" fmla="*/ 8 h 391"/>
                <a:gd name="T60" fmla="*/ 29 w 501"/>
                <a:gd name="T61" fmla="*/ 8 h 391"/>
                <a:gd name="T62" fmla="*/ 32 w 501"/>
                <a:gd name="T63" fmla="*/ 8 h 391"/>
                <a:gd name="T64" fmla="*/ 35 w 501"/>
                <a:gd name="T65" fmla="*/ 8 h 391"/>
                <a:gd name="T66" fmla="*/ 35 w 501"/>
                <a:gd name="T67" fmla="*/ 8 h 391"/>
                <a:gd name="T68" fmla="*/ 34 w 501"/>
                <a:gd name="T69" fmla="*/ 7 h 391"/>
                <a:gd name="T70" fmla="*/ 30 w 501"/>
                <a:gd name="T71" fmla="*/ 6 h 391"/>
                <a:gd name="T72" fmla="*/ 28 w 501"/>
                <a:gd name="T73" fmla="*/ 6 h 391"/>
                <a:gd name="T74" fmla="*/ 26 w 501"/>
                <a:gd name="T75" fmla="*/ 4 h 391"/>
                <a:gd name="T76" fmla="*/ 26 w 501"/>
                <a:gd name="T77" fmla="*/ 2 h 391"/>
                <a:gd name="T78" fmla="*/ 24 w 501"/>
                <a:gd name="T79" fmla="*/ 1 h 391"/>
                <a:gd name="T80" fmla="*/ 23 w 501"/>
                <a:gd name="T81" fmla="*/ 1 h 391"/>
                <a:gd name="T82" fmla="*/ 21 w 501"/>
                <a:gd name="T83" fmla="*/ 2 h 391"/>
                <a:gd name="T84" fmla="*/ 19 w 501"/>
                <a:gd name="T85" fmla="*/ 1 h 391"/>
                <a:gd name="T86" fmla="*/ 18 w 501"/>
                <a:gd name="T87" fmla="*/ 1 h 391"/>
                <a:gd name="T88" fmla="*/ 16 w 501"/>
                <a:gd name="T89" fmla="*/ 2 h 391"/>
                <a:gd name="T90" fmla="*/ 15 w 501"/>
                <a:gd name="T91" fmla="*/ 2 h 391"/>
                <a:gd name="T92" fmla="*/ 13 w 501"/>
                <a:gd name="T93" fmla="*/ 0 h 391"/>
                <a:gd name="T94" fmla="*/ 12 w 501"/>
                <a:gd name="T95" fmla="*/ 0 h 391"/>
                <a:gd name="T96" fmla="*/ 12 w 501"/>
                <a:gd name="T97" fmla="*/ 2 h 391"/>
                <a:gd name="T98" fmla="*/ 11 w 501"/>
                <a:gd name="T99" fmla="*/ 2 h 391"/>
                <a:gd name="T100" fmla="*/ 10 w 501"/>
                <a:gd name="T101" fmla="*/ 2 h 391"/>
                <a:gd name="T102" fmla="*/ 10 w 501"/>
                <a:gd name="T103" fmla="*/ 1 h 391"/>
                <a:gd name="T104" fmla="*/ 9 w 501"/>
                <a:gd name="T105" fmla="*/ 0 h 391"/>
                <a:gd name="T106" fmla="*/ 8 w 501"/>
                <a:gd name="T107" fmla="*/ 0 h 391"/>
                <a:gd name="T108" fmla="*/ 4 w 501"/>
                <a:gd name="T109" fmla="*/ 1 h 391"/>
                <a:gd name="T110" fmla="*/ 2 w 501"/>
                <a:gd name="T111" fmla="*/ 2 h 391"/>
                <a:gd name="T112" fmla="*/ 2 w 501"/>
                <a:gd name="T113" fmla="*/ 2 h 391"/>
                <a:gd name="T114" fmla="*/ 1 w 501"/>
                <a:gd name="T115" fmla="*/ 3 h 391"/>
                <a:gd name="T116" fmla="*/ 0 w 501"/>
                <a:gd name="T117" fmla="*/ 4 h 391"/>
                <a:gd name="T118" fmla="*/ 2 w 501"/>
                <a:gd name="T119" fmla="*/ 4 h 3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"/>
                <a:gd name="T181" fmla="*/ 0 h 391"/>
                <a:gd name="T182" fmla="*/ 501 w 501"/>
                <a:gd name="T183" fmla="*/ 391 h 39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" h="391">
                  <a:moveTo>
                    <a:pt x="51" y="160"/>
                  </a:moveTo>
                  <a:lnTo>
                    <a:pt x="57" y="160"/>
                  </a:lnTo>
                  <a:lnTo>
                    <a:pt x="72" y="162"/>
                  </a:lnTo>
                  <a:lnTo>
                    <a:pt x="81" y="162"/>
                  </a:lnTo>
                  <a:lnTo>
                    <a:pt x="89" y="162"/>
                  </a:lnTo>
                  <a:lnTo>
                    <a:pt x="91" y="160"/>
                  </a:lnTo>
                  <a:lnTo>
                    <a:pt x="94" y="158"/>
                  </a:lnTo>
                  <a:lnTo>
                    <a:pt x="96" y="158"/>
                  </a:lnTo>
                  <a:lnTo>
                    <a:pt x="96" y="154"/>
                  </a:lnTo>
                  <a:lnTo>
                    <a:pt x="98" y="156"/>
                  </a:lnTo>
                  <a:lnTo>
                    <a:pt x="98" y="160"/>
                  </a:lnTo>
                  <a:lnTo>
                    <a:pt x="100" y="162"/>
                  </a:lnTo>
                  <a:lnTo>
                    <a:pt x="100" y="163"/>
                  </a:lnTo>
                  <a:lnTo>
                    <a:pt x="100" y="165"/>
                  </a:lnTo>
                  <a:lnTo>
                    <a:pt x="100" y="169"/>
                  </a:lnTo>
                  <a:lnTo>
                    <a:pt x="98" y="171"/>
                  </a:lnTo>
                  <a:lnTo>
                    <a:pt x="96" y="175"/>
                  </a:lnTo>
                  <a:lnTo>
                    <a:pt x="94" y="177"/>
                  </a:lnTo>
                  <a:lnTo>
                    <a:pt x="91" y="179"/>
                  </a:lnTo>
                  <a:lnTo>
                    <a:pt x="87" y="182"/>
                  </a:lnTo>
                  <a:lnTo>
                    <a:pt x="79" y="184"/>
                  </a:lnTo>
                  <a:lnTo>
                    <a:pt x="72" y="184"/>
                  </a:lnTo>
                  <a:lnTo>
                    <a:pt x="62" y="184"/>
                  </a:lnTo>
                  <a:lnTo>
                    <a:pt x="60" y="184"/>
                  </a:lnTo>
                  <a:lnTo>
                    <a:pt x="55" y="184"/>
                  </a:lnTo>
                  <a:lnTo>
                    <a:pt x="51" y="182"/>
                  </a:lnTo>
                  <a:lnTo>
                    <a:pt x="45" y="182"/>
                  </a:lnTo>
                  <a:lnTo>
                    <a:pt x="42" y="182"/>
                  </a:lnTo>
                  <a:lnTo>
                    <a:pt x="36" y="182"/>
                  </a:lnTo>
                  <a:lnTo>
                    <a:pt x="32" y="182"/>
                  </a:lnTo>
                  <a:lnTo>
                    <a:pt x="28" y="184"/>
                  </a:lnTo>
                  <a:lnTo>
                    <a:pt x="23" y="186"/>
                  </a:lnTo>
                  <a:lnTo>
                    <a:pt x="21" y="188"/>
                  </a:lnTo>
                  <a:lnTo>
                    <a:pt x="19" y="190"/>
                  </a:lnTo>
                  <a:lnTo>
                    <a:pt x="17" y="194"/>
                  </a:lnTo>
                  <a:lnTo>
                    <a:pt x="17" y="195"/>
                  </a:lnTo>
                  <a:lnTo>
                    <a:pt x="15" y="197"/>
                  </a:lnTo>
                  <a:lnTo>
                    <a:pt x="15" y="201"/>
                  </a:lnTo>
                  <a:lnTo>
                    <a:pt x="15" y="205"/>
                  </a:lnTo>
                  <a:lnTo>
                    <a:pt x="15" y="207"/>
                  </a:lnTo>
                  <a:lnTo>
                    <a:pt x="15" y="212"/>
                  </a:lnTo>
                  <a:lnTo>
                    <a:pt x="19" y="214"/>
                  </a:lnTo>
                  <a:lnTo>
                    <a:pt x="27" y="218"/>
                  </a:lnTo>
                  <a:lnTo>
                    <a:pt x="36" y="220"/>
                  </a:lnTo>
                  <a:lnTo>
                    <a:pt x="45" y="222"/>
                  </a:lnTo>
                  <a:lnTo>
                    <a:pt x="60" y="222"/>
                  </a:lnTo>
                  <a:lnTo>
                    <a:pt x="77" y="224"/>
                  </a:lnTo>
                  <a:lnTo>
                    <a:pt x="87" y="222"/>
                  </a:lnTo>
                  <a:lnTo>
                    <a:pt x="98" y="220"/>
                  </a:lnTo>
                  <a:lnTo>
                    <a:pt x="115" y="220"/>
                  </a:lnTo>
                  <a:lnTo>
                    <a:pt x="132" y="218"/>
                  </a:lnTo>
                  <a:lnTo>
                    <a:pt x="141" y="218"/>
                  </a:lnTo>
                  <a:lnTo>
                    <a:pt x="151" y="220"/>
                  </a:lnTo>
                  <a:lnTo>
                    <a:pt x="158" y="220"/>
                  </a:lnTo>
                  <a:lnTo>
                    <a:pt x="166" y="222"/>
                  </a:lnTo>
                  <a:lnTo>
                    <a:pt x="170" y="224"/>
                  </a:lnTo>
                  <a:lnTo>
                    <a:pt x="173" y="226"/>
                  </a:lnTo>
                  <a:lnTo>
                    <a:pt x="175" y="226"/>
                  </a:lnTo>
                  <a:lnTo>
                    <a:pt x="179" y="227"/>
                  </a:lnTo>
                  <a:lnTo>
                    <a:pt x="181" y="229"/>
                  </a:lnTo>
                  <a:lnTo>
                    <a:pt x="183" y="233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39"/>
                  </a:lnTo>
                  <a:lnTo>
                    <a:pt x="186" y="246"/>
                  </a:lnTo>
                  <a:lnTo>
                    <a:pt x="185" y="254"/>
                  </a:lnTo>
                  <a:lnTo>
                    <a:pt x="185" y="263"/>
                  </a:lnTo>
                  <a:lnTo>
                    <a:pt x="183" y="267"/>
                  </a:lnTo>
                  <a:lnTo>
                    <a:pt x="181" y="271"/>
                  </a:lnTo>
                  <a:lnTo>
                    <a:pt x="177" y="274"/>
                  </a:lnTo>
                  <a:lnTo>
                    <a:pt x="175" y="276"/>
                  </a:lnTo>
                  <a:lnTo>
                    <a:pt x="171" y="278"/>
                  </a:lnTo>
                  <a:lnTo>
                    <a:pt x="170" y="278"/>
                  </a:lnTo>
                  <a:lnTo>
                    <a:pt x="168" y="278"/>
                  </a:lnTo>
                  <a:lnTo>
                    <a:pt x="166" y="278"/>
                  </a:lnTo>
                  <a:lnTo>
                    <a:pt x="158" y="276"/>
                  </a:lnTo>
                  <a:lnTo>
                    <a:pt x="151" y="274"/>
                  </a:lnTo>
                  <a:lnTo>
                    <a:pt x="147" y="273"/>
                  </a:lnTo>
                  <a:lnTo>
                    <a:pt x="143" y="271"/>
                  </a:lnTo>
                  <a:lnTo>
                    <a:pt x="136" y="269"/>
                  </a:lnTo>
                  <a:lnTo>
                    <a:pt x="132" y="269"/>
                  </a:lnTo>
                  <a:lnTo>
                    <a:pt x="128" y="269"/>
                  </a:lnTo>
                  <a:lnTo>
                    <a:pt x="123" y="269"/>
                  </a:lnTo>
                  <a:lnTo>
                    <a:pt x="117" y="271"/>
                  </a:lnTo>
                  <a:lnTo>
                    <a:pt x="111" y="271"/>
                  </a:lnTo>
                  <a:lnTo>
                    <a:pt x="104" y="273"/>
                  </a:lnTo>
                  <a:lnTo>
                    <a:pt x="96" y="274"/>
                  </a:lnTo>
                  <a:lnTo>
                    <a:pt x="91" y="278"/>
                  </a:lnTo>
                  <a:lnTo>
                    <a:pt x="89" y="278"/>
                  </a:lnTo>
                  <a:lnTo>
                    <a:pt x="83" y="276"/>
                  </a:lnTo>
                  <a:lnTo>
                    <a:pt x="75" y="274"/>
                  </a:lnTo>
                  <a:lnTo>
                    <a:pt x="68" y="274"/>
                  </a:lnTo>
                  <a:lnTo>
                    <a:pt x="64" y="274"/>
                  </a:lnTo>
                  <a:lnTo>
                    <a:pt x="59" y="276"/>
                  </a:lnTo>
                  <a:lnTo>
                    <a:pt x="55" y="278"/>
                  </a:lnTo>
                  <a:lnTo>
                    <a:pt x="53" y="280"/>
                  </a:lnTo>
                  <a:lnTo>
                    <a:pt x="49" y="284"/>
                  </a:lnTo>
                  <a:lnTo>
                    <a:pt x="45" y="289"/>
                  </a:lnTo>
                  <a:lnTo>
                    <a:pt x="44" y="293"/>
                  </a:lnTo>
                  <a:lnTo>
                    <a:pt x="44" y="301"/>
                  </a:lnTo>
                  <a:lnTo>
                    <a:pt x="44" y="303"/>
                  </a:lnTo>
                  <a:lnTo>
                    <a:pt x="45" y="305"/>
                  </a:lnTo>
                  <a:lnTo>
                    <a:pt x="49" y="310"/>
                  </a:lnTo>
                  <a:lnTo>
                    <a:pt x="53" y="316"/>
                  </a:lnTo>
                  <a:lnTo>
                    <a:pt x="57" y="320"/>
                  </a:lnTo>
                  <a:lnTo>
                    <a:pt x="62" y="321"/>
                  </a:lnTo>
                  <a:lnTo>
                    <a:pt x="68" y="325"/>
                  </a:lnTo>
                  <a:lnTo>
                    <a:pt x="72" y="327"/>
                  </a:lnTo>
                  <a:lnTo>
                    <a:pt x="79" y="331"/>
                  </a:lnTo>
                  <a:lnTo>
                    <a:pt x="87" y="335"/>
                  </a:lnTo>
                  <a:lnTo>
                    <a:pt x="96" y="337"/>
                  </a:lnTo>
                  <a:lnTo>
                    <a:pt x="106" y="338"/>
                  </a:lnTo>
                  <a:lnTo>
                    <a:pt x="107" y="340"/>
                  </a:lnTo>
                  <a:lnTo>
                    <a:pt x="113" y="342"/>
                  </a:lnTo>
                  <a:lnTo>
                    <a:pt x="119" y="346"/>
                  </a:lnTo>
                  <a:lnTo>
                    <a:pt x="128" y="353"/>
                  </a:lnTo>
                  <a:lnTo>
                    <a:pt x="132" y="355"/>
                  </a:lnTo>
                  <a:lnTo>
                    <a:pt x="136" y="359"/>
                  </a:lnTo>
                  <a:lnTo>
                    <a:pt x="141" y="363"/>
                  </a:lnTo>
                  <a:lnTo>
                    <a:pt x="145" y="368"/>
                  </a:lnTo>
                  <a:lnTo>
                    <a:pt x="147" y="374"/>
                  </a:lnTo>
                  <a:lnTo>
                    <a:pt x="149" y="378"/>
                  </a:lnTo>
                  <a:lnTo>
                    <a:pt x="151" y="385"/>
                  </a:lnTo>
                  <a:lnTo>
                    <a:pt x="151" y="391"/>
                  </a:lnTo>
                  <a:lnTo>
                    <a:pt x="156" y="389"/>
                  </a:lnTo>
                  <a:lnTo>
                    <a:pt x="170" y="387"/>
                  </a:lnTo>
                  <a:lnTo>
                    <a:pt x="190" y="385"/>
                  </a:lnTo>
                  <a:lnTo>
                    <a:pt x="217" y="378"/>
                  </a:lnTo>
                  <a:lnTo>
                    <a:pt x="230" y="376"/>
                  </a:lnTo>
                  <a:lnTo>
                    <a:pt x="243" y="372"/>
                  </a:lnTo>
                  <a:lnTo>
                    <a:pt x="256" y="368"/>
                  </a:lnTo>
                  <a:lnTo>
                    <a:pt x="271" y="365"/>
                  </a:lnTo>
                  <a:lnTo>
                    <a:pt x="282" y="359"/>
                  </a:lnTo>
                  <a:lnTo>
                    <a:pt x="294" y="353"/>
                  </a:lnTo>
                  <a:lnTo>
                    <a:pt x="305" y="348"/>
                  </a:lnTo>
                  <a:lnTo>
                    <a:pt x="314" y="342"/>
                  </a:lnTo>
                  <a:lnTo>
                    <a:pt x="322" y="342"/>
                  </a:lnTo>
                  <a:lnTo>
                    <a:pt x="339" y="340"/>
                  </a:lnTo>
                  <a:lnTo>
                    <a:pt x="343" y="340"/>
                  </a:lnTo>
                  <a:lnTo>
                    <a:pt x="348" y="342"/>
                  </a:lnTo>
                  <a:lnTo>
                    <a:pt x="352" y="342"/>
                  </a:lnTo>
                  <a:lnTo>
                    <a:pt x="358" y="344"/>
                  </a:lnTo>
                  <a:lnTo>
                    <a:pt x="361" y="344"/>
                  </a:lnTo>
                  <a:lnTo>
                    <a:pt x="367" y="348"/>
                  </a:lnTo>
                  <a:lnTo>
                    <a:pt x="371" y="350"/>
                  </a:lnTo>
                  <a:lnTo>
                    <a:pt x="373" y="353"/>
                  </a:lnTo>
                  <a:lnTo>
                    <a:pt x="378" y="359"/>
                  </a:lnTo>
                  <a:lnTo>
                    <a:pt x="382" y="363"/>
                  </a:lnTo>
                  <a:lnTo>
                    <a:pt x="384" y="363"/>
                  </a:lnTo>
                  <a:lnTo>
                    <a:pt x="386" y="365"/>
                  </a:lnTo>
                  <a:lnTo>
                    <a:pt x="388" y="365"/>
                  </a:lnTo>
                  <a:lnTo>
                    <a:pt x="393" y="361"/>
                  </a:lnTo>
                  <a:lnTo>
                    <a:pt x="403" y="353"/>
                  </a:lnTo>
                  <a:lnTo>
                    <a:pt x="405" y="355"/>
                  </a:lnTo>
                  <a:lnTo>
                    <a:pt x="408" y="359"/>
                  </a:lnTo>
                  <a:lnTo>
                    <a:pt x="414" y="361"/>
                  </a:lnTo>
                  <a:lnTo>
                    <a:pt x="416" y="361"/>
                  </a:lnTo>
                  <a:lnTo>
                    <a:pt x="420" y="361"/>
                  </a:lnTo>
                  <a:lnTo>
                    <a:pt x="423" y="361"/>
                  </a:lnTo>
                  <a:lnTo>
                    <a:pt x="429" y="359"/>
                  </a:lnTo>
                  <a:lnTo>
                    <a:pt x="433" y="357"/>
                  </a:lnTo>
                  <a:lnTo>
                    <a:pt x="437" y="355"/>
                  </a:lnTo>
                  <a:lnTo>
                    <a:pt x="442" y="352"/>
                  </a:lnTo>
                  <a:lnTo>
                    <a:pt x="450" y="346"/>
                  </a:lnTo>
                  <a:lnTo>
                    <a:pt x="450" y="344"/>
                  </a:lnTo>
                  <a:lnTo>
                    <a:pt x="452" y="342"/>
                  </a:lnTo>
                  <a:lnTo>
                    <a:pt x="454" y="338"/>
                  </a:lnTo>
                  <a:lnTo>
                    <a:pt x="454" y="333"/>
                  </a:lnTo>
                  <a:lnTo>
                    <a:pt x="454" y="331"/>
                  </a:lnTo>
                  <a:lnTo>
                    <a:pt x="452" y="329"/>
                  </a:lnTo>
                  <a:lnTo>
                    <a:pt x="450" y="327"/>
                  </a:lnTo>
                  <a:lnTo>
                    <a:pt x="448" y="325"/>
                  </a:lnTo>
                  <a:lnTo>
                    <a:pt x="444" y="323"/>
                  </a:lnTo>
                  <a:lnTo>
                    <a:pt x="440" y="323"/>
                  </a:lnTo>
                  <a:lnTo>
                    <a:pt x="433" y="323"/>
                  </a:lnTo>
                  <a:lnTo>
                    <a:pt x="427" y="323"/>
                  </a:lnTo>
                  <a:lnTo>
                    <a:pt x="423" y="321"/>
                  </a:lnTo>
                  <a:lnTo>
                    <a:pt x="418" y="316"/>
                  </a:lnTo>
                  <a:lnTo>
                    <a:pt x="418" y="314"/>
                  </a:lnTo>
                  <a:lnTo>
                    <a:pt x="418" y="312"/>
                  </a:lnTo>
                  <a:lnTo>
                    <a:pt x="418" y="310"/>
                  </a:lnTo>
                  <a:lnTo>
                    <a:pt x="420" y="308"/>
                  </a:lnTo>
                  <a:lnTo>
                    <a:pt x="422" y="306"/>
                  </a:lnTo>
                  <a:lnTo>
                    <a:pt x="427" y="306"/>
                  </a:lnTo>
                  <a:lnTo>
                    <a:pt x="431" y="305"/>
                  </a:lnTo>
                  <a:lnTo>
                    <a:pt x="437" y="303"/>
                  </a:lnTo>
                  <a:lnTo>
                    <a:pt x="454" y="299"/>
                  </a:lnTo>
                  <a:lnTo>
                    <a:pt x="463" y="297"/>
                  </a:lnTo>
                  <a:lnTo>
                    <a:pt x="472" y="297"/>
                  </a:lnTo>
                  <a:lnTo>
                    <a:pt x="476" y="297"/>
                  </a:lnTo>
                  <a:lnTo>
                    <a:pt x="482" y="299"/>
                  </a:lnTo>
                  <a:lnTo>
                    <a:pt x="486" y="301"/>
                  </a:lnTo>
                  <a:lnTo>
                    <a:pt x="487" y="301"/>
                  </a:lnTo>
                  <a:lnTo>
                    <a:pt x="489" y="301"/>
                  </a:lnTo>
                  <a:lnTo>
                    <a:pt x="491" y="297"/>
                  </a:lnTo>
                  <a:lnTo>
                    <a:pt x="495" y="295"/>
                  </a:lnTo>
                  <a:lnTo>
                    <a:pt x="497" y="293"/>
                  </a:lnTo>
                  <a:lnTo>
                    <a:pt x="499" y="289"/>
                  </a:lnTo>
                  <a:lnTo>
                    <a:pt x="501" y="288"/>
                  </a:lnTo>
                  <a:lnTo>
                    <a:pt x="501" y="284"/>
                  </a:lnTo>
                  <a:lnTo>
                    <a:pt x="501" y="280"/>
                  </a:lnTo>
                  <a:lnTo>
                    <a:pt x="499" y="276"/>
                  </a:lnTo>
                  <a:lnTo>
                    <a:pt x="497" y="274"/>
                  </a:lnTo>
                  <a:lnTo>
                    <a:pt x="493" y="271"/>
                  </a:lnTo>
                  <a:lnTo>
                    <a:pt x="489" y="267"/>
                  </a:lnTo>
                  <a:lnTo>
                    <a:pt x="482" y="263"/>
                  </a:lnTo>
                  <a:lnTo>
                    <a:pt x="472" y="259"/>
                  </a:lnTo>
                  <a:lnTo>
                    <a:pt x="465" y="256"/>
                  </a:lnTo>
                  <a:lnTo>
                    <a:pt x="452" y="250"/>
                  </a:lnTo>
                  <a:lnTo>
                    <a:pt x="444" y="246"/>
                  </a:lnTo>
                  <a:lnTo>
                    <a:pt x="433" y="242"/>
                  </a:lnTo>
                  <a:lnTo>
                    <a:pt x="427" y="242"/>
                  </a:lnTo>
                  <a:lnTo>
                    <a:pt x="420" y="241"/>
                  </a:lnTo>
                  <a:lnTo>
                    <a:pt x="412" y="241"/>
                  </a:lnTo>
                  <a:lnTo>
                    <a:pt x="403" y="241"/>
                  </a:lnTo>
                  <a:lnTo>
                    <a:pt x="401" y="239"/>
                  </a:lnTo>
                  <a:lnTo>
                    <a:pt x="397" y="233"/>
                  </a:lnTo>
                  <a:lnTo>
                    <a:pt x="391" y="222"/>
                  </a:lnTo>
                  <a:lnTo>
                    <a:pt x="386" y="207"/>
                  </a:lnTo>
                  <a:lnTo>
                    <a:pt x="382" y="197"/>
                  </a:lnTo>
                  <a:lnTo>
                    <a:pt x="380" y="188"/>
                  </a:lnTo>
                  <a:lnTo>
                    <a:pt x="376" y="177"/>
                  </a:lnTo>
                  <a:lnTo>
                    <a:pt x="375" y="165"/>
                  </a:lnTo>
                  <a:lnTo>
                    <a:pt x="373" y="154"/>
                  </a:lnTo>
                  <a:lnTo>
                    <a:pt x="373" y="141"/>
                  </a:lnTo>
                  <a:lnTo>
                    <a:pt x="373" y="126"/>
                  </a:lnTo>
                  <a:lnTo>
                    <a:pt x="373" y="111"/>
                  </a:lnTo>
                  <a:lnTo>
                    <a:pt x="373" y="107"/>
                  </a:lnTo>
                  <a:lnTo>
                    <a:pt x="371" y="98"/>
                  </a:lnTo>
                  <a:lnTo>
                    <a:pt x="369" y="84"/>
                  </a:lnTo>
                  <a:lnTo>
                    <a:pt x="365" y="71"/>
                  </a:lnTo>
                  <a:lnTo>
                    <a:pt x="361" y="64"/>
                  </a:lnTo>
                  <a:lnTo>
                    <a:pt x="358" y="58"/>
                  </a:lnTo>
                  <a:lnTo>
                    <a:pt x="354" y="51"/>
                  </a:lnTo>
                  <a:lnTo>
                    <a:pt x="350" y="45"/>
                  </a:lnTo>
                  <a:lnTo>
                    <a:pt x="346" y="43"/>
                  </a:lnTo>
                  <a:lnTo>
                    <a:pt x="344" y="41"/>
                  </a:lnTo>
                  <a:lnTo>
                    <a:pt x="341" y="41"/>
                  </a:lnTo>
                  <a:lnTo>
                    <a:pt x="339" y="39"/>
                  </a:lnTo>
                  <a:lnTo>
                    <a:pt x="335" y="39"/>
                  </a:lnTo>
                  <a:lnTo>
                    <a:pt x="331" y="37"/>
                  </a:lnTo>
                  <a:lnTo>
                    <a:pt x="328" y="39"/>
                  </a:lnTo>
                  <a:lnTo>
                    <a:pt x="324" y="39"/>
                  </a:lnTo>
                  <a:lnTo>
                    <a:pt x="320" y="43"/>
                  </a:lnTo>
                  <a:lnTo>
                    <a:pt x="311" y="56"/>
                  </a:lnTo>
                  <a:lnTo>
                    <a:pt x="307" y="64"/>
                  </a:lnTo>
                  <a:lnTo>
                    <a:pt x="303" y="71"/>
                  </a:lnTo>
                  <a:lnTo>
                    <a:pt x="301" y="75"/>
                  </a:lnTo>
                  <a:lnTo>
                    <a:pt x="301" y="79"/>
                  </a:lnTo>
                  <a:lnTo>
                    <a:pt x="299" y="84"/>
                  </a:lnTo>
                  <a:lnTo>
                    <a:pt x="301" y="90"/>
                  </a:lnTo>
                  <a:lnTo>
                    <a:pt x="273" y="51"/>
                  </a:lnTo>
                  <a:lnTo>
                    <a:pt x="271" y="47"/>
                  </a:lnTo>
                  <a:lnTo>
                    <a:pt x="262" y="41"/>
                  </a:lnTo>
                  <a:lnTo>
                    <a:pt x="260" y="39"/>
                  </a:lnTo>
                  <a:lnTo>
                    <a:pt x="258" y="37"/>
                  </a:lnTo>
                  <a:lnTo>
                    <a:pt x="254" y="37"/>
                  </a:lnTo>
                  <a:lnTo>
                    <a:pt x="252" y="37"/>
                  </a:lnTo>
                  <a:lnTo>
                    <a:pt x="250" y="37"/>
                  </a:lnTo>
                  <a:lnTo>
                    <a:pt x="249" y="39"/>
                  </a:lnTo>
                  <a:lnTo>
                    <a:pt x="245" y="41"/>
                  </a:lnTo>
                  <a:lnTo>
                    <a:pt x="243" y="45"/>
                  </a:lnTo>
                  <a:lnTo>
                    <a:pt x="239" y="51"/>
                  </a:lnTo>
                  <a:lnTo>
                    <a:pt x="235" y="58"/>
                  </a:lnTo>
                  <a:lnTo>
                    <a:pt x="230" y="62"/>
                  </a:lnTo>
                  <a:lnTo>
                    <a:pt x="228" y="66"/>
                  </a:lnTo>
                  <a:lnTo>
                    <a:pt x="226" y="68"/>
                  </a:lnTo>
                  <a:lnTo>
                    <a:pt x="224" y="68"/>
                  </a:lnTo>
                  <a:lnTo>
                    <a:pt x="222" y="68"/>
                  </a:lnTo>
                  <a:lnTo>
                    <a:pt x="220" y="66"/>
                  </a:lnTo>
                  <a:lnTo>
                    <a:pt x="218" y="66"/>
                  </a:lnTo>
                  <a:lnTo>
                    <a:pt x="217" y="62"/>
                  </a:lnTo>
                  <a:lnTo>
                    <a:pt x="215" y="58"/>
                  </a:lnTo>
                  <a:lnTo>
                    <a:pt x="213" y="54"/>
                  </a:lnTo>
                  <a:lnTo>
                    <a:pt x="207" y="45"/>
                  </a:lnTo>
                  <a:lnTo>
                    <a:pt x="202" y="36"/>
                  </a:lnTo>
                  <a:lnTo>
                    <a:pt x="196" y="26"/>
                  </a:lnTo>
                  <a:lnTo>
                    <a:pt x="190" y="21"/>
                  </a:lnTo>
                  <a:lnTo>
                    <a:pt x="186" y="17"/>
                  </a:lnTo>
                  <a:lnTo>
                    <a:pt x="185" y="15"/>
                  </a:lnTo>
                  <a:lnTo>
                    <a:pt x="183" y="15"/>
                  </a:lnTo>
                  <a:lnTo>
                    <a:pt x="179" y="15"/>
                  </a:lnTo>
                  <a:lnTo>
                    <a:pt x="177" y="15"/>
                  </a:lnTo>
                  <a:lnTo>
                    <a:pt x="175" y="17"/>
                  </a:lnTo>
                  <a:lnTo>
                    <a:pt x="175" y="21"/>
                  </a:lnTo>
                  <a:lnTo>
                    <a:pt x="173" y="24"/>
                  </a:lnTo>
                  <a:lnTo>
                    <a:pt x="171" y="45"/>
                  </a:lnTo>
                  <a:lnTo>
                    <a:pt x="170" y="62"/>
                  </a:lnTo>
                  <a:lnTo>
                    <a:pt x="170" y="66"/>
                  </a:lnTo>
                  <a:lnTo>
                    <a:pt x="170" y="68"/>
                  </a:lnTo>
                  <a:lnTo>
                    <a:pt x="168" y="71"/>
                  </a:lnTo>
                  <a:lnTo>
                    <a:pt x="166" y="73"/>
                  </a:lnTo>
                  <a:lnTo>
                    <a:pt x="162" y="73"/>
                  </a:lnTo>
                  <a:lnTo>
                    <a:pt x="160" y="75"/>
                  </a:lnTo>
                  <a:lnTo>
                    <a:pt x="154" y="75"/>
                  </a:lnTo>
                  <a:lnTo>
                    <a:pt x="151" y="73"/>
                  </a:lnTo>
                  <a:lnTo>
                    <a:pt x="149" y="73"/>
                  </a:lnTo>
                  <a:lnTo>
                    <a:pt x="147" y="71"/>
                  </a:lnTo>
                  <a:lnTo>
                    <a:pt x="145" y="69"/>
                  </a:lnTo>
                  <a:lnTo>
                    <a:pt x="143" y="68"/>
                  </a:lnTo>
                  <a:lnTo>
                    <a:pt x="139" y="66"/>
                  </a:lnTo>
                  <a:lnTo>
                    <a:pt x="138" y="60"/>
                  </a:lnTo>
                  <a:lnTo>
                    <a:pt x="136" y="56"/>
                  </a:lnTo>
                  <a:lnTo>
                    <a:pt x="136" y="51"/>
                  </a:lnTo>
                  <a:lnTo>
                    <a:pt x="134" y="47"/>
                  </a:lnTo>
                  <a:lnTo>
                    <a:pt x="134" y="41"/>
                  </a:lnTo>
                  <a:lnTo>
                    <a:pt x="136" y="30"/>
                  </a:lnTo>
                  <a:lnTo>
                    <a:pt x="136" y="22"/>
                  </a:lnTo>
                  <a:lnTo>
                    <a:pt x="139" y="15"/>
                  </a:lnTo>
                  <a:lnTo>
                    <a:pt x="139" y="13"/>
                  </a:lnTo>
                  <a:lnTo>
                    <a:pt x="136" y="9"/>
                  </a:lnTo>
                  <a:lnTo>
                    <a:pt x="130" y="4"/>
                  </a:lnTo>
                  <a:lnTo>
                    <a:pt x="128" y="2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1" y="4"/>
                  </a:lnTo>
                  <a:lnTo>
                    <a:pt x="109" y="7"/>
                  </a:lnTo>
                  <a:lnTo>
                    <a:pt x="106" y="9"/>
                  </a:lnTo>
                  <a:lnTo>
                    <a:pt x="100" y="13"/>
                  </a:lnTo>
                  <a:lnTo>
                    <a:pt x="94" y="17"/>
                  </a:lnTo>
                  <a:lnTo>
                    <a:pt x="89" y="21"/>
                  </a:lnTo>
                  <a:lnTo>
                    <a:pt x="74" y="26"/>
                  </a:lnTo>
                  <a:lnTo>
                    <a:pt x="59" y="36"/>
                  </a:lnTo>
                  <a:lnTo>
                    <a:pt x="51" y="39"/>
                  </a:lnTo>
                  <a:lnTo>
                    <a:pt x="44" y="43"/>
                  </a:lnTo>
                  <a:lnTo>
                    <a:pt x="36" y="47"/>
                  </a:lnTo>
                  <a:lnTo>
                    <a:pt x="30" y="53"/>
                  </a:lnTo>
                  <a:lnTo>
                    <a:pt x="25" y="58"/>
                  </a:lnTo>
                  <a:lnTo>
                    <a:pt x="21" y="64"/>
                  </a:lnTo>
                  <a:lnTo>
                    <a:pt x="19" y="68"/>
                  </a:lnTo>
                  <a:lnTo>
                    <a:pt x="17" y="69"/>
                  </a:lnTo>
                  <a:lnTo>
                    <a:pt x="17" y="73"/>
                  </a:lnTo>
                  <a:lnTo>
                    <a:pt x="15" y="77"/>
                  </a:lnTo>
                  <a:lnTo>
                    <a:pt x="17" y="81"/>
                  </a:lnTo>
                  <a:lnTo>
                    <a:pt x="17" y="94"/>
                  </a:lnTo>
                  <a:lnTo>
                    <a:pt x="15" y="100"/>
                  </a:lnTo>
                  <a:lnTo>
                    <a:pt x="13" y="107"/>
                  </a:lnTo>
                  <a:lnTo>
                    <a:pt x="12" y="111"/>
                  </a:lnTo>
                  <a:lnTo>
                    <a:pt x="10" y="113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4" y="120"/>
                  </a:lnTo>
                  <a:lnTo>
                    <a:pt x="2" y="124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0" y="135"/>
                  </a:lnTo>
                  <a:lnTo>
                    <a:pt x="0" y="141"/>
                  </a:lnTo>
                  <a:lnTo>
                    <a:pt x="2" y="143"/>
                  </a:lnTo>
                  <a:lnTo>
                    <a:pt x="4" y="147"/>
                  </a:lnTo>
                  <a:lnTo>
                    <a:pt x="8" y="150"/>
                  </a:lnTo>
                  <a:lnTo>
                    <a:pt x="13" y="154"/>
                  </a:lnTo>
                  <a:lnTo>
                    <a:pt x="19" y="156"/>
                  </a:lnTo>
                  <a:lnTo>
                    <a:pt x="28" y="158"/>
                  </a:lnTo>
                  <a:lnTo>
                    <a:pt x="38" y="160"/>
                  </a:lnTo>
                  <a:lnTo>
                    <a:pt x="51" y="16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74" name="Freeform 695"/>
            <p:cNvSpPr>
              <a:spLocks/>
            </p:cNvSpPr>
            <p:nvPr/>
          </p:nvSpPr>
          <p:spPr bwMode="auto">
            <a:xfrm>
              <a:off x="4024" y="1669"/>
              <a:ext cx="258" cy="158"/>
            </a:xfrm>
            <a:custGeom>
              <a:avLst/>
              <a:gdLst>
                <a:gd name="T0" fmla="*/ 6 w 501"/>
                <a:gd name="T1" fmla="*/ 4 h 391"/>
                <a:gd name="T2" fmla="*/ 7 w 501"/>
                <a:gd name="T3" fmla="*/ 4 h 391"/>
                <a:gd name="T4" fmla="*/ 7 w 501"/>
                <a:gd name="T5" fmla="*/ 5 h 391"/>
                <a:gd name="T6" fmla="*/ 4 w 501"/>
                <a:gd name="T7" fmla="*/ 5 h 391"/>
                <a:gd name="T8" fmla="*/ 2 w 501"/>
                <a:gd name="T9" fmla="*/ 5 h 391"/>
                <a:gd name="T10" fmla="*/ 2 w 501"/>
                <a:gd name="T11" fmla="*/ 5 h 391"/>
                <a:gd name="T12" fmla="*/ 2 w 501"/>
                <a:gd name="T13" fmla="*/ 6 h 391"/>
                <a:gd name="T14" fmla="*/ 6 w 501"/>
                <a:gd name="T15" fmla="*/ 6 h 391"/>
                <a:gd name="T16" fmla="*/ 11 w 501"/>
                <a:gd name="T17" fmla="*/ 6 h 391"/>
                <a:gd name="T18" fmla="*/ 13 w 501"/>
                <a:gd name="T19" fmla="*/ 6 h 391"/>
                <a:gd name="T20" fmla="*/ 13 w 501"/>
                <a:gd name="T21" fmla="*/ 7 h 391"/>
                <a:gd name="T22" fmla="*/ 12 w 501"/>
                <a:gd name="T23" fmla="*/ 7 h 391"/>
                <a:gd name="T24" fmla="*/ 11 w 501"/>
                <a:gd name="T25" fmla="*/ 7 h 391"/>
                <a:gd name="T26" fmla="*/ 8 w 501"/>
                <a:gd name="T27" fmla="*/ 7 h 391"/>
                <a:gd name="T28" fmla="*/ 6 w 501"/>
                <a:gd name="T29" fmla="*/ 7 h 391"/>
                <a:gd name="T30" fmla="*/ 4 w 501"/>
                <a:gd name="T31" fmla="*/ 7 h 391"/>
                <a:gd name="T32" fmla="*/ 3 w 501"/>
                <a:gd name="T33" fmla="*/ 8 h 391"/>
                <a:gd name="T34" fmla="*/ 5 w 501"/>
                <a:gd name="T35" fmla="*/ 8 h 391"/>
                <a:gd name="T36" fmla="*/ 7 w 501"/>
                <a:gd name="T37" fmla="*/ 9 h 391"/>
                <a:gd name="T38" fmla="*/ 10 w 501"/>
                <a:gd name="T39" fmla="*/ 10 h 391"/>
                <a:gd name="T40" fmla="*/ 11 w 501"/>
                <a:gd name="T41" fmla="*/ 10 h 391"/>
                <a:gd name="T42" fmla="*/ 18 w 501"/>
                <a:gd name="T43" fmla="*/ 10 h 391"/>
                <a:gd name="T44" fmla="*/ 23 w 501"/>
                <a:gd name="T45" fmla="*/ 9 h 391"/>
                <a:gd name="T46" fmla="*/ 25 w 501"/>
                <a:gd name="T47" fmla="*/ 9 h 391"/>
                <a:gd name="T48" fmla="*/ 27 w 501"/>
                <a:gd name="T49" fmla="*/ 10 h 391"/>
                <a:gd name="T50" fmla="*/ 28 w 501"/>
                <a:gd name="T51" fmla="*/ 9 h 391"/>
                <a:gd name="T52" fmla="*/ 30 w 501"/>
                <a:gd name="T53" fmla="*/ 10 h 391"/>
                <a:gd name="T54" fmla="*/ 31 w 501"/>
                <a:gd name="T55" fmla="*/ 9 h 391"/>
                <a:gd name="T56" fmla="*/ 31 w 501"/>
                <a:gd name="T57" fmla="*/ 8 h 391"/>
                <a:gd name="T58" fmla="*/ 30 w 501"/>
                <a:gd name="T59" fmla="*/ 8 h 391"/>
                <a:gd name="T60" fmla="*/ 29 w 501"/>
                <a:gd name="T61" fmla="*/ 8 h 391"/>
                <a:gd name="T62" fmla="*/ 32 w 501"/>
                <a:gd name="T63" fmla="*/ 8 h 391"/>
                <a:gd name="T64" fmla="*/ 35 w 501"/>
                <a:gd name="T65" fmla="*/ 8 h 391"/>
                <a:gd name="T66" fmla="*/ 35 w 501"/>
                <a:gd name="T67" fmla="*/ 8 h 391"/>
                <a:gd name="T68" fmla="*/ 34 w 501"/>
                <a:gd name="T69" fmla="*/ 7 h 391"/>
                <a:gd name="T70" fmla="*/ 30 w 501"/>
                <a:gd name="T71" fmla="*/ 6 h 391"/>
                <a:gd name="T72" fmla="*/ 28 w 501"/>
                <a:gd name="T73" fmla="*/ 6 h 391"/>
                <a:gd name="T74" fmla="*/ 26 w 501"/>
                <a:gd name="T75" fmla="*/ 4 h 391"/>
                <a:gd name="T76" fmla="*/ 26 w 501"/>
                <a:gd name="T77" fmla="*/ 2 h 391"/>
                <a:gd name="T78" fmla="*/ 24 w 501"/>
                <a:gd name="T79" fmla="*/ 1 h 391"/>
                <a:gd name="T80" fmla="*/ 23 w 501"/>
                <a:gd name="T81" fmla="*/ 1 h 391"/>
                <a:gd name="T82" fmla="*/ 21 w 501"/>
                <a:gd name="T83" fmla="*/ 2 h 391"/>
                <a:gd name="T84" fmla="*/ 19 w 501"/>
                <a:gd name="T85" fmla="*/ 1 h 391"/>
                <a:gd name="T86" fmla="*/ 18 w 501"/>
                <a:gd name="T87" fmla="*/ 1 h 391"/>
                <a:gd name="T88" fmla="*/ 16 w 501"/>
                <a:gd name="T89" fmla="*/ 2 h 391"/>
                <a:gd name="T90" fmla="*/ 15 w 501"/>
                <a:gd name="T91" fmla="*/ 2 h 391"/>
                <a:gd name="T92" fmla="*/ 13 w 501"/>
                <a:gd name="T93" fmla="*/ 0 h 391"/>
                <a:gd name="T94" fmla="*/ 12 w 501"/>
                <a:gd name="T95" fmla="*/ 0 h 391"/>
                <a:gd name="T96" fmla="*/ 12 w 501"/>
                <a:gd name="T97" fmla="*/ 2 h 391"/>
                <a:gd name="T98" fmla="*/ 11 w 501"/>
                <a:gd name="T99" fmla="*/ 2 h 391"/>
                <a:gd name="T100" fmla="*/ 10 w 501"/>
                <a:gd name="T101" fmla="*/ 2 h 391"/>
                <a:gd name="T102" fmla="*/ 10 w 501"/>
                <a:gd name="T103" fmla="*/ 1 h 391"/>
                <a:gd name="T104" fmla="*/ 9 w 501"/>
                <a:gd name="T105" fmla="*/ 0 h 391"/>
                <a:gd name="T106" fmla="*/ 8 w 501"/>
                <a:gd name="T107" fmla="*/ 0 h 391"/>
                <a:gd name="T108" fmla="*/ 4 w 501"/>
                <a:gd name="T109" fmla="*/ 1 h 391"/>
                <a:gd name="T110" fmla="*/ 2 w 501"/>
                <a:gd name="T111" fmla="*/ 2 h 391"/>
                <a:gd name="T112" fmla="*/ 2 w 501"/>
                <a:gd name="T113" fmla="*/ 2 h 391"/>
                <a:gd name="T114" fmla="*/ 1 w 501"/>
                <a:gd name="T115" fmla="*/ 3 h 391"/>
                <a:gd name="T116" fmla="*/ 0 w 501"/>
                <a:gd name="T117" fmla="*/ 4 h 391"/>
                <a:gd name="T118" fmla="*/ 2 w 501"/>
                <a:gd name="T119" fmla="*/ 4 h 3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1"/>
                <a:gd name="T181" fmla="*/ 0 h 391"/>
                <a:gd name="T182" fmla="*/ 501 w 501"/>
                <a:gd name="T183" fmla="*/ 391 h 39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1" h="391">
                  <a:moveTo>
                    <a:pt x="51" y="160"/>
                  </a:moveTo>
                  <a:lnTo>
                    <a:pt x="57" y="160"/>
                  </a:lnTo>
                  <a:lnTo>
                    <a:pt x="72" y="162"/>
                  </a:lnTo>
                  <a:lnTo>
                    <a:pt x="81" y="162"/>
                  </a:lnTo>
                  <a:lnTo>
                    <a:pt x="89" y="162"/>
                  </a:lnTo>
                  <a:lnTo>
                    <a:pt x="91" y="160"/>
                  </a:lnTo>
                  <a:lnTo>
                    <a:pt x="94" y="158"/>
                  </a:lnTo>
                  <a:lnTo>
                    <a:pt x="96" y="158"/>
                  </a:lnTo>
                  <a:lnTo>
                    <a:pt x="96" y="154"/>
                  </a:lnTo>
                  <a:lnTo>
                    <a:pt x="98" y="156"/>
                  </a:lnTo>
                  <a:lnTo>
                    <a:pt x="98" y="160"/>
                  </a:lnTo>
                  <a:lnTo>
                    <a:pt x="100" y="162"/>
                  </a:lnTo>
                  <a:lnTo>
                    <a:pt x="100" y="163"/>
                  </a:lnTo>
                  <a:lnTo>
                    <a:pt x="100" y="165"/>
                  </a:lnTo>
                  <a:lnTo>
                    <a:pt x="100" y="169"/>
                  </a:lnTo>
                  <a:lnTo>
                    <a:pt x="98" y="171"/>
                  </a:lnTo>
                  <a:lnTo>
                    <a:pt x="96" y="175"/>
                  </a:lnTo>
                  <a:lnTo>
                    <a:pt x="94" y="177"/>
                  </a:lnTo>
                  <a:lnTo>
                    <a:pt x="91" y="179"/>
                  </a:lnTo>
                  <a:lnTo>
                    <a:pt x="87" y="182"/>
                  </a:lnTo>
                  <a:lnTo>
                    <a:pt x="79" y="184"/>
                  </a:lnTo>
                  <a:lnTo>
                    <a:pt x="72" y="184"/>
                  </a:lnTo>
                  <a:lnTo>
                    <a:pt x="62" y="184"/>
                  </a:lnTo>
                  <a:lnTo>
                    <a:pt x="60" y="184"/>
                  </a:lnTo>
                  <a:lnTo>
                    <a:pt x="55" y="184"/>
                  </a:lnTo>
                  <a:lnTo>
                    <a:pt x="51" y="182"/>
                  </a:lnTo>
                  <a:lnTo>
                    <a:pt x="45" y="182"/>
                  </a:lnTo>
                  <a:lnTo>
                    <a:pt x="42" y="182"/>
                  </a:lnTo>
                  <a:lnTo>
                    <a:pt x="36" y="182"/>
                  </a:lnTo>
                  <a:lnTo>
                    <a:pt x="32" y="182"/>
                  </a:lnTo>
                  <a:lnTo>
                    <a:pt x="28" y="184"/>
                  </a:lnTo>
                  <a:lnTo>
                    <a:pt x="23" y="186"/>
                  </a:lnTo>
                  <a:lnTo>
                    <a:pt x="21" y="188"/>
                  </a:lnTo>
                  <a:lnTo>
                    <a:pt x="19" y="190"/>
                  </a:lnTo>
                  <a:lnTo>
                    <a:pt x="17" y="194"/>
                  </a:lnTo>
                  <a:lnTo>
                    <a:pt x="17" y="195"/>
                  </a:lnTo>
                  <a:lnTo>
                    <a:pt x="15" y="197"/>
                  </a:lnTo>
                  <a:lnTo>
                    <a:pt x="15" y="201"/>
                  </a:lnTo>
                  <a:lnTo>
                    <a:pt x="15" y="205"/>
                  </a:lnTo>
                  <a:lnTo>
                    <a:pt x="15" y="207"/>
                  </a:lnTo>
                  <a:lnTo>
                    <a:pt x="15" y="212"/>
                  </a:lnTo>
                  <a:lnTo>
                    <a:pt x="19" y="214"/>
                  </a:lnTo>
                  <a:lnTo>
                    <a:pt x="27" y="218"/>
                  </a:lnTo>
                  <a:lnTo>
                    <a:pt x="36" y="220"/>
                  </a:lnTo>
                  <a:lnTo>
                    <a:pt x="45" y="222"/>
                  </a:lnTo>
                  <a:lnTo>
                    <a:pt x="60" y="222"/>
                  </a:lnTo>
                  <a:lnTo>
                    <a:pt x="77" y="224"/>
                  </a:lnTo>
                  <a:lnTo>
                    <a:pt x="87" y="222"/>
                  </a:lnTo>
                  <a:lnTo>
                    <a:pt x="98" y="220"/>
                  </a:lnTo>
                  <a:lnTo>
                    <a:pt x="115" y="220"/>
                  </a:lnTo>
                  <a:lnTo>
                    <a:pt x="132" y="218"/>
                  </a:lnTo>
                  <a:lnTo>
                    <a:pt x="141" y="218"/>
                  </a:lnTo>
                  <a:lnTo>
                    <a:pt x="151" y="220"/>
                  </a:lnTo>
                  <a:lnTo>
                    <a:pt x="158" y="220"/>
                  </a:lnTo>
                  <a:lnTo>
                    <a:pt x="166" y="222"/>
                  </a:lnTo>
                  <a:lnTo>
                    <a:pt x="170" y="224"/>
                  </a:lnTo>
                  <a:lnTo>
                    <a:pt x="173" y="226"/>
                  </a:lnTo>
                  <a:lnTo>
                    <a:pt x="175" y="226"/>
                  </a:lnTo>
                  <a:lnTo>
                    <a:pt x="179" y="227"/>
                  </a:lnTo>
                  <a:lnTo>
                    <a:pt x="181" y="229"/>
                  </a:lnTo>
                  <a:lnTo>
                    <a:pt x="183" y="233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39"/>
                  </a:lnTo>
                  <a:lnTo>
                    <a:pt x="186" y="246"/>
                  </a:lnTo>
                  <a:lnTo>
                    <a:pt x="185" y="254"/>
                  </a:lnTo>
                  <a:lnTo>
                    <a:pt x="185" y="263"/>
                  </a:lnTo>
                  <a:lnTo>
                    <a:pt x="183" y="267"/>
                  </a:lnTo>
                  <a:lnTo>
                    <a:pt x="181" y="271"/>
                  </a:lnTo>
                  <a:lnTo>
                    <a:pt x="177" y="274"/>
                  </a:lnTo>
                  <a:lnTo>
                    <a:pt x="175" y="276"/>
                  </a:lnTo>
                  <a:lnTo>
                    <a:pt x="171" y="278"/>
                  </a:lnTo>
                  <a:lnTo>
                    <a:pt x="170" y="278"/>
                  </a:lnTo>
                  <a:lnTo>
                    <a:pt x="168" y="278"/>
                  </a:lnTo>
                  <a:lnTo>
                    <a:pt x="166" y="278"/>
                  </a:lnTo>
                  <a:lnTo>
                    <a:pt x="158" y="276"/>
                  </a:lnTo>
                  <a:lnTo>
                    <a:pt x="151" y="274"/>
                  </a:lnTo>
                  <a:lnTo>
                    <a:pt x="147" y="273"/>
                  </a:lnTo>
                  <a:lnTo>
                    <a:pt x="143" y="271"/>
                  </a:lnTo>
                  <a:lnTo>
                    <a:pt x="136" y="269"/>
                  </a:lnTo>
                  <a:lnTo>
                    <a:pt x="132" y="269"/>
                  </a:lnTo>
                  <a:lnTo>
                    <a:pt x="128" y="269"/>
                  </a:lnTo>
                  <a:lnTo>
                    <a:pt x="123" y="269"/>
                  </a:lnTo>
                  <a:lnTo>
                    <a:pt x="117" y="271"/>
                  </a:lnTo>
                  <a:lnTo>
                    <a:pt x="111" y="271"/>
                  </a:lnTo>
                  <a:lnTo>
                    <a:pt x="104" y="273"/>
                  </a:lnTo>
                  <a:lnTo>
                    <a:pt x="96" y="274"/>
                  </a:lnTo>
                  <a:lnTo>
                    <a:pt x="91" y="278"/>
                  </a:lnTo>
                  <a:lnTo>
                    <a:pt x="89" y="278"/>
                  </a:lnTo>
                  <a:lnTo>
                    <a:pt x="83" y="276"/>
                  </a:lnTo>
                  <a:lnTo>
                    <a:pt x="75" y="274"/>
                  </a:lnTo>
                  <a:lnTo>
                    <a:pt x="68" y="274"/>
                  </a:lnTo>
                  <a:lnTo>
                    <a:pt x="64" y="274"/>
                  </a:lnTo>
                  <a:lnTo>
                    <a:pt x="59" y="276"/>
                  </a:lnTo>
                  <a:lnTo>
                    <a:pt x="55" y="278"/>
                  </a:lnTo>
                  <a:lnTo>
                    <a:pt x="53" y="280"/>
                  </a:lnTo>
                  <a:lnTo>
                    <a:pt x="49" y="284"/>
                  </a:lnTo>
                  <a:lnTo>
                    <a:pt x="45" y="289"/>
                  </a:lnTo>
                  <a:lnTo>
                    <a:pt x="44" y="293"/>
                  </a:lnTo>
                  <a:lnTo>
                    <a:pt x="44" y="301"/>
                  </a:lnTo>
                  <a:lnTo>
                    <a:pt x="44" y="303"/>
                  </a:lnTo>
                  <a:lnTo>
                    <a:pt x="45" y="305"/>
                  </a:lnTo>
                  <a:lnTo>
                    <a:pt x="49" y="310"/>
                  </a:lnTo>
                  <a:lnTo>
                    <a:pt x="53" y="316"/>
                  </a:lnTo>
                  <a:lnTo>
                    <a:pt x="57" y="320"/>
                  </a:lnTo>
                  <a:lnTo>
                    <a:pt x="62" y="321"/>
                  </a:lnTo>
                  <a:lnTo>
                    <a:pt x="68" y="325"/>
                  </a:lnTo>
                  <a:lnTo>
                    <a:pt x="72" y="327"/>
                  </a:lnTo>
                  <a:lnTo>
                    <a:pt x="79" y="331"/>
                  </a:lnTo>
                  <a:lnTo>
                    <a:pt x="87" y="335"/>
                  </a:lnTo>
                  <a:lnTo>
                    <a:pt x="96" y="337"/>
                  </a:lnTo>
                  <a:lnTo>
                    <a:pt x="106" y="338"/>
                  </a:lnTo>
                  <a:lnTo>
                    <a:pt x="107" y="340"/>
                  </a:lnTo>
                  <a:lnTo>
                    <a:pt x="113" y="342"/>
                  </a:lnTo>
                  <a:lnTo>
                    <a:pt x="119" y="346"/>
                  </a:lnTo>
                  <a:lnTo>
                    <a:pt x="128" y="353"/>
                  </a:lnTo>
                  <a:lnTo>
                    <a:pt x="132" y="355"/>
                  </a:lnTo>
                  <a:lnTo>
                    <a:pt x="136" y="359"/>
                  </a:lnTo>
                  <a:lnTo>
                    <a:pt x="141" y="363"/>
                  </a:lnTo>
                  <a:lnTo>
                    <a:pt x="145" y="368"/>
                  </a:lnTo>
                  <a:lnTo>
                    <a:pt x="147" y="374"/>
                  </a:lnTo>
                  <a:lnTo>
                    <a:pt x="149" y="378"/>
                  </a:lnTo>
                  <a:lnTo>
                    <a:pt x="151" y="385"/>
                  </a:lnTo>
                  <a:lnTo>
                    <a:pt x="151" y="391"/>
                  </a:lnTo>
                  <a:lnTo>
                    <a:pt x="156" y="389"/>
                  </a:lnTo>
                  <a:lnTo>
                    <a:pt x="170" y="387"/>
                  </a:lnTo>
                  <a:lnTo>
                    <a:pt x="190" y="385"/>
                  </a:lnTo>
                  <a:lnTo>
                    <a:pt x="217" y="378"/>
                  </a:lnTo>
                  <a:lnTo>
                    <a:pt x="230" y="376"/>
                  </a:lnTo>
                  <a:lnTo>
                    <a:pt x="243" y="372"/>
                  </a:lnTo>
                  <a:lnTo>
                    <a:pt x="256" y="368"/>
                  </a:lnTo>
                  <a:lnTo>
                    <a:pt x="271" y="365"/>
                  </a:lnTo>
                  <a:lnTo>
                    <a:pt x="282" y="359"/>
                  </a:lnTo>
                  <a:lnTo>
                    <a:pt x="294" y="353"/>
                  </a:lnTo>
                  <a:lnTo>
                    <a:pt x="305" y="348"/>
                  </a:lnTo>
                  <a:lnTo>
                    <a:pt x="314" y="342"/>
                  </a:lnTo>
                  <a:lnTo>
                    <a:pt x="322" y="342"/>
                  </a:lnTo>
                  <a:lnTo>
                    <a:pt x="339" y="340"/>
                  </a:lnTo>
                  <a:lnTo>
                    <a:pt x="343" y="340"/>
                  </a:lnTo>
                  <a:lnTo>
                    <a:pt x="348" y="342"/>
                  </a:lnTo>
                  <a:lnTo>
                    <a:pt x="352" y="342"/>
                  </a:lnTo>
                  <a:lnTo>
                    <a:pt x="358" y="344"/>
                  </a:lnTo>
                  <a:lnTo>
                    <a:pt x="361" y="344"/>
                  </a:lnTo>
                  <a:lnTo>
                    <a:pt x="367" y="348"/>
                  </a:lnTo>
                  <a:lnTo>
                    <a:pt x="371" y="350"/>
                  </a:lnTo>
                  <a:lnTo>
                    <a:pt x="373" y="353"/>
                  </a:lnTo>
                  <a:lnTo>
                    <a:pt x="378" y="359"/>
                  </a:lnTo>
                  <a:lnTo>
                    <a:pt x="382" y="363"/>
                  </a:lnTo>
                  <a:lnTo>
                    <a:pt x="384" y="363"/>
                  </a:lnTo>
                  <a:lnTo>
                    <a:pt x="386" y="365"/>
                  </a:lnTo>
                  <a:lnTo>
                    <a:pt x="388" y="365"/>
                  </a:lnTo>
                  <a:lnTo>
                    <a:pt x="393" y="361"/>
                  </a:lnTo>
                  <a:lnTo>
                    <a:pt x="403" y="353"/>
                  </a:lnTo>
                  <a:lnTo>
                    <a:pt x="405" y="355"/>
                  </a:lnTo>
                  <a:lnTo>
                    <a:pt x="408" y="359"/>
                  </a:lnTo>
                  <a:lnTo>
                    <a:pt x="414" y="361"/>
                  </a:lnTo>
                  <a:lnTo>
                    <a:pt x="416" y="361"/>
                  </a:lnTo>
                  <a:lnTo>
                    <a:pt x="420" y="361"/>
                  </a:lnTo>
                  <a:lnTo>
                    <a:pt x="423" y="361"/>
                  </a:lnTo>
                  <a:lnTo>
                    <a:pt x="429" y="359"/>
                  </a:lnTo>
                  <a:lnTo>
                    <a:pt x="433" y="357"/>
                  </a:lnTo>
                  <a:lnTo>
                    <a:pt x="437" y="355"/>
                  </a:lnTo>
                  <a:lnTo>
                    <a:pt x="442" y="352"/>
                  </a:lnTo>
                  <a:lnTo>
                    <a:pt x="450" y="346"/>
                  </a:lnTo>
                  <a:lnTo>
                    <a:pt x="450" y="344"/>
                  </a:lnTo>
                  <a:lnTo>
                    <a:pt x="452" y="342"/>
                  </a:lnTo>
                  <a:lnTo>
                    <a:pt x="454" y="338"/>
                  </a:lnTo>
                  <a:lnTo>
                    <a:pt x="454" y="333"/>
                  </a:lnTo>
                  <a:lnTo>
                    <a:pt x="454" y="331"/>
                  </a:lnTo>
                  <a:lnTo>
                    <a:pt x="452" y="329"/>
                  </a:lnTo>
                  <a:lnTo>
                    <a:pt x="450" y="327"/>
                  </a:lnTo>
                  <a:lnTo>
                    <a:pt x="448" y="325"/>
                  </a:lnTo>
                  <a:lnTo>
                    <a:pt x="444" y="323"/>
                  </a:lnTo>
                  <a:lnTo>
                    <a:pt x="440" y="323"/>
                  </a:lnTo>
                  <a:lnTo>
                    <a:pt x="433" y="323"/>
                  </a:lnTo>
                  <a:lnTo>
                    <a:pt x="427" y="323"/>
                  </a:lnTo>
                  <a:lnTo>
                    <a:pt x="423" y="321"/>
                  </a:lnTo>
                  <a:lnTo>
                    <a:pt x="418" y="316"/>
                  </a:lnTo>
                  <a:lnTo>
                    <a:pt x="418" y="314"/>
                  </a:lnTo>
                  <a:lnTo>
                    <a:pt x="418" y="312"/>
                  </a:lnTo>
                  <a:lnTo>
                    <a:pt x="418" y="310"/>
                  </a:lnTo>
                  <a:lnTo>
                    <a:pt x="420" y="308"/>
                  </a:lnTo>
                  <a:lnTo>
                    <a:pt x="422" y="306"/>
                  </a:lnTo>
                  <a:lnTo>
                    <a:pt x="427" y="306"/>
                  </a:lnTo>
                  <a:lnTo>
                    <a:pt x="431" y="305"/>
                  </a:lnTo>
                  <a:lnTo>
                    <a:pt x="437" y="303"/>
                  </a:lnTo>
                  <a:lnTo>
                    <a:pt x="454" y="299"/>
                  </a:lnTo>
                  <a:lnTo>
                    <a:pt x="463" y="297"/>
                  </a:lnTo>
                  <a:lnTo>
                    <a:pt x="472" y="297"/>
                  </a:lnTo>
                  <a:lnTo>
                    <a:pt x="476" y="297"/>
                  </a:lnTo>
                  <a:lnTo>
                    <a:pt x="482" y="299"/>
                  </a:lnTo>
                  <a:lnTo>
                    <a:pt x="486" y="301"/>
                  </a:lnTo>
                  <a:lnTo>
                    <a:pt x="487" y="301"/>
                  </a:lnTo>
                  <a:lnTo>
                    <a:pt x="489" y="301"/>
                  </a:lnTo>
                  <a:lnTo>
                    <a:pt x="491" y="297"/>
                  </a:lnTo>
                  <a:lnTo>
                    <a:pt x="495" y="295"/>
                  </a:lnTo>
                  <a:lnTo>
                    <a:pt x="497" y="293"/>
                  </a:lnTo>
                  <a:lnTo>
                    <a:pt x="499" y="289"/>
                  </a:lnTo>
                  <a:lnTo>
                    <a:pt x="501" y="288"/>
                  </a:lnTo>
                  <a:lnTo>
                    <a:pt x="501" y="284"/>
                  </a:lnTo>
                  <a:lnTo>
                    <a:pt x="501" y="280"/>
                  </a:lnTo>
                  <a:lnTo>
                    <a:pt x="499" y="276"/>
                  </a:lnTo>
                  <a:lnTo>
                    <a:pt x="497" y="274"/>
                  </a:lnTo>
                  <a:lnTo>
                    <a:pt x="493" y="271"/>
                  </a:lnTo>
                  <a:lnTo>
                    <a:pt x="489" y="267"/>
                  </a:lnTo>
                  <a:lnTo>
                    <a:pt x="482" y="263"/>
                  </a:lnTo>
                  <a:lnTo>
                    <a:pt x="472" y="259"/>
                  </a:lnTo>
                  <a:lnTo>
                    <a:pt x="465" y="256"/>
                  </a:lnTo>
                  <a:lnTo>
                    <a:pt x="452" y="250"/>
                  </a:lnTo>
                  <a:lnTo>
                    <a:pt x="444" y="246"/>
                  </a:lnTo>
                  <a:lnTo>
                    <a:pt x="433" y="242"/>
                  </a:lnTo>
                  <a:lnTo>
                    <a:pt x="427" y="242"/>
                  </a:lnTo>
                  <a:lnTo>
                    <a:pt x="420" y="241"/>
                  </a:lnTo>
                  <a:lnTo>
                    <a:pt x="412" y="241"/>
                  </a:lnTo>
                  <a:lnTo>
                    <a:pt x="403" y="241"/>
                  </a:lnTo>
                  <a:lnTo>
                    <a:pt x="401" y="239"/>
                  </a:lnTo>
                  <a:lnTo>
                    <a:pt x="397" y="233"/>
                  </a:lnTo>
                  <a:lnTo>
                    <a:pt x="391" y="222"/>
                  </a:lnTo>
                  <a:lnTo>
                    <a:pt x="386" y="207"/>
                  </a:lnTo>
                  <a:lnTo>
                    <a:pt x="382" y="197"/>
                  </a:lnTo>
                  <a:lnTo>
                    <a:pt x="380" y="188"/>
                  </a:lnTo>
                  <a:lnTo>
                    <a:pt x="376" y="177"/>
                  </a:lnTo>
                  <a:lnTo>
                    <a:pt x="375" y="165"/>
                  </a:lnTo>
                  <a:lnTo>
                    <a:pt x="373" y="154"/>
                  </a:lnTo>
                  <a:lnTo>
                    <a:pt x="373" y="141"/>
                  </a:lnTo>
                  <a:lnTo>
                    <a:pt x="373" y="126"/>
                  </a:lnTo>
                  <a:lnTo>
                    <a:pt x="373" y="111"/>
                  </a:lnTo>
                  <a:lnTo>
                    <a:pt x="373" y="107"/>
                  </a:lnTo>
                  <a:lnTo>
                    <a:pt x="371" y="98"/>
                  </a:lnTo>
                  <a:lnTo>
                    <a:pt x="369" y="84"/>
                  </a:lnTo>
                  <a:lnTo>
                    <a:pt x="365" y="71"/>
                  </a:lnTo>
                  <a:lnTo>
                    <a:pt x="361" y="64"/>
                  </a:lnTo>
                  <a:lnTo>
                    <a:pt x="358" y="58"/>
                  </a:lnTo>
                  <a:lnTo>
                    <a:pt x="354" y="51"/>
                  </a:lnTo>
                  <a:lnTo>
                    <a:pt x="350" y="45"/>
                  </a:lnTo>
                  <a:lnTo>
                    <a:pt x="346" y="43"/>
                  </a:lnTo>
                  <a:lnTo>
                    <a:pt x="344" y="41"/>
                  </a:lnTo>
                  <a:lnTo>
                    <a:pt x="341" y="41"/>
                  </a:lnTo>
                  <a:lnTo>
                    <a:pt x="339" y="39"/>
                  </a:lnTo>
                  <a:lnTo>
                    <a:pt x="335" y="39"/>
                  </a:lnTo>
                  <a:lnTo>
                    <a:pt x="331" y="37"/>
                  </a:lnTo>
                  <a:lnTo>
                    <a:pt x="328" y="39"/>
                  </a:lnTo>
                  <a:lnTo>
                    <a:pt x="324" y="39"/>
                  </a:lnTo>
                  <a:lnTo>
                    <a:pt x="320" y="43"/>
                  </a:lnTo>
                  <a:lnTo>
                    <a:pt x="311" y="56"/>
                  </a:lnTo>
                  <a:lnTo>
                    <a:pt x="307" y="64"/>
                  </a:lnTo>
                  <a:lnTo>
                    <a:pt x="303" y="71"/>
                  </a:lnTo>
                  <a:lnTo>
                    <a:pt x="301" y="75"/>
                  </a:lnTo>
                  <a:lnTo>
                    <a:pt x="301" y="79"/>
                  </a:lnTo>
                  <a:lnTo>
                    <a:pt x="299" y="84"/>
                  </a:lnTo>
                  <a:lnTo>
                    <a:pt x="301" y="90"/>
                  </a:lnTo>
                  <a:lnTo>
                    <a:pt x="273" y="51"/>
                  </a:lnTo>
                  <a:lnTo>
                    <a:pt x="271" y="47"/>
                  </a:lnTo>
                  <a:lnTo>
                    <a:pt x="262" y="41"/>
                  </a:lnTo>
                  <a:lnTo>
                    <a:pt x="260" y="39"/>
                  </a:lnTo>
                  <a:lnTo>
                    <a:pt x="258" y="37"/>
                  </a:lnTo>
                  <a:lnTo>
                    <a:pt x="254" y="37"/>
                  </a:lnTo>
                  <a:lnTo>
                    <a:pt x="252" y="37"/>
                  </a:lnTo>
                  <a:lnTo>
                    <a:pt x="250" y="37"/>
                  </a:lnTo>
                  <a:lnTo>
                    <a:pt x="249" y="39"/>
                  </a:lnTo>
                  <a:lnTo>
                    <a:pt x="245" y="41"/>
                  </a:lnTo>
                  <a:lnTo>
                    <a:pt x="243" y="45"/>
                  </a:lnTo>
                  <a:lnTo>
                    <a:pt x="239" y="51"/>
                  </a:lnTo>
                  <a:lnTo>
                    <a:pt x="235" y="58"/>
                  </a:lnTo>
                  <a:lnTo>
                    <a:pt x="230" y="62"/>
                  </a:lnTo>
                  <a:lnTo>
                    <a:pt x="228" y="66"/>
                  </a:lnTo>
                  <a:lnTo>
                    <a:pt x="226" y="68"/>
                  </a:lnTo>
                  <a:lnTo>
                    <a:pt x="224" y="68"/>
                  </a:lnTo>
                  <a:lnTo>
                    <a:pt x="222" y="68"/>
                  </a:lnTo>
                  <a:lnTo>
                    <a:pt x="220" y="66"/>
                  </a:lnTo>
                  <a:lnTo>
                    <a:pt x="218" y="66"/>
                  </a:lnTo>
                  <a:lnTo>
                    <a:pt x="217" y="62"/>
                  </a:lnTo>
                  <a:lnTo>
                    <a:pt x="215" y="58"/>
                  </a:lnTo>
                  <a:lnTo>
                    <a:pt x="213" y="54"/>
                  </a:lnTo>
                  <a:lnTo>
                    <a:pt x="207" y="45"/>
                  </a:lnTo>
                  <a:lnTo>
                    <a:pt x="202" y="36"/>
                  </a:lnTo>
                  <a:lnTo>
                    <a:pt x="196" y="26"/>
                  </a:lnTo>
                  <a:lnTo>
                    <a:pt x="190" y="21"/>
                  </a:lnTo>
                  <a:lnTo>
                    <a:pt x="186" y="17"/>
                  </a:lnTo>
                  <a:lnTo>
                    <a:pt x="185" y="15"/>
                  </a:lnTo>
                  <a:lnTo>
                    <a:pt x="183" y="15"/>
                  </a:lnTo>
                  <a:lnTo>
                    <a:pt x="179" y="15"/>
                  </a:lnTo>
                  <a:lnTo>
                    <a:pt x="177" y="15"/>
                  </a:lnTo>
                  <a:lnTo>
                    <a:pt x="175" y="17"/>
                  </a:lnTo>
                  <a:lnTo>
                    <a:pt x="175" y="21"/>
                  </a:lnTo>
                  <a:lnTo>
                    <a:pt x="173" y="24"/>
                  </a:lnTo>
                  <a:lnTo>
                    <a:pt x="171" y="45"/>
                  </a:lnTo>
                  <a:lnTo>
                    <a:pt x="170" y="62"/>
                  </a:lnTo>
                  <a:lnTo>
                    <a:pt x="170" y="66"/>
                  </a:lnTo>
                  <a:lnTo>
                    <a:pt x="170" y="68"/>
                  </a:lnTo>
                  <a:lnTo>
                    <a:pt x="168" y="71"/>
                  </a:lnTo>
                  <a:lnTo>
                    <a:pt x="166" y="73"/>
                  </a:lnTo>
                  <a:lnTo>
                    <a:pt x="162" y="73"/>
                  </a:lnTo>
                  <a:lnTo>
                    <a:pt x="160" y="75"/>
                  </a:lnTo>
                  <a:lnTo>
                    <a:pt x="154" y="75"/>
                  </a:lnTo>
                  <a:lnTo>
                    <a:pt x="151" y="73"/>
                  </a:lnTo>
                  <a:lnTo>
                    <a:pt x="149" y="73"/>
                  </a:lnTo>
                  <a:lnTo>
                    <a:pt x="147" y="71"/>
                  </a:lnTo>
                  <a:lnTo>
                    <a:pt x="145" y="69"/>
                  </a:lnTo>
                  <a:lnTo>
                    <a:pt x="143" y="68"/>
                  </a:lnTo>
                  <a:lnTo>
                    <a:pt x="139" y="66"/>
                  </a:lnTo>
                  <a:lnTo>
                    <a:pt x="138" y="60"/>
                  </a:lnTo>
                  <a:lnTo>
                    <a:pt x="136" y="56"/>
                  </a:lnTo>
                  <a:lnTo>
                    <a:pt x="136" y="51"/>
                  </a:lnTo>
                  <a:lnTo>
                    <a:pt x="134" y="47"/>
                  </a:lnTo>
                  <a:lnTo>
                    <a:pt x="134" y="41"/>
                  </a:lnTo>
                  <a:lnTo>
                    <a:pt x="136" y="30"/>
                  </a:lnTo>
                  <a:lnTo>
                    <a:pt x="136" y="22"/>
                  </a:lnTo>
                  <a:lnTo>
                    <a:pt x="139" y="15"/>
                  </a:lnTo>
                  <a:lnTo>
                    <a:pt x="139" y="13"/>
                  </a:lnTo>
                  <a:lnTo>
                    <a:pt x="136" y="9"/>
                  </a:lnTo>
                  <a:lnTo>
                    <a:pt x="130" y="4"/>
                  </a:lnTo>
                  <a:lnTo>
                    <a:pt x="128" y="2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1" y="4"/>
                  </a:lnTo>
                  <a:lnTo>
                    <a:pt x="109" y="7"/>
                  </a:lnTo>
                  <a:lnTo>
                    <a:pt x="106" y="9"/>
                  </a:lnTo>
                  <a:lnTo>
                    <a:pt x="100" y="13"/>
                  </a:lnTo>
                  <a:lnTo>
                    <a:pt x="94" y="17"/>
                  </a:lnTo>
                  <a:lnTo>
                    <a:pt x="89" y="21"/>
                  </a:lnTo>
                  <a:lnTo>
                    <a:pt x="74" y="26"/>
                  </a:lnTo>
                  <a:lnTo>
                    <a:pt x="59" y="36"/>
                  </a:lnTo>
                  <a:lnTo>
                    <a:pt x="51" y="39"/>
                  </a:lnTo>
                  <a:lnTo>
                    <a:pt x="44" y="43"/>
                  </a:lnTo>
                  <a:lnTo>
                    <a:pt x="36" y="47"/>
                  </a:lnTo>
                  <a:lnTo>
                    <a:pt x="30" y="53"/>
                  </a:lnTo>
                  <a:lnTo>
                    <a:pt x="25" y="58"/>
                  </a:lnTo>
                  <a:lnTo>
                    <a:pt x="21" y="64"/>
                  </a:lnTo>
                  <a:lnTo>
                    <a:pt x="19" y="68"/>
                  </a:lnTo>
                  <a:lnTo>
                    <a:pt x="17" y="69"/>
                  </a:lnTo>
                  <a:lnTo>
                    <a:pt x="17" y="73"/>
                  </a:lnTo>
                  <a:lnTo>
                    <a:pt x="15" y="77"/>
                  </a:lnTo>
                  <a:lnTo>
                    <a:pt x="17" y="81"/>
                  </a:lnTo>
                  <a:lnTo>
                    <a:pt x="17" y="94"/>
                  </a:lnTo>
                  <a:lnTo>
                    <a:pt x="15" y="100"/>
                  </a:lnTo>
                  <a:lnTo>
                    <a:pt x="13" y="107"/>
                  </a:lnTo>
                  <a:lnTo>
                    <a:pt x="12" y="111"/>
                  </a:lnTo>
                  <a:lnTo>
                    <a:pt x="10" y="113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4" y="120"/>
                  </a:lnTo>
                  <a:lnTo>
                    <a:pt x="2" y="124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0" y="135"/>
                  </a:lnTo>
                  <a:lnTo>
                    <a:pt x="0" y="141"/>
                  </a:lnTo>
                  <a:lnTo>
                    <a:pt x="2" y="143"/>
                  </a:lnTo>
                  <a:lnTo>
                    <a:pt x="4" y="147"/>
                  </a:lnTo>
                  <a:lnTo>
                    <a:pt x="8" y="150"/>
                  </a:lnTo>
                  <a:lnTo>
                    <a:pt x="13" y="154"/>
                  </a:lnTo>
                  <a:lnTo>
                    <a:pt x="19" y="156"/>
                  </a:lnTo>
                  <a:lnTo>
                    <a:pt x="28" y="158"/>
                  </a:lnTo>
                  <a:lnTo>
                    <a:pt x="38" y="160"/>
                  </a:lnTo>
                  <a:lnTo>
                    <a:pt x="51" y="16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75" name="Freeform 696"/>
            <p:cNvSpPr>
              <a:spLocks/>
            </p:cNvSpPr>
            <p:nvPr/>
          </p:nvSpPr>
          <p:spPr bwMode="auto">
            <a:xfrm>
              <a:off x="4033" y="1492"/>
              <a:ext cx="131" cy="76"/>
            </a:xfrm>
            <a:custGeom>
              <a:avLst/>
              <a:gdLst>
                <a:gd name="T0" fmla="*/ 9 w 254"/>
                <a:gd name="T1" fmla="*/ 1 h 190"/>
                <a:gd name="T2" fmla="*/ 8 w 254"/>
                <a:gd name="T3" fmla="*/ 2 h 190"/>
                <a:gd name="T4" fmla="*/ 6 w 254"/>
                <a:gd name="T5" fmla="*/ 2 h 190"/>
                <a:gd name="T6" fmla="*/ 4 w 254"/>
                <a:gd name="T7" fmla="*/ 3 h 190"/>
                <a:gd name="T8" fmla="*/ 3 w 254"/>
                <a:gd name="T9" fmla="*/ 4 h 190"/>
                <a:gd name="T10" fmla="*/ 3 w 254"/>
                <a:gd name="T11" fmla="*/ 4 h 190"/>
                <a:gd name="T12" fmla="*/ 2 w 254"/>
                <a:gd name="T13" fmla="*/ 4 h 190"/>
                <a:gd name="T14" fmla="*/ 1 w 254"/>
                <a:gd name="T15" fmla="*/ 4 h 190"/>
                <a:gd name="T16" fmla="*/ 1 w 254"/>
                <a:gd name="T17" fmla="*/ 4 h 190"/>
                <a:gd name="T18" fmla="*/ 0 w 254"/>
                <a:gd name="T19" fmla="*/ 4 h 190"/>
                <a:gd name="T20" fmla="*/ 1 w 254"/>
                <a:gd name="T21" fmla="*/ 4 h 190"/>
                <a:gd name="T22" fmla="*/ 1 w 254"/>
                <a:gd name="T23" fmla="*/ 4 h 190"/>
                <a:gd name="T24" fmla="*/ 1 w 254"/>
                <a:gd name="T25" fmla="*/ 4 h 190"/>
                <a:gd name="T26" fmla="*/ 2 w 254"/>
                <a:gd name="T27" fmla="*/ 5 h 190"/>
                <a:gd name="T28" fmla="*/ 3 w 254"/>
                <a:gd name="T29" fmla="*/ 5 h 190"/>
                <a:gd name="T30" fmla="*/ 4 w 254"/>
                <a:gd name="T31" fmla="*/ 5 h 190"/>
                <a:gd name="T32" fmla="*/ 5 w 254"/>
                <a:gd name="T33" fmla="*/ 5 h 190"/>
                <a:gd name="T34" fmla="*/ 6 w 254"/>
                <a:gd name="T35" fmla="*/ 5 h 190"/>
                <a:gd name="T36" fmla="*/ 6 w 254"/>
                <a:gd name="T37" fmla="*/ 5 h 190"/>
                <a:gd name="T38" fmla="*/ 6 w 254"/>
                <a:gd name="T39" fmla="*/ 5 h 190"/>
                <a:gd name="T40" fmla="*/ 6 w 254"/>
                <a:gd name="T41" fmla="*/ 5 h 190"/>
                <a:gd name="T42" fmla="*/ 7 w 254"/>
                <a:gd name="T43" fmla="*/ 5 h 190"/>
                <a:gd name="T44" fmla="*/ 7 w 254"/>
                <a:gd name="T45" fmla="*/ 5 h 190"/>
                <a:gd name="T46" fmla="*/ 8 w 254"/>
                <a:gd name="T47" fmla="*/ 5 h 190"/>
                <a:gd name="T48" fmla="*/ 8 w 254"/>
                <a:gd name="T49" fmla="*/ 5 h 190"/>
                <a:gd name="T50" fmla="*/ 9 w 254"/>
                <a:gd name="T51" fmla="*/ 5 h 190"/>
                <a:gd name="T52" fmla="*/ 11 w 254"/>
                <a:gd name="T53" fmla="*/ 4 h 190"/>
                <a:gd name="T54" fmla="*/ 11 w 254"/>
                <a:gd name="T55" fmla="*/ 4 h 190"/>
                <a:gd name="T56" fmla="*/ 12 w 254"/>
                <a:gd name="T57" fmla="*/ 3 h 190"/>
                <a:gd name="T58" fmla="*/ 12 w 254"/>
                <a:gd name="T59" fmla="*/ 3 h 190"/>
                <a:gd name="T60" fmla="*/ 12 w 254"/>
                <a:gd name="T61" fmla="*/ 3 h 190"/>
                <a:gd name="T62" fmla="*/ 13 w 254"/>
                <a:gd name="T63" fmla="*/ 4 h 190"/>
                <a:gd name="T64" fmla="*/ 14 w 254"/>
                <a:gd name="T65" fmla="*/ 4 h 190"/>
                <a:gd name="T66" fmla="*/ 14 w 254"/>
                <a:gd name="T67" fmla="*/ 3 h 190"/>
                <a:gd name="T68" fmla="*/ 15 w 254"/>
                <a:gd name="T69" fmla="*/ 3 h 190"/>
                <a:gd name="T70" fmla="*/ 16 w 254"/>
                <a:gd name="T71" fmla="*/ 3 h 190"/>
                <a:gd name="T72" fmla="*/ 16 w 254"/>
                <a:gd name="T73" fmla="*/ 3 h 190"/>
                <a:gd name="T74" fmla="*/ 16 w 254"/>
                <a:gd name="T75" fmla="*/ 2 h 190"/>
                <a:gd name="T76" fmla="*/ 16 w 254"/>
                <a:gd name="T77" fmla="*/ 2 h 190"/>
                <a:gd name="T78" fmla="*/ 16 w 254"/>
                <a:gd name="T79" fmla="*/ 2 h 190"/>
                <a:gd name="T80" fmla="*/ 16 w 254"/>
                <a:gd name="T81" fmla="*/ 2 h 190"/>
                <a:gd name="T82" fmla="*/ 17 w 254"/>
                <a:gd name="T83" fmla="*/ 2 h 190"/>
                <a:gd name="T84" fmla="*/ 17 w 254"/>
                <a:gd name="T85" fmla="*/ 2 h 190"/>
                <a:gd name="T86" fmla="*/ 17 w 254"/>
                <a:gd name="T87" fmla="*/ 2 h 190"/>
                <a:gd name="T88" fmla="*/ 17 w 254"/>
                <a:gd name="T89" fmla="*/ 2 h 190"/>
                <a:gd name="T90" fmla="*/ 17 w 254"/>
                <a:gd name="T91" fmla="*/ 1 h 190"/>
                <a:gd name="T92" fmla="*/ 17 w 254"/>
                <a:gd name="T93" fmla="*/ 1 h 190"/>
                <a:gd name="T94" fmla="*/ 18 w 254"/>
                <a:gd name="T95" fmla="*/ 1 h 190"/>
                <a:gd name="T96" fmla="*/ 18 w 254"/>
                <a:gd name="T97" fmla="*/ 1 h 190"/>
                <a:gd name="T98" fmla="*/ 18 w 254"/>
                <a:gd name="T99" fmla="*/ 1 h 190"/>
                <a:gd name="T100" fmla="*/ 18 w 254"/>
                <a:gd name="T101" fmla="*/ 1 h 190"/>
                <a:gd name="T102" fmla="*/ 18 w 254"/>
                <a:gd name="T103" fmla="*/ 0 h 190"/>
                <a:gd name="T104" fmla="*/ 16 w 254"/>
                <a:gd name="T105" fmla="*/ 0 h 190"/>
                <a:gd name="T106" fmla="*/ 13 w 254"/>
                <a:gd name="T107" fmla="*/ 1 h 190"/>
                <a:gd name="T108" fmla="*/ 12 w 254"/>
                <a:gd name="T109" fmla="*/ 1 h 190"/>
                <a:gd name="T110" fmla="*/ 10 w 254"/>
                <a:gd name="T111" fmla="*/ 1 h 190"/>
                <a:gd name="T112" fmla="*/ 10 w 254"/>
                <a:gd name="T113" fmla="*/ 1 h 190"/>
                <a:gd name="T114" fmla="*/ 9 w 254"/>
                <a:gd name="T115" fmla="*/ 1 h 19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54"/>
                <a:gd name="T175" fmla="*/ 0 h 190"/>
                <a:gd name="T176" fmla="*/ 254 w 254"/>
                <a:gd name="T177" fmla="*/ 190 h 19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54" h="190">
                  <a:moveTo>
                    <a:pt x="130" y="41"/>
                  </a:moveTo>
                  <a:lnTo>
                    <a:pt x="126" y="45"/>
                  </a:lnTo>
                  <a:lnTo>
                    <a:pt x="119" y="55"/>
                  </a:lnTo>
                  <a:lnTo>
                    <a:pt x="109" y="68"/>
                  </a:lnTo>
                  <a:lnTo>
                    <a:pt x="96" y="85"/>
                  </a:lnTo>
                  <a:lnTo>
                    <a:pt x="81" y="102"/>
                  </a:lnTo>
                  <a:lnTo>
                    <a:pt x="66" y="119"/>
                  </a:lnTo>
                  <a:lnTo>
                    <a:pt x="58" y="124"/>
                  </a:lnTo>
                  <a:lnTo>
                    <a:pt x="53" y="130"/>
                  </a:lnTo>
                  <a:lnTo>
                    <a:pt x="47" y="136"/>
                  </a:lnTo>
                  <a:lnTo>
                    <a:pt x="42" y="137"/>
                  </a:lnTo>
                  <a:lnTo>
                    <a:pt x="36" y="139"/>
                  </a:lnTo>
                  <a:lnTo>
                    <a:pt x="30" y="141"/>
                  </a:lnTo>
                  <a:lnTo>
                    <a:pt x="27" y="141"/>
                  </a:lnTo>
                  <a:lnTo>
                    <a:pt x="21" y="143"/>
                  </a:lnTo>
                  <a:lnTo>
                    <a:pt x="11" y="143"/>
                  </a:lnTo>
                  <a:lnTo>
                    <a:pt x="4" y="145"/>
                  </a:lnTo>
                  <a:lnTo>
                    <a:pt x="2" y="145"/>
                  </a:lnTo>
                  <a:lnTo>
                    <a:pt x="0" y="147"/>
                  </a:lnTo>
                  <a:lnTo>
                    <a:pt x="0" y="151"/>
                  </a:lnTo>
                  <a:lnTo>
                    <a:pt x="0" y="152"/>
                  </a:lnTo>
                  <a:lnTo>
                    <a:pt x="2" y="156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3" y="171"/>
                  </a:lnTo>
                  <a:lnTo>
                    <a:pt x="15" y="173"/>
                  </a:lnTo>
                  <a:lnTo>
                    <a:pt x="21" y="177"/>
                  </a:lnTo>
                  <a:lnTo>
                    <a:pt x="28" y="181"/>
                  </a:lnTo>
                  <a:lnTo>
                    <a:pt x="40" y="186"/>
                  </a:lnTo>
                  <a:lnTo>
                    <a:pt x="43" y="188"/>
                  </a:lnTo>
                  <a:lnTo>
                    <a:pt x="51" y="190"/>
                  </a:lnTo>
                  <a:lnTo>
                    <a:pt x="57" y="190"/>
                  </a:lnTo>
                  <a:lnTo>
                    <a:pt x="62" y="190"/>
                  </a:lnTo>
                  <a:lnTo>
                    <a:pt x="70" y="188"/>
                  </a:lnTo>
                  <a:lnTo>
                    <a:pt x="75" y="186"/>
                  </a:lnTo>
                  <a:lnTo>
                    <a:pt x="77" y="186"/>
                  </a:lnTo>
                  <a:lnTo>
                    <a:pt x="81" y="184"/>
                  </a:lnTo>
                  <a:lnTo>
                    <a:pt x="85" y="181"/>
                  </a:lnTo>
                  <a:lnTo>
                    <a:pt x="87" y="179"/>
                  </a:lnTo>
                  <a:lnTo>
                    <a:pt x="89" y="179"/>
                  </a:lnTo>
                  <a:lnTo>
                    <a:pt x="89" y="181"/>
                  </a:lnTo>
                  <a:lnTo>
                    <a:pt x="90" y="184"/>
                  </a:lnTo>
                  <a:lnTo>
                    <a:pt x="94" y="186"/>
                  </a:lnTo>
                  <a:lnTo>
                    <a:pt x="96" y="188"/>
                  </a:lnTo>
                  <a:lnTo>
                    <a:pt x="98" y="188"/>
                  </a:lnTo>
                  <a:lnTo>
                    <a:pt x="102" y="190"/>
                  </a:lnTo>
                  <a:lnTo>
                    <a:pt x="106" y="190"/>
                  </a:lnTo>
                  <a:lnTo>
                    <a:pt x="109" y="190"/>
                  </a:lnTo>
                  <a:lnTo>
                    <a:pt x="113" y="188"/>
                  </a:lnTo>
                  <a:lnTo>
                    <a:pt x="117" y="188"/>
                  </a:lnTo>
                  <a:lnTo>
                    <a:pt x="122" y="186"/>
                  </a:lnTo>
                  <a:lnTo>
                    <a:pt x="128" y="181"/>
                  </a:lnTo>
                  <a:lnTo>
                    <a:pt x="141" y="166"/>
                  </a:lnTo>
                  <a:lnTo>
                    <a:pt x="151" y="156"/>
                  </a:lnTo>
                  <a:lnTo>
                    <a:pt x="158" y="145"/>
                  </a:lnTo>
                  <a:lnTo>
                    <a:pt x="160" y="139"/>
                  </a:lnTo>
                  <a:lnTo>
                    <a:pt x="164" y="134"/>
                  </a:lnTo>
                  <a:lnTo>
                    <a:pt x="166" y="128"/>
                  </a:lnTo>
                  <a:lnTo>
                    <a:pt x="168" y="122"/>
                  </a:lnTo>
                  <a:lnTo>
                    <a:pt x="169" y="122"/>
                  </a:lnTo>
                  <a:lnTo>
                    <a:pt x="173" y="126"/>
                  </a:lnTo>
                  <a:lnTo>
                    <a:pt x="179" y="130"/>
                  </a:lnTo>
                  <a:lnTo>
                    <a:pt x="185" y="134"/>
                  </a:lnTo>
                  <a:lnTo>
                    <a:pt x="188" y="134"/>
                  </a:lnTo>
                  <a:lnTo>
                    <a:pt x="192" y="136"/>
                  </a:lnTo>
                  <a:lnTo>
                    <a:pt x="198" y="134"/>
                  </a:lnTo>
                  <a:lnTo>
                    <a:pt x="201" y="134"/>
                  </a:lnTo>
                  <a:lnTo>
                    <a:pt x="205" y="132"/>
                  </a:lnTo>
                  <a:lnTo>
                    <a:pt x="211" y="128"/>
                  </a:lnTo>
                  <a:lnTo>
                    <a:pt x="216" y="124"/>
                  </a:lnTo>
                  <a:lnTo>
                    <a:pt x="222" y="119"/>
                  </a:lnTo>
                  <a:lnTo>
                    <a:pt x="224" y="115"/>
                  </a:lnTo>
                  <a:lnTo>
                    <a:pt x="228" y="105"/>
                  </a:lnTo>
                  <a:lnTo>
                    <a:pt x="230" y="104"/>
                  </a:lnTo>
                  <a:lnTo>
                    <a:pt x="230" y="100"/>
                  </a:lnTo>
                  <a:lnTo>
                    <a:pt x="230" y="98"/>
                  </a:lnTo>
                  <a:lnTo>
                    <a:pt x="230" y="96"/>
                  </a:lnTo>
                  <a:lnTo>
                    <a:pt x="228" y="94"/>
                  </a:lnTo>
                  <a:lnTo>
                    <a:pt x="226" y="92"/>
                  </a:lnTo>
                  <a:lnTo>
                    <a:pt x="224" y="90"/>
                  </a:lnTo>
                  <a:lnTo>
                    <a:pt x="222" y="90"/>
                  </a:lnTo>
                  <a:lnTo>
                    <a:pt x="226" y="85"/>
                  </a:lnTo>
                  <a:lnTo>
                    <a:pt x="233" y="75"/>
                  </a:lnTo>
                  <a:lnTo>
                    <a:pt x="235" y="72"/>
                  </a:lnTo>
                  <a:lnTo>
                    <a:pt x="237" y="70"/>
                  </a:lnTo>
                  <a:lnTo>
                    <a:pt x="237" y="68"/>
                  </a:lnTo>
                  <a:lnTo>
                    <a:pt x="237" y="64"/>
                  </a:lnTo>
                  <a:lnTo>
                    <a:pt x="237" y="60"/>
                  </a:lnTo>
                  <a:lnTo>
                    <a:pt x="237" y="58"/>
                  </a:lnTo>
                  <a:lnTo>
                    <a:pt x="235" y="57"/>
                  </a:lnTo>
                  <a:lnTo>
                    <a:pt x="233" y="57"/>
                  </a:lnTo>
                  <a:lnTo>
                    <a:pt x="233" y="51"/>
                  </a:lnTo>
                  <a:lnTo>
                    <a:pt x="239" y="41"/>
                  </a:lnTo>
                  <a:lnTo>
                    <a:pt x="241" y="38"/>
                  </a:lnTo>
                  <a:lnTo>
                    <a:pt x="245" y="34"/>
                  </a:lnTo>
                  <a:lnTo>
                    <a:pt x="247" y="32"/>
                  </a:lnTo>
                  <a:lnTo>
                    <a:pt x="248" y="30"/>
                  </a:lnTo>
                  <a:lnTo>
                    <a:pt x="250" y="30"/>
                  </a:lnTo>
                  <a:lnTo>
                    <a:pt x="252" y="28"/>
                  </a:lnTo>
                  <a:lnTo>
                    <a:pt x="254" y="28"/>
                  </a:lnTo>
                  <a:lnTo>
                    <a:pt x="254" y="26"/>
                  </a:lnTo>
                  <a:lnTo>
                    <a:pt x="252" y="25"/>
                  </a:lnTo>
                  <a:lnTo>
                    <a:pt x="247" y="21"/>
                  </a:lnTo>
                  <a:lnTo>
                    <a:pt x="239" y="15"/>
                  </a:lnTo>
                  <a:lnTo>
                    <a:pt x="224" y="6"/>
                  </a:lnTo>
                  <a:lnTo>
                    <a:pt x="218" y="0"/>
                  </a:lnTo>
                  <a:lnTo>
                    <a:pt x="186" y="26"/>
                  </a:lnTo>
                  <a:lnTo>
                    <a:pt x="181" y="25"/>
                  </a:lnTo>
                  <a:lnTo>
                    <a:pt x="166" y="26"/>
                  </a:lnTo>
                  <a:lnTo>
                    <a:pt x="156" y="28"/>
                  </a:lnTo>
                  <a:lnTo>
                    <a:pt x="147" y="30"/>
                  </a:lnTo>
                  <a:lnTo>
                    <a:pt x="141" y="32"/>
                  </a:lnTo>
                  <a:lnTo>
                    <a:pt x="137" y="36"/>
                  </a:lnTo>
                  <a:lnTo>
                    <a:pt x="134" y="38"/>
                  </a:lnTo>
                  <a:lnTo>
                    <a:pt x="130" y="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00" name="Group 697"/>
            <p:cNvGrpSpPr>
              <a:grpSpLocks/>
            </p:cNvGrpSpPr>
            <p:nvPr/>
          </p:nvGrpSpPr>
          <p:grpSpPr bwMode="auto">
            <a:xfrm>
              <a:off x="4033" y="1492"/>
              <a:ext cx="131" cy="76"/>
              <a:chOff x="3704" y="1046"/>
              <a:chExt cx="127" cy="95"/>
            </a:xfrm>
          </p:grpSpPr>
          <p:sp>
            <p:nvSpPr>
              <p:cNvPr id="21056" name="Freeform 698"/>
              <p:cNvSpPr>
                <a:spLocks/>
              </p:cNvSpPr>
              <p:nvPr/>
            </p:nvSpPr>
            <p:spPr bwMode="auto">
              <a:xfrm>
                <a:off x="3704" y="1046"/>
                <a:ext cx="127" cy="95"/>
              </a:xfrm>
              <a:custGeom>
                <a:avLst/>
                <a:gdLst>
                  <a:gd name="T0" fmla="*/ 8 w 254"/>
                  <a:gd name="T1" fmla="*/ 3 h 190"/>
                  <a:gd name="T2" fmla="*/ 7 w 254"/>
                  <a:gd name="T3" fmla="*/ 5 h 190"/>
                  <a:gd name="T4" fmla="*/ 6 w 254"/>
                  <a:gd name="T5" fmla="*/ 6 h 190"/>
                  <a:gd name="T6" fmla="*/ 4 w 254"/>
                  <a:gd name="T7" fmla="*/ 7 h 190"/>
                  <a:gd name="T8" fmla="*/ 3 w 254"/>
                  <a:gd name="T9" fmla="*/ 9 h 190"/>
                  <a:gd name="T10" fmla="*/ 3 w 254"/>
                  <a:gd name="T11" fmla="*/ 9 h 190"/>
                  <a:gd name="T12" fmla="*/ 2 w 254"/>
                  <a:gd name="T13" fmla="*/ 9 h 190"/>
                  <a:gd name="T14" fmla="*/ 1 w 254"/>
                  <a:gd name="T15" fmla="*/ 9 h 190"/>
                  <a:gd name="T16" fmla="*/ 1 w 254"/>
                  <a:gd name="T17" fmla="*/ 10 h 190"/>
                  <a:gd name="T18" fmla="*/ 0 w 254"/>
                  <a:gd name="T19" fmla="*/ 10 h 190"/>
                  <a:gd name="T20" fmla="*/ 1 w 254"/>
                  <a:gd name="T21" fmla="*/ 10 h 190"/>
                  <a:gd name="T22" fmla="*/ 1 w 254"/>
                  <a:gd name="T23" fmla="*/ 11 h 190"/>
                  <a:gd name="T24" fmla="*/ 1 w 254"/>
                  <a:gd name="T25" fmla="*/ 11 h 190"/>
                  <a:gd name="T26" fmla="*/ 2 w 254"/>
                  <a:gd name="T27" fmla="*/ 12 h 190"/>
                  <a:gd name="T28" fmla="*/ 3 w 254"/>
                  <a:gd name="T29" fmla="*/ 12 h 190"/>
                  <a:gd name="T30" fmla="*/ 4 w 254"/>
                  <a:gd name="T31" fmla="*/ 12 h 190"/>
                  <a:gd name="T32" fmla="*/ 5 w 254"/>
                  <a:gd name="T33" fmla="*/ 12 h 190"/>
                  <a:gd name="T34" fmla="*/ 5 w 254"/>
                  <a:gd name="T35" fmla="*/ 12 h 190"/>
                  <a:gd name="T36" fmla="*/ 6 w 254"/>
                  <a:gd name="T37" fmla="*/ 12 h 190"/>
                  <a:gd name="T38" fmla="*/ 6 w 254"/>
                  <a:gd name="T39" fmla="*/ 12 h 190"/>
                  <a:gd name="T40" fmla="*/ 6 w 254"/>
                  <a:gd name="T41" fmla="*/ 12 h 190"/>
                  <a:gd name="T42" fmla="*/ 6 w 254"/>
                  <a:gd name="T43" fmla="*/ 12 h 190"/>
                  <a:gd name="T44" fmla="*/ 7 w 254"/>
                  <a:gd name="T45" fmla="*/ 12 h 190"/>
                  <a:gd name="T46" fmla="*/ 7 w 254"/>
                  <a:gd name="T47" fmla="*/ 12 h 190"/>
                  <a:gd name="T48" fmla="*/ 8 w 254"/>
                  <a:gd name="T49" fmla="*/ 12 h 190"/>
                  <a:gd name="T50" fmla="*/ 8 w 254"/>
                  <a:gd name="T51" fmla="*/ 12 h 190"/>
                  <a:gd name="T52" fmla="*/ 10 w 254"/>
                  <a:gd name="T53" fmla="*/ 10 h 190"/>
                  <a:gd name="T54" fmla="*/ 10 w 254"/>
                  <a:gd name="T55" fmla="*/ 9 h 190"/>
                  <a:gd name="T56" fmla="*/ 11 w 254"/>
                  <a:gd name="T57" fmla="*/ 8 h 190"/>
                  <a:gd name="T58" fmla="*/ 11 w 254"/>
                  <a:gd name="T59" fmla="*/ 7 h 190"/>
                  <a:gd name="T60" fmla="*/ 12 w 254"/>
                  <a:gd name="T61" fmla="*/ 9 h 190"/>
                  <a:gd name="T62" fmla="*/ 12 w 254"/>
                  <a:gd name="T63" fmla="*/ 9 h 190"/>
                  <a:gd name="T64" fmla="*/ 13 w 254"/>
                  <a:gd name="T65" fmla="*/ 9 h 190"/>
                  <a:gd name="T66" fmla="*/ 13 w 254"/>
                  <a:gd name="T67" fmla="*/ 9 h 190"/>
                  <a:gd name="T68" fmla="*/ 14 w 254"/>
                  <a:gd name="T69" fmla="*/ 7 h 190"/>
                  <a:gd name="T70" fmla="*/ 14 w 254"/>
                  <a:gd name="T71" fmla="*/ 7 h 190"/>
                  <a:gd name="T72" fmla="*/ 15 w 254"/>
                  <a:gd name="T73" fmla="*/ 6 h 190"/>
                  <a:gd name="T74" fmla="*/ 15 w 254"/>
                  <a:gd name="T75" fmla="*/ 6 h 190"/>
                  <a:gd name="T76" fmla="*/ 15 w 254"/>
                  <a:gd name="T77" fmla="*/ 6 h 190"/>
                  <a:gd name="T78" fmla="*/ 14 w 254"/>
                  <a:gd name="T79" fmla="*/ 6 h 190"/>
                  <a:gd name="T80" fmla="*/ 15 w 254"/>
                  <a:gd name="T81" fmla="*/ 6 h 190"/>
                  <a:gd name="T82" fmla="*/ 15 w 254"/>
                  <a:gd name="T83" fmla="*/ 5 h 190"/>
                  <a:gd name="T84" fmla="*/ 15 w 254"/>
                  <a:gd name="T85" fmla="*/ 5 h 190"/>
                  <a:gd name="T86" fmla="*/ 15 w 254"/>
                  <a:gd name="T87" fmla="*/ 3 h 190"/>
                  <a:gd name="T88" fmla="*/ 15 w 254"/>
                  <a:gd name="T89" fmla="*/ 3 h 190"/>
                  <a:gd name="T90" fmla="*/ 15 w 254"/>
                  <a:gd name="T91" fmla="*/ 3 h 190"/>
                  <a:gd name="T92" fmla="*/ 16 w 254"/>
                  <a:gd name="T93" fmla="*/ 3 h 190"/>
                  <a:gd name="T94" fmla="*/ 16 w 254"/>
                  <a:gd name="T95" fmla="*/ 2 h 190"/>
                  <a:gd name="T96" fmla="*/ 16 w 254"/>
                  <a:gd name="T97" fmla="*/ 1 h 190"/>
                  <a:gd name="T98" fmla="*/ 16 w 254"/>
                  <a:gd name="T99" fmla="*/ 1 h 190"/>
                  <a:gd name="T100" fmla="*/ 16 w 254"/>
                  <a:gd name="T101" fmla="*/ 1 h 190"/>
                  <a:gd name="T102" fmla="*/ 16 w 254"/>
                  <a:gd name="T103" fmla="*/ 1 h 190"/>
                  <a:gd name="T104" fmla="*/ 14 w 254"/>
                  <a:gd name="T105" fmla="*/ 1 h 190"/>
                  <a:gd name="T106" fmla="*/ 12 w 254"/>
                  <a:gd name="T107" fmla="*/ 1 h 190"/>
                  <a:gd name="T108" fmla="*/ 11 w 254"/>
                  <a:gd name="T109" fmla="*/ 1 h 190"/>
                  <a:gd name="T110" fmla="*/ 10 w 254"/>
                  <a:gd name="T111" fmla="*/ 1 h 190"/>
                  <a:gd name="T112" fmla="*/ 9 w 254"/>
                  <a:gd name="T113" fmla="*/ 3 h 190"/>
                  <a:gd name="T114" fmla="*/ 9 w 254"/>
                  <a:gd name="T115" fmla="*/ 3 h 19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54"/>
                  <a:gd name="T175" fmla="*/ 0 h 190"/>
                  <a:gd name="T176" fmla="*/ 254 w 254"/>
                  <a:gd name="T177" fmla="*/ 190 h 19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54" h="190">
                    <a:moveTo>
                      <a:pt x="130" y="41"/>
                    </a:moveTo>
                    <a:lnTo>
                      <a:pt x="126" y="45"/>
                    </a:lnTo>
                    <a:lnTo>
                      <a:pt x="119" y="55"/>
                    </a:lnTo>
                    <a:lnTo>
                      <a:pt x="109" y="68"/>
                    </a:lnTo>
                    <a:lnTo>
                      <a:pt x="96" y="85"/>
                    </a:lnTo>
                    <a:lnTo>
                      <a:pt x="81" y="102"/>
                    </a:lnTo>
                    <a:lnTo>
                      <a:pt x="66" y="119"/>
                    </a:lnTo>
                    <a:lnTo>
                      <a:pt x="58" y="124"/>
                    </a:lnTo>
                    <a:lnTo>
                      <a:pt x="53" y="130"/>
                    </a:lnTo>
                    <a:lnTo>
                      <a:pt x="47" y="136"/>
                    </a:lnTo>
                    <a:lnTo>
                      <a:pt x="42" y="137"/>
                    </a:lnTo>
                    <a:lnTo>
                      <a:pt x="36" y="139"/>
                    </a:lnTo>
                    <a:lnTo>
                      <a:pt x="30" y="141"/>
                    </a:lnTo>
                    <a:lnTo>
                      <a:pt x="27" y="141"/>
                    </a:lnTo>
                    <a:lnTo>
                      <a:pt x="21" y="143"/>
                    </a:lnTo>
                    <a:lnTo>
                      <a:pt x="11" y="143"/>
                    </a:lnTo>
                    <a:lnTo>
                      <a:pt x="4" y="145"/>
                    </a:lnTo>
                    <a:lnTo>
                      <a:pt x="2" y="145"/>
                    </a:lnTo>
                    <a:lnTo>
                      <a:pt x="0" y="147"/>
                    </a:lnTo>
                    <a:lnTo>
                      <a:pt x="0" y="151"/>
                    </a:lnTo>
                    <a:lnTo>
                      <a:pt x="0" y="152"/>
                    </a:lnTo>
                    <a:lnTo>
                      <a:pt x="2" y="156"/>
                    </a:lnTo>
                    <a:lnTo>
                      <a:pt x="4" y="160"/>
                    </a:lnTo>
                    <a:lnTo>
                      <a:pt x="8" y="166"/>
                    </a:lnTo>
                    <a:lnTo>
                      <a:pt x="13" y="171"/>
                    </a:lnTo>
                    <a:lnTo>
                      <a:pt x="15" y="173"/>
                    </a:lnTo>
                    <a:lnTo>
                      <a:pt x="21" y="177"/>
                    </a:lnTo>
                    <a:lnTo>
                      <a:pt x="28" y="181"/>
                    </a:lnTo>
                    <a:lnTo>
                      <a:pt x="40" y="186"/>
                    </a:lnTo>
                    <a:lnTo>
                      <a:pt x="43" y="188"/>
                    </a:lnTo>
                    <a:lnTo>
                      <a:pt x="51" y="190"/>
                    </a:lnTo>
                    <a:lnTo>
                      <a:pt x="57" y="190"/>
                    </a:lnTo>
                    <a:lnTo>
                      <a:pt x="62" y="190"/>
                    </a:lnTo>
                    <a:lnTo>
                      <a:pt x="70" y="188"/>
                    </a:lnTo>
                    <a:lnTo>
                      <a:pt x="75" y="186"/>
                    </a:lnTo>
                    <a:lnTo>
                      <a:pt x="77" y="186"/>
                    </a:lnTo>
                    <a:lnTo>
                      <a:pt x="81" y="184"/>
                    </a:lnTo>
                    <a:lnTo>
                      <a:pt x="85" y="181"/>
                    </a:lnTo>
                    <a:lnTo>
                      <a:pt x="87" y="179"/>
                    </a:lnTo>
                    <a:lnTo>
                      <a:pt x="89" y="179"/>
                    </a:lnTo>
                    <a:lnTo>
                      <a:pt x="89" y="181"/>
                    </a:lnTo>
                    <a:lnTo>
                      <a:pt x="90" y="184"/>
                    </a:lnTo>
                    <a:lnTo>
                      <a:pt x="94" y="186"/>
                    </a:lnTo>
                    <a:lnTo>
                      <a:pt x="96" y="188"/>
                    </a:lnTo>
                    <a:lnTo>
                      <a:pt x="98" y="188"/>
                    </a:lnTo>
                    <a:lnTo>
                      <a:pt x="102" y="190"/>
                    </a:lnTo>
                    <a:lnTo>
                      <a:pt x="106" y="190"/>
                    </a:lnTo>
                    <a:lnTo>
                      <a:pt x="109" y="190"/>
                    </a:lnTo>
                    <a:lnTo>
                      <a:pt x="113" y="188"/>
                    </a:lnTo>
                    <a:lnTo>
                      <a:pt x="117" y="188"/>
                    </a:lnTo>
                    <a:lnTo>
                      <a:pt x="122" y="186"/>
                    </a:lnTo>
                    <a:lnTo>
                      <a:pt x="128" y="181"/>
                    </a:lnTo>
                    <a:lnTo>
                      <a:pt x="141" y="166"/>
                    </a:lnTo>
                    <a:lnTo>
                      <a:pt x="151" y="156"/>
                    </a:lnTo>
                    <a:lnTo>
                      <a:pt x="158" y="145"/>
                    </a:lnTo>
                    <a:lnTo>
                      <a:pt x="160" y="139"/>
                    </a:lnTo>
                    <a:lnTo>
                      <a:pt x="164" y="134"/>
                    </a:lnTo>
                    <a:lnTo>
                      <a:pt x="166" y="128"/>
                    </a:lnTo>
                    <a:lnTo>
                      <a:pt x="168" y="122"/>
                    </a:lnTo>
                    <a:lnTo>
                      <a:pt x="169" y="122"/>
                    </a:lnTo>
                    <a:lnTo>
                      <a:pt x="173" y="126"/>
                    </a:lnTo>
                    <a:lnTo>
                      <a:pt x="179" y="130"/>
                    </a:lnTo>
                    <a:lnTo>
                      <a:pt x="185" y="134"/>
                    </a:lnTo>
                    <a:lnTo>
                      <a:pt x="188" y="134"/>
                    </a:lnTo>
                    <a:lnTo>
                      <a:pt x="192" y="136"/>
                    </a:lnTo>
                    <a:lnTo>
                      <a:pt x="198" y="134"/>
                    </a:lnTo>
                    <a:lnTo>
                      <a:pt x="201" y="134"/>
                    </a:lnTo>
                    <a:lnTo>
                      <a:pt x="205" y="132"/>
                    </a:lnTo>
                    <a:lnTo>
                      <a:pt x="211" y="128"/>
                    </a:lnTo>
                    <a:lnTo>
                      <a:pt x="216" y="124"/>
                    </a:lnTo>
                    <a:lnTo>
                      <a:pt x="222" y="119"/>
                    </a:lnTo>
                    <a:lnTo>
                      <a:pt x="224" y="115"/>
                    </a:lnTo>
                    <a:lnTo>
                      <a:pt x="228" y="105"/>
                    </a:lnTo>
                    <a:lnTo>
                      <a:pt x="230" y="104"/>
                    </a:lnTo>
                    <a:lnTo>
                      <a:pt x="230" y="100"/>
                    </a:lnTo>
                    <a:lnTo>
                      <a:pt x="230" y="98"/>
                    </a:lnTo>
                    <a:lnTo>
                      <a:pt x="230" y="96"/>
                    </a:lnTo>
                    <a:lnTo>
                      <a:pt x="228" y="94"/>
                    </a:lnTo>
                    <a:lnTo>
                      <a:pt x="226" y="92"/>
                    </a:lnTo>
                    <a:lnTo>
                      <a:pt x="224" y="90"/>
                    </a:lnTo>
                    <a:lnTo>
                      <a:pt x="222" y="90"/>
                    </a:lnTo>
                    <a:lnTo>
                      <a:pt x="226" y="85"/>
                    </a:lnTo>
                    <a:lnTo>
                      <a:pt x="233" y="75"/>
                    </a:lnTo>
                    <a:lnTo>
                      <a:pt x="235" y="72"/>
                    </a:lnTo>
                    <a:lnTo>
                      <a:pt x="237" y="70"/>
                    </a:lnTo>
                    <a:lnTo>
                      <a:pt x="237" y="68"/>
                    </a:lnTo>
                    <a:lnTo>
                      <a:pt x="237" y="64"/>
                    </a:lnTo>
                    <a:lnTo>
                      <a:pt x="237" y="60"/>
                    </a:lnTo>
                    <a:lnTo>
                      <a:pt x="237" y="58"/>
                    </a:lnTo>
                    <a:lnTo>
                      <a:pt x="235" y="57"/>
                    </a:lnTo>
                    <a:lnTo>
                      <a:pt x="233" y="57"/>
                    </a:lnTo>
                    <a:lnTo>
                      <a:pt x="233" y="51"/>
                    </a:lnTo>
                    <a:lnTo>
                      <a:pt x="239" y="41"/>
                    </a:lnTo>
                    <a:lnTo>
                      <a:pt x="241" y="38"/>
                    </a:lnTo>
                    <a:lnTo>
                      <a:pt x="245" y="34"/>
                    </a:lnTo>
                    <a:lnTo>
                      <a:pt x="247" y="32"/>
                    </a:lnTo>
                    <a:lnTo>
                      <a:pt x="248" y="30"/>
                    </a:lnTo>
                    <a:lnTo>
                      <a:pt x="250" y="30"/>
                    </a:lnTo>
                    <a:lnTo>
                      <a:pt x="252" y="28"/>
                    </a:lnTo>
                    <a:lnTo>
                      <a:pt x="254" y="28"/>
                    </a:lnTo>
                    <a:lnTo>
                      <a:pt x="254" y="26"/>
                    </a:lnTo>
                    <a:lnTo>
                      <a:pt x="252" y="25"/>
                    </a:lnTo>
                    <a:lnTo>
                      <a:pt x="247" y="21"/>
                    </a:lnTo>
                    <a:lnTo>
                      <a:pt x="239" y="15"/>
                    </a:lnTo>
                    <a:lnTo>
                      <a:pt x="224" y="6"/>
                    </a:lnTo>
                    <a:lnTo>
                      <a:pt x="218" y="0"/>
                    </a:lnTo>
                    <a:lnTo>
                      <a:pt x="186" y="26"/>
                    </a:lnTo>
                    <a:lnTo>
                      <a:pt x="181" y="25"/>
                    </a:lnTo>
                    <a:lnTo>
                      <a:pt x="166" y="26"/>
                    </a:lnTo>
                    <a:lnTo>
                      <a:pt x="156" y="28"/>
                    </a:lnTo>
                    <a:lnTo>
                      <a:pt x="147" y="30"/>
                    </a:lnTo>
                    <a:lnTo>
                      <a:pt x="141" y="32"/>
                    </a:lnTo>
                    <a:lnTo>
                      <a:pt x="137" y="36"/>
                    </a:lnTo>
                    <a:lnTo>
                      <a:pt x="134" y="38"/>
                    </a:lnTo>
                    <a:lnTo>
                      <a:pt x="130" y="41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7" name="Freeform 699"/>
              <p:cNvSpPr>
                <a:spLocks/>
              </p:cNvSpPr>
              <p:nvPr/>
            </p:nvSpPr>
            <p:spPr bwMode="auto">
              <a:xfrm>
                <a:off x="3704" y="1046"/>
                <a:ext cx="127" cy="95"/>
              </a:xfrm>
              <a:custGeom>
                <a:avLst/>
                <a:gdLst>
                  <a:gd name="T0" fmla="*/ 8 w 254"/>
                  <a:gd name="T1" fmla="*/ 3 h 190"/>
                  <a:gd name="T2" fmla="*/ 7 w 254"/>
                  <a:gd name="T3" fmla="*/ 5 h 190"/>
                  <a:gd name="T4" fmla="*/ 6 w 254"/>
                  <a:gd name="T5" fmla="*/ 6 h 190"/>
                  <a:gd name="T6" fmla="*/ 4 w 254"/>
                  <a:gd name="T7" fmla="*/ 7 h 190"/>
                  <a:gd name="T8" fmla="*/ 3 w 254"/>
                  <a:gd name="T9" fmla="*/ 9 h 190"/>
                  <a:gd name="T10" fmla="*/ 3 w 254"/>
                  <a:gd name="T11" fmla="*/ 9 h 190"/>
                  <a:gd name="T12" fmla="*/ 2 w 254"/>
                  <a:gd name="T13" fmla="*/ 9 h 190"/>
                  <a:gd name="T14" fmla="*/ 1 w 254"/>
                  <a:gd name="T15" fmla="*/ 9 h 190"/>
                  <a:gd name="T16" fmla="*/ 1 w 254"/>
                  <a:gd name="T17" fmla="*/ 10 h 190"/>
                  <a:gd name="T18" fmla="*/ 0 w 254"/>
                  <a:gd name="T19" fmla="*/ 10 h 190"/>
                  <a:gd name="T20" fmla="*/ 1 w 254"/>
                  <a:gd name="T21" fmla="*/ 10 h 190"/>
                  <a:gd name="T22" fmla="*/ 1 w 254"/>
                  <a:gd name="T23" fmla="*/ 11 h 190"/>
                  <a:gd name="T24" fmla="*/ 1 w 254"/>
                  <a:gd name="T25" fmla="*/ 11 h 190"/>
                  <a:gd name="T26" fmla="*/ 2 w 254"/>
                  <a:gd name="T27" fmla="*/ 12 h 190"/>
                  <a:gd name="T28" fmla="*/ 3 w 254"/>
                  <a:gd name="T29" fmla="*/ 12 h 190"/>
                  <a:gd name="T30" fmla="*/ 4 w 254"/>
                  <a:gd name="T31" fmla="*/ 12 h 190"/>
                  <a:gd name="T32" fmla="*/ 5 w 254"/>
                  <a:gd name="T33" fmla="*/ 12 h 190"/>
                  <a:gd name="T34" fmla="*/ 5 w 254"/>
                  <a:gd name="T35" fmla="*/ 12 h 190"/>
                  <a:gd name="T36" fmla="*/ 6 w 254"/>
                  <a:gd name="T37" fmla="*/ 12 h 190"/>
                  <a:gd name="T38" fmla="*/ 6 w 254"/>
                  <a:gd name="T39" fmla="*/ 12 h 190"/>
                  <a:gd name="T40" fmla="*/ 6 w 254"/>
                  <a:gd name="T41" fmla="*/ 12 h 190"/>
                  <a:gd name="T42" fmla="*/ 6 w 254"/>
                  <a:gd name="T43" fmla="*/ 12 h 190"/>
                  <a:gd name="T44" fmla="*/ 7 w 254"/>
                  <a:gd name="T45" fmla="*/ 12 h 190"/>
                  <a:gd name="T46" fmla="*/ 7 w 254"/>
                  <a:gd name="T47" fmla="*/ 12 h 190"/>
                  <a:gd name="T48" fmla="*/ 8 w 254"/>
                  <a:gd name="T49" fmla="*/ 12 h 190"/>
                  <a:gd name="T50" fmla="*/ 8 w 254"/>
                  <a:gd name="T51" fmla="*/ 12 h 190"/>
                  <a:gd name="T52" fmla="*/ 10 w 254"/>
                  <a:gd name="T53" fmla="*/ 10 h 190"/>
                  <a:gd name="T54" fmla="*/ 10 w 254"/>
                  <a:gd name="T55" fmla="*/ 9 h 190"/>
                  <a:gd name="T56" fmla="*/ 11 w 254"/>
                  <a:gd name="T57" fmla="*/ 8 h 190"/>
                  <a:gd name="T58" fmla="*/ 11 w 254"/>
                  <a:gd name="T59" fmla="*/ 7 h 190"/>
                  <a:gd name="T60" fmla="*/ 12 w 254"/>
                  <a:gd name="T61" fmla="*/ 9 h 190"/>
                  <a:gd name="T62" fmla="*/ 12 w 254"/>
                  <a:gd name="T63" fmla="*/ 9 h 190"/>
                  <a:gd name="T64" fmla="*/ 13 w 254"/>
                  <a:gd name="T65" fmla="*/ 9 h 190"/>
                  <a:gd name="T66" fmla="*/ 13 w 254"/>
                  <a:gd name="T67" fmla="*/ 9 h 190"/>
                  <a:gd name="T68" fmla="*/ 14 w 254"/>
                  <a:gd name="T69" fmla="*/ 7 h 190"/>
                  <a:gd name="T70" fmla="*/ 14 w 254"/>
                  <a:gd name="T71" fmla="*/ 7 h 190"/>
                  <a:gd name="T72" fmla="*/ 15 w 254"/>
                  <a:gd name="T73" fmla="*/ 6 h 190"/>
                  <a:gd name="T74" fmla="*/ 15 w 254"/>
                  <a:gd name="T75" fmla="*/ 6 h 190"/>
                  <a:gd name="T76" fmla="*/ 15 w 254"/>
                  <a:gd name="T77" fmla="*/ 6 h 190"/>
                  <a:gd name="T78" fmla="*/ 14 w 254"/>
                  <a:gd name="T79" fmla="*/ 6 h 190"/>
                  <a:gd name="T80" fmla="*/ 15 w 254"/>
                  <a:gd name="T81" fmla="*/ 6 h 190"/>
                  <a:gd name="T82" fmla="*/ 15 w 254"/>
                  <a:gd name="T83" fmla="*/ 5 h 190"/>
                  <a:gd name="T84" fmla="*/ 15 w 254"/>
                  <a:gd name="T85" fmla="*/ 5 h 190"/>
                  <a:gd name="T86" fmla="*/ 15 w 254"/>
                  <a:gd name="T87" fmla="*/ 3 h 190"/>
                  <a:gd name="T88" fmla="*/ 15 w 254"/>
                  <a:gd name="T89" fmla="*/ 3 h 190"/>
                  <a:gd name="T90" fmla="*/ 15 w 254"/>
                  <a:gd name="T91" fmla="*/ 3 h 190"/>
                  <a:gd name="T92" fmla="*/ 16 w 254"/>
                  <a:gd name="T93" fmla="*/ 3 h 190"/>
                  <a:gd name="T94" fmla="*/ 16 w 254"/>
                  <a:gd name="T95" fmla="*/ 2 h 190"/>
                  <a:gd name="T96" fmla="*/ 16 w 254"/>
                  <a:gd name="T97" fmla="*/ 1 h 190"/>
                  <a:gd name="T98" fmla="*/ 16 w 254"/>
                  <a:gd name="T99" fmla="*/ 1 h 190"/>
                  <a:gd name="T100" fmla="*/ 16 w 254"/>
                  <a:gd name="T101" fmla="*/ 1 h 190"/>
                  <a:gd name="T102" fmla="*/ 16 w 254"/>
                  <a:gd name="T103" fmla="*/ 1 h 190"/>
                  <a:gd name="T104" fmla="*/ 14 w 254"/>
                  <a:gd name="T105" fmla="*/ 1 h 190"/>
                  <a:gd name="T106" fmla="*/ 12 w 254"/>
                  <a:gd name="T107" fmla="*/ 1 h 190"/>
                  <a:gd name="T108" fmla="*/ 11 w 254"/>
                  <a:gd name="T109" fmla="*/ 1 h 190"/>
                  <a:gd name="T110" fmla="*/ 10 w 254"/>
                  <a:gd name="T111" fmla="*/ 1 h 190"/>
                  <a:gd name="T112" fmla="*/ 9 w 254"/>
                  <a:gd name="T113" fmla="*/ 3 h 190"/>
                  <a:gd name="T114" fmla="*/ 9 w 254"/>
                  <a:gd name="T115" fmla="*/ 3 h 19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54"/>
                  <a:gd name="T175" fmla="*/ 0 h 190"/>
                  <a:gd name="T176" fmla="*/ 254 w 254"/>
                  <a:gd name="T177" fmla="*/ 190 h 19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54" h="190">
                    <a:moveTo>
                      <a:pt x="130" y="41"/>
                    </a:moveTo>
                    <a:lnTo>
                      <a:pt x="126" y="45"/>
                    </a:lnTo>
                    <a:lnTo>
                      <a:pt x="119" y="55"/>
                    </a:lnTo>
                    <a:lnTo>
                      <a:pt x="109" y="68"/>
                    </a:lnTo>
                    <a:lnTo>
                      <a:pt x="96" y="85"/>
                    </a:lnTo>
                    <a:lnTo>
                      <a:pt x="81" y="102"/>
                    </a:lnTo>
                    <a:lnTo>
                      <a:pt x="66" y="119"/>
                    </a:lnTo>
                    <a:lnTo>
                      <a:pt x="58" y="124"/>
                    </a:lnTo>
                    <a:lnTo>
                      <a:pt x="53" y="130"/>
                    </a:lnTo>
                    <a:lnTo>
                      <a:pt x="47" y="136"/>
                    </a:lnTo>
                    <a:lnTo>
                      <a:pt x="42" y="137"/>
                    </a:lnTo>
                    <a:lnTo>
                      <a:pt x="36" y="139"/>
                    </a:lnTo>
                    <a:lnTo>
                      <a:pt x="30" y="141"/>
                    </a:lnTo>
                    <a:lnTo>
                      <a:pt x="27" y="141"/>
                    </a:lnTo>
                    <a:lnTo>
                      <a:pt x="21" y="143"/>
                    </a:lnTo>
                    <a:lnTo>
                      <a:pt x="11" y="143"/>
                    </a:lnTo>
                    <a:lnTo>
                      <a:pt x="4" y="145"/>
                    </a:lnTo>
                    <a:lnTo>
                      <a:pt x="2" y="145"/>
                    </a:lnTo>
                    <a:lnTo>
                      <a:pt x="0" y="147"/>
                    </a:lnTo>
                    <a:lnTo>
                      <a:pt x="0" y="151"/>
                    </a:lnTo>
                    <a:lnTo>
                      <a:pt x="0" y="152"/>
                    </a:lnTo>
                    <a:lnTo>
                      <a:pt x="2" y="156"/>
                    </a:lnTo>
                    <a:lnTo>
                      <a:pt x="4" y="160"/>
                    </a:lnTo>
                    <a:lnTo>
                      <a:pt x="8" y="166"/>
                    </a:lnTo>
                    <a:lnTo>
                      <a:pt x="13" y="171"/>
                    </a:lnTo>
                    <a:lnTo>
                      <a:pt x="15" y="173"/>
                    </a:lnTo>
                    <a:lnTo>
                      <a:pt x="21" y="177"/>
                    </a:lnTo>
                    <a:lnTo>
                      <a:pt x="28" y="181"/>
                    </a:lnTo>
                    <a:lnTo>
                      <a:pt x="40" y="186"/>
                    </a:lnTo>
                    <a:lnTo>
                      <a:pt x="43" y="188"/>
                    </a:lnTo>
                    <a:lnTo>
                      <a:pt x="51" y="190"/>
                    </a:lnTo>
                    <a:lnTo>
                      <a:pt x="57" y="190"/>
                    </a:lnTo>
                    <a:lnTo>
                      <a:pt x="62" y="190"/>
                    </a:lnTo>
                    <a:lnTo>
                      <a:pt x="70" y="188"/>
                    </a:lnTo>
                    <a:lnTo>
                      <a:pt x="75" y="186"/>
                    </a:lnTo>
                    <a:lnTo>
                      <a:pt x="77" y="186"/>
                    </a:lnTo>
                    <a:lnTo>
                      <a:pt x="81" y="184"/>
                    </a:lnTo>
                    <a:lnTo>
                      <a:pt x="85" y="181"/>
                    </a:lnTo>
                    <a:lnTo>
                      <a:pt x="87" y="179"/>
                    </a:lnTo>
                    <a:lnTo>
                      <a:pt x="89" y="179"/>
                    </a:lnTo>
                    <a:lnTo>
                      <a:pt x="89" y="181"/>
                    </a:lnTo>
                    <a:lnTo>
                      <a:pt x="90" y="184"/>
                    </a:lnTo>
                    <a:lnTo>
                      <a:pt x="94" y="186"/>
                    </a:lnTo>
                    <a:lnTo>
                      <a:pt x="96" y="188"/>
                    </a:lnTo>
                    <a:lnTo>
                      <a:pt x="98" y="188"/>
                    </a:lnTo>
                    <a:lnTo>
                      <a:pt x="102" y="190"/>
                    </a:lnTo>
                    <a:lnTo>
                      <a:pt x="106" y="190"/>
                    </a:lnTo>
                    <a:lnTo>
                      <a:pt x="109" y="190"/>
                    </a:lnTo>
                    <a:lnTo>
                      <a:pt x="113" y="188"/>
                    </a:lnTo>
                    <a:lnTo>
                      <a:pt x="117" y="188"/>
                    </a:lnTo>
                    <a:lnTo>
                      <a:pt x="122" y="186"/>
                    </a:lnTo>
                    <a:lnTo>
                      <a:pt x="128" y="181"/>
                    </a:lnTo>
                    <a:lnTo>
                      <a:pt x="141" y="166"/>
                    </a:lnTo>
                    <a:lnTo>
                      <a:pt x="151" y="156"/>
                    </a:lnTo>
                    <a:lnTo>
                      <a:pt x="158" y="145"/>
                    </a:lnTo>
                    <a:lnTo>
                      <a:pt x="160" y="139"/>
                    </a:lnTo>
                    <a:lnTo>
                      <a:pt x="164" y="134"/>
                    </a:lnTo>
                    <a:lnTo>
                      <a:pt x="166" y="128"/>
                    </a:lnTo>
                    <a:lnTo>
                      <a:pt x="168" y="122"/>
                    </a:lnTo>
                    <a:lnTo>
                      <a:pt x="169" y="122"/>
                    </a:lnTo>
                    <a:lnTo>
                      <a:pt x="173" y="126"/>
                    </a:lnTo>
                    <a:lnTo>
                      <a:pt x="179" y="130"/>
                    </a:lnTo>
                    <a:lnTo>
                      <a:pt x="185" y="134"/>
                    </a:lnTo>
                    <a:lnTo>
                      <a:pt x="188" y="134"/>
                    </a:lnTo>
                    <a:lnTo>
                      <a:pt x="192" y="136"/>
                    </a:lnTo>
                    <a:lnTo>
                      <a:pt x="198" y="134"/>
                    </a:lnTo>
                    <a:lnTo>
                      <a:pt x="201" y="134"/>
                    </a:lnTo>
                    <a:lnTo>
                      <a:pt x="205" y="132"/>
                    </a:lnTo>
                    <a:lnTo>
                      <a:pt x="211" y="128"/>
                    </a:lnTo>
                    <a:lnTo>
                      <a:pt x="216" y="124"/>
                    </a:lnTo>
                    <a:lnTo>
                      <a:pt x="222" y="119"/>
                    </a:lnTo>
                    <a:lnTo>
                      <a:pt x="224" y="115"/>
                    </a:lnTo>
                    <a:lnTo>
                      <a:pt x="228" y="105"/>
                    </a:lnTo>
                    <a:lnTo>
                      <a:pt x="230" y="104"/>
                    </a:lnTo>
                    <a:lnTo>
                      <a:pt x="230" y="100"/>
                    </a:lnTo>
                    <a:lnTo>
                      <a:pt x="230" y="98"/>
                    </a:lnTo>
                    <a:lnTo>
                      <a:pt x="230" y="96"/>
                    </a:lnTo>
                    <a:lnTo>
                      <a:pt x="228" y="94"/>
                    </a:lnTo>
                    <a:lnTo>
                      <a:pt x="226" y="92"/>
                    </a:lnTo>
                    <a:lnTo>
                      <a:pt x="224" y="90"/>
                    </a:lnTo>
                    <a:lnTo>
                      <a:pt x="222" y="90"/>
                    </a:lnTo>
                    <a:lnTo>
                      <a:pt x="226" y="85"/>
                    </a:lnTo>
                    <a:lnTo>
                      <a:pt x="233" y="75"/>
                    </a:lnTo>
                    <a:lnTo>
                      <a:pt x="235" y="72"/>
                    </a:lnTo>
                    <a:lnTo>
                      <a:pt x="237" y="70"/>
                    </a:lnTo>
                    <a:lnTo>
                      <a:pt x="237" y="68"/>
                    </a:lnTo>
                    <a:lnTo>
                      <a:pt x="237" y="64"/>
                    </a:lnTo>
                    <a:lnTo>
                      <a:pt x="237" y="60"/>
                    </a:lnTo>
                    <a:lnTo>
                      <a:pt x="237" y="58"/>
                    </a:lnTo>
                    <a:lnTo>
                      <a:pt x="235" y="57"/>
                    </a:lnTo>
                    <a:lnTo>
                      <a:pt x="233" y="57"/>
                    </a:lnTo>
                    <a:lnTo>
                      <a:pt x="233" y="51"/>
                    </a:lnTo>
                    <a:lnTo>
                      <a:pt x="239" y="41"/>
                    </a:lnTo>
                    <a:lnTo>
                      <a:pt x="241" y="38"/>
                    </a:lnTo>
                    <a:lnTo>
                      <a:pt x="245" y="34"/>
                    </a:lnTo>
                    <a:lnTo>
                      <a:pt x="247" y="32"/>
                    </a:lnTo>
                    <a:lnTo>
                      <a:pt x="248" y="30"/>
                    </a:lnTo>
                    <a:lnTo>
                      <a:pt x="250" y="30"/>
                    </a:lnTo>
                    <a:lnTo>
                      <a:pt x="252" y="28"/>
                    </a:lnTo>
                    <a:lnTo>
                      <a:pt x="254" y="28"/>
                    </a:lnTo>
                    <a:lnTo>
                      <a:pt x="254" y="26"/>
                    </a:lnTo>
                    <a:lnTo>
                      <a:pt x="252" y="25"/>
                    </a:lnTo>
                    <a:lnTo>
                      <a:pt x="247" y="21"/>
                    </a:lnTo>
                    <a:lnTo>
                      <a:pt x="239" y="15"/>
                    </a:lnTo>
                    <a:lnTo>
                      <a:pt x="224" y="6"/>
                    </a:lnTo>
                    <a:lnTo>
                      <a:pt x="218" y="0"/>
                    </a:lnTo>
                    <a:lnTo>
                      <a:pt x="186" y="26"/>
                    </a:lnTo>
                    <a:lnTo>
                      <a:pt x="181" y="25"/>
                    </a:lnTo>
                    <a:lnTo>
                      <a:pt x="166" y="26"/>
                    </a:lnTo>
                    <a:lnTo>
                      <a:pt x="156" y="28"/>
                    </a:lnTo>
                    <a:lnTo>
                      <a:pt x="147" y="30"/>
                    </a:lnTo>
                    <a:lnTo>
                      <a:pt x="141" y="32"/>
                    </a:lnTo>
                    <a:lnTo>
                      <a:pt x="137" y="36"/>
                    </a:lnTo>
                    <a:lnTo>
                      <a:pt x="134" y="38"/>
                    </a:lnTo>
                    <a:lnTo>
                      <a:pt x="130" y="41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77" name="Freeform 700"/>
            <p:cNvSpPr>
              <a:spLocks/>
            </p:cNvSpPr>
            <p:nvPr/>
          </p:nvSpPr>
          <p:spPr bwMode="auto">
            <a:xfrm>
              <a:off x="4158" y="1459"/>
              <a:ext cx="24" cy="21"/>
            </a:xfrm>
            <a:custGeom>
              <a:avLst/>
              <a:gdLst>
                <a:gd name="T0" fmla="*/ 2 w 47"/>
                <a:gd name="T1" fmla="*/ 0 h 55"/>
                <a:gd name="T2" fmla="*/ 2 w 47"/>
                <a:gd name="T3" fmla="*/ 0 h 55"/>
                <a:gd name="T4" fmla="*/ 2 w 47"/>
                <a:gd name="T5" fmla="*/ 0 h 55"/>
                <a:gd name="T6" fmla="*/ 2 w 47"/>
                <a:gd name="T7" fmla="*/ 0 h 55"/>
                <a:gd name="T8" fmla="*/ 2 w 47"/>
                <a:gd name="T9" fmla="*/ 0 h 55"/>
                <a:gd name="T10" fmla="*/ 1 w 47"/>
                <a:gd name="T11" fmla="*/ 0 h 55"/>
                <a:gd name="T12" fmla="*/ 1 w 47"/>
                <a:gd name="T13" fmla="*/ 0 h 55"/>
                <a:gd name="T14" fmla="*/ 1 w 47"/>
                <a:gd name="T15" fmla="*/ 0 h 55"/>
                <a:gd name="T16" fmla="*/ 1 w 47"/>
                <a:gd name="T17" fmla="*/ 0 h 55"/>
                <a:gd name="T18" fmla="*/ 1 w 47"/>
                <a:gd name="T19" fmla="*/ 0 h 55"/>
                <a:gd name="T20" fmla="*/ 1 w 47"/>
                <a:gd name="T21" fmla="*/ 0 h 55"/>
                <a:gd name="T22" fmla="*/ 0 w 47"/>
                <a:gd name="T23" fmla="*/ 0 h 55"/>
                <a:gd name="T24" fmla="*/ 0 w 47"/>
                <a:gd name="T25" fmla="*/ 0 h 55"/>
                <a:gd name="T26" fmla="*/ 0 w 47"/>
                <a:gd name="T27" fmla="*/ 1 h 55"/>
                <a:gd name="T28" fmla="*/ 1 w 47"/>
                <a:gd name="T29" fmla="*/ 1 h 55"/>
                <a:gd name="T30" fmla="*/ 1 w 47"/>
                <a:gd name="T31" fmla="*/ 1 h 55"/>
                <a:gd name="T32" fmla="*/ 1 w 47"/>
                <a:gd name="T33" fmla="*/ 1 h 55"/>
                <a:gd name="T34" fmla="*/ 1 w 47"/>
                <a:gd name="T35" fmla="*/ 1 h 55"/>
                <a:gd name="T36" fmla="*/ 2 w 47"/>
                <a:gd name="T37" fmla="*/ 1 h 55"/>
                <a:gd name="T38" fmla="*/ 2 w 47"/>
                <a:gd name="T39" fmla="*/ 1 h 55"/>
                <a:gd name="T40" fmla="*/ 2 w 47"/>
                <a:gd name="T41" fmla="*/ 1 h 55"/>
                <a:gd name="T42" fmla="*/ 3 w 47"/>
                <a:gd name="T43" fmla="*/ 1 h 55"/>
                <a:gd name="T44" fmla="*/ 3 w 47"/>
                <a:gd name="T45" fmla="*/ 1 h 55"/>
                <a:gd name="T46" fmla="*/ 3 w 47"/>
                <a:gd name="T47" fmla="*/ 1 h 55"/>
                <a:gd name="T48" fmla="*/ 3 w 47"/>
                <a:gd name="T49" fmla="*/ 1 h 55"/>
                <a:gd name="T50" fmla="*/ 3 w 47"/>
                <a:gd name="T51" fmla="*/ 1 h 55"/>
                <a:gd name="T52" fmla="*/ 3 w 47"/>
                <a:gd name="T53" fmla="*/ 1 h 55"/>
                <a:gd name="T54" fmla="*/ 3 w 47"/>
                <a:gd name="T55" fmla="*/ 1 h 55"/>
                <a:gd name="T56" fmla="*/ 3 w 47"/>
                <a:gd name="T57" fmla="*/ 1 h 55"/>
                <a:gd name="T58" fmla="*/ 3 w 47"/>
                <a:gd name="T59" fmla="*/ 1 h 55"/>
                <a:gd name="T60" fmla="*/ 3 w 47"/>
                <a:gd name="T61" fmla="*/ 0 h 55"/>
                <a:gd name="T62" fmla="*/ 3 w 47"/>
                <a:gd name="T63" fmla="*/ 0 h 55"/>
                <a:gd name="T64" fmla="*/ 3 w 47"/>
                <a:gd name="T65" fmla="*/ 0 h 55"/>
                <a:gd name="T66" fmla="*/ 3 w 47"/>
                <a:gd name="T67" fmla="*/ 0 h 55"/>
                <a:gd name="T68" fmla="*/ 3 w 47"/>
                <a:gd name="T69" fmla="*/ 0 h 55"/>
                <a:gd name="T70" fmla="*/ 3 w 47"/>
                <a:gd name="T71" fmla="*/ 0 h 55"/>
                <a:gd name="T72" fmla="*/ 3 w 47"/>
                <a:gd name="T73" fmla="*/ 0 h 55"/>
                <a:gd name="T74" fmla="*/ 2 w 47"/>
                <a:gd name="T75" fmla="*/ 0 h 55"/>
                <a:gd name="T76" fmla="*/ 2 w 47"/>
                <a:gd name="T77" fmla="*/ 0 h 5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"/>
                <a:gd name="T118" fmla="*/ 0 h 55"/>
                <a:gd name="T119" fmla="*/ 47 w 47"/>
                <a:gd name="T120" fmla="*/ 55 h 5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" h="55">
                  <a:moveTo>
                    <a:pt x="30" y="4"/>
                  </a:moveTo>
                  <a:lnTo>
                    <a:pt x="28" y="4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7" y="45"/>
                  </a:lnTo>
                  <a:lnTo>
                    <a:pt x="15" y="49"/>
                  </a:lnTo>
                  <a:lnTo>
                    <a:pt x="22" y="53"/>
                  </a:lnTo>
                  <a:lnTo>
                    <a:pt x="26" y="53"/>
                  </a:lnTo>
                  <a:lnTo>
                    <a:pt x="30" y="55"/>
                  </a:lnTo>
                  <a:lnTo>
                    <a:pt x="34" y="55"/>
                  </a:lnTo>
                  <a:lnTo>
                    <a:pt x="37" y="55"/>
                  </a:lnTo>
                  <a:lnTo>
                    <a:pt x="41" y="53"/>
                  </a:lnTo>
                  <a:lnTo>
                    <a:pt x="43" y="49"/>
                  </a:lnTo>
                  <a:lnTo>
                    <a:pt x="45" y="45"/>
                  </a:lnTo>
                  <a:lnTo>
                    <a:pt x="47" y="42"/>
                  </a:lnTo>
                  <a:lnTo>
                    <a:pt x="47" y="34"/>
                  </a:lnTo>
                  <a:lnTo>
                    <a:pt x="47" y="30"/>
                  </a:lnTo>
                  <a:lnTo>
                    <a:pt x="47" y="25"/>
                  </a:lnTo>
                  <a:lnTo>
                    <a:pt x="45" y="21"/>
                  </a:lnTo>
                  <a:lnTo>
                    <a:pt x="45" y="17"/>
                  </a:lnTo>
                  <a:lnTo>
                    <a:pt x="43" y="15"/>
                  </a:lnTo>
                  <a:lnTo>
                    <a:pt x="41" y="11"/>
                  </a:lnTo>
                  <a:lnTo>
                    <a:pt x="39" y="10"/>
                  </a:lnTo>
                  <a:lnTo>
                    <a:pt x="37" y="8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02" name="Group 701"/>
            <p:cNvGrpSpPr>
              <a:grpSpLocks/>
            </p:cNvGrpSpPr>
            <p:nvPr/>
          </p:nvGrpSpPr>
          <p:grpSpPr bwMode="auto">
            <a:xfrm>
              <a:off x="4158" y="1459"/>
              <a:ext cx="24" cy="21"/>
              <a:chOff x="3825" y="1005"/>
              <a:chExt cx="23" cy="27"/>
            </a:xfrm>
          </p:grpSpPr>
          <p:sp>
            <p:nvSpPr>
              <p:cNvPr id="21054" name="Freeform 702"/>
              <p:cNvSpPr>
                <a:spLocks/>
              </p:cNvSpPr>
              <p:nvPr/>
            </p:nvSpPr>
            <p:spPr bwMode="auto">
              <a:xfrm>
                <a:off x="3825" y="1005"/>
                <a:ext cx="23" cy="27"/>
              </a:xfrm>
              <a:custGeom>
                <a:avLst/>
                <a:gdLst>
                  <a:gd name="T0" fmla="*/ 1 w 47"/>
                  <a:gd name="T1" fmla="*/ 0 h 55"/>
                  <a:gd name="T2" fmla="*/ 1 w 47"/>
                  <a:gd name="T3" fmla="*/ 0 h 55"/>
                  <a:gd name="T4" fmla="*/ 1 w 47"/>
                  <a:gd name="T5" fmla="*/ 0 h 55"/>
                  <a:gd name="T6" fmla="*/ 1 w 47"/>
                  <a:gd name="T7" fmla="*/ 0 h 55"/>
                  <a:gd name="T8" fmla="*/ 1 w 47"/>
                  <a:gd name="T9" fmla="*/ 0 h 55"/>
                  <a:gd name="T10" fmla="*/ 0 w 47"/>
                  <a:gd name="T11" fmla="*/ 0 h 55"/>
                  <a:gd name="T12" fmla="*/ 0 w 47"/>
                  <a:gd name="T13" fmla="*/ 0 h 55"/>
                  <a:gd name="T14" fmla="*/ 0 w 47"/>
                  <a:gd name="T15" fmla="*/ 0 h 55"/>
                  <a:gd name="T16" fmla="*/ 0 w 47"/>
                  <a:gd name="T17" fmla="*/ 0 h 55"/>
                  <a:gd name="T18" fmla="*/ 0 w 47"/>
                  <a:gd name="T19" fmla="*/ 0 h 55"/>
                  <a:gd name="T20" fmla="*/ 0 w 47"/>
                  <a:gd name="T21" fmla="*/ 0 h 55"/>
                  <a:gd name="T22" fmla="*/ 0 w 47"/>
                  <a:gd name="T23" fmla="*/ 0 h 55"/>
                  <a:gd name="T24" fmla="*/ 0 w 47"/>
                  <a:gd name="T25" fmla="*/ 1 h 55"/>
                  <a:gd name="T26" fmla="*/ 0 w 47"/>
                  <a:gd name="T27" fmla="*/ 1 h 55"/>
                  <a:gd name="T28" fmla="*/ 0 w 47"/>
                  <a:gd name="T29" fmla="*/ 2 h 55"/>
                  <a:gd name="T30" fmla="*/ 0 w 47"/>
                  <a:gd name="T31" fmla="*/ 2 h 55"/>
                  <a:gd name="T32" fmla="*/ 0 w 47"/>
                  <a:gd name="T33" fmla="*/ 2 h 55"/>
                  <a:gd name="T34" fmla="*/ 0 w 47"/>
                  <a:gd name="T35" fmla="*/ 3 h 55"/>
                  <a:gd name="T36" fmla="*/ 1 w 47"/>
                  <a:gd name="T37" fmla="*/ 3 h 55"/>
                  <a:gd name="T38" fmla="*/ 1 w 47"/>
                  <a:gd name="T39" fmla="*/ 3 h 55"/>
                  <a:gd name="T40" fmla="*/ 1 w 47"/>
                  <a:gd name="T41" fmla="*/ 3 h 55"/>
                  <a:gd name="T42" fmla="*/ 2 w 47"/>
                  <a:gd name="T43" fmla="*/ 3 h 55"/>
                  <a:gd name="T44" fmla="*/ 2 w 47"/>
                  <a:gd name="T45" fmla="*/ 3 h 55"/>
                  <a:gd name="T46" fmla="*/ 2 w 47"/>
                  <a:gd name="T47" fmla="*/ 3 h 55"/>
                  <a:gd name="T48" fmla="*/ 2 w 47"/>
                  <a:gd name="T49" fmla="*/ 3 h 55"/>
                  <a:gd name="T50" fmla="*/ 2 w 47"/>
                  <a:gd name="T51" fmla="*/ 2 h 55"/>
                  <a:gd name="T52" fmla="*/ 2 w 47"/>
                  <a:gd name="T53" fmla="*/ 2 h 55"/>
                  <a:gd name="T54" fmla="*/ 2 w 47"/>
                  <a:gd name="T55" fmla="*/ 2 h 55"/>
                  <a:gd name="T56" fmla="*/ 2 w 47"/>
                  <a:gd name="T57" fmla="*/ 1 h 55"/>
                  <a:gd name="T58" fmla="*/ 2 w 47"/>
                  <a:gd name="T59" fmla="*/ 1 h 55"/>
                  <a:gd name="T60" fmla="*/ 2 w 47"/>
                  <a:gd name="T61" fmla="*/ 1 h 55"/>
                  <a:gd name="T62" fmla="*/ 2 w 47"/>
                  <a:gd name="T63" fmla="*/ 1 h 55"/>
                  <a:gd name="T64" fmla="*/ 2 w 47"/>
                  <a:gd name="T65" fmla="*/ 0 h 55"/>
                  <a:gd name="T66" fmla="*/ 2 w 47"/>
                  <a:gd name="T67" fmla="*/ 0 h 55"/>
                  <a:gd name="T68" fmla="*/ 2 w 47"/>
                  <a:gd name="T69" fmla="*/ 0 h 55"/>
                  <a:gd name="T70" fmla="*/ 2 w 47"/>
                  <a:gd name="T71" fmla="*/ 0 h 55"/>
                  <a:gd name="T72" fmla="*/ 2 w 47"/>
                  <a:gd name="T73" fmla="*/ 0 h 55"/>
                  <a:gd name="T74" fmla="*/ 2 w 47"/>
                  <a:gd name="T75" fmla="*/ 0 h 55"/>
                  <a:gd name="T76" fmla="*/ 1 w 47"/>
                  <a:gd name="T77" fmla="*/ 0 h 5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7"/>
                  <a:gd name="T118" fmla="*/ 0 h 55"/>
                  <a:gd name="T119" fmla="*/ 47 w 47"/>
                  <a:gd name="T120" fmla="*/ 55 h 5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7" h="55">
                    <a:moveTo>
                      <a:pt x="30" y="4"/>
                    </a:moveTo>
                    <a:lnTo>
                      <a:pt x="28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5"/>
                    </a:lnTo>
                    <a:lnTo>
                      <a:pt x="15" y="49"/>
                    </a:lnTo>
                    <a:lnTo>
                      <a:pt x="22" y="53"/>
                    </a:lnTo>
                    <a:lnTo>
                      <a:pt x="26" y="53"/>
                    </a:lnTo>
                    <a:lnTo>
                      <a:pt x="30" y="55"/>
                    </a:lnTo>
                    <a:lnTo>
                      <a:pt x="34" y="55"/>
                    </a:lnTo>
                    <a:lnTo>
                      <a:pt x="37" y="55"/>
                    </a:lnTo>
                    <a:lnTo>
                      <a:pt x="41" y="53"/>
                    </a:lnTo>
                    <a:lnTo>
                      <a:pt x="43" y="49"/>
                    </a:lnTo>
                    <a:lnTo>
                      <a:pt x="45" y="45"/>
                    </a:lnTo>
                    <a:lnTo>
                      <a:pt x="47" y="42"/>
                    </a:lnTo>
                    <a:lnTo>
                      <a:pt x="47" y="34"/>
                    </a:lnTo>
                    <a:lnTo>
                      <a:pt x="47" y="30"/>
                    </a:lnTo>
                    <a:lnTo>
                      <a:pt x="47" y="25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3" y="15"/>
                    </a:lnTo>
                    <a:lnTo>
                      <a:pt x="41" y="11"/>
                    </a:lnTo>
                    <a:lnTo>
                      <a:pt x="39" y="10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4"/>
                    </a:lnTo>
                    <a:lnTo>
                      <a:pt x="30" y="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5" name="Freeform 703"/>
              <p:cNvSpPr>
                <a:spLocks/>
              </p:cNvSpPr>
              <p:nvPr/>
            </p:nvSpPr>
            <p:spPr bwMode="auto">
              <a:xfrm>
                <a:off x="3825" y="1005"/>
                <a:ext cx="23" cy="27"/>
              </a:xfrm>
              <a:custGeom>
                <a:avLst/>
                <a:gdLst>
                  <a:gd name="T0" fmla="*/ 1 w 47"/>
                  <a:gd name="T1" fmla="*/ 0 h 55"/>
                  <a:gd name="T2" fmla="*/ 1 w 47"/>
                  <a:gd name="T3" fmla="*/ 0 h 55"/>
                  <a:gd name="T4" fmla="*/ 1 w 47"/>
                  <a:gd name="T5" fmla="*/ 0 h 55"/>
                  <a:gd name="T6" fmla="*/ 1 w 47"/>
                  <a:gd name="T7" fmla="*/ 0 h 55"/>
                  <a:gd name="T8" fmla="*/ 1 w 47"/>
                  <a:gd name="T9" fmla="*/ 0 h 55"/>
                  <a:gd name="T10" fmla="*/ 0 w 47"/>
                  <a:gd name="T11" fmla="*/ 0 h 55"/>
                  <a:gd name="T12" fmla="*/ 0 w 47"/>
                  <a:gd name="T13" fmla="*/ 0 h 55"/>
                  <a:gd name="T14" fmla="*/ 0 w 47"/>
                  <a:gd name="T15" fmla="*/ 0 h 55"/>
                  <a:gd name="T16" fmla="*/ 0 w 47"/>
                  <a:gd name="T17" fmla="*/ 0 h 55"/>
                  <a:gd name="T18" fmla="*/ 0 w 47"/>
                  <a:gd name="T19" fmla="*/ 0 h 55"/>
                  <a:gd name="T20" fmla="*/ 0 w 47"/>
                  <a:gd name="T21" fmla="*/ 0 h 55"/>
                  <a:gd name="T22" fmla="*/ 0 w 47"/>
                  <a:gd name="T23" fmla="*/ 0 h 55"/>
                  <a:gd name="T24" fmla="*/ 0 w 47"/>
                  <a:gd name="T25" fmla="*/ 1 h 55"/>
                  <a:gd name="T26" fmla="*/ 0 w 47"/>
                  <a:gd name="T27" fmla="*/ 1 h 55"/>
                  <a:gd name="T28" fmla="*/ 0 w 47"/>
                  <a:gd name="T29" fmla="*/ 2 h 55"/>
                  <a:gd name="T30" fmla="*/ 0 w 47"/>
                  <a:gd name="T31" fmla="*/ 2 h 55"/>
                  <a:gd name="T32" fmla="*/ 0 w 47"/>
                  <a:gd name="T33" fmla="*/ 2 h 55"/>
                  <a:gd name="T34" fmla="*/ 0 w 47"/>
                  <a:gd name="T35" fmla="*/ 3 h 55"/>
                  <a:gd name="T36" fmla="*/ 1 w 47"/>
                  <a:gd name="T37" fmla="*/ 3 h 55"/>
                  <a:gd name="T38" fmla="*/ 1 w 47"/>
                  <a:gd name="T39" fmla="*/ 3 h 55"/>
                  <a:gd name="T40" fmla="*/ 1 w 47"/>
                  <a:gd name="T41" fmla="*/ 3 h 55"/>
                  <a:gd name="T42" fmla="*/ 2 w 47"/>
                  <a:gd name="T43" fmla="*/ 3 h 55"/>
                  <a:gd name="T44" fmla="*/ 2 w 47"/>
                  <a:gd name="T45" fmla="*/ 3 h 55"/>
                  <a:gd name="T46" fmla="*/ 2 w 47"/>
                  <a:gd name="T47" fmla="*/ 3 h 55"/>
                  <a:gd name="T48" fmla="*/ 2 w 47"/>
                  <a:gd name="T49" fmla="*/ 3 h 55"/>
                  <a:gd name="T50" fmla="*/ 2 w 47"/>
                  <a:gd name="T51" fmla="*/ 2 h 55"/>
                  <a:gd name="T52" fmla="*/ 2 w 47"/>
                  <a:gd name="T53" fmla="*/ 2 h 55"/>
                  <a:gd name="T54" fmla="*/ 2 w 47"/>
                  <a:gd name="T55" fmla="*/ 2 h 55"/>
                  <a:gd name="T56" fmla="*/ 2 w 47"/>
                  <a:gd name="T57" fmla="*/ 1 h 55"/>
                  <a:gd name="T58" fmla="*/ 2 w 47"/>
                  <a:gd name="T59" fmla="*/ 1 h 55"/>
                  <a:gd name="T60" fmla="*/ 2 w 47"/>
                  <a:gd name="T61" fmla="*/ 1 h 55"/>
                  <a:gd name="T62" fmla="*/ 2 w 47"/>
                  <a:gd name="T63" fmla="*/ 1 h 55"/>
                  <a:gd name="T64" fmla="*/ 2 w 47"/>
                  <a:gd name="T65" fmla="*/ 0 h 55"/>
                  <a:gd name="T66" fmla="*/ 2 w 47"/>
                  <a:gd name="T67" fmla="*/ 0 h 55"/>
                  <a:gd name="T68" fmla="*/ 2 w 47"/>
                  <a:gd name="T69" fmla="*/ 0 h 55"/>
                  <a:gd name="T70" fmla="*/ 2 w 47"/>
                  <a:gd name="T71" fmla="*/ 0 h 55"/>
                  <a:gd name="T72" fmla="*/ 2 w 47"/>
                  <a:gd name="T73" fmla="*/ 0 h 55"/>
                  <a:gd name="T74" fmla="*/ 2 w 47"/>
                  <a:gd name="T75" fmla="*/ 0 h 55"/>
                  <a:gd name="T76" fmla="*/ 1 w 47"/>
                  <a:gd name="T77" fmla="*/ 0 h 5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7"/>
                  <a:gd name="T118" fmla="*/ 0 h 55"/>
                  <a:gd name="T119" fmla="*/ 47 w 47"/>
                  <a:gd name="T120" fmla="*/ 55 h 5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7" h="55">
                    <a:moveTo>
                      <a:pt x="30" y="4"/>
                    </a:moveTo>
                    <a:lnTo>
                      <a:pt x="28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7" y="45"/>
                    </a:lnTo>
                    <a:lnTo>
                      <a:pt x="15" y="49"/>
                    </a:lnTo>
                    <a:lnTo>
                      <a:pt x="22" y="53"/>
                    </a:lnTo>
                    <a:lnTo>
                      <a:pt x="26" y="53"/>
                    </a:lnTo>
                    <a:lnTo>
                      <a:pt x="30" y="55"/>
                    </a:lnTo>
                    <a:lnTo>
                      <a:pt x="34" y="55"/>
                    </a:lnTo>
                    <a:lnTo>
                      <a:pt x="37" y="55"/>
                    </a:lnTo>
                    <a:lnTo>
                      <a:pt x="41" y="53"/>
                    </a:lnTo>
                    <a:lnTo>
                      <a:pt x="43" y="49"/>
                    </a:lnTo>
                    <a:lnTo>
                      <a:pt x="45" y="45"/>
                    </a:lnTo>
                    <a:lnTo>
                      <a:pt x="47" y="42"/>
                    </a:lnTo>
                    <a:lnTo>
                      <a:pt x="47" y="34"/>
                    </a:lnTo>
                    <a:lnTo>
                      <a:pt x="47" y="30"/>
                    </a:lnTo>
                    <a:lnTo>
                      <a:pt x="47" y="25"/>
                    </a:lnTo>
                    <a:lnTo>
                      <a:pt x="45" y="21"/>
                    </a:lnTo>
                    <a:lnTo>
                      <a:pt x="45" y="17"/>
                    </a:lnTo>
                    <a:lnTo>
                      <a:pt x="43" y="15"/>
                    </a:lnTo>
                    <a:lnTo>
                      <a:pt x="41" y="11"/>
                    </a:lnTo>
                    <a:lnTo>
                      <a:pt x="39" y="10"/>
                    </a:lnTo>
                    <a:lnTo>
                      <a:pt x="37" y="8"/>
                    </a:lnTo>
                    <a:lnTo>
                      <a:pt x="34" y="6"/>
                    </a:lnTo>
                    <a:lnTo>
                      <a:pt x="32" y="4"/>
                    </a:lnTo>
                    <a:lnTo>
                      <a:pt x="30" y="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79" name="Freeform 704"/>
            <p:cNvSpPr>
              <a:spLocks/>
            </p:cNvSpPr>
            <p:nvPr/>
          </p:nvSpPr>
          <p:spPr bwMode="auto">
            <a:xfrm>
              <a:off x="4186" y="1427"/>
              <a:ext cx="76" cy="35"/>
            </a:xfrm>
            <a:custGeom>
              <a:avLst/>
              <a:gdLst>
                <a:gd name="T0" fmla="*/ 2 w 145"/>
                <a:gd name="T1" fmla="*/ 1 h 87"/>
                <a:gd name="T2" fmla="*/ 1 w 145"/>
                <a:gd name="T3" fmla="*/ 1 h 87"/>
                <a:gd name="T4" fmla="*/ 1 w 145"/>
                <a:gd name="T5" fmla="*/ 1 h 87"/>
                <a:gd name="T6" fmla="*/ 1 w 145"/>
                <a:gd name="T7" fmla="*/ 1 h 87"/>
                <a:gd name="T8" fmla="*/ 0 w 145"/>
                <a:gd name="T9" fmla="*/ 1 h 87"/>
                <a:gd name="T10" fmla="*/ 0 w 145"/>
                <a:gd name="T11" fmla="*/ 2 h 87"/>
                <a:gd name="T12" fmla="*/ 1 w 145"/>
                <a:gd name="T13" fmla="*/ 2 h 87"/>
                <a:gd name="T14" fmla="*/ 1 w 145"/>
                <a:gd name="T15" fmla="*/ 2 h 87"/>
                <a:gd name="T16" fmla="*/ 1 w 145"/>
                <a:gd name="T17" fmla="*/ 2 h 87"/>
                <a:gd name="T18" fmla="*/ 2 w 145"/>
                <a:gd name="T19" fmla="*/ 2 h 87"/>
                <a:gd name="T20" fmla="*/ 2 w 145"/>
                <a:gd name="T21" fmla="*/ 2 h 87"/>
                <a:gd name="T22" fmla="*/ 2 w 145"/>
                <a:gd name="T23" fmla="*/ 2 h 87"/>
                <a:gd name="T24" fmla="*/ 3 w 145"/>
                <a:gd name="T25" fmla="*/ 2 h 87"/>
                <a:gd name="T26" fmla="*/ 4 w 145"/>
                <a:gd name="T27" fmla="*/ 2 h 87"/>
                <a:gd name="T28" fmla="*/ 4 w 145"/>
                <a:gd name="T29" fmla="*/ 2 h 87"/>
                <a:gd name="T30" fmla="*/ 5 w 145"/>
                <a:gd name="T31" fmla="*/ 2 h 87"/>
                <a:gd name="T32" fmla="*/ 5 w 145"/>
                <a:gd name="T33" fmla="*/ 2 h 87"/>
                <a:gd name="T34" fmla="*/ 5 w 145"/>
                <a:gd name="T35" fmla="*/ 2 h 87"/>
                <a:gd name="T36" fmla="*/ 6 w 145"/>
                <a:gd name="T37" fmla="*/ 2 h 87"/>
                <a:gd name="T38" fmla="*/ 7 w 145"/>
                <a:gd name="T39" fmla="*/ 2 h 87"/>
                <a:gd name="T40" fmla="*/ 7 w 145"/>
                <a:gd name="T41" fmla="*/ 2 h 87"/>
                <a:gd name="T42" fmla="*/ 8 w 145"/>
                <a:gd name="T43" fmla="*/ 2 h 87"/>
                <a:gd name="T44" fmla="*/ 9 w 145"/>
                <a:gd name="T45" fmla="*/ 2 h 87"/>
                <a:gd name="T46" fmla="*/ 9 w 145"/>
                <a:gd name="T47" fmla="*/ 2 h 87"/>
                <a:gd name="T48" fmla="*/ 10 w 145"/>
                <a:gd name="T49" fmla="*/ 2 h 87"/>
                <a:gd name="T50" fmla="*/ 10 w 145"/>
                <a:gd name="T51" fmla="*/ 2 h 87"/>
                <a:gd name="T52" fmla="*/ 10 w 145"/>
                <a:gd name="T53" fmla="*/ 2 h 87"/>
                <a:gd name="T54" fmla="*/ 11 w 145"/>
                <a:gd name="T55" fmla="*/ 1 h 87"/>
                <a:gd name="T56" fmla="*/ 10 w 145"/>
                <a:gd name="T57" fmla="*/ 1 h 87"/>
                <a:gd name="T58" fmla="*/ 10 w 145"/>
                <a:gd name="T59" fmla="*/ 1 h 87"/>
                <a:gd name="T60" fmla="*/ 10 w 145"/>
                <a:gd name="T61" fmla="*/ 1 h 87"/>
                <a:gd name="T62" fmla="*/ 7 w 145"/>
                <a:gd name="T63" fmla="*/ 0 h 87"/>
                <a:gd name="T64" fmla="*/ 6 w 145"/>
                <a:gd name="T65" fmla="*/ 0 h 87"/>
                <a:gd name="T66" fmla="*/ 5 w 145"/>
                <a:gd name="T67" fmla="*/ 0 h 87"/>
                <a:gd name="T68" fmla="*/ 4 w 145"/>
                <a:gd name="T69" fmla="*/ 0 h 87"/>
                <a:gd name="T70" fmla="*/ 4 w 145"/>
                <a:gd name="T71" fmla="*/ 0 h 87"/>
                <a:gd name="T72" fmla="*/ 3 w 145"/>
                <a:gd name="T73" fmla="*/ 0 h 87"/>
                <a:gd name="T74" fmla="*/ 2 w 145"/>
                <a:gd name="T75" fmla="*/ 1 h 8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5"/>
                <a:gd name="T115" fmla="*/ 0 h 87"/>
                <a:gd name="T116" fmla="*/ 145 w 145"/>
                <a:gd name="T117" fmla="*/ 87 h 8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5" h="87">
                  <a:moveTo>
                    <a:pt x="27" y="23"/>
                  </a:moveTo>
                  <a:lnTo>
                    <a:pt x="25" y="25"/>
                  </a:lnTo>
                  <a:lnTo>
                    <a:pt x="19" y="28"/>
                  </a:lnTo>
                  <a:lnTo>
                    <a:pt x="15" y="30"/>
                  </a:lnTo>
                  <a:lnTo>
                    <a:pt x="12" y="34"/>
                  </a:lnTo>
                  <a:lnTo>
                    <a:pt x="8" y="38"/>
                  </a:lnTo>
                  <a:lnTo>
                    <a:pt x="6" y="42"/>
                  </a:lnTo>
                  <a:lnTo>
                    <a:pt x="2" y="45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2" y="60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4" y="72"/>
                  </a:lnTo>
                  <a:lnTo>
                    <a:pt x="17" y="74"/>
                  </a:lnTo>
                  <a:lnTo>
                    <a:pt x="23" y="75"/>
                  </a:lnTo>
                  <a:lnTo>
                    <a:pt x="25" y="75"/>
                  </a:lnTo>
                  <a:lnTo>
                    <a:pt x="27" y="70"/>
                  </a:lnTo>
                  <a:lnTo>
                    <a:pt x="30" y="66"/>
                  </a:lnTo>
                  <a:lnTo>
                    <a:pt x="36" y="60"/>
                  </a:lnTo>
                  <a:lnTo>
                    <a:pt x="40" y="59"/>
                  </a:lnTo>
                  <a:lnTo>
                    <a:pt x="44" y="57"/>
                  </a:lnTo>
                  <a:lnTo>
                    <a:pt x="47" y="57"/>
                  </a:lnTo>
                  <a:lnTo>
                    <a:pt x="51" y="55"/>
                  </a:lnTo>
                  <a:lnTo>
                    <a:pt x="55" y="57"/>
                  </a:lnTo>
                  <a:lnTo>
                    <a:pt x="59" y="57"/>
                  </a:lnTo>
                  <a:lnTo>
                    <a:pt x="62" y="60"/>
                  </a:lnTo>
                  <a:lnTo>
                    <a:pt x="64" y="64"/>
                  </a:lnTo>
                  <a:lnTo>
                    <a:pt x="66" y="66"/>
                  </a:lnTo>
                  <a:lnTo>
                    <a:pt x="70" y="72"/>
                  </a:lnTo>
                  <a:lnTo>
                    <a:pt x="72" y="74"/>
                  </a:lnTo>
                  <a:lnTo>
                    <a:pt x="76" y="77"/>
                  </a:lnTo>
                  <a:lnTo>
                    <a:pt x="79" y="79"/>
                  </a:lnTo>
                  <a:lnTo>
                    <a:pt x="83" y="83"/>
                  </a:lnTo>
                  <a:lnTo>
                    <a:pt x="89" y="85"/>
                  </a:lnTo>
                  <a:lnTo>
                    <a:pt x="94" y="87"/>
                  </a:lnTo>
                  <a:lnTo>
                    <a:pt x="100" y="87"/>
                  </a:lnTo>
                  <a:lnTo>
                    <a:pt x="106" y="87"/>
                  </a:lnTo>
                  <a:lnTo>
                    <a:pt x="109" y="85"/>
                  </a:lnTo>
                  <a:lnTo>
                    <a:pt x="113" y="85"/>
                  </a:lnTo>
                  <a:lnTo>
                    <a:pt x="117" y="81"/>
                  </a:lnTo>
                  <a:lnTo>
                    <a:pt x="119" y="81"/>
                  </a:lnTo>
                  <a:lnTo>
                    <a:pt x="123" y="77"/>
                  </a:lnTo>
                  <a:lnTo>
                    <a:pt x="126" y="75"/>
                  </a:lnTo>
                  <a:lnTo>
                    <a:pt x="130" y="72"/>
                  </a:lnTo>
                  <a:lnTo>
                    <a:pt x="134" y="68"/>
                  </a:lnTo>
                  <a:lnTo>
                    <a:pt x="136" y="68"/>
                  </a:lnTo>
                  <a:lnTo>
                    <a:pt x="138" y="62"/>
                  </a:lnTo>
                  <a:lnTo>
                    <a:pt x="141" y="59"/>
                  </a:lnTo>
                  <a:lnTo>
                    <a:pt x="145" y="53"/>
                  </a:lnTo>
                  <a:lnTo>
                    <a:pt x="145" y="49"/>
                  </a:lnTo>
                  <a:lnTo>
                    <a:pt x="145" y="47"/>
                  </a:lnTo>
                  <a:lnTo>
                    <a:pt x="143" y="43"/>
                  </a:lnTo>
                  <a:lnTo>
                    <a:pt x="143" y="40"/>
                  </a:lnTo>
                  <a:lnTo>
                    <a:pt x="140" y="36"/>
                  </a:lnTo>
                  <a:lnTo>
                    <a:pt x="136" y="34"/>
                  </a:lnTo>
                  <a:lnTo>
                    <a:pt x="130" y="28"/>
                  </a:lnTo>
                  <a:lnTo>
                    <a:pt x="123" y="27"/>
                  </a:lnTo>
                  <a:lnTo>
                    <a:pt x="85" y="6"/>
                  </a:lnTo>
                  <a:lnTo>
                    <a:pt x="83" y="4"/>
                  </a:lnTo>
                  <a:lnTo>
                    <a:pt x="79" y="2"/>
                  </a:lnTo>
                  <a:lnTo>
                    <a:pt x="74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57" y="0"/>
                  </a:lnTo>
                  <a:lnTo>
                    <a:pt x="53" y="2"/>
                  </a:lnTo>
                  <a:lnTo>
                    <a:pt x="47" y="4"/>
                  </a:lnTo>
                  <a:lnTo>
                    <a:pt x="44" y="8"/>
                  </a:lnTo>
                  <a:lnTo>
                    <a:pt x="36" y="11"/>
                  </a:lnTo>
                  <a:lnTo>
                    <a:pt x="32" y="17"/>
                  </a:lnTo>
                  <a:lnTo>
                    <a:pt x="27" y="2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04" name="Group 705"/>
            <p:cNvGrpSpPr>
              <a:grpSpLocks/>
            </p:cNvGrpSpPr>
            <p:nvPr/>
          </p:nvGrpSpPr>
          <p:grpSpPr bwMode="auto">
            <a:xfrm>
              <a:off x="4186" y="1427"/>
              <a:ext cx="76" cy="35"/>
              <a:chOff x="3852" y="966"/>
              <a:chExt cx="73" cy="43"/>
            </a:xfrm>
          </p:grpSpPr>
          <p:sp>
            <p:nvSpPr>
              <p:cNvPr id="21052" name="Freeform 706"/>
              <p:cNvSpPr>
                <a:spLocks/>
              </p:cNvSpPr>
              <p:nvPr/>
            </p:nvSpPr>
            <p:spPr bwMode="auto">
              <a:xfrm>
                <a:off x="3852" y="966"/>
                <a:ext cx="73" cy="43"/>
              </a:xfrm>
              <a:custGeom>
                <a:avLst/>
                <a:gdLst>
                  <a:gd name="T0" fmla="*/ 2 w 145"/>
                  <a:gd name="T1" fmla="*/ 1 h 87"/>
                  <a:gd name="T2" fmla="*/ 1 w 145"/>
                  <a:gd name="T3" fmla="*/ 1 h 87"/>
                  <a:gd name="T4" fmla="*/ 1 w 145"/>
                  <a:gd name="T5" fmla="*/ 2 h 87"/>
                  <a:gd name="T6" fmla="*/ 1 w 145"/>
                  <a:gd name="T7" fmla="*/ 2 h 87"/>
                  <a:gd name="T8" fmla="*/ 0 w 145"/>
                  <a:gd name="T9" fmla="*/ 3 h 87"/>
                  <a:gd name="T10" fmla="*/ 0 w 145"/>
                  <a:gd name="T11" fmla="*/ 3 h 87"/>
                  <a:gd name="T12" fmla="*/ 1 w 145"/>
                  <a:gd name="T13" fmla="*/ 3 h 87"/>
                  <a:gd name="T14" fmla="*/ 1 w 145"/>
                  <a:gd name="T15" fmla="*/ 4 h 87"/>
                  <a:gd name="T16" fmla="*/ 1 w 145"/>
                  <a:gd name="T17" fmla="*/ 4 h 87"/>
                  <a:gd name="T18" fmla="*/ 2 w 145"/>
                  <a:gd name="T19" fmla="*/ 4 h 87"/>
                  <a:gd name="T20" fmla="*/ 2 w 145"/>
                  <a:gd name="T21" fmla="*/ 4 h 87"/>
                  <a:gd name="T22" fmla="*/ 2 w 145"/>
                  <a:gd name="T23" fmla="*/ 4 h 87"/>
                  <a:gd name="T24" fmla="*/ 3 w 145"/>
                  <a:gd name="T25" fmla="*/ 3 h 87"/>
                  <a:gd name="T26" fmla="*/ 3 w 145"/>
                  <a:gd name="T27" fmla="*/ 3 h 87"/>
                  <a:gd name="T28" fmla="*/ 4 w 145"/>
                  <a:gd name="T29" fmla="*/ 3 h 87"/>
                  <a:gd name="T30" fmla="*/ 4 w 145"/>
                  <a:gd name="T31" fmla="*/ 3 h 87"/>
                  <a:gd name="T32" fmla="*/ 5 w 145"/>
                  <a:gd name="T33" fmla="*/ 4 h 87"/>
                  <a:gd name="T34" fmla="*/ 5 w 145"/>
                  <a:gd name="T35" fmla="*/ 4 h 87"/>
                  <a:gd name="T36" fmla="*/ 5 w 145"/>
                  <a:gd name="T37" fmla="*/ 4 h 87"/>
                  <a:gd name="T38" fmla="*/ 6 w 145"/>
                  <a:gd name="T39" fmla="*/ 5 h 87"/>
                  <a:gd name="T40" fmla="*/ 7 w 145"/>
                  <a:gd name="T41" fmla="*/ 5 h 87"/>
                  <a:gd name="T42" fmla="*/ 7 w 145"/>
                  <a:gd name="T43" fmla="*/ 5 h 87"/>
                  <a:gd name="T44" fmla="*/ 8 w 145"/>
                  <a:gd name="T45" fmla="*/ 5 h 87"/>
                  <a:gd name="T46" fmla="*/ 8 w 145"/>
                  <a:gd name="T47" fmla="*/ 4 h 87"/>
                  <a:gd name="T48" fmla="*/ 9 w 145"/>
                  <a:gd name="T49" fmla="*/ 4 h 87"/>
                  <a:gd name="T50" fmla="*/ 9 w 145"/>
                  <a:gd name="T51" fmla="*/ 4 h 87"/>
                  <a:gd name="T52" fmla="*/ 9 w 145"/>
                  <a:gd name="T53" fmla="*/ 3 h 87"/>
                  <a:gd name="T54" fmla="*/ 10 w 145"/>
                  <a:gd name="T55" fmla="*/ 3 h 87"/>
                  <a:gd name="T56" fmla="*/ 9 w 145"/>
                  <a:gd name="T57" fmla="*/ 2 h 87"/>
                  <a:gd name="T58" fmla="*/ 9 w 145"/>
                  <a:gd name="T59" fmla="*/ 2 h 87"/>
                  <a:gd name="T60" fmla="*/ 9 w 145"/>
                  <a:gd name="T61" fmla="*/ 1 h 87"/>
                  <a:gd name="T62" fmla="*/ 6 w 145"/>
                  <a:gd name="T63" fmla="*/ 0 h 87"/>
                  <a:gd name="T64" fmla="*/ 5 w 145"/>
                  <a:gd name="T65" fmla="*/ 0 h 87"/>
                  <a:gd name="T66" fmla="*/ 5 w 145"/>
                  <a:gd name="T67" fmla="*/ 0 h 87"/>
                  <a:gd name="T68" fmla="*/ 4 w 145"/>
                  <a:gd name="T69" fmla="*/ 0 h 87"/>
                  <a:gd name="T70" fmla="*/ 3 w 145"/>
                  <a:gd name="T71" fmla="*/ 0 h 87"/>
                  <a:gd name="T72" fmla="*/ 3 w 145"/>
                  <a:gd name="T73" fmla="*/ 0 h 87"/>
                  <a:gd name="T74" fmla="*/ 2 w 145"/>
                  <a:gd name="T75" fmla="*/ 1 h 8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45"/>
                  <a:gd name="T115" fmla="*/ 0 h 87"/>
                  <a:gd name="T116" fmla="*/ 145 w 145"/>
                  <a:gd name="T117" fmla="*/ 87 h 8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45" h="87">
                    <a:moveTo>
                      <a:pt x="27" y="23"/>
                    </a:moveTo>
                    <a:lnTo>
                      <a:pt x="25" y="25"/>
                    </a:lnTo>
                    <a:lnTo>
                      <a:pt x="19" y="28"/>
                    </a:lnTo>
                    <a:lnTo>
                      <a:pt x="15" y="30"/>
                    </a:lnTo>
                    <a:lnTo>
                      <a:pt x="12" y="34"/>
                    </a:lnTo>
                    <a:lnTo>
                      <a:pt x="8" y="38"/>
                    </a:lnTo>
                    <a:lnTo>
                      <a:pt x="6" y="42"/>
                    </a:lnTo>
                    <a:lnTo>
                      <a:pt x="2" y="45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2" y="60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8" y="68"/>
                    </a:lnTo>
                    <a:lnTo>
                      <a:pt x="10" y="70"/>
                    </a:lnTo>
                    <a:lnTo>
                      <a:pt x="14" y="72"/>
                    </a:lnTo>
                    <a:lnTo>
                      <a:pt x="17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7" y="70"/>
                    </a:lnTo>
                    <a:lnTo>
                      <a:pt x="30" y="66"/>
                    </a:lnTo>
                    <a:lnTo>
                      <a:pt x="36" y="60"/>
                    </a:lnTo>
                    <a:lnTo>
                      <a:pt x="40" y="59"/>
                    </a:lnTo>
                    <a:lnTo>
                      <a:pt x="44" y="57"/>
                    </a:lnTo>
                    <a:lnTo>
                      <a:pt x="47" y="57"/>
                    </a:lnTo>
                    <a:lnTo>
                      <a:pt x="51" y="55"/>
                    </a:lnTo>
                    <a:lnTo>
                      <a:pt x="55" y="57"/>
                    </a:lnTo>
                    <a:lnTo>
                      <a:pt x="59" y="57"/>
                    </a:lnTo>
                    <a:lnTo>
                      <a:pt x="62" y="60"/>
                    </a:lnTo>
                    <a:lnTo>
                      <a:pt x="64" y="64"/>
                    </a:lnTo>
                    <a:lnTo>
                      <a:pt x="66" y="66"/>
                    </a:lnTo>
                    <a:lnTo>
                      <a:pt x="70" y="72"/>
                    </a:lnTo>
                    <a:lnTo>
                      <a:pt x="72" y="74"/>
                    </a:lnTo>
                    <a:lnTo>
                      <a:pt x="76" y="77"/>
                    </a:lnTo>
                    <a:lnTo>
                      <a:pt x="79" y="79"/>
                    </a:lnTo>
                    <a:lnTo>
                      <a:pt x="83" y="83"/>
                    </a:lnTo>
                    <a:lnTo>
                      <a:pt x="89" y="85"/>
                    </a:lnTo>
                    <a:lnTo>
                      <a:pt x="94" y="87"/>
                    </a:lnTo>
                    <a:lnTo>
                      <a:pt x="100" y="87"/>
                    </a:lnTo>
                    <a:lnTo>
                      <a:pt x="106" y="87"/>
                    </a:lnTo>
                    <a:lnTo>
                      <a:pt x="109" y="85"/>
                    </a:lnTo>
                    <a:lnTo>
                      <a:pt x="113" y="85"/>
                    </a:lnTo>
                    <a:lnTo>
                      <a:pt x="117" y="81"/>
                    </a:lnTo>
                    <a:lnTo>
                      <a:pt x="119" y="81"/>
                    </a:lnTo>
                    <a:lnTo>
                      <a:pt x="123" y="77"/>
                    </a:lnTo>
                    <a:lnTo>
                      <a:pt x="126" y="75"/>
                    </a:lnTo>
                    <a:lnTo>
                      <a:pt x="130" y="72"/>
                    </a:lnTo>
                    <a:lnTo>
                      <a:pt x="134" y="68"/>
                    </a:lnTo>
                    <a:lnTo>
                      <a:pt x="136" y="68"/>
                    </a:lnTo>
                    <a:lnTo>
                      <a:pt x="138" y="62"/>
                    </a:lnTo>
                    <a:lnTo>
                      <a:pt x="141" y="59"/>
                    </a:lnTo>
                    <a:lnTo>
                      <a:pt x="145" y="53"/>
                    </a:lnTo>
                    <a:lnTo>
                      <a:pt x="145" y="49"/>
                    </a:lnTo>
                    <a:lnTo>
                      <a:pt x="145" y="47"/>
                    </a:lnTo>
                    <a:lnTo>
                      <a:pt x="143" y="43"/>
                    </a:lnTo>
                    <a:lnTo>
                      <a:pt x="143" y="40"/>
                    </a:lnTo>
                    <a:lnTo>
                      <a:pt x="140" y="36"/>
                    </a:lnTo>
                    <a:lnTo>
                      <a:pt x="136" y="34"/>
                    </a:lnTo>
                    <a:lnTo>
                      <a:pt x="130" y="28"/>
                    </a:lnTo>
                    <a:lnTo>
                      <a:pt x="123" y="27"/>
                    </a:lnTo>
                    <a:lnTo>
                      <a:pt x="85" y="6"/>
                    </a:lnTo>
                    <a:lnTo>
                      <a:pt x="83" y="4"/>
                    </a:lnTo>
                    <a:lnTo>
                      <a:pt x="79" y="2"/>
                    </a:lnTo>
                    <a:lnTo>
                      <a:pt x="74" y="0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0"/>
                    </a:lnTo>
                    <a:lnTo>
                      <a:pt x="53" y="2"/>
                    </a:lnTo>
                    <a:lnTo>
                      <a:pt x="47" y="4"/>
                    </a:lnTo>
                    <a:lnTo>
                      <a:pt x="44" y="8"/>
                    </a:lnTo>
                    <a:lnTo>
                      <a:pt x="36" y="11"/>
                    </a:lnTo>
                    <a:lnTo>
                      <a:pt x="32" y="17"/>
                    </a:lnTo>
                    <a:lnTo>
                      <a:pt x="27" y="2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3" name="Freeform 707"/>
              <p:cNvSpPr>
                <a:spLocks/>
              </p:cNvSpPr>
              <p:nvPr/>
            </p:nvSpPr>
            <p:spPr bwMode="auto">
              <a:xfrm>
                <a:off x="3852" y="966"/>
                <a:ext cx="73" cy="43"/>
              </a:xfrm>
              <a:custGeom>
                <a:avLst/>
                <a:gdLst>
                  <a:gd name="T0" fmla="*/ 2 w 145"/>
                  <a:gd name="T1" fmla="*/ 1 h 87"/>
                  <a:gd name="T2" fmla="*/ 1 w 145"/>
                  <a:gd name="T3" fmla="*/ 1 h 87"/>
                  <a:gd name="T4" fmla="*/ 1 w 145"/>
                  <a:gd name="T5" fmla="*/ 2 h 87"/>
                  <a:gd name="T6" fmla="*/ 1 w 145"/>
                  <a:gd name="T7" fmla="*/ 2 h 87"/>
                  <a:gd name="T8" fmla="*/ 0 w 145"/>
                  <a:gd name="T9" fmla="*/ 3 h 87"/>
                  <a:gd name="T10" fmla="*/ 0 w 145"/>
                  <a:gd name="T11" fmla="*/ 3 h 87"/>
                  <a:gd name="T12" fmla="*/ 1 w 145"/>
                  <a:gd name="T13" fmla="*/ 3 h 87"/>
                  <a:gd name="T14" fmla="*/ 1 w 145"/>
                  <a:gd name="T15" fmla="*/ 4 h 87"/>
                  <a:gd name="T16" fmla="*/ 1 w 145"/>
                  <a:gd name="T17" fmla="*/ 4 h 87"/>
                  <a:gd name="T18" fmla="*/ 2 w 145"/>
                  <a:gd name="T19" fmla="*/ 4 h 87"/>
                  <a:gd name="T20" fmla="*/ 2 w 145"/>
                  <a:gd name="T21" fmla="*/ 4 h 87"/>
                  <a:gd name="T22" fmla="*/ 2 w 145"/>
                  <a:gd name="T23" fmla="*/ 4 h 87"/>
                  <a:gd name="T24" fmla="*/ 3 w 145"/>
                  <a:gd name="T25" fmla="*/ 3 h 87"/>
                  <a:gd name="T26" fmla="*/ 3 w 145"/>
                  <a:gd name="T27" fmla="*/ 3 h 87"/>
                  <a:gd name="T28" fmla="*/ 4 w 145"/>
                  <a:gd name="T29" fmla="*/ 3 h 87"/>
                  <a:gd name="T30" fmla="*/ 4 w 145"/>
                  <a:gd name="T31" fmla="*/ 3 h 87"/>
                  <a:gd name="T32" fmla="*/ 5 w 145"/>
                  <a:gd name="T33" fmla="*/ 4 h 87"/>
                  <a:gd name="T34" fmla="*/ 5 w 145"/>
                  <a:gd name="T35" fmla="*/ 4 h 87"/>
                  <a:gd name="T36" fmla="*/ 5 w 145"/>
                  <a:gd name="T37" fmla="*/ 4 h 87"/>
                  <a:gd name="T38" fmla="*/ 6 w 145"/>
                  <a:gd name="T39" fmla="*/ 5 h 87"/>
                  <a:gd name="T40" fmla="*/ 7 w 145"/>
                  <a:gd name="T41" fmla="*/ 5 h 87"/>
                  <a:gd name="T42" fmla="*/ 7 w 145"/>
                  <a:gd name="T43" fmla="*/ 5 h 87"/>
                  <a:gd name="T44" fmla="*/ 8 w 145"/>
                  <a:gd name="T45" fmla="*/ 5 h 87"/>
                  <a:gd name="T46" fmla="*/ 8 w 145"/>
                  <a:gd name="T47" fmla="*/ 4 h 87"/>
                  <a:gd name="T48" fmla="*/ 9 w 145"/>
                  <a:gd name="T49" fmla="*/ 4 h 87"/>
                  <a:gd name="T50" fmla="*/ 9 w 145"/>
                  <a:gd name="T51" fmla="*/ 4 h 87"/>
                  <a:gd name="T52" fmla="*/ 9 w 145"/>
                  <a:gd name="T53" fmla="*/ 3 h 87"/>
                  <a:gd name="T54" fmla="*/ 10 w 145"/>
                  <a:gd name="T55" fmla="*/ 3 h 87"/>
                  <a:gd name="T56" fmla="*/ 9 w 145"/>
                  <a:gd name="T57" fmla="*/ 2 h 87"/>
                  <a:gd name="T58" fmla="*/ 9 w 145"/>
                  <a:gd name="T59" fmla="*/ 2 h 87"/>
                  <a:gd name="T60" fmla="*/ 9 w 145"/>
                  <a:gd name="T61" fmla="*/ 1 h 87"/>
                  <a:gd name="T62" fmla="*/ 6 w 145"/>
                  <a:gd name="T63" fmla="*/ 0 h 87"/>
                  <a:gd name="T64" fmla="*/ 5 w 145"/>
                  <a:gd name="T65" fmla="*/ 0 h 87"/>
                  <a:gd name="T66" fmla="*/ 5 w 145"/>
                  <a:gd name="T67" fmla="*/ 0 h 87"/>
                  <a:gd name="T68" fmla="*/ 4 w 145"/>
                  <a:gd name="T69" fmla="*/ 0 h 87"/>
                  <a:gd name="T70" fmla="*/ 3 w 145"/>
                  <a:gd name="T71" fmla="*/ 0 h 87"/>
                  <a:gd name="T72" fmla="*/ 3 w 145"/>
                  <a:gd name="T73" fmla="*/ 0 h 87"/>
                  <a:gd name="T74" fmla="*/ 2 w 145"/>
                  <a:gd name="T75" fmla="*/ 1 h 8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45"/>
                  <a:gd name="T115" fmla="*/ 0 h 87"/>
                  <a:gd name="T116" fmla="*/ 145 w 145"/>
                  <a:gd name="T117" fmla="*/ 87 h 8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45" h="87">
                    <a:moveTo>
                      <a:pt x="27" y="23"/>
                    </a:moveTo>
                    <a:lnTo>
                      <a:pt x="25" y="25"/>
                    </a:lnTo>
                    <a:lnTo>
                      <a:pt x="19" y="28"/>
                    </a:lnTo>
                    <a:lnTo>
                      <a:pt x="15" y="30"/>
                    </a:lnTo>
                    <a:lnTo>
                      <a:pt x="12" y="34"/>
                    </a:lnTo>
                    <a:lnTo>
                      <a:pt x="8" y="38"/>
                    </a:lnTo>
                    <a:lnTo>
                      <a:pt x="6" y="42"/>
                    </a:lnTo>
                    <a:lnTo>
                      <a:pt x="2" y="45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2" y="60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8" y="68"/>
                    </a:lnTo>
                    <a:lnTo>
                      <a:pt x="10" y="70"/>
                    </a:lnTo>
                    <a:lnTo>
                      <a:pt x="14" y="72"/>
                    </a:lnTo>
                    <a:lnTo>
                      <a:pt x="17" y="74"/>
                    </a:lnTo>
                    <a:lnTo>
                      <a:pt x="23" y="75"/>
                    </a:lnTo>
                    <a:lnTo>
                      <a:pt x="25" y="75"/>
                    </a:lnTo>
                    <a:lnTo>
                      <a:pt x="27" y="70"/>
                    </a:lnTo>
                    <a:lnTo>
                      <a:pt x="30" y="66"/>
                    </a:lnTo>
                    <a:lnTo>
                      <a:pt x="36" y="60"/>
                    </a:lnTo>
                    <a:lnTo>
                      <a:pt x="40" y="59"/>
                    </a:lnTo>
                    <a:lnTo>
                      <a:pt x="44" y="57"/>
                    </a:lnTo>
                    <a:lnTo>
                      <a:pt x="47" y="57"/>
                    </a:lnTo>
                    <a:lnTo>
                      <a:pt x="51" y="55"/>
                    </a:lnTo>
                    <a:lnTo>
                      <a:pt x="55" y="57"/>
                    </a:lnTo>
                    <a:lnTo>
                      <a:pt x="59" y="57"/>
                    </a:lnTo>
                    <a:lnTo>
                      <a:pt x="62" y="60"/>
                    </a:lnTo>
                    <a:lnTo>
                      <a:pt x="64" y="64"/>
                    </a:lnTo>
                    <a:lnTo>
                      <a:pt x="66" y="66"/>
                    </a:lnTo>
                    <a:lnTo>
                      <a:pt x="70" y="72"/>
                    </a:lnTo>
                    <a:lnTo>
                      <a:pt x="72" y="74"/>
                    </a:lnTo>
                    <a:lnTo>
                      <a:pt x="76" y="77"/>
                    </a:lnTo>
                    <a:lnTo>
                      <a:pt x="79" y="79"/>
                    </a:lnTo>
                    <a:lnTo>
                      <a:pt x="83" y="83"/>
                    </a:lnTo>
                    <a:lnTo>
                      <a:pt x="89" y="85"/>
                    </a:lnTo>
                    <a:lnTo>
                      <a:pt x="94" y="87"/>
                    </a:lnTo>
                    <a:lnTo>
                      <a:pt x="100" y="87"/>
                    </a:lnTo>
                    <a:lnTo>
                      <a:pt x="106" y="87"/>
                    </a:lnTo>
                    <a:lnTo>
                      <a:pt x="109" y="85"/>
                    </a:lnTo>
                    <a:lnTo>
                      <a:pt x="113" y="85"/>
                    </a:lnTo>
                    <a:lnTo>
                      <a:pt x="117" y="81"/>
                    </a:lnTo>
                    <a:lnTo>
                      <a:pt x="119" y="81"/>
                    </a:lnTo>
                    <a:lnTo>
                      <a:pt x="123" y="77"/>
                    </a:lnTo>
                    <a:lnTo>
                      <a:pt x="126" y="75"/>
                    </a:lnTo>
                    <a:lnTo>
                      <a:pt x="130" y="72"/>
                    </a:lnTo>
                    <a:lnTo>
                      <a:pt x="134" y="68"/>
                    </a:lnTo>
                    <a:lnTo>
                      <a:pt x="136" y="68"/>
                    </a:lnTo>
                    <a:lnTo>
                      <a:pt x="138" y="62"/>
                    </a:lnTo>
                    <a:lnTo>
                      <a:pt x="141" y="59"/>
                    </a:lnTo>
                    <a:lnTo>
                      <a:pt x="145" y="53"/>
                    </a:lnTo>
                    <a:lnTo>
                      <a:pt x="145" y="49"/>
                    </a:lnTo>
                    <a:lnTo>
                      <a:pt x="145" y="47"/>
                    </a:lnTo>
                    <a:lnTo>
                      <a:pt x="143" y="43"/>
                    </a:lnTo>
                    <a:lnTo>
                      <a:pt x="143" y="40"/>
                    </a:lnTo>
                    <a:lnTo>
                      <a:pt x="140" y="36"/>
                    </a:lnTo>
                    <a:lnTo>
                      <a:pt x="136" y="34"/>
                    </a:lnTo>
                    <a:lnTo>
                      <a:pt x="130" y="28"/>
                    </a:lnTo>
                    <a:lnTo>
                      <a:pt x="123" y="27"/>
                    </a:lnTo>
                    <a:lnTo>
                      <a:pt x="85" y="6"/>
                    </a:lnTo>
                    <a:lnTo>
                      <a:pt x="83" y="4"/>
                    </a:lnTo>
                    <a:lnTo>
                      <a:pt x="79" y="2"/>
                    </a:lnTo>
                    <a:lnTo>
                      <a:pt x="74" y="0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0"/>
                    </a:lnTo>
                    <a:lnTo>
                      <a:pt x="53" y="2"/>
                    </a:lnTo>
                    <a:lnTo>
                      <a:pt x="47" y="4"/>
                    </a:lnTo>
                    <a:lnTo>
                      <a:pt x="44" y="8"/>
                    </a:lnTo>
                    <a:lnTo>
                      <a:pt x="36" y="11"/>
                    </a:lnTo>
                    <a:lnTo>
                      <a:pt x="32" y="17"/>
                    </a:lnTo>
                    <a:lnTo>
                      <a:pt x="27" y="2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81" name="Freeform 708"/>
            <p:cNvSpPr>
              <a:spLocks/>
            </p:cNvSpPr>
            <p:nvPr/>
          </p:nvSpPr>
          <p:spPr bwMode="auto">
            <a:xfrm>
              <a:off x="4185" y="1472"/>
              <a:ext cx="65" cy="29"/>
            </a:xfrm>
            <a:custGeom>
              <a:avLst/>
              <a:gdLst>
                <a:gd name="T0" fmla="*/ 2 w 127"/>
                <a:gd name="T1" fmla="*/ 0 h 74"/>
                <a:gd name="T2" fmla="*/ 2 w 127"/>
                <a:gd name="T3" fmla="*/ 0 h 74"/>
                <a:gd name="T4" fmla="*/ 2 w 127"/>
                <a:gd name="T5" fmla="*/ 0 h 74"/>
                <a:gd name="T6" fmla="*/ 2 w 127"/>
                <a:gd name="T7" fmla="*/ 0 h 74"/>
                <a:gd name="T8" fmla="*/ 1 w 127"/>
                <a:gd name="T9" fmla="*/ 0 h 74"/>
                <a:gd name="T10" fmla="*/ 1 w 127"/>
                <a:gd name="T11" fmla="*/ 0 h 74"/>
                <a:gd name="T12" fmla="*/ 1 w 127"/>
                <a:gd name="T13" fmla="*/ 1 h 74"/>
                <a:gd name="T14" fmla="*/ 1 w 127"/>
                <a:gd name="T15" fmla="*/ 1 h 74"/>
                <a:gd name="T16" fmla="*/ 1 w 127"/>
                <a:gd name="T17" fmla="*/ 1 h 74"/>
                <a:gd name="T18" fmla="*/ 0 w 127"/>
                <a:gd name="T19" fmla="*/ 1 h 74"/>
                <a:gd name="T20" fmla="*/ 0 w 127"/>
                <a:gd name="T21" fmla="*/ 1 h 74"/>
                <a:gd name="T22" fmla="*/ 0 w 127"/>
                <a:gd name="T23" fmla="*/ 1 h 74"/>
                <a:gd name="T24" fmla="*/ 1 w 127"/>
                <a:gd name="T25" fmla="*/ 2 h 74"/>
                <a:gd name="T26" fmla="*/ 1 w 127"/>
                <a:gd name="T27" fmla="*/ 2 h 74"/>
                <a:gd name="T28" fmla="*/ 1 w 127"/>
                <a:gd name="T29" fmla="*/ 2 h 74"/>
                <a:gd name="T30" fmla="*/ 1 w 127"/>
                <a:gd name="T31" fmla="*/ 2 h 74"/>
                <a:gd name="T32" fmla="*/ 1 w 127"/>
                <a:gd name="T33" fmla="*/ 2 h 74"/>
                <a:gd name="T34" fmla="*/ 1 w 127"/>
                <a:gd name="T35" fmla="*/ 2 h 74"/>
                <a:gd name="T36" fmla="*/ 2 w 127"/>
                <a:gd name="T37" fmla="*/ 2 h 74"/>
                <a:gd name="T38" fmla="*/ 2 w 127"/>
                <a:gd name="T39" fmla="*/ 2 h 74"/>
                <a:gd name="T40" fmla="*/ 3 w 127"/>
                <a:gd name="T41" fmla="*/ 2 h 74"/>
                <a:gd name="T42" fmla="*/ 3 w 127"/>
                <a:gd name="T43" fmla="*/ 2 h 74"/>
                <a:gd name="T44" fmla="*/ 4 w 127"/>
                <a:gd name="T45" fmla="*/ 2 h 74"/>
                <a:gd name="T46" fmla="*/ 4 w 127"/>
                <a:gd name="T47" fmla="*/ 2 h 74"/>
                <a:gd name="T48" fmla="*/ 5 w 127"/>
                <a:gd name="T49" fmla="*/ 2 h 74"/>
                <a:gd name="T50" fmla="*/ 5 w 127"/>
                <a:gd name="T51" fmla="*/ 2 h 74"/>
                <a:gd name="T52" fmla="*/ 5 w 127"/>
                <a:gd name="T53" fmla="*/ 2 h 74"/>
                <a:gd name="T54" fmla="*/ 5 w 127"/>
                <a:gd name="T55" fmla="*/ 2 h 74"/>
                <a:gd name="T56" fmla="*/ 6 w 127"/>
                <a:gd name="T57" fmla="*/ 2 h 74"/>
                <a:gd name="T58" fmla="*/ 6 w 127"/>
                <a:gd name="T59" fmla="*/ 2 h 74"/>
                <a:gd name="T60" fmla="*/ 7 w 127"/>
                <a:gd name="T61" fmla="*/ 1 h 74"/>
                <a:gd name="T62" fmla="*/ 7 w 127"/>
                <a:gd name="T63" fmla="*/ 1 h 74"/>
                <a:gd name="T64" fmla="*/ 7 w 127"/>
                <a:gd name="T65" fmla="*/ 1 h 74"/>
                <a:gd name="T66" fmla="*/ 7 w 127"/>
                <a:gd name="T67" fmla="*/ 1 h 74"/>
                <a:gd name="T68" fmla="*/ 7 w 127"/>
                <a:gd name="T69" fmla="*/ 1 h 74"/>
                <a:gd name="T70" fmla="*/ 8 w 127"/>
                <a:gd name="T71" fmla="*/ 1 h 74"/>
                <a:gd name="T72" fmla="*/ 8 w 127"/>
                <a:gd name="T73" fmla="*/ 1 h 74"/>
                <a:gd name="T74" fmla="*/ 8 w 127"/>
                <a:gd name="T75" fmla="*/ 1 h 74"/>
                <a:gd name="T76" fmla="*/ 8 w 127"/>
                <a:gd name="T77" fmla="*/ 1 h 74"/>
                <a:gd name="T78" fmla="*/ 8 w 127"/>
                <a:gd name="T79" fmla="*/ 1 h 74"/>
                <a:gd name="T80" fmla="*/ 8 w 127"/>
                <a:gd name="T81" fmla="*/ 1 h 74"/>
                <a:gd name="T82" fmla="*/ 8 w 127"/>
                <a:gd name="T83" fmla="*/ 1 h 74"/>
                <a:gd name="T84" fmla="*/ 9 w 127"/>
                <a:gd name="T85" fmla="*/ 1 h 74"/>
                <a:gd name="T86" fmla="*/ 9 w 127"/>
                <a:gd name="T87" fmla="*/ 1 h 74"/>
                <a:gd name="T88" fmla="*/ 9 w 127"/>
                <a:gd name="T89" fmla="*/ 1 h 74"/>
                <a:gd name="T90" fmla="*/ 9 w 127"/>
                <a:gd name="T91" fmla="*/ 1 h 74"/>
                <a:gd name="T92" fmla="*/ 9 w 127"/>
                <a:gd name="T93" fmla="*/ 1 h 74"/>
                <a:gd name="T94" fmla="*/ 9 w 127"/>
                <a:gd name="T95" fmla="*/ 0 h 74"/>
                <a:gd name="T96" fmla="*/ 8 w 127"/>
                <a:gd name="T97" fmla="*/ 0 h 74"/>
                <a:gd name="T98" fmla="*/ 8 w 127"/>
                <a:gd name="T99" fmla="*/ 0 h 74"/>
                <a:gd name="T100" fmla="*/ 8 w 127"/>
                <a:gd name="T101" fmla="*/ 0 h 74"/>
                <a:gd name="T102" fmla="*/ 8 w 127"/>
                <a:gd name="T103" fmla="*/ 0 h 74"/>
                <a:gd name="T104" fmla="*/ 7 w 127"/>
                <a:gd name="T105" fmla="*/ 0 h 74"/>
                <a:gd name="T106" fmla="*/ 7 w 127"/>
                <a:gd name="T107" fmla="*/ 0 h 74"/>
                <a:gd name="T108" fmla="*/ 5 w 127"/>
                <a:gd name="T109" fmla="*/ 0 h 74"/>
                <a:gd name="T110" fmla="*/ 5 w 127"/>
                <a:gd name="T111" fmla="*/ 0 h 74"/>
                <a:gd name="T112" fmla="*/ 4 w 127"/>
                <a:gd name="T113" fmla="*/ 0 h 74"/>
                <a:gd name="T114" fmla="*/ 3 w 127"/>
                <a:gd name="T115" fmla="*/ 0 h 74"/>
                <a:gd name="T116" fmla="*/ 2 w 127"/>
                <a:gd name="T117" fmla="*/ 0 h 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7"/>
                <a:gd name="T178" fmla="*/ 0 h 74"/>
                <a:gd name="T179" fmla="*/ 127 w 127"/>
                <a:gd name="T180" fmla="*/ 74 h 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7" h="74">
                  <a:moveTo>
                    <a:pt x="29" y="0"/>
                  </a:moveTo>
                  <a:lnTo>
                    <a:pt x="27" y="2"/>
                  </a:lnTo>
                  <a:lnTo>
                    <a:pt x="21" y="8"/>
                  </a:lnTo>
                  <a:lnTo>
                    <a:pt x="17" y="11"/>
                  </a:lnTo>
                  <a:lnTo>
                    <a:pt x="14" y="15"/>
                  </a:lnTo>
                  <a:lnTo>
                    <a:pt x="10" y="19"/>
                  </a:lnTo>
                  <a:lnTo>
                    <a:pt x="8" y="25"/>
                  </a:lnTo>
                  <a:lnTo>
                    <a:pt x="4" y="30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2" y="55"/>
                  </a:lnTo>
                  <a:lnTo>
                    <a:pt x="4" y="57"/>
                  </a:lnTo>
                  <a:lnTo>
                    <a:pt x="6" y="60"/>
                  </a:lnTo>
                  <a:lnTo>
                    <a:pt x="8" y="62"/>
                  </a:lnTo>
                  <a:lnTo>
                    <a:pt x="10" y="66"/>
                  </a:lnTo>
                  <a:lnTo>
                    <a:pt x="14" y="68"/>
                  </a:lnTo>
                  <a:lnTo>
                    <a:pt x="17" y="72"/>
                  </a:lnTo>
                  <a:lnTo>
                    <a:pt x="23" y="72"/>
                  </a:lnTo>
                  <a:lnTo>
                    <a:pt x="34" y="74"/>
                  </a:lnTo>
                  <a:lnTo>
                    <a:pt x="40" y="74"/>
                  </a:lnTo>
                  <a:lnTo>
                    <a:pt x="51" y="72"/>
                  </a:lnTo>
                  <a:lnTo>
                    <a:pt x="61" y="72"/>
                  </a:lnTo>
                  <a:lnTo>
                    <a:pt x="72" y="68"/>
                  </a:lnTo>
                  <a:lnTo>
                    <a:pt x="74" y="68"/>
                  </a:lnTo>
                  <a:lnTo>
                    <a:pt x="76" y="66"/>
                  </a:lnTo>
                  <a:lnTo>
                    <a:pt x="79" y="64"/>
                  </a:lnTo>
                  <a:lnTo>
                    <a:pt x="81" y="62"/>
                  </a:lnTo>
                  <a:lnTo>
                    <a:pt x="87" y="57"/>
                  </a:lnTo>
                  <a:lnTo>
                    <a:pt x="93" y="51"/>
                  </a:lnTo>
                  <a:lnTo>
                    <a:pt x="98" y="45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8"/>
                  </a:lnTo>
                  <a:lnTo>
                    <a:pt x="110" y="38"/>
                  </a:lnTo>
                  <a:lnTo>
                    <a:pt x="113" y="38"/>
                  </a:lnTo>
                  <a:lnTo>
                    <a:pt x="115" y="38"/>
                  </a:lnTo>
                  <a:lnTo>
                    <a:pt x="117" y="38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3" y="34"/>
                  </a:lnTo>
                  <a:lnTo>
                    <a:pt x="125" y="32"/>
                  </a:lnTo>
                  <a:lnTo>
                    <a:pt x="127" y="30"/>
                  </a:lnTo>
                  <a:lnTo>
                    <a:pt x="127" y="27"/>
                  </a:lnTo>
                  <a:lnTo>
                    <a:pt x="127" y="25"/>
                  </a:lnTo>
                  <a:lnTo>
                    <a:pt x="127" y="23"/>
                  </a:lnTo>
                  <a:lnTo>
                    <a:pt x="125" y="19"/>
                  </a:lnTo>
                  <a:lnTo>
                    <a:pt x="123" y="17"/>
                  </a:lnTo>
                  <a:lnTo>
                    <a:pt x="119" y="15"/>
                  </a:lnTo>
                  <a:lnTo>
                    <a:pt x="117" y="13"/>
                  </a:lnTo>
                  <a:lnTo>
                    <a:pt x="111" y="11"/>
                  </a:lnTo>
                  <a:lnTo>
                    <a:pt x="106" y="10"/>
                  </a:lnTo>
                  <a:lnTo>
                    <a:pt x="93" y="6"/>
                  </a:lnTo>
                  <a:lnTo>
                    <a:pt x="79" y="4"/>
                  </a:lnTo>
                  <a:lnTo>
                    <a:pt x="66" y="2"/>
                  </a:lnTo>
                  <a:lnTo>
                    <a:pt x="55" y="2"/>
                  </a:lnTo>
                  <a:lnTo>
                    <a:pt x="36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06" name="Group 709"/>
            <p:cNvGrpSpPr>
              <a:grpSpLocks/>
            </p:cNvGrpSpPr>
            <p:nvPr/>
          </p:nvGrpSpPr>
          <p:grpSpPr bwMode="auto">
            <a:xfrm>
              <a:off x="4185" y="1472"/>
              <a:ext cx="65" cy="29"/>
              <a:chOff x="3851" y="1021"/>
              <a:chExt cx="63" cy="37"/>
            </a:xfrm>
          </p:grpSpPr>
          <p:sp>
            <p:nvSpPr>
              <p:cNvPr id="21050" name="Freeform 710"/>
              <p:cNvSpPr>
                <a:spLocks/>
              </p:cNvSpPr>
              <p:nvPr/>
            </p:nvSpPr>
            <p:spPr bwMode="auto">
              <a:xfrm>
                <a:off x="3851" y="1021"/>
                <a:ext cx="63" cy="37"/>
              </a:xfrm>
              <a:custGeom>
                <a:avLst/>
                <a:gdLst>
                  <a:gd name="T0" fmla="*/ 1 w 127"/>
                  <a:gd name="T1" fmla="*/ 0 h 74"/>
                  <a:gd name="T2" fmla="*/ 1 w 127"/>
                  <a:gd name="T3" fmla="*/ 1 h 74"/>
                  <a:gd name="T4" fmla="*/ 1 w 127"/>
                  <a:gd name="T5" fmla="*/ 1 h 74"/>
                  <a:gd name="T6" fmla="*/ 1 w 127"/>
                  <a:gd name="T7" fmla="*/ 1 h 74"/>
                  <a:gd name="T8" fmla="*/ 0 w 127"/>
                  <a:gd name="T9" fmla="*/ 1 h 74"/>
                  <a:gd name="T10" fmla="*/ 0 w 127"/>
                  <a:gd name="T11" fmla="*/ 1 h 74"/>
                  <a:gd name="T12" fmla="*/ 0 w 127"/>
                  <a:gd name="T13" fmla="*/ 1 h 74"/>
                  <a:gd name="T14" fmla="*/ 0 w 127"/>
                  <a:gd name="T15" fmla="*/ 1 h 74"/>
                  <a:gd name="T16" fmla="*/ 0 w 127"/>
                  <a:gd name="T17" fmla="*/ 2 h 74"/>
                  <a:gd name="T18" fmla="*/ 0 w 127"/>
                  <a:gd name="T19" fmla="*/ 2 h 74"/>
                  <a:gd name="T20" fmla="*/ 0 w 127"/>
                  <a:gd name="T21" fmla="*/ 2 h 74"/>
                  <a:gd name="T22" fmla="*/ 0 w 127"/>
                  <a:gd name="T23" fmla="*/ 3 h 74"/>
                  <a:gd name="T24" fmla="*/ 0 w 127"/>
                  <a:gd name="T25" fmla="*/ 3 h 74"/>
                  <a:gd name="T26" fmla="*/ 0 w 127"/>
                  <a:gd name="T27" fmla="*/ 3 h 74"/>
                  <a:gd name="T28" fmla="*/ 0 w 127"/>
                  <a:gd name="T29" fmla="*/ 3 h 74"/>
                  <a:gd name="T30" fmla="*/ 0 w 127"/>
                  <a:gd name="T31" fmla="*/ 3 h 74"/>
                  <a:gd name="T32" fmla="*/ 0 w 127"/>
                  <a:gd name="T33" fmla="*/ 5 h 74"/>
                  <a:gd name="T34" fmla="*/ 0 w 127"/>
                  <a:gd name="T35" fmla="*/ 5 h 74"/>
                  <a:gd name="T36" fmla="*/ 1 w 127"/>
                  <a:gd name="T37" fmla="*/ 5 h 74"/>
                  <a:gd name="T38" fmla="*/ 1 w 127"/>
                  <a:gd name="T39" fmla="*/ 5 h 74"/>
                  <a:gd name="T40" fmla="*/ 2 w 127"/>
                  <a:gd name="T41" fmla="*/ 5 h 74"/>
                  <a:gd name="T42" fmla="*/ 2 w 127"/>
                  <a:gd name="T43" fmla="*/ 5 h 74"/>
                  <a:gd name="T44" fmla="*/ 3 w 127"/>
                  <a:gd name="T45" fmla="*/ 5 h 74"/>
                  <a:gd name="T46" fmla="*/ 3 w 127"/>
                  <a:gd name="T47" fmla="*/ 5 h 74"/>
                  <a:gd name="T48" fmla="*/ 4 w 127"/>
                  <a:gd name="T49" fmla="*/ 5 h 74"/>
                  <a:gd name="T50" fmla="*/ 4 w 127"/>
                  <a:gd name="T51" fmla="*/ 5 h 74"/>
                  <a:gd name="T52" fmla="*/ 4 w 127"/>
                  <a:gd name="T53" fmla="*/ 5 h 74"/>
                  <a:gd name="T54" fmla="*/ 4 w 127"/>
                  <a:gd name="T55" fmla="*/ 4 h 74"/>
                  <a:gd name="T56" fmla="*/ 5 w 127"/>
                  <a:gd name="T57" fmla="*/ 3 h 74"/>
                  <a:gd name="T58" fmla="*/ 5 w 127"/>
                  <a:gd name="T59" fmla="*/ 3 h 74"/>
                  <a:gd name="T60" fmla="*/ 5 w 127"/>
                  <a:gd name="T61" fmla="*/ 3 h 74"/>
                  <a:gd name="T62" fmla="*/ 6 w 127"/>
                  <a:gd name="T63" fmla="*/ 2 h 74"/>
                  <a:gd name="T64" fmla="*/ 6 w 127"/>
                  <a:gd name="T65" fmla="*/ 2 h 74"/>
                  <a:gd name="T66" fmla="*/ 6 w 127"/>
                  <a:gd name="T67" fmla="*/ 2 h 74"/>
                  <a:gd name="T68" fmla="*/ 6 w 127"/>
                  <a:gd name="T69" fmla="*/ 2 h 74"/>
                  <a:gd name="T70" fmla="*/ 6 w 127"/>
                  <a:gd name="T71" fmla="*/ 2 h 74"/>
                  <a:gd name="T72" fmla="*/ 7 w 127"/>
                  <a:gd name="T73" fmla="*/ 2 h 74"/>
                  <a:gd name="T74" fmla="*/ 7 w 127"/>
                  <a:gd name="T75" fmla="*/ 2 h 74"/>
                  <a:gd name="T76" fmla="*/ 7 w 127"/>
                  <a:gd name="T77" fmla="*/ 2 h 74"/>
                  <a:gd name="T78" fmla="*/ 7 w 127"/>
                  <a:gd name="T79" fmla="*/ 2 h 74"/>
                  <a:gd name="T80" fmla="*/ 7 w 127"/>
                  <a:gd name="T81" fmla="*/ 2 h 74"/>
                  <a:gd name="T82" fmla="*/ 7 w 127"/>
                  <a:gd name="T83" fmla="*/ 2 h 74"/>
                  <a:gd name="T84" fmla="*/ 7 w 127"/>
                  <a:gd name="T85" fmla="*/ 2 h 74"/>
                  <a:gd name="T86" fmla="*/ 7 w 127"/>
                  <a:gd name="T87" fmla="*/ 1 h 74"/>
                  <a:gd name="T88" fmla="*/ 7 w 127"/>
                  <a:gd name="T89" fmla="*/ 1 h 74"/>
                  <a:gd name="T90" fmla="*/ 7 w 127"/>
                  <a:gd name="T91" fmla="*/ 1 h 74"/>
                  <a:gd name="T92" fmla="*/ 7 w 127"/>
                  <a:gd name="T93" fmla="*/ 1 h 74"/>
                  <a:gd name="T94" fmla="*/ 7 w 127"/>
                  <a:gd name="T95" fmla="*/ 1 h 74"/>
                  <a:gd name="T96" fmla="*/ 7 w 127"/>
                  <a:gd name="T97" fmla="*/ 1 h 74"/>
                  <a:gd name="T98" fmla="*/ 7 w 127"/>
                  <a:gd name="T99" fmla="*/ 1 h 74"/>
                  <a:gd name="T100" fmla="*/ 7 w 127"/>
                  <a:gd name="T101" fmla="*/ 1 h 74"/>
                  <a:gd name="T102" fmla="*/ 6 w 127"/>
                  <a:gd name="T103" fmla="*/ 1 h 74"/>
                  <a:gd name="T104" fmla="*/ 6 w 127"/>
                  <a:gd name="T105" fmla="*/ 1 h 74"/>
                  <a:gd name="T106" fmla="*/ 5 w 127"/>
                  <a:gd name="T107" fmla="*/ 1 h 74"/>
                  <a:gd name="T108" fmla="*/ 4 w 127"/>
                  <a:gd name="T109" fmla="*/ 1 h 74"/>
                  <a:gd name="T110" fmla="*/ 4 w 127"/>
                  <a:gd name="T111" fmla="*/ 1 h 74"/>
                  <a:gd name="T112" fmla="*/ 3 w 127"/>
                  <a:gd name="T113" fmla="*/ 1 h 74"/>
                  <a:gd name="T114" fmla="*/ 2 w 127"/>
                  <a:gd name="T115" fmla="*/ 0 h 74"/>
                  <a:gd name="T116" fmla="*/ 1 w 127"/>
                  <a:gd name="T117" fmla="*/ 0 h 7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74"/>
                  <a:gd name="T179" fmla="*/ 127 w 127"/>
                  <a:gd name="T180" fmla="*/ 74 h 7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74">
                    <a:moveTo>
                      <a:pt x="29" y="0"/>
                    </a:moveTo>
                    <a:lnTo>
                      <a:pt x="27" y="2"/>
                    </a:lnTo>
                    <a:lnTo>
                      <a:pt x="21" y="8"/>
                    </a:lnTo>
                    <a:lnTo>
                      <a:pt x="17" y="11"/>
                    </a:lnTo>
                    <a:lnTo>
                      <a:pt x="14" y="15"/>
                    </a:lnTo>
                    <a:lnTo>
                      <a:pt x="10" y="19"/>
                    </a:lnTo>
                    <a:lnTo>
                      <a:pt x="8" y="25"/>
                    </a:lnTo>
                    <a:lnTo>
                      <a:pt x="4" y="30"/>
                    </a:lnTo>
                    <a:lnTo>
                      <a:pt x="2" y="36"/>
                    </a:lnTo>
                    <a:lnTo>
                      <a:pt x="0" y="42"/>
                    </a:lnTo>
                    <a:lnTo>
                      <a:pt x="0" y="47"/>
                    </a:lnTo>
                    <a:lnTo>
                      <a:pt x="0" y="51"/>
                    </a:lnTo>
                    <a:lnTo>
                      <a:pt x="2" y="55"/>
                    </a:lnTo>
                    <a:lnTo>
                      <a:pt x="4" y="57"/>
                    </a:lnTo>
                    <a:lnTo>
                      <a:pt x="6" y="60"/>
                    </a:lnTo>
                    <a:lnTo>
                      <a:pt x="8" y="62"/>
                    </a:lnTo>
                    <a:lnTo>
                      <a:pt x="10" y="66"/>
                    </a:lnTo>
                    <a:lnTo>
                      <a:pt x="14" y="68"/>
                    </a:lnTo>
                    <a:lnTo>
                      <a:pt x="17" y="72"/>
                    </a:lnTo>
                    <a:lnTo>
                      <a:pt x="23" y="72"/>
                    </a:lnTo>
                    <a:lnTo>
                      <a:pt x="34" y="74"/>
                    </a:lnTo>
                    <a:lnTo>
                      <a:pt x="40" y="74"/>
                    </a:lnTo>
                    <a:lnTo>
                      <a:pt x="51" y="72"/>
                    </a:lnTo>
                    <a:lnTo>
                      <a:pt x="61" y="72"/>
                    </a:lnTo>
                    <a:lnTo>
                      <a:pt x="72" y="68"/>
                    </a:lnTo>
                    <a:lnTo>
                      <a:pt x="74" y="68"/>
                    </a:lnTo>
                    <a:lnTo>
                      <a:pt x="76" y="66"/>
                    </a:lnTo>
                    <a:lnTo>
                      <a:pt x="79" y="64"/>
                    </a:lnTo>
                    <a:lnTo>
                      <a:pt x="81" y="62"/>
                    </a:lnTo>
                    <a:lnTo>
                      <a:pt x="87" y="57"/>
                    </a:lnTo>
                    <a:lnTo>
                      <a:pt x="93" y="51"/>
                    </a:lnTo>
                    <a:lnTo>
                      <a:pt x="98" y="45"/>
                    </a:lnTo>
                    <a:lnTo>
                      <a:pt x="104" y="40"/>
                    </a:lnTo>
                    <a:lnTo>
                      <a:pt x="106" y="38"/>
                    </a:lnTo>
                    <a:lnTo>
                      <a:pt x="108" y="38"/>
                    </a:lnTo>
                    <a:lnTo>
                      <a:pt x="110" y="38"/>
                    </a:lnTo>
                    <a:lnTo>
                      <a:pt x="113" y="38"/>
                    </a:lnTo>
                    <a:lnTo>
                      <a:pt x="115" y="38"/>
                    </a:lnTo>
                    <a:lnTo>
                      <a:pt x="117" y="38"/>
                    </a:lnTo>
                    <a:lnTo>
                      <a:pt x="119" y="36"/>
                    </a:lnTo>
                    <a:lnTo>
                      <a:pt x="121" y="36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27" y="30"/>
                    </a:lnTo>
                    <a:lnTo>
                      <a:pt x="127" y="27"/>
                    </a:lnTo>
                    <a:lnTo>
                      <a:pt x="127" y="25"/>
                    </a:lnTo>
                    <a:lnTo>
                      <a:pt x="127" y="23"/>
                    </a:lnTo>
                    <a:lnTo>
                      <a:pt x="125" y="19"/>
                    </a:lnTo>
                    <a:lnTo>
                      <a:pt x="123" y="17"/>
                    </a:lnTo>
                    <a:lnTo>
                      <a:pt x="119" y="15"/>
                    </a:lnTo>
                    <a:lnTo>
                      <a:pt x="117" y="13"/>
                    </a:lnTo>
                    <a:lnTo>
                      <a:pt x="111" y="11"/>
                    </a:lnTo>
                    <a:lnTo>
                      <a:pt x="106" y="10"/>
                    </a:lnTo>
                    <a:lnTo>
                      <a:pt x="93" y="6"/>
                    </a:lnTo>
                    <a:lnTo>
                      <a:pt x="79" y="4"/>
                    </a:lnTo>
                    <a:lnTo>
                      <a:pt x="66" y="2"/>
                    </a:lnTo>
                    <a:lnTo>
                      <a:pt x="55" y="2"/>
                    </a:lnTo>
                    <a:lnTo>
                      <a:pt x="36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1" name="Freeform 711"/>
              <p:cNvSpPr>
                <a:spLocks/>
              </p:cNvSpPr>
              <p:nvPr/>
            </p:nvSpPr>
            <p:spPr bwMode="auto">
              <a:xfrm>
                <a:off x="3851" y="1021"/>
                <a:ext cx="63" cy="37"/>
              </a:xfrm>
              <a:custGeom>
                <a:avLst/>
                <a:gdLst>
                  <a:gd name="T0" fmla="*/ 1 w 127"/>
                  <a:gd name="T1" fmla="*/ 0 h 74"/>
                  <a:gd name="T2" fmla="*/ 1 w 127"/>
                  <a:gd name="T3" fmla="*/ 1 h 74"/>
                  <a:gd name="T4" fmla="*/ 1 w 127"/>
                  <a:gd name="T5" fmla="*/ 1 h 74"/>
                  <a:gd name="T6" fmla="*/ 1 w 127"/>
                  <a:gd name="T7" fmla="*/ 1 h 74"/>
                  <a:gd name="T8" fmla="*/ 0 w 127"/>
                  <a:gd name="T9" fmla="*/ 1 h 74"/>
                  <a:gd name="T10" fmla="*/ 0 w 127"/>
                  <a:gd name="T11" fmla="*/ 1 h 74"/>
                  <a:gd name="T12" fmla="*/ 0 w 127"/>
                  <a:gd name="T13" fmla="*/ 1 h 74"/>
                  <a:gd name="T14" fmla="*/ 0 w 127"/>
                  <a:gd name="T15" fmla="*/ 1 h 74"/>
                  <a:gd name="T16" fmla="*/ 0 w 127"/>
                  <a:gd name="T17" fmla="*/ 2 h 74"/>
                  <a:gd name="T18" fmla="*/ 0 w 127"/>
                  <a:gd name="T19" fmla="*/ 2 h 74"/>
                  <a:gd name="T20" fmla="*/ 0 w 127"/>
                  <a:gd name="T21" fmla="*/ 2 h 74"/>
                  <a:gd name="T22" fmla="*/ 0 w 127"/>
                  <a:gd name="T23" fmla="*/ 3 h 74"/>
                  <a:gd name="T24" fmla="*/ 0 w 127"/>
                  <a:gd name="T25" fmla="*/ 3 h 74"/>
                  <a:gd name="T26" fmla="*/ 0 w 127"/>
                  <a:gd name="T27" fmla="*/ 3 h 74"/>
                  <a:gd name="T28" fmla="*/ 0 w 127"/>
                  <a:gd name="T29" fmla="*/ 3 h 74"/>
                  <a:gd name="T30" fmla="*/ 0 w 127"/>
                  <a:gd name="T31" fmla="*/ 3 h 74"/>
                  <a:gd name="T32" fmla="*/ 0 w 127"/>
                  <a:gd name="T33" fmla="*/ 5 h 74"/>
                  <a:gd name="T34" fmla="*/ 0 w 127"/>
                  <a:gd name="T35" fmla="*/ 5 h 74"/>
                  <a:gd name="T36" fmla="*/ 1 w 127"/>
                  <a:gd name="T37" fmla="*/ 5 h 74"/>
                  <a:gd name="T38" fmla="*/ 1 w 127"/>
                  <a:gd name="T39" fmla="*/ 5 h 74"/>
                  <a:gd name="T40" fmla="*/ 2 w 127"/>
                  <a:gd name="T41" fmla="*/ 5 h 74"/>
                  <a:gd name="T42" fmla="*/ 2 w 127"/>
                  <a:gd name="T43" fmla="*/ 5 h 74"/>
                  <a:gd name="T44" fmla="*/ 3 w 127"/>
                  <a:gd name="T45" fmla="*/ 5 h 74"/>
                  <a:gd name="T46" fmla="*/ 3 w 127"/>
                  <a:gd name="T47" fmla="*/ 5 h 74"/>
                  <a:gd name="T48" fmla="*/ 4 w 127"/>
                  <a:gd name="T49" fmla="*/ 5 h 74"/>
                  <a:gd name="T50" fmla="*/ 4 w 127"/>
                  <a:gd name="T51" fmla="*/ 5 h 74"/>
                  <a:gd name="T52" fmla="*/ 4 w 127"/>
                  <a:gd name="T53" fmla="*/ 5 h 74"/>
                  <a:gd name="T54" fmla="*/ 4 w 127"/>
                  <a:gd name="T55" fmla="*/ 4 h 74"/>
                  <a:gd name="T56" fmla="*/ 5 w 127"/>
                  <a:gd name="T57" fmla="*/ 3 h 74"/>
                  <a:gd name="T58" fmla="*/ 5 w 127"/>
                  <a:gd name="T59" fmla="*/ 3 h 74"/>
                  <a:gd name="T60" fmla="*/ 5 w 127"/>
                  <a:gd name="T61" fmla="*/ 3 h 74"/>
                  <a:gd name="T62" fmla="*/ 6 w 127"/>
                  <a:gd name="T63" fmla="*/ 2 h 74"/>
                  <a:gd name="T64" fmla="*/ 6 w 127"/>
                  <a:gd name="T65" fmla="*/ 2 h 74"/>
                  <a:gd name="T66" fmla="*/ 6 w 127"/>
                  <a:gd name="T67" fmla="*/ 2 h 74"/>
                  <a:gd name="T68" fmla="*/ 6 w 127"/>
                  <a:gd name="T69" fmla="*/ 2 h 74"/>
                  <a:gd name="T70" fmla="*/ 6 w 127"/>
                  <a:gd name="T71" fmla="*/ 2 h 74"/>
                  <a:gd name="T72" fmla="*/ 7 w 127"/>
                  <a:gd name="T73" fmla="*/ 2 h 74"/>
                  <a:gd name="T74" fmla="*/ 7 w 127"/>
                  <a:gd name="T75" fmla="*/ 2 h 74"/>
                  <a:gd name="T76" fmla="*/ 7 w 127"/>
                  <a:gd name="T77" fmla="*/ 2 h 74"/>
                  <a:gd name="T78" fmla="*/ 7 w 127"/>
                  <a:gd name="T79" fmla="*/ 2 h 74"/>
                  <a:gd name="T80" fmla="*/ 7 w 127"/>
                  <a:gd name="T81" fmla="*/ 2 h 74"/>
                  <a:gd name="T82" fmla="*/ 7 w 127"/>
                  <a:gd name="T83" fmla="*/ 2 h 74"/>
                  <a:gd name="T84" fmla="*/ 7 w 127"/>
                  <a:gd name="T85" fmla="*/ 2 h 74"/>
                  <a:gd name="T86" fmla="*/ 7 w 127"/>
                  <a:gd name="T87" fmla="*/ 1 h 74"/>
                  <a:gd name="T88" fmla="*/ 7 w 127"/>
                  <a:gd name="T89" fmla="*/ 1 h 74"/>
                  <a:gd name="T90" fmla="*/ 7 w 127"/>
                  <a:gd name="T91" fmla="*/ 1 h 74"/>
                  <a:gd name="T92" fmla="*/ 7 w 127"/>
                  <a:gd name="T93" fmla="*/ 1 h 74"/>
                  <a:gd name="T94" fmla="*/ 7 w 127"/>
                  <a:gd name="T95" fmla="*/ 1 h 74"/>
                  <a:gd name="T96" fmla="*/ 7 w 127"/>
                  <a:gd name="T97" fmla="*/ 1 h 74"/>
                  <a:gd name="T98" fmla="*/ 7 w 127"/>
                  <a:gd name="T99" fmla="*/ 1 h 74"/>
                  <a:gd name="T100" fmla="*/ 7 w 127"/>
                  <a:gd name="T101" fmla="*/ 1 h 74"/>
                  <a:gd name="T102" fmla="*/ 6 w 127"/>
                  <a:gd name="T103" fmla="*/ 1 h 74"/>
                  <a:gd name="T104" fmla="*/ 6 w 127"/>
                  <a:gd name="T105" fmla="*/ 1 h 74"/>
                  <a:gd name="T106" fmla="*/ 5 w 127"/>
                  <a:gd name="T107" fmla="*/ 1 h 74"/>
                  <a:gd name="T108" fmla="*/ 4 w 127"/>
                  <a:gd name="T109" fmla="*/ 1 h 74"/>
                  <a:gd name="T110" fmla="*/ 4 w 127"/>
                  <a:gd name="T111" fmla="*/ 1 h 74"/>
                  <a:gd name="T112" fmla="*/ 3 w 127"/>
                  <a:gd name="T113" fmla="*/ 1 h 74"/>
                  <a:gd name="T114" fmla="*/ 2 w 127"/>
                  <a:gd name="T115" fmla="*/ 0 h 74"/>
                  <a:gd name="T116" fmla="*/ 1 w 127"/>
                  <a:gd name="T117" fmla="*/ 0 h 7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74"/>
                  <a:gd name="T179" fmla="*/ 127 w 127"/>
                  <a:gd name="T180" fmla="*/ 74 h 7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74">
                    <a:moveTo>
                      <a:pt x="29" y="0"/>
                    </a:moveTo>
                    <a:lnTo>
                      <a:pt x="27" y="2"/>
                    </a:lnTo>
                    <a:lnTo>
                      <a:pt x="21" y="8"/>
                    </a:lnTo>
                    <a:lnTo>
                      <a:pt x="17" y="11"/>
                    </a:lnTo>
                    <a:lnTo>
                      <a:pt x="14" y="15"/>
                    </a:lnTo>
                    <a:lnTo>
                      <a:pt x="10" y="19"/>
                    </a:lnTo>
                    <a:lnTo>
                      <a:pt x="8" y="25"/>
                    </a:lnTo>
                    <a:lnTo>
                      <a:pt x="4" y="30"/>
                    </a:lnTo>
                    <a:lnTo>
                      <a:pt x="2" y="36"/>
                    </a:lnTo>
                    <a:lnTo>
                      <a:pt x="0" y="42"/>
                    </a:lnTo>
                    <a:lnTo>
                      <a:pt x="0" y="47"/>
                    </a:lnTo>
                    <a:lnTo>
                      <a:pt x="0" y="51"/>
                    </a:lnTo>
                    <a:lnTo>
                      <a:pt x="2" y="55"/>
                    </a:lnTo>
                    <a:lnTo>
                      <a:pt x="4" y="57"/>
                    </a:lnTo>
                    <a:lnTo>
                      <a:pt x="6" y="60"/>
                    </a:lnTo>
                    <a:lnTo>
                      <a:pt x="8" y="62"/>
                    </a:lnTo>
                    <a:lnTo>
                      <a:pt x="10" y="66"/>
                    </a:lnTo>
                    <a:lnTo>
                      <a:pt x="14" y="68"/>
                    </a:lnTo>
                    <a:lnTo>
                      <a:pt x="17" y="72"/>
                    </a:lnTo>
                    <a:lnTo>
                      <a:pt x="23" y="72"/>
                    </a:lnTo>
                    <a:lnTo>
                      <a:pt x="34" y="74"/>
                    </a:lnTo>
                    <a:lnTo>
                      <a:pt x="40" y="74"/>
                    </a:lnTo>
                    <a:lnTo>
                      <a:pt x="51" y="72"/>
                    </a:lnTo>
                    <a:lnTo>
                      <a:pt x="61" y="72"/>
                    </a:lnTo>
                    <a:lnTo>
                      <a:pt x="72" y="68"/>
                    </a:lnTo>
                    <a:lnTo>
                      <a:pt x="74" y="68"/>
                    </a:lnTo>
                    <a:lnTo>
                      <a:pt x="76" y="66"/>
                    </a:lnTo>
                    <a:lnTo>
                      <a:pt x="79" y="64"/>
                    </a:lnTo>
                    <a:lnTo>
                      <a:pt x="81" y="62"/>
                    </a:lnTo>
                    <a:lnTo>
                      <a:pt x="87" y="57"/>
                    </a:lnTo>
                    <a:lnTo>
                      <a:pt x="93" y="51"/>
                    </a:lnTo>
                    <a:lnTo>
                      <a:pt x="98" y="45"/>
                    </a:lnTo>
                    <a:lnTo>
                      <a:pt x="104" y="40"/>
                    </a:lnTo>
                    <a:lnTo>
                      <a:pt x="106" y="38"/>
                    </a:lnTo>
                    <a:lnTo>
                      <a:pt x="108" y="38"/>
                    </a:lnTo>
                    <a:lnTo>
                      <a:pt x="110" y="38"/>
                    </a:lnTo>
                    <a:lnTo>
                      <a:pt x="113" y="38"/>
                    </a:lnTo>
                    <a:lnTo>
                      <a:pt x="115" y="38"/>
                    </a:lnTo>
                    <a:lnTo>
                      <a:pt x="117" y="38"/>
                    </a:lnTo>
                    <a:lnTo>
                      <a:pt x="119" y="36"/>
                    </a:lnTo>
                    <a:lnTo>
                      <a:pt x="121" y="36"/>
                    </a:lnTo>
                    <a:lnTo>
                      <a:pt x="123" y="34"/>
                    </a:lnTo>
                    <a:lnTo>
                      <a:pt x="125" y="32"/>
                    </a:lnTo>
                    <a:lnTo>
                      <a:pt x="127" y="30"/>
                    </a:lnTo>
                    <a:lnTo>
                      <a:pt x="127" y="27"/>
                    </a:lnTo>
                    <a:lnTo>
                      <a:pt x="127" y="25"/>
                    </a:lnTo>
                    <a:lnTo>
                      <a:pt x="127" y="23"/>
                    </a:lnTo>
                    <a:lnTo>
                      <a:pt x="125" y="19"/>
                    </a:lnTo>
                    <a:lnTo>
                      <a:pt x="123" y="17"/>
                    </a:lnTo>
                    <a:lnTo>
                      <a:pt x="119" y="15"/>
                    </a:lnTo>
                    <a:lnTo>
                      <a:pt x="117" y="13"/>
                    </a:lnTo>
                    <a:lnTo>
                      <a:pt x="111" y="11"/>
                    </a:lnTo>
                    <a:lnTo>
                      <a:pt x="106" y="10"/>
                    </a:lnTo>
                    <a:lnTo>
                      <a:pt x="93" y="6"/>
                    </a:lnTo>
                    <a:lnTo>
                      <a:pt x="79" y="4"/>
                    </a:lnTo>
                    <a:lnTo>
                      <a:pt x="66" y="2"/>
                    </a:lnTo>
                    <a:lnTo>
                      <a:pt x="55" y="2"/>
                    </a:lnTo>
                    <a:lnTo>
                      <a:pt x="36" y="0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83" name="Freeform 712"/>
            <p:cNvSpPr>
              <a:spLocks/>
            </p:cNvSpPr>
            <p:nvPr/>
          </p:nvSpPr>
          <p:spPr bwMode="auto">
            <a:xfrm>
              <a:off x="4105" y="1560"/>
              <a:ext cx="22" cy="24"/>
            </a:xfrm>
            <a:custGeom>
              <a:avLst/>
              <a:gdLst>
                <a:gd name="T0" fmla="*/ 2 w 42"/>
                <a:gd name="T1" fmla="*/ 0 h 60"/>
                <a:gd name="T2" fmla="*/ 2 w 42"/>
                <a:gd name="T3" fmla="*/ 0 h 60"/>
                <a:gd name="T4" fmla="*/ 2 w 42"/>
                <a:gd name="T5" fmla="*/ 0 h 60"/>
                <a:gd name="T6" fmla="*/ 2 w 42"/>
                <a:gd name="T7" fmla="*/ 0 h 60"/>
                <a:gd name="T8" fmla="*/ 1 w 42"/>
                <a:gd name="T9" fmla="*/ 0 h 60"/>
                <a:gd name="T10" fmla="*/ 1 w 42"/>
                <a:gd name="T11" fmla="*/ 1 h 60"/>
                <a:gd name="T12" fmla="*/ 1 w 42"/>
                <a:gd name="T13" fmla="*/ 1 h 60"/>
                <a:gd name="T14" fmla="*/ 1 w 42"/>
                <a:gd name="T15" fmla="*/ 1 h 60"/>
                <a:gd name="T16" fmla="*/ 0 w 42"/>
                <a:gd name="T17" fmla="*/ 1 h 60"/>
                <a:gd name="T18" fmla="*/ 0 w 42"/>
                <a:gd name="T19" fmla="*/ 1 h 60"/>
                <a:gd name="T20" fmla="*/ 0 w 42"/>
                <a:gd name="T21" fmla="*/ 1 h 60"/>
                <a:gd name="T22" fmla="*/ 0 w 42"/>
                <a:gd name="T23" fmla="*/ 1 h 60"/>
                <a:gd name="T24" fmla="*/ 1 w 42"/>
                <a:gd name="T25" fmla="*/ 2 h 60"/>
                <a:gd name="T26" fmla="*/ 1 w 42"/>
                <a:gd name="T27" fmla="*/ 2 h 60"/>
                <a:gd name="T28" fmla="*/ 1 w 42"/>
                <a:gd name="T29" fmla="*/ 2 h 60"/>
                <a:gd name="T30" fmla="*/ 1 w 42"/>
                <a:gd name="T31" fmla="*/ 2 h 60"/>
                <a:gd name="T32" fmla="*/ 1 w 42"/>
                <a:gd name="T33" fmla="*/ 2 h 60"/>
                <a:gd name="T34" fmla="*/ 1 w 42"/>
                <a:gd name="T35" fmla="*/ 2 h 60"/>
                <a:gd name="T36" fmla="*/ 2 w 42"/>
                <a:gd name="T37" fmla="*/ 2 h 60"/>
                <a:gd name="T38" fmla="*/ 2 w 42"/>
                <a:gd name="T39" fmla="*/ 2 h 60"/>
                <a:gd name="T40" fmla="*/ 2 w 42"/>
                <a:gd name="T41" fmla="*/ 2 h 60"/>
                <a:gd name="T42" fmla="*/ 2 w 42"/>
                <a:gd name="T43" fmla="*/ 2 h 60"/>
                <a:gd name="T44" fmla="*/ 2 w 42"/>
                <a:gd name="T45" fmla="*/ 1 h 60"/>
                <a:gd name="T46" fmla="*/ 3 w 42"/>
                <a:gd name="T47" fmla="*/ 1 h 60"/>
                <a:gd name="T48" fmla="*/ 3 w 42"/>
                <a:gd name="T49" fmla="*/ 1 h 60"/>
                <a:gd name="T50" fmla="*/ 3 w 42"/>
                <a:gd name="T51" fmla="*/ 1 h 60"/>
                <a:gd name="T52" fmla="*/ 3 w 42"/>
                <a:gd name="T53" fmla="*/ 1 h 60"/>
                <a:gd name="T54" fmla="*/ 3 w 42"/>
                <a:gd name="T55" fmla="*/ 1 h 60"/>
                <a:gd name="T56" fmla="*/ 3 w 42"/>
                <a:gd name="T57" fmla="*/ 0 h 60"/>
                <a:gd name="T58" fmla="*/ 3 w 42"/>
                <a:gd name="T59" fmla="*/ 0 h 60"/>
                <a:gd name="T60" fmla="*/ 3 w 42"/>
                <a:gd name="T61" fmla="*/ 0 h 60"/>
                <a:gd name="T62" fmla="*/ 3 w 42"/>
                <a:gd name="T63" fmla="*/ 0 h 60"/>
                <a:gd name="T64" fmla="*/ 3 w 42"/>
                <a:gd name="T65" fmla="*/ 0 h 60"/>
                <a:gd name="T66" fmla="*/ 3 w 42"/>
                <a:gd name="T67" fmla="*/ 0 h 60"/>
                <a:gd name="T68" fmla="*/ 3 w 42"/>
                <a:gd name="T69" fmla="*/ 0 h 60"/>
                <a:gd name="T70" fmla="*/ 3 w 42"/>
                <a:gd name="T71" fmla="*/ 0 h 60"/>
                <a:gd name="T72" fmla="*/ 2 w 42"/>
                <a:gd name="T73" fmla="*/ 0 h 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"/>
                <a:gd name="T112" fmla="*/ 0 h 60"/>
                <a:gd name="T113" fmla="*/ 42 w 42"/>
                <a:gd name="T114" fmla="*/ 60 h 6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" h="60">
                  <a:moveTo>
                    <a:pt x="30" y="0"/>
                  </a:moveTo>
                  <a:lnTo>
                    <a:pt x="28" y="2"/>
                  </a:lnTo>
                  <a:lnTo>
                    <a:pt x="25" y="6"/>
                  </a:lnTo>
                  <a:lnTo>
                    <a:pt x="19" y="13"/>
                  </a:lnTo>
                  <a:lnTo>
                    <a:pt x="12" y="21"/>
                  </a:lnTo>
                  <a:lnTo>
                    <a:pt x="8" y="25"/>
                  </a:lnTo>
                  <a:lnTo>
                    <a:pt x="6" y="30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2" y="55"/>
                  </a:lnTo>
                  <a:lnTo>
                    <a:pt x="2" y="57"/>
                  </a:lnTo>
                  <a:lnTo>
                    <a:pt x="4" y="59"/>
                  </a:lnTo>
                  <a:lnTo>
                    <a:pt x="6" y="59"/>
                  </a:lnTo>
                  <a:lnTo>
                    <a:pt x="8" y="60"/>
                  </a:lnTo>
                  <a:lnTo>
                    <a:pt x="13" y="60"/>
                  </a:lnTo>
                  <a:lnTo>
                    <a:pt x="19" y="60"/>
                  </a:lnTo>
                  <a:lnTo>
                    <a:pt x="21" y="59"/>
                  </a:lnTo>
                  <a:lnTo>
                    <a:pt x="25" y="57"/>
                  </a:lnTo>
                  <a:lnTo>
                    <a:pt x="27" y="55"/>
                  </a:lnTo>
                  <a:lnTo>
                    <a:pt x="30" y="53"/>
                  </a:lnTo>
                  <a:lnTo>
                    <a:pt x="32" y="49"/>
                  </a:lnTo>
                  <a:lnTo>
                    <a:pt x="34" y="45"/>
                  </a:lnTo>
                  <a:lnTo>
                    <a:pt x="38" y="40"/>
                  </a:lnTo>
                  <a:lnTo>
                    <a:pt x="38" y="32"/>
                  </a:lnTo>
                  <a:lnTo>
                    <a:pt x="40" y="27"/>
                  </a:lnTo>
                  <a:lnTo>
                    <a:pt x="42" y="17"/>
                  </a:lnTo>
                  <a:lnTo>
                    <a:pt x="42" y="13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08" name="Group 713"/>
            <p:cNvGrpSpPr>
              <a:grpSpLocks/>
            </p:cNvGrpSpPr>
            <p:nvPr/>
          </p:nvGrpSpPr>
          <p:grpSpPr bwMode="auto">
            <a:xfrm>
              <a:off x="4105" y="1560"/>
              <a:ext cx="22" cy="24"/>
              <a:chOff x="3774" y="1131"/>
              <a:chExt cx="21" cy="30"/>
            </a:xfrm>
          </p:grpSpPr>
          <p:sp>
            <p:nvSpPr>
              <p:cNvPr id="21048" name="Freeform 714"/>
              <p:cNvSpPr>
                <a:spLocks/>
              </p:cNvSpPr>
              <p:nvPr/>
            </p:nvSpPr>
            <p:spPr bwMode="auto">
              <a:xfrm>
                <a:off x="3774" y="1131"/>
                <a:ext cx="21" cy="30"/>
              </a:xfrm>
              <a:custGeom>
                <a:avLst/>
                <a:gdLst>
                  <a:gd name="T0" fmla="*/ 1 w 42"/>
                  <a:gd name="T1" fmla="*/ 0 h 60"/>
                  <a:gd name="T2" fmla="*/ 1 w 42"/>
                  <a:gd name="T3" fmla="*/ 1 h 60"/>
                  <a:gd name="T4" fmla="*/ 1 w 42"/>
                  <a:gd name="T5" fmla="*/ 1 h 60"/>
                  <a:gd name="T6" fmla="*/ 1 w 42"/>
                  <a:gd name="T7" fmla="*/ 1 h 60"/>
                  <a:gd name="T8" fmla="*/ 1 w 42"/>
                  <a:gd name="T9" fmla="*/ 2 h 60"/>
                  <a:gd name="T10" fmla="*/ 1 w 42"/>
                  <a:gd name="T11" fmla="*/ 2 h 60"/>
                  <a:gd name="T12" fmla="*/ 1 w 42"/>
                  <a:gd name="T13" fmla="*/ 2 h 60"/>
                  <a:gd name="T14" fmla="*/ 1 w 42"/>
                  <a:gd name="T15" fmla="*/ 3 h 60"/>
                  <a:gd name="T16" fmla="*/ 0 w 42"/>
                  <a:gd name="T17" fmla="*/ 3 h 60"/>
                  <a:gd name="T18" fmla="*/ 0 w 42"/>
                  <a:gd name="T19" fmla="*/ 3 h 60"/>
                  <a:gd name="T20" fmla="*/ 0 w 42"/>
                  <a:gd name="T21" fmla="*/ 4 h 60"/>
                  <a:gd name="T22" fmla="*/ 0 w 42"/>
                  <a:gd name="T23" fmla="*/ 4 h 60"/>
                  <a:gd name="T24" fmla="*/ 1 w 42"/>
                  <a:gd name="T25" fmla="*/ 4 h 60"/>
                  <a:gd name="T26" fmla="*/ 1 w 42"/>
                  <a:gd name="T27" fmla="*/ 4 h 60"/>
                  <a:gd name="T28" fmla="*/ 1 w 42"/>
                  <a:gd name="T29" fmla="*/ 4 h 60"/>
                  <a:gd name="T30" fmla="*/ 1 w 42"/>
                  <a:gd name="T31" fmla="*/ 4 h 60"/>
                  <a:gd name="T32" fmla="*/ 1 w 42"/>
                  <a:gd name="T33" fmla="*/ 4 h 60"/>
                  <a:gd name="T34" fmla="*/ 1 w 42"/>
                  <a:gd name="T35" fmla="*/ 4 h 60"/>
                  <a:gd name="T36" fmla="*/ 1 w 42"/>
                  <a:gd name="T37" fmla="*/ 4 h 60"/>
                  <a:gd name="T38" fmla="*/ 1 w 42"/>
                  <a:gd name="T39" fmla="*/ 4 h 60"/>
                  <a:gd name="T40" fmla="*/ 1 w 42"/>
                  <a:gd name="T41" fmla="*/ 4 h 60"/>
                  <a:gd name="T42" fmla="*/ 1 w 42"/>
                  <a:gd name="T43" fmla="*/ 4 h 60"/>
                  <a:gd name="T44" fmla="*/ 1 w 42"/>
                  <a:gd name="T45" fmla="*/ 4 h 60"/>
                  <a:gd name="T46" fmla="*/ 2 w 42"/>
                  <a:gd name="T47" fmla="*/ 4 h 60"/>
                  <a:gd name="T48" fmla="*/ 3 w 42"/>
                  <a:gd name="T49" fmla="*/ 3 h 60"/>
                  <a:gd name="T50" fmla="*/ 3 w 42"/>
                  <a:gd name="T51" fmla="*/ 3 h 60"/>
                  <a:gd name="T52" fmla="*/ 3 w 42"/>
                  <a:gd name="T53" fmla="*/ 2 h 60"/>
                  <a:gd name="T54" fmla="*/ 3 w 42"/>
                  <a:gd name="T55" fmla="*/ 2 h 60"/>
                  <a:gd name="T56" fmla="*/ 3 w 42"/>
                  <a:gd name="T57" fmla="*/ 2 h 60"/>
                  <a:gd name="T58" fmla="*/ 3 w 42"/>
                  <a:gd name="T59" fmla="*/ 1 h 60"/>
                  <a:gd name="T60" fmla="*/ 3 w 42"/>
                  <a:gd name="T61" fmla="*/ 1 h 60"/>
                  <a:gd name="T62" fmla="*/ 3 w 42"/>
                  <a:gd name="T63" fmla="*/ 1 h 60"/>
                  <a:gd name="T64" fmla="*/ 3 w 42"/>
                  <a:gd name="T65" fmla="*/ 1 h 60"/>
                  <a:gd name="T66" fmla="*/ 3 w 42"/>
                  <a:gd name="T67" fmla="*/ 1 h 60"/>
                  <a:gd name="T68" fmla="*/ 3 w 42"/>
                  <a:gd name="T69" fmla="*/ 1 h 60"/>
                  <a:gd name="T70" fmla="*/ 3 w 42"/>
                  <a:gd name="T71" fmla="*/ 0 h 60"/>
                  <a:gd name="T72" fmla="*/ 1 w 42"/>
                  <a:gd name="T73" fmla="*/ 0 h 6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"/>
                  <a:gd name="T112" fmla="*/ 0 h 60"/>
                  <a:gd name="T113" fmla="*/ 42 w 42"/>
                  <a:gd name="T114" fmla="*/ 60 h 6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" h="60">
                    <a:moveTo>
                      <a:pt x="30" y="0"/>
                    </a:moveTo>
                    <a:lnTo>
                      <a:pt x="28" y="2"/>
                    </a:lnTo>
                    <a:lnTo>
                      <a:pt x="25" y="6"/>
                    </a:lnTo>
                    <a:lnTo>
                      <a:pt x="19" y="13"/>
                    </a:lnTo>
                    <a:lnTo>
                      <a:pt x="12" y="21"/>
                    </a:lnTo>
                    <a:lnTo>
                      <a:pt x="8" y="25"/>
                    </a:lnTo>
                    <a:lnTo>
                      <a:pt x="6" y="30"/>
                    </a:lnTo>
                    <a:lnTo>
                      <a:pt x="2" y="36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4" y="59"/>
                    </a:lnTo>
                    <a:lnTo>
                      <a:pt x="6" y="59"/>
                    </a:lnTo>
                    <a:lnTo>
                      <a:pt x="8" y="60"/>
                    </a:lnTo>
                    <a:lnTo>
                      <a:pt x="13" y="60"/>
                    </a:lnTo>
                    <a:lnTo>
                      <a:pt x="19" y="60"/>
                    </a:lnTo>
                    <a:lnTo>
                      <a:pt x="21" y="59"/>
                    </a:lnTo>
                    <a:lnTo>
                      <a:pt x="25" y="57"/>
                    </a:lnTo>
                    <a:lnTo>
                      <a:pt x="27" y="55"/>
                    </a:lnTo>
                    <a:lnTo>
                      <a:pt x="30" y="53"/>
                    </a:lnTo>
                    <a:lnTo>
                      <a:pt x="32" y="49"/>
                    </a:lnTo>
                    <a:lnTo>
                      <a:pt x="34" y="45"/>
                    </a:lnTo>
                    <a:lnTo>
                      <a:pt x="38" y="40"/>
                    </a:lnTo>
                    <a:lnTo>
                      <a:pt x="38" y="32"/>
                    </a:lnTo>
                    <a:lnTo>
                      <a:pt x="40" y="27"/>
                    </a:lnTo>
                    <a:lnTo>
                      <a:pt x="42" y="17"/>
                    </a:lnTo>
                    <a:lnTo>
                      <a:pt x="42" y="13"/>
                    </a:lnTo>
                    <a:lnTo>
                      <a:pt x="42" y="10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8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9" name="Freeform 715"/>
              <p:cNvSpPr>
                <a:spLocks/>
              </p:cNvSpPr>
              <p:nvPr/>
            </p:nvSpPr>
            <p:spPr bwMode="auto">
              <a:xfrm>
                <a:off x="3774" y="1131"/>
                <a:ext cx="21" cy="30"/>
              </a:xfrm>
              <a:custGeom>
                <a:avLst/>
                <a:gdLst>
                  <a:gd name="T0" fmla="*/ 1 w 42"/>
                  <a:gd name="T1" fmla="*/ 0 h 60"/>
                  <a:gd name="T2" fmla="*/ 1 w 42"/>
                  <a:gd name="T3" fmla="*/ 1 h 60"/>
                  <a:gd name="T4" fmla="*/ 1 w 42"/>
                  <a:gd name="T5" fmla="*/ 1 h 60"/>
                  <a:gd name="T6" fmla="*/ 1 w 42"/>
                  <a:gd name="T7" fmla="*/ 1 h 60"/>
                  <a:gd name="T8" fmla="*/ 1 w 42"/>
                  <a:gd name="T9" fmla="*/ 2 h 60"/>
                  <a:gd name="T10" fmla="*/ 1 w 42"/>
                  <a:gd name="T11" fmla="*/ 2 h 60"/>
                  <a:gd name="T12" fmla="*/ 1 w 42"/>
                  <a:gd name="T13" fmla="*/ 2 h 60"/>
                  <a:gd name="T14" fmla="*/ 1 w 42"/>
                  <a:gd name="T15" fmla="*/ 3 h 60"/>
                  <a:gd name="T16" fmla="*/ 0 w 42"/>
                  <a:gd name="T17" fmla="*/ 3 h 60"/>
                  <a:gd name="T18" fmla="*/ 0 w 42"/>
                  <a:gd name="T19" fmla="*/ 3 h 60"/>
                  <a:gd name="T20" fmla="*/ 0 w 42"/>
                  <a:gd name="T21" fmla="*/ 4 h 60"/>
                  <a:gd name="T22" fmla="*/ 0 w 42"/>
                  <a:gd name="T23" fmla="*/ 4 h 60"/>
                  <a:gd name="T24" fmla="*/ 1 w 42"/>
                  <a:gd name="T25" fmla="*/ 4 h 60"/>
                  <a:gd name="T26" fmla="*/ 1 w 42"/>
                  <a:gd name="T27" fmla="*/ 4 h 60"/>
                  <a:gd name="T28" fmla="*/ 1 w 42"/>
                  <a:gd name="T29" fmla="*/ 4 h 60"/>
                  <a:gd name="T30" fmla="*/ 1 w 42"/>
                  <a:gd name="T31" fmla="*/ 4 h 60"/>
                  <a:gd name="T32" fmla="*/ 1 w 42"/>
                  <a:gd name="T33" fmla="*/ 4 h 60"/>
                  <a:gd name="T34" fmla="*/ 1 w 42"/>
                  <a:gd name="T35" fmla="*/ 4 h 60"/>
                  <a:gd name="T36" fmla="*/ 1 w 42"/>
                  <a:gd name="T37" fmla="*/ 4 h 60"/>
                  <a:gd name="T38" fmla="*/ 1 w 42"/>
                  <a:gd name="T39" fmla="*/ 4 h 60"/>
                  <a:gd name="T40" fmla="*/ 1 w 42"/>
                  <a:gd name="T41" fmla="*/ 4 h 60"/>
                  <a:gd name="T42" fmla="*/ 1 w 42"/>
                  <a:gd name="T43" fmla="*/ 4 h 60"/>
                  <a:gd name="T44" fmla="*/ 1 w 42"/>
                  <a:gd name="T45" fmla="*/ 4 h 60"/>
                  <a:gd name="T46" fmla="*/ 2 w 42"/>
                  <a:gd name="T47" fmla="*/ 4 h 60"/>
                  <a:gd name="T48" fmla="*/ 3 w 42"/>
                  <a:gd name="T49" fmla="*/ 3 h 60"/>
                  <a:gd name="T50" fmla="*/ 3 w 42"/>
                  <a:gd name="T51" fmla="*/ 3 h 60"/>
                  <a:gd name="T52" fmla="*/ 3 w 42"/>
                  <a:gd name="T53" fmla="*/ 2 h 60"/>
                  <a:gd name="T54" fmla="*/ 3 w 42"/>
                  <a:gd name="T55" fmla="*/ 2 h 60"/>
                  <a:gd name="T56" fmla="*/ 3 w 42"/>
                  <a:gd name="T57" fmla="*/ 2 h 60"/>
                  <a:gd name="T58" fmla="*/ 3 w 42"/>
                  <a:gd name="T59" fmla="*/ 1 h 60"/>
                  <a:gd name="T60" fmla="*/ 3 w 42"/>
                  <a:gd name="T61" fmla="*/ 1 h 60"/>
                  <a:gd name="T62" fmla="*/ 3 w 42"/>
                  <a:gd name="T63" fmla="*/ 1 h 60"/>
                  <a:gd name="T64" fmla="*/ 3 w 42"/>
                  <a:gd name="T65" fmla="*/ 1 h 60"/>
                  <a:gd name="T66" fmla="*/ 3 w 42"/>
                  <a:gd name="T67" fmla="*/ 1 h 60"/>
                  <a:gd name="T68" fmla="*/ 3 w 42"/>
                  <a:gd name="T69" fmla="*/ 1 h 60"/>
                  <a:gd name="T70" fmla="*/ 3 w 42"/>
                  <a:gd name="T71" fmla="*/ 0 h 60"/>
                  <a:gd name="T72" fmla="*/ 1 w 42"/>
                  <a:gd name="T73" fmla="*/ 0 h 6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"/>
                  <a:gd name="T112" fmla="*/ 0 h 60"/>
                  <a:gd name="T113" fmla="*/ 42 w 42"/>
                  <a:gd name="T114" fmla="*/ 60 h 6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" h="60">
                    <a:moveTo>
                      <a:pt x="30" y="0"/>
                    </a:moveTo>
                    <a:lnTo>
                      <a:pt x="28" y="2"/>
                    </a:lnTo>
                    <a:lnTo>
                      <a:pt x="25" y="6"/>
                    </a:lnTo>
                    <a:lnTo>
                      <a:pt x="19" y="13"/>
                    </a:lnTo>
                    <a:lnTo>
                      <a:pt x="12" y="21"/>
                    </a:lnTo>
                    <a:lnTo>
                      <a:pt x="8" y="25"/>
                    </a:lnTo>
                    <a:lnTo>
                      <a:pt x="6" y="30"/>
                    </a:lnTo>
                    <a:lnTo>
                      <a:pt x="2" y="36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4" y="59"/>
                    </a:lnTo>
                    <a:lnTo>
                      <a:pt x="6" y="59"/>
                    </a:lnTo>
                    <a:lnTo>
                      <a:pt x="8" y="60"/>
                    </a:lnTo>
                    <a:lnTo>
                      <a:pt x="13" y="60"/>
                    </a:lnTo>
                    <a:lnTo>
                      <a:pt x="19" y="60"/>
                    </a:lnTo>
                    <a:lnTo>
                      <a:pt x="21" y="59"/>
                    </a:lnTo>
                    <a:lnTo>
                      <a:pt x="25" y="57"/>
                    </a:lnTo>
                    <a:lnTo>
                      <a:pt x="27" y="55"/>
                    </a:lnTo>
                    <a:lnTo>
                      <a:pt x="30" y="53"/>
                    </a:lnTo>
                    <a:lnTo>
                      <a:pt x="32" y="49"/>
                    </a:lnTo>
                    <a:lnTo>
                      <a:pt x="34" y="45"/>
                    </a:lnTo>
                    <a:lnTo>
                      <a:pt x="38" y="40"/>
                    </a:lnTo>
                    <a:lnTo>
                      <a:pt x="38" y="32"/>
                    </a:lnTo>
                    <a:lnTo>
                      <a:pt x="40" y="27"/>
                    </a:lnTo>
                    <a:lnTo>
                      <a:pt x="42" y="17"/>
                    </a:lnTo>
                    <a:lnTo>
                      <a:pt x="42" y="13"/>
                    </a:lnTo>
                    <a:lnTo>
                      <a:pt x="42" y="10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8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0" y="0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85" name="Freeform 716"/>
            <p:cNvSpPr>
              <a:spLocks/>
            </p:cNvSpPr>
            <p:nvPr/>
          </p:nvSpPr>
          <p:spPr bwMode="auto">
            <a:xfrm>
              <a:off x="4101" y="1577"/>
              <a:ext cx="130" cy="76"/>
            </a:xfrm>
            <a:custGeom>
              <a:avLst/>
              <a:gdLst>
                <a:gd name="T0" fmla="*/ 4 w 248"/>
                <a:gd name="T1" fmla="*/ 1 h 190"/>
                <a:gd name="T2" fmla="*/ 3 w 248"/>
                <a:gd name="T3" fmla="*/ 1 h 190"/>
                <a:gd name="T4" fmla="*/ 2 w 248"/>
                <a:gd name="T5" fmla="*/ 1 h 190"/>
                <a:gd name="T6" fmla="*/ 2 w 248"/>
                <a:gd name="T7" fmla="*/ 2 h 190"/>
                <a:gd name="T8" fmla="*/ 2 w 248"/>
                <a:gd name="T9" fmla="*/ 2 h 190"/>
                <a:gd name="T10" fmla="*/ 1 w 248"/>
                <a:gd name="T11" fmla="*/ 3 h 190"/>
                <a:gd name="T12" fmla="*/ 0 w 248"/>
                <a:gd name="T13" fmla="*/ 3 h 190"/>
                <a:gd name="T14" fmla="*/ 2 w 248"/>
                <a:gd name="T15" fmla="*/ 4 h 190"/>
                <a:gd name="T16" fmla="*/ 3 w 248"/>
                <a:gd name="T17" fmla="*/ 4 h 190"/>
                <a:gd name="T18" fmla="*/ 4 w 248"/>
                <a:gd name="T19" fmla="*/ 4 h 190"/>
                <a:gd name="T20" fmla="*/ 5 w 248"/>
                <a:gd name="T21" fmla="*/ 4 h 190"/>
                <a:gd name="T22" fmla="*/ 5 w 248"/>
                <a:gd name="T23" fmla="*/ 4 h 190"/>
                <a:gd name="T24" fmla="*/ 5 w 248"/>
                <a:gd name="T25" fmla="*/ 3 h 190"/>
                <a:gd name="T26" fmla="*/ 5 w 248"/>
                <a:gd name="T27" fmla="*/ 4 h 190"/>
                <a:gd name="T28" fmla="*/ 7 w 248"/>
                <a:gd name="T29" fmla="*/ 4 h 190"/>
                <a:gd name="T30" fmla="*/ 9 w 248"/>
                <a:gd name="T31" fmla="*/ 4 h 190"/>
                <a:gd name="T32" fmla="*/ 9 w 248"/>
                <a:gd name="T33" fmla="*/ 4 h 190"/>
                <a:gd name="T34" fmla="*/ 9 w 248"/>
                <a:gd name="T35" fmla="*/ 4 h 190"/>
                <a:gd name="T36" fmla="*/ 7 w 248"/>
                <a:gd name="T37" fmla="*/ 4 h 190"/>
                <a:gd name="T38" fmla="*/ 4 w 248"/>
                <a:gd name="T39" fmla="*/ 5 h 190"/>
                <a:gd name="T40" fmla="*/ 4 w 248"/>
                <a:gd name="T41" fmla="*/ 5 h 190"/>
                <a:gd name="T42" fmla="*/ 7 w 248"/>
                <a:gd name="T43" fmla="*/ 5 h 190"/>
                <a:gd name="T44" fmla="*/ 9 w 248"/>
                <a:gd name="T45" fmla="*/ 5 h 190"/>
                <a:gd name="T46" fmla="*/ 11 w 248"/>
                <a:gd name="T47" fmla="*/ 4 h 190"/>
                <a:gd name="T48" fmla="*/ 12 w 248"/>
                <a:gd name="T49" fmla="*/ 4 h 190"/>
                <a:gd name="T50" fmla="*/ 13 w 248"/>
                <a:gd name="T51" fmla="*/ 4 h 190"/>
                <a:gd name="T52" fmla="*/ 13 w 248"/>
                <a:gd name="T53" fmla="*/ 4 h 190"/>
                <a:gd name="T54" fmla="*/ 14 w 248"/>
                <a:gd name="T55" fmla="*/ 4 h 190"/>
                <a:gd name="T56" fmla="*/ 15 w 248"/>
                <a:gd name="T57" fmla="*/ 4 h 190"/>
                <a:gd name="T58" fmla="*/ 16 w 248"/>
                <a:gd name="T59" fmla="*/ 4 h 190"/>
                <a:gd name="T60" fmla="*/ 17 w 248"/>
                <a:gd name="T61" fmla="*/ 4 h 190"/>
                <a:gd name="T62" fmla="*/ 18 w 248"/>
                <a:gd name="T63" fmla="*/ 4 h 190"/>
                <a:gd name="T64" fmla="*/ 19 w 248"/>
                <a:gd name="T65" fmla="*/ 3 h 190"/>
                <a:gd name="T66" fmla="*/ 19 w 248"/>
                <a:gd name="T67" fmla="*/ 2 h 190"/>
                <a:gd name="T68" fmla="*/ 18 w 248"/>
                <a:gd name="T69" fmla="*/ 2 h 190"/>
                <a:gd name="T70" fmla="*/ 18 w 248"/>
                <a:gd name="T71" fmla="*/ 2 h 190"/>
                <a:gd name="T72" fmla="*/ 16 w 248"/>
                <a:gd name="T73" fmla="*/ 2 h 190"/>
                <a:gd name="T74" fmla="*/ 16 w 248"/>
                <a:gd name="T75" fmla="*/ 2 h 190"/>
                <a:gd name="T76" fmla="*/ 15 w 248"/>
                <a:gd name="T77" fmla="*/ 2 h 190"/>
                <a:gd name="T78" fmla="*/ 14 w 248"/>
                <a:gd name="T79" fmla="*/ 1 h 190"/>
                <a:gd name="T80" fmla="*/ 14 w 248"/>
                <a:gd name="T81" fmla="*/ 0 h 190"/>
                <a:gd name="T82" fmla="*/ 13 w 248"/>
                <a:gd name="T83" fmla="*/ 0 h 190"/>
                <a:gd name="T84" fmla="*/ 11 w 248"/>
                <a:gd name="T85" fmla="*/ 0 h 190"/>
                <a:gd name="T86" fmla="*/ 10 w 248"/>
                <a:gd name="T87" fmla="*/ 1 h 190"/>
                <a:gd name="T88" fmla="*/ 10 w 248"/>
                <a:gd name="T89" fmla="*/ 1 h 190"/>
                <a:gd name="T90" fmla="*/ 11 w 248"/>
                <a:gd name="T91" fmla="*/ 2 h 190"/>
                <a:gd name="T92" fmla="*/ 11 w 248"/>
                <a:gd name="T93" fmla="*/ 2 h 190"/>
                <a:gd name="T94" fmla="*/ 10 w 248"/>
                <a:gd name="T95" fmla="*/ 2 h 190"/>
                <a:gd name="T96" fmla="*/ 9 w 248"/>
                <a:gd name="T97" fmla="*/ 2 h 190"/>
                <a:gd name="T98" fmla="*/ 9 w 248"/>
                <a:gd name="T99" fmla="*/ 2 h 190"/>
                <a:gd name="T100" fmla="*/ 9 w 248"/>
                <a:gd name="T101" fmla="*/ 2 h 190"/>
                <a:gd name="T102" fmla="*/ 8 w 248"/>
                <a:gd name="T103" fmla="*/ 2 h 190"/>
                <a:gd name="T104" fmla="*/ 7 w 248"/>
                <a:gd name="T105" fmla="*/ 1 h 190"/>
                <a:gd name="T106" fmla="*/ 6 w 248"/>
                <a:gd name="T107" fmla="*/ 2 h 190"/>
                <a:gd name="T108" fmla="*/ 5 w 248"/>
                <a:gd name="T109" fmla="*/ 2 h 190"/>
                <a:gd name="T110" fmla="*/ 5 w 248"/>
                <a:gd name="T111" fmla="*/ 1 h 19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8"/>
                <a:gd name="T169" fmla="*/ 0 h 190"/>
                <a:gd name="T170" fmla="*/ 248 w 248"/>
                <a:gd name="T171" fmla="*/ 190 h 19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8" h="190">
                  <a:moveTo>
                    <a:pt x="67" y="46"/>
                  </a:moveTo>
                  <a:lnTo>
                    <a:pt x="64" y="44"/>
                  </a:lnTo>
                  <a:lnTo>
                    <a:pt x="58" y="42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7" y="38"/>
                  </a:lnTo>
                  <a:lnTo>
                    <a:pt x="43" y="38"/>
                  </a:lnTo>
                  <a:lnTo>
                    <a:pt x="37" y="38"/>
                  </a:lnTo>
                  <a:lnTo>
                    <a:pt x="34" y="40"/>
                  </a:lnTo>
                  <a:lnTo>
                    <a:pt x="30" y="42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4" y="49"/>
                  </a:lnTo>
                  <a:lnTo>
                    <a:pt x="22" y="53"/>
                  </a:lnTo>
                  <a:lnTo>
                    <a:pt x="22" y="55"/>
                  </a:lnTo>
                  <a:lnTo>
                    <a:pt x="20" y="63"/>
                  </a:lnTo>
                  <a:lnTo>
                    <a:pt x="20" y="72"/>
                  </a:lnTo>
                  <a:lnTo>
                    <a:pt x="19" y="72"/>
                  </a:lnTo>
                  <a:lnTo>
                    <a:pt x="19" y="79"/>
                  </a:lnTo>
                  <a:lnTo>
                    <a:pt x="19" y="96"/>
                  </a:lnTo>
                  <a:lnTo>
                    <a:pt x="13" y="102"/>
                  </a:lnTo>
                  <a:lnTo>
                    <a:pt x="2" y="111"/>
                  </a:lnTo>
                  <a:lnTo>
                    <a:pt x="2" y="113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3"/>
                  </a:lnTo>
                  <a:lnTo>
                    <a:pt x="3" y="127"/>
                  </a:lnTo>
                  <a:lnTo>
                    <a:pt x="7" y="130"/>
                  </a:lnTo>
                  <a:lnTo>
                    <a:pt x="11" y="136"/>
                  </a:lnTo>
                  <a:lnTo>
                    <a:pt x="19" y="140"/>
                  </a:lnTo>
                  <a:lnTo>
                    <a:pt x="19" y="142"/>
                  </a:lnTo>
                  <a:lnTo>
                    <a:pt x="24" y="147"/>
                  </a:lnTo>
                  <a:lnTo>
                    <a:pt x="28" y="149"/>
                  </a:lnTo>
                  <a:lnTo>
                    <a:pt x="34" y="153"/>
                  </a:lnTo>
                  <a:lnTo>
                    <a:pt x="35" y="153"/>
                  </a:lnTo>
                  <a:lnTo>
                    <a:pt x="39" y="153"/>
                  </a:lnTo>
                  <a:lnTo>
                    <a:pt x="43" y="153"/>
                  </a:lnTo>
                  <a:lnTo>
                    <a:pt x="47" y="153"/>
                  </a:lnTo>
                  <a:lnTo>
                    <a:pt x="51" y="153"/>
                  </a:lnTo>
                  <a:lnTo>
                    <a:pt x="58" y="149"/>
                  </a:lnTo>
                  <a:lnTo>
                    <a:pt x="60" y="147"/>
                  </a:lnTo>
                  <a:lnTo>
                    <a:pt x="62" y="145"/>
                  </a:lnTo>
                  <a:lnTo>
                    <a:pt x="64" y="143"/>
                  </a:lnTo>
                  <a:lnTo>
                    <a:pt x="66" y="140"/>
                  </a:lnTo>
                  <a:lnTo>
                    <a:pt x="67" y="138"/>
                  </a:lnTo>
                  <a:lnTo>
                    <a:pt x="67" y="134"/>
                  </a:lnTo>
                  <a:lnTo>
                    <a:pt x="69" y="130"/>
                  </a:lnTo>
                  <a:lnTo>
                    <a:pt x="69" y="125"/>
                  </a:lnTo>
                  <a:lnTo>
                    <a:pt x="69" y="127"/>
                  </a:lnTo>
                  <a:lnTo>
                    <a:pt x="67" y="128"/>
                  </a:lnTo>
                  <a:lnTo>
                    <a:pt x="67" y="132"/>
                  </a:lnTo>
                  <a:lnTo>
                    <a:pt x="69" y="136"/>
                  </a:lnTo>
                  <a:lnTo>
                    <a:pt x="71" y="138"/>
                  </a:lnTo>
                  <a:lnTo>
                    <a:pt x="73" y="140"/>
                  </a:lnTo>
                  <a:lnTo>
                    <a:pt x="75" y="142"/>
                  </a:lnTo>
                  <a:lnTo>
                    <a:pt x="79" y="142"/>
                  </a:lnTo>
                  <a:lnTo>
                    <a:pt x="81" y="143"/>
                  </a:lnTo>
                  <a:lnTo>
                    <a:pt x="86" y="143"/>
                  </a:lnTo>
                  <a:lnTo>
                    <a:pt x="92" y="143"/>
                  </a:lnTo>
                  <a:lnTo>
                    <a:pt x="98" y="142"/>
                  </a:lnTo>
                  <a:lnTo>
                    <a:pt x="105" y="138"/>
                  </a:lnTo>
                  <a:lnTo>
                    <a:pt x="120" y="134"/>
                  </a:lnTo>
                  <a:lnTo>
                    <a:pt x="122" y="134"/>
                  </a:lnTo>
                  <a:lnTo>
                    <a:pt x="126" y="134"/>
                  </a:lnTo>
                  <a:lnTo>
                    <a:pt x="128" y="134"/>
                  </a:lnTo>
                  <a:lnTo>
                    <a:pt x="128" y="136"/>
                  </a:lnTo>
                  <a:lnTo>
                    <a:pt x="128" y="138"/>
                  </a:lnTo>
                  <a:lnTo>
                    <a:pt x="128" y="140"/>
                  </a:lnTo>
                  <a:lnTo>
                    <a:pt x="126" y="145"/>
                  </a:lnTo>
                  <a:lnTo>
                    <a:pt x="122" y="151"/>
                  </a:lnTo>
                  <a:lnTo>
                    <a:pt x="116" y="153"/>
                  </a:lnTo>
                  <a:lnTo>
                    <a:pt x="105" y="157"/>
                  </a:lnTo>
                  <a:lnTo>
                    <a:pt x="98" y="158"/>
                  </a:lnTo>
                  <a:lnTo>
                    <a:pt x="90" y="164"/>
                  </a:lnTo>
                  <a:lnTo>
                    <a:pt x="81" y="168"/>
                  </a:lnTo>
                  <a:lnTo>
                    <a:pt x="73" y="172"/>
                  </a:lnTo>
                  <a:lnTo>
                    <a:pt x="66" y="177"/>
                  </a:lnTo>
                  <a:lnTo>
                    <a:pt x="60" y="179"/>
                  </a:lnTo>
                  <a:lnTo>
                    <a:pt x="58" y="181"/>
                  </a:lnTo>
                  <a:lnTo>
                    <a:pt x="58" y="183"/>
                  </a:lnTo>
                  <a:lnTo>
                    <a:pt x="67" y="185"/>
                  </a:lnTo>
                  <a:lnTo>
                    <a:pt x="84" y="189"/>
                  </a:lnTo>
                  <a:lnTo>
                    <a:pt x="90" y="190"/>
                  </a:lnTo>
                  <a:lnTo>
                    <a:pt x="94" y="190"/>
                  </a:lnTo>
                  <a:lnTo>
                    <a:pt x="101" y="189"/>
                  </a:lnTo>
                  <a:lnTo>
                    <a:pt x="105" y="189"/>
                  </a:lnTo>
                  <a:lnTo>
                    <a:pt x="111" y="185"/>
                  </a:lnTo>
                  <a:lnTo>
                    <a:pt x="116" y="183"/>
                  </a:lnTo>
                  <a:lnTo>
                    <a:pt x="120" y="181"/>
                  </a:lnTo>
                  <a:lnTo>
                    <a:pt x="126" y="177"/>
                  </a:lnTo>
                  <a:lnTo>
                    <a:pt x="135" y="172"/>
                  </a:lnTo>
                  <a:lnTo>
                    <a:pt x="145" y="166"/>
                  </a:lnTo>
                  <a:lnTo>
                    <a:pt x="146" y="162"/>
                  </a:lnTo>
                  <a:lnTo>
                    <a:pt x="152" y="160"/>
                  </a:lnTo>
                  <a:lnTo>
                    <a:pt x="156" y="158"/>
                  </a:lnTo>
                  <a:lnTo>
                    <a:pt x="160" y="158"/>
                  </a:lnTo>
                  <a:lnTo>
                    <a:pt x="161" y="157"/>
                  </a:lnTo>
                  <a:lnTo>
                    <a:pt x="165" y="149"/>
                  </a:lnTo>
                  <a:lnTo>
                    <a:pt x="167" y="149"/>
                  </a:lnTo>
                  <a:lnTo>
                    <a:pt x="169" y="147"/>
                  </a:lnTo>
                  <a:lnTo>
                    <a:pt x="171" y="147"/>
                  </a:lnTo>
                  <a:lnTo>
                    <a:pt x="173" y="147"/>
                  </a:lnTo>
                  <a:lnTo>
                    <a:pt x="175" y="149"/>
                  </a:lnTo>
                  <a:lnTo>
                    <a:pt x="177" y="151"/>
                  </a:lnTo>
                  <a:lnTo>
                    <a:pt x="178" y="153"/>
                  </a:lnTo>
                  <a:lnTo>
                    <a:pt x="180" y="155"/>
                  </a:lnTo>
                  <a:lnTo>
                    <a:pt x="186" y="157"/>
                  </a:lnTo>
                  <a:lnTo>
                    <a:pt x="190" y="157"/>
                  </a:lnTo>
                  <a:lnTo>
                    <a:pt x="192" y="157"/>
                  </a:lnTo>
                  <a:lnTo>
                    <a:pt x="193" y="155"/>
                  </a:lnTo>
                  <a:lnTo>
                    <a:pt x="195" y="153"/>
                  </a:lnTo>
                  <a:lnTo>
                    <a:pt x="197" y="151"/>
                  </a:lnTo>
                  <a:lnTo>
                    <a:pt x="199" y="149"/>
                  </a:lnTo>
                  <a:lnTo>
                    <a:pt x="201" y="151"/>
                  </a:lnTo>
                  <a:lnTo>
                    <a:pt x="210" y="153"/>
                  </a:lnTo>
                  <a:lnTo>
                    <a:pt x="214" y="155"/>
                  </a:lnTo>
                  <a:lnTo>
                    <a:pt x="216" y="155"/>
                  </a:lnTo>
                  <a:lnTo>
                    <a:pt x="218" y="153"/>
                  </a:lnTo>
                  <a:lnTo>
                    <a:pt x="222" y="153"/>
                  </a:lnTo>
                  <a:lnTo>
                    <a:pt x="225" y="151"/>
                  </a:lnTo>
                  <a:lnTo>
                    <a:pt x="227" y="149"/>
                  </a:lnTo>
                  <a:lnTo>
                    <a:pt x="231" y="147"/>
                  </a:lnTo>
                  <a:lnTo>
                    <a:pt x="233" y="142"/>
                  </a:lnTo>
                  <a:lnTo>
                    <a:pt x="235" y="140"/>
                  </a:lnTo>
                  <a:lnTo>
                    <a:pt x="237" y="132"/>
                  </a:lnTo>
                  <a:lnTo>
                    <a:pt x="242" y="121"/>
                  </a:lnTo>
                  <a:lnTo>
                    <a:pt x="246" y="110"/>
                  </a:lnTo>
                  <a:lnTo>
                    <a:pt x="246" y="102"/>
                  </a:lnTo>
                  <a:lnTo>
                    <a:pt x="248" y="96"/>
                  </a:lnTo>
                  <a:lnTo>
                    <a:pt x="248" y="91"/>
                  </a:lnTo>
                  <a:lnTo>
                    <a:pt x="248" y="85"/>
                  </a:lnTo>
                  <a:lnTo>
                    <a:pt x="246" y="83"/>
                  </a:lnTo>
                  <a:lnTo>
                    <a:pt x="246" y="81"/>
                  </a:lnTo>
                  <a:lnTo>
                    <a:pt x="244" y="78"/>
                  </a:lnTo>
                  <a:lnTo>
                    <a:pt x="242" y="76"/>
                  </a:lnTo>
                  <a:lnTo>
                    <a:pt x="240" y="74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3" y="70"/>
                  </a:lnTo>
                  <a:lnTo>
                    <a:pt x="233" y="72"/>
                  </a:lnTo>
                  <a:lnTo>
                    <a:pt x="229" y="74"/>
                  </a:lnTo>
                  <a:lnTo>
                    <a:pt x="224" y="78"/>
                  </a:lnTo>
                  <a:lnTo>
                    <a:pt x="218" y="81"/>
                  </a:lnTo>
                  <a:lnTo>
                    <a:pt x="214" y="81"/>
                  </a:lnTo>
                  <a:lnTo>
                    <a:pt x="212" y="81"/>
                  </a:lnTo>
                  <a:lnTo>
                    <a:pt x="209" y="81"/>
                  </a:lnTo>
                  <a:lnTo>
                    <a:pt x="207" y="81"/>
                  </a:lnTo>
                  <a:lnTo>
                    <a:pt x="203" y="79"/>
                  </a:lnTo>
                  <a:lnTo>
                    <a:pt x="199" y="76"/>
                  </a:lnTo>
                  <a:lnTo>
                    <a:pt x="197" y="72"/>
                  </a:lnTo>
                  <a:lnTo>
                    <a:pt x="195" y="66"/>
                  </a:lnTo>
                  <a:lnTo>
                    <a:pt x="195" y="64"/>
                  </a:lnTo>
                  <a:lnTo>
                    <a:pt x="192" y="61"/>
                  </a:lnTo>
                  <a:lnTo>
                    <a:pt x="188" y="51"/>
                  </a:lnTo>
                  <a:lnTo>
                    <a:pt x="182" y="36"/>
                  </a:lnTo>
                  <a:lnTo>
                    <a:pt x="180" y="32"/>
                  </a:lnTo>
                  <a:lnTo>
                    <a:pt x="180" y="27"/>
                  </a:lnTo>
                  <a:lnTo>
                    <a:pt x="180" y="21"/>
                  </a:lnTo>
                  <a:lnTo>
                    <a:pt x="178" y="16"/>
                  </a:lnTo>
                  <a:lnTo>
                    <a:pt x="178" y="4"/>
                  </a:lnTo>
                  <a:lnTo>
                    <a:pt x="178" y="0"/>
                  </a:lnTo>
                  <a:lnTo>
                    <a:pt x="177" y="0"/>
                  </a:lnTo>
                  <a:lnTo>
                    <a:pt x="171" y="2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52" y="10"/>
                  </a:lnTo>
                  <a:lnTo>
                    <a:pt x="148" y="14"/>
                  </a:lnTo>
                  <a:lnTo>
                    <a:pt x="146" y="17"/>
                  </a:lnTo>
                  <a:lnTo>
                    <a:pt x="143" y="21"/>
                  </a:lnTo>
                  <a:lnTo>
                    <a:pt x="141" y="27"/>
                  </a:lnTo>
                  <a:lnTo>
                    <a:pt x="141" y="32"/>
                  </a:lnTo>
                  <a:lnTo>
                    <a:pt x="141" y="38"/>
                  </a:lnTo>
                  <a:lnTo>
                    <a:pt x="141" y="46"/>
                  </a:lnTo>
                  <a:lnTo>
                    <a:pt x="141" y="48"/>
                  </a:lnTo>
                  <a:lnTo>
                    <a:pt x="139" y="51"/>
                  </a:lnTo>
                  <a:lnTo>
                    <a:pt x="141" y="53"/>
                  </a:lnTo>
                  <a:lnTo>
                    <a:pt x="143" y="57"/>
                  </a:lnTo>
                  <a:lnTo>
                    <a:pt x="145" y="59"/>
                  </a:lnTo>
                  <a:lnTo>
                    <a:pt x="146" y="61"/>
                  </a:lnTo>
                  <a:lnTo>
                    <a:pt x="148" y="61"/>
                  </a:lnTo>
                  <a:lnTo>
                    <a:pt x="152" y="63"/>
                  </a:lnTo>
                  <a:lnTo>
                    <a:pt x="150" y="64"/>
                  </a:lnTo>
                  <a:lnTo>
                    <a:pt x="146" y="72"/>
                  </a:lnTo>
                  <a:lnTo>
                    <a:pt x="143" y="81"/>
                  </a:lnTo>
                  <a:lnTo>
                    <a:pt x="135" y="89"/>
                  </a:lnTo>
                  <a:lnTo>
                    <a:pt x="133" y="95"/>
                  </a:lnTo>
                  <a:lnTo>
                    <a:pt x="130" y="98"/>
                  </a:lnTo>
                  <a:lnTo>
                    <a:pt x="126" y="100"/>
                  </a:lnTo>
                  <a:lnTo>
                    <a:pt x="124" y="102"/>
                  </a:lnTo>
                  <a:lnTo>
                    <a:pt x="122" y="102"/>
                  </a:lnTo>
                  <a:lnTo>
                    <a:pt x="122" y="100"/>
                  </a:lnTo>
                  <a:lnTo>
                    <a:pt x="120" y="100"/>
                  </a:lnTo>
                  <a:lnTo>
                    <a:pt x="120" y="98"/>
                  </a:lnTo>
                  <a:lnTo>
                    <a:pt x="118" y="91"/>
                  </a:lnTo>
                  <a:lnTo>
                    <a:pt x="118" y="89"/>
                  </a:lnTo>
                  <a:lnTo>
                    <a:pt x="118" y="83"/>
                  </a:lnTo>
                  <a:lnTo>
                    <a:pt x="116" y="78"/>
                  </a:lnTo>
                  <a:lnTo>
                    <a:pt x="116" y="70"/>
                  </a:lnTo>
                  <a:lnTo>
                    <a:pt x="113" y="64"/>
                  </a:lnTo>
                  <a:lnTo>
                    <a:pt x="109" y="61"/>
                  </a:lnTo>
                  <a:lnTo>
                    <a:pt x="107" y="57"/>
                  </a:lnTo>
                  <a:lnTo>
                    <a:pt x="105" y="55"/>
                  </a:lnTo>
                  <a:lnTo>
                    <a:pt x="103" y="53"/>
                  </a:lnTo>
                  <a:lnTo>
                    <a:pt x="101" y="53"/>
                  </a:lnTo>
                  <a:lnTo>
                    <a:pt x="99" y="53"/>
                  </a:lnTo>
                  <a:lnTo>
                    <a:pt x="96" y="53"/>
                  </a:lnTo>
                  <a:lnTo>
                    <a:pt x="92" y="53"/>
                  </a:lnTo>
                  <a:lnTo>
                    <a:pt x="90" y="55"/>
                  </a:lnTo>
                  <a:lnTo>
                    <a:pt x="84" y="57"/>
                  </a:lnTo>
                  <a:lnTo>
                    <a:pt x="79" y="59"/>
                  </a:lnTo>
                  <a:lnTo>
                    <a:pt x="77" y="59"/>
                  </a:lnTo>
                  <a:lnTo>
                    <a:pt x="75" y="59"/>
                  </a:lnTo>
                  <a:lnTo>
                    <a:pt x="73" y="59"/>
                  </a:lnTo>
                  <a:lnTo>
                    <a:pt x="71" y="57"/>
                  </a:lnTo>
                  <a:lnTo>
                    <a:pt x="69" y="55"/>
                  </a:lnTo>
                  <a:lnTo>
                    <a:pt x="67" y="53"/>
                  </a:lnTo>
                  <a:lnTo>
                    <a:pt x="67" y="49"/>
                  </a:lnTo>
                  <a:lnTo>
                    <a:pt x="67" y="4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86" name="Freeform 717"/>
            <p:cNvSpPr>
              <a:spLocks/>
            </p:cNvSpPr>
            <p:nvPr/>
          </p:nvSpPr>
          <p:spPr bwMode="auto">
            <a:xfrm>
              <a:off x="4101" y="1577"/>
              <a:ext cx="130" cy="76"/>
            </a:xfrm>
            <a:custGeom>
              <a:avLst/>
              <a:gdLst>
                <a:gd name="T0" fmla="*/ 4 w 248"/>
                <a:gd name="T1" fmla="*/ 1 h 190"/>
                <a:gd name="T2" fmla="*/ 3 w 248"/>
                <a:gd name="T3" fmla="*/ 1 h 190"/>
                <a:gd name="T4" fmla="*/ 2 w 248"/>
                <a:gd name="T5" fmla="*/ 1 h 190"/>
                <a:gd name="T6" fmla="*/ 2 w 248"/>
                <a:gd name="T7" fmla="*/ 2 h 190"/>
                <a:gd name="T8" fmla="*/ 2 w 248"/>
                <a:gd name="T9" fmla="*/ 2 h 190"/>
                <a:gd name="T10" fmla="*/ 1 w 248"/>
                <a:gd name="T11" fmla="*/ 3 h 190"/>
                <a:gd name="T12" fmla="*/ 0 w 248"/>
                <a:gd name="T13" fmla="*/ 3 h 190"/>
                <a:gd name="T14" fmla="*/ 2 w 248"/>
                <a:gd name="T15" fmla="*/ 4 h 190"/>
                <a:gd name="T16" fmla="*/ 3 w 248"/>
                <a:gd name="T17" fmla="*/ 4 h 190"/>
                <a:gd name="T18" fmla="*/ 4 w 248"/>
                <a:gd name="T19" fmla="*/ 4 h 190"/>
                <a:gd name="T20" fmla="*/ 5 w 248"/>
                <a:gd name="T21" fmla="*/ 4 h 190"/>
                <a:gd name="T22" fmla="*/ 5 w 248"/>
                <a:gd name="T23" fmla="*/ 4 h 190"/>
                <a:gd name="T24" fmla="*/ 5 w 248"/>
                <a:gd name="T25" fmla="*/ 3 h 190"/>
                <a:gd name="T26" fmla="*/ 5 w 248"/>
                <a:gd name="T27" fmla="*/ 4 h 190"/>
                <a:gd name="T28" fmla="*/ 7 w 248"/>
                <a:gd name="T29" fmla="*/ 4 h 190"/>
                <a:gd name="T30" fmla="*/ 9 w 248"/>
                <a:gd name="T31" fmla="*/ 4 h 190"/>
                <a:gd name="T32" fmla="*/ 9 w 248"/>
                <a:gd name="T33" fmla="*/ 4 h 190"/>
                <a:gd name="T34" fmla="*/ 9 w 248"/>
                <a:gd name="T35" fmla="*/ 4 h 190"/>
                <a:gd name="T36" fmla="*/ 7 w 248"/>
                <a:gd name="T37" fmla="*/ 4 h 190"/>
                <a:gd name="T38" fmla="*/ 4 w 248"/>
                <a:gd name="T39" fmla="*/ 5 h 190"/>
                <a:gd name="T40" fmla="*/ 4 w 248"/>
                <a:gd name="T41" fmla="*/ 5 h 190"/>
                <a:gd name="T42" fmla="*/ 7 w 248"/>
                <a:gd name="T43" fmla="*/ 5 h 190"/>
                <a:gd name="T44" fmla="*/ 9 w 248"/>
                <a:gd name="T45" fmla="*/ 5 h 190"/>
                <a:gd name="T46" fmla="*/ 11 w 248"/>
                <a:gd name="T47" fmla="*/ 4 h 190"/>
                <a:gd name="T48" fmla="*/ 12 w 248"/>
                <a:gd name="T49" fmla="*/ 4 h 190"/>
                <a:gd name="T50" fmla="*/ 13 w 248"/>
                <a:gd name="T51" fmla="*/ 4 h 190"/>
                <a:gd name="T52" fmla="*/ 13 w 248"/>
                <a:gd name="T53" fmla="*/ 4 h 190"/>
                <a:gd name="T54" fmla="*/ 14 w 248"/>
                <a:gd name="T55" fmla="*/ 4 h 190"/>
                <a:gd name="T56" fmla="*/ 15 w 248"/>
                <a:gd name="T57" fmla="*/ 4 h 190"/>
                <a:gd name="T58" fmla="*/ 16 w 248"/>
                <a:gd name="T59" fmla="*/ 4 h 190"/>
                <a:gd name="T60" fmla="*/ 17 w 248"/>
                <a:gd name="T61" fmla="*/ 4 h 190"/>
                <a:gd name="T62" fmla="*/ 18 w 248"/>
                <a:gd name="T63" fmla="*/ 4 h 190"/>
                <a:gd name="T64" fmla="*/ 19 w 248"/>
                <a:gd name="T65" fmla="*/ 3 h 190"/>
                <a:gd name="T66" fmla="*/ 19 w 248"/>
                <a:gd name="T67" fmla="*/ 2 h 190"/>
                <a:gd name="T68" fmla="*/ 18 w 248"/>
                <a:gd name="T69" fmla="*/ 2 h 190"/>
                <a:gd name="T70" fmla="*/ 18 w 248"/>
                <a:gd name="T71" fmla="*/ 2 h 190"/>
                <a:gd name="T72" fmla="*/ 16 w 248"/>
                <a:gd name="T73" fmla="*/ 2 h 190"/>
                <a:gd name="T74" fmla="*/ 16 w 248"/>
                <a:gd name="T75" fmla="*/ 2 h 190"/>
                <a:gd name="T76" fmla="*/ 15 w 248"/>
                <a:gd name="T77" fmla="*/ 2 h 190"/>
                <a:gd name="T78" fmla="*/ 14 w 248"/>
                <a:gd name="T79" fmla="*/ 1 h 190"/>
                <a:gd name="T80" fmla="*/ 14 w 248"/>
                <a:gd name="T81" fmla="*/ 0 h 190"/>
                <a:gd name="T82" fmla="*/ 13 w 248"/>
                <a:gd name="T83" fmla="*/ 0 h 190"/>
                <a:gd name="T84" fmla="*/ 11 w 248"/>
                <a:gd name="T85" fmla="*/ 0 h 190"/>
                <a:gd name="T86" fmla="*/ 10 w 248"/>
                <a:gd name="T87" fmla="*/ 1 h 190"/>
                <a:gd name="T88" fmla="*/ 10 w 248"/>
                <a:gd name="T89" fmla="*/ 1 h 190"/>
                <a:gd name="T90" fmla="*/ 11 w 248"/>
                <a:gd name="T91" fmla="*/ 2 h 190"/>
                <a:gd name="T92" fmla="*/ 11 w 248"/>
                <a:gd name="T93" fmla="*/ 2 h 190"/>
                <a:gd name="T94" fmla="*/ 10 w 248"/>
                <a:gd name="T95" fmla="*/ 2 h 190"/>
                <a:gd name="T96" fmla="*/ 9 w 248"/>
                <a:gd name="T97" fmla="*/ 2 h 190"/>
                <a:gd name="T98" fmla="*/ 9 w 248"/>
                <a:gd name="T99" fmla="*/ 2 h 190"/>
                <a:gd name="T100" fmla="*/ 9 w 248"/>
                <a:gd name="T101" fmla="*/ 2 h 190"/>
                <a:gd name="T102" fmla="*/ 8 w 248"/>
                <a:gd name="T103" fmla="*/ 2 h 190"/>
                <a:gd name="T104" fmla="*/ 7 w 248"/>
                <a:gd name="T105" fmla="*/ 1 h 190"/>
                <a:gd name="T106" fmla="*/ 6 w 248"/>
                <a:gd name="T107" fmla="*/ 2 h 190"/>
                <a:gd name="T108" fmla="*/ 5 w 248"/>
                <a:gd name="T109" fmla="*/ 2 h 190"/>
                <a:gd name="T110" fmla="*/ 5 w 248"/>
                <a:gd name="T111" fmla="*/ 1 h 19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8"/>
                <a:gd name="T169" fmla="*/ 0 h 190"/>
                <a:gd name="T170" fmla="*/ 248 w 248"/>
                <a:gd name="T171" fmla="*/ 190 h 19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8" h="190">
                  <a:moveTo>
                    <a:pt x="67" y="46"/>
                  </a:moveTo>
                  <a:lnTo>
                    <a:pt x="64" y="44"/>
                  </a:lnTo>
                  <a:lnTo>
                    <a:pt x="58" y="42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7" y="38"/>
                  </a:lnTo>
                  <a:lnTo>
                    <a:pt x="43" y="38"/>
                  </a:lnTo>
                  <a:lnTo>
                    <a:pt x="37" y="38"/>
                  </a:lnTo>
                  <a:lnTo>
                    <a:pt x="34" y="40"/>
                  </a:lnTo>
                  <a:lnTo>
                    <a:pt x="30" y="42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4" y="49"/>
                  </a:lnTo>
                  <a:lnTo>
                    <a:pt x="22" y="53"/>
                  </a:lnTo>
                  <a:lnTo>
                    <a:pt x="22" y="55"/>
                  </a:lnTo>
                  <a:lnTo>
                    <a:pt x="20" y="63"/>
                  </a:lnTo>
                  <a:lnTo>
                    <a:pt x="20" y="72"/>
                  </a:lnTo>
                  <a:lnTo>
                    <a:pt x="19" y="72"/>
                  </a:lnTo>
                  <a:lnTo>
                    <a:pt x="19" y="79"/>
                  </a:lnTo>
                  <a:lnTo>
                    <a:pt x="19" y="96"/>
                  </a:lnTo>
                  <a:lnTo>
                    <a:pt x="13" y="102"/>
                  </a:lnTo>
                  <a:lnTo>
                    <a:pt x="2" y="111"/>
                  </a:lnTo>
                  <a:lnTo>
                    <a:pt x="2" y="113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3"/>
                  </a:lnTo>
                  <a:lnTo>
                    <a:pt x="3" y="127"/>
                  </a:lnTo>
                  <a:lnTo>
                    <a:pt x="7" y="130"/>
                  </a:lnTo>
                  <a:lnTo>
                    <a:pt x="11" y="136"/>
                  </a:lnTo>
                  <a:lnTo>
                    <a:pt x="19" y="140"/>
                  </a:lnTo>
                  <a:lnTo>
                    <a:pt x="19" y="142"/>
                  </a:lnTo>
                  <a:lnTo>
                    <a:pt x="24" y="147"/>
                  </a:lnTo>
                  <a:lnTo>
                    <a:pt x="28" y="149"/>
                  </a:lnTo>
                  <a:lnTo>
                    <a:pt x="34" y="153"/>
                  </a:lnTo>
                  <a:lnTo>
                    <a:pt x="35" y="153"/>
                  </a:lnTo>
                  <a:lnTo>
                    <a:pt x="39" y="153"/>
                  </a:lnTo>
                  <a:lnTo>
                    <a:pt x="43" y="153"/>
                  </a:lnTo>
                  <a:lnTo>
                    <a:pt x="47" y="153"/>
                  </a:lnTo>
                  <a:lnTo>
                    <a:pt x="51" y="153"/>
                  </a:lnTo>
                  <a:lnTo>
                    <a:pt x="58" y="149"/>
                  </a:lnTo>
                  <a:lnTo>
                    <a:pt x="60" y="147"/>
                  </a:lnTo>
                  <a:lnTo>
                    <a:pt x="62" y="145"/>
                  </a:lnTo>
                  <a:lnTo>
                    <a:pt x="64" y="143"/>
                  </a:lnTo>
                  <a:lnTo>
                    <a:pt x="66" y="140"/>
                  </a:lnTo>
                  <a:lnTo>
                    <a:pt x="67" y="138"/>
                  </a:lnTo>
                  <a:lnTo>
                    <a:pt x="67" y="134"/>
                  </a:lnTo>
                  <a:lnTo>
                    <a:pt x="69" y="130"/>
                  </a:lnTo>
                  <a:lnTo>
                    <a:pt x="69" y="125"/>
                  </a:lnTo>
                  <a:lnTo>
                    <a:pt x="69" y="127"/>
                  </a:lnTo>
                  <a:lnTo>
                    <a:pt x="67" y="128"/>
                  </a:lnTo>
                  <a:lnTo>
                    <a:pt x="67" y="132"/>
                  </a:lnTo>
                  <a:lnTo>
                    <a:pt x="69" y="136"/>
                  </a:lnTo>
                  <a:lnTo>
                    <a:pt x="71" y="138"/>
                  </a:lnTo>
                  <a:lnTo>
                    <a:pt x="73" y="140"/>
                  </a:lnTo>
                  <a:lnTo>
                    <a:pt x="75" y="142"/>
                  </a:lnTo>
                  <a:lnTo>
                    <a:pt x="79" y="142"/>
                  </a:lnTo>
                  <a:lnTo>
                    <a:pt x="81" y="143"/>
                  </a:lnTo>
                  <a:lnTo>
                    <a:pt x="86" y="143"/>
                  </a:lnTo>
                  <a:lnTo>
                    <a:pt x="92" y="143"/>
                  </a:lnTo>
                  <a:lnTo>
                    <a:pt x="98" y="142"/>
                  </a:lnTo>
                  <a:lnTo>
                    <a:pt x="105" y="138"/>
                  </a:lnTo>
                  <a:lnTo>
                    <a:pt x="120" y="134"/>
                  </a:lnTo>
                  <a:lnTo>
                    <a:pt x="122" y="134"/>
                  </a:lnTo>
                  <a:lnTo>
                    <a:pt x="126" y="134"/>
                  </a:lnTo>
                  <a:lnTo>
                    <a:pt x="128" y="134"/>
                  </a:lnTo>
                  <a:lnTo>
                    <a:pt x="128" y="136"/>
                  </a:lnTo>
                  <a:lnTo>
                    <a:pt x="128" y="138"/>
                  </a:lnTo>
                  <a:lnTo>
                    <a:pt x="128" y="140"/>
                  </a:lnTo>
                  <a:lnTo>
                    <a:pt x="126" y="145"/>
                  </a:lnTo>
                  <a:lnTo>
                    <a:pt x="122" y="151"/>
                  </a:lnTo>
                  <a:lnTo>
                    <a:pt x="116" y="153"/>
                  </a:lnTo>
                  <a:lnTo>
                    <a:pt x="105" y="157"/>
                  </a:lnTo>
                  <a:lnTo>
                    <a:pt x="98" y="158"/>
                  </a:lnTo>
                  <a:lnTo>
                    <a:pt x="90" y="164"/>
                  </a:lnTo>
                  <a:lnTo>
                    <a:pt x="81" y="168"/>
                  </a:lnTo>
                  <a:lnTo>
                    <a:pt x="73" y="172"/>
                  </a:lnTo>
                  <a:lnTo>
                    <a:pt x="66" y="177"/>
                  </a:lnTo>
                  <a:lnTo>
                    <a:pt x="60" y="179"/>
                  </a:lnTo>
                  <a:lnTo>
                    <a:pt x="58" y="181"/>
                  </a:lnTo>
                  <a:lnTo>
                    <a:pt x="58" y="183"/>
                  </a:lnTo>
                  <a:lnTo>
                    <a:pt x="67" y="185"/>
                  </a:lnTo>
                  <a:lnTo>
                    <a:pt x="84" y="189"/>
                  </a:lnTo>
                  <a:lnTo>
                    <a:pt x="90" y="190"/>
                  </a:lnTo>
                  <a:lnTo>
                    <a:pt x="94" y="190"/>
                  </a:lnTo>
                  <a:lnTo>
                    <a:pt x="101" y="189"/>
                  </a:lnTo>
                  <a:lnTo>
                    <a:pt x="105" y="189"/>
                  </a:lnTo>
                  <a:lnTo>
                    <a:pt x="111" y="185"/>
                  </a:lnTo>
                  <a:lnTo>
                    <a:pt x="116" y="183"/>
                  </a:lnTo>
                  <a:lnTo>
                    <a:pt x="120" y="181"/>
                  </a:lnTo>
                  <a:lnTo>
                    <a:pt x="126" y="177"/>
                  </a:lnTo>
                  <a:lnTo>
                    <a:pt x="135" y="172"/>
                  </a:lnTo>
                  <a:lnTo>
                    <a:pt x="145" y="166"/>
                  </a:lnTo>
                  <a:lnTo>
                    <a:pt x="146" y="162"/>
                  </a:lnTo>
                  <a:lnTo>
                    <a:pt x="152" y="160"/>
                  </a:lnTo>
                  <a:lnTo>
                    <a:pt x="156" y="158"/>
                  </a:lnTo>
                  <a:lnTo>
                    <a:pt x="160" y="158"/>
                  </a:lnTo>
                  <a:lnTo>
                    <a:pt x="161" y="157"/>
                  </a:lnTo>
                  <a:lnTo>
                    <a:pt x="165" y="149"/>
                  </a:lnTo>
                  <a:lnTo>
                    <a:pt x="167" y="149"/>
                  </a:lnTo>
                  <a:lnTo>
                    <a:pt x="169" y="147"/>
                  </a:lnTo>
                  <a:lnTo>
                    <a:pt x="171" y="147"/>
                  </a:lnTo>
                  <a:lnTo>
                    <a:pt x="173" y="147"/>
                  </a:lnTo>
                  <a:lnTo>
                    <a:pt x="175" y="149"/>
                  </a:lnTo>
                  <a:lnTo>
                    <a:pt x="177" y="151"/>
                  </a:lnTo>
                  <a:lnTo>
                    <a:pt x="178" y="153"/>
                  </a:lnTo>
                  <a:lnTo>
                    <a:pt x="180" y="155"/>
                  </a:lnTo>
                  <a:lnTo>
                    <a:pt x="186" y="157"/>
                  </a:lnTo>
                  <a:lnTo>
                    <a:pt x="190" y="157"/>
                  </a:lnTo>
                  <a:lnTo>
                    <a:pt x="192" y="157"/>
                  </a:lnTo>
                  <a:lnTo>
                    <a:pt x="193" y="155"/>
                  </a:lnTo>
                  <a:lnTo>
                    <a:pt x="195" y="153"/>
                  </a:lnTo>
                  <a:lnTo>
                    <a:pt x="197" y="151"/>
                  </a:lnTo>
                  <a:lnTo>
                    <a:pt x="199" y="149"/>
                  </a:lnTo>
                  <a:lnTo>
                    <a:pt x="201" y="151"/>
                  </a:lnTo>
                  <a:lnTo>
                    <a:pt x="210" y="153"/>
                  </a:lnTo>
                  <a:lnTo>
                    <a:pt x="214" y="155"/>
                  </a:lnTo>
                  <a:lnTo>
                    <a:pt x="216" y="155"/>
                  </a:lnTo>
                  <a:lnTo>
                    <a:pt x="218" y="153"/>
                  </a:lnTo>
                  <a:lnTo>
                    <a:pt x="222" y="153"/>
                  </a:lnTo>
                  <a:lnTo>
                    <a:pt x="225" y="151"/>
                  </a:lnTo>
                  <a:lnTo>
                    <a:pt x="227" y="149"/>
                  </a:lnTo>
                  <a:lnTo>
                    <a:pt x="231" y="147"/>
                  </a:lnTo>
                  <a:lnTo>
                    <a:pt x="233" y="142"/>
                  </a:lnTo>
                  <a:lnTo>
                    <a:pt x="235" y="140"/>
                  </a:lnTo>
                  <a:lnTo>
                    <a:pt x="237" y="132"/>
                  </a:lnTo>
                  <a:lnTo>
                    <a:pt x="242" y="121"/>
                  </a:lnTo>
                  <a:lnTo>
                    <a:pt x="246" y="110"/>
                  </a:lnTo>
                  <a:lnTo>
                    <a:pt x="246" y="102"/>
                  </a:lnTo>
                  <a:lnTo>
                    <a:pt x="248" y="96"/>
                  </a:lnTo>
                  <a:lnTo>
                    <a:pt x="248" y="91"/>
                  </a:lnTo>
                  <a:lnTo>
                    <a:pt x="248" y="85"/>
                  </a:lnTo>
                  <a:lnTo>
                    <a:pt x="246" y="83"/>
                  </a:lnTo>
                  <a:lnTo>
                    <a:pt x="246" y="81"/>
                  </a:lnTo>
                  <a:lnTo>
                    <a:pt x="244" y="78"/>
                  </a:lnTo>
                  <a:lnTo>
                    <a:pt x="242" y="76"/>
                  </a:lnTo>
                  <a:lnTo>
                    <a:pt x="240" y="74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3" y="70"/>
                  </a:lnTo>
                  <a:lnTo>
                    <a:pt x="233" y="72"/>
                  </a:lnTo>
                  <a:lnTo>
                    <a:pt x="229" y="74"/>
                  </a:lnTo>
                  <a:lnTo>
                    <a:pt x="224" y="78"/>
                  </a:lnTo>
                  <a:lnTo>
                    <a:pt x="218" y="81"/>
                  </a:lnTo>
                  <a:lnTo>
                    <a:pt x="214" y="81"/>
                  </a:lnTo>
                  <a:lnTo>
                    <a:pt x="212" y="81"/>
                  </a:lnTo>
                  <a:lnTo>
                    <a:pt x="209" y="81"/>
                  </a:lnTo>
                  <a:lnTo>
                    <a:pt x="207" y="81"/>
                  </a:lnTo>
                  <a:lnTo>
                    <a:pt x="203" y="79"/>
                  </a:lnTo>
                  <a:lnTo>
                    <a:pt x="199" y="76"/>
                  </a:lnTo>
                  <a:lnTo>
                    <a:pt x="197" y="72"/>
                  </a:lnTo>
                  <a:lnTo>
                    <a:pt x="195" y="66"/>
                  </a:lnTo>
                  <a:lnTo>
                    <a:pt x="195" y="64"/>
                  </a:lnTo>
                  <a:lnTo>
                    <a:pt x="192" y="61"/>
                  </a:lnTo>
                  <a:lnTo>
                    <a:pt x="188" y="51"/>
                  </a:lnTo>
                  <a:lnTo>
                    <a:pt x="182" y="36"/>
                  </a:lnTo>
                  <a:lnTo>
                    <a:pt x="180" y="32"/>
                  </a:lnTo>
                  <a:lnTo>
                    <a:pt x="180" y="27"/>
                  </a:lnTo>
                  <a:lnTo>
                    <a:pt x="180" y="21"/>
                  </a:lnTo>
                  <a:lnTo>
                    <a:pt x="178" y="16"/>
                  </a:lnTo>
                  <a:lnTo>
                    <a:pt x="178" y="4"/>
                  </a:lnTo>
                  <a:lnTo>
                    <a:pt x="178" y="0"/>
                  </a:lnTo>
                  <a:lnTo>
                    <a:pt x="177" y="0"/>
                  </a:lnTo>
                  <a:lnTo>
                    <a:pt x="171" y="2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52" y="10"/>
                  </a:lnTo>
                  <a:lnTo>
                    <a:pt x="148" y="14"/>
                  </a:lnTo>
                  <a:lnTo>
                    <a:pt x="146" y="17"/>
                  </a:lnTo>
                  <a:lnTo>
                    <a:pt x="143" y="21"/>
                  </a:lnTo>
                  <a:lnTo>
                    <a:pt x="141" y="27"/>
                  </a:lnTo>
                  <a:lnTo>
                    <a:pt x="141" y="32"/>
                  </a:lnTo>
                  <a:lnTo>
                    <a:pt x="141" y="38"/>
                  </a:lnTo>
                  <a:lnTo>
                    <a:pt x="141" y="46"/>
                  </a:lnTo>
                  <a:lnTo>
                    <a:pt x="141" y="48"/>
                  </a:lnTo>
                  <a:lnTo>
                    <a:pt x="139" y="51"/>
                  </a:lnTo>
                  <a:lnTo>
                    <a:pt x="141" y="53"/>
                  </a:lnTo>
                  <a:lnTo>
                    <a:pt x="143" y="57"/>
                  </a:lnTo>
                  <a:lnTo>
                    <a:pt x="145" y="59"/>
                  </a:lnTo>
                  <a:lnTo>
                    <a:pt x="146" y="61"/>
                  </a:lnTo>
                  <a:lnTo>
                    <a:pt x="148" y="61"/>
                  </a:lnTo>
                  <a:lnTo>
                    <a:pt x="152" y="63"/>
                  </a:lnTo>
                  <a:lnTo>
                    <a:pt x="150" y="64"/>
                  </a:lnTo>
                  <a:lnTo>
                    <a:pt x="146" y="72"/>
                  </a:lnTo>
                  <a:lnTo>
                    <a:pt x="143" y="81"/>
                  </a:lnTo>
                  <a:lnTo>
                    <a:pt x="135" y="89"/>
                  </a:lnTo>
                  <a:lnTo>
                    <a:pt x="133" y="95"/>
                  </a:lnTo>
                  <a:lnTo>
                    <a:pt x="130" y="98"/>
                  </a:lnTo>
                  <a:lnTo>
                    <a:pt x="126" y="100"/>
                  </a:lnTo>
                  <a:lnTo>
                    <a:pt x="124" y="102"/>
                  </a:lnTo>
                  <a:lnTo>
                    <a:pt x="122" y="102"/>
                  </a:lnTo>
                  <a:lnTo>
                    <a:pt x="122" y="100"/>
                  </a:lnTo>
                  <a:lnTo>
                    <a:pt x="120" y="100"/>
                  </a:lnTo>
                  <a:lnTo>
                    <a:pt x="120" y="98"/>
                  </a:lnTo>
                  <a:lnTo>
                    <a:pt x="118" y="91"/>
                  </a:lnTo>
                  <a:lnTo>
                    <a:pt x="118" y="89"/>
                  </a:lnTo>
                  <a:lnTo>
                    <a:pt x="118" y="83"/>
                  </a:lnTo>
                  <a:lnTo>
                    <a:pt x="116" y="78"/>
                  </a:lnTo>
                  <a:lnTo>
                    <a:pt x="116" y="70"/>
                  </a:lnTo>
                  <a:lnTo>
                    <a:pt x="113" y="64"/>
                  </a:lnTo>
                  <a:lnTo>
                    <a:pt x="109" y="61"/>
                  </a:lnTo>
                  <a:lnTo>
                    <a:pt x="107" y="57"/>
                  </a:lnTo>
                  <a:lnTo>
                    <a:pt x="105" y="55"/>
                  </a:lnTo>
                  <a:lnTo>
                    <a:pt x="103" y="53"/>
                  </a:lnTo>
                  <a:lnTo>
                    <a:pt x="101" y="53"/>
                  </a:lnTo>
                  <a:lnTo>
                    <a:pt x="99" y="53"/>
                  </a:lnTo>
                  <a:lnTo>
                    <a:pt x="96" y="53"/>
                  </a:lnTo>
                  <a:lnTo>
                    <a:pt x="92" y="53"/>
                  </a:lnTo>
                  <a:lnTo>
                    <a:pt x="90" y="55"/>
                  </a:lnTo>
                  <a:lnTo>
                    <a:pt x="84" y="57"/>
                  </a:lnTo>
                  <a:lnTo>
                    <a:pt x="79" y="59"/>
                  </a:lnTo>
                  <a:lnTo>
                    <a:pt x="77" y="59"/>
                  </a:lnTo>
                  <a:lnTo>
                    <a:pt x="75" y="59"/>
                  </a:lnTo>
                  <a:lnTo>
                    <a:pt x="73" y="59"/>
                  </a:lnTo>
                  <a:lnTo>
                    <a:pt x="71" y="57"/>
                  </a:lnTo>
                  <a:lnTo>
                    <a:pt x="69" y="55"/>
                  </a:lnTo>
                  <a:lnTo>
                    <a:pt x="67" y="53"/>
                  </a:lnTo>
                  <a:lnTo>
                    <a:pt x="67" y="49"/>
                  </a:lnTo>
                  <a:lnTo>
                    <a:pt x="67" y="4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87" name="Freeform 718"/>
            <p:cNvSpPr>
              <a:spLocks/>
            </p:cNvSpPr>
            <p:nvPr/>
          </p:nvSpPr>
          <p:spPr bwMode="auto">
            <a:xfrm>
              <a:off x="4303" y="1468"/>
              <a:ext cx="23" cy="40"/>
            </a:xfrm>
            <a:custGeom>
              <a:avLst/>
              <a:gdLst>
                <a:gd name="T0" fmla="*/ 2 w 43"/>
                <a:gd name="T1" fmla="*/ 0 h 99"/>
                <a:gd name="T2" fmla="*/ 2 w 43"/>
                <a:gd name="T3" fmla="*/ 0 h 99"/>
                <a:gd name="T4" fmla="*/ 1 w 43"/>
                <a:gd name="T5" fmla="*/ 0 h 99"/>
                <a:gd name="T6" fmla="*/ 1 w 43"/>
                <a:gd name="T7" fmla="*/ 0 h 99"/>
                <a:gd name="T8" fmla="*/ 1 w 43"/>
                <a:gd name="T9" fmla="*/ 0 h 99"/>
                <a:gd name="T10" fmla="*/ 1 w 43"/>
                <a:gd name="T11" fmla="*/ 0 h 99"/>
                <a:gd name="T12" fmla="*/ 1 w 43"/>
                <a:gd name="T13" fmla="*/ 0 h 99"/>
                <a:gd name="T14" fmla="*/ 1 w 43"/>
                <a:gd name="T15" fmla="*/ 0 h 99"/>
                <a:gd name="T16" fmla="*/ 1 w 43"/>
                <a:gd name="T17" fmla="*/ 0 h 99"/>
                <a:gd name="T18" fmla="*/ 1 w 43"/>
                <a:gd name="T19" fmla="*/ 0 h 99"/>
                <a:gd name="T20" fmla="*/ 1 w 43"/>
                <a:gd name="T21" fmla="*/ 0 h 99"/>
                <a:gd name="T22" fmla="*/ 1 w 43"/>
                <a:gd name="T23" fmla="*/ 0 h 99"/>
                <a:gd name="T24" fmla="*/ 1 w 43"/>
                <a:gd name="T25" fmla="*/ 0 h 99"/>
                <a:gd name="T26" fmla="*/ 1 w 43"/>
                <a:gd name="T27" fmla="*/ 0 h 99"/>
                <a:gd name="T28" fmla="*/ 1 w 43"/>
                <a:gd name="T29" fmla="*/ 0 h 99"/>
                <a:gd name="T30" fmla="*/ 0 w 43"/>
                <a:gd name="T31" fmla="*/ 1 h 99"/>
                <a:gd name="T32" fmla="*/ 0 w 43"/>
                <a:gd name="T33" fmla="*/ 1 h 99"/>
                <a:gd name="T34" fmla="*/ 0 w 43"/>
                <a:gd name="T35" fmla="*/ 1 h 99"/>
                <a:gd name="T36" fmla="*/ 0 w 43"/>
                <a:gd name="T37" fmla="*/ 2 h 99"/>
                <a:gd name="T38" fmla="*/ 1 w 43"/>
                <a:gd name="T39" fmla="*/ 2 h 99"/>
                <a:gd name="T40" fmla="*/ 1 w 43"/>
                <a:gd name="T41" fmla="*/ 2 h 99"/>
                <a:gd name="T42" fmla="*/ 1 w 43"/>
                <a:gd name="T43" fmla="*/ 2 h 99"/>
                <a:gd name="T44" fmla="*/ 1 w 43"/>
                <a:gd name="T45" fmla="*/ 2 h 99"/>
                <a:gd name="T46" fmla="*/ 1 w 43"/>
                <a:gd name="T47" fmla="*/ 2 h 99"/>
                <a:gd name="T48" fmla="*/ 1 w 43"/>
                <a:gd name="T49" fmla="*/ 2 h 99"/>
                <a:gd name="T50" fmla="*/ 2 w 43"/>
                <a:gd name="T51" fmla="*/ 2 h 99"/>
                <a:gd name="T52" fmla="*/ 2 w 43"/>
                <a:gd name="T53" fmla="*/ 2 h 99"/>
                <a:gd name="T54" fmla="*/ 3 w 43"/>
                <a:gd name="T55" fmla="*/ 2 h 99"/>
                <a:gd name="T56" fmla="*/ 3 w 43"/>
                <a:gd name="T57" fmla="*/ 2 h 99"/>
                <a:gd name="T58" fmla="*/ 3 w 43"/>
                <a:gd name="T59" fmla="*/ 2 h 99"/>
                <a:gd name="T60" fmla="*/ 3 w 43"/>
                <a:gd name="T61" fmla="*/ 2 h 99"/>
                <a:gd name="T62" fmla="*/ 3 w 43"/>
                <a:gd name="T63" fmla="*/ 2 h 99"/>
                <a:gd name="T64" fmla="*/ 3 w 43"/>
                <a:gd name="T65" fmla="*/ 2 h 99"/>
                <a:gd name="T66" fmla="*/ 3 w 43"/>
                <a:gd name="T67" fmla="*/ 2 h 99"/>
                <a:gd name="T68" fmla="*/ 3 w 43"/>
                <a:gd name="T69" fmla="*/ 2 h 99"/>
                <a:gd name="T70" fmla="*/ 3 w 43"/>
                <a:gd name="T71" fmla="*/ 2 h 99"/>
                <a:gd name="T72" fmla="*/ 3 w 43"/>
                <a:gd name="T73" fmla="*/ 2 h 99"/>
                <a:gd name="T74" fmla="*/ 3 w 43"/>
                <a:gd name="T75" fmla="*/ 2 h 99"/>
                <a:gd name="T76" fmla="*/ 3 w 43"/>
                <a:gd name="T77" fmla="*/ 2 h 99"/>
                <a:gd name="T78" fmla="*/ 3 w 43"/>
                <a:gd name="T79" fmla="*/ 2 h 99"/>
                <a:gd name="T80" fmla="*/ 3 w 43"/>
                <a:gd name="T81" fmla="*/ 2 h 99"/>
                <a:gd name="T82" fmla="*/ 2 w 43"/>
                <a:gd name="T83" fmla="*/ 0 h 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3"/>
                <a:gd name="T127" fmla="*/ 0 h 99"/>
                <a:gd name="T128" fmla="*/ 43 w 43"/>
                <a:gd name="T129" fmla="*/ 99 h 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3" h="99">
                  <a:moveTo>
                    <a:pt x="19" y="19"/>
                  </a:moveTo>
                  <a:lnTo>
                    <a:pt x="19" y="15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3" y="5"/>
                  </a:lnTo>
                  <a:lnTo>
                    <a:pt x="11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5"/>
                  </a:lnTo>
                  <a:lnTo>
                    <a:pt x="2" y="13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2" y="62"/>
                  </a:lnTo>
                  <a:lnTo>
                    <a:pt x="4" y="71"/>
                  </a:lnTo>
                  <a:lnTo>
                    <a:pt x="6" y="75"/>
                  </a:lnTo>
                  <a:lnTo>
                    <a:pt x="9" y="79"/>
                  </a:lnTo>
                  <a:lnTo>
                    <a:pt x="11" y="84"/>
                  </a:lnTo>
                  <a:lnTo>
                    <a:pt x="15" y="88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30" y="98"/>
                  </a:lnTo>
                  <a:lnTo>
                    <a:pt x="36" y="99"/>
                  </a:lnTo>
                  <a:lnTo>
                    <a:pt x="38" y="99"/>
                  </a:lnTo>
                  <a:lnTo>
                    <a:pt x="40" y="98"/>
                  </a:lnTo>
                  <a:lnTo>
                    <a:pt x="41" y="96"/>
                  </a:lnTo>
                  <a:lnTo>
                    <a:pt x="43" y="94"/>
                  </a:lnTo>
                  <a:lnTo>
                    <a:pt x="43" y="92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1" y="84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6" y="69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88" name="Freeform 719"/>
            <p:cNvSpPr>
              <a:spLocks/>
            </p:cNvSpPr>
            <p:nvPr/>
          </p:nvSpPr>
          <p:spPr bwMode="auto">
            <a:xfrm>
              <a:off x="4303" y="1468"/>
              <a:ext cx="23" cy="40"/>
            </a:xfrm>
            <a:custGeom>
              <a:avLst/>
              <a:gdLst>
                <a:gd name="T0" fmla="*/ 2 w 43"/>
                <a:gd name="T1" fmla="*/ 0 h 99"/>
                <a:gd name="T2" fmla="*/ 2 w 43"/>
                <a:gd name="T3" fmla="*/ 0 h 99"/>
                <a:gd name="T4" fmla="*/ 1 w 43"/>
                <a:gd name="T5" fmla="*/ 0 h 99"/>
                <a:gd name="T6" fmla="*/ 1 w 43"/>
                <a:gd name="T7" fmla="*/ 0 h 99"/>
                <a:gd name="T8" fmla="*/ 1 w 43"/>
                <a:gd name="T9" fmla="*/ 0 h 99"/>
                <a:gd name="T10" fmla="*/ 1 w 43"/>
                <a:gd name="T11" fmla="*/ 0 h 99"/>
                <a:gd name="T12" fmla="*/ 1 w 43"/>
                <a:gd name="T13" fmla="*/ 0 h 99"/>
                <a:gd name="T14" fmla="*/ 1 w 43"/>
                <a:gd name="T15" fmla="*/ 0 h 99"/>
                <a:gd name="T16" fmla="*/ 1 w 43"/>
                <a:gd name="T17" fmla="*/ 0 h 99"/>
                <a:gd name="T18" fmla="*/ 1 w 43"/>
                <a:gd name="T19" fmla="*/ 0 h 99"/>
                <a:gd name="T20" fmla="*/ 1 w 43"/>
                <a:gd name="T21" fmla="*/ 0 h 99"/>
                <a:gd name="T22" fmla="*/ 1 w 43"/>
                <a:gd name="T23" fmla="*/ 0 h 99"/>
                <a:gd name="T24" fmla="*/ 1 w 43"/>
                <a:gd name="T25" fmla="*/ 0 h 99"/>
                <a:gd name="T26" fmla="*/ 1 w 43"/>
                <a:gd name="T27" fmla="*/ 0 h 99"/>
                <a:gd name="T28" fmla="*/ 1 w 43"/>
                <a:gd name="T29" fmla="*/ 0 h 99"/>
                <a:gd name="T30" fmla="*/ 0 w 43"/>
                <a:gd name="T31" fmla="*/ 1 h 99"/>
                <a:gd name="T32" fmla="*/ 0 w 43"/>
                <a:gd name="T33" fmla="*/ 1 h 99"/>
                <a:gd name="T34" fmla="*/ 0 w 43"/>
                <a:gd name="T35" fmla="*/ 1 h 99"/>
                <a:gd name="T36" fmla="*/ 0 w 43"/>
                <a:gd name="T37" fmla="*/ 2 h 99"/>
                <a:gd name="T38" fmla="*/ 1 w 43"/>
                <a:gd name="T39" fmla="*/ 2 h 99"/>
                <a:gd name="T40" fmla="*/ 1 w 43"/>
                <a:gd name="T41" fmla="*/ 2 h 99"/>
                <a:gd name="T42" fmla="*/ 1 w 43"/>
                <a:gd name="T43" fmla="*/ 2 h 99"/>
                <a:gd name="T44" fmla="*/ 1 w 43"/>
                <a:gd name="T45" fmla="*/ 2 h 99"/>
                <a:gd name="T46" fmla="*/ 1 w 43"/>
                <a:gd name="T47" fmla="*/ 2 h 99"/>
                <a:gd name="T48" fmla="*/ 1 w 43"/>
                <a:gd name="T49" fmla="*/ 2 h 99"/>
                <a:gd name="T50" fmla="*/ 2 w 43"/>
                <a:gd name="T51" fmla="*/ 2 h 99"/>
                <a:gd name="T52" fmla="*/ 2 w 43"/>
                <a:gd name="T53" fmla="*/ 2 h 99"/>
                <a:gd name="T54" fmla="*/ 3 w 43"/>
                <a:gd name="T55" fmla="*/ 2 h 99"/>
                <a:gd name="T56" fmla="*/ 3 w 43"/>
                <a:gd name="T57" fmla="*/ 2 h 99"/>
                <a:gd name="T58" fmla="*/ 3 w 43"/>
                <a:gd name="T59" fmla="*/ 2 h 99"/>
                <a:gd name="T60" fmla="*/ 3 w 43"/>
                <a:gd name="T61" fmla="*/ 2 h 99"/>
                <a:gd name="T62" fmla="*/ 3 w 43"/>
                <a:gd name="T63" fmla="*/ 2 h 99"/>
                <a:gd name="T64" fmla="*/ 3 w 43"/>
                <a:gd name="T65" fmla="*/ 2 h 99"/>
                <a:gd name="T66" fmla="*/ 3 w 43"/>
                <a:gd name="T67" fmla="*/ 2 h 99"/>
                <a:gd name="T68" fmla="*/ 3 w 43"/>
                <a:gd name="T69" fmla="*/ 2 h 99"/>
                <a:gd name="T70" fmla="*/ 3 w 43"/>
                <a:gd name="T71" fmla="*/ 2 h 99"/>
                <a:gd name="T72" fmla="*/ 3 w 43"/>
                <a:gd name="T73" fmla="*/ 2 h 99"/>
                <a:gd name="T74" fmla="*/ 3 w 43"/>
                <a:gd name="T75" fmla="*/ 2 h 99"/>
                <a:gd name="T76" fmla="*/ 3 w 43"/>
                <a:gd name="T77" fmla="*/ 2 h 99"/>
                <a:gd name="T78" fmla="*/ 3 w 43"/>
                <a:gd name="T79" fmla="*/ 2 h 99"/>
                <a:gd name="T80" fmla="*/ 3 w 43"/>
                <a:gd name="T81" fmla="*/ 2 h 99"/>
                <a:gd name="T82" fmla="*/ 2 w 43"/>
                <a:gd name="T83" fmla="*/ 0 h 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3"/>
                <a:gd name="T127" fmla="*/ 0 h 99"/>
                <a:gd name="T128" fmla="*/ 43 w 43"/>
                <a:gd name="T129" fmla="*/ 99 h 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3" h="99">
                  <a:moveTo>
                    <a:pt x="19" y="19"/>
                  </a:moveTo>
                  <a:lnTo>
                    <a:pt x="19" y="15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3" y="5"/>
                  </a:lnTo>
                  <a:lnTo>
                    <a:pt x="11" y="2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5"/>
                  </a:lnTo>
                  <a:lnTo>
                    <a:pt x="2" y="13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2" y="62"/>
                  </a:lnTo>
                  <a:lnTo>
                    <a:pt x="4" y="71"/>
                  </a:lnTo>
                  <a:lnTo>
                    <a:pt x="6" y="75"/>
                  </a:lnTo>
                  <a:lnTo>
                    <a:pt x="9" y="79"/>
                  </a:lnTo>
                  <a:lnTo>
                    <a:pt x="11" y="84"/>
                  </a:lnTo>
                  <a:lnTo>
                    <a:pt x="15" y="88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30" y="98"/>
                  </a:lnTo>
                  <a:lnTo>
                    <a:pt x="36" y="99"/>
                  </a:lnTo>
                  <a:lnTo>
                    <a:pt x="38" y="99"/>
                  </a:lnTo>
                  <a:lnTo>
                    <a:pt x="40" y="98"/>
                  </a:lnTo>
                  <a:lnTo>
                    <a:pt x="41" y="96"/>
                  </a:lnTo>
                  <a:lnTo>
                    <a:pt x="43" y="94"/>
                  </a:lnTo>
                  <a:lnTo>
                    <a:pt x="43" y="92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1" y="84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6" y="69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89" name="Freeform 720"/>
            <p:cNvSpPr>
              <a:spLocks/>
            </p:cNvSpPr>
            <p:nvPr/>
          </p:nvSpPr>
          <p:spPr bwMode="auto">
            <a:xfrm>
              <a:off x="4246" y="1524"/>
              <a:ext cx="82" cy="77"/>
            </a:xfrm>
            <a:custGeom>
              <a:avLst/>
              <a:gdLst>
                <a:gd name="T0" fmla="*/ 3 w 158"/>
                <a:gd name="T1" fmla="*/ 0 h 192"/>
                <a:gd name="T2" fmla="*/ 2 w 158"/>
                <a:gd name="T3" fmla="*/ 0 h 192"/>
                <a:gd name="T4" fmla="*/ 2 w 158"/>
                <a:gd name="T5" fmla="*/ 0 h 192"/>
                <a:gd name="T6" fmla="*/ 1 w 158"/>
                <a:gd name="T7" fmla="*/ 0 h 192"/>
                <a:gd name="T8" fmla="*/ 1 w 158"/>
                <a:gd name="T9" fmla="*/ 0 h 192"/>
                <a:gd name="T10" fmla="*/ 1 w 158"/>
                <a:gd name="T11" fmla="*/ 0 h 192"/>
                <a:gd name="T12" fmla="*/ 0 w 158"/>
                <a:gd name="T13" fmla="*/ 1 h 192"/>
                <a:gd name="T14" fmla="*/ 0 w 158"/>
                <a:gd name="T15" fmla="*/ 1 h 192"/>
                <a:gd name="T16" fmla="*/ 1 w 158"/>
                <a:gd name="T17" fmla="*/ 1 h 192"/>
                <a:gd name="T18" fmla="*/ 2 w 158"/>
                <a:gd name="T19" fmla="*/ 2 h 192"/>
                <a:gd name="T20" fmla="*/ 2 w 158"/>
                <a:gd name="T21" fmla="*/ 2 h 192"/>
                <a:gd name="T22" fmla="*/ 3 w 158"/>
                <a:gd name="T23" fmla="*/ 3 h 192"/>
                <a:gd name="T24" fmla="*/ 4 w 158"/>
                <a:gd name="T25" fmla="*/ 3 h 192"/>
                <a:gd name="T26" fmla="*/ 5 w 158"/>
                <a:gd name="T27" fmla="*/ 3 h 192"/>
                <a:gd name="T28" fmla="*/ 5 w 158"/>
                <a:gd name="T29" fmla="*/ 3 h 192"/>
                <a:gd name="T30" fmla="*/ 5 w 158"/>
                <a:gd name="T31" fmla="*/ 3 h 192"/>
                <a:gd name="T32" fmla="*/ 6 w 158"/>
                <a:gd name="T33" fmla="*/ 3 h 192"/>
                <a:gd name="T34" fmla="*/ 6 w 158"/>
                <a:gd name="T35" fmla="*/ 4 h 192"/>
                <a:gd name="T36" fmla="*/ 6 w 158"/>
                <a:gd name="T37" fmla="*/ 4 h 192"/>
                <a:gd name="T38" fmla="*/ 6 w 158"/>
                <a:gd name="T39" fmla="*/ 4 h 192"/>
                <a:gd name="T40" fmla="*/ 7 w 158"/>
                <a:gd name="T41" fmla="*/ 4 h 192"/>
                <a:gd name="T42" fmla="*/ 8 w 158"/>
                <a:gd name="T43" fmla="*/ 5 h 192"/>
                <a:gd name="T44" fmla="*/ 9 w 158"/>
                <a:gd name="T45" fmla="*/ 5 h 192"/>
                <a:gd name="T46" fmla="*/ 9 w 158"/>
                <a:gd name="T47" fmla="*/ 5 h 192"/>
                <a:gd name="T48" fmla="*/ 10 w 158"/>
                <a:gd name="T49" fmla="*/ 5 h 192"/>
                <a:gd name="T50" fmla="*/ 10 w 158"/>
                <a:gd name="T51" fmla="*/ 5 h 192"/>
                <a:gd name="T52" fmla="*/ 11 w 158"/>
                <a:gd name="T53" fmla="*/ 5 h 192"/>
                <a:gd name="T54" fmla="*/ 11 w 158"/>
                <a:gd name="T55" fmla="*/ 4 h 192"/>
                <a:gd name="T56" fmla="*/ 10 w 158"/>
                <a:gd name="T57" fmla="*/ 5 h 192"/>
                <a:gd name="T58" fmla="*/ 10 w 158"/>
                <a:gd name="T59" fmla="*/ 4 h 192"/>
                <a:gd name="T60" fmla="*/ 10 w 158"/>
                <a:gd name="T61" fmla="*/ 4 h 192"/>
                <a:gd name="T62" fmla="*/ 9 w 158"/>
                <a:gd name="T63" fmla="*/ 3 h 192"/>
                <a:gd name="T64" fmla="*/ 9 w 158"/>
                <a:gd name="T65" fmla="*/ 2 h 192"/>
                <a:gd name="T66" fmla="*/ 9 w 158"/>
                <a:gd name="T67" fmla="*/ 2 h 192"/>
                <a:gd name="T68" fmla="*/ 10 w 158"/>
                <a:gd name="T69" fmla="*/ 2 h 192"/>
                <a:gd name="T70" fmla="*/ 10 w 158"/>
                <a:gd name="T71" fmla="*/ 1 h 192"/>
                <a:gd name="T72" fmla="*/ 10 w 158"/>
                <a:gd name="T73" fmla="*/ 1 h 192"/>
                <a:gd name="T74" fmla="*/ 10 w 158"/>
                <a:gd name="T75" fmla="*/ 1 h 192"/>
                <a:gd name="T76" fmla="*/ 10 w 158"/>
                <a:gd name="T77" fmla="*/ 0 h 192"/>
                <a:gd name="T78" fmla="*/ 10 w 158"/>
                <a:gd name="T79" fmla="*/ 0 h 192"/>
                <a:gd name="T80" fmla="*/ 10 w 158"/>
                <a:gd name="T81" fmla="*/ 0 h 192"/>
                <a:gd name="T82" fmla="*/ 9 w 158"/>
                <a:gd name="T83" fmla="*/ 0 h 192"/>
                <a:gd name="T84" fmla="*/ 7 w 158"/>
                <a:gd name="T85" fmla="*/ 0 h 192"/>
                <a:gd name="T86" fmla="*/ 6 w 158"/>
                <a:gd name="T87" fmla="*/ 0 h 192"/>
                <a:gd name="T88" fmla="*/ 6 w 158"/>
                <a:gd name="T89" fmla="*/ 0 h 192"/>
                <a:gd name="T90" fmla="*/ 5 w 158"/>
                <a:gd name="T91" fmla="*/ 0 h 192"/>
                <a:gd name="T92" fmla="*/ 5 w 158"/>
                <a:gd name="T93" fmla="*/ 0 h 192"/>
                <a:gd name="T94" fmla="*/ 6 w 158"/>
                <a:gd name="T95" fmla="*/ 1 h 192"/>
                <a:gd name="T96" fmla="*/ 6 w 158"/>
                <a:gd name="T97" fmla="*/ 1 h 192"/>
                <a:gd name="T98" fmla="*/ 7 w 158"/>
                <a:gd name="T99" fmla="*/ 2 h 192"/>
                <a:gd name="T100" fmla="*/ 7 w 158"/>
                <a:gd name="T101" fmla="*/ 2 h 192"/>
                <a:gd name="T102" fmla="*/ 7 w 158"/>
                <a:gd name="T103" fmla="*/ 2 h 192"/>
                <a:gd name="T104" fmla="*/ 7 w 158"/>
                <a:gd name="T105" fmla="*/ 2 h 192"/>
                <a:gd name="T106" fmla="*/ 6 w 158"/>
                <a:gd name="T107" fmla="*/ 2 h 192"/>
                <a:gd name="T108" fmla="*/ 5 w 158"/>
                <a:gd name="T109" fmla="*/ 2 h 192"/>
                <a:gd name="T110" fmla="*/ 4 w 158"/>
                <a:gd name="T111" fmla="*/ 2 h 192"/>
                <a:gd name="T112" fmla="*/ 3 w 158"/>
                <a:gd name="T113" fmla="*/ 1 h 192"/>
                <a:gd name="T114" fmla="*/ 3 w 158"/>
                <a:gd name="T115" fmla="*/ 1 h 192"/>
                <a:gd name="T116" fmla="*/ 3 w 158"/>
                <a:gd name="T117" fmla="*/ 1 h 192"/>
                <a:gd name="T118" fmla="*/ 3 w 158"/>
                <a:gd name="T119" fmla="*/ 1 h 1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8"/>
                <a:gd name="T181" fmla="*/ 0 h 192"/>
                <a:gd name="T182" fmla="*/ 158 w 158"/>
                <a:gd name="T183" fmla="*/ 192 h 1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8" h="192">
                  <a:moveTo>
                    <a:pt x="34" y="22"/>
                  </a:moveTo>
                  <a:lnTo>
                    <a:pt x="32" y="21"/>
                  </a:lnTo>
                  <a:lnTo>
                    <a:pt x="26" y="19"/>
                  </a:lnTo>
                  <a:lnTo>
                    <a:pt x="24" y="17"/>
                  </a:lnTo>
                  <a:lnTo>
                    <a:pt x="21" y="15"/>
                  </a:lnTo>
                  <a:lnTo>
                    <a:pt x="17" y="13"/>
                  </a:lnTo>
                  <a:lnTo>
                    <a:pt x="13" y="11"/>
                  </a:lnTo>
                  <a:lnTo>
                    <a:pt x="9" y="11"/>
                  </a:lnTo>
                  <a:lnTo>
                    <a:pt x="6" y="13"/>
                  </a:lnTo>
                  <a:lnTo>
                    <a:pt x="4" y="15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4" y="45"/>
                  </a:lnTo>
                  <a:lnTo>
                    <a:pt x="8" y="53"/>
                  </a:lnTo>
                  <a:lnTo>
                    <a:pt x="15" y="66"/>
                  </a:lnTo>
                  <a:lnTo>
                    <a:pt x="21" y="75"/>
                  </a:lnTo>
                  <a:lnTo>
                    <a:pt x="24" y="86"/>
                  </a:lnTo>
                  <a:lnTo>
                    <a:pt x="30" y="96"/>
                  </a:lnTo>
                  <a:lnTo>
                    <a:pt x="34" y="105"/>
                  </a:lnTo>
                  <a:lnTo>
                    <a:pt x="36" y="105"/>
                  </a:lnTo>
                  <a:lnTo>
                    <a:pt x="41" y="105"/>
                  </a:lnTo>
                  <a:lnTo>
                    <a:pt x="49" y="107"/>
                  </a:lnTo>
                  <a:lnTo>
                    <a:pt x="58" y="109"/>
                  </a:lnTo>
                  <a:lnTo>
                    <a:pt x="62" y="109"/>
                  </a:lnTo>
                  <a:lnTo>
                    <a:pt x="68" y="111"/>
                  </a:lnTo>
                  <a:lnTo>
                    <a:pt x="71" y="115"/>
                  </a:lnTo>
                  <a:lnTo>
                    <a:pt x="73" y="116"/>
                  </a:lnTo>
                  <a:lnTo>
                    <a:pt x="75" y="120"/>
                  </a:lnTo>
                  <a:lnTo>
                    <a:pt x="79" y="126"/>
                  </a:lnTo>
                  <a:lnTo>
                    <a:pt x="79" y="130"/>
                  </a:lnTo>
                  <a:lnTo>
                    <a:pt x="79" y="135"/>
                  </a:lnTo>
                  <a:lnTo>
                    <a:pt x="79" y="143"/>
                  </a:lnTo>
                  <a:lnTo>
                    <a:pt x="79" y="148"/>
                  </a:lnTo>
                  <a:lnTo>
                    <a:pt x="81" y="156"/>
                  </a:lnTo>
                  <a:lnTo>
                    <a:pt x="85" y="162"/>
                  </a:lnTo>
                  <a:lnTo>
                    <a:pt x="87" y="167"/>
                  </a:lnTo>
                  <a:lnTo>
                    <a:pt x="90" y="173"/>
                  </a:lnTo>
                  <a:lnTo>
                    <a:pt x="96" y="177"/>
                  </a:lnTo>
                  <a:lnTo>
                    <a:pt x="100" y="182"/>
                  </a:lnTo>
                  <a:lnTo>
                    <a:pt x="105" y="186"/>
                  </a:lnTo>
                  <a:lnTo>
                    <a:pt x="111" y="188"/>
                  </a:lnTo>
                  <a:lnTo>
                    <a:pt x="117" y="190"/>
                  </a:lnTo>
                  <a:lnTo>
                    <a:pt x="124" y="192"/>
                  </a:lnTo>
                  <a:lnTo>
                    <a:pt x="130" y="192"/>
                  </a:lnTo>
                  <a:lnTo>
                    <a:pt x="135" y="192"/>
                  </a:lnTo>
                  <a:lnTo>
                    <a:pt x="139" y="190"/>
                  </a:lnTo>
                  <a:lnTo>
                    <a:pt x="141" y="188"/>
                  </a:lnTo>
                  <a:lnTo>
                    <a:pt x="145" y="186"/>
                  </a:lnTo>
                  <a:lnTo>
                    <a:pt x="147" y="184"/>
                  </a:lnTo>
                  <a:lnTo>
                    <a:pt x="156" y="179"/>
                  </a:lnTo>
                  <a:lnTo>
                    <a:pt x="158" y="175"/>
                  </a:lnTo>
                  <a:lnTo>
                    <a:pt x="156" y="175"/>
                  </a:lnTo>
                  <a:lnTo>
                    <a:pt x="152" y="177"/>
                  </a:lnTo>
                  <a:lnTo>
                    <a:pt x="141" y="182"/>
                  </a:lnTo>
                  <a:lnTo>
                    <a:pt x="135" y="184"/>
                  </a:lnTo>
                  <a:lnTo>
                    <a:pt x="135" y="175"/>
                  </a:lnTo>
                  <a:lnTo>
                    <a:pt x="135" y="152"/>
                  </a:lnTo>
                  <a:lnTo>
                    <a:pt x="134" y="137"/>
                  </a:lnTo>
                  <a:lnTo>
                    <a:pt x="132" y="124"/>
                  </a:lnTo>
                  <a:lnTo>
                    <a:pt x="130" y="115"/>
                  </a:lnTo>
                  <a:lnTo>
                    <a:pt x="128" y="109"/>
                  </a:lnTo>
                  <a:lnTo>
                    <a:pt x="124" y="101"/>
                  </a:lnTo>
                  <a:lnTo>
                    <a:pt x="120" y="94"/>
                  </a:lnTo>
                  <a:lnTo>
                    <a:pt x="122" y="90"/>
                  </a:lnTo>
                  <a:lnTo>
                    <a:pt x="128" y="83"/>
                  </a:lnTo>
                  <a:lnTo>
                    <a:pt x="134" y="69"/>
                  </a:lnTo>
                  <a:lnTo>
                    <a:pt x="141" y="54"/>
                  </a:lnTo>
                  <a:lnTo>
                    <a:pt x="143" y="47"/>
                  </a:lnTo>
                  <a:lnTo>
                    <a:pt x="145" y="39"/>
                  </a:lnTo>
                  <a:lnTo>
                    <a:pt x="145" y="32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3" y="19"/>
                  </a:lnTo>
                  <a:lnTo>
                    <a:pt x="141" y="17"/>
                  </a:lnTo>
                  <a:lnTo>
                    <a:pt x="141" y="15"/>
                  </a:lnTo>
                  <a:lnTo>
                    <a:pt x="137" y="11"/>
                  </a:lnTo>
                  <a:lnTo>
                    <a:pt x="135" y="11"/>
                  </a:lnTo>
                  <a:lnTo>
                    <a:pt x="132" y="9"/>
                  </a:lnTo>
                  <a:lnTo>
                    <a:pt x="128" y="7"/>
                  </a:lnTo>
                  <a:lnTo>
                    <a:pt x="120" y="5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83" y="2"/>
                  </a:lnTo>
                  <a:lnTo>
                    <a:pt x="79" y="2"/>
                  </a:lnTo>
                  <a:lnTo>
                    <a:pt x="77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5" y="9"/>
                  </a:lnTo>
                  <a:lnTo>
                    <a:pt x="75" y="11"/>
                  </a:lnTo>
                  <a:lnTo>
                    <a:pt x="77" y="22"/>
                  </a:lnTo>
                  <a:lnTo>
                    <a:pt x="83" y="36"/>
                  </a:lnTo>
                  <a:lnTo>
                    <a:pt x="87" y="49"/>
                  </a:lnTo>
                  <a:lnTo>
                    <a:pt x="90" y="62"/>
                  </a:lnTo>
                  <a:lnTo>
                    <a:pt x="92" y="68"/>
                  </a:lnTo>
                  <a:lnTo>
                    <a:pt x="94" y="71"/>
                  </a:lnTo>
                  <a:lnTo>
                    <a:pt x="94" y="77"/>
                  </a:lnTo>
                  <a:lnTo>
                    <a:pt x="94" y="79"/>
                  </a:lnTo>
                  <a:lnTo>
                    <a:pt x="94" y="81"/>
                  </a:lnTo>
                  <a:lnTo>
                    <a:pt x="92" y="81"/>
                  </a:lnTo>
                  <a:lnTo>
                    <a:pt x="92" y="83"/>
                  </a:lnTo>
                  <a:lnTo>
                    <a:pt x="90" y="83"/>
                  </a:lnTo>
                  <a:lnTo>
                    <a:pt x="87" y="81"/>
                  </a:lnTo>
                  <a:lnTo>
                    <a:pt x="83" y="79"/>
                  </a:lnTo>
                  <a:lnTo>
                    <a:pt x="73" y="75"/>
                  </a:lnTo>
                  <a:lnTo>
                    <a:pt x="64" y="68"/>
                  </a:lnTo>
                  <a:lnTo>
                    <a:pt x="55" y="62"/>
                  </a:lnTo>
                  <a:lnTo>
                    <a:pt x="49" y="56"/>
                  </a:lnTo>
                  <a:lnTo>
                    <a:pt x="45" y="53"/>
                  </a:lnTo>
                  <a:lnTo>
                    <a:pt x="41" y="49"/>
                  </a:lnTo>
                  <a:lnTo>
                    <a:pt x="39" y="45"/>
                  </a:lnTo>
                  <a:lnTo>
                    <a:pt x="38" y="41"/>
                  </a:lnTo>
                  <a:lnTo>
                    <a:pt x="36" y="37"/>
                  </a:lnTo>
                  <a:lnTo>
                    <a:pt x="36" y="32"/>
                  </a:lnTo>
                  <a:lnTo>
                    <a:pt x="34" y="28"/>
                  </a:lnTo>
                  <a:lnTo>
                    <a:pt x="34" y="22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12" name="Group 721"/>
            <p:cNvGrpSpPr>
              <a:grpSpLocks/>
            </p:cNvGrpSpPr>
            <p:nvPr/>
          </p:nvGrpSpPr>
          <p:grpSpPr bwMode="auto">
            <a:xfrm>
              <a:off x="4246" y="1524"/>
              <a:ext cx="82" cy="77"/>
              <a:chOff x="3910" y="1087"/>
              <a:chExt cx="79" cy="96"/>
            </a:xfrm>
          </p:grpSpPr>
          <p:sp>
            <p:nvSpPr>
              <p:cNvPr id="21046" name="Freeform 722"/>
              <p:cNvSpPr>
                <a:spLocks/>
              </p:cNvSpPr>
              <p:nvPr/>
            </p:nvSpPr>
            <p:spPr bwMode="auto">
              <a:xfrm>
                <a:off x="3910" y="1087"/>
                <a:ext cx="79" cy="96"/>
              </a:xfrm>
              <a:custGeom>
                <a:avLst/>
                <a:gdLst>
                  <a:gd name="T0" fmla="*/ 2 w 158"/>
                  <a:gd name="T1" fmla="*/ 2 h 192"/>
                  <a:gd name="T2" fmla="*/ 1 w 158"/>
                  <a:gd name="T3" fmla="*/ 2 h 192"/>
                  <a:gd name="T4" fmla="*/ 1 w 158"/>
                  <a:gd name="T5" fmla="*/ 1 h 192"/>
                  <a:gd name="T6" fmla="*/ 1 w 158"/>
                  <a:gd name="T7" fmla="*/ 1 h 192"/>
                  <a:gd name="T8" fmla="*/ 1 w 158"/>
                  <a:gd name="T9" fmla="*/ 1 h 192"/>
                  <a:gd name="T10" fmla="*/ 1 w 158"/>
                  <a:gd name="T11" fmla="*/ 2 h 192"/>
                  <a:gd name="T12" fmla="*/ 0 w 158"/>
                  <a:gd name="T13" fmla="*/ 2 h 192"/>
                  <a:gd name="T14" fmla="*/ 0 w 158"/>
                  <a:gd name="T15" fmla="*/ 3 h 192"/>
                  <a:gd name="T16" fmla="*/ 1 w 158"/>
                  <a:gd name="T17" fmla="*/ 3 h 192"/>
                  <a:gd name="T18" fmla="*/ 1 w 158"/>
                  <a:gd name="T19" fmla="*/ 5 h 192"/>
                  <a:gd name="T20" fmla="*/ 1 w 158"/>
                  <a:gd name="T21" fmla="*/ 6 h 192"/>
                  <a:gd name="T22" fmla="*/ 2 w 158"/>
                  <a:gd name="T23" fmla="*/ 6 h 192"/>
                  <a:gd name="T24" fmla="*/ 3 w 158"/>
                  <a:gd name="T25" fmla="*/ 6 h 192"/>
                  <a:gd name="T26" fmla="*/ 3 w 158"/>
                  <a:gd name="T27" fmla="*/ 6 h 192"/>
                  <a:gd name="T28" fmla="*/ 5 w 158"/>
                  <a:gd name="T29" fmla="*/ 7 h 192"/>
                  <a:gd name="T30" fmla="*/ 5 w 158"/>
                  <a:gd name="T31" fmla="*/ 7 h 192"/>
                  <a:gd name="T32" fmla="*/ 5 w 158"/>
                  <a:gd name="T33" fmla="*/ 9 h 192"/>
                  <a:gd name="T34" fmla="*/ 5 w 158"/>
                  <a:gd name="T35" fmla="*/ 9 h 192"/>
                  <a:gd name="T36" fmla="*/ 5 w 158"/>
                  <a:gd name="T37" fmla="*/ 10 h 192"/>
                  <a:gd name="T38" fmla="*/ 5 w 158"/>
                  <a:gd name="T39" fmla="*/ 11 h 192"/>
                  <a:gd name="T40" fmla="*/ 6 w 158"/>
                  <a:gd name="T41" fmla="*/ 12 h 192"/>
                  <a:gd name="T42" fmla="*/ 6 w 158"/>
                  <a:gd name="T43" fmla="*/ 12 h 192"/>
                  <a:gd name="T44" fmla="*/ 7 w 158"/>
                  <a:gd name="T45" fmla="*/ 12 h 192"/>
                  <a:gd name="T46" fmla="*/ 9 w 158"/>
                  <a:gd name="T47" fmla="*/ 12 h 192"/>
                  <a:gd name="T48" fmla="*/ 9 w 158"/>
                  <a:gd name="T49" fmla="*/ 12 h 192"/>
                  <a:gd name="T50" fmla="*/ 10 w 158"/>
                  <a:gd name="T51" fmla="*/ 12 h 192"/>
                  <a:gd name="T52" fmla="*/ 10 w 158"/>
                  <a:gd name="T53" fmla="*/ 12 h 192"/>
                  <a:gd name="T54" fmla="*/ 10 w 158"/>
                  <a:gd name="T55" fmla="*/ 11 h 192"/>
                  <a:gd name="T56" fmla="*/ 9 w 158"/>
                  <a:gd name="T57" fmla="*/ 12 h 192"/>
                  <a:gd name="T58" fmla="*/ 9 w 158"/>
                  <a:gd name="T59" fmla="*/ 11 h 192"/>
                  <a:gd name="T60" fmla="*/ 9 w 158"/>
                  <a:gd name="T61" fmla="*/ 9 h 192"/>
                  <a:gd name="T62" fmla="*/ 9 w 158"/>
                  <a:gd name="T63" fmla="*/ 7 h 192"/>
                  <a:gd name="T64" fmla="*/ 7 w 158"/>
                  <a:gd name="T65" fmla="*/ 6 h 192"/>
                  <a:gd name="T66" fmla="*/ 7 w 158"/>
                  <a:gd name="T67" fmla="*/ 6 h 192"/>
                  <a:gd name="T68" fmla="*/ 9 w 158"/>
                  <a:gd name="T69" fmla="*/ 5 h 192"/>
                  <a:gd name="T70" fmla="*/ 9 w 158"/>
                  <a:gd name="T71" fmla="*/ 3 h 192"/>
                  <a:gd name="T72" fmla="*/ 10 w 158"/>
                  <a:gd name="T73" fmla="*/ 2 h 192"/>
                  <a:gd name="T74" fmla="*/ 10 w 158"/>
                  <a:gd name="T75" fmla="*/ 2 h 192"/>
                  <a:gd name="T76" fmla="*/ 9 w 158"/>
                  <a:gd name="T77" fmla="*/ 2 h 192"/>
                  <a:gd name="T78" fmla="*/ 9 w 158"/>
                  <a:gd name="T79" fmla="*/ 1 h 192"/>
                  <a:gd name="T80" fmla="*/ 9 w 158"/>
                  <a:gd name="T81" fmla="*/ 1 h 192"/>
                  <a:gd name="T82" fmla="*/ 7 w 158"/>
                  <a:gd name="T83" fmla="*/ 1 h 192"/>
                  <a:gd name="T84" fmla="*/ 6 w 158"/>
                  <a:gd name="T85" fmla="*/ 0 h 192"/>
                  <a:gd name="T86" fmla="*/ 5 w 158"/>
                  <a:gd name="T87" fmla="*/ 0 h 192"/>
                  <a:gd name="T88" fmla="*/ 5 w 158"/>
                  <a:gd name="T89" fmla="*/ 1 h 192"/>
                  <a:gd name="T90" fmla="*/ 5 w 158"/>
                  <a:gd name="T91" fmla="*/ 1 h 192"/>
                  <a:gd name="T92" fmla="*/ 5 w 158"/>
                  <a:gd name="T93" fmla="*/ 1 h 192"/>
                  <a:gd name="T94" fmla="*/ 5 w 158"/>
                  <a:gd name="T95" fmla="*/ 2 h 192"/>
                  <a:gd name="T96" fmla="*/ 5 w 158"/>
                  <a:gd name="T97" fmla="*/ 3 h 192"/>
                  <a:gd name="T98" fmla="*/ 5 w 158"/>
                  <a:gd name="T99" fmla="*/ 5 h 192"/>
                  <a:gd name="T100" fmla="*/ 5 w 158"/>
                  <a:gd name="T101" fmla="*/ 5 h 192"/>
                  <a:gd name="T102" fmla="*/ 5 w 158"/>
                  <a:gd name="T103" fmla="*/ 6 h 192"/>
                  <a:gd name="T104" fmla="*/ 5 w 158"/>
                  <a:gd name="T105" fmla="*/ 6 h 192"/>
                  <a:gd name="T106" fmla="*/ 5 w 158"/>
                  <a:gd name="T107" fmla="*/ 6 h 192"/>
                  <a:gd name="T108" fmla="*/ 5 w 158"/>
                  <a:gd name="T109" fmla="*/ 5 h 192"/>
                  <a:gd name="T110" fmla="*/ 3 w 158"/>
                  <a:gd name="T111" fmla="*/ 3 h 192"/>
                  <a:gd name="T112" fmla="*/ 2 w 158"/>
                  <a:gd name="T113" fmla="*/ 3 h 192"/>
                  <a:gd name="T114" fmla="*/ 2 w 158"/>
                  <a:gd name="T115" fmla="*/ 3 h 192"/>
                  <a:gd name="T116" fmla="*/ 2 w 158"/>
                  <a:gd name="T117" fmla="*/ 3 h 192"/>
                  <a:gd name="T118" fmla="*/ 2 w 158"/>
                  <a:gd name="T119" fmla="*/ 2 h 19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58"/>
                  <a:gd name="T181" fmla="*/ 0 h 192"/>
                  <a:gd name="T182" fmla="*/ 158 w 158"/>
                  <a:gd name="T183" fmla="*/ 192 h 19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58" h="192">
                    <a:moveTo>
                      <a:pt x="34" y="22"/>
                    </a:moveTo>
                    <a:lnTo>
                      <a:pt x="32" y="21"/>
                    </a:lnTo>
                    <a:lnTo>
                      <a:pt x="26" y="19"/>
                    </a:lnTo>
                    <a:lnTo>
                      <a:pt x="24" y="17"/>
                    </a:lnTo>
                    <a:lnTo>
                      <a:pt x="21" y="15"/>
                    </a:lnTo>
                    <a:lnTo>
                      <a:pt x="17" y="13"/>
                    </a:lnTo>
                    <a:lnTo>
                      <a:pt x="13" y="11"/>
                    </a:lnTo>
                    <a:lnTo>
                      <a:pt x="9" y="11"/>
                    </a:lnTo>
                    <a:lnTo>
                      <a:pt x="6" y="13"/>
                    </a:lnTo>
                    <a:lnTo>
                      <a:pt x="4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4" y="45"/>
                    </a:lnTo>
                    <a:lnTo>
                      <a:pt x="8" y="53"/>
                    </a:lnTo>
                    <a:lnTo>
                      <a:pt x="15" y="66"/>
                    </a:lnTo>
                    <a:lnTo>
                      <a:pt x="21" y="75"/>
                    </a:lnTo>
                    <a:lnTo>
                      <a:pt x="24" y="86"/>
                    </a:lnTo>
                    <a:lnTo>
                      <a:pt x="30" y="96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41" y="105"/>
                    </a:lnTo>
                    <a:lnTo>
                      <a:pt x="49" y="107"/>
                    </a:lnTo>
                    <a:lnTo>
                      <a:pt x="58" y="109"/>
                    </a:lnTo>
                    <a:lnTo>
                      <a:pt x="62" y="109"/>
                    </a:lnTo>
                    <a:lnTo>
                      <a:pt x="68" y="111"/>
                    </a:lnTo>
                    <a:lnTo>
                      <a:pt x="71" y="115"/>
                    </a:lnTo>
                    <a:lnTo>
                      <a:pt x="73" y="116"/>
                    </a:lnTo>
                    <a:lnTo>
                      <a:pt x="75" y="120"/>
                    </a:lnTo>
                    <a:lnTo>
                      <a:pt x="79" y="126"/>
                    </a:lnTo>
                    <a:lnTo>
                      <a:pt x="79" y="130"/>
                    </a:lnTo>
                    <a:lnTo>
                      <a:pt x="79" y="135"/>
                    </a:lnTo>
                    <a:lnTo>
                      <a:pt x="79" y="143"/>
                    </a:lnTo>
                    <a:lnTo>
                      <a:pt x="79" y="148"/>
                    </a:lnTo>
                    <a:lnTo>
                      <a:pt x="81" y="156"/>
                    </a:lnTo>
                    <a:lnTo>
                      <a:pt x="85" y="162"/>
                    </a:lnTo>
                    <a:lnTo>
                      <a:pt x="87" y="167"/>
                    </a:lnTo>
                    <a:lnTo>
                      <a:pt x="90" y="173"/>
                    </a:lnTo>
                    <a:lnTo>
                      <a:pt x="96" y="177"/>
                    </a:lnTo>
                    <a:lnTo>
                      <a:pt x="100" y="182"/>
                    </a:lnTo>
                    <a:lnTo>
                      <a:pt x="105" y="186"/>
                    </a:lnTo>
                    <a:lnTo>
                      <a:pt x="111" y="188"/>
                    </a:lnTo>
                    <a:lnTo>
                      <a:pt x="117" y="190"/>
                    </a:lnTo>
                    <a:lnTo>
                      <a:pt x="124" y="192"/>
                    </a:lnTo>
                    <a:lnTo>
                      <a:pt x="130" y="192"/>
                    </a:lnTo>
                    <a:lnTo>
                      <a:pt x="135" y="192"/>
                    </a:lnTo>
                    <a:lnTo>
                      <a:pt x="139" y="190"/>
                    </a:lnTo>
                    <a:lnTo>
                      <a:pt x="141" y="188"/>
                    </a:lnTo>
                    <a:lnTo>
                      <a:pt x="145" y="186"/>
                    </a:lnTo>
                    <a:lnTo>
                      <a:pt x="147" y="184"/>
                    </a:lnTo>
                    <a:lnTo>
                      <a:pt x="156" y="179"/>
                    </a:lnTo>
                    <a:lnTo>
                      <a:pt x="158" y="175"/>
                    </a:lnTo>
                    <a:lnTo>
                      <a:pt x="156" y="175"/>
                    </a:lnTo>
                    <a:lnTo>
                      <a:pt x="152" y="177"/>
                    </a:lnTo>
                    <a:lnTo>
                      <a:pt x="141" y="182"/>
                    </a:lnTo>
                    <a:lnTo>
                      <a:pt x="135" y="184"/>
                    </a:lnTo>
                    <a:lnTo>
                      <a:pt x="135" y="175"/>
                    </a:lnTo>
                    <a:lnTo>
                      <a:pt x="135" y="152"/>
                    </a:lnTo>
                    <a:lnTo>
                      <a:pt x="134" y="137"/>
                    </a:lnTo>
                    <a:lnTo>
                      <a:pt x="132" y="124"/>
                    </a:lnTo>
                    <a:lnTo>
                      <a:pt x="130" y="115"/>
                    </a:lnTo>
                    <a:lnTo>
                      <a:pt x="128" y="109"/>
                    </a:lnTo>
                    <a:lnTo>
                      <a:pt x="124" y="101"/>
                    </a:lnTo>
                    <a:lnTo>
                      <a:pt x="120" y="94"/>
                    </a:lnTo>
                    <a:lnTo>
                      <a:pt x="122" y="90"/>
                    </a:lnTo>
                    <a:lnTo>
                      <a:pt x="128" y="83"/>
                    </a:lnTo>
                    <a:lnTo>
                      <a:pt x="134" y="69"/>
                    </a:lnTo>
                    <a:lnTo>
                      <a:pt x="141" y="54"/>
                    </a:lnTo>
                    <a:lnTo>
                      <a:pt x="143" y="47"/>
                    </a:lnTo>
                    <a:lnTo>
                      <a:pt x="145" y="39"/>
                    </a:lnTo>
                    <a:lnTo>
                      <a:pt x="145" y="32"/>
                    </a:lnTo>
                    <a:lnTo>
                      <a:pt x="145" y="24"/>
                    </a:lnTo>
                    <a:lnTo>
                      <a:pt x="145" y="22"/>
                    </a:lnTo>
                    <a:lnTo>
                      <a:pt x="143" y="19"/>
                    </a:lnTo>
                    <a:lnTo>
                      <a:pt x="141" y="17"/>
                    </a:lnTo>
                    <a:lnTo>
                      <a:pt x="141" y="15"/>
                    </a:lnTo>
                    <a:lnTo>
                      <a:pt x="137" y="11"/>
                    </a:lnTo>
                    <a:lnTo>
                      <a:pt x="135" y="11"/>
                    </a:lnTo>
                    <a:lnTo>
                      <a:pt x="132" y="9"/>
                    </a:lnTo>
                    <a:lnTo>
                      <a:pt x="128" y="7"/>
                    </a:lnTo>
                    <a:lnTo>
                      <a:pt x="120" y="5"/>
                    </a:lnTo>
                    <a:lnTo>
                      <a:pt x="100" y="0"/>
                    </a:lnTo>
                    <a:lnTo>
                      <a:pt x="96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3" y="2"/>
                    </a:lnTo>
                    <a:lnTo>
                      <a:pt x="79" y="2"/>
                    </a:lnTo>
                    <a:lnTo>
                      <a:pt x="77" y="5"/>
                    </a:lnTo>
                    <a:lnTo>
                      <a:pt x="75" y="5"/>
                    </a:lnTo>
                    <a:lnTo>
                      <a:pt x="75" y="7"/>
                    </a:lnTo>
                    <a:lnTo>
                      <a:pt x="75" y="9"/>
                    </a:lnTo>
                    <a:lnTo>
                      <a:pt x="75" y="11"/>
                    </a:lnTo>
                    <a:lnTo>
                      <a:pt x="77" y="22"/>
                    </a:lnTo>
                    <a:lnTo>
                      <a:pt x="83" y="36"/>
                    </a:lnTo>
                    <a:lnTo>
                      <a:pt x="87" y="49"/>
                    </a:lnTo>
                    <a:lnTo>
                      <a:pt x="90" y="62"/>
                    </a:lnTo>
                    <a:lnTo>
                      <a:pt x="92" y="68"/>
                    </a:lnTo>
                    <a:lnTo>
                      <a:pt x="94" y="71"/>
                    </a:lnTo>
                    <a:lnTo>
                      <a:pt x="94" y="77"/>
                    </a:lnTo>
                    <a:lnTo>
                      <a:pt x="94" y="79"/>
                    </a:lnTo>
                    <a:lnTo>
                      <a:pt x="94" y="81"/>
                    </a:lnTo>
                    <a:lnTo>
                      <a:pt x="92" y="81"/>
                    </a:lnTo>
                    <a:lnTo>
                      <a:pt x="92" y="83"/>
                    </a:lnTo>
                    <a:lnTo>
                      <a:pt x="90" y="83"/>
                    </a:lnTo>
                    <a:lnTo>
                      <a:pt x="87" y="81"/>
                    </a:lnTo>
                    <a:lnTo>
                      <a:pt x="83" y="79"/>
                    </a:lnTo>
                    <a:lnTo>
                      <a:pt x="73" y="75"/>
                    </a:lnTo>
                    <a:lnTo>
                      <a:pt x="64" y="68"/>
                    </a:lnTo>
                    <a:lnTo>
                      <a:pt x="55" y="62"/>
                    </a:lnTo>
                    <a:lnTo>
                      <a:pt x="49" y="56"/>
                    </a:lnTo>
                    <a:lnTo>
                      <a:pt x="45" y="53"/>
                    </a:lnTo>
                    <a:lnTo>
                      <a:pt x="41" y="49"/>
                    </a:lnTo>
                    <a:lnTo>
                      <a:pt x="39" y="45"/>
                    </a:lnTo>
                    <a:lnTo>
                      <a:pt x="38" y="41"/>
                    </a:lnTo>
                    <a:lnTo>
                      <a:pt x="36" y="37"/>
                    </a:lnTo>
                    <a:lnTo>
                      <a:pt x="36" y="32"/>
                    </a:lnTo>
                    <a:lnTo>
                      <a:pt x="34" y="28"/>
                    </a:lnTo>
                    <a:lnTo>
                      <a:pt x="34" y="22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7" name="Freeform 723"/>
              <p:cNvSpPr>
                <a:spLocks/>
              </p:cNvSpPr>
              <p:nvPr/>
            </p:nvSpPr>
            <p:spPr bwMode="auto">
              <a:xfrm>
                <a:off x="3910" y="1087"/>
                <a:ext cx="79" cy="96"/>
              </a:xfrm>
              <a:custGeom>
                <a:avLst/>
                <a:gdLst>
                  <a:gd name="T0" fmla="*/ 2 w 158"/>
                  <a:gd name="T1" fmla="*/ 2 h 192"/>
                  <a:gd name="T2" fmla="*/ 1 w 158"/>
                  <a:gd name="T3" fmla="*/ 2 h 192"/>
                  <a:gd name="T4" fmla="*/ 1 w 158"/>
                  <a:gd name="T5" fmla="*/ 1 h 192"/>
                  <a:gd name="T6" fmla="*/ 1 w 158"/>
                  <a:gd name="T7" fmla="*/ 1 h 192"/>
                  <a:gd name="T8" fmla="*/ 1 w 158"/>
                  <a:gd name="T9" fmla="*/ 1 h 192"/>
                  <a:gd name="T10" fmla="*/ 1 w 158"/>
                  <a:gd name="T11" fmla="*/ 2 h 192"/>
                  <a:gd name="T12" fmla="*/ 0 w 158"/>
                  <a:gd name="T13" fmla="*/ 2 h 192"/>
                  <a:gd name="T14" fmla="*/ 0 w 158"/>
                  <a:gd name="T15" fmla="*/ 3 h 192"/>
                  <a:gd name="T16" fmla="*/ 1 w 158"/>
                  <a:gd name="T17" fmla="*/ 3 h 192"/>
                  <a:gd name="T18" fmla="*/ 1 w 158"/>
                  <a:gd name="T19" fmla="*/ 5 h 192"/>
                  <a:gd name="T20" fmla="*/ 1 w 158"/>
                  <a:gd name="T21" fmla="*/ 6 h 192"/>
                  <a:gd name="T22" fmla="*/ 2 w 158"/>
                  <a:gd name="T23" fmla="*/ 6 h 192"/>
                  <a:gd name="T24" fmla="*/ 3 w 158"/>
                  <a:gd name="T25" fmla="*/ 6 h 192"/>
                  <a:gd name="T26" fmla="*/ 3 w 158"/>
                  <a:gd name="T27" fmla="*/ 6 h 192"/>
                  <a:gd name="T28" fmla="*/ 5 w 158"/>
                  <a:gd name="T29" fmla="*/ 7 h 192"/>
                  <a:gd name="T30" fmla="*/ 5 w 158"/>
                  <a:gd name="T31" fmla="*/ 7 h 192"/>
                  <a:gd name="T32" fmla="*/ 5 w 158"/>
                  <a:gd name="T33" fmla="*/ 9 h 192"/>
                  <a:gd name="T34" fmla="*/ 5 w 158"/>
                  <a:gd name="T35" fmla="*/ 9 h 192"/>
                  <a:gd name="T36" fmla="*/ 5 w 158"/>
                  <a:gd name="T37" fmla="*/ 10 h 192"/>
                  <a:gd name="T38" fmla="*/ 5 w 158"/>
                  <a:gd name="T39" fmla="*/ 11 h 192"/>
                  <a:gd name="T40" fmla="*/ 6 w 158"/>
                  <a:gd name="T41" fmla="*/ 12 h 192"/>
                  <a:gd name="T42" fmla="*/ 6 w 158"/>
                  <a:gd name="T43" fmla="*/ 12 h 192"/>
                  <a:gd name="T44" fmla="*/ 7 w 158"/>
                  <a:gd name="T45" fmla="*/ 12 h 192"/>
                  <a:gd name="T46" fmla="*/ 9 w 158"/>
                  <a:gd name="T47" fmla="*/ 12 h 192"/>
                  <a:gd name="T48" fmla="*/ 9 w 158"/>
                  <a:gd name="T49" fmla="*/ 12 h 192"/>
                  <a:gd name="T50" fmla="*/ 10 w 158"/>
                  <a:gd name="T51" fmla="*/ 12 h 192"/>
                  <a:gd name="T52" fmla="*/ 10 w 158"/>
                  <a:gd name="T53" fmla="*/ 12 h 192"/>
                  <a:gd name="T54" fmla="*/ 10 w 158"/>
                  <a:gd name="T55" fmla="*/ 11 h 192"/>
                  <a:gd name="T56" fmla="*/ 9 w 158"/>
                  <a:gd name="T57" fmla="*/ 12 h 192"/>
                  <a:gd name="T58" fmla="*/ 9 w 158"/>
                  <a:gd name="T59" fmla="*/ 11 h 192"/>
                  <a:gd name="T60" fmla="*/ 9 w 158"/>
                  <a:gd name="T61" fmla="*/ 9 h 192"/>
                  <a:gd name="T62" fmla="*/ 9 w 158"/>
                  <a:gd name="T63" fmla="*/ 7 h 192"/>
                  <a:gd name="T64" fmla="*/ 7 w 158"/>
                  <a:gd name="T65" fmla="*/ 6 h 192"/>
                  <a:gd name="T66" fmla="*/ 7 w 158"/>
                  <a:gd name="T67" fmla="*/ 6 h 192"/>
                  <a:gd name="T68" fmla="*/ 9 w 158"/>
                  <a:gd name="T69" fmla="*/ 5 h 192"/>
                  <a:gd name="T70" fmla="*/ 9 w 158"/>
                  <a:gd name="T71" fmla="*/ 3 h 192"/>
                  <a:gd name="T72" fmla="*/ 10 w 158"/>
                  <a:gd name="T73" fmla="*/ 2 h 192"/>
                  <a:gd name="T74" fmla="*/ 10 w 158"/>
                  <a:gd name="T75" fmla="*/ 2 h 192"/>
                  <a:gd name="T76" fmla="*/ 9 w 158"/>
                  <a:gd name="T77" fmla="*/ 2 h 192"/>
                  <a:gd name="T78" fmla="*/ 9 w 158"/>
                  <a:gd name="T79" fmla="*/ 1 h 192"/>
                  <a:gd name="T80" fmla="*/ 9 w 158"/>
                  <a:gd name="T81" fmla="*/ 1 h 192"/>
                  <a:gd name="T82" fmla="*/ 7 w 158"/>
                  <a:gd name="T83" fmla="*/ 1 h 192"/>
                  <a:gd name="T84" fmla="*/ 6 w 158"/>
                  <a:gd name="T85" fmla="*/ 0 h 192"/>
                  <a:gd name="T86" fmla="*/ 5 w 158"/>
                  <a:gd name="T87" fmla="*/ 0 h 192"/>
                  <a:gd name="T88" fmla="*/ 5 w 158"/>
                  <a:gd name="T89" fmla="*/ 1 h 192"/>
                  <a:gd name="T90" fmla="*/ 5 w 158"/>
                  <a:gd name="T91" fmla="*/ 1 h 192"/>
                  <a:gd name="T92" fmla="*/ 5 w 158"/>
                  <a:gd name="T93" fmla="*/ 1 h 192"/>
                  <a:gd name="T94" fmla="*/ 5 w 158"/>
                  <a:gd name="T95" fmla="*/ 2 h 192"/>
                  <a:gd name="T96" fmla="*/ 5 w 158"/>
                  <a:gd name="T97" fmla="*/ 3 h 192"/>
                  <a:gd name="T98" fmla="*/ 5 w 158"/>
                  <a:gd name="T99" fmla="*/ 5 h 192"/>
                  <a:gd name="T100" fmla="*/ 5 w 158"/>
                  <a:gd name="T101" fmla="*/ 5 h 192"/>
                  <a:gd name="T102" fmla="*/ 5 w 158"/>
                  <a:gd name="T103" fmla="*/ 6 h 192"/>
                  <a:gd name="T104" fmla="*/ 5 w 158"/>
                  <a:gd name="T105" fmla="*/ 6 h 192"/>
                  <a:gd name="T106" fmla="*/ 5 w 158"/>
                  <a:gd name="T107" fmla="*/ 6 h 192"/>
                  <a:gd name="T108" fmla="*/ 5 w 158"/>
                  <a:gd name="T109" fmla="*/ 5 h 192"/>
                  <a:gd name="T110" fmla="*/ 3 w 158"/>
                  <a:gd name="T111" fmla="*/ 3 h 192"/>
                  <a:gd name="T112" fmla="*/ 2 w 158"/>
                  <a:gd name="T113" fmla="*/ 3 h 192"/>
                  <a:gd name="T114" fmla="*/ 2 w 158"/>
                  <a:gd name="T115" fmla="*/ 3 h 192"/>
                  <a:gd name="T116" fmla="*/ 2 w 158"/>
                  <a:gd name="T117" fmla="*/ 3 h 192"/>
                  <a:gd name="T118" fmla="*/ 2 w 158"/>
                  <a:gd name="T119" fmla="*/ 2 h 19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58"/>
                  <a:gd name="T181" fmla="*/ 0 h 192"/>
                  <a:gd name="T182" fmla="*/ 158 w 158"/>
                  <a:gd name="T183" fmla="*/ 192 h 19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58" h="192">
                    <a:moveTo>
                      <a:pt x="34" y="22"/>
                    </a:moveTo>
                    <a:lnTo>
                      <a:pt x="32" y="21"/>
                    </a:lnTo>
                    <a:lnTo>
                      <a:pt x="26" y="19"/>
                    </a:lnTo>
                    <a:lnTo>
                      <a:pt x="24" y="17"/>
                    </a:lnTo>
                    <a:lnTo>
                      <a:pt x="21" y="15"/>
                    </a:lnTo>
                    <a:lnTo>
                      <a:pt x="17" y="13"/>
                    </a:lnTo>
                    <a:lnTo>
                      <a:pt x="13" y="11"/>
                    </a:lnTo>
                    <a:lnTo>
                      <a:pt x="9" y="11"/>
                    </a:lnTo>
                    <a:lnTo>
                      <a:pt x="6" y="13"/>
                    </a:lnTo>
                    <a:lnTo>
                      <a:pt x="4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4" y="45"/>
                    </a:lnTo>
                    <a:lnTo>
                      <a:pt x="8" y="53"/>
                    </a:lnTo>
                    <a:lnTo>
                      <a:pt x="15" y="66"/>
                    </a:lnTo>
                    <a:lnTo>
                      <a:pt x="21" y="75"/>
                    </a:lnTo>
                    <a:lnTo>
                      <a:pt x="24" y="86"/>
                    </a:lnTo>
                    <a:lnTo>
                      <a:pt x="30" y="96"/>
                    </a:lnTo>
                    <a:lnTo>
                      <a:pt x="34" y="105"/>
                    </a:lnTo>
                    <a:lnTo>
                      <a:pt x="36" y="105"/>
                    </a:lnTo>
                    <a:lnTo>
                      <a:pt x="41" y="105"/>
                    </a:lnTo>
                    <a:lnTo>
                      <a:pt x="49" y="107"/>
                    </a:lnTo>
                    <a:lnTo>
                      <a:pt x="58" y="109"/>
                    </a:lnTo>
                    <a:lnTo>
                      <a:pt x="62" y="109"/>
                    </a:lnTo>
                    <a:lnTo>
                      <a:pt x="68" y="111"/>
                    </a:lnTo>
                    <a:lnTo>
                      <a:pt x="71" y="115"/>
                    </a:lnTo>
                    <a:lnTo>
                      <a:pt x="73" y="116"/>
                    </a:lnTo>
                    <a:lnTo>
                      <a:pt x="75" y="120"/>
                    </a:lnTo>
                    <a:lnTo>
                      <a:pt x="79" y="126"/>
                    </a:lnTo>
                    <a:lnTo>
                      <a:pt x="79" y="130"/>
                    </a:lnTo>
                    <a:lnTo>
                      <a:pt x="79" y="135"/>
                    </a:lnTo>
                    <a:lnTo>
                      <a:pt x="79" y="143"/>
                    </a:lnTo>
                    <a:lnTo>
                      <a:pt x="79" y="148"/>
                    </a:lnTo>
                    <a:lnTo>
                      <a:pt x="81" y="156"/>
                    </a:lnTo>
                    <a:lnTo>
                      <a:pt x="85" y="162"/>
                    </a:lnTo>
                    <a:lnTo>
                      <a:pt x="87" y="167"/>
                    </a:lnTo>
                    <a:lnTo>
                      <a:pt x="90" y="173"/>
                    </a:lnTo>
                    <a:lnTo>
                      <a:pt x="96" y="177"/>
                    </a:lnTo>
                    <a:lnTo>
                      <a:pt x="100" y="182"/>
                    </a:lnTo>
                    <a:lnTo>
                      <a:pt x="105" y="186"/>
                    </a:lnTo>
                    <a:lnTo>
                      <a:pt x="111" y="188"/>
                    </a:lnTo>
                    <a:lnTo>
                      <a:pt x="117" y="190"/>
                    </a:lnTo>
                    <a:lnTo>
                      <a:pt x="124" y="192"/>
                    </a:lnTo>
                    <a:lnTo>
                      <a:pt x="130" y="192"/>
                    </a:lnTo>
                    <a:lnTo>
                      <a:pt x="135" y="192"/>
                    </a:lnTo>
                    <a:lnTo>
                      <a:pt x="139" y="190"/>
                    </a:lnTo>
                    <a:lnTo>
                      <a:pt x="141" y="188"/>
                    </a:lnTo>
                    <a:lnTo>
                      <a:pt x="145" y="186"/>
                    </a:lnTo>
                    <a:lnTo>
                      <a:pt x="147" y="184"/>
                    </a:lnTo>
                    <a:lnTo>
                      <a:pt x="156" y="179"/>
                    </a:lnTo>
                    <a:lnTo>
                      <a:pt x="158" y="175"/>
                    </a:lnTo>
                    <a:lnTo>
                      <a:pt x="156" y="175"/>
                    </a:lnTo>
                    <a:lnTo>
                      <a:pt x="152" y="177"/>
                    </a:lnTo>
                    <a:lnTo>
                      <a:pt x="141" y="182"/>
                    </a:lnTo>
                    <a:lnTo>
                      <a:pt x="135" y="184"/>
                    </a:lnTo>
                    <a:lnTo>
                      <a:pt x="135" y="175"/>
                    </a:lnTo>
                    <a:lnTo>
                      <a:pt x="135" y="152"/>
                    </a:lnTo>
                    <a:lnTo>
                      <a:pt x="134" y="137"/>
                    </a:lnTo>
                    <a:lnTo>
                      <a:pt x="132" y="124"/>
                    </a:lnTo>
                    <a:lnTo>
                      <a:pt x="130" y="115"/>
                    </a:lnTo>
                    <a:lnTo>
                      <a:pt x="128" y="109"/>
                    </a:lnTo>
                    <a:lnTo>
                      <a:pt x="124" y="101"/>
                    </a:lnTo>
                    <a:lnTo>
                      <a:pt x="120" y="94"/>
                    </a:lnTo>
                    <a:lnTo>
                      <a:pt x="122" y="90"/>
                    </a:lnTo>
                    <a:lnTo>
                      <a:pt x="128" y="83"/>
                    </a:lnTo>
                    <a:lnTo>
                      <a:pt x="134" y="69"/>
                    </a:lnTo>
                    <a:lnTo>
                      <a:pt x="141" y="54"/>
                    </a:lnTo>
                    <a:lnTo>
                      <a:pt x="143" y="47"/>
                    </a:lnTo>
                    <a:lnTo>
                      <a:pt x="145" y="39"/>
                    </a:lnTo>
                    <a:lnTo>
                      <a:pt x="145" y="32"/>
                    </a:lnTo>
                    <a:lnTo>
                      <a:pt x="145" y="24"/>
                    </a:lnTo>
                    <a:lnTo>
                      <a:pt x="145" y="22"/>
                    </a:lnTo>
                    <a:lnTo>
                      <a:pt x="143" y="19"/>
                    </a:lnTo>
                    <a:lnTo>
                      <a:pt x="141" y="17"/>
                    </a:lnTo>
                    <a:lnTo>
                      <a:pt x="141" y="15"/>
                    </a:lnTo>
                    <a:lnTo>
                      <a:pt x="137" y="11"/>
                    </a:lnTo>
                    <a:lnTo>
                      <a:pt x="135" y="11"/>
                    </a:lnTo>
                    <a:lnTo>
                      <a:pt x="132" y="9"/>
                    </a:lnTo>
                    <a:lnTo>
                      <a:pt x="128" y="7"/>
                    </a:lnTo>
                    <a:lnTo>
                      <a:pt x="120" y="5"/>
                    </a:lnTo>
                    <a:lnTo>
                      <a:pt x="100" y="0"/>
                    </a:lnTo>
                    <a:lnTo>
                      <a:pt x="96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3" y="2"/>
                    </a:lnTo>
                    <a:lnTo>
                      <a:pt x="79" y="2"/>
                    </a:lnTo>
                    <a:lnTo>
                      <a:pt x="77" y="5"/>
                    </a:lnTo>
                    <a:lnTo>
                      <a:pt x="75" y="5"/>
                    </a:lnTo>
                    <a:lnTo>
                      <a:pt x="75" y="7"/>
                    </a:lnTo>
                    <a:lnTo>
                      <a:pt x="75" y="9"/>
                    </a:lnTo>
                    <a:lnTo>
                      <a:pt x="75" y="11"/>
                    </a:lnTo>
                    <a:lnTo>
                      <a:pt x="77" y="22"/>
                    </a:lnTo>
                    <a:lnTo>
                      <a:pt x="83" y="36"/>
                    </a:lnTo>
                    <a:lnTo>
                      <a:pt x="87" y="49"/>
                    </a:lnTo>
                    <a:lnTo>
                      <a:pt x="90" y="62"/>
                    </a:lnTo>
                    <a:lnTo>
                      <a:pt x="92" y="68"/>
                    </a:lnTo>
                    <a:lnTo>
                      <a:pt x="94" y="71"/>
                    </a:lnTo>
                    <a:lnTo>
                      <a:pt x="94" y="77"/>
                    </a:lnTo>
                    <a:lnTo>
                      <a:pt x="94" y="79"/>
                    </a:lnTo>
                    <a:lnTo>
                      <a:pt x="94" y="81"/>
                    </a:lnTo>
                    <a:lnTo>
                      <a:pt x="92" y="81"/>
                    </a:lnTo>
                    <a:lnTo>
                      <a:pt x="92" y="83"/>
                    </a:lnTo>
                    <a:lnTo>
                      <a:pt x="90" y="83"/>
                    </a:lnTo>
                    <a:lnTo>
                      <a:pt x="87" y="81"/>
                    </a:lnTo>
                    <a:lnTo>
                      <a:pt x="83" y="79"/>
                    </a:lnTo>
                    <a:lnTo>
                      <a:pt x="73" y="75"/>
                    </a:lnTo>
                    <a:lnTo>
                      <a:pt x="64" y="68"/>
                    </a:lnTo>
                    <a:lnTo>
                      <a:pt x="55" y="62"/>
                    </a:lnTo>
                    <a:lnTo>
                      <a:pt x="49" y="56"/>
                    </a:lnTo>
                    <a:lnTo>
                      <a:pt x="45" y="53"/>
                    </a:lnTo>
                    <a:lnTo>
                      <a:pt x="41" y="49"/>
                    </a:lnTo>
                    <a:lnTo>
                      <a:pt x="39" y="45"/>
                    </a:lnTo>
                    <a:lnTo>
                      <a:pt x="38" y="41"/>
                    </a:lnTo>
                    <a:lnTo>
                      <a:pt x="36" y="37"/>
                    </a:lnTo>
                    <a:lnTo>
                      <a:pt x="36" y="32"/>
                    </a:lnTo>
                    <a:lnTo>
                      <a:pt x="34" y="28"/>
                    </a:lnTo>
                    <a:lnTo>
                      <a:pt x="34" y="22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991" name="Freeform 724"/>
            <p:cNvSpPr>
              <a:spLocks/>
            </p:cNvSpPr>
            <p:nvPr/>
          </p:nvSpPr>
          <p:spPr bwMode="auto">
            <a:xfrm>
              <a:off x="4331" y="1573"/>
              <a:ext cx="49" cy="39"/>
            </a:xfrm>
            <a:custGeom>
              <a:avLst/>
              <a:gdLst>
                <a:gd name="T0" fmla="*/ 2 w 94"/>
                <a:gd name="T1" fmla="*/ 0 h 96"/>
                <a:gd name="T2" fmla="*/ 2 w 94"/>
                <a:gd name="T3" fmla="*/ 0 h 96"/>
                <a:gd name="T4" fmla="*/ 2 w 94"/>
                <a:gd name="T5" fmla="*/ 0 h 96"/>
                <a:gd name="T6" fmla="*/ 1 w 94"/>
                <a:gd name="T7" fmla="*/ 0 h 96"/>
                <a:gd name="T8" fmla="*/ 1 w 94"/>
                <a:gd name="T9" fmla="*/ 0 h 96"/>
                <a:gd name="T10" fmla="*/ 1 w 94"/>
                <a:gd name="T11" fmla="*/ 0 h 96"/>
                <a:gd name="T12" fmla="*/ 1 w 94"/>
                <a:gd name="T13" fmla="*/ 0 h 96"/>
                <a:gd name="T14" fmla="*/ 1 w 94"/>
                <a:gd name="T15" fmla="*/ 0 h 96"/>
                <a:gd name="T16" fmla="*/ 1 w 94"/>
                <a:gd name="T17" fmla="*/ 0 h 96"/>
                <a:gd name="T18" fmla="*/ 1 w 94"/>
                <a:gd name="T19" fmla="*/ 0 h 96"/>
                <a:gd name="T20" fmla="*/ 1 w 94"/>
                <a:gd name="T21" fmla="*/ 0 h 96"/>
                <a:gd name="T22" fmla="*/ 1 w 94"/>
                <a:gd name="T23" fmla="*/ 1 h 96"/>
                <a:gd name="T24" fmla="*/ 1 w 94"/>
                <a:gd name="T25" fmla="*/ 1 h 96"/>
                <a:gd name="T26" fmla="*/ 1 w 94"/>
                <a:gd name="T27" fmla="*/ 1 h 96"/>
                <a:gd name="T28" fmla="*/ 1 w 94"/>
                <a:gd name="T29" fmla="*/ 1 h 96"/>
                <a:gd name="T30" fmla="*/ 1 w 94"/>
                <a:gd name="T31" fmla="*/ 2 h 96"/>
                <a:gd name="T32" fmla="*/ 1 w 94"/>
                <a:gd name="T33" fmla="*/ 2 h 96"/>
                <a:gd name="T34" fmla="*/ 1 w 94"/>
                <a:gd name="T35" fmla="*/ 2 h 96"/>
                <a:gd name="T36" fmla="*/ 0 w 94"/>
                <a:gd name="T37" fmla="*/ 2 h 96"/>
                <a:gd name="T38" fmla="*/ 3 w 94"/>
                <a:gd name="T39" fmla="*/ 2 h 96"/>
                <a:gd name="T40" fmla="*/ 4 w 94"/>
                <a:gd name="T41" fmla="*/ 3 h 96"/>
                <a:gd name="T42" fmla="*/ 4 w 94"/>
                <a:gd name="T43" fmla="*/ 3 h 96"/>
                <a:gd name="T44" fmla="*/ 5 w 94"/>
                <a:gd name="T45" fmla="*/ 2 h 96"/>
                <a:gd name="T46" fmla="*/ 5 w 94"/>
                <a:gd name="T47" fmla="*/ 2 h 96"/>
                <a:gd name="T48" fmla="*/ 6 w 94"/>
                <a:gd name="T49" fmla="*/ 2 h 96"/>
                <a:gd name="T50" fmla="*/ 6 w 94"/>
                <a:gd name="T51" fmla="*/ 2 h 96"/>
                <a:gd name="T52" fmla="*/ 6 w 94"/>
                <a:gd name="T53" fmla="*/ 2 h 96"/>
                <a:gd name="T54" fmla="*/ 6 w 94"/>
                <a:gd name="T55" fmla="*/ 2 h 96"/>
                <a:gd name="T56" fmla="*/ 6 w 94"/>
                <a:gd name="T57" fmla="*/ 2 h 96"/>
                <a:gd name="T58" fmla="*/ 7 w 94"/>
                <a:gd name="T59" fmla="*/ 2 h 96"/>
                <a:gd name="T60" fmla="*/ 7 w 94"/>
                <a:gd name="T61" fmla="*/ 2 h 96"/>
                <a:gd name="T62" fmla="*/ 7 w 94"/>
                <a:gd name="T63" fmla="*/ 2 h 96"/>
                <a:gd name="T64" fmla="*/ 7 w 94"/>
                <a:gd name="T65" fmla="*/ 2 h 96"/>
                <a:gd name="T66" fmla="*/ 7 w 94"/>
                <a:gd name="T67" fmla="*/ 2 h 96"/>
                <a:gd name="T68" fmla="*/ 7 w 94"/>
                <a:gd name="T69" fmla="*/ 1 h 96"/>
                <a:gd name="T70" fmla="*/ 7 w 94"/>
                <a:gd name="T71" fmla="*/ 1 h 96"/>
                <a:gd name="T72" fmla="*/ 7 w 94"/>
                <a:gd name="T73" fmla="*/ 1 h 96"/>
                <a:gd name="T74" fmla="*/ 7 w 94"/>
                <a:gd name="T75" fmla="*/ 1 h 96"/>
                <a:gd name="T76" fmla="*/ 6 w 94"/>
                <a:gd name="T77" fmla="*/ 1 h 96"/>
                <a:gd name="T78" fmla="*/ 6 w 94"/>
                <a:gd name="T79" fmla="*/ 1 h 96"/>
                <a:gd name="T80" fmla="*/ 6 w 94"/>
                <a:gd name="T81" fmla="*/ 1 h 96"/>
                <a:gd name="T82" fmla="*/ 5 w 94"/>
                <a:gd name="T83" fmla="*/ 0 h 96"/>
                <a:gd name="T84" fmla="*/ 5 w 94"/>
                <a:gd name="T85" fmla="*/ 0 h 96"/>
                <a:gd name="T86" fmla="*/ 5 w 94"/>
                <a:gd name="T87" fmla="*/ 0 h 96"/>
                <a:gd name="T88" fmla="*/ 4 w 94"/>
                <a:gd name="T89" fmla="*/ 0 h 96"/>
                <a:gd name="T90" fmla="*/ 4 w 94"/>
                <a:gd name="T91" fmla="*/ 0 h 96"/>
                <a:gd name="T92" fmla="*/ 3 w 94"/>
                <a:gd name="T93" fmla="*/ 0 h 96"/>
                <a:gd name="T94" fmla="*/ 3 w 94"/>
                <a:gd name="T95" fmla="*/ 0 h 96"/>
                <a:gd name="T96" fmla="*/ 3 w 94"/>
                <a:gd name="T97" fmla="*/ 0 h 96"/>
                <a:gd name="T98" fmla="*/ 3 w 94"/>
                <a:gd name="T99" fmla="*/ 0 h 96"/>
                <a:gd name="T100" fmla="*/ 2 w 94"/>
                <a:gd name="T101" fmla="*/ 0 h 96"/>
                <a:gd name="T102" fmla="*/ 2 w 94"/>
                <a:gd name="T103" fmla="*/ 0 h 96"/>
                <a:gd name="T104" fmla="*/ 2 w 94"/>
                <a:gd name="T105" fmla="*/ 0 h 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4"/>
                <a:gd name="T160" fmla="*/ 0 h 96"/>
                <a:gd name="T161" fmla="*/ 94 w 94"/>
                <a:gd name="T162" fmla="*/ 96 h 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4" h="96"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5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5" y="9"/>
                  </a:lnTo>
                  <a:lnTo>
                    <a:pt x="5" y="13"/>
                  </a:lnTo>
                  <a:lnTo>
                    <a:pt x="7" y="21"/>
                  </a:lnTo>
                  <a:lnTo>
                    <a:pt x="11" y="28"/>
                  </a:lnTo>
                  <a:lnTo>
                    <a:pt x="11" y="34"/>
                  </a:lnTo>
                  <a:lnTo>
                    <a:pt x="7" y="47"/>
                  </a:lnTo>
                  <a:lnTo>
                    <a:pt x="7" y="57"/>
                  </a:lnTo>
                  <a:lnTo>
                    <a:pt x="5" y="66"/>
                  </a:lnTo>
                  <a:lnTo>
                    <a:pt x="2" y="73"/>
                  </a:lnTo>
                  <a:lnTo>
                    <a:pt x="0" y="81"/>
                  </a:lnTo>
                  <a:lnTo>
                    <a:pt x="35" y="75"/>
                  </a:lnTo>
                  <a:lnTo>
                    <a:pt x="50" y="96"/>
                  </a:lnTo>
                  <a:lnTo>
                    <a:pt x="54" y="96"/>
                  </a:lnTo>
                  <a:lnTo>
                    <a:pt x="65" y="92"/>
                  </a:lnTo>
                  <a:lnTo>
                    <a:pt x="71" y="90"/>
                  </a:lnTo>
                  <a:lnTo>
                    <a:pt x="77" y="87"/>
                  </a:lnTo>
                  <a:lnTo>
                    <a:pt x="79" y="85"/>
                  </a:lnTo>
                  <a:lnTo>
                    <a:pt x="81" y="83"/>
                  </a:lnTo>
                  <a:lnTo>
                    <a:pt x="84" y="81"/>
                  </a:lnTo>
                  <a:lnTo>
                    <a:pt x="86" y="77"/>
                  </a:lnTo>
                  <a:lnTo>
                    <a:pt x="88" y="73"/>
                  </a:lnTo>
                  <a:lnTo>
                    <a:pt x="92" y="62"/>
                  </a:lnTo>
                  <a:lnTo>
                    <a:pt x="94" y="58"/>
                  </a:lnTo>
                  <a:lnTo>
                    <a:pt x="94" y="55"/>
                  </a:lnTo>
                  <a:lnTo>
                    <a:pt x="94" y="51"/>
                  </a:lnTo>
                  <a:lnTo>
                    <a:pt x="94" y="45"/>
                  </a:lnTo>
                  <a:lnTo>
                    <a:pt x="92" y="41"/>
                  </a:lnTo>
                  <a:lnTo>
                    <a:pt x="92" y="38"/>
                  </a:lnTo>
                  <a:lnTo>
                    <a:pt x="88" y="32"/>
                  </a:lnTo>
                  <a:lnTo>
                    <a:pt x="86" y="28"/>
                  </a:lnTo>
                  <a:lnTo>
                    <a:pt x="84" y="26"/>
                  </a:lnTo>
                  <a:lnTo>
                    <a:pt x="81" y="21"/>
                  </a:lnTo>
                  <a:lnTo>
                    <a:pt x="73" y="15"/>
                  </a:lnTo>
                  <a:lnTo>
                    <a:pt x="65" y="8"/>
                  </a:lnTo>
                  <a:lnTo>
                    <a:pt x="62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45" y="0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2" name="Freeform 725"/>
            <p:cNvSpPr>
              <a:spLocks/>
            </p:cNvSpPr>
            <p:nvPr/>
          </p:nvSpPr>
          <p:spPr bwMode="auto">
            <a:xfrm>
              <a:off x="4331" y="1573"/>
              <a:ext cx="49" cy="39"/>
            </a:xfrm>
            <a:custGeom>
              <a:avLst/>
              <a:gdLst>
                <a:gd name="T0" fmla="*/ 2 w 94"/>
                <a:gd name="T1" fmla="*/ 0 h 96"/>
                <a:gd name="T2" fmla="*/ 2 w 94"/>
                <a:gd name="T3" fmla="*/ 0 h 96"/>
                <a:gd name="T4" fmla="*/ 2 w 94"/>
                <a:gd name="T5" fmla="*/ 0 h 96"/>
                <a:gd name="T6" fmla="*/ 1 w 94"/>
                <a:gd name="T7" fmla="*/ 0 h 96"/>
                <a:gd name="T8" fmla="*/ 1 w 94"/>
                <a:gd name="T9" fmla="*/ 0 h 96"/>
                <a:gd name="T10" fmla="*/ 1 w 94"/>
                <a:gd name="T11" fmla="*/ 0 h 96"/>
                <a:gd name="T12" fmla="*/ 1 w 94"/>
                <a:gd name="T13" fmla="*/ 0 h 96"/>
                <a:gd name="T14" fmla="*/ 1 w 94"/>
                <a:gd name="T15" fmla="*/ 0 h 96"/>
                <a:gd name="T16" fmla="*/ 1 w 94"/>
                <a:gd name="T17" fmla="*/ 0 h 96"/>
                <a:gd name="T18" fmla="*/ 1 w 94"/>
                <a:gd name="T19" fmla="*/ 0 h 96"/>
                <a:gd name="T20" fmla="*/ 1 w 94"/>
                <a:gd name="T21" fmla="*/ 0 h 96"/>
                <a:gd name="T22" fmla="*/ 1 w 94"/>
                <a:gd name="T23" fmla="*/ 1 h 96"/>
                <a:gd name="T24" fmla="*/ 1 w 94"/>
                <a:gd name="T25" fmla="*/ 1 h 96"/>
                <a:gd name="T26" fmla="*/ 1 w 94"/>
                <a:gd name="T27" fmla="*/ 1 h 96"/>
                <a:gd name="T28" fmla="*/ 1 w 94"/>
                <a:gd name="T29" fmla="*/ 1 h 96"/>
                <a:gd name="T30" fmla="*/ 1 w 94"/>
                <a:gd name="T31" fmla="*/ 2 h 96"/>
                <a:gd name="T32" fmla="*/ 1 w 94"/>
                <a:gd name="T33" fmla="*/ 2 h 96"/>
                <a:gd name="T34" fmla="*/ 1 w 94"/>
                <a:gd name="T35" fmla="*/ 2 h 96"/>
                <a:gd name="T36" fmla="*/ 0 w 94"/>
                <a:gd name="T37" fmla="*/ 2 h 96"/>
                <a:gd name="T38" fmla="*/ 3 w 94"/>
                <a:gd name="T39" fmla="*/ 2 h 96"/>
                <a:gd name="T40" fmla="*/ 4 w 94"/>
                <a:gd name="T41" fmla="*/ 3 h 96"/>
                <a:gd name="T42" fmla="*/ 4 w 94"/>
                <a:gd name="T43" fmla="*/ 3 h 96"/>
                <a:gd name="T44" fmla="*/ 5 w 94"/>
                <a:gd name="T45" fmla="*/ 2 h 96"/>
                <a:gd name="T46" fmla="*/ 5 w 94"/>
                <a:gd name="T47" fmla="*/ 2 h 96"/>
                <a:gd name="T48" fmla="*/ 6 w 94"/>
                <a:gd name="T49" fmla="*/ 2 h 96"/>
                <a:gd name="T50" fmla="*/ 6 w 94"/>
                <a:gd name="T51" fmla="*/ 2 h 96"/>
                <a:gd name="T52" fmla="*/ 6 w 94"/>
                <a:gd name="T53" fmla="*/ 2 h 96"/>
                <a:gd name="T54" fmla="*/ 6 w 94"/>
                <a:gd name="T55" fmla="*/ 2 h 96"/>
                <a:gd name="T56" fmla="*/ 6 w 94"/>
                <a:gd name="T57" fmla="*/ 2 h 96"/>
                <a:gd name="T58" fmla="*/ 7 w 94"/>
                <a:gd name="T59" fmla="*/ 2 h 96"/>
                <a:gd name="T60" fmla="*/ 7 w 94"/>
                <a:gd name="T61" fmla="*/ 2 h 96"/>
                <a:gd name="T62" fmla="*/ 7 w 94"/>
                <a:gd name="T63" fmla="*/ 2 h 96"/>
                <a:gd name="T64" fmla="*/ 7 w 94"/>
                <a:gd name="T65" fmla="*/ 2 h 96"/>
                <a:gd name="T66" fmla="*/ 7 w 94"/>
                <a:gd name="T67" fmla="*/ 2 h 96"/>
                <a:gd name="T68" fmla="*/ 7 w 94"/>
                <a:gd name="T69" fmla="*/ 1 h 96"/>
                <a:gd name="T70" fmla="*/ 7 w 94"/>
                <a:gd name="T71" fmla="*/ 1 h 96"/>
                <a:gd name="T72" fmla="*/ 7 w 94"/>
                <a:gd name="T73" fmla="*/ 1 h 96"/>
                <a:gd name="T74" fmla="*/ 7 w 94"/>
                <a:gd name="T75" fmla="*/ 1 h 96"/>
                <a:gd name="T76" fmla="*/ 6 w 94"/>
                <a:gd name="T77" fmla="*/ 1 h 96"/>
                <a:gd name="T78" fmla="*/ 6 w 94"/>
                <a:gd name="T79" fmla="*/ 1 h 96"/>
                <a:gd name="T80" fmla="*/ 6 w 94"/>
                <a:gd name="T81" fmla="*/ 1 h 96"/>
                <a:gd name="T82" fmla="*/ 5 w 94"/>
                <a:gd name="T83" fmla="*/ 0 h 96"/>
                <a:gd name="T84" fmla="*/ 5 w 94"/>
                <a:gd name="T85" fmla="*/ 0 h 96"/>
                <a:gd name="T86" fmla="*/ 5 w 94"/>
                <a:gd name="T87" fmla="*/ 0 h 96"/>
                <a:gd name="T88" fmla="*/ 4 w 94"/>
                <a:gd name="T89" fmla="*/ 0 h 96"/>
                <a:gd name="T90" fmla="*/ 4 w 94"/>
                <a:gd name="T91" fmla="*/ 0 h 96"/>
                <a:gd name="T92" fmla="*/ 3 w 94"/>
                <a:gd name="T93" fmla="*/ 0 h 96"/>
                <a:gd name="T94" fmla="*/ 3 w 94"/>
                <a:gd name="T95" fmla="*/ 0 h 96"/>
                <a:gd name="T96" fmla="*/ 3 w 94"/>
                <a:gd name="T97" fmla="*/ 0 h 96"/>
                <a:gd name="T98" fmla="*/ 3 w 94"/>
                <a:gd name="T99" fmla="*/ 0 h 96"/>
                <a:gd name="T100" fmla="*/ 2 w 94"/>
                <a:gd name="T101" fmla="*/ 0 h 96"/>
                <a:gd name="T102" fmla="*/ 2 w 94"/>
                <a:gd name="T103" fmla="*/ 0 h 96"/>
                <a:gd name="T104" fmla="*/ 2 w 94"/>
                <a:gd name="T105" fmla="*/ 0 h 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4"/>
                <a:gd name="T160" fmla="*/ 0 h 96"/>
                <a:gd name="T161" fmla="*/ 94 w 94"/>
                <a:gd name="T162" fmla="*/ 96 h 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4" h="96"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5" y="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5" y="9"/>
                  </a:lnTo>
                  <a:lnTo>
                    <a:pt x="5" y="13"/>
                  </a:lnTo>
                  <a:lnTo>
                    <a:pt x="7" y="21"/>
                  </a:lnTo>
                  <a:lnTo>
                    <a:pt x="11" y="28"/>
                  </a:lnTo>
                  <a:lnTo>
                    <a:pt x="11" y="34"/>
                  </a:lnTo>
                  <a:lnTo>
                    <a:pt x="7" y="47"/>
                  </a:lnTo>
                  <a:lnTo>
                    <a:pt x="7" y="57"/>
                  </a:lnTo>
                  <a:lnTo>
                    <a:pt x="5" y="66"/>
                  </a:lnTo>
                  <a:lnTo>
                    <a:pt x="2" y="73"/>
                  </a:lnTo>
                  <a:lnTo>
                    <a:pt x="0" y="81"/>
                  </a:lnTo>
                  <a:lnTo>
                    <a:pt x="35" y="75"/>
                  </a:lnTo>
                  <a:lnTo>
                    <a:pt x="50" y="96"/>
                  </a:lnTo>
                  <a:lnTo>
                    <a:pt x="54" y="96"/>
                  </a:lnTo>
                  <a:lnTo>
                    <a:pt x="65" y="92"/>
                  </a:lnTo>
                  <a:lnTo>
                    <a:pt x="71" y="90"/>
                  </a:lnTo>
                  <a:lnTo>
                    <a:pt x="77" y="87"/>
                  </a:lnTo>
                  <a:lnTo>
                    <a:pt x="79" y="85"/>
                  </a:lnTo>
                  <a:lnTo>
                    <a:pt x="81" y="83"/>
                  </a:lnTo>
                  <a:lnTo>
                    <a:pt x="84" y="81"/>
                  </a:lnTo>
                  <a:lnTo>
                    <a:pt x="86" y="77"/>
                  </a:lnTo>
                  <a:lnTo>
                    <a:pt x="88" y="73"/>
                  </a:lnTo>
                  <a:lnTo>
                    <a:pt x="92" y="62"/>
                  </a:lnTo>
                  <a:lnTo>
                    <a:pt x="94" y="58"/>
                  </a:lnTo>
                  <a:lnTo>
                    <a:pt x="94" y="55"/>
                  </a:lnTo>
                  <a:lnTo>
                    <a:pt x="94" y="51"/>
                  </a:lnTo>
                  <a:lnTo>
                    <a:pt x="94" y="45"/>
                  </a:lnTo>
                  <a:lnTo>
                    <a:pt x="92" y="41"/>
                  </a:lnTo>
                  <a:lnTo>
                    <a:pt x="92" y="38"/>
                  </a:lnTo>
                  <a:lnTo>
                    <a:pt x="88" y="32"/>
                  </a:lnTo>
                  <a:lnTo>
                    <a:pt x="86" y="28"/>
                  </a:lnTo>
                  <a:lnTo>
                    <a:pt x="84" y="26"/>
                  </a:lnTo>
                  <a:lnTo>
                    <a:pt x="81" y="21"/>
                  </a:lnTo>
                  <a:lnTo>
                    <a:pt x="73" y="15"/>
                  </a:lnTo>
                  <a:lnTo>
                    <a:pt x="65" y="8"/>
                  </a:lnTo>
                  <a:lnTo>
                    <a:pt x="62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45" y="0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3" name="Freeform 726"/>
            <p:cNvSpPr>
              <a:spLocks/>
            </p:cNvSpPr>
            <p:nvPr/>
          </p:nvSpPr>
          <p:spPr bwMode="auto">
            <a:xfrm>
              <a:off x="4387" y="1559"/>
              <a:ext cx="186" cy="82"/>
            </a:xfrm>
            <a:custGeom>
              <a:avLst/>
              <a:gdLst>
                <a:gd name="T0" fmla="*/ 2 w 361"/>
                <a:gd name="T1" fmla="*/ 0 h 205"/>
                <a:gd name="T2" fmla="*/ 1 w 361"/>
                <a:gd name="T3" fmla="*/ 0 h 205"/>
                <a:gd name="T4" fmla="*/ 0 w 361"/>
                <a:gd name="T5" fmla="*/ 0 h 205"/>
                <a:gd name="T6" fmla="*/ 1 w 361"/>
                <a:gd name="T7" fmla="*/ 1 h 205"/>
                <a:gd name="T8" fmla="*/ 1 w 361"/>
                <a:gd name="T9" fmla="*/ 2 h 205"/>
                <a:gd name="T10" fmla="*/ 2 w 361"/>
                <a:gd name="T11" fmla="*/ 2 h 205"/>
                <a:gd name="T12" fmla="*/ 4 w 361"/>
                <a:gd name="T13" fmla="*/ 2 h 205"/>
                <a:gd name="T14" fmla="*/ 5 w 361"/>
                <a:gd name="T15" fmla="*/ 1 h 205"/>
                <a:gd name="T16" fmla="*/ 5 w 361"/>
                <a:gd name="T17" fmla="*/ 1 h 205"/>
                <a:gd name="T18" fmla="*/ 6 w 361"/>
                <a:gd name="T19" fmla="*/ 2 h 205"/>
                <a:gd name="T20" fmla="*/ 7 w 361"/>
                <a:gd name="T21" fmla="*/ 4 h 205"/>
                <a:gd name="T22" fmla="*/ 6 w 361"/>
                <a:gd name="T23" fmla="*/ 4 h 205"/>
                <a:gd name="T24" fmla="*/ 6 w 361"/>
                <a:gd name="T25" fmla="*/ 4 h 205"/>
                <a:gd name="T26" fmla="*/ 6 w 361"/>
                <a:gd name="T27" fmla="*/ 4 h 205"/>
                <a:gd name="T28" fmla="*/ 7 w 361"/>
                <a:gd name="T29" fmla="*/ 5 h 205"/>
                <a:gd name="T30" fmla="*/ 8 w 361"/>
                <a:gd name="T31" fmla="*/ 5 h 205"/>
                <a:gd name="T32" fmla="*/ 10 w 361"/>
                <a:gd name="T33" fmla="*/ 4 h 205"/>
                <a:gd name="T34" fmla="*/ 11 w 361"/>
                <a:gd name="T35" fmla="*/ 5 h 205"/>
                <a:gd name="T36" fmla="*/ 11 w 361"/>
                <a:gd name="T37" fmla="*/ 5 h 205"/>
                <a:gd name="T38" fmla="*/ 13 w 361"/>
                <a:gd name="T39" fmla="*/ 5 h 205"/>
                <a:gd name="T40" fmla="*/ 15 w 361"/>
                <a:gd name="T41" fmla="*/ 5 h 205"/>
                <a:gd name="T42" fmla="*/ 18 w 361"/>
                <a:gd name="T43" fmla="*/ 5 h 205"/>
                <a:gd name="T44" fmla="*/ 19 w 361"/>
                <a:gd name="T45" fmla="*/ 5 h 205"/>
                <a:gd name="T46" fmla="*/ 19 w 361"/>
                <a:gd name="T47" fmla="*/ 5 h 205"/>
                <a:gd name="T48" fmla="*/ 21 w 361"/>
                <a:gd name="T49" fmla="*/ 5 h 205"/>
                <a:gd name="T50" fmla="*/ 22 w 361"/>
                <a:gd name="T51" fmla="*/ 5 h 205"/>
                <a:gd name="T52" fmla="*/ 23 w 361"/>
                <a:gd name="T53" fmla="*/ 5 h 205"/>
                <a:gd name="T54" fmla="*/ 24 w 361"/>
                <a:gd name="T55" fmla="*/ 4 h 205"/>
                <a:gd name="T56" fmla="*/ 24 w 361"/>
                <a:gd name="T57" fmla="*/ 4 h 205"/>
                <a:gd name="T58" fmla="*/ 25 w 361"/>
                <a:gd name="T59" fmla="*/ 4 h 205"/>
                <a:gd name="T60" fmla="*/ 25 w 361"/>
                <a:gd name="T61" fmla="*/ 4 h 205"/>
                <a:gd name="T62" fmla="*/ 25 w 361"/>
                <a:gd name="T63" fmla="*/ 3 h 205"/>
                <a:gd name="T64" fmla="*/ 25 w 361"/>
                <a:gd name="T65" fmla="*/ 3 h 205"/>
                <a:gd name="T66" fmla="*/ 23 w 361"/>
                <a:gd name="T67" fmla="*/ 3 h 205"/>
                <a:gd name="T68" fmla="*/ 20 w 361"/>
                <a:gd name="T69" fmla="*/ 2 h 205"/>
                <a:gd name="T70" fmla="*/ 18 w 361"/>
                <a:gd name="T71" fmla="*/ 2 h 205"/>
                <a:gd name="T72" fmla="*/ 16 w 361"/>
                <a:gd name="T73" fmla="*/ 2 h 205"/>
                <a:gd name="T74" fmla="*/ 15 w 361"/>
                <a:gd name="T75" fmla="*/ 3 h 205"/>
                <a:gd name="T76" fmla="*/ 14 w 361"/>
                <a:gd name="T77" fmla="*/ 2 h 205"/>
                <a:gd name="T78" fmla="*/ 9 w 361"/>
                <a:gd name="T79" fmla="*/ 2 h 205"/>
                <a:gd name="T80" fmla="*/ 8 w 361"/>
                <a:gd name="T81" fmla="*/ 1 h 205"/>
                <a:gd name="T82" fmla="*/ 8 w 361"/>
                <a:gd name="T83" fmla="*/ 1 h 205"/>
                <a:gd name="T84" fmla="*/ 7 w 361"/>
                <a:gd name="T85" fmla="*/ 1 h 205"/>
                <a:gd name="T86" fmla="*/ 7 w 361"/>
                <a:gd name="T87" fmla="*/ 1 h 205"/>
                <a:gd name="T88" fmla="*/ 7 w 361"/>
                <a:gd name="T89" fmla="*/ 0 h 205"/>
                <a:gd name="T90" fmla="*/ 6 w 361"/>
                <a:gd name="T91" fmla="*/ 0 h 205"/>
                <a:gd name="T92" fmla="*/ 5 w 361"/>
                <a:gd name="T93" fmla="*/ 1 h 205"/>
                <a:gd name="T94" fmla="*/ 5 w 361"/>
                <a:gd name="T95" fmla="*/ 1 h 205"/>
                <a:gd name="T96" fmla="*/ 4 w 361"/>
                <a:gd name="T97" fmla="*/ 0 h 205"/>
                <a:gd name="T98" fmla="*/ 3 w 361"/>
                <a:gd name="T99" fmla="*/ 0 h 205"/>
                <a:gd name="T100" fmla="*/ 2 w 361"/>
                <a:gd name="T101" fmla="*/ 0 h 2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61"/>
                <a:gd name="T154" fmla="*/ 0 h 205"/>
                <a:gd name="T155" fmla="*/ 361 w 361"/>
                <a:gd name="T156" fmla="*/ 205 h 20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61" h="205">
                  <a:moveTo>
                    <a:pt x="26" y="4"/>
                  </a:moveTo>
                  <a:lnTo>
                    <a:pt x="24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4" y="40"/>
                  </a:lnTo>
                  <a:lnTo>
                    <a:pt x="7" y="51"/>
                  </a:lnTo>
                  <a:lnTo>
                    <a:pt x="9" y="53"/>
                  </a:lnTo>
                  <a:lnTo>
                    <a:pt x="9" y="57"/>
                  </a:lnTo>
                  <a:lnTo>
                    <a:pt x="11" y="59"/>
                  </a:lnTo>
                  <a:lnTo>
                    <a:pt x="13" y="61"/>
                  </a:lnTo>
                  <a:lnTo>
                    <a:pt x="15" y="62"/>
                  </a:lnTo>
                  <a:lnTo>
                    <a:pt x="17" y="64"/>
                  </a:lnTo>
                  <a:lnTo>
                    <a:pt x="21" y="66"/>
                  </a:lnTo>
                  <a:lnTo>
                    <a:pt x="22" y="68"/>
                  </a:lnTo>
                  <a:lnTo>
                    <a:pt x="26" y="68"/>
                  </a:lnTo>
                  <a:lnTo>
                    <a:pt x="32" y="68"/>
                  </a:lnTo>
                  <a:lnTo>
                    <a:pt x="37" y="66"/>
                  </a:lnTo>
                  <a:lnTo>
                    <a:pt x="43" y="64"/>
                  </a:lnTo>
                  <a:lnTo>
                    <a:pt x="51" y="61"/>
                  </a:lnTo>
                  <a:lnTo>
                    <a:pt x="58" y="55"/>
                  </a:lnTo>
                  <a:lnTo>
                    <a:pt x="62" y="51"/>
                  </a:lnTo>
                  <a:lnTo>
                    <a:pt x="64" y="49"/>
                  </a:lnTo>
                  <a:lnTo>
                    <a:pt x="66" y="49"/>
                  </a:lnTo>
                  <a:lnTo>
                    <a:pt x="68" y="49"/>
                  </a:lnTo>
                  <a:lnTo>
                    <a:pt x="69" y="49"/>
                  </a:lnTo>
                  <a:lnTo>
                    <a:pt x="71" y="49"/>
                  </a:lnTo>
                  <a:lnTo>
                    <a:pt x="73" y="53"/>
                  </a:lnTo>
                  <a:lnTo>
                    <a:pt x="75" y="57"/>
                  </a:lnTo>
                  <a:lnTo>
                    <a:pt x="77" y="62"/>
                  </a:lnTo>
                  <a:lnTo>
                    <a:pt x="79" y="70"/>
                  </a:lnTo>
                  <a:lnTo>
                    <a:pt x="81" y="77"/>
                  </a:lnTo>
                  <a:lnTo>
                    <a:pt x="83" y="89"/>
                  </a:lnTo>
                  <a:lnTo>
                    <a:pt x="83" y="102"/>
                  </a:lnTo>
                  <a:lnTo>
                    <a:pt x="96" y="149"/>
                  </a:lnTo>
                  <a:lnTo>
                    <a:pt x="92" y="149"/>
                  </a:lnTo>
                  <a:lnTo>
                    <a:pt x="86" y="151"/>
                  </a:lnTo>
                  <a:lnTo>
                    <a:pt x="84" y="151"/>
                  </a:lnTo>
                  <a:lnTo>
                    <a:pt x="84" y="153"/>
                  </a:lnTo>
                  <a:lnTo>
                    <a:pt x="83" y="155"/>
                  </a:lnTo>
                  <a:lnTo>
                    <a:pt x="81" y="156"/>
                  </a:lnTo>
                  <a:lnTo>
                    <a:pt x="81" y="158"/>
                  </a:lnTo>
                  <a:lnTo>
                    <a:pt x="81" y="162"/>
                  </a:lnTo>
                  <a:lnTo>
                    <a:pt x="81" y="166"/>
                  </a:lnTo>
                  <a:lnTo>
                    <a:pt x="83" y="170"/>
                  </a:lnTo>
                  <a:lnTo>
                    <a:pt x="84" y="175"/>
                  </a:lnTo>
                  <a:lnTo>
                    <a:pt x="86" y="177"/>
                  </a:lnTo>
                  <a:lnTo>
                    <a:pt x="90" y="181"/>
                  </a:lnTo>
                  <a:lnTo>
                    <a:pt x="92" y="183"/>
                  </a:lnTo>
                  <a:lnTo>
                    <a:pt x="96" y="183"/>
                  </a:lnTo>
                  <a:lnTo>
                    <a:pt x="98" y="185"/>
                  </a:lnTo>
                  <a:lnTo>
                    <a:pt x="101" y="185"/>
                  </a:lnTo>
                  <a:lnTo>
                    <a:pt x="105" y="185"/>
                  </a:lnTo>
                  <a:lnTo>
                    <a:pt x="116" y="183"/>
                  </a:lnTo>
                  <a:lnTo>
                    <a:pt x="122" y="181"/>
                  </a:lnTo>
                  <a:lnTo>
                    <a:pt x="124" y="179"/>
                  </a:lnTo>
                  <a:lnTo>
                    <a:pt x="132" y="177"/>
                  </a:lnTo>
                  <a:lnTo>
                    <a:pt x="135" y="177"/>
                  </a:lnTo>
                  <a:lnTo>
                    <a:pt x="139" y="177"/>
                  </a:lnTo>
                  <a:lnTo>
                    <a:pt x="141" y="177"/>
                  </a:lnTo>
                  <a:lnTo>
                    <a:pt x="145" y="177"/>
                  </a:lnTo>
                  <a:lnTo>
                    <a:pt x="147" y="179"/>
                  </a:lnTo>
                  <a:lnTo>
                    <a:pt x="150" y="181"/>
                  </a:lnTo>
                  <a:lnTo>
                    <a:pt x="152" y="183"/>
                  </a:lnTo>
                  <a:lnTo>
                    <a:pt x="154" y="187"/>
                  </a:lnTo>
                  <a:lnTo>
                    <a:pt x="156" y="188"/>
                  </a:lnTo>
                  <a:lnTo>
                    <a:pt x="162" y="192"/>
                  </a:lnTo>
                  <a:lnTo>
                    <a:pt x="169" y="196"/>
                  </a:lnTo>
                  <a:lnTo>
                    <a:pt x="179" y="200"/>
                  </a:lnTo>
                  <a:lnTo>
                    <a:pt x="184" y="202"/>
                  </a:lnTo>
                  <a:lnTo>
                    <a:pt x="190" y="203"/>
                  </a:lnTo>
                  <a:lnTo>
                    <a:pt x="195" y="203"/>
                  </a:lnTo>
                  <a:lnTo>
                    <a:pt x="203" y="205"/>
                  </a:lnTo>
                  <a:lnTo>
                    <a:pt x="211" y="205"/>
                  </a:lnTo>
                  <a:lnTo>
                    <a:pt x="216" y="205"/>
                  </a:lnTo>
                  <a:lnTo>
                    <a:pt x="224" y="203"/>
                  </a:lnTo>
                  <a:lnTo>
                    <a:pt x="231" y="202"/>
                  </a:lnTo>
                  <a:lnTo>
                    <a:pt x="256" y="200"/>
                  </a:lnTo>
                  <a:lnTo>
                    <a:pt x="256" y="196"/>
                  </a:lnTo>
                  <a:lnTo>
                    <a:pt x="256" y="192"/>
                  </a:lnTo>
                  <a:lnTo>
                    <a:pt x="256" y="188"/>
                  </a:lnTo>
                  <a:lnTo>
                    <a:pt x="258" y="187"/>
                  </a:lnTo>
                  <a:lnTo>
                    <a:pt x="259" y="185"/>
                  </a:lnTo>
                  <a:lnTo>
                    <a:pt x="261" y="183"/>
                  </a:lnTo>
                  <a:lnTo>
                    <a:pt x="265" y="181"/>
                  </a:lnTo>
                  <a:lnTo>
                    <a:pt x="269" y="181"/>
                  </a:lnTo>
                  <a:lnTo>
                    <a:pt x="273" y="181"/>
                  </a:lnTo>
                  <a:lnTo>
                    <a:pt x="278" y="183"/>
                  </a:lnTo>
                  <a:lnTo>
                    <a:pt x="284" y="185"/>
                  </a:lnTo>
                  <a:lnTo>
                    <a:pt x="291" y="188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8" y="194"/>
                  </a:lnTo>
                  <a:lnTo>
                    <a:pt x="314" y="194"/>
                  </a:lnTo>
                  <a:lnTo>
                    <a:pt x="321" y="192"/>
                  </a:lnTo>
                  <a:lnTo>
                    <a:pt x="325" y="190"/>
                  </a:lnTo>
                  <a:lnTo>
                    <a:pt x="327" y="188"/>
                  </a:lnTo>
                  <a:lnTo>
                    <a:pt x="331" y="185"/>
                  </a:lnTo>
                  <a:lnTo>
                    <a:pt x="331" y="181"/>
                  </a:lnTo>
                  <a:lnTo>
                    <a:pt x="333" y="177"/>
                  </a:lnTo>
                  <a:lnTo>
                    <a:pt x="333" y="172"/>
                  </a:lnTo>
                  <a:lnTo>
                    <a:pt x="333" y="166"/>
                  </a:lnTo>
                  <a:lnTo>
                    <a:pt x="331" y="158"/>
                  </a:lnTo>
                  <a:lnTo>
                    <a:pt x="335" y="158"/>
                  </a:lnTo>
                  <a:lnTo>
                    <a:pt x="344" y="156"/>
                  </a:lnTo>
                  <a:lnTo>
                    <a:pt x="346" y="155"/>
                  </a:lnTo>
                  <a:lnTo>
                    <a:pt x="350" y="153"/>
                  </a:lnTo>
                  <a:lnTo>
                    <a:pt x="352" y="151"/>
                  </a:lnTo>
                  <a:lnTo>
                    <a:pt x="352" y="149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3" y="143"/>
                  </a:lnTo>
                  <a:lnTo>
                    <a:pt x="353" y="140"/>
                  </a:lnTo>
                  <a:lnTo>
                    <a:pt x="355" y="138"/>
                  </a:lnTo>
                  <a:lnTo>
                    <a:pt x="357" y="134"/>
                  </a:lnTo>
                  <a:lnTo>
                    <a:pt x="359" y="132"/>
                  </a:lnTo>
                  <a:lnTo>
                    <a:pt x="361" y="128"/>
                  </a:lnTo>
                  <a:lnTo>
                    <a:pt x="361" y="126"/>
                  </a:lnTo>
                  <a:lnTo>
                    <a:pt x="361" y="123"/>
                  </a:lnTo>
                  <a:lnTo>
                    <a:pt x="361" y="119"/>
                  </a:lnTo>
                  <a:lnTo>
                    <a:pt x="357" y="117"/>
                  </a:lnTo>
                  <a:lnTo>
                    <a:pt x="353" y="113"/>
                  </a:lnTo>
                  <a:lnTo>
                    <a:pt x="348" y="111"/>
                  </a:lnTo>
                  <a:lnTo>
                    <a:pt x="340" y="108"/>
                  </a:lnTo>
                  <a:lnTo>
                    <a:pt x="331" y="106"/>
                  </a:lnTo>
                  <a:lnTo>
                    <a:pt x="320" y="104"/>
                  </a:lnTo>
                  <a:lnTo>
                    <a:pt x="305" y="102"/>
                  </a:lnTo>
                  <a:lnTo>
                    <a:pt x="299" y="100"/>
                  </a:lnTo>
                  <a:lnTo>
                    <a:pt x="284" y="94"/>
                  </a:lnTo>
                  <a:lnTo>
                    <a:pt x="278" y="93"/>
                  </a:lnTo>
                  <a:lnTo>
                    <a:pt x="273" y="93"/>
                  </a:lnTo>
                  <a:lnTo>
                    <a:pt x="269" y="91"/>
                  </a:lnTo>
                  <a:lnTo>
                    <a:pt x="261" y="91"/>
                  </a:lnTo>
                  <a:lnTo>
                    <a:pt x="256" y="91"/>
                  </a:lnTo>
                  <a:lnTo>
                    <a:pt x="250" y="93"/>
                  </a:lnTo>
                  <a:lnTo>
                    <a:pt x="246" y="93"/>
                  </a:lnTo>
                  <a:lnTo>
                    <a:pt x="239" y="94"/>
                  </a:lnTo>
                  <a:lnTo>
                    <a:pt x="235" y="98"/>
                  </a:lnTo>
                  <a:lnTo>
                    <a:pt x="229" y="100"/>
                  </a:lnTo>
                  <a:lnTo>
                    <a:pt x="222" y="104"/>
                  </a:lnTo>
                  <a:lnTo>
                    <a:pt x="218" y="104"/>
                  </a:lnTo>
                  <a:lnTo>
                    <a:pt x="212" y="106"/>
                  </a:lnTo>
                  <a:lnTo>
                    <a:pt x="209" y="106"/>
                  </a:lnTo>
                  <a:lnTo>
                    <a:pt x="203" y="106"/>
                  </a:lnTo>
                  <a:lnTo>
                    <a:pt x="195" y="102"/>
                  </a:lnTo>
                  <a:lnTo>
                    <a:pt x="190" y="102"/>
                  </a:lnTo>
                  <a:lnTo>
                    <a:pt x="182" y="98"/>
                  </a:lnTo>
                  <a:lnTo>
                    <a:pt x="177" y="94"/>
                  </a:lnTo>
                  <a:lnTo>
                    <a:pt x="132" y="70"/>
                  </a:lnTo>
                  <a:lnTo>
                    <a:pt x="132" y="64"/>
                  </a:lnTo>
                  <a:lnTo>
                    <a:pt x="128" y="59"/>
                  </a:lnTo>
                  <a:lnTo>
                    <a:pt x="126" y="55"/>
                  </a:lnTo>
                  <a:lnTo>
                    <a:pt x="122" y="51"/>
                  </a:lnTo>
                  <a:lnTo>
                    <a:pt x="120" y="49"/>
                  </a:lnTo>
                  <a:lnTo>
                    <a:pt x="116" y="49"/>
                  </a:lnTo>
                  <a:lnTo>
                    <a:pt x="115" y="49"/>
                  </a:lnTo>
                  <a:lnTo>
                    <a:pt x="113" y="49"/>
                  </a:lnTo>
                  <a:lnTo>
                    <a:pt x="111" y="47"/>
                  </a:lnTo>
                  <a:lnTo>
                    <a:pt x="107" y="45"/>
                  </a:lnTo>
                  <a:lnTo>
                    <a:pt x="107" y="44"/>
                  </a:lnTo>
                  <a:lnTo>
                    <a:pt x="105" y="42"/>
                  </a:lnTo>
                  <a:lnTo>
                    <a:pt x="107" y="40"/>
                  </a:lnTo>
                  <a:lnTo>
                    <a:pt x="109" y="38"/>
                  </a:lnTo>
                  <a:lnTo>
                    <a:pt x="109" y="34"/>
                  </a:lnTo>
                  <a:lnTo>
                    <a:pt x="107" y="25"/>
                  </a:lnTo>
                  <a:lnTo>
                    <a:pt x="107" y="23"/>
                  </a:lnTo>
                  <a:lnTo>
                    <a:pt x="105" y="21"/>
                  </a:lnTo>
                  <a:lnTo>
                    <a:pt x="105" y="19"/>
                  </a:lnTo>
                  <a:lnTo>
                    <a:pt x="101" y="19"/>
                  </a:lnTo>
                  <a:lnTo>
                    <a:pt x="100" y="17"/>
                  </a:lnTo>
                  <a:lnTo>
                    <a:pt x="96" y="17"/>
                  </a:lnTo>
                  <a:lnTo>
                    <a:pt x="92" y="17"/>
                  </a:lnTo>
                  <a:lnTo>
                    <a:pt x="90" y="19"/>
                  </a:lnTo>
                  <a:lnTo>
                    <a:pt x="88" y="21"/>
                  </a:lnTo>
                  <a:lnTo>
                    <a:pt x="84" y="23"/>
                  </a:lnTo>
                  <a:lnTo>
                    <a:pt x="81" y="27"/>
                  </a:lnTo>
                  <a:lnTo>
                    <a:pt x="75" y="30"/>
                  </a:lnTo>
                  <a:lnTo>
                    <a:pt x="73" y="30"/>
                  </a:lnTo>
                  <a:lnTo>
                    <a:pt x="69" y="30"/>
                  </a:lnTo>
                  <a:lnTo>
                    <a:pt x="66" y="30"/>
                  </a:lnTo>
                  <a:lnTo>
                    <a:pt x="64" y="29"/>
                  </a:lnTo>
                  <a:lnTo>
                    <a:pt x="62" y="25"/>
                  </a:lnTo>
                  <a:lnTo>
                    <a:pt x="60" y="21"/>
                  </a:lnTo>
                  <a:lnTo>
                    <a:pt x="60" y="15"/>
                  </a:lnTo>
                  <a:lnTo>
                    <a:pt x="58" y="14"/>
                  </a:lnTo>
                  <a:lnTo>
                    <a:pt x="51" y="8"/>
                  </a:lnTo>
                  <a:lnTo>
                    <a:pt x="45" y="6"/>
                  </a:lnTo>
                  <a:lnTo>
                    <a:pt x="39" y="4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4" name="Freeform 727"/>
            <p:cNvSpPr>
              <a:spLocks/>
            </p:cNvSpPr>
            <p:nvPr/>
          </p:nvSpPr>
          <p:spPr bwMode="auto">
            <a:xfrm>
              <a:off x="4387" y="1559"/>
              <a:ext cx="186" cy="82"/>
            </a:xfrm>
            <a:custGeom>
              <a:avLst/>
              <a:gdLst>
                <a:gd name="T0" fmla="*/ 2 w 361"/>
                <a:gd name="T1" fmla="*/ 0 h 205"/>
                <a:gd name="T2" fmla="*/ 1 w 361"/>
                <a:gd name="T3" fmla="*/ 0 h 205"/>
                <a:gd name="T4" fmla="*/ 0 w 361"/>
                <a:gd name="T5" fmla="*/ 0 h 205"/>
                <a:gd name="T6" fmla="*/ 1 w 361"/>
                <a:gd name="T7" fmla="*/ 1 h 205"/>
                <a:gd name="T8" fmla="*/ 1 w 361"/>
                <a:gd name="T9" fmla="*/ 2 h 205"/>
                <a:gd name="T10" fmla="*/ 2 w 361"/>
                <a:gd name="T11" fmla="*/ 2 h 205"/>
                <a:gd name="T12" fmla="*/ 4 w 361"/>
                <a:gd name="T13" fmla="*/ 2 h 205"/>
                <a:gd name="T14" fmla="*/ 5 w 361"/>
                <a:gd name="T15" fmla="*/ 1 h 205"/>
                <a:gd name="T16" fmla="*/ 5 w 361"/>
                <a:gd name="T17" fmla="*/ 1 h 205"/>
                <a:gd name="T18" fmla="*/ 6 w 361"/>
                <a:gd name="T19" fmla="*/ 2 h 205"/>
                <a:gd name="T20" fmla="*/ 7 w 361"/>
                <a:gd name="T21" fmla="*/ 4 h 205"/>
                <a:gd name="T22" fmla="*/ 6 w 361"/>
                <a:gd name="T23" fmla="*/ 4 h 205"/>
                <a:gd name="T24" fmla="*/ 6 w 361"/>
                <a:gd name="T25" fmla="*/ 4 h 205"/>
                <a:gd name="T26" fmla="*/ 6 w 361"/>
                <a:gd name="T27" fmla="*/ 4 h 205"/>
                <a:gd name="T28" fmla="*/ 7 w 361"/>
                <a:gd name="T29" fmla="*/ 5 h 205"/>
                <a:gd name="T30" fmla="*/ 8 w 361"/>
                <a:gd name="T31" fmla="*/ 5 h 205"/>
                <a:gd name="T32" fmla="*/ 10 w 361"/>
                <a:gd name="T33" fmla="*/ 4 h 205"/>
                <a:gd name="T34" fmla="*/ 11 w 361"/>
                <a:gd name="T35" fmla="*/ 5 h 205"/>
                <a:gd name="T36" fmla="*/ 11 w 361"/>
                <a:gd name="T37" fmla="*/ 5 h 205"/>
                <a:gd name="T38" fmla="*/ 13 w 361"/>
                <a:gd name="T39" fmla="*/ 5 h 205"/>
                <a:gd name="T40" fmla="*/ 15 w 361"/>
                <a:gd name="T41" fmla="*/ 5 h 205"/>
                <a:gd name="T42" fmla="*/ 18 w 361"/>
                <a:gd name="T43" fmla="*/ 5 h 205"/>
                <a:gd name="T44" fmla="*/ 19 w 361"/>
                <a:gd name="T45" fmla="*/ 5 h 205"/>
                <a:gd name="T46" fmla="*/ 19 w 361"/>
                <a:gd name="T47" fmla="*/ 5 h 205"/>
                <a:gd name="T48" fmla="*/ 21 w 361"/>
                <a:gd name="T49" fmla="*/ 5 h 205"/>
                <a:gd name="T50" fmla="*/ 22 w 361"/>
                <a:gd name="T51" fmla="*/ 5 h 205"/>
                <a:gd name="T52" fmla="*/ 23 w 361"/>
                <a:gd name="T53" fmla="*/ 5 h 205"/>
                <a:gd name="T54" fmla="*/ 24 w 361"/>
                <a:gd name="T55" fmla="*/ 4 h 205"/>
                <a:gd name="T56" fmla="*/ 24 w 361"/>
                <a:gd name="T57" fmla="*/ 4 h 205"/>
                <a:gd name="T58" fmla="*/ 25 w 361"/>
                <a:gd name="T59" fmla="*/ 4 h 205"/>
                <a:gd name="T60" fmla="*/ 25 w 361"/>
                <a:gd name="T61" fmla="*/ 4 h 205"/>
                <a:gd name="T62" fmla="*/ 25 w 361"/>
                <a:gd name="T63" fmla="*/ 3 h 205"/>
                <a:gd name="T64" fmla="*/ 25 w 361"/>
                <a:gd name="T65" fmla="*/ 3 h 205"/>
                <a:gd name="T66" fmla="*/ 23 w 361"/>
                <a:gd name="T67" fmla="*/ 3 h 205"/>
                <a:gd name="T68" fmla="*/ 20 w 361"/>
                <a:gd name="T69" fmla="*/ 2 h 205"/>
                <a:gd name="T70" fmla="*/ 18 w 361"/>
                <a:gd name="T71" fmla="*/ 2 h 205"/>
                <a:gd name="T72" fmla="*/ 16 w 361"/>
                <a:gd name="T73" fmla="*/ 2 h 205"/>
                <a:gd name="T74" fmla="*/ 15 w 361"/>
                <a:gd name="T75" fmla="*/ 3 h 205"/>
                <a:gd name="T76" fmla="*/ 14 w 361"/>
                <a:gd name="T77" fmla="*/ 2 h 205"/>
                <a:gd name="T78" fmla="*/ 9 w 361"/>
                <a:gd name="T79" fmla="*/ 2 h 205"/>
                <a:gd name="T80" fmla="*/ 8 w 361"/>
                <a:gd name="T81" fmla="*/ 1 h 205"/>
                <a:gd name="T82" fmla="*/ 8 w 361"/>
                <a:gd name="T83" fmla="*/ 1 h 205"/>
                <a:gd name="T84" fmla="*/ 7 w 361"/>
                <a:gd name="T85" fmla="*/ 1 h 205"/>
                <a:gd name="T86" fmla="*/ 7 w 361"/>
                <a:gd name="T87" fmla="*/ 1 h 205"/>
                <a:gd name="T88" fmla="*/ 7 w 361"/>
                <a:gd name="T89" fmla="*/ 0 h 205"/>
                <a:gd name="T90" fmla="*/ 6 w 361"/>
                <a:gd name="T91" fmla="*/ 0 h 205"/>
                <a:gd name="T92" fmla="*/ 5 w 361"/>
                <a:gd name="T93" fmla="*/ 1 h 205"/>
                <a:gd name="T94" fmla="*/ 5 w 361"/>
                <a:gd name="T95" fmla="*/ 1 h 205"/>
                <a:gd name="T96" fmla="*/ 4 w 361"/>
                <a:gd name="T97" fmla="*/ 0 h 205"/>
                <a:gd name="T98" fmla="*/ 3 w 361"/>
                <a:gd name="T99" fmla="*/ 0 h 205"/>
                <a:gd name="T100" fmla="*/ 2 w 361"/>
                <a:gd name="T101" fmla="*/ 0 h 2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61"/>
                <a:gd name="T154" fmla="*/ 0 h 205"/>
                <a:gd name="T155" fmla="*/ 361 w 361"/>
                <a:gd name="T156" fmla="*/ 205 h 20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61" h="205">
                  <a:moveTo>
                    <a:pt x="26" y="4"/>
                  </a:moveTo>
                  <a:lnTo>
                    <a:pt x="24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4" y="40"/>
                  </a:lnTo>
                  <a:lnTo>
                    <a:pt x="7" y="51"/>
                  </a:lnTo>
                  <a:lnTo>
                    <a:pt x="9" y="53"/>
                  </a:lnTo>
                  <a:lnTo>
                    <a:pt x="9" y="57"/>
                  </a:lnTo>
                  <a:lnTo>
                    <a:pt x="11" y="59"/>
                  </a:lnTo>
                  <a:lnTo>
                    <a:pt x="13" y="61"/>
                  </a:lnTo>
                  <a:lnTo>
                    <a:pt x="15" y="62"/>
                  </a:lnTo>
                  <a:lnTo>
                    <a:pt x="17" y="64"/>
                  </a:lnTo>
                  <a:lnTo>
                    <a:pt x="21" y="66"/>
                  </a:lnTo>
                  <a:lnTo>
                    <a:pt x="22" y="68"/>
                  </a:lnTo>
                  <a:lnTo>
                    <a:pt x="26" y="68"/>
                  </a:lnTo>
                  <a:lnTo>
                    <a:pt x="32" y="68"/>
                  </a:lnTo>
                  <a:lnTo>
                    <a:pt x="37" y="66"/>
                  </a:lnTo>
                  <a:lnTo>
                    <a:pt x="43" y="64"/>
                  </a:lnTo>
                  <a:lnTo>
                    <a:pt x="51" y="61"/>
                  </a:lnTo>
                  <a:lnTo>
                    <a:pt x="58" y="55"/>
                  </a:lnTo>
                  <a:lnTo>
                    <a:pt x="62" y="51"/>
                  </a:lnTo>
                  <a:lnTo>
                    <a:pt x="64" y="49"/>
                  </a:lnTo>
                  <a:lnTo>
                    <a:pt x="66" y="49"/>
                  </a:lnTo>
                  <a:lnTo>
                    <a:pt x="68" y="49"/>
                  </a:lnTo>
                  <a:lnTo>
                    <a:pt x="69" y="49"/>
                  </a:lnTo>
                  <a:lnTo>
                    <a:pt x="71" y="49"/>
                  </a:lnTo>
                  <a:lnTo>
                    <a:pt x="73" y="53"/>
                  </a:lnTo>
                  <a:lnTo>
                    <a:pt x="75" y="57"/>
                  </a:lnTo>
                  <a:lnTo>
                    <a:pt x="77" y="62"/>
                  </a:lnTo>
                  <a:lnTo>
                    <a:pt x="79" y="70"/>
                  </a:lnTo>
                  <a:lnTo>
                    <a:pt x="81" y="77"/>
                  </a:lnTo>
                  <a:lnTo>
                    <a:pt x="83" y="89"/>
                  </a:lnTo>
                  <a:lnTo>
                    <a:pt x="83" y="102"/>
                  </a:lnTo>
                  <a:lnTo>
                    <a:pt x="96" y="149"/>
                  </a:lnTo>
                  <a:lnTo>
                    <a:pt x="92" y="149"/>
                  </a:lnTo>
                  <a:lnTo>
                    <a:pt x="86" y="151"/>
                  </a:lnTo>
                  <a:lnTo>
                    <a:pt x="84" y="151"/>
                  </a:lnTo>
                  <a:lnTo>
                    <a:pt x="84" y="153"/>
                  </a:lnTo>
                  <a:lnTo>
                    <a:pt x="83" y="155"/>
                  </a:lnTo>
                  <a:lnTo>
                    <a:pt x="81" y="156"/>
                  </a:lnTo>
                  <a:lnTo>
                    <a:pt x="81" y="158"/>
                  </a:lnTo>
                  <a:lnTo>
                    <a:pt x="81" y="162"/>
                  </a:lnTo>
                  <a:lnTo>
                    <a:pt x="81" y="166"/>
                  </a:lnTo>
                  <a:lnTo>
                    <a:pt x="83" y="170"/>
                  </a:lnTo>
                  <a:lnTo>
                    <a:pt x="84" y="175"/>
                  </a:lnTo>
                  <a:lnTo>
                    <a:pt x="86" y="177"/>
                  </a:lnTo>
                  <a:lnTo>
                    <a:pt x="90" y="181"/>
                  </a:lnTo>
                  <a:lnTo>
                    <a:pt x="92" y="183"/>
                  </a:lnTo>
                  <a:lnTo>
                    <a:pt x="96" y="183"/>
                  </a:lnTo>
                  <a:lnTo>
                    <a:pt x="98" y="185"/>
                  </a:lnTo>
                  <a:lnTo>
                    <a:pt x="101" y="185"/>
                  </a:lnTo>
                  <a:lnTo>
                    <a:pt x="105" y="185"/>
                  </a:lnTo>
                  <a:lnTo>
                    <a:pt x="116" y="183"/>
                  </a:lnTo>
                  <a:lnTo>
                    <a:pt x="122" y="181"/>
                  </a:lnTo>
                  <a:lnTo>
                    <a:pt x="124" y="179"/>
                  </a:lnTo>
                  <a:lnTo>
                    <a:pt x="132" y="177"/>
                  </a:lnTo>
                  <a:lnTo>
                    <a:pt x="135" y="177"/>
                  </a:lnTo>
                  <a:lnTo>
                    <a:pt x="139" y="177"/>
                  </a:lnTo>
                  <a:lnTo>
                    <a:pt x="141" y="177"/>
                  </a:lnTo>
                  <a:lnTo>
                    <a:pt x="145" y="177"/>
                  </a:lnTo>
                  <a:lnTo>
                    <a:pt x="147" y="179"/>
                  </a:lnTo>
                  <a:lnTo>
                    <a:pt x="150" y="181"/>
                  </a:lnTo>
                  <a:lnTo>
                    <a:pt x="152" y="183"/>
                  </a:lnTo>
                  <a:lnTo>
                    <a:pt x="154" y="187"/>
                  </a:lnTo>
                  <a:lnTo>
                    <a:pt x="156" y="188"/>
                  </a:lnTo>
                  <a:lnTo>
                    <a:pt x="162" y="192"/>
                  </a:lnTo>
                  <a:lnTo>
                    <a:pt x="169" y="196"/>
                  </a:lnTo>
                  <a:lnTo>
                    <a:pt x="179" y="200"/>
                  </a:lnTo>
                  <a:lnTo>
                    <a:pt x="184" y="202"/>
                  </a:lnTo>
                  <a:lnTo>
                    <a:pt x="190" y="203"/>
                  </a:lnTo>
                  <a:lnTo>
                    <a:pt x="195" y="203"/>
                  </a:lnTo>
                  <a:lnTo>
                    <a:pt x="203" y="205"/>
                  </a:lnTo>
                  <a:lnTo>
                    <a:pt x="211" y="205"/>
                  </a:lnTo>
                  <a:lnTo>
                    <a:pt x="216" y="205"/>
                  </a:lnTo>
                  <a:lnTo>
                    <a:pt x="224" y="203"/>
                  </a:lnTo>
                  <a:lnTo>
                    <a:pt x="231" y="202"/>
                  </a:lnTo>
                  <a:lnTo>
                    <a:pt x="256" y="200"/>
                  </a:lnTo>
                  <a:lnTo>
                    <a:pt x="256" y="196"/>
                  </a:lnTo>
                  <a:lnTo>
                    <a:pt x="256" y="192"/>
                  </a:lnTo>
                  <a:lnTo>
                    <a:pt x="256" y="188"/>
                  </a:lnTo>
                  <a:lnTo>
                    <a:pt x="258" y="187"/>
                  </a:lnTo>
                  <a:lnTo>
                    <a:pt x="259" y="185"/>
                  </a:lnTo>
                  <a:lnTo>
                    <a:pt x="261" y="183"/>
                  </a:lnTo>
                  <a:lnTo>
                    <a:pt x="265" y="181"/>
                  </a:lnTo>
                  <a:lnTo>
                    <a:pt x="269" y="181"/>
                  </a:lnTo>
                  <a:lnTo>
                    <a:pt x="273" y="181"/>
                  </a:lnTo>
                  <a:lnTo>
                    <a:pt x="278" y="183"/>
                  </a:lnTo>
                  <a:lnTo>
                    <a:pt x="284" y="185"/>
                  </a:lnTo>
                  <a:lnTo>
                    <a:pt x="291" y="188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8" y="194"/>
                  </a:lnTo>
                  <a:lnTo>
                    <a:pt x="314" y="194"/>
                  </a:lnTo>
                  <a:lnTo>
                    <a:pt x="321" y="192"/>
                  </a:lnTo>
                  <a:lnTo>
                    <a:pt x="325" y="190"/>
                  </a:lnTo>
                  <a:lnTo>
                    <a:pt x="327" y="188"/>
                  </a:lnTo>
                  <a:lnTo>
                    <a:pt x="331" y="185"/>
                  </a:lnTo>
                  <a:lnTo>
                    <a:pt x="331" y="181"/>
                  </a:lnTo>
                  <a:lnTo>
                    <a:pt x="333" y="177"/>
                  </a:lnTo>
                  <a:lnTo>
                    <a:pt x="333" y="172"/>
                  </a:lnTo>
                  <a:lnTo>
                    <a:pt x="333" y="166"/>
                  </a:lnTo>
                  <a:lnTo>
                    <a:pt x="331" y="158"/>
                  </a:lnTo>
                  <a:lnTo>
                    <a:pt x="335" y="158"/>
                  </a:lnTo>
                  <a:lnTo>
                    <a:pt x="344" y="156"/>
                  </a:lnTo>
                  <a:lnTo>
                    <a:pt x="346" y="155"/>
                  </a:lnTo>
                  <a:lnTo>
                    <a:pt x="350" y="153"/>
                  </a:lnTo>
                  <a:lnTo>
                    <a:pt x="352" y="151"/>
                  </a:lnTo>
                  <a:lnTo>
                    <a:pt x="352" y="149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3" y="143"/>
                  </a:lnTo>
                  <a:lnTo>
                    <a:pt x="353" y="140"/>
                  </a:lnTo>
                  <a:lnTo>
                    <a:pt x="355" y="138"/>
                  </a:lnTo>
                  <a:lnTo>
                    <a:pt x="357" y="134"/>
                  </a:lnTo>
                  <a:lnTo>
                    <a:pt x="359" y="132"/>
                  </a:lnTo>
                  <a:lnTo>
                    <a:pt x="361" y="128"/>
                  </a:lnTo>
                  <a:lnTo>
                    <a:pt x="361" y="126"/>
                  </a:lnTo>
                  <a:lnTo>
                    <a:pt x="361" y="123"/>
                  </a:lnTo>
                  <a:lnTo>
                    <a:pt x="361" y="119"/>
                  </a:lnTo>
                  <a:lnTo>
                    <a:pt x="357" y="117"/>
                  </a:lnTo>
                  <a:lnTo>
                    <a:pt x="353" y="113"/>
                  </a:lnTo>
                  <a:lnTo>
                    <a:pt x="348" y="111"/>
                  </a:lnTo>
                  <a:lnTo>
                    <a:pt x="340" y="108"/>
                  </a:lnTo>
                  <a:lnTo>
                    <a:pt x="331" y="106"/>
                  </a:lnTo>
                  <a:lnTo>
                    <a:pt x="320" y="104"/>
                  </a:lnTo>
                  <a:lnTo>
                    <a:pt x="305" y="102"/>
                  </a:lnTo>
                  <a:lnTo>
                    <a:pt x="299" y="100"/>
                  </a:lnTo>
                  <a:lnTo>
                    <a:pt x="284" y="94"/>
                  </a:lnTo>
                  <a:lnTo>
                    <a:pt x="278" y="93"/>
                  </a:lnTo>
                  <a:lnTo>
                    <a:pt x="273" y="93"/>
                  </a:lnTo>
                  <a:lnTo>
                    <a:pt x="269" y="91"/>
                  </a:lnTo>
                  <a:lnTo>
                    <a:pt x="261" y="91"/>
                  </a:lnTo>
                  <a:lnTo>
                    <a:pt x="256" y="91"/>
                  </a:lnTo>
                  <a:lnTo>
                    <a:pt x="250" y="93"/>
                  </a:lnTo>
                  <a:lnTo>
                    <a:pt x="246" y="93"/>
                  </a:lnTo>
                  <a:lnTo>
                    <a:pt x="239" y="94"/>
                  </a:lnTo>
                  <a:lnTo>
                    <a:pt x="235" y="98"/>
                  </a:lnTo>
                  <a:lnTo>
                    <a:pt x="229" y="100"/>
                  </a:lnTo>
                  <a:lnTo>
                    <a:pt x="222" y="104"/>
                  </a:lnTo>
                  <a:lnTo>
                    <a:pt x="218" y="104"/>
                  </a:lnTo>
                  <a:lnTo>
                    <a:pt x="212" y="106"/>
                  </a:lnTo>
                  <a:lnTo>
                    <a:pt x="209" y="106"/>
                  </a:lnTo>
                  <a:lnTo>
                    <a:pt x="203" y="106"/>
                  </a:lnTo>
                  <a:lnTo>
                    <a:pt x="195" y="102"/>
                  </a:lnTo>
                  <a:lnTo>
                    <a:pt x="190" y="102"/>
                  </a:lnTo>
                  <a:lnTo>
                    <a:pt x="182" y="98"/>
                  </a:lnTo>
                  <a:lnTo>
                    <a:pt x="177" y="94"/>
                  </a:lnTo>
                  <a:lnTo>
                    <a:pt x="132" y="70"/>
                  </a:lnTo>
                  <a:lnTo>
                    <a:pt x="132" y="64"/>
                  </a:lnTo>
                  <a:lnTo>
                    <a:pt x="128" y="59"/>
                  </a:lnTo>
                  <a:lnTo>
                    <a:pt x="126" y="55"/>
                  </a:lnTo>
                  <a:lnTo>
                    <a:pt x="122" y="51"/>
                  </a:lnTo>
                  <a:lnTo>
                    <a:pt x="120" y="49"/>
                  </a:lnTo>
                  <a:lnTo>
                    <a:pt x="116" y="49"/>
                  </a:lnTo>
                  <a:lnTo>
                    <a:pt x="115" y="49"/>
                  </a:lnTo>
                  <a:lnTo>
                    <a:pt x="113" y="49"/>
                  </a:lnTo>
                  <a:lnTo>
                    <a:pt x="111" y="47"/>
                  </a:lnTo>
                  <a:lnTo>
                    <a:pt x="107" y="45"/>
                  </a:lnTo>
                  <a:lnTo>
                    <a:pt x="107" y="44"/>
                  </a:lnTo>
                  <a:lnTo>
                    <a:pt x="105" y="42"/>
                  </a:lnTo>
                  <a:lnTo>
                    <a:pt x="107" y="40"/>
                  </a:lnTo>
                  <a:lnTo>
                    <a:pt x="109" y="38"/>
                  </a:lnTo>
                  <a:lnTo>
                    <a:pt x="109" y="34"/>
                  </a:lnTo>
                  <a:lnTo>
                    <a:pt x="107" y="25"/>
                  </a:lnTo>
                  <a:lnTo>
                    <a:pt x="107" y="23"/>
                  </a:lnTo>
                  <a:lnTo>
                    <a:pt x="105" y="21"/>
                  </a:lnTo>
                  <a:lnTo>
                    <a:pt x="105" y="19"/>
                  </a:lnTo>
                  <a:lnTo>
                    <a:pt x="101" y="19"/>
                  </a:lnTo>
                  <a:lnTo>
                    <a:pt x="100" y="17"/>
                  </a:lnTo>
                  <a:lnTo>
                    <a:pt x="96" y="17"/>
                  </a:lnTo>
                  <a:lnTo>
                    <a:pt x="92" y="17"/>
                  </a:lnTo>
                  <a:lnTo>
                    <a:pt x="90" y="19"/>
                  </a:lnTo>
                  <a:lnTo>
                    <a:pt x="88" y="21"/>
                  </a:lnTo>
                  <a:lnTo>
                    <a:pt x="84" y="23"/>
                  </a:lnTo>
                  <a:lnTo>
                    <a:pt x="81" y="27"/>
                  </a:lnTo>
                  <a:lnTo>
                    <a:pt x="75" y="30"/>
                  </a:lnTo>
                  <a:lnTo>
                    <a:pt x="73" y="30"/>
                  </a:lnTo>
                  <a:lnTo>
                    <a:pt x="69" y="30"/>
                  </a:lnTo>
                  <a:lnTo>
                    <a:pt x="66" y="30"/>
                  </a:lnTo>
                  <a:lnTo>
                    <a:pt x="64" y="29"/>
                  </a:lnTo>
                  <a:lnTo>
                    <a:pt x="62" y="25"/>
                  </a:lnTo>
                  <a:lnTo>
                    <a:pt x="60" y="21"/>
                  </a:lnTo>
                  <a:lnTo>
                    <a:pt x="60" y="15"/>
                  </a:lnTo>
                  <a:lnTo>
                    <a:pt x="58" y="14"/>
                  </a:lnTo>
                  <a:lnTo>
                    <a:pt x="51" y="8"/>
                  </a:lnTo>
                  <a:lnTo>
                    <a:pt x="45" y="6"/>
                  </a:lnTo>
                  <a:lnTo>
                    <a:pt x="39" y="4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5" name="Freeform 728"/>
            <p:cNvSpPr>
              <a:spLocks/>
            </p:cNvSpPr>
            <p:nvPr/>
          </p:nvSpPr>
          <p:spPr bwMode="auto">
            <a:xfrm>
              <a:off x="4288" y="1389"/>
              <a:ext cx="97" cy="85"/>
            </a:xfrm>
            <a:custGeom>
              <a:avLst/>
              <a:gdLst>
                <a:gd name="T0" fmla="*/ 4 w 188"/>
                <a:gd name="T1" fmla="*/ 2 h 213"/>
                <a:gd name="T2" fmla="*/ 4 w 188"/>
                <a:gd name="T3" fmla="*/ 2 h 213"/>
                <a:gd name="T4" fmla="*/ 3 w 188"/>
                <a:gd name="T5" fmla="*/ 2 h 213"/>
                <a:gd name="T6" fmla="*/ 2 w 188"/>
                <a:gd name="T7" fmla="*/ 2 h 213"/>
                <a:gd name="T8" fmla="*/ 1 w 188"/>
                <a:gd name="T9" fmla="*/ 1 h 213"/>
                <a:gd name="T10" fmla="*/ 1 w 188"/>
                <a:gd name="T11" fmla="*/ 1 h 213"/>
                <a:gd name="T12" fmla="*/ 0 w 188"/>
                <a:gd name="T13" fmla="*/ 0 h 213"/>
                <a:gd name="T14" fmla="*/ 1 w 188"/>
                <a:gd name="T15" fmla="*/ 0 h 213"/>
                <a:gd name="T16" fmla="*/ 1 w 188"/>
                <a:gd name="T17" fmla="*/ 0 h 213"/>
                <a:gd name="T18" fmla="*/ 2 w 188"/>
                <a:gd name="T19" fmla="*/ 0 h 213"/>
                <a:gd name="T20" fmla="*/ 3 w 188"/>
                <a:gd name="T21" fmla="*/ 0 h 213"/>
                <a:gd name="T22" fmla="*/ 4 w 188"/>
                <a:gd name="T23" fmla="*/ 0 h 213"/>
                <a:gd name="T24" fmla="*/ 5 w 188"/>
                <a:gd name="T25" fmla="*/ 0 h 213"/>
                <a:gd name="T26" fmla="*/ 5 w 188"/>
                <a:gd name="T27" fmla="*/ 1 h 213"/>
                <a:gd name="T28" fmla="*/ 6 w 188"/>
                <a:gd name="T29" fmla="*/ 1 h 213"/>
                <a:gd name="T30" fmla="*/ 6 w 188"/>
                <a:gd name="T31" fmla="*/ 1 h 213"/>
                <a:gd name="T32" fmla="*/ 6 w 188"/>
                <a:gd name="T33" fmla="*/ 1 h 213"/>
                <a:gd name="T34" fmla="*/ 7 w 188"/>
                <a:gd name="T35" fmla="*/ 1 h 213"/>
                <a:gd name="T36" fmla="*/ 7 w 188"/>
                <a:gd name="T37" fmla="*/ 0 h 213"/>
                <a:gd name="T38" fmla="*/ 8 w 188"/>
                <a:gd name="T39" fmla="*/ 0 h 213"/>
                <a:gd name="T40" fmla="*/ 9 w 188"/>
                <a:gd name="T41" fmla="*/ 1 h 213"/>
                <a:gd name="T42" fmla="*/ 9 w 188"/>
                <a:gd name="T43" fmla="*/ 2 h 213"/>
                <a:gd name="T44" fmla="*/ 9 w 188"/>
                <a:gd name="T45" fmla="*/ 2 h 213"/>
                <a:gd name="T46" fmla="*/ 10 w 188"/>
                <a:gd name="T47" fmla="*/ 2 h 213"/>
                <a:gd name="T48" fmla="*/ 10 w 188"/>
                <a:gd name="T49" fmla="*/ 2 h 213"/>
                <a:gd name="T50" fmla="*/ 10 w 188"/>
                <a:gd name="T51" fmla="*/ 2 h 213"/>
                <a:gd name="T52" fmla="*/ 11 w 188"/>
                <a:gd name="T53" fmla="*/ 2 h 213"/>
                <a:gd name="T54" fmla="*/ 11 w 188"/>
                <a:gd name="T55" fmla="*/ 2 h 213"/>
                <a:gd name="T56" fmla="*/ 12 w 188"/>
                <a:gd name="T57" fmla="*/ 2 h 213"/>
                <a:gd name="T58" fmla="*/ 12 w 188"/>
                <a:gd name="T59" fmla="*/ 1 h 213"/>
                <a:gd name="T60" fmla="*/ 13 w 188"/>
                <a:gd name="T61" fmla="*/ 2 h 213"/>
                <a:gd name="T62" fmla="*/ 13 w 188"/>
                <a:gd name="T63" fmla="*/ 2 h 213"/>
                <a:gd name="T64" fmla="*/ 13 w 188"/>
                <a:gd name="T65" fmla="*/ 2 h 213"/>
                <a:gd name="T66" fmla="*/ 13 w 188"/>
                <a:gd name="T67" fmla="*/ 3 h 213"/>
                <a:gd name="T68" fmla="*/ 12 w 188"/>
                <a:gd name="T69" fmla="*/ 4 h 213"/>
                <a:gd name="T70" fmla="*/ 12 w 188"/>
                <a:gd name="T71" fmla="*/ 4 h 213"/>
                <a:gd name="T72" fmla="*/ 13 w 188"/>
                <a:gd name="T73" fmla="*/ 5 h 213"/>
                <a:gd name="T74" fmla="*/ 13 w 188"/>
                <a:gd name="T75" fmla="*/ 5 h 213"/>
                <a:gd name="T76" fmla="*/ 12 w 188"/>
                <a:gd name="T77" fmla="*/ 6 h 213"/>
                <a:gd name="T78" fmla="*/ 12 w 188"/>
                <a:gd name="T79" fmla="*/ 6 h 213"/>
                <a:gd name="T80" fmla="*/ 12 w 188"/>
                <a:gd name="T81" fmla="*/ 5 h 213"/>
                <a:gd name="T82" fmla="*/ 11 w 188"/>
                <a:gd name="T83" fmla="*/ 5 h 213"/>
                <a:gd name="T84" fmla="*/ 11 w 188"/>
                <a:gd name="T85" fmla="*/ 4 h 213"/>
                <a:gd name="T86" fmla="*/ 11 w 188"/>
                <a:gd name="T87" fmla="*/ 4 h 213"/>
                <a:gd name="T88" fmla="*/ 10 w 188"/>
                <a:gd name="T89" fmla="*/ 4 h 213"/>
                <a:gd name="T90" fmla="*/ 10 w 188"/>
                <a:gd name="T91" fmla="*/ 4 h 213"/>
                <a:gd name="T92" fmla="*/ 9 w 188"/>
                <a:gd name="T93" fmla="*/ 4 h 213"/>
                <a:gd name="T94" fmla="*/ 7 w 188"/>
                <a:gd name="T95" fmla="*/ 4 h 213"/>
                <a:gd name="T96" fmla="*/ 6 w 188"/>
                <a:gd name="T97" fmla="*/ 3 h 21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8"/>
                <a:gd name="T148" fmla="*/ 0 h 213"/>
                <a:gd name="T149" fmla="*/ 188 w 188"/>
                <a:gd name="T150" fmla="*/ 213 h 21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8" h="213">
                  <a:moveTo>
                    <a:pt x="62" y="94"/>
                  </a:moveTo>
                  <a:lnTo>
                    <a:pt x="60" y="91"/>
                  </a:lnTo>
                  <a:lnTo>
                    <a:pt x="56" y="81"/>
                  </a:lnTo>
                  <a:lnTo>
                    <a:pt x="55" y="77"/>
                  </a:lnTo>
                  <a:lnTo>
                    <a:pt x="53" y="74"/>
                  </a:lnTo>
                  <a:lnTo>
                    <a:pt x="49" y="72"/>
                  </a:lnTo>
                  <a:lnTo>
                    <a:pt x="47" y="68"/>
                  </a:lnTo>
                  <a:lnTo>
                    <a:pt x="43" y="66"/>
                  </a:lnTo>
                  <a:lnTo>
                    <a:pt x="39" y="64"/>
                  </a:lnTo>
                  <a:lnTo>
                    <a:pt x="36" y="62"/>
                  </a:lnTo>
                  <a:lnTo>
                    <a:pt x="30" y="60"/>
                  </a:lnTo>
                  <a:lnTo>
                    <a:pt x="28" y="59"/>
                  </a:lnTo>
                  <a:lnTo>
                    <a:pt x="23" y="55"/>
                  </a:lnTo>
                  <a:lnTo>
                    <a:pt x="19" y="51"/>
                  </a:lnTo>
                  <a:lnTo>
                    <a:pt x="15" y="47"/>
                  </a:lnTo>
                  <a:lnTo>
                    <a:pt x="11" y="44"/>
                  </a:lnTo>
                  <a:lnTo>
                    <a:pt x="8" y="40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9" y="4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9" y="4"/>
                  </a:lnTo>
                  <a:lnTo>
                    <a:pt x="45" y="6"/>
                  </a:lnTo>
                  <a:lnTo>
                    <a:pt x="49" y="8"/>
                  </a:lnTo>
                  <a:lnTo>
                    <a:pt x="53" y="10"/>
                  </a:lnTo>
                  <a:lnTo>
                    <a:pt x="56" y="13"/>
                  </a:lnTo>
                  <a:lnTo>
                    <a:pt x="60" y="17"/>
                  </a:lnTo>
                  <a:lnTo>
                    <a:pt x="64" y="21"/>
                  </a:lnTo>
                  <a:lnTo>
                    <a:pt x="66" y="28"/>
                  </a:lnTo>
                  <a:lnTo>
                    <a:pt x="66" y="34"/>
                  </a:lnTo>
                  <a:lnTo>
                    <a:pt x="66" y="38"/>
                  </a:lnTo>
                  <a:lnTo>
                    <a:pt x="71" y="45"/>
                  </a:lnTo>
                  <a:lnTo>
                    <a:pt x="75" y="49"/>
                  </a:lnTo>
                  <a:lnTo>
                    <a:pt x="79" y="53"/>
                  </a:lnTo>
                  <a:lnTo>
                    <a:pt x="83" y="53"/>
                  </a:lnTo>
                  <a:lnTo>
                    <a:pt x="85" y="53"/>
                  </a:lnTo>
                  <a:lnTo>
                    <a:pt x="88" y="53"/>
                  </a:lnTo>
                  <a:lnTo>
                    <a:pt x="90" y="53"/>
                  </a:lnTo>
                  <a:lnTo>
                    <a:pt x="90" y="51"/>
                  </a:lnTo>
                  <a:lnTo>
                    <a:pt x="90" y="45"/>
                  </a:lnTo>
                  <a:lnTo>
                    <a:pt x="92" y="38"/>
                  </a:lnTo>
                  <a:lnTo>
                    <a:pt x="94" y="28"/>
                  </a:lnTo>
                  <a:lnTo>
                    <a:pt x="96" y="27"/>
                  </a:lnTo>
                  <a:lnTo>
                    <a:pt x="98" y="23"/>
                  </a:lnTo>
                  <a:lnTo>
                    <a:pt x="102" y="21"/>
                  </a:lnTo>
                  <a:lnTo>
                    <a:pt x="103" y="19"/>
                  </a:lnTo>
                  <a:lnTo>
                    <a:pt x="105" y="19"/>
                  </a:lnTo>
                  <a:lnTo>
                    <a:pt x="107" y="19"/>
                  </a:lnTo>
                  <a:lnTo>
                    <a:pt x="111" y="21"/>
                  </a:lnTo>
                  <a:lnTo>
                    <a:pt x="113" y="21"/>
                  </a:lnTo>
                  <a:lnTo>
                    <a:pt x="118" y="25"/>
                  </a:lnTo>
                  <a:lnTo>
                    <a:pt x="126" y="30"/>
                  </a:lnTo>
                  <a:lnTo>
                    <a:pt x="124" y="36"/>
                  </a:lnTo>
                  <a:lnTo>
                    <a:pt x="122" y="49"/>
                  </a:lnTo>
                  <a:lnTo>
                    <a:pt x="122" y="57"/>
                  </a:lnTo>
                  <a:lnTo>
                    <a:pt x="124" y="66"/>
                  </a:lnTo>
                  <a:lnTo>
                    <a:pt x="124" y="70"/>
                  </a:lnTo>
                  <a:lnTo>
                    <a:pt x="126" y="74"/>
                  </a:lnTo>
                  <a:lnTo>
                    <a:pt x="128" y="79"/>
                  </a:lnTo>
                  <a:lnTo>
                    <a:pt x="130" y="83"/>
                  </a:lnTo>
                  <a:lnTo>
                    <a:pt x="134" y="89"/>
                  </a:lnTo>
                  <a:lnTo>
                    <a:pt x="137" y="94"/>
                  </a:lnTo>
                  <a:lnTo>
                    <a:pt x="139" y="94"/>
                  </a:lnTo>
                  <a:lnTo>
                    <a:pt x="141" y="96"/>
                  </a:lnTo>
                  <a:lnTo>
                    <a:pt x="143" y="96"/>
                  </a:lnTo>
                  <a:lnTo>
                    <a:pt x="145" y="96"/>
                  </a:lnTo>
                  <a:lnTo>
                    <a:pt x="147" y="94"/>
                  </a:lnTo>
                  <a:lnTo>
                    <a:pt x="149" y="92"/>
                  </a:lnTo>
                  <a:lnTo>
                    <a:pt x="150" y="91"/>
                  </a:lnTo>
                  <a:lnTo>
                    <a:pt x="156" y="83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9" y="59"/>
                  </a:lnTo>
                  <a:lnTo>
                    <a:pt x="171" y="57"/>
                  </a:lnTo>
                  <a:lnTo>
                    <a:pt x="175" y="55"/>
                  </a:lnTo>
                  <a:lnTo>
                    <a:pt x="177" y="53"/>
                  </a:lnTo>
                  <a:lnTo>
                    <a:pt x="179" y="53"/>
                  </a:lnTo>
                  <a:lnTo>
                    <a:pt x="181" y="55"/>
                  </a:lnTo>
                  <a:lnTo>
                    <a:pt x="182" y="57"/>
                  </a:lnTo>
                  <a:lnTo>
                    <a:pt x="182" y="60"/>
                  </a:lnTo>
                  <a:lnTo>
                    <a:pt x="186" y="64"/>
                  </a:lnTo>
                  <a:lnTo>
                    <a:pt x="186" y="72"/>
                  </a:lnTo>
                  <a:lnTo>
                    <a:pt x="188" y="81"/>
                  </a:lnTo>
                  <a:lnTo>
                    <a:pt x="188" y="94"/>
                  </a:lnTo>
                  <a:lnTo>
                    <a:pt x="186" y="98"/>
                  </a:lnTo>
                  <a:lnTo>
                    <a:pt x="184" y="106"/>
                  </a:lnTo>
                  <a:lnTo>
                    <a:pt x="181" y="117"/>
                  </a:lnTo>
                  <a:lnTo>
                    <a:pt x="177" y="130"/>
                  </a:lnTo>
                  <a:lnTo>
                    <a:pt x="177" y="138"/>
                  </a:lnTo>
                  <a:lnTo>
                    <a:pt x="177" y="147"/>
                  </a:lnTo>
                  <a:lnTo>
                    <a:pt x="177" y="153"/>
                  </a:lnTo>
                  <a:lnTo>
                    <a:pt x="177" y="160"/>
                  </a:lnTo>
                  <a:lnTo>
                    <a:pt x="179" y="170"/>
                  </a:lnTo>
                  <a:lnTo>
                    <a:pt x="179" y="175"/>
                  </a:lnTo>
                  <a:lnTo>
                    <a:pt x="181" y="179"/>
                  </a:lnTo>
                  <a:lnTo>
                    <a:pt x="182" y="181"/>
                  </a:lnTo>
                  <a:lnTo>
                    <a:pt x="186" y="185"/>
                  </a:lnTo>
                  <a:lnTo>
                    <a:pt x="188" y="186"/>
                  </a:lnTo>
                  <a:lnTo>
                    <a:pt x="186" y="194"/>
                  </a:lnTo>
                  <a:lnTo>
                    <a:pt x="179" y="207"/>
                  </a:lnTo>
                  <a:lnTo>
                    <a:pt x="177" y="209"/>
                  </a:lnTo>
                  <a:lnTo>
                    <a:pt x="175" y="211"/>
                  </a:lnTo>
                  <a:lnTo>
                    <a:pt x="173" y="213"/>
                  </a:lnTo>
                  <a:lnTo>
                    <a:pt x="171" y="213"/>
                  </a:lnTo>
                  <a:lnTo>
                    <a:pt x="169" y="213"/>
                  </a:lnTo>
                  <a:lnTo>
                    <a:pt x="167" y="209"/>
                  </a:lnTo>
                  <a:lnTo>
                    <a:pt x="166" y="207"/>
                  </a:lnTo>
                  <a:lnTo>
                    <a:pt x="164" y="202"/>
                  </a:lnTo>
                  <a:lnTo>
                    <a:pt x="164" y="198"/>
                  </a:lnTo>
                  <a:lnTo>
                    <a:pt x="164" y="192"/>
                  </a:lnTo>
                  <a:lnTo>
                    <a:pt x="162" y="183"/>
                  </a:lnTo>
                  <a:lnTo>
                    <a:pt x="160" y="173"/>
                  </a:lnTo>
                  <a:lnTo>
                    <a:pt x="160" y="168"/>
                  </a:lnTo>
                  <a:lnTo>
                    <a:pt x="158" y="164"/>
                  </a:lnTo>
                  <a:lnTo>
                    <a:pt x="156" y="160"/>
                  </a:lnTo>
                  <a:lnTo>
                    <a:pt x="154" y="158"/>
                  </a:lnTo>
                  <a:lnTo>
                    <a:pt x="152" y="156"/>
                  </a:lnTo>
                  <a:lnTo>
                    <a:pt x="150" y="156"/>
                  </a:lnTo>
                  <a:lnTo>
                    <a:pt x="149" y="156"/>
                  </a:lnTo>
                  <a:lnTo>
                    <a:pt x="147" y="156"/>
                  </a:lnTo>
                  <a:lnTo>
                    <a:pt x="145" y="156"/>
                  </a:lnTo>
                  <a:lnTo>
                    <a:pt x="143" y="156"/>
                  </a:lnTo>
                  <a:lnTo>
                    <a:pt x="141" y="158"/>
                  </a:lnTo>
                  <a:lnTo>
                    <a:pt x="139" y="160"/>
                  </a:lnTo>
                  <a:lnTo>
                    <a:pt x="134" y="158"/>
                  </a:lnTo>
                  <a:lnTo>
                    <a:pt x="120" y="151"/>
                  </a:lnTo>
                  <a:lnTo>
                    <a:pt x="111" y="147"/>
                  </a:lnTo>
                  <a:lnTo>
                    <a:pt x="103" y="139"/>
                  </a:lnTo>
                  <a:lnTo>
                    <a:pt x="100" y="138"/>
                  </a:lnTo>
                  <a:lnTo>
                    <a:pt x="98" y="134"/>
                  </a:lnTo>
                  <a:lnTo>
                    <a:pt x="94" y="130"/>
                  </a:lnTo>
                  <a:lnTo>
                    <a:pt x="90" y="126"/>
                  </a:lnTo>
                  <a:lnTo>
                    <a:pt x="62" y="9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6" name="Freeform 729"/>
            <p:cNvSpPr>
              <a:spLocks/>
            </p:cNvSpPr>
            <p:nvPr/>
          </p:nvSpPr>
          <p:spPr bwMode="auto">
            <a:xfrm>
              <a:off x="4288" y="1389"/>
              <a:ext cx="97" cy="85"/>
            </a:xfrm>
            <a:custGeom>
              <a:avLst/>
              <a:gdLst>
                <a:gd name="T0" fmla="*/ 4 w 188"/>
                <a:gd name="T1" fmla="*/ 2 h 213"/>
                <a:gd name="T2" fmla="*/ 4 w 188"/>
                <a:gd name="T3" fmla="*/ 2 h 213"/>
                <a:gd name="T4" fmla="*/ 3 w 188"/>
                <a:gd name="T5" fmla="*/ 2 h 213"/>
                <a:gd name="T6" fmla="*/ 2 w 188"/>
                <a:gd name="T7" fmla="*/ 2 h 213"/>
                <a:gd name="T8" fmla="*/ 1 w 188"/>
                <a:gd name="T9" fmla="*/ 1 h 213"/>
                <a:gd name="T10" fmla="*/ 1 w 188"/>
                <a:gd name="T11" fmla="*/ 1 h 213"/>
                <a:gd name="T12" fmla="*/ 0 w 188"/>
                <a:gd name="T13" fmla="*/ 0 h 213"/>
                <a:gd name="T14" fmla="*/ 1 w 188"/>
                <a:gd name="T15" fmla="*/ 0 h 213"/>
                <a:gd name="T16" fmla="*/ 1 w 188"/>
                <a:gd name="T17" fmla="*/ 0 h 213"/>
                <a:gd name="T18" fmla="*/ 2 w 188"/>
                <a:gd name="T19" fmla="*/ 0 h 213"/>
                <a:gd name="T20" fmla="*/ 3 w 188"/>
                <a:gd name="T21" fmla="*/ 0 h 213"/>
                <a:gd name="T22" fmla="*/ 4 w 188"/>
                <a:gd name="T23" fmla="*/ 0 h 213"/>
                <a:gd name="T24" fmla="*/ 5 w 188"/>
                <a:gd name="T25" fmla="*/ 0 h 213"/>
                <a:gd name="T26" fmla="*/ 5 w 188"/>
                <a:gd name="T27" fmla="*/ 1 h 213"/>
                <a:gd name="T28" fmla="*/ 6 w 188"/>
                <a:gd name="T29" fmla="*/ 1 h 213"/>
                <a:gd name="T30" fmla="*/ 6 w 188"/>
                <a:gd name="T31" fmla="*/ 1 h 213"/>
                <a:gd name="T32" fmla="*/ 6 w 188"/>
                <a:gd name="T33" fmla="*/ 1 h 213"/>
                <a:gd name="T34" fmla="*/ 7 w 188"/>
                <a:gd name="T35" fmla="*/ 1 h 213"/>
                <a:gd name="T36" fmla="*/ 7 w 188"/>
                <a:gd name="T37" fmla="*/ 0 h 213"/>
                <a:gd name="T38" fmla="*/ 8 w 188"/>
                <a:gd name="T39" fmla="*/ 0 h 213"/>
                <a:gd name="T40" fmla="*/ 9 w 188"/>
                <a:gd name="T41" fmla="*/ 1 h 213"/>
                <a:gd name="T42" fmla="*/ 9 w 188"/>
                <a:gd name="T43" fmla="*/ 2 h 213"/>
                <a:gd name="T44" fmla="*/ 9 w 188"/>
                <a:gd name="T45" fmla="*/ 2 h 213"/>
                <a:gd name="T46" fmla="*/ 10 w 188"/>
                <a:gd name="T47" fmla="*/ 2 h 213"/>
                <a:gd name="T48" fmla="*/ 10 w 188"/>
                <a:gd name="T49" fmla="*/ 2 h 213"/>
                <a:gd name="T50" fmla="*/ 10 w 188"/>
                <a:gd name="T51" fmla="*/ 2 h 213"/>
                <a:gd name="T52" fmla="*/ 11 w 188"/>
                <a:gd name="T53" fmla="*/ 2 h 213"/>
                <a:gd name="T54" fmla="*/ 11 w 188"/>
                <a:gd name="T55" fmla="*/ 2 h 213"/>
                <a:gd name="T56" fmla="*/ 12 w 188"/>
                <a:gd name="T57" fmla="*/ 2 h 213"/>
                <a:gd name="T58" fmla="*/ 12 w 188"/>
                <a:gd name="T59" fmla="*/ 1 h 213"/>
                <a:gd name="T60" fmla="*/ 13 w 188"/>
                <a:gd name="T61" fmla="*/ 2 h 213"/>
                <a:gd name="T62" fmla="*/ 13 w 188"/>
                <a:gd name="T63" fmla="*/ 2 h 213"/>
                <a:gd name="T64" fmla="*/ 13 w 188"/>
                <a:gd name="T65" fmla="*/ 2 h 213"/>
                <a:gd name="T66" fmla="*/ 13 w 188"/>
                <a:gd name="T67" fmla="*/ 3 h 213"/>
                <a:gd name="T68" fmla="*/ 12 w 188"/>
                <a:gd name="T69" fmla="*/ 4 h 213"/>
                <a:gd name="T70" fmla="*/ 12 w 188"/>
                <a:gd name="T71" fmla="*/ 4 h 213"/>
                <a:gd name="T72" fmla="*/ 13 w 188"/>
                <a:gd name="T73" fmla="*/ 5 h 213"/>
                <a:gd name="T74" fmla="*/ 13 w 188"/>
                <a:gd name="T75" fmla="*/ 5 h 213"/>
                <a:gd name="T76" fmla="*/ 12 w 188"/>
                <a:gd name="T77" fmla="*/ 6 h 213"/>
                <a:gd name="T78" fmla="*/ 12 w 188"/>
                <a:gd name="T79" fmla="*/ 6 h 213"/>
                <a:gd name="T80" fmla="*/ 12 w 188"/>
                <a:gd name="T81" fmla="*/ 5 h 213"/>
                <a:gd name="T82" fmla="*/ 11 w 188"/>
                <a:gd name="T83" fmla="*/ 5 h 213"/>
                <a:gd name="T84" fmla="*/ 11 w 188"/>
                <a:gd name="T85" fmla="*/ 4 h 213"/>
                <a:gd name="T86" fmla="*/ 11 w 188"/>
                <a:gd name="T87" fmla="*/ 4 h 213"/>
                <a:gd name="T88" fmla="*/ 10 w 188"/>
                <a:gd name="T89" fmla="*/ 4 h 213"/>
                <a:gd name="T90" fmla="*/ 10 w 188"/>
                <a:gd name="T91" fmla="*/ 4 h 213"/>
                <a:gd name="T92" fmla="*/ 9 w 188"/>
                <a:gd name="T93" fmla="*/ 4 h 213"/>
                <a:gd name="T94" fmla="*/ 7 w 188"/>
                <a:gd name="T95" fmla="*/ 4 h 213"/>
                <a:gd name="T96" fmla="*/ 6 w 188"/>
                <a:gd name="T97" fmla="*/ 3 h 21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8"/>
                <a:gd name="T148" fmla="*/ 0 h 213"/>
                <a:gd name="T149" fmla="*/ 188 w 188"/>
                <a:gd name="T150" fmla="*/ 213 h 21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8" h="213">
                  <a:moveTo>
                    <a:pt x="62" y="94"/>
                  </a:moveTo>
                  <a:lnTo>
                    <a:pt x="60" y="91"/>
                  </a:lnTo>
                  <a:lnTo>
                    <a:pt x="56" y="81"/>
                  </a:lnTo>
                  <a:lnTo>
                    <a:pt x="55" y="77"/>
                  </a:lnTo>
                  <a:lnTo>
                    <a:pt x="53" y="74"/>
                  </a:lnTo>
                  <a:lnTo>
                    <a:pt x="49" y="72"/>
                  </a:lnTo>
                  <a:lnTo>
                    <a:pt x="47" y="68"/>
                  </a:lnTo>
                  <a:lnTo>
                    <a:pt x="43" y="66"/>
                  </a:lnTo>
                  <a:lnTo>
                    <a:pt x="39" y="64"/>
                  </a:lnTo>
                  <a:lnTo>
                    <a:pt x="36" y="62"/>
                  </a:lnTo>
                  <a:lnTo>
                    <a:pt x="30" y="60"/>
                  </a:lnTo>
                  <a:lnTo>
                    <a:pt x="28" y="59"/>
                  </a:lnTo>
                  <a:lnTo>
                    <a:pt x="23" y="55"/>
                  </a:lnTo>
                  <a:lnTo>
                    <a:pt x="19" y="51"/>
                  </a:lnTo>
                  <a:lnTo>
                    <a:pt x="15" y="47"/>
                  </a:lnTo>
                  <a:lnTo>
                    <a:pt x="11" y="44"/>
                  </a:lnTo>
                  <a:lnTo>
                    <a:pt x="8" y="40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9" y="4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9" y="4"/>
                  </a:lnTo>
                  <a:lnTo>
                    <a:pt x="45" y="6"/>
                  </a:lnTo>
                  <a:lnTo>
                    <a:pt x="49" y="8"/>
                  </a:lnTo>
                  <a:lnTo>
                    <a:pt x="53" y="10"/>
                  </a:lnTo>
                  <a:lnTo>
                    <a:pt x="56" y="13"/>
                  </a:lnTo>
                  <a:lnTo>
                    <a:pt x="60" y="17"/>
                  </a:lnTo>
                  <a:lnTo>
                    <a:pt x="64" y="21"/>
                  </a:lnTo>
                  <a:lnTo>
                    <a:pt x="66" y="28"/>
                  </a:lnTo>
                  <a:lnTo>
                    <a:pt x="66" y="34"/>
                  </a:lnTo>
                  <a:lnTo>
                    <a:pt x="66" y="38"/>
                  </a:lnTo>
                  <a:lnTo>
                    <a:pt x="71" y="45"/>
                  </a:lnTo>
                  <a:lnTo>
                    <a:pt x="75" y="49"/>
                  </a:lnTo>
                  <a:lnTo>
                    <a:pt x="79" y="53"/>
                  </a:lnTo>
                  <a:lnTo>
                    <a:pt x="83" y="53"/>
                  </a:lnTo>
                  <a:lnTo>
                    <a:pt x="85" y="53"/>
                  </a:lnTo>
                  <a:lnTo>
                    <a:pt x="88" y="53"/>
                  </a:lnTo>
                  <a:lnTo>
                    <a:pt x="90" y="53"/>
                  </a:lnTo>
                  <a:lnTo>
                    <a:pt x="90" y="51"/>
                  </a:lnTo>
                  <a:lnTo>
                    <a:pt x="90" y="45"/>
                  </a:lnTo>
                  <a:lnTo>
                    <a:pt x="92" y="38"/>
                  </a:lnTo>
                  <a:lnTo>
                    <a:pt x="94" y="28"/>
                  </a:lnTo>
                  <a:lnTo>
                    <a:pt x="96" y="27"/>
                  </a:lnTo>
                  <a:lnTo>
                    <a:pt x="98" y="23"/>
                  </a:lnTo>
                  <a:lnTo>
                    <a:pt x="102" y="21"/>
                  </a:lnTo>
                  <a:lnTo>
                    <a:pt x="103" y="19"/>
                  </a:lnTo>
                  <a:lnTo>
                    <a:pt x="105" y="19"/>
                  </a:lnTo>
                  <a:lnTo>
                    <a:pt x="107" y="19"/>
                  </a:lnTo>
                  <a:lnTo>
                    <a:pt x="111" y="21"/>
                  </a:lnTo>
                  <a:lnTo>
                    <a:pt x="113" y="21"/>
                  </a:lnTo>
                  <a:lnTo>
                    <a:pt x="118" y="25"/>
                  </a:lnTo>
                  <a:lnTo>
                    <a:pt x="126" y="30"/>
                  </a:lnTo>
                  <a:lnTo>
                    <a:pt x="124" y="36"/>
                  </a:lnTo>
                  <a:lnTo>
                    <a:pt x="122" y="49"/>
                  </a:lnTo>
                  <a:lnTo>
                    <a:pt x="122" y="57"/>
                  </a:lnTo>
                  <a:lnTo>
                    <a:pt x="124" y="66"/>
                  </a:lnTo>
                  <a:lnTo>
                    <a:pt x="124" y="70"/>
                  </a:lnTo>
                  <a:lnTo>
                    <a:pt x="126" y="74"/>
                  </a:lnTo>
                  <a:lnTo>
                    <a:pt x="128" y="79"/>
                  </a:lnTo>
                  <a:lnTo>
                    <a:pt x="130" y="83"/>
                  </a:lnTo>
                  <a:lnTo>
                    <a:pt x="134" y="89"/>
                  </a:lnTo>
                  <a:lnTo>
                    <a:pt x="137" y="94"/>
                  </a:lnTo>
                  <a:lnTo>
                    <a:pt x="139" y="94"/>
                  </a:lnTo>
                  <a:lnTo>
                    <a:pt x="141" y="96"/>
                  </a:lnTo>
                  <a:lnTo>
                    <a:pt x="143" y="96"/>
                  </a:lnTo>
                  <a:lnTo>
                    <a:pt x="145" y="96"/>
                  </a:lnTo>
                  <a:lnTo>
                    <a:pt x="147" y="94"/>
                  </a:lnTo>
                  <a:lnTo>
                    <a:pt x="149" y="92"/>
                  </a:lnTo>
                  <a:lnTo>
                    <a:pt x="150" y="91"/>
                  </a:lnTo>
                  <a:lnTo>
                    <a:pt x="156" y="83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4"/>
                  </a:lnTo>
                  <a:lnTo>
                    <a:pt x="166" y="62"/>
                  </a:lnTo>
                  <a:lnTo>
                    <a:pt x="169" y="59"/>
                  </a:lnTo>
                  <a:lnTo>
                    <a:pt x="171" y="57"/>
                  </a:lnTo>
                  <a:lnTo>
                    <a:pt x="175" y="55"/>
                  </a:lnTo>
                  <a:lnTo>
                    <a:pt x="177" y="53"/>
                  </a:lnTo>
                  <a:lnTo>
                    <a:pt x="179" y="53"/>
                  </a:lnTo>
                  <a:lnTo>
                    <a:pt x="181" y="55"/>
                  </a:lnTo>
                  <a:lnTo>
                    <a:pt x="182" y="57"/>
                  </a:lnTo>
                  <a:lnTo>
                    <a:pt x="182" y="60"/>
                  </a:lnTo>
                  <a:lnTo>
                    <a:pt x="186" y="64"/>
                  </a:lnTo>
                  <a:lnTo>
                    <a:pt x="186" y="72"/>
                  </a:lnTo>
                  <a:lnTo>
                    <a:pt x="188" y="81"/>
                  </a:lnTo>
                  <a:lnTo>
                    <a:pt x="188" y="94"/>
                  </a:lnTo>
                  <a:lnTo>
                    <a:pt x="186" y="98"/>
                  </a:lnTo>
                  <a:lnTo>
                    <a:pt x="184" y="106"/>
                  </a:lnTo>
                  <a:lnTo>
                    <a:pt x="181" y="117"/>
                  </a:lnTo>
                  <a:lnTo>
                    <a:pt x="177" y="130"/>
                  </a:lnTo>
                  <a:lnTo>
                    <a:pt x="177" y="138"/>
                  </a:lnTo>
                  <a:lnTo>
                    <a:pt x="177" y="147"/>
                  </a:lnTo>
                  <a:lnTo>
                    <a:pt x="177" y="153"/>
                  </a:lnTo>
                  <a:lnTo>
                    <a:pt x="177" y="160"/>
                  </a:lnTo>
                  <a:lnTo>
                    <a:pt x="179" y="170"/>
                  </a:lnTo>
                  <a:lnTo>
                    <a:pt x="179" y="175"/>
                  </a:lnTo>
                  <a:lnTo>
                    <a:pt x="181" y="179"/>
                  </a:lnTo>
                  <a:lnTo>
                    <a:pt x="182" y="181"/>
                  </a:lnTo>
                  <a:lnTo>
                    <a:pt x="186" y="185"/>
                  </a:lnTo>
                  <a:lnTo>
                    <a:pt x="188" y="186"/>
                  </a:lnTo>
                  <a:lnTo>
                    <a:pt x="186" y="194"/>
                  </a:lnTo>
                  <a:lnTo>
                    <a:pt x="179" y="207"/>
                  </a:lnTo>
                  <a:lnTo>
                    <a:pt x="177" y="209"/>
                  </a:lnTo>
                  <a:lnTo>
                    <a:pt x="175" y="211"/>
                  </a:lnTo>
                  <a:lnTo>
                    <a:pt x="173" y="213"/>
                  </a:lnTo>
                  <a:lnTo>
                    <a:pt x="171" y="213"/>
                  </a:lnTo>
                  <a:lnTo>
                    <a:pt x="169" y="213"/>
                  </a:lnTo>
                  <a:lnTo>
                    <a:pt x="167" y="209"/>
                  </a:lnTo>
                  <a:lnTo>
                    <a:pt x="166" y="207"/>
                  </a:lnTo>
                  <a:lnTo>
                    <a:pt x="164" y="202"/>
                  </a:lnTo>
                  <a:lnTo>
                    <a:pt x="164" y="198"/>
                  </a:lnTo>
                  <a:lnTo>
                    <a:pt x="164" y="192"/>
                  </a:lnTo>
                  <a:lnTo>
                    <a:pt x="162" y="183"/>
                  </a:lnTo>
                  <a:lnTo>
                    <a:pt x="160" y="173"/>
                  </a:lnTo>
                  <a:lnTo>
                    <a:pt x="160" y="168"/>
                  </a:lnTo>
                  <a:lnTo>
                    <a:pt x="158" y="164"/>
                  </a:lnTo>
                  <a:lnTo>
                    <a:pt x="156" y="160"/>
                  </a:lnTo>
                  <a:lnTo>
                    <a:pt x="154" y="158"/>
                  </a:lnTo>
                  <a:lnTo>
                    <a:pt x="152" y="156"/>
                  </a:lnTo>
                  <a:lnTo>
                    <a:pt x="150" y="156"/>
                  </a:lnTo>
                  <a:lnTo>
                    <a:pt x="149" y="156"/>
                  </a:lnTo>
                  <a:lnTo>
                    <a:pt x="147" y="156"/>
                  </a:lnTo>
                  <a:lnTo>
                    <a:pt x="145" y="156"/>
                  </a:lnTo>
                  <a:lnTo>
                    <a:pt x="143" y="156"/>
                  </a:lnTo>
                  <a:lnTo>
                    <a:pt x="141" y="158"/>
                  </a:lnTo>
                  <a:lnTo>
                    <a:pt x="139" y="160"/>
                  </a:lnTo>
                  <a:lnTo>
                    <a:pt x="134" y="158"/>
                  </a:lnTo>
                  <a:lnTo>
                    <a:pt x="120" y="151"/>
                  </a:lnTo>
                  <a:lnTo>
                    <a:pt x="111" y="147"/>
                  </a:lnTo>
                  <a:lnTo>
                    <a:pt x="103" y="139"/>
                  </a:lnTo>
                  <a:lnTo>
                    <a:pt x="100" y="138"/>
                  </a:lnTo>
                  <a:lnTo>
                    <a:pt x="98" y="134"/>
                  </a:lnTo>
                  <a:lnTo>
                    <a:pt x="94" y="130"/>
                  </a:lnTo>
                  <a:lnTo>
                    <a:pt x="90" y="126"/>
                  </a:lnTo>
                  <a:lnTo>
                    <a:pt x="62" y="9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7" name="Freeform 730"/>
            <p:cNvSpPr>
              <a:spLocks/>
            </p:cNvSpPr>
            <p:nvPr/>
          </p:nvSpPr>
          <p:spPr bwMode="auto">
            <a:xfrm>
              <a:off x="4406" y="1425"/>
              <a:ext cx="41" cy="45"/>
            </a:xfrm>
            <a:custGeom>
              <a:avLst/>
              <a:gdLst>
                <a:gd name="T0" fmla="*/ 2 w 80"/>
                <a:gd name="T1" fmla="*/ 0 h 112"/>
                <a:gd name="T2" fmla="*/ 2 w 80"/>
                <a:gd name="T3" fmla="*/ 0 h 112"/>
                <a:gd name="T4" fmla="*/ 2 w 80"/>
                <a:gd name="T5" fmla="*/ 0 h 112"/>
                <a:gd name="T6" fmla="*/ 2 w 80"/>
                <a:gd name="T7" fmla="*/ 0 h 112"/>
                <a:gd name="T8" fmla="*/ 2 w 80"/>
                <a:gd name="T9" fmla="*/ 0 h 112"/>
                <a:gd name="T10" fmla="*/ 2 w 80"/>
                <a:gd name="T11" fmla="*/ 0 h 112"/>
                <a:gd name="T12" fmla="*/ 2 w 80"/>
                <a:gd name="T13" fmla="*/ 0 h 112"/>
                <a:gd name="T14" fmla="*/ 1 w 80"/>
                <a:gd name="T15" fmla="*/ 0 h 112"/>
                <a:gd name="T16" fmla="*/ 1 w 80"/>
                <a:gd name="T17" fmla="*/ 0 h 112"/>
                <a:gd name="T18" fmla="*/ 1 w 80"/>
                <a:gd name="T19" fmla="*/ 0 h 112"/>
                <a:gd name="T20" fmla="*/ 1 w 80"/>
                <a:gd name="T21" fmla="*/ 1 h 112"/>
                <a:gd name="T22" fmla="*/ 1 w 80"/>
                <a:gd name="T23" fmla="*/ 1 h 112"/>
                <a:gd name="T24" fmla="*/ 1 w 80"/>
                <a:gd name="T25" fmla="*/ 1 h 112"/>
                <a:gd name="T26" fmla="*/ 1 w 80"/>
                <a:gd name="T27" fmla="*/ 1 h 112"/>
                <a:gd name="T28" fmla="*/ 1 w 80"/>
                <a:gd name="T29" fmla="*/ 1 h 112"/>
                <a:gd name="T30" fmla="*/ 0 w 80"/>
                <a:gd name="T31" fmla="*/ 2 h 112"/>
                <a:gd name="T32" fmla="*/ 1 w 80"/>
                <a:gd name="T33" fmla="*/ 2 h 112"/>
                <a:gd name="T34" fmla="*/ 1 w 80"/>
                <a:gd name="T35" fmla="*/ 3 h 112"/>
                <a:gd name="T36" fmla="*/ 2 w 80"/>
                <a:gd name="T37" fmla="*/ 3 h 112"/>
                <a:gd name="T38" fmla="*/ 2 w 80"/>
                <a:gd name="T39" fmla="*/ 3 h 112"/>
                <a:gd name="T40" fmla="*/ 2 w 80"/>
                <a:gd name="T41" fmla="*/ 3 h 112"/>
                <a:gd name="T42" fmla="*/ 3 w 80"/>
                <a:gd name="T43" fmla="*/ 3 h 112"/>
                <a:gd name="T44" fmla="*/ 3 w 80"/>
                <a:gd name="T45" fmla="*/ 3 h 112"/>
                <a:gd name="T46" fmla="*/ 4 w 80"/>
                <a:gd name="T47" fmla="*/ 3 h 112"/>
                <a:gd name="T48" fmla="*/ 4 w 80"/>
                <a:gd name="T49" fmla="*/ 3 h 112"/>
                <a:gd name="T50" fmla="*/ 4 w 80"/>
                <a:gd name="T51" fmla="*/ 3 h 112"/>
                <a:gd name="T52" fmla="*/ 5 w 80"/>
                <a:gd name="T53" fmla="*/ 3 h 112"/>
                <a:gd name="T54" fmla="*/ 5 w 80"/>
                <a:gd name="T55" fmla="*/ 3 h 112"/>
                <a:gd name="T56" fmla="*/ 5 w 80"/>
                <a:gd name="T57" fmla="*/ 3 h 112"/>
                <a:gd name="T58" fmla="*/ 5 w 80"/>
                <a:gd name="T59" fmla="*/ 3 h 112"/>
                <a:gd name="T60" fmla="*/ 5 w 80"/>
                <a:gd name="T61" fmla="*/ 2 h 112"/>
                <a:gd name="T62" fmla="*/ 5 w 80"/>
                <a:gd name="T63" fmla="*/ 2 h 112"/>
                <a:gd name="T64" fmla="*/ 5 w 80"/>
                <a:gd name="T65" fmla="*/ 2 h 112"/>
                <a:gd name="T66" fmla="*/ 6 w 80"/>
                <a:gd name="T67" fmla="*/ 2 h 112"/>
                <a:gd name="T68" fmla="*/ 6 w 80"/>
                <a:gd name="T69" fmla="*/ 2 h 112"/>
                <a:gd name="T70" fmla="*/ 6 w 80"/>
                <a:gd name="T71" fmla="*/ 2 h 112"/>
                <a:gd name="T72" fmla="*/ 2 w 80"/>
                <a:gd name="T73" fmla="*/ 0 h 11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0"/>
                <a:gd name="T112" fmla="*/ 0 h 112"/>
                <a:gd name="T113" fmla="*/ 80 w 80"/>
                <a:gd name="T114" fmla="*/ 112 h 11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0" h="112">
                  <a:moveTo>
                    <a:pt x="32" y="0"/>
                  </a:moveTo>
                  <a:lnTo>
                    <a:pt x="32" y="0"/>
                  </a:lnTo>
                  <a:lnTo>
                    <a:pt x="28" y="0"/>
                  </a:lnTo>
                  <a:lnTo>
                    <a:pt x="26" y="1"/>
                  </a:lnTo>
                  <a:lnTo>
                    <a:pt x="22" y="3"/>
                  </a:lnTo>
                  <a:lnTo>
                    <a:pt x="20" y="3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13" y="13"/>
                  </a:lnTo>
                  <a:lnTo>
                    <a:pt x="9" y="16"/>
                  </a:lnTo>
                  <a:lnTo>
                    <a:pt x="7" y="22"/>
                  </a:lnTo>
                  <a:lnTo>
                    <a:pt x="5" y="28"/>
                  </a:lnTo>
                  <a:lnTo>
                    <a:pt x="5" y="33"/>
                  </a:lnTo>
                  <a:lnTo>
                    <a:pt x="3" y="43"/>
                  </a:lnTo>
                  <a:lnTo>
                    <a:pt x="3" y="50"/>
                  </a:lnTo>
                  <a:lnTo>
                    <a:pt x="0" y="99"/>
                  </a:lnTo>
                  <a:lnTo>
                    <a:pt x="3" y="101"/>
                  </a:lnTo>
                  <a:lnTo>
                    <a:pt x="13" y="105"/>
                  </a:lnTo>
                  <a:lnTo>
                    <a:pt x="17" y="107"/>
                  </a:lnTo>
                  <a:lnTo>
                    <a:pt x="24" y="109"/>
                  </a:lnTo>
                  <a:lnTo>
                    <a:pt x="32" y="111"/>
                  </a:lnTo>
                  <a:lnTo>
                    <a:pt x="39" y="112"/>
                  </a:lnTo>
                  <a:lnTo>
                    <a:pt x="47" y="112"/>
                  </a:lnTo>
                  <a:lnTo>
                    <a:pt x="54" y="112"/>
                  </a:lnTo>
                  <a:lnTo>
                    <a:pt x="56" y="112"/>
                  </a:lnTo>
                  <a:lnTo>
                    <a:pt x="60" y="111"/>
                  </a:lnTo>
                  <a:lnTo>
                    <a:pt x="64" y="111"/>
                  </a:lnTo>
                  <a:lnTo>
                    <a:pt x="67" y="109"/>
                  </a:lnTo>
                  <a:lnTo>
                    <a:pt x="69" y="107"/>
                  </a:lnTo>
                  <a:lnTo>
                    <a:pt x="73" y="105"/>
                  </a:lnTo>
                  <a:lnTo>
                    <a:pt x="75" y="103"/>
                  </a:lnTo>
                  <a:lnTo>
                    <a:pt x="77" y="99"/>
                  </a:lnTo>
                  <a:lnTo>
                    <a:pt x="77" y="97"/>
                  </a:lnTo>
                  <a:lnTo>
                    <a:pt x="79" y="94"/>
                  </a:lnTo>
                  <a:lnTo>
                    <a:pt x="80" y="90"/>
                  </a:lnTo>
                  <a:lnTo>
                    <a:pt x="80" y="8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8" name="Freeform 731"/>
            <p:cNvSpPr>
              <a:spLocks/>
            </p:cNvSpPr>
            <p:nvPr/>
          </p:nvSpPr>
          <p:spPr bwMode="auto">
            <a:xfrm>
              <a:off x="4406" y="1425"/>
              <a:ext cx="41" cy="45"/>
            </a:xfrm>
            <a:custGeom>
              <a:avLst/>
              <a:gdLst>
                <a:gd name="T0" fmla="*/ 2 w 80"/>
                <a:gd name="T1" fmla="*/ 0 h 112"/>
                <a:gd name="T2" fmla="*/ 2 w 80"/>
                <a:gd name="T3" fmla="*/ 0 h 112"/>
                <a:gd name="T4" fmla="*/ 2 w 80"/>
                <a:gd name="T5" fmla="*/ 0 h 112"/>
                <a:gd name="T6" fmla="*/ 2 w 80"/>
                <a:gd name="T7" fmla="*/ 0 h 112"/>
                <a:gd name="T8" fmla="*/ 2 w 80"/>
                <a:gd name="T9" fmla="*/ 0 h 112"/>
                <a:gd name="T10" fmla="*/ 2 w 80"/>
                <a:gd name="T11" fmla="*/ 0 h 112"/>
                <a:gd name="T12" fmla="*/ 2 w 80"/>
                <a:gd name="T13" fmla="*/ 0 h 112"/>
                <a:gd name="T14" fmla="*/ 1 w 80"/>
                <a:gd name="T15" fmla="*/ 0 h 112"/>
                <a:gd name="T16" fmla="*/ 1 w 80"/>
                <a:gd name="T17" fmla="*/ 0 h 112"/>
                <a:gd name="T18" fmla="*/ 1 w 80"/>
                <a:gd name="T19" fmla="*/ 0 h 112"/>
                <a:gd name="T20" fmla="*/ 1 w 80"/>
                <a:gd name="T21" fmla="*/ 1 h 112"/>
                <a:gd name="T22" fmla="*/ 1 w 80"/>
                <a:gd name="T23" fmla="*/ 1 h 112"/>
                <a:gd name="T24" fmla="*/ 1 w 80"/>
                <a:gd name="T25" fmla="*/ 1 h 112"/>
                <a:gd name="T26" fmla="*/ 1 w 80"/>
                <a:gd name="T27" fmla="*/ 1 h 112"/>
                <a:gd name="T28" fmla="*/ 1 w 80"/>
                <a:gd name="T29" fmla="*/ 1 h 112"/>
                <a:gd name="T30" fmla="*/ 0 w 80"/>
                <a:gd name="T31" fmla="*/ 2 h 112"/>
                <a:gd name="T32" fmla="*/ 1 w 80"/>
                <a:gd name="T33" fmla="*/ 2 h 112"/>
                <a:gd name="T34" fmla="*/ 1 w 80"/>
                <a:gd name="T35" fmla="*/ 3 h 112"/>
                <a:gd name="T36" fmla="*/ 2 w 80"/>
                <a:gd name="T37" fmla="*/ 3 h 112"/>
                <a:gd name="T38" fmla="*/ 2 w 80"/>
                <a:gd name="T39" fmla="*/ 3 h 112"/>
                <a:gd name="T40" fmla="*/ 2 w 80"/>
                <a:gd name="T41" fmla="*/ 3 h 112"/>
                <a:gd name="T42" fmla="*/ 3 w 80"/>
                <a:gd name="T43" fmla="*/ 3 h 112"/>
                <a:gd name="T44" fmla="*/ 3 w 80"/>
                <a:gd name="T45" fmla="*/ 3 h 112"/>
                <a:gd name="T46" fmla="*/ 4 w 80"/>
                <a:gd name="T47" fmla="*/ 3 h 112"/>
                <a:gd name="T48" fmla="*/ 4 w 80"/>
                <a:gd name="T49" fmla="*/ 3 h 112"/>
                <a:gd name="T50" fmla="*/ 4 w 80"/>
                <a:gd name="T51" fmla="*/ 3 h 112"/>
                <a:gd name="T52" fmla="*/ 5 w 80"/>
                <a:gd name="T53" fmla="*/ 3 h 112"/>
                <a:gd name="T54" fmla="*/ 5 w 80"/>
                <a:gd name="T55" fmla="*/ 3 h 112"/>
                <a:gd name="T56" fmla="*/ 5 w 80"/>
                <a:gd name="T57" fmla="*/ 3 h 112"/>
                <a:gd name="T58" fmla="*/ 5 w 80"/>
                <a:gd name="T59" fmla="*/ 3 h 112"/>
                <a:gd name="T60" fmla="*/ 5 w 80"/>
                <a:gd name="T61" fmla="*/ 2 h 112"/>
                <a:gd name="T62" fmla="*/ 5 w 80"/>
                <a:gd name="T63" fmla="*/ 2 h 112"/>
                <a:gd name="T64" fmla="*/ 5 w 80"/>
                <a:gd name="T65" fmla="*/ 2 h 112"/>
                <a:gd name="T66" fmla="*/ 6 w 80"/>
                <a:gd name="T67" fmla="*/ 2 h 112"/>
                <a:gd name="T68" fmla="*/ 6 w 80"/>
                <a:gd name="T69" fmla="*/ 2 h 112"/>
                <a:gd name="T70" fmla="*/ 6 w 80"/>
                <a:gd name="T71" fmla="*/ 2 h 112"/>
                <a:gd name="T72" fmla="*/ 2 w 80"/>
                <a:gd name="T73" fmla="*/ 0 h 11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0"/>
                <a:gd name="T112" fmla="*/ 0 h 112"/>
                <a:gd name="T113" fmla="*/ 80 w 80"/>
                <a:gd name="T114" fmla="*/ 112 h 11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0" h="112">
                  <a:moveTo>
                    <a:pt x="32" y="0"/>
                  </a:moveTo>
                  <a:lnTo>
                    <a:pt x="32" y="0"/>
                  </a:lnTo>
                  <a:lnTo>
                    <a:pt x="28" y="0"/>
                  </a:lnTo>
                  <a:lnTo>
                    <a:pt x="26" y="1"/>
                  </a:lnTo>
                  <a:lnTo>
                    <a:pt x="22" y="3"/>
                  </a:lnTo>
                  <a:lnTo>
                    <a:pt x="20" y="3"/>
                  </a:lnTo>
                  <a:lnTo>
                    <a:pt x="17" y="7"/>
                  </a:lnTo>
                  <a:lnTo>
                    <a:pt x="15" y="9"/>
                  </a:lnTo>
                  <a:lnTo>
                    <a:pt x="13" y="13"/>
                  </a:lnTo>
                  <a:lnTo>
                    <a:pt x="9" y="16"/>
                  </a:lnTo>
                  <a:lnTo>
                    <a:pt x="7" y="22"/>
                  </a:lnTo>
                  <a:lnTo>
                    <a:pt x="5" y="28"/>
                  </a:lnTo>
                  <a:lnTo>
                    <a:pt x="5" y="33"/>
                  </a:lnTo>
                  <a:lnTo>
                    <a:pt x="3" y="43"/>
                  </a:lnTo>
                  <a:lnTo>
                    <a:pt x="3" y="50"/>
                  </a:lnTo>
                  <a:lnTo>
                    <a:pt x="0" y="99"/>
                  </a:lnTo>
                  <a:lnTo>
                    <a:pt x="3" y="101"/>
                  </a:lnTo>
                  <a:lnTo>
                    <a:pt x="13" y="105"/>
                  </a:lnTo>
                  <a:lnTo>
                    <a:pt x="17" y="107"/>
                  </a:lnTo>
                  <a:lnTo>
                    <a:pt x="24" y="109"/>
                  </a:lnTo>
                  <a:lnTo>
                    <a:pt x="32" y="111"/>
                  </a:lnTo>
                  <a:lnTo>
                    <a:pt x="39" y="112"/>
                  </a:lnTo>
                  <a:lnTo>
                    <a:pt x="47" y="112"/>
                  </a:lnTo>
                  <a:lnTo>
                    <a:pt x="54" y="112"/>
                  </a:lnTo>
                  <a:lnTo>
                    <a:pt x="56" y="112"/>
                  </a:lnTo>
                  <a:lnTo>
                    <a:pt x="60" y="111"/>
                  </a:lnTo>
                  <a:lnTo>
                    <a:pt x="64" y="111"/>
                  </a:lnTo>
                  <a:lnTo>
                    <a:pt x="67" y="109"/>
                  </a:lnTo>
                  <a:lnTo>
                    <a:pt x="69" y="107"/>
                  </a:lnTo>
                  <a:lnTo>
                    <a:pt x="73" y="105"/>
                  </a:lnTo>
                  <a:lnTo>
                    <a:pt x="75" y="103"/>
                  </a:lnTo>
                  <a:lnTo>
                    <a:pt x="77" y="99"/>
                  </a:lnTo>
                  <a:lnTo>
                    <a:pt x="77" y="97"/>
                  </a:lnTo>
                  <a:lnTo>
                    <a:pt x="79" y="94"/>
                  </a:lnTo>
                  <a:lnTo>
                    <a:pt x="80" y="90"/>
                  </a:lnTo>
                  <a:lnTo>
                    <a:pt x="80" y="8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9" name="Freeform 732"/>
            <p:cNvSpPr>
              <a:spLocks/>
            </p:cNvSpPr>
            <p:nvPr/>
          </p:nvSpPr>
          <p:spPr bwMode="auto">
            <a:xfrm>
              <a:off x="4545" y="1433"/>
              <a:ext cx="77" cy="122"/>
            </a:xfrm>
            <a:custGeom>
              <a:avLst/>
              <a:gdLst>
                <a:gd name="T0" fmla="*/ 3 w 147"/>
                <a:gd name="T1" fmla="*/ 0 h 305"/>
                <a:gd name="T2" fmla="*/ 2 w 147"/>
                <a:gd name="T3" fmla="*/ 0 h 305"/>
                <a:gd name="T4" fmla="*/ 2 w 147"/>
                <a:gd name="T5" fmla="*/ 0 h 305"/>
                <a:gd name="T6" fmla="*/ 2 w 147"/>
                <a:gd name="T7" fmla="*/ 0 h 305"/>
                <a:gd name="T8" fmla="*/ 2 w 147"/>
                <a:gd name="T9" fmla="*/ 1 h 305"/>
                <a:gd name="T10" fmla="*/ 2 w 147"/>
                <a:gd name="T11" fmla="*/ 1 h 305"/>
                <a:gd name="T12" fmla="*/ 2 w 147"/>
                <a:gd name="T13" fmla="*/ 1 h 305"/>
                <a:gd name="T14" fmla="*/ 2 w 147"/>
                <a:gd name="T15" fmla="*/ 1 h 305"/>
                <a:gd name="T16" fmla="*/ 1 w 147"/>
                <a:gd name="T17" fmla="*/ 2 h 305"/>
                <a:gd name="T18" fmla="*/ 1 w 147"/>
                <a:gd name="T19" fmla="*/ 2 h 305"/>
                <a:gd name="T20" fmla="*/ 1 w 147"/>
                <a:gd name="T21" fmla="*/ 3 h 305"/>
                <a:gd name="T22" fmla="*/ 1 w 147"/>
                <a:gd name="T23" fmla="*/ 3 h 305"/>
                <a:gd name="T24" fmla="*/ 0 w 147"/>
                <a:gd name="T25" fmla="*/ 4 h 305"/>
                <a:gd name="T26" fmla="*/ 1 w 147"/>
                <a:gd name="T27" fmla="*/ 4 h 305"/>
                <a:gd name="T28" fmla="*/ 1 w 147"/>
                <a:gd name="T29" fmla="*/ 4 h 305"/>
                <a:gd name="T30" fmla="*/ 1 w 147"/>
                <a:gd name="T31" fmla="*/ 4 h 305"/>
                <a:gd name="T32" fmla="*/ 2 w 147"/>
                <a:gd name="T33" fmla="*/ 4 h 305"/>
                <a:gd name="T34" fmla="*/ 2 w 147"/>
                <a:gd name="T35" fmla="*/ 5 h 305"/>
                <a:gd name="T36" fmla="*/ 2 w 147"/>
                <a:gd name="T37" fmla="*/ 5 h 305"/>
                <a:gd name="T38" fmla="*/ 3 w 147"/>
                <a:gd name="T39" fmla="*/ 6 h 305"/>
                <a:gd name="T40" fmla="*/ 2 w 147"/>
                <a:gd name="T41" fmla="*/ 6 h 305"/>
                <a:gd name="T42" fmla="*/ 2 w 147"/>
                <a:gd name="T43" fmla="*/ 6 h 305"/>
                <a:gd name="T44" fmla="*/ 2 w 147"/>
                <a:gd name="T45" fmla="*/ 6 h 305"/>
                <a:gd name="T46" fmla="*/ 2 w 147"/>
                <a:gd name="T47" fmla="*/ 6 h 305"/>
                <a:gd name="T48" fmla="*/ 2 w 147"/>
                <a:gd name="T49" fmla="*/ 7 h 305"/>
                <a:gd name="T50" fmla="*/ 2 w 147"/>
                <a:gd name="T51" fmla="*/ 7 h 305"/>
                <a:gd name="T52" fmla="*/ 2 w 147"/>
                <a:gd name="T53" fmla="*/ 7 h 305"/>
                <a:gd name="T54" fmla="*/ 2 w 147"/>
                <a:gd name="T55" fmla="*/ 8 h 305"/>
                <a:gd name="T56" fmla="*/ 3 w 147"/>
                <a:gd name="T57" fmla="*/ 8 h 305"/>
                <a:gd name="T58" fmla="*/ 5 w 147"/>
                <a:gd name="T59" fmla="*/ 8 h 305"/>
                <a:gd name="T60" fmla="*/ 6 w 147"/>
                <a:gd name="T61" fmla="*/ 8 h 305"/>
                <a:gd name="T62" fmla="*/ 7 w 147"/>
                <a:gd name="T63" fmla="*/ 8 h 305"/>
                <a:gd name="T64" fmla="*/ 7 w 147"/>
                <a:gd name="T65" fmla="*/ 8 h 305"/>
                <a:gd name="T66" fmla="*/ 8 w 147"/>
                <a:gd name="T67" fmla="*/ 7 h 305"/>
                <a:gd name="T68" fmla="*/ 8 w 147"/>
                <a:gd name="T69" fmla="*/ 7 h 305"/>
                <a:gd name="T70" fmla="*/ 9 w 147"/>
                <a:gd name="T71" fmla="*/ 6 h 305"/>
                <a:gd name="T72" fmla="*/ 10 w 147"/>
                <a:gd name="T73" fmla="*/ 6 h 305"/>
                <a:gd name="T74" fmla="*/ 10 w 147"/>
                <a:gd name="T75" fmla="*/ 6 h 305"/>
                <a:gd name="T76" fmla="*/ 11 w 147"/>
                <a:gd name="T77" fmla="*/ 5 h 305"/>
                <a:gd name="T78" fmla="*/ 11 w 147"/>
                <a:gd name="T79" fmla="*/ 4 h 305"/>
                <a:gd name="T80" fmla="*/ 10 w 147"/>
                <a:gd name="T81" fmla="*/ 4 h 305"/>
                <a:gd name="T82" fmla="*/ 9 w 147"/>
                <a:gd name="T83" fmla="*/ 4 h 305"/>
                <a:gd name="T84" fmla="*/ 9 w 147"/>
                <a:gd name="T85" fmla="*/ 4 h 305"/>
                <a:gd name="T86" fmla="*/ 8 w 147"/>
                <a:gd name="T87" fmla="*/ 4 h 305"/>
                <a:gd name="T88" fmla="*/ 8 w 147"/>
                <a:gd name="T89" fmla="*/ 4 h 305"/>
                <a:gd name="T90" fmla="*/ 8 w 147"/>
                <a:gd name="T91" fmla="*/ 4 h 305"/>
                <a:gd name="T92" fmla="*/ 9 w 147"/>
                <a:gd name="T93" fmla="*/ 4 h 305"/>
                <a:gd name="T94" fmla="*/ 9 w 147"/>
                <a:gd name="T95" fmla="*/ 3 h 305"/>
                <a:gd name="T96" fmla="*/ 8 w 147"/>
                <a:gd name="T97" fmla="*/ 2 h 305"/>
                <a:gd name="T98" fmla="*/ 8 w 147"/>
                <a:gd name="T99" fmla="*/ 2 h 305"/>
                <a:gd name="T100" fmla="*/ 7 w 147"/>
                <a:gd name="T101" fmla="*/ 2 h 305"/>
                <a:gd name="T102" fmla="*/ 5 w 147"/>
                <a:gd name="T103" fmla="*/ 1 h 305"/>
                <a:gd name="T104" fmla="*/ 4 w 147"/>
                <a:gd name="T105" fmla="*/ 1 h 305"/>
                <a:gd name="T106" fmla="*/ 4 w 147"/>
                <a:gd name="T107" fmla="*/ 0 h 305"/>
                <a:gd name="T108" fmla="*/ 3 w 147"/>
                <a:gd name="T109" fmla="*/ 0 h 305"/>
                <a:gd name="T110" fmla="*/ 3 w 147"/>
                <a:gd name="T111" fmla="*/ 0 h 3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7"/>
                <a:gd name="T169" fmla="*/ 0 h 305"/>
                <a:gd name="T170" fmla="*/ 147 w 147"/>
                <a:gd name="T171" fmla="*/ 305 h 3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7" h="305">
                  <a:moveTo>
                    <a:pt x="42" y="4"/>
                  </a:moveTo>
                  <a:lnTo>
                    <a:pt x="38" y="2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2"/>
                  </a:lnTo>
                  <a:lnTo>
                    <a:pt x="25" y="2"/>
                  </a:lnTo>
                  <a:lnTo>
                    <a:pt x="23" y="4"/>
                  </a:lnTo>
                  <a:lnTo>
                    <a:pt x="21" y="6"/>
                  </a:lnTo>
                  <a:lnTo>
                    <a:pt x="21" y="10"/>
                  </a:lnTo>
                  <a:lnTo>
                    <a:pt x="19" y="13"/>
                  </a:lnTo>
                  <a:lnTo>
                    <a:pt x="23" y="15"/>
                  </a:lnTo>
                  <a:lnTo>
                    <a:pt x="27" y="21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2"/>
                  </a:lnTo>
                  <a:lnTo>
                    <a:pt x="27" y="36"/>
                  </a:lnTo>
                  <a:lnTo>
                    <a:pt x="25" y="38"/>
                  </a:lnTo>
                  <a:lnTo>
                    <a:pt x="23" y="42"/>
                  </a:lnTo>
                  <a:lnTo>
                    <a:pt x="21" y="42"/>
                  </a:lnTo>
                  <a:lnTo>
                    <a:pt x="19" y="42"/>
                  </a:lnTo>
                  <a:lnTo>
                    <a:pt x="17" y="44"/>
                  </a:lnTo>
                  <a:lnTo>
                    <a:pt x="14" y="47"/>
                  </a:lnTo>
                  <a:lnTo>
                    <a:pt x="12" y="53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8" y="70"/>
                  </a:lnTo>
                  <a:lnTo>
                    <a:pt x="6" y="75"/>
                  </a:lnTo>
                  <a:lnTo>
                    <a:pt x="6" y="81"/>
                  </a:lnTo>
                  <a:lnTo>
                    <a:pt x="6" y="94"/>
                  </a:lnTo>
                  <a:lnTo>
                    <a:pt x="6" y="104"/>
                  </a:lnTo>
                  <a:lnTo>
                    <a:pt x="4" y="109"/>
                  </a:lnTo>
                  <a:lnTo>
                    <a:pt x="4" y="115"/>
                  </a:lnTo>
                  <a:lnTo>
                    <a:pt x="2" y="121"/>
                  </a:lnTo>
                  <a:lnTo>
                    <a:pt x="2" y="123"/>
                  </a:lnTo>
                  <a:lnTo>
                    <a:pt x="0" y="124"/>
                  </a:lnTo>
                  <a:lnTo>
                    <a:pt x="0" y="134"/>
                  </a:lnTo>
                  <a:lnTo>
                    <a:pt x="0" y="141"/>
                  </a:lnTo>
                  <a:lnTo>
                    <a:pt x="2" y="147"/>
                  </a:lnTo>
                  <a:lnTo>
                    <a:pt x="4" y="151"/>
                  </a:lnTo>
                  <a:lnTo>
                    <a:pt x="6" y="154"/>
                  </a:lnTo>
                  <a:lnTo>
                    <a:pt x="8" y="158"/>
                  </a:lnTo>
                  <a:lnTo>
                    <a:pt x="12" y="162"/>
                  </a:lnTo>
                  <a:lnTo>
                    <a:pt x="6" y="177"/>
                  </a:lnTo>
                  <a:lnTo>
                    <a:pt x="8" y="177"/>
                  </a:lnTo>
                  <a:lnTo>
                    <a:pt x="10" y="177"/>
                  </a:lnTo>
                  <a:lnTo>
                    <a:pt x="14" y="177"/>
                  </a:lnTo>
                  <a:lnTo>
                    <a:pt x="19" y="177"/>
                  </a:lnTo>
                  <a:lnTo>
                    <a:pt x="21" y="177"/>
                  </a:lnTo>
                  <a:lnTo>
                    <a:pt x="23" y="179"/>
                  </a:lnTo>
                  <a:lnTo>
                    <a:pt x="25" y="181"/>
                  </a:lnTo>
                  <a:lnTo>
                    <a:pt x="27" y="185"/>
                  </a:lnTo>
                  <a:lnTo>
                    <a:pt x="29" y="188"/>
                  </a:lnTo>
                  <a:lnTo>
                    <a:pt x="31" y="192"/>
                  </a:lnTo>
                  <a:lnTo>
                    <a:pt x="31" y="196"/>
                  </a:lnTo>
                  <a:lnTo>
                    <a:pt x="31" y="202"/>
                  </a:lnTo>
                  <a:lnTo>
                    <a:pt x="32" y="207"/>
                  </a:lnTo>
                  <a:lnTo>
                    <a:pt x="32" y="215"/>
                  </a:lnTo>
                  <a:lnTo>
                    <a:pt x="32" y="220"/>
                  </a:lnTo>
                  <a:lnTo>
                    <a:pt x="32" y="224"/>
                  </a:lnTo>
                  <a:lnTo>
                    <a:pt x="31" y="226"/>
                  </a:lnTo>
                  <a:lnTo>
                    <a:pt x="29" y="226"/>
                  </a:lnTo>
                  <a:lnTo>
                    <a:pt x="27" y="226"/>
                  </a:lnTo>
                  <a:lnTo>
                    <a:pt x="27" y="228"/>
                  </a:lnTo>
                  <a:lnTo>
                    <a:pt x="25" y="228"/>
                  </a:lnTo>
                  <a:lnTo>
                    <a:pt x="23" y="230"/>
                  </a:lnTo>
                  <a:lnTo>
                    <a:pt x="21" y="233"/>
                  </a:lnTo>
                  <a:lnTo>
                    <a:pt x="21" y="239"/>
                  </a:lnTo>
                  <a:lnTo>
                    <a:pt x="21" y="247"/>
                  </a:lnTo>
                  <a:lnTo>
                    <a:pt x="21" y="250"/>
                  </a:lnTo>
                  <a:lnTo>
                    <a:pt x="21" y="254"/>
                  </a:lnTo>
                  <a:lnTo>
                    <a:pt x="23" y="260"/>
                  </a:lnTo>
                  <a:lnTo>
                    <a:pt x="25" y="265"/>
                  </a:lnTo>
                  <a:lnTo>
                    <a:pt x="25" y="267"/>
                  </a:lnTo>
                  <a:lnTo>
                    <a:pt x="23" y="269"/>
                  </a:lnTo>
                  <a:lnTo>
                    <a:pt x="23" y="275"/>
                  </a:lnTo>
                  <a:lnTo>
                    <a:pt x="23" y="281"/>
                  </a:lnTo>
                  <a:lnTo>
                    <a:pt x="25" y="284"/>
                  </a:lnTo>
                  <a:lnTo>
                    <a:pt x="25" y="288"/>
                  </a:lnTo>
                  <a:lnTo>
                    <a:pt x="27" y="290"/>
                  </a:lnTo>
                  <a:lnTo>
                    <a:pt x="29" y="294"/>
                  </a:lnTo>
                  <a:lnTo>
                    <a:pt x="32" y="296"/>
                  </a:lnTo>
                  <a:lnTo>
                    <a:pt x="36" y="299"/>
                  </a:lnTo>
                  <a:lnTo>
                    <a:pt x="40" y="301"/>
                  </a:lnTo>
                  <a:lnTo>
                    <a:pt x="46" y="301"/>
                  </a:lnTo>
                  <a:lnTo>
                    <a:pt x="55" y="303"/>
                  </a:lnTo>
                  <a:lnTo>
                    <a:pt x="64" y="305"/>
                  </a:lnTo>
                  <a:lnTo>
                    <a:pt x="74" y="305"/>
                  </a:lnTo>
                  <a:lnTo>
                    <a:pt x="78" y="305"/>
                  </a:lnTo>
                  <a:lnTo>
                    <a:pt x="81" y="305"/>
                  </a:lnTo>
                  <a:lnTo>
                    <a:pt x="85" y="305"/>
                  </a:lnTo>
                  <a:lnTo>
                    <a:pt x="91" y="303"/>
                  </a:lnTo>
                  <a:lnTo>
                    <a:pt x="93" y="303"/>
                  </a:lnTo>
                  <a:lnTo>
                    <a:pt x="96" y="301"/>
                  </a:lnTo>
                  <a:lnTo>
                    <a:pt x="98" y="299"/>
                  </a:lnTo>
                  <a:lnTo>
                    <a:pt x="102" y="297"/>
                  </a:lnTo>
                  <a:lnTo>
                    <a:pt x="104" y="294"/>
                  </a:lnTo>
                  <a:lnTo>
                    <a:pt x="106" y="290"/>
                  </a:lnTo>
                  <a:lnTo>
                    <a:pt x="106" y="286"/>
                  </a:lnTo>
                  <a:lnTo>
                    <a:pt x="108" y="281"/>
                  </a:lnTo>
                  <a:lnTo>
                    <a:pt x="110" y="275"/>
                  </a:lnTo>
                  <a:lnTo>
                    <a:pt x="113" y="264"/>
                  </a:lnTo>
                  <a:lnTo>
                    <a:pt x="117" y="256"/>
                  </a:lnTo>
                  <a:lnTo>
                    <a:pt x="123" y="249"/>
                  </a:lnTo>
                  <a:lnTo>
                    <a:pt x="125" y="245"/>
                  </a:lnTo>
                  <a:lnTo>
                    <a:pt x="128" y="239"/>
                  </a:lnTo>
                  <a:lnTo>
                    <a:pt x="132" y="237"/>
                  </a:lnTo>
                  <a:lnTo>
                    <a:pt x="136" y="233"/>
                  </a:lnTo>
                  <a:lnTo>
                    <a:pt x="138" y="230"/>
                  </a:lnTo>
                  <a:lnTo>
                    <a:pt x="142" y="218"/>
                  </a:lnTo>
                  <a:lnTo>
                    <a:pt x="145" y="211"/>
                  </a:lnTo>
                  <a:lnTo>
                    <a:pt x="147" y="200"/>
                  </a:lnTo>
                  <a:lnTo>
                    <a:pt x="147" y="196"/>
                  </a:lnTo>
                  <a:lnTo>
                    <a:pt x="147" y="188"/>
                  </a:lnTo>
                  <a:lnTo>
                    <a:pt x="147" y="183"/>
                  </a:lnTo>
                  <a:lnTo>
                    <a:pt x="145" y="175"/>
                  </a:lnTo>
                  <a:lnTo>
                    <a:pt x="143" y="171"/>
                  </a:lnTo>
                  <a:lnTo>
                    <a:pt x="138" y="168"/>
                  </a:lnTo>
                  <a:lnTo>
                    <a:pt x="134" y="164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6" y="164"/>
                  </a:lnTo>
                  <a:lnTo>
                    <a:pt x="123" y="164"/>
                  </a:lnTo>
                  <a:lnTo>
                    <a:pt x="121" y="166"/>
                  </a:lnTo>
                  <a:lnTo>
                    <a:pt x="119" y="168"/>
                  </a:lnTo>
                  <a:lnTo>
                    <a:pt x="111" y="168"/>
                  </a:lnTo>
                  <a:lnTo>
                    <a:pt x="110" y="168"/>
                  </a:lnTo>
                  <a:lnTo>
                    <a:pt x="108" y="166"/>
                  </a:lnTo>
                  <a:lnTo>
                    <a:pt x="110" y="164"/>
                  </a:lnTo>
                  <a:lnTo>
                    <a:pt x="110" y="162"/>
                  </a:lnTo>
                  <a:lnTo>
                    <a:pt x="111" y="158"/>
                  </a:lnTo>
                  <a:lnTo>
                    <a:pt x="113" y="156"/>
                  </a:lnTo>
                  <a:lnTo>
                    <a:pt x="115" y="154"/>
                  </a:lnTo>
                  <a:lnTo>
                    <a:pt x="119" y="149"/>
                  </a:lnTo>
                  <a:lnTo>
                    <a:pt x="121" y="145"/>
                  </a:lnTo>
                  <a:lnTo>
                    <a:pt x="123" y="138"/>
                  </a:lnTo>
                  <a:lnTo>
                    <a:pt x="123" y="130"/>
                  </a:lnTo>
                  <a:lnTo>
                    <a:pt x="121" y="119"/>
                  </a:lnTo>
                  <a:lnTo>
                    <a:pt x="121" y="113"/>
                  </a:lnTo>
                  <a:lnTo>
                    <a:pt x="115" y="100"/>
                  </a:lnTo>
                  <a:lnTo>
                    <a:pt x="111" y="91"/>
                  </a:lnTo>
                  <a:lnTo>
                    <a:pt x="108" y="81"/>
                  </a:lnTo>
                  <a:lnTo>
                    <a:pt x="104" y="75"/>
                  </a:lnTo>
                  <a:lnTo>
                    <a:pt x="102" y="72"/>
                  </a:lnTo>
                  <a:lnTo>
                    <a:pt x="96" y="66"/>
                  </a:lnTo>
                  <a:lnTo>
                    <a:pt x="93" y="60"/>
                  </a:lnTo>
                  <a:lnTo>
                    <a:pt x="89" y="57"/>
                  </a:lnTo>
                  <a:lnTo>
                    <a:pt x="79" y="44"/>
                  </a:lnTo>
                  <a:lnTo>
                    <a:pt x="74" y="36"/>
                  </a:lnTo>
                  <a:lnTo>
                    <a:pt x="68" y="30"/>
                  </a:lnTo>
                  <a:lnTo>
                    <a:pt x="64" y="28"/>
                  </a:lnTo>
                  <a:lnTo>
                    <a:pt x="63" y="27"/>
                  </a:lnTo>
                  <a:lnTo>
                    <a:pt x="59" y="25"/>
                  </a:lnTo>
                  <a:lnTo>
                    <a:pt x="57" y="25"/>
                  </a:lnTo>
                  <a:lnTo>
                    <a:pt x="53" y="23"/>
                  </a:lnTo>
                  <a:lnTo>
                    <a:pt x="46" y="17"/>
                  </a:lnTo>
                  <a:lnTo>
                    <a:pt x="44" y="13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4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16" name="Group 733"/>
            <p:cNvGrpSpPr>
              <a:grpSpLocks/>
            </p:cNvGrpSpPr>
            <p:nvPr/>
          </p:nvGrpSpPr>
          <p:grpSpPr bwMode="auto">
            <a:xfrm>
              <a:off x="4545" y="1433"/>
              <a:ext cx="77" cy="122"/>
              <a:chOff x="4199" y="973"/>
              <a:chExt cx="74" cy="152"/>
            </a:xfrm>
          </p:grpSpPr>
          <p:sp>
            <p:nvSpPr>
              <p:cNvPr id="21044" name="Freeform 734"/>
              <p:cNvSpPr>
                <a:spLocks/>
              </p:cNvSpPr>
              <p:nvPr/>
            </p:nvSpPr>
            <p:spPr bwMode="auto">
              <a:xfrm>
                <a:off x="4199" y="973"/>
                <a:ext cx="74" cy="152"/>
              </a:xfrm>
              <a:custGeom>
                <a:avLst/>
                <a:gdLst>
                  <a:gd name="T0" fmla="*/ 2 w 147"/>
                  <a:gd name="T1" fmla="*/ 0 h 305"/>
                  <a:gd name="T2" fmla="*/ 2 w 147"/>
                  <a:gd name="T3" fmla="*/ 0 h 305"/>
                  <a:gd name="T4" fmla="*/ 2 w 147"/>
                  <a:gd name="T5" fmla="*/ 0 h 305"/>
                  <a:gd name="T6" fmla="*/ 2 w 147"/>
                  <a:gd name="T7" fmla="*/ 0 h 305"/>
                  <a:gd name="T8" fmla="*/ 2 w 147"/>
                  <a:gd name="T9" fmla="*/ 1 h 305"/>
                  <a:gd name="T10" fmla="*/ 2 w 147"/>
                  <a:gd name="T11" fmla="*/ 2 h 305"/>
                  <a:gd name="T12" fmla="*/ 2 w 147"/>
                  <a:gd name="T13" fmla="*/ 2 h 305"/>
                  <a:gd name="T14" fmla="*/ 2 w 147"/>
                  <a:gd name="T15" fmla="*/ 2 h 305"/>
                  <a:gd name="T16" fmla="*/ 1 w 147"/>
                  <a:gd name="T17" fmla="*/ 3 h 305"/>
                  <a:gd name="T18" fmla="*/ 1 w 147"/>
                  <a:gd name="T19" fmla="*/ 4 h 305"/>
                  <a:gd name="T20" fmla="*/ 1 w 147"/>
                  <a:gd name="T21" fmla="*/ 6 h 305"/>
                  <a:gd name="T22" fmla="*/ 1 w 147"/>
                  <a:gd name="T23" fmla="*/ 7 h 305"/>
                  <a:gd name="T24" fmla="*/ 0 w 147"/>
                  <a:gd name="T25" fmla="*/ 8 h 305"/>
                  <a:gd name="T26" fmla="*/ 1 w 147"/>
                  <a:gd name="T27" fmla="*/ 9 h 305"/>
                  <a:gd name="T28" fmla="*/ 1 w 147"/>
                  <a:gd name="T29" fmla="*/ 10 h 305"/>
                  <a:gd name="T30" fmla="*/ 1 w 147"/>
                  <a:gd name="T31" fmla="*/ 11 h 305"/>
                  <a:gd name="T32" fmla="*/ 2 w 147"/>
                  <a:gd name="T33" fmla="*/ 11 h 305"/>
                  <a:gd name="T34" fmla="*/ 2 w 147"/>
                  <a:gd name="T35" fmla="*/ 11 h 305"/>
                  <a:gd name="T36" fmla="*/ 2 w 147"/>
                  <a:gd name="T37" fmla="*/ 12 h 305"/>
                  <a:gd name="T38" fmla="*/ 2 w 147"/>
                  <a:gd name="T39" fmla="*/ 13 h 305"/>
                  <a:gd name="T40" fmla="*/ 2 w 147"/>
                  <a:gd name="T41" fmla="*/ 14 h 305"/>
                  <a:gd name="T42" fmla="*/ 2 w 147"/>
                  <a:gd name="T43" fmla="*/ 14 h 305"/>
                  <a:gd name="T44" fmla="*/ 2 w 147"/>
                  <a:gd name="T45" fmla="*/ 14 h 305"/>
                  <a:gd name="T46" fmla="*/ 2 w 147"/>
                  <a:gd name="T47" fmla="*/ 15 h 305"/>
                  <a:gd name="T48" fmla="*/ 2 w 147"/>
                  <a:gd name="T49" fmla="*/ 16 h 305"/>
                  <a:gd name="T50" fmla="*/ 2 w 147"/>
                  <a:gd name="T51" fmla="*/ 16 h 305"/>
                  <a:gd name="T52" fmla="*/ 2 w 147"/>
                  <a:gd name="T53" fmla="*/ 17 h 305"/>
                  <a:gd name="T54" fmla="*/ 2 w 147"/>
                  <a:gd name="T55" fmla="*/ 18 h 305"/>
                  <a:gd name="T56" fmla="*/ 3 w 147"/>
                  <a:gd name="T57" fmla="*/ 18 h 305"/>
                  <a:gd name="T58" fmla="*/ 4 w 147"/>
                  <a:gd name="T59" fmla="*/ 19 h 305"/>
                  <a:gd name="T60" fmla="*/ 5 w 147"/>
                  <a:gd name="T61" fmla="*/ 19 h 305"/>
                  <a:gd name="T62" fmla="*/ 6 w 147"/>
                  <a:gd name="T63" fmla="*/ 18 h 305"/>
                  <a:gd name="T64" fmla="*/ 7 w 147"/>
                  <a:gd name="T65" fmla="*/ 18 h 305"/>
                  <a:gd name="T66" fmla="*/ 7 w 147"/>
                  <a:gd name="T67" fmla="*/ 18 h 305"/>
                  <a:gd name="T68" fmla="*/ 7 w 147"/>
                  <a:gd name="T69" fmla="*/ 17 h 305"/>
                  <a:gd name="T70" fmla="*/ 8 w 147"/>
                  <a:gd name="T71" fmla="*/ 15 h 305"/>
                  <a:gd name="T72" fmla="*/ 9 w 147"/>
                  <a:gd name="T73" fmla="*/ 14 h 305"/>
                  <a:gd name="T74" fmla="*/ 9 w 147"/>
                  <a:gd name="T75" fmla="*/ 13 h 305"/>
                  <a:gd name="T76" fmla="*/ 10 w 147"/>
                  <a:gd name="T77" fmla="*/ 12 h 305"/>
                  <a:gd name="T78" fmla="*/ 10 w 147"/>
                  <a:gd name="T79" fmla="*/ 10 h 305"/>
                  <a:gd name="T80" fmla="*/ 9 w 147"/>
                  <a:gd name="T81" fmla="*/ 10 h 305"/>
                  <a:gd name="T82" fmla="*/ 8 w 147"/>
                  <a:gd name="T83" fmla="*/ 10 h 305"/>
                  <a:gd name="T84" fmla="*/ 8 w 147"/>
                  <a:gd name="T85" fmla="*/ 10 h 305"/>
                  <a:gd name="T86" fmla="*/ 7 w 147"/>
                  <a:gd name="T87" fmla="*/ 10 h 305"/>
                  <a:gd name="T88" fmla="*/ 7 w 147"/>
                  <a:gd name="T89" fmla="*/ 10 h 305"/>
                  <a:gd name="T90" fmla="*/ 8 w 147"/>
                  <a:gd name="T91" fmla="*/ 9 h 305"/>
                  <a:gd name="T92" fmla="*/ 8 w 147"/>
                  <a:gd name="T93" fmla="*/ 9 h 305"/>
                  <a:gd name="T94" fmla="*/ 8 w 147"/>
                  <a:gd name="T95" fmla="*/ 7 h 305"/>
                  <a:gd name="T96" fmla="*/ 7 w 147"/>
                  <a:gd name="T97" fmla="*/ 5 h 305"/>
                  <a:gd name="T98" fmla="*/ 7 w 147"/>
                  <a:gd name="T99" fmla="*/ 4 h 305"/>
                  <a:gd name="T100" fmla="*/ 6 w 147"/>
                  <a:gd name="T101" fmla="*/ 3 h 305"/>
                  <a:gd name="T102" fmla="*/ 5 w 147"/>
                  <a:gd name="T103" fmla="*/ 1 h 305"/>
                  <a:gd name="T104" fmla="*/ 4 w 147"/>
                  <a:gd name="T105" fmla="*/ 1 h 305"/>
                  <a:gd name="T106" fmla="*/ 3 w 147"/>
                  <a:gd name="T107" fmla="*/ 1 h 305"/>
                  <a:gd name="T108" fmla="*/ 3 w 147"/>
                  <a:gd name="T109" fmla="*/ 0 h 305"/>
                  <a:gd name="T110" fmla="*/ 3 w 147"/>
                  <a:gd name="T111" fmla="*/ 0 h 30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7"/>
                  <a:gd name="T169" fmla="*/ 0 h 305"/>
                  <a:gd name="T170" fmla="*/ 147 w 147"/>
                  <a:gd name="T171" fmla="*/ 305 h 30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7" h="305">
                    <a:moveTo>
                      <a:pt x="42" y="4"/>
                    </a:moveTo>
                    <a:lnTo>
                      <a:pt x="38" y="2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1" y="6"/>
                    </a:lnTo>
                    <a:lnTo>
                      <a:pt x="21" y="10"/>
                    </a:lnTo>
                    <a:lnTo>
                      <a:pt x="19" y="13"/>
                    </a:lnTo>
                    <a:lnTo>
                      <a:pt x="23" y="15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9" y="30"/>
                    </a:lnTo>
                    <a:lnTo>
                      <a:pt x="27" y="32"/>
                    </a:lnTo>
                    <a:lnTo>
                      <a:pt x="27" y="36"/>
                    </a:lnTo>
                    <a:lnTo>
                      <a:pt x="25" y="38"/>
                    </a:lnTo>
                    <a:lnTo>
                      <a:pt x="23" y="42"/>
                    </a:lnTo>
                    <a:lnTo>
                      <a:pt x="21" y="42"/>
                    </a:lnTo>
                    <a:lnTo>
                      <a:pt x="19" y="42"/>
                    </a:lnTo>
                    <a:lnTo>
                      <a:pt x="17" y="44"/>
                    </a:lnTo>
                    <a:lnTo>
                      <a:pt x="14" y="47"/>
                    </a:lnTo>
                    <a:lnTo>
                      <a:pt x="12" y="53"/>
                    </a:lnTo>
                    <a:lnTo>
                      <a:pt x="10" y="60"/>
                    </a:lnTo>
                    <a:lnTo>
                      <a:pt x="8" y="64"/>
                    </a:lnTo>
                    <a:lnTo>
                      <a:pt x="8" y="70"/>
                    </a:lnTo>
                    <a:lnTo>
                      <a:pt x="6" y="75"/>
                    </a:lnTo>
                    <a:lnTo>
                      <a:pt x="6" y="81"/>
                    </a:lnTo>
                    <a:lnTo>
                      <a:pt x="6" y="94"/>
                    </a:lnTo>
                    <a:lnTo>
                      <a:pt x="6" y="104"/>
                    </a:lnTo>
                    <a:lnTo>
                      <a:pt x="4" y="109"/>
                    </a:lnTo>
                    <a:lnTo>
                      <a:pt x="4" y="115"/>
                    </a:lnTo>
                    <a:lnTo>
                      <a:pt x="2" y="121"/>
                    </a:lnTo>
                    <a:lnTo>
                      <a:pt x="2" y="123"/>
                    </a:lnTo>
                    <a:lnTo>
                      <a:pt x="0" y="124"/>
                    </a:lnTo>
                    <a:lnTo>
                      <a:pt x="0" y="134"/>
                    </a:lnTo>
                    <a:lnTo>
                      <a:pt x="0" y="141"/>
                    </a:lnTo>
                    <a:lnTo>
                      <a:pt x="2" y="147"/>
                    </a:lnTo>
                    <a:lnTo>
                      <a:pt x="4" y="151"/>
                    </a:lnTo>
                    <a:lnTo>
                      <a:pt x="6" y="154"/>
                    </a:lnTo>
                    <a:lnTo>
                      <a:pt x="8" y="158"/>
                    </a:lnTo>
                    <a:lnTo>
                      <a:pt x="12" y="162"/>
                    </a:lnTo>
                    <a:lnTo>
                      <a:pt x="6" y="177"/>
                    </a:lnTo>
                    <a:lnTo>
                      <a:pt x="8" y="177"/>
                    </a:lnTo>
                    <a:lnTo>
                      <a:pt x="10" y="177"/>
                    </a:lnTo>
                    <a:lnTo>
                      <a:pt x="14" y="177"/>
                    </a:lnTo>
                    <a:lnTo>
                      <a:pt x="19" y="177"/>
                    </a:lnTo>
                    <a:lnTo>
                      <a:pt x="21" y="177"/>
                    </a:lnTo>
                    <a:lnTo>
                      <a:pt x="23" y="179"/>
                    </a:lnTo>
                    <a:lnTo>
                      <a:pt x="25" y="181"/>
                    </a:lnTo>
                    <a:lnTo>
                      <a:pt x="27" y="185"/>
                    </a:lnTo>
                    <a:lnTo>
                      <a:pt x="29" y="188"/>
                    </a:lnTo>
                    <a:lnTo>
                      <a:pt x="31" y="192"/>
                    </a:lnTo>
                    <a:lnTo>
                      <a:pt x="31" y="196"/>
                    </a:lnTo>
                    <a:lnTo>
                      <a:pt x="31" y="202"/>
                    </a:lnTo>
                    <a:lnTo>
                      <a:pt x="32" y="207"/>
                    </a:lnTo>
                    <a:lnTo>
                      <a:pt x="32" y="215"/>
                    </a:lnTo>
                    <a:lnTo>
                      <a:pt x="32" y="220"/>
                    </a:lnTo>
                    <a:lnTo>
                      <a:pt x="32" y="224"/>
                    </a:lnTo>
                    <a:lnTo>
                      <a:pt x="31" y="226"/>
                    </a:lnTo>
                    <a:lnTo>
                      <a:pt x="29" y="226"/>
                    </a:lnTo>
                    <a:lnTo>
                      <a:pt x="27" y="226"/>
                    </a:lnTo>
                    <a:lnTo>
                      <a:pt x="27" y="228"/>
                    </a:lnTo>
                    <a:lnTo>
                      <a:pt x="25" y="228"/>
                    </a:lnTo>
                    <a:lnTo>
                      <a:pt x="23" y="230"/>
                    </a:lnTo>
                    <a:lnTo>
                      <a:pt x="21" y="233"/>
                    </a:lnTo>
                    <a:lnTo>
                      <a:pt x="21" y="239"/>
                    </a:lnTo>
                    <a:lnTo>
                      <a:pt x="21" y="247"/>
                    </a:lnTo>
                    <a:lnTo>
                      <a:pt x="21" y="250"/>
                    </a:lnTo>
                    <a:lnTo>
                      <a:pt x="21" y="254"/>
                    </a:lnTo>
                    <a:lnTo>
                      <a:pt x="23" y="260"/>
                    </a:lnTo>
                    <a:lnTo>
                      <a:pt x="25" y="265"/>
                    </a:lnTo>
                    <a:lnTo>
                      <a:pt x="25" y="267"/>
                    </a:lnTo>
                    <a:lnTo>
                      <a:pt x="23" y="269"/>
                    </a:lnTo>
                    <a:lnTo>
                      <a:pt x="23" y="275"/>
                    </a:lnTo>
                    <a:lnTo>
                      <a:pt x="23" y="281"/>
                    </a:lnTo>
                    <a:lnTo>
                      <a:pt x="25" y="284"/>
                    </a:lnTo>
                    <a:lnTo>
                      <a:pt x="25" y="288"/>
                    </a:lnTo>
                    <a:lnTo>
                      <a:pt x="27" y="290"/>
                    </a:lnTo>
                    <a:lnTo>
                      <a:pt x="29" y="294"/>
                    </a:lnTo>
                    <a:lnTo>
                      <a:pt x="32" y="296"/>
                    </a:lnTo>
                    <a:lnTo>
                      <a:pt x="36" y="299"/>
                    </a:lnTo>
                    <a:lnTo>
                      <a:pt x="40" y="301"/>
                    </a:lnTo>
                    <a:lnTo>
                      <a:pt x="46" y="301"/>
                    </a:lnTo>
                    <a:lnTo>
                      <a:pt x="55" y="303"/>
                    </a:lnTo>
                    <a:lnTo>
                      <a:pt x="64" y="305"/>
                    </a:lnTo>
                    <a:lnTo>
                      <a:pt x="74" y="305"/>
                    </a:lnTo>
                    <a:lnTo>
                      <a:pt x="78" y="305"/>
                    </a:lnTo>
                    <a:lnTo>
                      <a:pt x="81" y="305"/>
                    </a:lnTo>
                    <a:lnTo>
                      <a:pt x="85" y="305"/>
                    </a:lnTo>
                    <a:lnTo>
                      <a:pt x="91" y="303"/>
                    </a:lnTo>
                    <a:lnTo>
                      <a:pt x="93" y="303"/>
                    </a:lnTo>
                    <a:lnTo>
                      <a:pt x="96" y="301"/>
                    </a:lnTo>
                    <a:lnTo>
                      <a:pt x="98" y="299"/>
                    </a:lnTo>
                    <a:lnTo>
                      <a:pt x="102" y="297"/>
                    </a:lnTo>
                    <a:lnTo>
                      <a:pt x="104" y="294"/>
                    </a:lnTo>
                    <a:lnTo>
                      <a:pt x="106" y="290"/>
                    </a:lnTo>
                    <a:lnTo>
                      <a:pt x="106" y="286"/>
                    </a:lnTo>
                    <a:lnTo>
                      <a:pt x="108" y="281"/>
                    </a:lnTo>
                    <a:lnTo>
                      <a:pt x="110" y="275"/>
                    </a:lnTo>
                    <a:lnTo>
                      <a:pt x="113" y="264"/>
                    </a:lnTo>
                    <a:lnTo>
                      <a:pt x="117" y="256"/>
                    </a:lnTo>
                    <a:lnTo>
                      <a:pt x="123" y="249"/>
                    </a:lnTo>
                    <a:lnTo>
                      <a:pt x="125" y="245"/>
                    </a:lnTo>
                    <a:lnTo>
                      <a:pt x="128" y="239"/>
                    </a:lnTo>
                    <a:lnTo>
                      <a:pt x="132" y="237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42" y="218"/>
                    </a:lnTo>
                    <a:lnTo>
                      <a:pt x="145" y="211"/>
                    </a:lnTo>
                    <a:lnTo>
                      <a:pt x="147" y="200"/>
                    </a:lnTo>
                    <a:lnTo>
                      <a:pt x="147" y="196"/>
                    </a:lnTo>
                    <a:lnTo>
                      <a:pt x="147" y="188"/>
                    </a:lnTo>
                    <a:lnTo>
                      <a:pt x="147" y="183"/>
                    </a:lnTo>
                    <a:lnTo>
                      <a:pt x="145" y="175"/>
                    </a:lnTo>
                    <a:lnTo>
                      <a:pt x="143" y="171"/>
                    </a:lnTo>
                    <a:lnTo>
                      <a:pt x="138" y="168"/>
                    </a:lnTo>
                    <a:lnTo>
                      <a:pt x="134" y="164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6" y="164"/>
                    </a:lnTo>
                    <a:lnTo>
                      <a:pt x="123" y="164"/>
                    </a:lnTo>
                    <a:lnTo>
                      <a:pt x="121" y="166"/>
                    </a:lnTo>
                    <a:lnTo>
                      <a:pt x="119" y="168"/>
                    </a:lnTo>
                    <a:lnTo>
                      <a:pt x="111" y="168"/>
                    </a:lnTo>
                    <a:lnTo>
                      <a:pt x="110" y="168"/>
                    </a:lnTo>
                    <a:lnTo>
                      <a:pt x="108" y="166"/>
                    </a:lnTo>
                    <a:lnTo>
                      <a:pt x="110" y="164"/>
                    </a:lnTo>
                    <a:lnTo>
                      <a:pt x="110" y="162"/>
                    </a:lnTo>
                    <a:lnTo>
                      <a:pt x="111" y="158"/>
                    </a:lnTo>
                    <a:lnTo>
                      <a:pt x="113" y="156"/>
                    </a:lnTo>
                    <a:lnTo>
                      <a:pt x="115" y="154"/>
                    </a:lnTo>
                    <a:lnTo>
                      <a:pt x="119" y="149"/>
                    </a:lnTo>
                    <a:lnTo>
                      <a:pt x="121" y="145"/>
                    </a:lnTo>
                    <a:lnTo>
                      <a:pt x="123" y="138"/>
                    </a:lnTo>
                    <a:lnTo>
                      <a:pt x="123" y="130"/>
                    </a:lnTo>
                    <a:lnTo>
                      <a:pt x="121" y="119"/>
                    </a:lnTo>
                    <a:lnTo>
                      <a:pt x="121" y="113"/>
                    </a:lnTo>
                    <a:lnTo>
                      <a:pt x="115" y="100"/>
                    </a:lnTo>
                    <a:lnTo>
                      <a:pt x="111" y="91"/>
                    </a:lnTo>
                    <a:lnTo>
                      <a:pt x="108" y="81"/>
                    </a:lnTo>
                    <a:lnTo>
                      <a:pt x="104" y="75"/>
                    </a:lnTo>
                    <a:lnTo>
                      <a:pt x="102" y="72"/>
                    </a:lnTo>
                    <a:lnTo>
                      <a:pt x="96" y="66"/>
                    </a:lnTo>
                    <a:lnTo>
                      <a:pt x="93" y="60"/>
                    </a:lnTo>
                    <a:lnTo>
                      <a:pt x="89" y="57"/>
                    </a:lnTo>
                    <a:lnTo>
                      <a:pt x="79" y="44"/>
                    </a:lnTo>
                    <a:lnTo>
                      <a:pt x="74" y="36"/>
                    </a:lnTo>
                    <a:lnTo>
                      <a:pt x="68" y="30"/>
                    </a:lnTo>
                    <a:lnTo>
                      <a:pt x="64" y="28"/>
                    </a:lnTo>
                    <a:lnTo>
                      <a:pt x="63" y="27"/>
                    </a:lnTo>
                    <a:lnTo>
                      <a:pt x="59" y="25"/>
                    </a:lnTo>
                    <a:lnTo>
                      <a:pt x="57" y="25"/>
                    </a:lnTo>
                    <a:lnTo>
                      <a:pt x="53" y="23"/>
                    </a:lnTo>
                    <a:lnTo>
                      <a:pt x="46" y="17"/>
                    </a:lnTo>
                    <a:lnTo>
                      <a:pt x="44" y="13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5" name="Freeform 735"/>
              <p:cNvSpPr>
                <a:spLocks/>
              </p:cNvSpPr>
              <p:nvPr/>
            </p:nvSpPr>
            <p:spPr bwMode="auto">
              <a:xfrm>
                <a:off x="4199" y="973"/>
                <a:ext cx="74" cy="152"/>
              </a:xfrm>
              <a:custGeom>
                <a:avLst/>
                <a:gdLst>
                  <a:gd name="T0" fmla="*/ 2 w 147"/>
                  <a:gd name="T1" fmla="*/ 0 h 305"/>
                  <a:gd name="T2" fmla="*/ 2 w 147"/>
                  <a:gd name="T3" fmla="*/ 0 h 305"/>
                  <a:gd name="T4" fmla="*/ 2 w 147"/>
                  <a:gd name="T5" fmla="*/ 0 h 305"/>
                  <a:gd name="T6" fmla="*/ 2 w 147"/>
                  <a:gd name="T7" fmla="*/ 0 h 305"/>
                  <a:gd name="T8" fmla="*/ 2 w 147"/>
                  <a:gd name="T9" fmla="*/ 1 h 305"/>
                  <a:gd name="T10" fmla="*/ 2 w 147"/>
                  <a:gd name="T11" fmla="*/ 2 h 305"/>
                  <a:gd name="T12" fmla="*/ 2 w 147"/>
                  <a:gd name="T13" fmla="*/ 2 h 305"/>
                  <a:gd name="T14" fmla="*/ 2 w 147"/>
                  <a:gd name="T15" fmla="*/ 2 h 305"/>
                  <a:gd name="T16" fmla="*/ 1 w 147"/>
                  <a:gd name="T17" fmla="*/ 3 h 305"/>
                  <a:gd name="T18" fmla="*/ 1 w 147"/>
                  <a:gd name="T19" fmla="*/ 4 h 305"/>
                  <a:gd name="T20" fmla="*/ 1 w 147"/>
                  <a:gd name="T21" fmla="*/ 6 h 305"/>
                  <a:gd name="T22" fmla="*/ 1 w 147"/>
                  <a:gd name="T23" fmla="*/ 7 h 305"/>
                  <a:gd name="T24" fmla="*/ 0 w 147"/>
                  <a:gd name="T25" fmla="*/ 8 h 305"/>
                  <a:gd name="T26" fmla="*/ 1 w 147"/>
                  <a:gd name="T27" fmla="*/ 9 h 305"/>
                  <a:gd name="T28" fmla="*/ 1 w 147"/>
                  <a:gd name="T29" fmla="*/ 10 h 305"/>
                  <a:gd name="T30" fmla="*/ 1 w 147"/>
                  <a:gd name="T31" fmla="*/ 11 h 305"/>
                  <a:gd name="T32" fmla="*/ 2 w 147"/>
                  <a:gd name="T33" fmla="*/ 11 h 305"/>
                  <a:gd name="T34" fmla="*/ 2 w 147"/>
                  <a:gd name="T35" fmla="*/ 11 h 305"/>
                  <a:gd name="T36" fmla="*/ 2 w 147"/>
                  <a:gd name="T37" fmla="*/ 12 h 305"/>
                  <a:gd name="T38" fmla="*/ 2 w 147"/>
                  <a:gd name="T39" fmla="*/ 13 h 305"/>
                  <a:gd name="T40" fmla="*/ 2 w 147"/>
                  <a:gd name="T41" fmla="*/ 14 h 305"/>
                  <a:gd name="T42" fmla="*/ 2 w 147"/>
                  <a:gd name="T43" fmla="*/ 14 h 305"/>
                  <a:gd name="T44" fmla="*/ 2 w 147"/>
                  <a:gd name="T45" fmla="*/ 14 h 305"/>
                  <a:gd name="T46" fmla="*/ 2 w 147"/>
                  <a:gd name="T47" fmla="*/ 15 h 305"/>
                  <a:gd name="T48" fmla="*/ 2 w 147"/>
                  <a:gd name="T49" fmla="*/ 16 h 305"/>
                  <a:gd name="T50" fmla="*/ 2 w 147"/>
                  <a:gd name="T51" fmla="*/ 16 h 305"/>
                  <a:gd name="T52" fmla="*/ 2 w 147"/>
                  <a:gd name="T53" fmla="*/ 17 h 305"/>
                  <a:gd name="T54" fmla="*/ 2 w 147"/>
                  <a:gd name="T55" fmla="*/ 18 h 305"/>
                  <a:gd name="T56" fmla="*/ 3 w 147"/>
                  <a:gd name="T57" fmla="*/ 18 h 305"/>
                  <a:gd name="T58" fmla="*/ 4 w 147"/>
                  <a:gd name="T59" fmla="*/ 19 h 305"/>
                  <a:gd name="T60" fmla="*/ 5 w 147"/>
                  <a:gd name="T61" fmla="*/ 19 h 305"/>
                  <a:gd name="T62" fmla="*/ 6 w 147"/>
                  <a:gd name="T63" fmla="*/ 18 h 305"/>
                  <a:gd name="T64" fmla="*/ 7 w 147"/>
                  <a:gd name="T65" fmla="*/ 18 h 305"/>
                  <a:gd name="T66" fmla="*/ 7 w 147"/>
                  <a:gd name="T67" fmla="*/ 18 h 305"/>
                  <a:gd name="T68" fmla="*/ 7 w 147"/>
                  <a:gd name="T69" fmla="*/ 17 h 305"/>
                  <a:gd name="T70" fmla="*/ 8 w 147"/>
                  <a:gd name="T71" fmla="*/ 15 h 305"/>
                  <a:gd name="T72" fmla="*/ 9 w 147"/>
                  <a:gd name="T73" fmla="*/ 14 h 305"/>
                  <a:gd name="T74" fmla="*/ 9 w 147"/>
                  <a:gd name="T75" fmla="*/ 13 h 305"/>
                  <a:gd name="T76" fmla="*/ 10 w 147"/>
                  <a:gd name="T77" fmla="*/ 12 h 305"/>
                  <a:gd name="T78" fmla="*/ 10 w 147"/>
                  <a:gd name="T79" fmla="*/ 10 h 305"/>
                  <a:gd name="T80" fmla="*/ 9 w 147"/>
                  <a:gd name="T81" fmla="*/ 10 h 305"/>
                  <a:gd name="T82" fmla="*/ 8 w 147"/>
                  <a:gd name="T83" fmla="*/ 10 h 305"/>
                  <a:gd name="T84" fmla="*/ 8 w 147"/>
                  <a:gd name="T85" fmla="*/ 10 h 305"/>
                  <a:gd name="T86" fmla="*/ 7 w 147"/>
                  <a:gd name="T87" fmla="*/ 10 h 305"/>
                  <a:gd name="T88" fmla="*/ 7 w 147"/>
                  <a:gd name="T89" fmla="*/ 10 h 305"/>
                  <a:gd name="T90" fmla="*/ 8 w 147"/>
                  <a:gd name="T91" fmla="*/ 9 h 305"/>
                  <a:gd name="T92" fmla="*/ 8 w 147"/>
                  <a:gd name="T93" fmla="*/ 9 h 305"/>
                  <a:gd name="T94" fmla="*/ 8 w 147"/>
                  <a:gd name="T95" fmla="*/ 7 h 305"/>
                  <a:gd name="T96" fmla="*/ 7 w 147"/>
                  <a:gd name="T97" fmla="*/ 5 h 305"/>
                  <a:gd name="T98" fmla="*/ 7 w 147"/>
                  <a:gd name="T99" fmla="*/ 4 h 305"/>
                  <a:gd name="T100" fmla="*/ 6 w 147"/>
                  <a:gd name="T101" fmla="*/ 3 h 305"/>
                  <a:gd name="T102" fmla="*/ 5 w 147"/>
                  <a:gd name="T103" fmla="*/ 1 h 305"/>
                  <a:gd name="T104" fmla="*/ 4 w 147"/>
                  <a:gd name="T105" fmla="*/ 1 h 305"/>
                  <a:gd name="T106" fmla="*/ 3 w 147"/>
                  <a:gd name="T107" fmla="*/ 1 h 305"/>
                  <a:gd name="T108" fmla="*/ 3 w 147"/>
                  <a:gd name="T109" fmla="*/ 0 h 305"/>
                  <a:gd name="T110" fmla="*/ 3 w 147"/>
                  <a:gd name="T111" fmla="*/ 0 h 30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7"/>
                  <a:gd name="T169" fmla="*/ 0 h 305"/>
                  <a:gd name="T170" fmla="*/ 147 w 147"/>
                  <a:gd name="T171" fmla="*/ 305 h 30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7" h="305">
                    <a:moveTo>
                      <a:pt x="42" y="4"/>
                    </a:moveTo>
                    <a:lnTo>
                      <a:pt x="38" y="2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1" y="6"/>
                    </a:lnTo>
                    <a:lnTo>
                      <a:pt x="21" y="10"/>
                    </a:lnTo>
                    <a:lnTo>
                      <a:pt x="19" y="13"/>
                    </a:lnTo>
                    <a:lnTo>
                      <a:pt x="23" y="15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9" y="30"/>
                    </a:lnTo>
                    <a:lnTo>
                      <a:pt x="27" y="32"/>
                    </a:lnTo>
                    <a:lnTo>
                      <a:pt x="27" y="36"/>
                    </a:lnTo>
                    <a:lnTo>
                      <a:pt x="25" y="38"/>
                    </a:lnTo>
                    <a:lnTo>
                      <a:pt x="23" y="42"/>
                    </a:lnTo>
                    <a:lnTo>
                      <a:pt x="21" y="42"/>
                    </a:lnTo>
                    <a:lnTo>
                      <a:pt x="19" y="42"/>
                    </a:lnTo>
                    <a:lnTo>
                      <a:pt x="17" y="44"/>
                    </a:lnTo>
                    <a:lnTo>
                      <a:pt x="14" y="47"/>
                    </a:lnTo>
                    <a:lnTo>
                      <a:pt x="12" y="53"/>
                    </a:lnTo>
                    <a:lnTo>
                      <a:pt x="10" y="60"/>
                    </a:lnTo>
                    <a:lnTo>
                      <a:pt x="8" y="64"/>
                    </a:lnTo>
                    <a:lnTo>
                      <a:pt x="8" y="70"/>
                    </a:lnTo>
                    <a:lnTo>
                      <a:pt x="6" y="75"/>
                    </a:lnTo>
                    <a:lnTo>
                      <a:pt x="6" y="81"/>
                    </a:lnTo>
                    <a:lnTo>
                      <a:pt x="6" y="94"/>
                    </a:lnTo>
                    <a:lnTo>
                      <a:pt x="6" y="104"/>
                    </a:lnTo>
                    <a:lnTo>
                      <a:pt x="4" y="109"/>
                    </a:lnTo>
                    <a:lnTo>
                      <a:pt x="4" y="115"/>
                    </a:lnTo>
                    <a:lnTo>
                      <a:pt x="2" y="121"/>
                    </a:lnTo>
                    <a:lnTo>
                      <a:pt x="2" y="123"/>
                    </a:lnTo>
                    <a:lnTo>
                      <a:pt x="0" y="124"/>
                    </a:lnTo>
                    <a:lnTo>
                      <a:pt x="0" y="134"/>
                    </a:lnTo>
                    <a:lnTo>
                      <a:pt x="0" y="141"/>
                    </a:lnTo>
                    <a:lnTo>
                      <a:pt x="2" y="147"/>
                    </a:lnTo>
                    <a:lnTo>
                      <a:pt x="4" y="151"/>
                    </a:lnTo>
                    <a:lnTo>
                      <a:pt x="6" y="154"/>
                    </a:lnTo>
                    <a:lnTo>
                      <a:pt x="8" y="158"/>
                    </a:lnTo>
                    <a:lnTo>
                      <a:pt x="12" y="162"/>
                    </a:lnTo>
                    <a:lnTo>
                      <a:pt x="6" y="177"/>
                    </a:lnTo>
                    <a:lnTo>
                      <a:pt x="8" y="177"/>
                    </a:lnTo>
                    <a:lnTo>
                      <a:pt x="10" y="177"/>
                    </a:lnTo>
                    <a:lnTo>
                      <a:pt x="14" y="177"/>
                    </a:lnTo>
                    <a:lnTo>
                      <a:pt x="19" y="177"/>
                    </a:lnTo>
                    <a:lnTo>
                      <a:pt x="21" y="177"/>
                    </a:lnTo>
                    <a:lnTo>
                      <a:pt x="23" y="179"/>
                    </a:lnTo>
                    <a:lnTo>
                      <a:pt x="25" y="181"/>
                    </a:lnTo>
                    <a:lnTo>
                      <a:pt x="27" y="185"/>
                    </a:lnTo>
                    <a:lnTo>
                      <a:pt x="29" y="188"/>
                    </a:lnTo>
                    <a:lnTo>
                      <a:pt x="31" y="192"/>
                    </a:lnTo>
                    <a:lnTo>
                      <a:pt x="31" y="196"/>
                    </a:lnTo>
                    <a:lnTo>
                      <a:pt x="31" y="202"/>
                    </a:lnTo>
                    <a:lnTo>
                      <a:pt x="32" y="207"/>
                    </a:lnTo>
                    <a:lnTo>
                      <a:pt x="32" y="215"/>
                    </a:lnTo>
                    <a:lnTo>
                      <a:pt x="32" y="220"/>
                    </a:lnTo>
                    <a:lnTo>
                      <a:pt x="32" y="224"/>
                    </a:lnTo>
                    <a:lnTo>
                      <a:pt x="31" y="226"/>
                    </a:lnTo>
                    <a:lnTo>
                      <a:pt x="29" y="226"/>
                    </a:lnTo>
                    <a:lnTo>
                      <a:pt x="27" y="226"/>
                    </a:lnTo>
                    <a:lnTo>
                      <a:pt x="27" y="228"/>
                    </a:lnTo>
                    <a:lnTo>
                      <a:pt x="25" y="228"/>
                    </a:lnTo>
                    <a:lnTo>
                      <a:pt x="23" y="230"/>
                    </a:lnTo>
                    <a:lnTo>
                      <a:pt x="21" y="233"/>
                    </a:lnTo>
                    <a:lnTo>
                      <a:pt x="21" y="239"/>
                    </a:lnTo>
                    <a:lnTo>
                      <a:pt x="21" y="247"/>
                    </a:lnTo>
                    <a:lnTo>
                      <a:pt x="21" y="250"/>
                    </a:lnTo>
                    <a:lnTo>
                      <a:pt x="21" y="254"/>
                    </a:lnTo>
                    <a:lnTo>
                      <a:pt x="23" y="260"/>
                    </a:lnTo>
                    <a:lnTo>
                      <a:pt x="25" y="265"/>
                    </a:lnTo>
                    <a:lnTo>
                      <a:pt x="25" y="267"/>
                    </a:lnTo>
                    <a:lnTo>
                      <a:pt x="23" y="269"/>
                    </a:lnTo>
                    <a:lnTo>
                      <a:pt x="23" y="275"/>
                    </a:lnTo>
                    <a:lnTo>
                      <a:pt x="23" y="281"/>
                    </a:lnTo>
                    <a:lnTo>
                      <a:pt x="25" y="284"/>
                    </a:lnTo>
                    <a:lnTo>
                      <a:pt x="25" y="288"/>
                    </a:lnTo>
                    <a:lnTo>
                      <a:pt x="27" y="290"/>
                    </a:lnTo>
                    <a:lnTo>
                      <a:pt x="29" y="294"/>
                    </a:lnTo>
                    <a:lnTo>
                      <a:pt x="32" y="296"/>
                    </a:lnTo>
                    <a:lnTo>
                      <a:pt x="36" y="299"/>
                    </a:lnTo>
                    <a:lnTo>
                      <a:pt x="40" y="301"/>
                    </a:lnTo>
                    <a:lnTo>
                      <a:pt x="46" y="301"/>
                    </a:lnTo>
                    <a:lnTo>
                      <a:pt x="55" y="303"/>
                    </a:lnTo>
                    <a:lnTo>
                      <a:pt x="64" y="305"/>
                    </a:lnTo>
                    <a:lnTo>
                      <a:pt x="74" y="305"/>
                    </a:lnTo>
                    <a:lnTo>
                      <a:pt x="78" y="305"/>
                    </a:lnTo>
                    <a:lnTo>
                      <a:pt x="81" y="305"/>
                    </a:lnTo>
                    <a:lnTo>
                      <a:pt x="85" y="305"/>
                    </a:lnTo>
                    <a:lnTo>
                      <a:pt x="91" y="303"/>
                    </a:lnTo>
                    <a:lnTo>
                      <a:pt x="93" y="303"/>
                    </a:lnTo>
                    <a:lnTo>
                      <a:pt x="96" y="301"/>
                    </a:lnTo>
                    <a:lnTo>
                      <a:pt x="98" y="299"/>
                    </a:lnTo>
                    <a:lnTo>
                      <a:pt x="102" y="297"/>
                    </a:lnTo>
                    <a:lnTo>
                      <a:pt x="104" y="294"/>
                    </a:lnTo>
                    <a:lnTo>
                      <a:pt x="106" y="290"/>
                    </a:lnTo>
                    <a:lnTo>
                      <a:pt x="106" y="286"/>
                    </a:lnTo>
                    <a:lnTo>
                      <a:pt x="108" y="281"/>
                    </a:lnTo>
                    <a:lnTo>
                      <a:pt x="110" y="275"/>
                    </a:lnTo>
                    <a:lnTo>
                      <a:pt x="113" y="264"/>
                    </a:lnTo>
                    <a:lnTo>
                      <a:pt x="117" y="256"/>
                    </a:lnTo>
                    <a:lnTo>
                      <a:pt x="123" y="249"/>
                    </a:lnTo>
                    <a:lnTo>
                      <a:pt x="125" y="245"/>
                    </a:lnTo>
                    <a:lnTo>
                      <a:pt x="128" y="239"/>
                    </a:lnTo>
                    <a:lnTo>
                      <a:pt x="132" y="237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42" y="218"/>
                    </a:lnTo>
                    <a:lnTo>
                      <a:pt x="145" y="211"/>
                    </a:lnTo>
                    <a:lnTo>
                      <a:pt x="147" y="200"/>
                    </a:lnTo>
                    <a:lnTo>
                      <a:pt x="147" y="196"/>
                    </a:lnTo>
                    <a:lnTo>
                      <a:pt x="147" y="188"/>
                    </a:lnTo>
                    <a:lnTo>
                      <a:pt x="147" y="183"/>
                    </a:lnTo>
                    <a:lnTo>
                      <a:pt x="145" y="175"/>
                    </a:lnTo>
                    <a:lnTo>
                      <a:pt x="143" y="171"/>
                    </a:lnTo>
                    <a:lnTo>
                      <a:pt x="138" y="168"/>
                    </a:lnTo>
                    <a:lnTo>
                      <a:pt x="134" y="164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6" y="164"/>
                    </a:lnTo>
                    <a:lnTo>
                      <a:pt x="123" y="164"/>
                    </a:lnTo>
                    <a:lnTo>
                      <a:pt x="121" y="166"/>
                    </a:lnTo>
                    <a:lnTo>
                      <a:pt x="119" y="168"/>
                    </a:lnTo>
                    <a:lnTo>
                      <a:pt x="111" y="168"/>
                    </a:lnTo>
                    <a:lnTo>
                      <a:pt x="110" y="168"/>
                    </a:lnTo>
                    <a:lnTo>
                      <a:pt x="108" y="166"/>
                    </a:lnTo>
                    <a:lnTo>
                      <a:pt x="110" y="164"/>
                    </a:lnTo>
                    <a:lnTo>
                      <a:pt x="110" y="162"/>
                    </a:lnTo>
                    <a:lnTo>
                      <a:pt x="111" y="158"/>
                    </a:lnTo>
                    <a:lnTo>
                      <a:pt x="113" y="156"/>
                    </a:lnTo>
                    <a:lnTo>
                      <a:pt x="115" y="154"/>
                    </a:lnTo>
                    <a:lnTo>
                      <a:pt x="119" y="149"/>
                    </a:lnTo>
                    <a:lnTo>
                      <a:pt x="121" y="145"/>
                    </a:lnTo>
                    <a:lnTo>
                      <a:pt x="123" y="138"/>
                    </a:lnTo>
                    <a:lnTo>
                      <a:pt x="123" y="130"/>
                    </a:lnTo>
                    <a:lnTo>
                      <a:pt x="121" y="119"/>
                    </a:lnTo>
                    <a:lnTo>
                      <a:pt x="121" y="113"/>
                    </a:lnTo>
                    <a:lnTo>
                      <a:pt x="115" y="100"/>
                    </a:lnTo>
                    <a:lnTo>
                      <a:pt x="111" y="91"/>
                    </a:lnTo>
                    <a:lnTo>
                      <a:pt x="108" y="81"/>
                    </a:lnTo>
                    <a:lnTo>
                      <a:pt x="104" y="75"/>
                    </a:lnTo>
                    <a:lnTo>
                      <a:pt x="102" y="72"/>
                    </a:lnTo>
                    <a:lnTo>
                      <a:pt x="96" y="66"/>
                    </a:lnTo>
                    <a:lnTo>
                      <a:pt x="93" y="60"/>
                    </a:lnTo>
                    <a:lnTo>
                      <a:pt x="89" y="57"/>
                    </a:lnTo>
                    <a:lnTo>
                      <a:pt x="79" y="44"/>
                    </a:lnTo>
                    <a:lnTo>
                      <a:pt x="74" y="36"/>
                    </a:lnTo>
                    <a:lnTo>
                      <a:pt x="68" y="30"/>
                    </a:lnTo>
                    <a:lnTo>
                      <a:pt x="64" y="28"/>
                    </a:lnTo>
                    <a:lnTo>
                      <a:pt x="63" y="27"/>
                    </a:lnTo>
                    <a:lnTo>
                      <a:pt x="59" y="25"/>
                    </a:lnTo>
                    <a:lnTo>
                      <a:pt x="57" y="25"/>
                    </a:lnTo>
                    <a:lnTo>
                      <a:pt x="53" y="23"/>
                    </a:lnTo>
                    <a:lnTo>
                      <a:pt x="46" y="17"/>
                    </a:lnTo>
                    <a:lnTo>
                      <a:pt x="44" y="13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2" y="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001" name="Freeform 736"/>
            <p:cNvSpPr>
              <a:spLocks/>
            </p:cNvSpPr>
            <p:nvPr/>
          </p:nvSpPr>
          <p:spPr bwMode="auto">
            <a:xfrm>
              <a:off x="4279" y="1781"/>
              <a:ext cx="56" cy="38"/>
            </a:xfrm>
            <a:custGeom>
              <a:avLst/>
              <a:gdLst>
                <a:gd name="T0" fmla="*/ 4 w 107"/>
                <a:gd name="T1" fmla="*/ 1 h 96"/>
                <a:gd name="T2" fmla="*/ 4 w 107"/>
                <a:gd name="T3" fmla="*/ 1 h 96"/>
                <a:gd name="T4" fmla="*/ 3 w 107"/>
                <a:gd name="T5" fmla="*/ 1 h 96"/>
                <a:gd name="T6" fmla="*/ 3 w 107"/>
                <a:gd name="T7" fmla="*/ 1 h 96"/>
                <a:gd name="T8" fmla="*/ 2 w 107"/>
                <a:gd name="T9" fmla="*/ 1 h 96"/>
                <a:gd name="T10" fmla="*/ 2 w 107"/>
                <a:gd name="T11" fmla="*/ 1 h 96"/>
                <a:gd name="T12" fmla="*/ 2 w 107"/>
                <a:gd name="T13" fmla="*/ 1 h 96"/>
                <a:gd name="T14" fmla="*/ 2 w 107"/>
                <a:gd name="T15" fmla="*/ 1 h 96"/>
                <a:gd name="T16" fmla="*/ 2 w 107"/>
                <a:gd name="T17" fmla="*/ 1 h 96"/>
                <a:gd name="T18" fmla="*/ 2 w 107"/>
                <a:gd name="T19" fmla="*/ 1 h 96"/>
                <a:gd name="T20" fmla="*/ 2 w 107"/>
                <a:gd name="T21" fmla="*/ 2 h 96"/>
                <a:gd name="T22" fmla="*/ 2 w 107"/>
                <a:gd name="T23" fmla="*/ 2 h 96"/>
                <a:gd name="T24" fmla="*/ 1 w 107"/>
                <a:gd name="T25" fmla="*/ 2 h 96"/>
                <a:gd name="T26" fmla="*/ 1 w 107"/>
                <a:gd name="T27" fmla="*/ 2 h 96"/>
                <a:gd name="T28" fmla="*/ 1 w 107"/>
                <a:gd name="T29" fmla="*/ 2 h 96"/>
                <a:gd name="T30" fmla="*/ 1 w 107"/>
                <a:gd name="T31" fmla="*/ 2 h 96"/>
                <a:gd name="T32" fmla="*/ 1 w 107"/>
                <a:gd name="T33" fmla="*/ 2 h 96"/>
                <a:gd name="T34" fmla="*/ 1 w 107"/>
                <a:gd name="T35" fmla="*/ 2 h 96"/>
                <a:gd name="T36" fmla="*/ 1 w 107"/>
                <a:gd name="T37" fmla="*/ 2 h 96"/>
                <a:gd name="T38" fmla="*/ 0 w 107"/>
                <a:gd name="T39" fmla="*/ 2 h 96"/>
                <a:gd name="T40" fmla="*/ 0 w 107"/>
                <a:gd name="T41" fmla="*/ 2 h 96"/>
                <a:gd name="T42" fmla="*/ 0 w 107"/>
                <a:gd name="T43" fmla="*/ 2 h 96"/>
                <a:gd name="T44" fmla="*/ 0 w 107"/>
                <a:gd name="T45" fmla="*/ 2 h 96"/>
                <a:gd name="T46" fmla="*/ 1 w 107"/>
                <a:gd name="T47" fmla="*/ 2 h 96"/>
                <a:gd name="T48" fmla="*/ 1 w 107"/>
                <a:gd name="T49" fmla="*/ 2 h 96"/>
                <a:gd name="T50" fmla="*/ 2 w 107"/>
                <a:gd name="T51" fmla="*/ 2 h 96"/>
                <a:gd name="T52" fmla="*/ 3 w 107"/>
                <a:gd name="T53" fmla="*/ 2 h 96"/>
                <a:gd name="T54" fmla="*/ 3 w 107"/>
                <a:gd name="T55" fmla="*/ 2 h 96"/>
                <a:gd name="T56" fmla="*/ 3 w 107"/>
                <a:gd name="T57" fmla="*/ 2 h 96"/>
                <a:gd name="T58" fmla="*/ 4 w 107"/>
                <a:gd name="T59" fmla="*/ 2 h 96"/>
                <a:gd name="T60" fmla="*/ 4 w 107"/>
                <a:gd name="T61" fmla="*/ 2 h 96"/>
                <a:gd name="T62" fmla="*/ 5 w 107"/>
                <a:gd name="T63" fmla="*/ 2 h 96"/>
                <a:gd name="T64" fmla="*/ 6 w 107"/>
                <a:gd name="T65" fmla="*/ 2 h 96"/>
                <a:gd name="T66" fmla="*/ 7 w 107"/>
                <a:gd name="T67" fmla="*/ 2 h 96"/>
                <a:gd name="T68" fmla="*/ 7 w 107"/>
                <a:gd name="T69" fmla="*/ 2 h 96"/>
                <a:gd name="T70" fmla="*/ 7 w 107"/>
                <a:gd name="T71" fmla="*/ 2 h 96"/>
                <a:gd name="T72" fmla="*/ 8 w 107"/>
                <a:gd name="T73" fmla="*/ 2 h 96"/>
                <a:gd name="T74" fmla="*/ 8 w 107"/>
                <a:gd name="T75" fmla="*/ 2 h 96"/>
                <a:gd name="T76" fmla="*/ 8 w 107"/>
                <a:gd name="T77" fmla="*/ 2 h 96"/>
                <a:gd name="T78" fmla="*/ 8 w 107"/>
                <a:gd name="T79" fmla="*/ 2 h 96"/>
                <a:gd name="T80" fmla="*/ 8 w 107"/>
                <a:gd name="T81" fmla="*/ 2 h 96"/>
                <a:gd name="T82" fmla="*/ 7 w 107"/>
                <a:gd name="T83" fmla="*/ 2 h 96"/>
                <a:gd name="T84" fmla="*/ 7 w 107"/>
                <a:gd name="T85" fmla="*/ 2 h 96"/>
                <a:gd name="T86" fmla="*/ 7 w 107"/>
                <a:gd name="T87" fmla="*/ 2 h 96"/>
                <a:gd name="T88" fmla="*/ 7 w 107"/>
                <a:gd name="T89" fmla="*/ 1 h 96"/>
                <a:gd name="T90" fmla="*/ 7 w 107"/>
                <a:gd name="T91" fmla="*/ 1 h 96"/>
                <a:gd name="T92" fmla="*/ 7 w 107"/>
                <a:gd name="T93" fmla="*/ 1 h 96"/>
                <a:gd name="T94" fmla="*/ 7 w 107"/>
                <a:gd name="T95" fmla="*/ 1 h 96"/>
                <a:gd name="T96" fmla="*/ 6 w 107"/>
                <a:gd name="T97" fmla="*/ 0 h 96"/>
                <a:gd name="T98" fmla="*/ 6 w 107"/>
                <a:gd name="T99" fmla="*/ 0 h 96"/>
                <a:gd name="T100" fmla="*/ 6 w 107"/>
                <a:gd name="T101" fmla="*/ 0 h 96"/>
                <a:gd name="T102" fmla="*/ 5 w 107"/>
                <a:gd name="T103" fmla="*/ 0 h 96"/>
                <a:gd name="T104" fmla="*/ 5 w 107"/>
                <a:gd name="T105" fmla="*/ 0 h 96"/>
                <a:gd name="T106" fmla="*/ 5 w 107"/>
                <a:gd name="T107" fmla="*/ 0 h 96"/>
                <a:gd name="T108" fmla="*/ 5 w 107"/>
                <a:gd name="T109" fmla="*/ 0 h 96"/>
                <a:gd name="T110" fmla="*/ 5 w 107"/>
                <a:gd name="T111" fmla="*/ 0 h 96"/>
                <a:gd name="T112" fmla="*/ 5 w 107"/>
                <a:gd name="T113" fmla="*/ 0 h 96"/>
                <a:gd name="T114" fmla="*/ 4 w 107"/>
                <a:gd name="T115" fmla="*/ 0 h 96"/>
                <a:gd name="T116" fmla="*/ 4 w 107"/>
                <a:gd name="T117" fmla="*/ 0 h 96"/>
                <a:gd name="T118" fmla="*/ 4 w 107"/>
                <a:gd name="T119" fmla="*/ 1 h 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7"/>
                <a:gd name="T181" fmla="*/ 0 h 96"/>
                <a:gd name="T182" fmla="*/ 107 w 107"/>
                <a:gd name="T183" fmla="*/ 96 h 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7" h="96">
                  <a:moveTo>
                    <a:pt x="54" y="36"/>
                  </a:moveTo>
                  <a:lnTo>
                    <a:pt x="49" y="36"/>
                  </a:lnTo>
                  <a:lnTo>
                    <a:pt x="38" y="40"/>
                  </a:lnTo>
                  <a:lnTo>
                    <a:pt x="34" y="40"/>
                  </a:lnTo>
                  <a:lnTo>
                    <a:pt x="30" y="42"/>
                  </a:lnTo>
                  <a:lnTo>
                    <a:pt x="28" y="42"/>
                  </a:lnTo>
                  <a:lnTo>
                    <a:pt x="26" y="44"/>
                  </a:lnTo>
                  <a:lnTo>
                    <a:pt x="23" y="45"/>
                  </a:lnTo>
                  <a:lnTo>
                    <a:pt x="21" y="49"/>
                  </a:lnTo>
                  <a:lnTo>
                    <a:pt x="21" y="51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9" y="55"/>
                  </a:lnTo>
                  <a:lnTo>
                    <a:pt x="7" y="57"/>
                  </a:lnTo>
                  <a:lnTo>
                    <a:pt x="6" y="57"/>
                  </a:lnTo>
                  <a:lnTo>
                    <a:pt x="4" y="59"/>
                  </a:lnTo>
                  <a:lnTo>
                    <a:pt x="2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0" y="77"/>
                  </a:lnTo>
                  <a:lnTo>
                    <a:pt x="6" y="81"/>
                  </a:lnTo>
                  <a:lnTo>
                    <a:pt x="15" y="87"/>
                  </a:lnTo>
                  <a:lnTo>
                    <a:pt x="23" y="91"/>
                  </a:lnTo>
                  <a:lnTo>
                    <a:pt x="32" y="92"/>
                  </a:lnTo>
                  <a:lnTo>
                    <a:pt x="36" y="94"/>
                  </a:lnTo>
                  <a:lnTo>
                    <a:pt x="43" y="96"/>
                  </a:lnTo>
                  <a:lnTo>
                    <a:pt x="47" y="96"/>
                  </a:lnTo>
                  <a:lnTo>
                    <a:pt x="54" y="96"/>
                  </a:lnTo>
                  <a:lnTo>
                    <a:pt x="62" y="94"/>
                  </a:lnTo>
                  <a:lnTo>
                    <a:pt x="79" y="92"/>
                  </a:lnTo>
                  <a:lnTo>
                    <a:pt x="86" y="91"/>
                  </a:lnTo>
                  <a:lnTo>
                    <a:pt x="96" y="92"/>
                  </a:lnTo>
                  <a:lnTo>
                    <a:pt x="100" y="92"/>
                  </a:lnTo>
                  <a:lnTo>
                    <a:pt x="103" y="92"/>
                  </a:lnTo>
                  <a:lnTo>
                    <a:pt x="105" y="94"/>
                  </a:lnTo>
                  <a:lnTo>
                    <a:pt x="107" y="96"/>
                  </a:lnTo>
                  <a:lnTo>
                    <a:pt x="105" y="89"/>
                  </a:lnTo>
                  <a:lnTo>
                    <a:pt x="102" y="76"/>
                  </a:lnTo>
                  <a:lnTo>
                    <a:pt x="100" y="66"/>
                  </a:lnTo>
                  <a:lnTo>
                    <a:pt x="96" y="59"/>
                  </a:lnTo>
                  <a:lnTo>
                    <a:pt x="96" y="55"/>
                  </a:lnTo>
                  <a:lnTo>
                    <a:pt x="94" y="51"/>
                  </a:lnTo>
                  <a:lnTo>
                    <a:pt x="90" y="49"/>
                  </a:lnTo>
                  <a:lnTo>
                    <a:pt x="88" y="47"/>
                  </a:lnTo>
                  <a:lnTo>
                    <a:pt x="86" y="38"/>
                  </a:lnTo>
                  <a:lnTo>
                    <a:pt x="81" y="19"/>
                  </a:lnTo>
                  <a:lnTo>
                    <a:pt x="79" y="15"/>
                  </a:lnTo>
                  <a:lnTo>
                    <a:pt x="77" y="10"/>
                  </a:lnTo>
                  <a:lnTo>
                    <a:pt x="73" y="6"/>
                  </a:lnTo>
                  <a:lnTo>
                    <a:pt x="70" y="4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4" y="3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2" name="Freeform 737"/>
            <p:cNvSpPr>
              <a:spLocks/>
            </p:cNvSpPr>
            <p:nvPr/>
          </p:nvSpPr>
          <p:spPr bwMode="auto">
            <a:xfrm>
              <a:off x="4279" y="1781"/>
              <a:ext cx="56" cy="38"/>
            </a:xfrm>
            <a:custGeom>
              <a:avLst/>
              <a:gdLst>
                <a:gd name="T0" fmla="*/ 4 w 107"/>
                <a:gd name="T1" fmla="*/ 1 h 96"/>
                <a:gd name="T2" fmla="*/ 4 w 107"/>
                <a:gd name="T3" fmla="*/ 1 h 96"/>
                <a:gd name="T4" fmla="*/ 3 w 107"/>
                <a:gd name="T5" fmla="*/ 1 h 96"/>
                <a:gd name="T6" fmla="*/ 3 w 107"/>
                <a:gd name="T7" fmla="*/ 1 h 96"/>
                <a:gd name="T8" fmla="*/ 2 w 107"/>
                <a:gd name="T9" fmla="*/ 1 h 96"/>
                <a:gd name="T10" fmla="*/ 2 w 107"/>
                <a:gd name="T11" fmla="*/ 1 h 96"/>
                <a:gd name="T12" fmla="*/ 2 w 107"/>
                <a:gd name="T13" fmla="*/ 1 h 96"/>
                <a:gd name="T14" fmla="*/ 2 w 107"/>
                <a:gd name="T15" fmla="*/ 1 h 96"/>
                <a:gd name="T16" fmla="*/ 2 w 107"/>
                <a:gd name="T17" fmla="*/ 1 h 96"/>
                <a:gd name="T18" fmla="*/ 2 w 107"/>
                <a:gd name="T19" fmla="*/ 1 h 96"/>
                <a:gd name="T20" fmla="*/ 2 w 107"/>
                <a:gd name="T21" fmla="*/ 2 h 96"/>
                <a:gd name="T22" fmla="*/ 2 w 107"/>
                <a:gd name="T23" fmla="*/ 2 h 96"/>
                <a:gd name="T24" fmla="*/ 1 w 107"/>
                <a:gd name="T25" fmla="*/ 2 h 96"/>
                <a:gd name="T26" fmla="*/ 1 w 107"/>
                <a:gd name="T27" fmla="*/ 2 h 96"/>
                <a:gd name="T28" fmla="*/ 1 w 107"/>
                <a:gd name="T29" fmla="*/ 2 h 96"/>
                <a:gd name="T30" fmla="*/ 1 w 107"/>
                <a:gd name="T31" fmla="*/ 2 h 96"/>
                <a:gd name="T32" fmla="*/ 1 w 107"/>
                <a:gd name="T33" fmla="*/ 2 h 96"/>
                <a:gd name="T34" fmla="*/ 1 w 107"/>
                <a:gd name="T35" fmla="*/ 2 h 96"/>
                <a:gd name="T36" fmla="*/ 1 w 107"/>
                <a:gd name="T37" fmla="*/ 2 h 96"/>
                <a:gd name="T38" fmla="*/ 0 w 107"/>
                <a:gd name="T39" fmla="*/ 2 h 96"/>
                <a:gd name="T40" fmla="*/ 0 w 107"/>
                <a:gd name="T41" fmla="*/ 2 h 96"/>
                <a:gd name="T42" fmla="*/ 0 w 107"/>
                <a:gd name="T43" fmla="*/ 2 h 96"/>
                <a:gd name="T44" fmla="*/ 0 w 107"/>
                <a:gd name="T45" fmla="*/ 2 h 96"/>
                <a:gd name="T46" fmla="*/ 1 w 107"/>
                <a:gd name="T47" fmla="*/ 2 h 96"/>
                <a:gd name="T48" fmla="*/ 1 w 107"/>
                <a:gd name="T49" fmla="*/ 2 h 96"/>
                <a:gd name="T50" fmla="*/ 2 w 107"/>
                <a:gd name="T51" fmla="*/ 2 h 96"/>
                <a:gd name="T52" fmla="*/ 3 w 107"/>
                <a:gd name="T53" fmla="*/ 2 h 96"/>
                <a:gd name="T54" fmla="*/ 3 w 107"/>
                <a:gd name="T55" fmla="*/ 2 h 96"/>
                <a:gd name="T56" fmla="*/ 3 w 107"/>
                <a:gd name="T57" fmla="*/ 2 h 96"/>
                <a:gd name="T58" fmla="*/ 4 w 107"/>
                <a:gd name="T59" fmla="*/ 2 h 96"/>
                <a:gd name="T60" fmla="*/ 4 w 107"/>
                <a:gd name="T61" fmla="*/ 2 h 96"/>
                <a:gd name="T62" fmla="*/ 5 w 107"/>
                <a:gd name="T63" fmla="*/ 2 h 96"/>
                <a:gd name="T64" fmla="*/ 6 w 107"/>
                <a:gd name="T65" fmla="*/ 2 h 96"/>
                <a:gd name="T66" fmla="*/ 7 w 107"/>
                <a:gd name="T67" fmla="*/ 2 h 96"/>
                <a:gd name="T68" fmla="*/ 7 w 107"/>
                <a:gd name="T69" fmla="*/ 2 h 96"/>
                <a:gd name="T70" fmla="*/ 7 w 107"/>
                <a:gd name="T71" fmla="*/ 2 h 96"/>
                <a:gd name="T72" fmla="*/ 8 w 107"/>
                <a:gd name="T73" fmla="*/ 2 h 96"/>
                <a:gd name="T74" fmla="*/ 8 w 107"/>
                <a:gd name="T75" fmla="*/ 2 h 96"/>
                <a:gd name="T76" fmla="*/ 8 w 107"/>
                <a:gd name="T77" fmla="*/ 2 h 96"/>
                <a:gd name="T78" fmla="*/ 8 w 107"/>
                <a:gd name="T79" fmla="*/ 2 h 96"/>
                <a:gd name="T80" fmla="*/ 8 w 107"/>
                <a:gd name="T81" fmla="*/ 2 h 96"/>
                <a:gd name="T82" fmla="*/ 7 w 107"/>
                <a:gd name="T83" fmla="*/ 2 h 96"/>
                <a:gd name="T84" fmla="*/ 7 w 107"/>
                <a:gd name="T85" fmla="*/ 2 h 96"/>
                <a:gd name="T86" fmla="*/ 7 w 107"/>
                <a:gd name="T87" fmla="*/ 2 h 96"/>
                <a:gd name="T88" fmla="*/ 7 w 107"/>
                <a:gd name="T89" fmla="*/ 1 h 96"/>
                <a:gd name="T90" fmla="*/ 7 w 107"/>
                <a:gd name="T91" fmla="*/ 1 h 96"/>
                <a:gd name="T92" fmla="*/ 7 w 107"/>
                <a:gd name="T93" fmla="*/ 1 h 96"/>
                <a:gd name="T94" fmla="*/ 7 w 107"/>
                <a:gd name="T95" fmla="*/ 1 h 96"/>
                <a:gd name="T96" fmla="*/ 6 w 107"/>
                <a:gd name="T97" fmla="*/ 0 h 96"/>
                <a:gd name="T98" fmla="*/ 6 w 107"/>
                <a:gd name="T99" fmla="*/ 0 h 96"/>
                <a:gd name="T100" fmla="*/ 6 w 107"/>
                <a:gd name="T101" fmla="*/ 0 h 96"/>
                <a:gd name="T102" fmla="*/ 5 w 107"/>
                <a:gd name="T103" fmla="*/ 0 h 96"/>
                <a:gd name="T104" fmla="*/ 5 w 107"/>
                <a:gd name="T105" fmla="*/ 0 h 96"/>
                <a:gd name="T106" fmla="*/ 5 w 107"/>
                <a:gd name="T107" fmla="*/ 0 h 96"/>
                <a:gd name="T108" fmla="*/ 5 w 107"/>
                <a:gd name="T109" fmla="*/ 0 h 96"/>
                <a:gd name="T110" fmla="*/ 5 w 107"/>
                <a:gd name="T111" fmla="*/ 0 h 96"/>
                <a:gd name="T112" fmla="*/ 5 w 107"/>
                <a:gd name="T113" fmla="*/ 0 h 96"/>
                <a:gd name="T114" fmla="*/ 4 w 107"/>
                <a:gd name="T115" fmla="*/ 0 h 96"/>
                <a:gd name="T116" fmla="*/ 4 w 107"/>
                <a:gd name="T117" fmla="*/ 0 h 96"/>
                <a:gd name="T118" fmla="*/ 4 w 107"/>
                <a:gd name="T119" fmla="*/ 1 h 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7"/>
                <a:gd name="T181" fmla="*/ 0 h 96"/>
                <a:gd name="T182" fmla="*/ 107 w 107"/>
                <a:gd name="T183" fmla="*/ 96 h 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7" h="96">
                  <a:moveTo>
                    <a:pt x="54" y="36"/>
                  </a:moveTo>
                  <a:lnTo>
                    <a:pt x="49" y="36"/>
                  </a:lnTo>
                  <a:lnTo>
                    <a:pt x="38" y="40"/>
                  </a:lnTo>
                  <a:lnTo>
                    <a:pt x="34" y="40"/>
                  </a:lnTo>
                  <a:lnTo>
                    <a:pt x="30" y="42"/>
                  </a:lnTo>
                  <a:lnTo>
                    <a:pt x="28" y="42"/>
                  </a:lnTo>
                  <a:lnTo>
                    <a:pt x="26" y="44"/>
                  </a:lnTo>
                  <a:lnTo>
                    <a:pt x="23" y="45"/>
                  </a:lnTo>
                  <a:lnTo>
                    <a:pt x="21" y="49"/>
                  </a:lnTo>
                  <a:lnTo>
                    <a:pt x="21" y="51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9" y="55"/>
                  </a:lnTo>
                  <a:lnTo>
                    <a:pt x="7" y="57"/>
                  </a:lnTo>
                  <a:lnTo>
                    <a:pt x="6" y="57"/>
                  </a:lnTo>
                  <a:lnTo>
                    <a:pt x="4" y="59"/>
                  </a:lnTo>
                  <a:lnTo>
                    <a:pt x="2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0" y="77"/>
                  </a:lnTo>
                  <a:lnTo>
                    <a:pt x="6" y="81"/>
                  </a:lnTo>
                  <a:lnTo>
                    <a:pt x="15" y="87"/>
                  </a:lnTo>
                  <a:lnTo>
                    <a:pt x="23" y="91"/>
                  </a:lnTo>
                  <a:lnTo>
                    <a:pt x="32" y="92"/>
                  </a:lnTo>
                  <a:lnTo>
                    <a:pt x="36" y="94"/>
                  </a:lnTo>
                  <a:lnTo>
                    <a:pt x="43" y="96"/>
                  </a:lnTo>
                  <a:lnTo>
                    <a:pt x="47" y="96"/>
                  </a:lnTo>
                  <a:lnTo>
                    <a:pt x="54" y="96"/>
                  </a:lnTo>
                  <a:lnTo>
                    <a:pt x="62" y="94"/>
                  </a:lnTo>
                  <a:lnTo>
                    <a:pt x="79" y="92"/>
                  </a:lnTo>
                  <a:lnTo>
                    <a:pt x="86" y="91"/>
                  </a:lnTo>
                  <a:lnTo>
                    <a:pt x="96" y="92"/>
                  </a:lnTo>
                  <a:lnTo>
                    <a:pt x="100" y="92"/>
                  </a:lnTo>
                  <a:lnTo>
                    <a:pt x="103" y="92"/>
                  </a:lnTo>
                  <a:lnTo>
                    <a:pt x="105" y="94"/>
                  </a:lnTo>
                  <a:lnTo>
                    <a:pt x="107" y="96"/>
                  </a:lnTo>
                  <a:lnTo>
                    <a:pt x="105" y="89"/>
                  </a:lnTo>
                  <a:lnTo>
                    <a:pt x="102" y="76"/>
                  </a:lnTo>
                  <a:lnTo>
                    <a:pt x="100" y="66"/>
                  </a:lnTo>
                  <a:lnTo>
                    <a:pt x="96" y="59"/>
                  </a:lnTo>
                  <a:lnTo>
                    <a:pt x="96" y="55"/>
                  </a:lnTo>
                  <a:lnTo>
                    <a:pt x="94" y="51"/>
                  </a:lnTo>
                  <a:lnTo>
                    <a:pt x="90" y="49"/>
                  </a:lnTo>
                  <a:lnTo>
                    <a:pt x="88" y="47"/>
                  </a:lnTo>
                  <a:lnTo>
                    <a:pt x="86" y="38"/>
                  </a:lnTo>
                  <a:lnTo>
                    <a:pt x="81" y="19"/>
                  </a:lnTo>
                  <a:lnTo>
                    <a:pt x="79" y="15"/>
                  </a:lnTo>
                  <a:lnTo>
                    <a:pt x="77" y="10"/>
                  </a:lnTo>
                  <a:lnTo>
                    <a:pt x="73" y="6"/>
                  </a:lnTo>
                  <a:lnTo>
                    <a:pt x="70" y="4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4" y="3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3" name="Freeform 738"/>
            <p:cNvSpPr>
              <a:spLocks/>
            </p:cNvSpPr>
            <p:nvPr/>
          </p:nvSpPr>
          <p:spPr bwMode="auto">
            <a:xfrm>
              <a:off x="4313" y="1447"/>
              <a:ext cx="38" cy="18"/>
            </a:xfrm>
            <a:custGeom>
              <a:avLst/>
              <a:gdLst>
                <a:gd name="T0" fmla="*/ 3 w 73"/>
                <a:gd name="T1" fmla="*/ 0 h 45"/>
                <a:gd name="T2" fmla="*/ 3 w 73"/>
                <a:gd name="T3" fmla="*/ 0 h 45"/>
                <a:gd name="T4" fmla="*/ 3 w 73"/>
                <a:gd name="T5" fmla="*/ 0 h 45"/>
                <a:gd name="T6" fmla="*/ 2 w 73"/>
                <a:gd name="T7" fmla="*/ 0 h 45"/>
                <a:gd name="T8" fmla="*/ 2 w 73"/>
                <a:gd name="T9" fmla="*/ 0 h 45"/>
                <a:gd name="T10" fmla="*/ 2 w 73"/>
                <a:gd name="T11" fmla="*/ 0 h 45"/>
                <a:gd name="T12" fmla="*/ 2 w 73"/>
                <a:gd name="T13" fmla="*/ 0 h 45"/>
                <a:gd name="T14" fmla="*/ 1 w 73"/>
                <a:gd name="T15" fmla="*/ 0 h 45"/>
                <a:gd name="T16" fmla="*/ 1 w 73"/>
                <a:gd name="T17" fmla="*/ 0 h 45"/>
                <a:gd name="T18" fmla="*/ 1 w 73"/>
                <a:gd name="T19" fmla="*/ 0 h 45"/>
                <a:gd name="T20" fmla="*/ 1 w 73"/>
                <a:gd name="T21" fmla="*/ 0 h 45"/>
                <a:gd name="T22" fmla="*/ 1 w 73"/>
                <a:gd name="T23" fmla="*/ 0 h 45"/>
                <a:gd name="T24" fmla="*/ 0 w 73"/>
                <a:gd name="T25" fmla="*/ 0 h 45"/>
                <a:gd name="T26" fmla="*/ 0 w 73"/>
                <a:gd name="T27" fmla="*/ 0 h 45"/>
                <a:gd name="T28" fmla="*/ 1 w 73"/>
                <a:gd name="T29" fmla="*/ 0 h 45"/>
                <a:gd name="T30" fmla="*/ 1 w 73"/>
                <a:gd name="T31" fmla="*/ 1 h 45"/>
                <a:gd name="T32" fmla="*/ 1 w 73"/>
                <a:gd name="T33" fmla="*/ 1 h 45"/>
                <a:gd name="T34" fmla="*/ 1 w 73"/>
                <a:gd name="T35" fmla="*/ 1 h 45"/>
                <a:gd name="T36" fmla="*/ 2 w 73"/>
                <a:gd name="T37" fmla="*/ 1 h 45"/>
                <a:gd name="T38" fmla="*/ 2 w 73"/>
                <a:gd name="T39" fmla="*/ 1 h 45"/>
                <a:gd name="T40" fmla="*/ 2 w 73"/>
                <a:gd name="T41" fmla="*/ 1 h 45"/>
                <a:gd name="T42" fmla="*/ 3 w 73"/>
                <a:gd name="T43" fmla="*/ 1 h 45"/>
                <a:gd name="T44" fmla="*/ 4 w 73"/>
                <a:gd name="T45" fmla="*/ 1 h 45"/>
                <a:gd name="T46" fmla="*/ 4 w 73"/>
                <a:gd name="T47" fmla="*/ 1 h 45"/>
                <a:gd name="T48" fmla="*/ 5 w 73"/>
                <a:gd name="T49" fmla="*/ 1 h 45"/>
                <a:gd name="T50" fmla="*/ 5 w 73"/>
                <a:gd name="T51" fmla="*/ 1 h 45"/>
                <a:gd name="T52" fmla="*/ 5 w 73"/>
                <a:gd name="T53" fmla="*/ 1 h 45"/>
                <a:gd name="T54" fmla="*/ 5 w 73"/>
                <a:gd name="T55" fmla="*/ 1 h 45"/>
                <a:gd name="T56" fmla="*/ 5 w 73"/>
                <a:gd name="T57" fmla="*/ 1 h 45"/>
                <a:gd name="T58" fmla="*/ 5 w 73"/>
                <a:gd name="T59" fmla="*/ 1 h 45"/>
                <a:gd name="T60" fmla="*/ 5 w 73"/>
                <a:gd name="T61" fmla="*/ 1 h 45"/>
                <a:gd name="T62" fmla="*/ 5 w 73"/>
                <a:gd name="T63" fmla="*/ 1 h 45"/>
                <a:gd name="T64" fmla="*/ 5 w 73"/>
                <a:gd name="T65" fmla="*/ 1 h 45"/>
                <a:gd name="T66" fmla="*/ 5 w 73"/>
                <a:gd name="T67" fmla="*/ 1 h 45"/>
                <a:gd name="T68" fmla="*/ 5 w 73"/>
                <a:gd name="T69" fmla="*/ 1 h 45"/>
                <a:gd name="T70" fmla="*/ 5 w 73"/>
                <a:gd name="T71" fmla="*/ 1 h 45"/>
                <a:gd name="T72" fmla="*/ 4 w 73"/>
                <a:gd name="T73" fmla="*/ 0 h 45"/>
                <a:gd name="T74" fmla="*/ 4 w 73"/>
                <a:gd name="T75" fmla="*/ 0 h 45"/>
                <a:gd name="T76" fmla="*/ 3 w 73"/>
                <a:gd name="T77" fmla="*/ 0 h 45"/>
                <a:gd name="T78" fmla="*/ 3 w 73"/>
                <a:gd name="T79" fmla="*/ 0 h 45"/>
                <a:gd name="T80" fmla="*/ 3 w 73"/>
                <a:gd name="T81" fmla="*/ 0 h 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"/>
                <a:gd name="T124" fmla="*/ 0 h 45"/>
                <a:gd name="T125" fmla="*/ 73 w 73"/>
                <a:gd name="T126" fmla="*/ 45 h 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" h="45">
                  <a:moveTo>
                    <a:pt x="34" y="10"/>
                  </a:moveTo>
                  <a:lnTo>
                    <a:pt x="34" y="8"/>
                  </a:lnTo>
                  <a:lnTo>
                    <a:pt x="32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4" y="21"/>
                  </a:lnTo>
                  <a:lnTo>
                    <a:pt x="6" y="25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9" y="32"/>
                  </a:lnTo>
                  <a:lnTo>
                    <a:pt x="22" y="34"/>
                  </a:lnTo>
                  <a:lnTo>
                    <a:pt x="26" y="36"/>
                  </a:lnTo>
                  <a:lnTo>
                    <a:pt x="36" y="38"/>
                  </a:lnTo>
                  <a:lnTo>
                    <a:pt x="54" y="43"/>
                  </a:lnTo>
                  <a:lnTo>
                    <a:pt x="58" y="45"/>
                  </a:lnTo>
                  <a:lnTo>
                    <a:pt x="62" y="45"/>
                  </a:lnTo>
                  <a:lnTo>
                    <a:pt x="68" y="45"/>
                  </a:lnTo>
                  <a:lnTo>
                    <a:pt x="69" y="45"/>
                  </a:lnTo>
                  <a:lnTo>
                    <a:pt x="71" y="43"/>
                  </a:lnTo>
                  <a:lnTo>
                    <a:pt x="73" y="41"/>
                  </a:lnTo>
                  <a:lnTo>
                    <a:pt x="73" y="38"/>
                  </a:lnTo>
                  <a:lnTo>
                    <a:pt x="71" y="34"/>
                  </a:lnTo>
                  <a:lnTo>
                    <a:pt x="68" y="30"/>
                  </a:lnTo>
                  <a:lnTo>
                    <a:pt x="66" y="26"/>
                  </a:lnTo>
                  <a:lnTo>
                    <a:pt x="62" y="23"/>
                  </a:lnTo>
                  <a:lnTo>
                    <a:pt x="58" y="21"/>
                  </a:lnTo>
                  <a:lnTo>
                    <a:pt x="53" y="15"/>
                  </a:lnTo>
                  <a:lnTo>
                    <a:pt x="47" y="11"/>
                  </a:lnTo>
                  <a:lnTo>
                    <a:pt x="38" y="10"/>
                  </a:lnTo>
                  <a:lnTo>
                    <a:pt x="34" y="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4" name="Freeform 739"/>
            <p:cNvSpPr>
              <a:spLocks/>
            </p:cNvSpPr>
            <p:nvPr/>
          </p:nvSpPr>
          <p:spPr bwMode="auto">
            <a:xfrm>
              <a:off x="4313" y="1447"/>
              <a:ext cx="38" cy="18"/>
            </a:xfrm>
            <a:custGeom>
              <a:avLst/>
              <a:gdLst>
                <a:gd name="T0" fmla="*/ 3 w 73"/>
                <a:gd name="T1" fmla="*/ 0 h 45"/>
                <a:gd name="T2" fmla="*/ 3 w 73"/>
                <a:gd name="T3" fmla="*/ 0 h 45"/>
                <a:gd name="T4" fmla="*/ 3 w 73"/>
                <a:gd name="T5" fmla="*/ 0 h 45"/>
                <a:gd name="T6" fmla="*/ 2 w 73"/>
                <a:gd name="T7" fmla="*/ 0 h 45"/>
                <a:gd name="T8" fmla="*/ 2 w 73"/>
                <a:gd name="T9" fmla="*/ 0 h 45"/>
                <a:gd name="T10" fmla="*/ 2 w 73"/>
                <a:gd name="T11" fmla="*/ 0 h 45"/>
                <a:gd name="T12" fmla="*/ 2 w 73"/>
                <a:gd name="T13" fmla="*/ 0 h 45"/>
                <a:gd name="T14" fmla="*/ 1 w 73"/>
                <a:gd name="T15" fmla="*/ 0 h 45"/>
                <a:gd name="T16" fmla="*/ 1 w 73"/>
                <a:gd name="T17" fmla="*/ 0 h 45"/>
                <a:gd name="T18" fmla="*/ 1 w 73"/>
                <a:gd name="T19" fmla="*/ 0 h 45"/>
                <a:gd name="T20" fmla="*/ 1 w 73"/>
                <a:gd name="T21" fmla="*/ 0 h 45"/>
                <a:gd name="T22" fmla="*/ 1 w 73"/>
                <a:gd name="T23" fmla="*/ 0 h 45"/>
                <a:gd name="T24" fmla="*/ 0 w 73"/>
                <a:gd name="T25" fmla="*/ 0 h 45"/>
                <a:gd name="T26" fmla="*/ 0 w 73"/>
                <a:gd name="T27" fmla="*/ 0 h 45"/>
                <a:gd name="T28" fmla="*/ 1 w 73"/>
                <a:gd name="T29" fmla="*/ 0 h 45"/>
                <a:gd name="T30" fmla="*/ 1 w 73"/>
                <a:gd name="T31" fmla="*/ 1 h 45"/>
                <a:gd name="T32" fmla="*/ 1 w 73"/>
                <a:gd name="T33" fmla="*/ 1 h 45"/>
                <a:gd name="T34" fmla="*/ 1 w 73"/>
                <a:gd name="T35" fmla="*/ 1 h 45"/>
                <a:gd name="T36" fmla="*/ 2 w 73"/>
                <a:gd name="T37" fmla="*/ 1 h 45"/>
                <a:gd name="T38" fmla="*/ 2 w 73"/>
                <a:gd name="T39" fmla="*/ 1 h 45"/>
                <a:gd name="T40" fmla="*/ 2 w 73"/>
                <a:gd name="T41" fmla="*/ 1 h 45"/>
                <a:gd name="T42" fmla="*/ 3 w 73"/>
                <a:gd name="T43" fmla="*/ 1 h 45"/>
                <a:gd name="T44" fmla="*/ 4 w 73"/>
                <a:gd name="T45" fmla="*/ 1 h 45"/>
                <a:gd name="T46" fmla="*/ 4 w 73"/>
                <a:gd name="T47" fmla="*/ 1 h 45"/>
                <a:gd name="T48" fmla="*/ 5 w 73"/>
                <a:gd name="T49" fmla="*/ 1 h 45"/>
                <a:gd name="T50" fmla="*/ 5 w 73"/>
                <a:gd name="T51" fmla="*/ 1 h 45"/>
                <a:gd name="T52" fmla="*/ 5 w 73"/>
                <a:gd name="T53" fmla="*/ 1 h 45"/>
                <a:gd name="T54" fmla="*/ 5 w 73"/>
                <a:gd name="T55" fmla="*/ 1 h 45"/>
                <a:gd name="T56" fmla="*/ 5 w 73"/>
                <a:gd name="T57" fmla="*/ 1 h 45"/>
                <a:gd name="T58" fmla="*/ 5 w 73"/>
                <a:gd name="T59" fmla="*/ 1 h 45"/>
                <a:gd name="T60" fmla="*/ 5 w 73"/>
                <a:gd name="T61" fmla="*/ 1 h 45"/>
                <a:gd name="T62" fmla="*/ 5 w 73"/>
                <a:gd name="T63" fmla="*/ 1 h 45"/>
                <a:gd name="T64" fmla="*/ 5 w 73"/>
                <a:gd name="T65" fmla="*/ 1 h 45"/>
                <a:gd name="T66" fmla="*/ 5 w 73"/>
                <a:gd name="T67" fmla="*/ 1 h 45"/>
                <a:gd name="T68" fmla="*/ 5 w 73"/>
                <a:gd name="T69" fmla="*/ 1 h 45"/>
                <a:gd name="T70" fmla="*/ 5 w 73"/>
                <a:gd name="T71" fmla="*/ 1 h 45"/>
                <a:gd name="T72" fmla="*/ 4 w 73"/>
                <a:gd name="T73" fmla="*/ 0 h 45"/>
                <a:gd name="T74" fmla="*/ 4 w 73"/>
                <a:gd name="T75" fmla="*/ 0 h 45"/>
                <a:gd name="T76" fmla="*/ 3 w 73"/>
                <a:gd name="T77" fmla="*/ 0 h 45"/>
                <a:gd name="T78" fmla="*/ 3 w 73"/>
                <a:gd name="T79" fmla="*/ 0 h 45"/>
                <a:gd name="T80" fmla="*/ 3 w 73"/>
                <a:gd name="T81" fmla="*/ 0 h 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"/>
                <a:gd name="T124" fmla="*/ 0 h 45"/>
                <a:gd name="T125" fmla="*/ 73 w 73"/>
                <a:gd name="T126" fmla="*/ 45 h 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" h="45">
                  <a:moveTo>
                    <a:pt x="34" y="10"/>
                  </a:moveTo>
                  <a:lnTo>
                    <a:pt x="34" y="8"/>
                  </a:lnTo>
                  <a:lnTo>
                    <a:pt x="32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4" y="21"/>
                  </a:lnTo>
                  <a:lnTo>
                    <a:pt x="6" y="25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9" y="32"/>
                  </a:lnTo>
                  <a:lnTo>
                    <a:pt x="22" y="34"/>
                  </a:lnTo>
                  <a:lnTo>
                    <a:pt x="26" y="36"/>
                  </a:lnTo>
                  <a:lnTo>
                    <a:pt x="36" y="38"/>
                  </a:lnTo>
                  <a:lnTo>
                    <a:pt x="54" y="43"/>
                  </a:lnTo>
                  <a:lnTo>
                    <a:pt x="58" y="45"/>
                  </a:lnTo>
                  <a:lnTo>
                    <a:pt x="62" y="45"/>
                  </a:lnTo>
                  <a:lnTo>
                    <a:pt x="68" y="45"/>
                  </a:lnTo>
                  <a:lnTo>
                    <a:pt x="69" y="45"/>
                  </a:lnTo>
                  <a:lnTo>
                    <a:pt x="71" y="43"/>
                  </a:lnTo>
                  <a:lnTo>
                    <a:pt x="73" y="41"/>
                  </a:lnTo>
                  <a:lnTo>
                    <a:pt x="73" y="38"/>
                  </a:lnTo>
                  <a:lnTo>
                    <a:pt x="71" y="34"/>
                  </a:lnTo>
                  <a:lnTo>
                    <a:pt x="68" y="30"/>
                  </a:lnTo>
                  <a:lnTo>
                    <a:pt x="66" y="26"/>
                  </a:lnTo>
                  <a:lnTo>
                    <a:pt x="62" y="23"/>
                  </a:lnTo>
                  <a:lnTo>
                    <a:pt x="58" y="21"/>
                  </a:lnTo>
                  <a:lnTo>
                    <a:pt x="53" y="15"/>
                  </a:lnTo>
                  <a:lnTo>
                    <a:pt x="47" y="11"/>
                  </a:lnTo>
                  <a:lnTo>
                    <a:pt x="38" y="10"/>
                  </a:lnTo>
                  <a:lnTo>
                    <a:pt x="34" y="1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5" name="Freeform 740"/>
            <p:cNvSpPr>
              <a:spLocks/>
            </p:cNvSpPr>
            <p:nvPr/>
          </p:nvSpPr>
          <p:spPr bwMode="auto">
            <a:xfrm>
              <a:off x="4270" y="1504"/>
              <a:ext cx="20" cy="16"/>
            </a:xfrm>
            <a:custGeom>
              <a:avLst/>
              <a:gdLst>
                <a:gd name="T0" fmla="*/ 2 w 38"/>
                <a:gd name="T1" fmla="*/ 1 h 38"/>
                <a:gd name="T2" fmla="*/ 2 w 38"/>
                <a:gd name="T3" fmla="*/ 1 h 38"/>
                <a:gd name="T4" fmla="*/ 2 w 38"/>
                <a:gd name="T5" fmla="*/ 1 h 38"/>
                <a:gd name="T6" fmla="*/ 2 w 38"/>
                <a:gd name="T7" fmla="*/ 1 h 38"/>
                <a:gd name="T8" fmla="*/ 3 w 38"/>
                <a:gd name="T9" fmla="*/ 1 h 38"/>
                <a:gd name="T10" fmla="*/ 3 w 38"/>
                <a:gd name="T11" fmla="*/ 1 h 38"/>
                <a:gd name="T12" fmla="*/ 3 w 38"/>
                <a:gd name="T13" fmla="*/ 1 h 38"/>
                <a:gd name="T14" fmla="*/ 3 w 38"/>
                <a:gd name="T15" fmla="*/ 1 h 38"/>
                <a:gd name="T16" fmla="*/ 3 w 38"/>
                <a:gd name="T17" fmla="*/ 0 h 38"/>
                <a:gd name="T18" fmla="*/ 3 w 38"/>
                <a:gd name="T19" fmla="*/ 0 h 38"/>
                <a:gd name="T20" fmla="*/ 3 w 38"/>
                <a:gd name="T21" fmla="*/ 0 h 38"/>
                <a:gd name="T22" fmla="*/ 3 w 38"/>
                <a:gd name="T23" fmla="*/ 0 h 38"/>
                <a:gd name="T24" fmla="*/ 3 w 38"/>
                <a:gd name="T25" fmla="*/ 0 h 38"/>
                <a:gd name="T26" fmla="*/ 2 w 38"/>
                <a:gd name="T27" fmla="*/ 0 h 38"/>
                <a:gd name="T28" fmla="*/ 2 w 38"/>
                <a:gd name="T29" fmla="*/ 0 h 38"/>
                <a:gd name="T30" fmla="*/ 2 w 38"/>
                <a:gd name="T31" fmla="*/ 0 h 38"/>
                <a:gd name="T32" fmla="*/ 2 w 38"/>
                <a:gd name="T33" fmla="*/ 0 h 38"/>
                <a:gd name="T34" fmla="*/ 1 w 38"/>
                <a:gd name="T35" fmla="*/ 0 h 38"/>
                <a:gd name="T36" fmla="*/ 1 w 38"/>
                <a:gd name="T37" fmla="*/ 0 h 38"/>
                <a:gd name="T38" fmla="*/ 1 w 38"/>
                <a:gd name="T39" fmla="*/ 0 h 38"/>
                <a:gd name="T40" fmla="*/ 1 w 38"/>
                <a:gd name="T41" fmla="*/ 0 h 38"/>
                <a:gd name="T42" fmla="*/ 1 w 38"/>
                <a:gd name="T43" fmla="*/ 0 h 38"/>
                <a:gd name="T44" fmla="*/ 1 w 38"/>
                <a:gd name="T45" fmla="*/ 0 h 38"/>
                <a:gd name="T46" fmla="*/ 0 w 38"/>
                <a:gd name="T47" fmla="*/ 0 h 38"/>
                <a:gd name="T48" fmla="*/ 0 w 38"/>
                <a:gd name="T49" fmla="*/ 0 h 38"/>
                <a:gd name="T50" fmla="*/ 0 w 38"/>
                <a:gd name="T51" fmla="*/ 1 h 38"/>
                <a:gd name="T52" fmla="*/ 1 w 38"/>
                <a:gd name="T53" fmla="*/ 1 h 38"/>
                <a:gd name="T54" fmla="*/ 1 w 38"/>
                <a:gd name="T55" fmla="*/ 1 h 38"/>
                <a:gd name="T56" fmla="*/ 1 w 38"/>
                <a:gd name="T57" fmla="*/ 1 h 38"/>
                <a:gd name="T58" fmla="*/ 1 w 38"/>
                <a:gd name="T59" fmla="*/ 1 h 38"/>
                <a:gd name="T60" fmla="*/ 1 w 38"/>
                <a:gd name="T61" fmla="*/ 1 h 38"/>
                <a:gd name="T62" fmla="*/ 1 w 38"/>
                <a:gd name="T63" fmla="*/ 1 h 38"/>
                <a:gd name="T64" fmla="*/ 2 w 38"/>
                <a:gd name="T65" fmla="*/ 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"/>
                <a:gd name="T100" fmla="*/ 0 h 38"/>
                <a:gd name="T101" fmla="*/ 38 w 38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" h="38">
                  <a:moveTo>
                    <a:pt x="19" y="38"/>
                  </a:moveTo>
                  <a:lnTo>
                    <a:pt x="23" y="38"/>
                  </a:lnTo>
                  <a:lnTo>
                    <a:pt x="26" y="36"/>
                  </a:lnTo>
                  <a:lnTo>
                    <a:pt x="30" y="34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8" y="23"/>
                  </a:lnTo>
                  <a:lnTo>
                    <a:pt x="38" y="19"/>
                  </a:lnTo>
                  <a:lnTo>
                    <a:pt x="38" y="15"/>
                  </a:lnTo>
                  <a:lnTo>
                    <a:pt x="36" y="13"/>
                  </a:lnTo>
                  <a:lnTo>
                    <a:pt x="34" y="7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26" y="2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10" y="34"/>
                  </a:lnTo>
                  <a:lnTo>
                    <a:pt x="11" y="36"/>
                  </a:lnTo>
                  <a:lnTo>
                    <a:pt x="15" y="38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6" name="Freeform 741"/>
            <p:cNvSpPr>
              <a:spLocks/>
            </p:cNvSpPr>
            <p:nvPr/>
          </p:nvSpPr>
          <p:spPr bwMode="auto">
            <a:xfrm>
              <a:off x="4270" y="1504"/>
              <a:ext cx="20" cy="16"/>
            </a:xfrm>
            <a:custGeom>
              <a:avLst/>
              <a:gdLst>
                <a:gd name="T0" fmla="*/ 2 w 38"/>
                <a:gd name="T1" fmla="*/ 1 h 38"/>
                <a:gd name="T2" fmla="*/ 2 w 38"/>
                <a:gd name="T3" fmla="*/ 1 h 38"/>
                <a:gd name="T4" fmla="*/ 2 w 38"/>
                <a:gd name="T5" fmla="*/ 1 h 38"/>
                <a:gd name="T6" fmla="*/ 2 w 38"/>
                <a:gd name="T7" fmla="*/ 1 h 38"/>
                <a:gd name="T8" fmla="*/ 3 w 38"/>
                <a:gd name="T9" fmla="*/ 1 h 38"/>
                <a:gd name="T10" fmla="*/ 3 w 38"/>
                <a:gd name="T11" fmla="*/ 1 h 38"/>
                <a:gd name="T12" fmla="*/ 3 w 38"/>
                <a:gd name="T13" fmla="*/ 1 h 38"/>
                <a:gd name="T14" fmla="*/ 3 w 38"/>
                <a:gd name="T15" fmla="*/ 1 h 38"/>
                <a:gd name="T16" fmla="*/ 3 w 38"/>
                <a:gd name="T17" fmla="*/ 0 h 38"/>
                <a:gd name="T18" fmla="*/ 3 w 38"/>
                <a:gd name="T19" fmla="*/ 0 h 38"/>
                <a:gd name="T20" fmla="*/ 3 w 38"/>
                <a:gd name="T21" fmla="*/ 0 h 38"/>
                <a:gd name="T22" fmla="*/ 3 w 38"/>
                <a:gd name="T23" fmla="*/ 0 h 38"/>
                <a:gd name="T24" fmla="*/ 3 w 38"/>
                <a:gd name="T25" fmla="*/ 0 h 38"/>
                <a:gd name="T26" fmla="*/ 2 w 38"/>
                <a:gd name="T27" fmla="*/ 0 h 38"/>
                <a:gd name="T28" fmla="*/ 2 w 38"/>
                <a:gd name="T29" fmla="*/ 0 h 38"/>
                <a:gd name="T30" fmla="*/ 2 w 38"/>
                <a:gd name="T31" fmla="*/ 0 h 38"/>
                <a:gd name="T32" fmla="*/ 2 w 38"/>
                <a:gd name="T33" fmla="*/ 0 h 38"/>
                <a:gd name="T34" fmla="*/ 1 w 38"/>
                <a:gd name="T35" fmla="*/ 0 h 38"/>
                <a:gd name="T36" fmla="*/ 1 w 38"/>
                <a:gd name="T37" fmla="*/ 0 h 38"/>
                <a:gd name="T38" fmla="*/ 1 w 38"/>
                <a:gd name="T39" fmla="*/ 0 h 38"/>
                <a:gd name="T40" fmla="*/ 1 w 38"/>
                <a:gd name="T41" fmla="*/ 0 h 38"/>
                <a:gd name="T42" fmla="*/ 1 w 38"/>
                <a:gd name="T43" fmla="*/ 0 h 38"/>
                <a:gd name="T44" fmla="*/ 1 w 38"/>
                <a:gd name="T45" fmla="*/ 0 h 38"/>
                <a:gd name="T46" fmla="*/ 0 w 38"/>
                <a:gd name="T47" fmla="*/ 0 h 38"/>
                <a:gd name="T48" fmla="*/ 0 w 38"/>
                <a:gd name="T49" fmla="*/ 0 h 38"/>
                <a:gd name="T50" fmla="*/ 0 w 38"/>
                <a:gd name="T51" fmla="*/ 1 h 38"/>
                <a:gd name="T52" fmla="*/ 1 w 38"/>
                <a:gd name="T53" fmla="*/ 1 h 38"/>
                <a:gd name="T54" fmla="*/ 1 w 38"/>
                <a:gd name="T55" fmla="*/ 1 h 38"/>
                <a:gd name="T56" fmla="*/ 1 w 38"/>
                <a:gd name="T57" fmla="*/ 1 h 38"/>
                <a:gd name="T58" fmla="*/ 1 w 38"/>
                <a:gd name="T59" fmla="*/ 1 h 38"/>
                <a:gd name="T60" fmla="*/ 1 w 38"/>
                <a:gd name="T61" fmla="*/ 1 h 38"/>
                <a:gd name="T62" fmla="*/ 1 w 38"/>
                <a:gd name="T63" fmla="*/ 1 h 38"/>
                <a:gd name="T64" fmla="*/ 2 w 38"/>
                <a:gd name="T65" fmla="*/ 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"/>
                <a:gd name="T100" fmla="*/ 0 h 38"/>
                <a:gd name="T101" fmla="*/ 38 w 38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" h="38">
                  <a:moveTo>
                    <a:pt x="19" y="38"/>
                  </a:moveTo>
                  <a:lnTo>
                    <a:pt x="23" y="38"/>
                  </a:lnTo>
                  <a:lnTo>
                    <a:pt x="26" y="36"/>
                  </a:lnTo>
                  <a:lnTo>
                    <a:pt x="30" y="34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8" y="23"/>
                  </a:lnTo>
                  <a:lnTo>
                    <a:pt x="38" y="19"/>
                  </a:lnTo>
                  <a:lnTo>
                    <a:pt x="38" y="15"/>
                  </a:lnTo>
                  <a:lnTo>
                    <a:pt x="36" y="13"/>
                  </a:lnTo>
                  <a:lnTo>
                    <a:pt x="34" y="7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26" y="2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10" y="34"/>
                  </a:lnTo>
                  <a:lnTo>
                    <a:pt x="11" y="36"/>
                  </a:lnTo>
                  <a:lnTo>
                    <a:pt x="15" y="38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7" name="Freeform 742"/>
            <p:cNvSpPr>
              <a:spLocks/>
            </p:cNvSpPr>
            <p:nvPr/>
          </p:nvSpPr>
          <p:spPr bwMode="auto">
            <a:xfrm>
              <a:off x="4301" y="1513"/>
              <a:ext cx="21" cy="11"/>
            </a:xfrm>
            <a:custGeom>
              <a:avLst/>
              <a:gdLst>
                <a:gd name="T0" fmla="*/ 2 w 40"/>
                <a:gd name="T1" fmla="*/ 1 h 28"/>
                <a:gd name="T2" fmla="*/ 2 w 40"/>
                <a:gd name="T3" fmla="*/ 1 h 28"/>
                <a:gd name="T4" fmla="*/ 2 w 40"/>
                <a:gd name="T5" fmla="*/ 1 h 28"/>
                <a:gd name="T6" fmla="*/ 2 w 40"/>
                <a:gd name="T7" fmla="*/ 1 h 28"/>
                <a:gd name="T8" fmla="*/ 3 w 40"/>
                <a:gd name="T9" fmla="*/ 1 h 28"/>
                <a:gd name="T10" fmla="*/ 3 w 40"/>
                <a:gd name="T11" fmla="*/ 1 h 28"/>
                <a:gd name="T12" fmla="*/ 3 w 40"/>
                <a:gd name="T13" fmla="*/ 0 h 28"/>
                <a:gd name="T14" fmla="*/ 3 w 40"/>
                <a:gd name="T15" fmla="*/ 0 h 28"/>
                <a:gd name="T16" fmla="*/ 3 w 40"/>
                <a:gd name="T17" fmla="*/ 0 h 28"/>
                <a:gd name="T18" fmla="*/ 3 w 40"/>
                <a:gd name="T19" fmla="*/ 0 h 28"/>
                <a:gd name="T20" fmla="*/ 3 w 40"/>
                <a:gd name="T21" fmla="*/ 0 h 28"/>
                <a:gd name="T22" fmla="*/ 3 w 40"/>
                <a:gd name="T23" fmla="*/ 0 h 28"/>
                <a:gd name="T24" fmla="*/ 3 w 40"/>
                <a:gd name="T25" fmla="*/ 0 h 28"/>
                <a:gd name="T26" fmla="*/ 2 w 40"/>
                <a:gd name="T27" fmla="*/ 0 h 28"/>
                <a:gd name="T28" fmla="*/ 2 w 40"/>
                <a:gd name="T29" fmla="*/ 0 h 28"/>
                <a:gd name="T30" fmla="*/ 2 w 40"/>
                <a:gd name="T31" fmla="*/ 0 h 28"/>
                <a:gd name="T32" fmla="*/ 2 w 40"/>
                <a:gd name="T33" fmla="*/ 0 h 28"/>
                <a:gd name="T34" fmla="*/ 1 w 40"/>
                <a:gd name="T35" fmla="*/ 0 h 28"/>
                <a:gd name="T36" fmla="*/ 1 w 40"/>
                <a:gd name="T37" fmla="*/ 0 h 28"/>
                <a:gd name="T38" fmla="*/ 1 w 40"/>
                <a:gd name="T39" fmla="*/ 0 h 28"/>
                <a:gd name="T40" fmla="*/ 1 w 40"/>
                <a:gd name="T41" fmla="*/ 0 h 28"/>
                <a:gd name="T42" fmla="*/ 1 w 40"/>
                <a:gd name="T43" fmla="*/ 0 h 28"/>
                <a:gd name="T44" fmla="*/ 1 w 40"/>
                <a:gd name="T45" fmla="*/ 0 h 28"/>
                <a:gd name="T46" fmla="*/ 0 w 40"/>
                <a:gd name="T47" fmla="*/ 0 h 28"/>
                <a:gd name="T48" fmla="*/ 0 w 40"/>
                <a:gd name="T49" fmla="*/ 0 h 28"/>
                <a:gd name="T50" fmla="*/ 0 w 40"/>
                <a:gd name="T51" fmla="*/ 0 h 28"/>
                <a:gd name="T52" fmla="*/ 1 w 40"/>
                <a:gd name="T53" fmla="*/ 0 h 28"/>
                <a:gd name="T54" fmla="*/ 1 w 40"/>
                <a:gd name="T55" fmla="*/ 1 h 28"/>
                <a:gd name="T56" fmla="*/ 1 w 40"/>
                <a:gd name="T57" fmla="*/ 1 h 28"/>
                <a:gd name="T58" fmla="*/ 1 w 40"/>
                <a:gd name="T59" fmla="*/ 1 h 28"/>
                <a:gd name="T60" fmla="*/ 1 w 40"/>
                <a:gd name="T61" fmla="*/ 1 h 28"/>
                <a:gd name="T62" fmla="*/ 1 w 40"/>
                <a:gd name="T63" fmla="*/ 1 h 28"/>
                <a:gd name="T64" fmla="*/ 2 w 40"/>
                <a:gd name="T65" fmla="*/ 1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"/>
                <a:gd name="T100" fmla="*/ 0 h 28"/>
                <a:gd name="T101" fmla="*/ 40 w 40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" h="28">
                  <a:moveTo>
                    <a:pt x="19" y="28"/>
                  </a:moveTo>
                  <a:lnTo>
                    <a:pt x="23" y="28"/>
                  </a:lnTo>
                  <a:lnTo>
                    <a:pt x="27" y="26"/>
                  </a:lnTo>
                  <a:lnTo>
                    <a:pt x="30" y="26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8" y="18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38" y="9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0" y="2"/>
                  </a:lnTo>
                  <a:lnTo>
                    <a:pt x="27" y="2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9" y="2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8" name="Freeform 743"/>
            <p:cNvSpPr>
              <a:spLocks/>
            </p:cNvSpPr>
            <p:nvPr/>
          </p:nvSpPr>
          <p:spPr bwMode="auto">
            <a:xfrm>
              <a:off x="4301" y="1513"/>
              <a:ext cx="21" cy="11"/>
            </a:xfrm>
            <a:custGeom>
              <a:avLst/>
              <a:gdLst>
                <a:gd name="T0" fmla="*/ 2 w 40"/>
                <a:gd name="T1" fmla="*/ 1 h 28"/>
                <a:gd name="T2" fmla="*/ 2 w 40"/>
                <a:gd name="T3" fmla="*/ 1 h 28"/>
                <a:gd name="T4" fmla="*/ 2 w 40"/>
                <a:gd name="T5" fmla="*/ 1 h 28"/>
                <a:gd name="T6" fmla="*/ 2 w 40"/>
                <a:gd name="T7" fmla="*/ 1 h 28"/>
                <a:gd name="T8" fmla="*/ 3 w 40"/>
                <a:gd name="T9" fmla="*/ 1 h 28"/>
                <a:gd name="T10" fmla="*/ 3 w 40"/>
                <a:gd name="T11" fmla="*/ 1 h 28"/>
                <a:gd name="T12" fmla="*/ 3 w 40"/>
                <a:gd name="T13" fmla="*/ 0 h 28"/>
                <a:gd name="T14" fmla="*/ 3 w 40"/>
                <a:gd name="T15" fmla="*/ 0 h 28"/>
                <a:gd name="T16" fmla="*/ 3 w 40"/>
                <a:gd name="T17" fmla="*/ 0 h 28"/>
                <a:gd name="T18" fmla="*/ 3 w 40"/>
                <a:gd name="T19" fmla="*/ 0 h 28"/>
                <a:gd name="T20" fmla="*/ 3 w 40"/>
                <a:gd name="T21" fmla="*/ 0 h 28"/>
                <a:gd name="T22" fmla="*/ 3 w 40"/>
                <a:gd name="T23" fmla="*/ 0 h 28"/>
                <a:gd name="T24" fmla="*/ 3 w 40"/>
                <a:gd name="T25" fmla="*/ 0 h 28"/>
                <a:gd name="T26" fmla="*/ 2 w 40"/>
                <a:gd name="T27" fmla="*/ 0 h 28"/>
                <a:gd name="T28" fmla="*/ 2 w 40"/>
                <a:gd name="T29" fmla="*/ 0 h 28"/>
                <a:gd name="T30" fmla="*/ 2 w 40"/>
                <a:gd name="T31" fmla="*/ 0 h 28"/>
                <a:gd name="T32" fmla="*/ 2 w 40"/>
                <a:gd name="T33" fmla="*/ 0 h 28"/>
                <a:gd name="T34" fmla="*/ 1 w 40"/>
                <a:gd name="T35" fmla="*/ 0 h 28"/>
                <a:gd name="T36" fmla="*/ 1 w 40"/>
                <a:gd name="T37" fmla="*/ 0 h 28"/>
                <a:gd name="T38" fmla="*/ 1 w 40"/>
                <a:gd name="T39" fmla="*/ 0 h 28"/>
                <a:gd name="T40" fmla="*/ 1 w 40"/>
                <a:gd name="T41" fmla="*/ 0 h 28"/>
                <a:gd name="T42" fmla="*/ 1 w 40"/>
                <a:gd name="T43" fmla="*/ 0 h 28"/>
                <a:gd name="T44" fmla="*/ 1 w 40"/>
                <a:gd name="T45" fmla="*/ 0 h 28"/>
                <a:gd name="T46" fmla="*/ 0 w 40"/>
                <a:gd name="T47" fmla="*/ 0 h 28"/>
                <a:gd name="T48" fmla="*/ 0 w 40"/>
                <a:gd name="T49" fmla="*/ 0 h 28"/>
                <a:gd name="T50" fmla="*/ 0 w 40"/>
                <a:gd name="T51" fmla="*/ 0 h 28"/>
                <a:gd name="T52" fmla="*/ 1 w 40"/>
                <a:gd name="T53" fmla="*/ 0 h 28"/>
                <a:gd name="T54" fmla="*/ 1 w 40"/>
                <a:gd name="T55" fmla="*/ 1 h 28"/>
                <a:gd name="T56" fmla="*/ 1 w 40"/>
                <a:gd name="T57" fmla="*/ 1 h 28"/>
                <a:gd name="T58" fmla="*/ 1 w 40"/>
                <a:gd name="T59" fmla="*/ 1 h 28"/>
                <a:gd name="T60" fmla="*/ 1 w 40"/>
                <a:gd name="T61" fmla="*/ 1 h 28"/>
                <a:gd name="T62" fmla="*/ 1 w 40"/>
                <a:gd name="T63" fmla="*/ 1 h 28"/>
                <a:gd name="T64" fmla="*/ 2 w 40"/>
                <a:gd name="T65" fmla="*/ 1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"/>
                <a:gd name="T100" fmla="*/ 0 h 28"/>
                <a:gd name="T101" fmla="*/ 40 w 40"/>
                <a:gd name="T102" fmla="*/ 28 h 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" h="28">
                  <a:moveTo>
                    <a:pt x="19" y="28"/>
                  </a:moveTo>
                  <a:lnTo>
                    <a:pt x="23" y="28"/>
                  </a:lnTo>
                  <a:lnTo>
                    <a:pt x="27" y="26"/>
                  </a:lnTo>
                  <a:lnTo>
                    <a:pt x="30" y="26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8" y="18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38" y="9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0" y="2"/>
                  </a:lnTo>
                  <a:lnTo>
                    <a:pt x="27" y="2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9" y="2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9" name="Freeform 744"/>
            <p:cNvSpPr>
              <a:spLocks/>
            </p:cNvSpPr>
            <p:nvPr/>
          </p:nvSpPr>
          <p:spPr bwMode="auto">
            <a:xfrm>
              <a:off x="4330" y="1471"/>
              <a:ext cx="15" cy="7"/>
            </a:xfrm>
            <a:custGeom>
              <a:avLst/>
              <a:gdLst>
                <a:gd name="T0" fmla="*/ 1 w 26"/>
                <a:gd name="T1" fmla="*/ 0 h 17"/>
                <a:gd name="T2" fmla="*/ 2 w 26"/>
                <a:gd name="T3" fmla="*/ 0 h 17"/>
                <a:gd name="T4" fmla="*/ 2 w 26"/>
                <a:gd name="T5" fmla="*/ 0 h 17"/>
                <a:gd name="T6" fmla="*/ 2 w 26"/>
                <a:gd name="T7" fmla="*/ 0 h 17"/>
                <a:gd name="T8" fmla="*/ 2 w 26"/>
                <a:gd name="T9" fmla="*/ 0 h 17"/>
                <a:gd name="T10" fmla="*/ 3 w 26"/>
                <a:gd name="T11" fmla="*/ 0 h 17"/>
                <a:gd name="T12" fmla="*/ 3 w 26"/>
                <a:gd name="T13" fmla="*/ 0 h 17"/>
                <a:gd name="T14" fmla="*/ 3 w 26"/>
                <a:gd name="T15" fmla="*/ 0 h 17"/>
                <a:gd name="T16" fmla="*/ 3 w 26"/>
                <a:gd name="T17" fmla="*/ 0 h 17"/>
                <a:gd name="T18" fmla="*/ 3 w 26"/>
                <a:gd name="T19" fmla="*/ 0 h 17"/>
                <a:gd name="T20" fmla="*/ 3 w 26"/>
                <a:gd name="T21" fmla="*/ 0 h 17"/>
                <a:gd name="T22" fmla="*/ 3 w 26"/>
                <a:gd name="T23" fmla="*/ 0 h 17"/>
                <a:gd name="T24" fmla="*/ 2 w 26"/>
                <a:gd name="T25" fmla="*/ 0 h 17"/>
                <a:gd name="T26" fmla="*/ 2 w 26"/>
                <a:gd name="T27" fmla="*/ 0 h 17"/>
                <a:gd name="T28" fmla="*/ 2 w 26"/>
                <a:gd name="T29" fmla="*/ 0 h 17"/>
                <a:gd name="T30" fmla="*/ 2 w 26"/>
                <a:gd name="T31" fmla="*/ 0 h 17"/>
                <a:gd name="T32" fmla="*/ 1 w 26"/>
                <a:gd name="T33" fmla="*/ 0 h 17"/>
                <a:gd name="T34" fmla="*/ 1 w 26"/>
                <a:gd name="T35" fmla="*/ 0 h 17"/>
                <a:gd name="T36" fmla="*/ 1 w 26"/>
                <a:gd name="T37" fmla="*/ 0 h 17"/>
                <a:gd name="T38" fmla="*/ 1 w 26"/>
                <a:gd name="T39" fmla="*/ 0 h 17"/>
                <a:gd name="T40" fmla="*/ 1 w 26"/>
                <a:gd name="T41" fmla="*/ 0 h 17"/>
                <a:gd name="T42" fmla="*/ 1 w 26"/>
                <a:gd name="T43" fmla="*/ 0 h 17"/>
                <a:gd name="T44" fmla="*/ 1 w 26"/>
                <a:gd name="T45" fmla="*/ 0 h 17"/>
                <a:gd name="T46" fmla="*/ 0 w 26"/>
                <a:gd name="T47" fmla="*/ 0 h 17"/>
                <a:gd name="T48" fmla="*/ 0 w 26"/>
                <a:gd name="T49" fmla="*/ 0 h 17"/>
                <a:gd name="T50" fmla="*/ 0 w 26"/>
                <a:gd name="T51" fmla="*/ 0 h 17"/>
                <a:gd name="T52" fmla="*/ 1 w 26"/>
                <a:gd name="T53" fmla="*/ 0 h 17"/>
                <a:gd name="T54" fmla="*/ 1 w 26"/>
                <a:gd name="T55" fmla="*/ 0 h 17"/>
                <a:gd name="T56" fmla="*/ 1 w 26"/>
                <a:gd name="T57" fmla="*/ 0 h 17"/>
                <a:gd name="T58" fmla="*/ 1 w 26"/>
                <a:gd name="T59" fmla="*/ 0 h 17"/>
                <a:gd name="T60" fmla="*/ 1 w 26"/>
                <a:gd name="T61" fmla="*/ 0 h 17"/>
                <a:gd name="T62" fmla="*/ 1 w 26"/>
                <a:gd name="T63" fmla="*/ 0 h 17"/>
                <a:gd name="T64" fmla="*/ 1 w 26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"/>
                <a:gd name="T100" fmla="*/ 0 h 17"/>
                <a:gd name="T101" fmla="*/ 26 w 26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" h="17">
                  <a:moveTo>
                    <a:pt x="13" y="17"/>
                  </a:moveTo>
                  <a:lnTo>
                    <a:pt x="17" y="17"/>
                  </a:lnTo>
                  <a:lnTo>
                    <a:pt x="19" y="17"/>
                  </a:lnTo>
                  <a:lnTo>
                    <a:pt x="20" y="15"/>
                  </a:lnTo>
                  <a:lnTo>
                    <a:pt x="22" y="15"/>
                  </a:lnTo>
                  <a:lnTo>
                    <a:pt x="24" y="13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5" y="15"/>
                  </a:lnTo>
                  <a:lnTo>
                    <a:pt x="7" y="17"/>
                  </a:lnTo>
                  <a:lnTo>
                    <a:pt x="11" y="17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0" name="Freeform 745"/>
            <p:cNvSpPr>
              <a:spLocks/>
            </p:cNvSpPr>
            <p:nvPr/>
          </p:nvSpPr>
          <p:spPr bwMode="auto">
            <a:xfrm>
              <a:off x="4330" y="1471"/>
              <a:ext cx="15" cy="7"/>
            </a:xfrm>
            <a:custGeom>
              <a:avLst/>
              <a:gdLst>
                <a:gd name="T0" fmla="*/ 1 w 26"/>
                <a:gd name="T1" fmla="*/ 0 h 17"/>
                <a:gd name="T2" fmla="*/ 2 w 26"/>
                <a:gd name="T3" fmla="*/ 0 h 17"/>
                <a:gd name="T4" fmla="*/ 2 w 26"/>
                <a:gd name="T5" fmla="*/ 0 h 17"/>
                <a:gd name="T6" fmla="*/ 2 w 26"/>
                <a:gd name="T7" fmla="*/ 0 h 17"/>
                <a:gd name="T8" fmla="*/ 2 w 26"/>
                <a:gd name="T9" fmla="*/ 0 h 17"/>
                <a:gd name="T10" fmla="*/ 3 w 26"/>
                <a:gd name="T11" fmla="*/ 0 h 17"/>
                <a:gd name="T12" fmla="*/ 3 w 26"/>
                <a:gd name="T13" fmla="*/ 0 h 17"/>
                <a:gd name="T14" fmla="*/ 3 w 26"/>
                <a:gd name="T15" fmla="*/ 0 h 17"/>
                <a:gd name="T16" fmla="*/ 3 w 26"/>
                <a:gd name="T17" fmla="*/ 0 h 17"/>
                <a:gd name="T18" fmla="*/ 3 w 26"/>
                <a:gd name="T19" fmla="*/ 0 h 17"/>
                <a:gd name="T20" fmla="*/ 3 w 26"/>
                <a:gd name="T21" fmla="*/ 0 h 17"/>
                <a:gd name="T22" fmla="*/ 3 w 26"/>
                <a:gd name="T23" fmla="*/ 0 h 17"/>
                <a:gd name="T24" fmla="*/ 2 w 26"/>
                <a:gd name="T25" fmla="*/ 0 h 17"/>
                <a:gd name="T26" fmla="*/ 2 w 26"/>
                <a:gd name="T27" fmla="*/ 0 h 17"/>
                <a:gd name="T28" fmla="*/ 2 w 26"/>
                <a:gd name="T29" fmla="*/ 0 h 17"/>
                <a:gd name="T30" fmla="*/ 2 w 26"/>
                <a:gd name="T31" fmla="*/ 0 h 17"/>
                <a:gd name="T32" fmla="*/ 1 w 26"/>
                <a:gd name="T33" fmla="*/ 0 h 17"/>
                <a:gd name="T34" fmla="*/ 1 w 26"/>
                <a:gd name="T35" fmla="*/ 0 h 17"/>
                <a:gd name="T36" fmla="*/ 1 w 26"/>
                <a:gd name="T37" fmla="*/ 0 h 17"/>
                <a:gd name="T38" fmla="*/ 1 w 26"/>
                <a:gd name="T39" fmla="*/ 0 h 17"/>
                <a:gd name="T40" fmla="*/ 1 w 26"/>
                <a:gd name="T41" fmla="*/ 0 h 17"/>
                <a:gd name="T42" fmla="*/ 1 w 26"/>
                <a:gd name="T43" fmla="*/ 0 h 17"/>
                <a:gd name="T44" fmla="*/ 1 w 26"/>
                <a:gd name="T45" fmla="*/ 0 h 17"/>
                <a:gd name="T46" fmla="*/ 0 w 26"/>
                <a:gd name="T47" fmla="*/ 0 h 17"/>
                <a:gd name="T48" fmla="*/ 0 w 26"/>
                <a:gd name="T49" fmla="*/ 0 h 17"/>
                <a:gd name="T50" fmla="*/ 0 w 26"/>
                <a:gd name="T51" fmla="*/ 0 h 17"/>
                <a:gd name="T52" fmla="*/ 1 w 26"/>
                <a:gd name="T53" fmla="*/ 0 h 17"/>
                <a:gd name="T54" fmla="*/ 1 w 26"/>
                <a:gd name="T55" fmla="*/ 0 h 17"/>
                <a:gd name="T56" fmla="*/ 1 w 26"/>
                <a:gd name="T57" fmla="*/ 0 h 17"/>
                <a:gd name="T58" fmla="*/ 1 w 26"/>
                <a:gd name="T59" fmla="*/ 0 h 17"/>
                <a:gd name="T60" fmla="*/ 1 w 26"/>
                <a:gd name="T61" fmla="*/ 0 h 17"/>
                <a:gd name="T62" fmla="*/ 1 w 26"/>
                <a:gd name="T63" fmla="*/ 0 h 17"/>
                <a:gd name="T64" fmla="*/ 1 w 26"/>
                <a:gd name="T65" fmla="*/ 0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"/>
                <a:gd name="T100" fmla="*/ 0 h 17"/>
                <a:gd name="T101" fmla="*/ 26 w 26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" h="17">
                  <a:moveTo>
                    <a:pt x="13" y="17"/>
                  </a:moveTo>
                  <a:lnTo>
                    <a:pt x="17" y="17"/>
                  </a:lnTo>
                  <a:lnTo>
                    <a:pt x="19" y="17"/>
                  </a:lnTo>
                  <a:lnTo>
                    <a:pt x="20" y="15"/>
                  </a:lnTo>
                  <a:lnTo>
                    <a:pt x="22" y="15"/>
                  </a:lnTo>
                  <a:lnTo>
                    <a:pt x="24" y="13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5" y="15"/>
                  </a:lnTo>
                  <a:lnTo>
                    <a:pt x="7" y="17"/>
                  </a:lnTo>
                  <a:lnTo>
                    <a:pt x="11" y="17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1" name="Freeform 746"/>
            <p:cNvSpPr>
              <a:spLocks/>
            </p:cNvSpPr>
            <p:nvPr/>
          </p:nvSpPr>
          <p:spPr bwMode="auto">
            <a:xfrm>
              <a:off x="4165" y="1528"/>
              <a:ext cx="20" cy="6"/>
            </a:xfrm>
            <a:custGeom>
              <a:avLst/>
              <a:gdLst>
                <a:gd name="T0" fmla="*/ 2 w 37"/>
                <a:gd name="T1" fmla="*/ 0 h 17"/>
                <a:gd name="T2" fmla="*/ 2 w 37"/>
                <a:gd name="T3" fmla="*/ 0 h 17"/>
                <a:gd name="T4" fmla="*/ 3 w 37"/>
                <a:gd name="T5" fmla="*/ 0 h 17"/>
                <a:gd name="T6" fmla="*/ 3 w 37"/>
                <a:gd name="T7" fmla="*/ 0 h 17"/>
                <a:gd name="T8" fmla="*/ 3 w 37"/>
                <a:gd name="T9" fmla="*/ 0 h 17"/>
                <a:gd name="T10" fmla="*/ 3 w 37"/>
                <a:gd name="T11" fmla="*/ 0 h 17"/>
                <a:gd name="T12" fmla="*/ 3 w 37"/>
                <a:gd name="T13" fmla="*/ 0 h 17"/>
                <a:gd name="T14" fmla="*/ 3 w 37"/>
                <a:gd name="T15" fmla="*/ 0 h 17"/>
                <a:gd name="T16" fmla="*/ 3 w 37"/>
                <a:gd name="T17" fmla="*/ 0 h 17"/>
                <a:gd name="T18" fmla="*/ 3 w 37"/>
                <a:gd name="T19" fmla="*/ 0 h 17"/>
                <a:gd name="T20" fmla="*/ 3 w 37"/>
                <a:gd name="T21" fmla="*/ 0 h 17"/>
                <a:gd name="T22" fmla="*/ 2 w 37"/>
                <a:gd name="T23" fmla="*/ 0 h 17"/>
                <a:gd name="T24" fmla="*/ 2 w 37"/>
                <a:gd name="T25" fmla="*/ 0 h 17"/>
                <a:gd name="T26" fmla="*/ 2 w 37"/>
                <a:gd name="T27" fmla="*/ 0 h 17"/>
                <a:gd name="T28" fmla="*/ 2 w 37"/>
                <a:gd name="T29" fmla="*/ 0 h 17"/>
                <a:gd name="T30" fmla="*/ 1 w 37"/>
                <a:gd name="T31" fmla="*/ 0 h 17"/>
                <a:gd name="T32" fmla="*/ 1 w 37"/>
                <a:gd name="T33" fmla="*/ 0 h 17"/>
                <a:gd name="T34" fmla="*/ 1 w 37"/>
                <a:gd name="T35" fmla="*/ 0 h 17"/>
                <a:gd name="T36" fmla="*/ 1 w 37"/>
                <a:gd name="T37" fmla="*/ 0 h 17"/>
                <a:gd name="T38" fmla="*/ 1 w 37"/>
                <a:gd name="T39" fmla="*/ 0 h 17"/>
                <a:gd name="T40" fmla="*/ 1 w 37"/>
                <a:gd name="T41" fmla="*/ 0 h 17"/>
                <a:gd name="T42" fmla="*/ 0 w 37"/>
                <a:gd name="T43" fmla="*/ 0 h 17"/>
                <a:gd name="T44" fmla="*/ 0 w 37"/>
                <a:gd name="T45" fmla="*/ 0 h 17"/>
                <a:gd name="T46" fmla="*/ 0 w 37"/>
                <a:gd name="T47" fmla="*/ 0 h 17"/>
                <a:gd name="T48" fmla="*/ 1 w 37"/>
                <a:gd name="T49" fmla="*/ 0 h 17"/>
                <a:gd name="T50" fmla="*/ 1 w 37"/>
                <a:gd name="T51" fmla="*/ 0 h 17"/>
                <a:gd name="T52" fmla="*/ 1 w 37"/>
                <a:gd name="T53" fmla="*/ 0 h 17"/>
                <a:gd name="T54" fmla="*/ 1 w 37"/>
                <a:gd name="T55" fmla="*/ 0 h 17"/>
                <a:gd name="T56" fmla="*/ 1 w 37"/>
                <a:gd name="T57" fmla="*/ 0 h 17"/>
                <a:gd name="T58" fmla="*/ 1 w 37"/>
                <a:gd name="T59" fmla="*/ 0 h 17"/>
                <a:gd name="T60" fmla="*/ 2 w 37"/>
                <a:gd name="T61" fmla="*/ 0 h 1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7"/>
                <a:gd name="T94" fmla="*/ 0 h 17"/>
                <a:gd name="T95" fmla="*/ 37 w 37"/>
                <a:gd name="T96" fmla="*/ 17 h 1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7" h="17">
                  <a:moveTo>
                    <a:pt x="19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4" y="4"/>
                  </a:lnTo>
                  <a:lnTo>
                    <a:pt x="36" y="6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7" y="10"/>
                  </a:lnTo>
                  <a:lnTo>
                    <a:pt x="36" y="12"/>
                  </a:lnTo>
                  <a:lnTo>
                    <a:pt x="34" y="14"/>
                  </a:lnTo>
                  <a:lnTo>
                    <a:pt x="32" y="15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2" y="17"/>
                  </a:lnTo>
                  <a:lnTo>
                    <a:pt x="19" y="17"/>
                  </a:lnTo>
                  <a:lnTo>
                    <a:pt x="15" y="17"/>
                  </a:lnTo>
                  <a:lnTo>
                    <a:pt x="11" y="17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2" name="Freeform 747"/>
            <p:cNvSpPr>
              <a:spLocks/>
            </p:cNvSpPr>
            <p:nvPr/>
          </p:nvSpPr>
          <p:spPr bwMode="auto">
            <a:xfrm>
              <a:off x="4165" y="1528"/>
              <a:ext cx="20" cy="6"/>
            </a:xfrm>
            <a:custGeom>
              <a:avLst/>
              <a:gdLst>
                <a:gd name="T0" fmla="*/ 2 w 37"/>
                <a:gd name="T1" fmla="*/ 0 h 17"/>
                <a:gd name="T2" fmla="*/ 2 w 37"/>
                <a:gd name="T3" fmla="*/ 0 h 17"/>
                <a:gd name="T4" fmla="*/ 3 w 37"/>
                <a:gd name="T5" fmla="*/ 0 h 17"/>
                <a:gd name="T6" fmla="*/ 3 w 37"/>
                <a:gd name="T7" fmla="*/ 0 h 17"/>
                <a:gd name="T8" fmla="*/ 3 w 37"/>
                <a:gd name="T9" fmla="*/ 0 h 17"/>
                <a:gd name="T10" fmla="*/ 3 w 37"/>
                <a:gd name="T11" fmla="*/ 0 h 17"/>
                <a:gd name="T12" fmla="*/ 3 w 37"/>
                <a:gd name="T13" fmla="*/ 0 h 17"/>
                <a:gd name="T14" fmla="*/ 3 w 37"/>
                <a:gd name="T15" fmla="*/ 0 h 17"/>
                <a:gd name="T16" fmla="*/ 3 w 37"/>
                <a:gd name="T17" fmla="*/ 0 h 17"/>
                <a:gd name="T18" fmla="*/ 3 w 37"/>
                <a:gd name="T19" fmla="*/ 0 h 17"/>
                <a:gd name="T20" fmla="*/ 3 w 37"/>
                <a:gd name="T21" fmla="*/ 0 h 17"/>
                <a:gd name="T22" fmla="*/ 2 w 37"/>
                <a:gd name="T23" fmla="*/ 0 h 17"/>
                <a:gd name="T24" fmla="*/ 2 w 37"/>
                <a:gd name="T25" fmla="*/ 0 h 17"/>
                <a:gd name="T26" fmla="*/ 2 w 37"/>
                <a:gd name="T27" fmla="*/ 0 h 17"/>
                <a:gd name="T28" fmla="*/ 2 w 37"/>
                <a:gd name="T29" fmla="*/ 0 h 17"/>
                <a:gd name="T30" fmla="*/ 1 w 37"/>
                <a:gd name="T31" fmla="*/ 0 h 17"/>
                <a:gd name="T32" fmla="*/ 1 w 37"/>
                <a:gd name="T33" fmla="*/ 0 h 17"/>
                <a:gd name="T34" fmla="*/ 1 w 37"/>
                <a:gd name="T35" fmla="*/ 0 h 17"/>
                <a:gd name="T36" fmla="*/ 1 w 37"/>
                <a:gd name="T37" fmla="*/ 0 h 17"/>
                <a:gd name="T38" fmla="*/ 1 w 37"/>
                <a:gd name="T39" fmla="*/ 0 h 17"/>
                <a:gd name="T40" fmla="*/ 1 w 37"/>
                <a:gd name="T41" fmla="*/ 0 h 17"/>
                <a:gd name="T42" fmla="*/ 0 w 37"/>
                <a:gd name="T43" fmla="*/ 0 h 17"/>
                <a:gd name="T44" fmla="*/ 0 w 37"/>
                <a:gd name="T45" fmla="*/ 0 h 17"/>
                <a:gd name="T46" fmla="*/ 0 w 37"/>
                <a:gd name="T47" fmla="*/ 0 h 17"/>
                <a:gd name="T48" fmla="*/ 1 w 37"/>
                <a:gd name="T49" fmla="*/ 0 h 17"/>
                <a:gd name="T50" fmla="*/ 1 w 37"/>
                <a:gd name="T51" fmla="*/ 0 h 17"/>
                <a:gd name="T52" fmla="*/ 1 w 37"/>
                <a:gd name="T53" fmla="*/ 0 h 17"/>
                <a:gd name="T54" fmla="*/ 1 w 37"/>
                <a:gd name="T55" fmla="*/ 0 h 17"/>
                <a:gd name="T56" fmla="*/ 1 w 37"/>
                <a:gd name="T57" fmla="*/ 0 h 17"/>
                <a:gd name="T58" fmla="*/ 1 w 37"/>
                <a:gd name="T59" fmla="*/ 0 h 17"/>
                <a:gd name="T60" fmla="*/ 2 w 37"/>
                <a:gd name="T61" fmla="*/ 0 h 1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7"/>
                <a:gd name="T94" fmla="*/ 0 h 17"/>
                <a:gd name="T95" fmla="*/ 37 w 37"/>
                <a:gd name="T96" fmla="*/ 17 h 1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7" h="17">
                  <a:moveTo>
                    <a:pt x="19" y="0"/>
                  </a:moveTo>
                  <a:lnTo>
                    <a:pt x="26" y="0"/>
                  </a:lnTo>
                  <a:lnTo>
                    <a:pt x="32" y="2"/>
                  </a:lnTo>
                  <a:lnTo>
                    <a:pt x="34" y="4"/>
                  </a:lnTo>
                  <a:lnTo>
                    <a:pt x="36" y="6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7" y="10"/>
                  </a:lnTo>
                  <a:lnTo>
                    <a:pt x="36" y="12"/>
                  </a:lnTo>
                  <a:lnTo>
                    <a:pt x="34" y="14"/>
                  </a:lnTo>
                  <a:lnTo>
                    <a:pt x="32" y="15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2" y="17"/>
                  </a:lnTo>
                  <a:lnTo>
                    <a:pt x="19" y="17"/>
                  </a:lnTo>
                  <a:lnTo>
                    <a:pt x="15" y="17"/>
                  </a:lnTo>
                  <a:lnTo>
                    <a:pt x="11" y="17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3" name="Freeform 748"/>
            <p:cNvSpPr>
              <a:spLocks/>
            </p:cNvSpPr>
            <p:nvPr/>
          </p:nvSpPr>
          <p:spPr bwMode="auto">
            <a:xfrm>
              <a:off x="4561" y="1644"/>
              <a:ext cx="66" cy="38"/>
            </a:xfrm>
            <a:custGeom>
              <a:avLst/>
              <a:gdLst>
                <a:gd name="T0" fmla="*/ 3 w 127"/>
                <a:gd name="T1" fmla="*/ 0 h 94"/>
                <a:gd name="T2" fmla="*/ 2 w 127"/>
                <a:gd name="T3" fmla="*/ 0 h 94"/>
                <a:gd name="T4" fmla="*/ 2 w 127"/>
                <a:gd name="T5" fmla="*/ 0 h 94"/>
                <a:gd name="T6" fmla="*/ 2 w 127"/>
                <a:gd name="T7" fmla="*/ 0 h 94"/>
                <a:gd name="T8" fmla="*/ 1 w 127"/>
                <a:gd name="T9" fmla="*/ 0 h 94"/>
                <a:gd name="T10" fmla="*/ 1 w 127"/>
                <a:gd name="T11" fmla="*/ 0 h 94"/>
                <a:gd name="T12" fmla="*/ 1 w 127"/>
                <a:gd name="T13" fmla="*/ 0 h 94"/>
                <a:gd name="T14" fmla="*/ 1 w 127"/>
                <a:gd name="T15" fmla="*/ 0 h 94"/>
                <a:gd name="T16" fmla="*/ 1 w 127"/>
                <a:gd name="T17" fmla="*/ 0 h 94"/>
                <a:gd name="T18" fmla="*/ 1 w 127"/>
                <a:gd name="T19" fmla="*/ 0 h 94"/>
                <a:gd name="T20" fmla="*/ 1 w 127"/>
                <a:gd name="T21" fmla="*/ 0 h 94"/>
                <a:gd name="T22" fmla="*/ 1 w 127"/>
                <a:gd name="T23" fmla="*/ 1 h 94"/>
                <a:gd name="T24" fmla="*/ 1 w 127"/>
                <a:gd name="T25" fmla="*/ 1 h 94"/>
                <a:gd name="T26" fmla="*/ 1 w 127"/>
                <a:gd name="T27" fmla="*/ 1 h 94"/>
                <a:gd name="T28" fmla="*/ 0 w 127"/>
                <a:gd name="T29" fmla="*/ 1 h 94"/>
                <a:gd name="T30" fmla="*/ 0 w 127"/>
                <a:gd name="T31" fmla="*/ 1 h 94"/>
                <a:gd name="T32" fmla="*/ 0 w 127"/>
                <a:gd name="T33" fmla="*/ 2 h 94"/>
                <a:gd name="T34" fmla="*/ 1 w 127"/>
                <a:gd name="T35" fmla="*/ 2 h 94"/>
                <a:gd name="T36" fmla="*/ 1 w 127"/>
                <a:gd name="T37" fmla="*/ 2 h 94"/>
                <a:gd name="T38" fmla="*/ 1 w 127"/>
                <a:gd name="T39" fmla="*/ 2 h 94"/>
                <a:gd name="T40" fmla="*/ 1 w 127"/>
                <a:gd name="T41" fmla="*/ 2 h 94"/>
                <a:gd name="T42" fmla="*/ 1 w 127"/>
                <a:gd name="T43" fmla="*/ 2 h 94"/>
                <a:gd name="T44" fmla="*/ 1 w 127"/>
                <a:gd name="T45" fmla="*/ 2 h 94"/>
                <a:gd name="T46" fmla="*/ 1 w 127"/>
                <a:gd name="T47" fmla="*/ 2 h 94"/>
                <a:gd name="T48" fmla="*/ 2 w 127"/>
                <a:gd name="T49" fmla="*/ 2 h 94"/>
                <a:gd name="T50" fmla="*/ 2 w 127"/>
                <a:gd name="T51" fmla="*/ 2 h 94"/>
                <a:gd name="T52" fmla="*/ 2 w 127"/>
                <a:gd name="T53" fmla="*/ 2 h 94"/>
                <a:gd name="T54" fmla="*/ 2 w 127"/>
                <a:gd name="T55" fmla="*/ 2 h 94"/>
                <a:gd name="T56" fmla="*/ 3 w 127"/>
                <a:gd name="T57" fmla="*/ 2 h 94"/>
                <a:gd name="T58" fmla="*/ 3 w 127"/>
                <a:gd name="T59" fmla="*/ 2 h 94"/>
                <a:gd name="T60" fmla="*/ 3 w 127"/>
                <a:gd name="T61" fmla="*/ 2 h 94"/>
                <a:gd name="T62" fmla="*/ 3 w 127"/>
                <a:gd name="T63" fmla="*/ 2 h 94"/>
                <a:gd name="T64" fmla="*/ 4 w 127"/>
                <a:gd name="T65" fmla="*/ 2 h 94"/>
                <a:gd name="T66" fmla="*/ 4 w 127"/>
                <a:gd name="T67" fmla="*/ 2 h 94"/>
                <a:gd name="T68" fmla="*/ 4 w 127"/>
                <a:gd name="T69" fmla="*/ 2 h 94"/>
                <a:gd name="T70" fmla="*/ 9 w 127"/>
                <a:gd name="T71" fmla="*/ 2 h 94"/>
                <a:gd name="T72" fmla="*/ 9 w 127"/>
                <a:gd name="T73" fmla="*/ 2 h 94"/>
                <a:gd name="T74" fmla="*/ 9 w 127"/>
                <a:gd name="T75" fmla="*/ 2 h 94"/>
                <a:gd name="T76" fmla="*/ 9 w 127"/>
                <a:gd name="T77" fmla="*/ 1 h 94"/>
                <a:gd name="T78" fmla="*/ 9 w 127"/>
                <a:gd name="T79" fmla="*/ 1 h 94"/>
                <a:gd name="T80" fmla="*/ 8 w 127"/>
                <a:gd name="T81" fmla="*/ 0 h 94"/>
                <a:gd name="T82" fmla="*/ 8 w 127"/>
                <a:gd name="T83" fmla="*/ 0 h 94"/>
                <a:gd name="T84" fmla="*/ 8 w 127"/>
                <a:gd name="T85" fmla="*/ 0 h 94"/>
                <a:gd name="T86" fmla="*/ 8 w 127"/>
                <a:gd name="T87" fmla="*/ 0 h 94"/>
                <a:gd name="T88" fmla="*/ 8 w 127"/>
                <a:gd name="T89" fmla="*/ 0 h 94"/>
                <a:gd name="T90" fmla="*/ 8 w 127"/>
                <a:gd name="T91" fmla="*/ 0 h 94"/>
                <a:gd name="T92" fmla="*/ 8 w 127"/>
                <a:gd name="T93" fmla="*/ 0 h 94"/>
                <a:gd name="T94" fmla="*/ 8 w 127"/>
                <a:gd name="T95" fmla="*/ 0 h 94"/>
                <a:gd name="T96" fmla="*/ 8 w 127"/>
                <a:gd name="T97" fmla="*/ 0 h 94"/>
                <a:gd name="T98" fmla="*/ 7 w 127"/>
                <a:gd name="T99" fmla="*/ 0 h 94"/>
                <a:gd name="T100" fmla="*/ 7 w 127"/>
                <a:gd name="T101" fmla="*/ 0 h 94"/>
                <a:gd name="T102" fmla="*/ 7 w 127"/>
                <a:gd name="T103" fmla="*/ 0 h 94"/>
                <a:gd name="T104" fmla="*/ 6 w 127"/>
                <a:gd name="T105" fmla="*/ 0 h 94"/>
                <a:gd name="T106" fmla="*/ 6 w 127"/>
                <a:gd name="T107" fmla="*/ 0 h 94"/>
                <a:gd name="T108" fmla="*/ 6 w 127"/>
                <a:gd name="T109" fmla="*/ 0 h 94"/>
                <a:gd name="T110" fmla="*/ 5 w 127"/>
                <a:gd name="T111" fmla="*/ 0 h 94"/>
                <a:gd name="T112" fmla="*/ 5 w 127"/>
                <a:gd name="T113" fmla="*/ 0 h 94"/>
                <a:gd name="T114" fmla="*/ 3 w 127"/>
                <a:gd name="T115" fmla="*/ 0 h 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27"/>
                <a:gd name="T175" fmla="*/ 0 h 94"/>
                <a:gd name="T176" fmla="*/ 127 w 127"/>
                <a:gd name="T177" fmla="*/ 94 h 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27" h="94">
                  <a:moveTo>
                    <a:pt x="32" y="6"/>
                  </a:moveTo>
                  <a:lnTo>
                    <a:pt x="30" y="4"/>
                  </a:lnTo>
                  <a:lnTo>
                    <a:pt x="28" y="4"/>
                  </a:lnTo>
                  <a:lnTo>
                    <a:pt x="22" y="4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9" y="6"/>
                  </a:lnTo>
                  <a:lnTo>
                    <a:pt x="7" y="8"/>
                  </a:lnTo>
                  <a:lnTo>
                    <a:pt x="5" y="9"/>
                  </a:lnTo>
                  <a:lnTo>
                    <a:pt x="3" y="13"/>
                  </a:lnTo>
                  <a:lnTo>
                    <a:pt x="1" y="17"/>
                  </a:lnTo>
                  <a:lnTo>
                    <a:pt x="1" y="23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0" y="38"/>
                  </a:lnTo>
                  <a:lnTo>
                    <a:pt x="0" y="45"/>
                  </a:lnTo>
                  <a:lnTo>
                    <a:pt x="0" y="56"/>
                  </a:lnTo>
                  <a:lnTo>
                    <a:pt x="1" y="60"/>
                  </a:lnTo>
                  <a:lnTo>
                    <a:pt x="1" y="66"/>
                  </a:lnTo>
                  <a:lnTo>
                    <a:pt x="3" y="70"/>
                  </a:lnTo>
                  <a:lnTo>
                    <a:pt x="7" y="75"/>
                  </a:lnTo>
                  <a:lnTo>
                    <a:pt x="9" y="79"/>
                  </a:lnTo>
                  <a:lnTo>
                    <a:pt x="13" y="81"/>
                  </a:lnTo>
                  <a:lnTo>
                    <a:pt x="16" y="81"/>
                  </a:lnTo>
                  <a:lnTo>
                    <a:pt x="18" y="83"/>
                  </a:lnTo>
                  <a:lnTo>
                    <a:pt x="22" y="83"/>
                  </a:lnTo>
                  <a:lnTo>
                    <a:pt x="24" y="83"/>
                  </a:lnTo>
                  <a:lnTo>
                    <a:pt x="28" y="87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3" y="94"/>
                  </a:lnTo>
                  <a:lnTo>
                    <a:pt x="47" y="94"/>
                  </a:lnTo>
                  <a:lnTo>
                    <a:pt x="48" y="94"/>
                  </a:lnTo>
                  <a:lnTo>
                    <a:pt x="50" y="92"/>
                  </a:lnTo>
                  <a:lnTo>
                    <a:pt x="54" y="90"/>
                  </a:lnTo>
                  <a:lnTo>
                    <a:pt x="124" y="87"/>
                  </a:lnTo>
                  <a:lnTo>
                    <a:pt x="127" y="75"/>
                  </a:lnTo>
                  <a:lnTo>
                    <a:pt x="126" y="70"/>
                  </a:lnTo>
                  <a:lnTo>
                    <a:pt x="122" y="53"/>
                  </a:lnTo>
                  <a:lnTo>
                    <a:pt x="118" y="34"/>
                  </a:lnTo>
                  <a:lnTo>
                    <a:pt x="116" y="21"/>
                  </a:lnTo>
                  <a:lnTo>
                    <a:pt x="116" y="17"/>
                  </a:lnTo>
                  <a:lnTo>
                    <a:pt x="116" y="15"/>
                  </a:lnTo>
                  <a:lnTo>
                    <a:pt x="114" y="13"/>
                  </a:lnTo>
                  <a:lnTo>
                    <a:pt x="112" y="11"/>
                  </a:lnTo>
                  <a:lnTo>
                    <a:pt x="111" y="9"/>
                  </a:lnTo>
                  <a:lnTo>
                    <a:pt x="109" y="6"/>
                  </a:lnTo>
                  <a:lnTo>
                    <a:pt x="105" y="4"/>
                  </a:lnTo>
                  <a:lnTo>
                    <a:pt x="103" y="4"/>
                  </a:lnTo>
                  <a:lnTo>
                    <a:pt x="99" y="2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82" y="0"/>
                  </a:lnTo>
                  <a:lnTo>
                    <a:pt x="79" y="2"/>
                  </a:lnTo>
                  <a:lnTo>
                    <a:pt x="73" y="4"/>
                  </a:lnTo>
                  <a:lnTo>
                    <a:pt x="67" y="6"/>
                  </a:lnTo>
                  <a:lnTo>
                    <a:pt x="32" y="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4" name="Freeform 749"/>
            <p:cNvSpPr>
              <a:spLocks/>
            </p:cNvSpPr>
            <p:nvPr/>
          </p:nvSpPr>
          <p:spPr bwMode="auto">
            <a:xfrm>
              <a:off x="4561" y="1644"/>
              <a:ext cx="66" cy="38"/>
            </a:xfrm>
            <a:custGeom>
              <a:avLst/>
              <a:gdLst>
                <a:gd name="T0" fmla="*/ 3 w 127"/>
                <a:gd name="T1" fmla="*/ 0 h 94"/>
                <a:gd name="T2" fmla="*/ 2 w 127"/>
                <a:gd name="T3" fmla="*/ 0 h 94"/>
                <a:gd name="T4" fmla="*/ 2 w 127"/>
                <a:gd name="T5" fmla="*/ 0 h 94"/>
                <a:gd name="T6" fmla="*/ 2 w 127"/>
                <a:gd name="T7" fmla="*/ 0 h 94"/>
                <a:gd name="T8" fmla="*/ 1 w 127"/>
                <a:gd name="T9" fmla="*/ 0 h 94"/>
                <a:gd name="T10" fmla="*/ 1 w 127"/>
                <a:gd name="T11" fmla="*/ 0 h 94"/>
                <a:gd name="T12" fmla="*/ 1 w 127"/>
                <a:gd name="T13" fmla="*/ 0 h 94"/>
                <a:gd name="T14" fmla="*/ 1 w 127"/>
                <a:gd name="T15" fmla="*/ 0 h 94"/>
                <a:gd name="T16" fmla="*/ 1 w 127"/>
                <a:gd name="T17" fmla="*/ 0 h 94"/>
                <a:gd name="T18" fmla="*/ 1 w 127"/>
                <a:gd name="T19" fmla="*/ 0 h 94"/>
                <a:gd name="T20" fmla="*/ 1 w 127"/>
                <a:gd name="T21" fmla="*/ 0 h 94"/>
                <a:gd name="T22" fmla="*/ 1 w 127"/>
                <a:gd name="T23" fmla="*/ 1 h 94"/>
                <a:gd name="T24" fmla="*/ 1 w 127"/>
                <a:gd name="T25" fmla="*/ 1 h 94"/>
                <a:gd name="T26" fmla="*/ 1 w 127"/>
                <a:gd name="T27" fmla="*/ 1 h 94"/>
                <a:gd name="T28" fmla="*/ 0 w 127"/>
                <a:gd name="T29" fmla="*/ 1 h 94"/>
                <a:gd name="T30" fmla="*/ 0 w 127"/>
                <a:gd name="T31" fmla="*/ 1 h 94"/>
                <a:gd name="T32" fmla="*/ 0 w 127"/>
                <a:gd name="T33" fmla="*/ 2 h 94"/>
                <a:gd name="T34" fmla="*/ 1 w 127"/>
                <a:gd name="T35" fmla="*/ 2 h 94"/>
                <a:gd name="T36" fmla="*/ 1 w 127"/>
                <a:gd name="T37" fmla="*/ 2 h 94"/>
                <a:gd name="T38" fmla="*/ 1 w 127"/>
                <a:gd name="T39" fmla="*/ 2 h 94"/>
                <a:gd name="T40" fmla="*/ 1 w 127"/>
                <a:gd name="T41" fmla="*/ 2 h 94"/>
                <a:gd name="T42" fmla="*/ 1 w 127"/>
                <a:gd name="T43" fmla="*/ 2 h 94"/>
                <a:gd name="T44" fmla="*/ 1 w 127"/>
                <a:gd name="T45" fmla="*/ 2 h 94"/>
                <a:gd name="T46" fmla="*/ 1 w 127"/>
                <a:gd name="T47" fmla="*/ 2 h 94"/>
                <a:gd name="T48" fmla="*/ 2 w 127"/>
                <a:gd name="T49" fmla="*/ 2 h 94"/>
                <a:gd name="T50" fmla="*/ 2 w 127"/>
                <a:gd name="T51" fmla="*/ 2 h 94"/>
                <a:gd name="T52" fmla="*/ 2 w 127"/>
                <a:gd name="T53" fmla="*/ 2 h 94"/>
                <a:gd name="T54" fmla="*/ 2 w 127"/>
                <a:gd name="T55" fmla="*/ 2 h 94"/>
                <a:gd name="T56" fmla="*/ 3 w 127"/>
                <a:gd name="T57" fmla="*/ 2 h 94"/>
                <a:gd name="T58" fmla="*/ 3 w 127"/>
                <a:gd name="T59" fmla="*/ 2 h 94"/>
                <a:gd name="T60" fmla="*/ 3 w 127"/>
                <a:gd name="T61" fmla="*/ 2 h 94"/>
                <a:gd name="T62" fmla="*/ 3 w 127"/>
                <a:gd name="T63" fmla="*/ 2 h 94"/>
                <a:gd name="T64" fmla="*/ 4 w 127"/>
                <a:gd name="T65" fmla="*/ 2 h 94"/>
                <a:gd name="T66" fmla="*/ 4 w 127"/>
                <a:gd name="T67" fmla="*/ 2 h 94"/>
                <a:gd name="T68" fmla="*/ 4 w 127"/>
                <a:gd name="T69" fmla="*/ 2 h 94"/>
                <a:gd name="T70" fmla="*/ 9 w 127"/>
                <a:gd name="T71" fmla="*/ 2 h 94"/>
                <a:gd name="T72" fmla="*/ 9 w 127"/>
                <a:gd name="T73" fmla="*/ 2 h 94"/>
                <a:gd name="T74" fmla="*/ 9 w 127"/>
                <a:gd name="T75" fmla="*/ 2 h 94"/>
                <a:gd name="T76" fmla="*/ 9 w 127"/>
                <a:gd name="T77" fmla="*/ 1 h 94"/>
                <a:gd name="T78" fmla="*/ 9 w 127"/>
                <a:gd name="T79" fmla="*/ 1 h 94"/>
                <a:gd name="T80" fmla="*/ 8 w 127"/>
                <a:gd name="T81" fmla="*/ 0 h 94"/>
                <a:gd name="T82" fmla="*/ 8 w 127"/>
                <a:gd name="T83" fmla="*/ 0 h 94"/>
                <a:gd name="T84" fmla="*/ 8 w 127"/>
                <a:gd name="T85" fmla="*/ 0 h 94"/>
                <a:gd name="T86" fmla="*/ 8 w 127"/>
                <a:gd name="T87" fmla="*/ 0 h 94"/>
                <a:gd name="T88" fmla="*/ 8 w 127"/>
                <a:gd name="T89" fmla="*/ 0 h 94"/>
                <a:gd name="T90" fmla="*/ 8 w 127"/>
                <a:gd name="T91" fmla="*/ 0 h 94"/>
                <a:gd name="T92" fmla="*/ 8 w 127"/>
                <a:gd name="T93" fmla="*/ 0 h 94"/>
                <a:gd name="T94" fmla="*/ 8 w 127"/>
                <a:gd name="T95" fmla="*/ 0 h 94"/>
                <a:gd name="T96" fmla="*/ 8 w 127"/>
                <a:gd name="T97" fmla="*/ 0 h 94"/>
                <a:gd name="T98" fmla="*/ 7 w 127"/>
                <a:gd name="T99" fmla="*/ 0 h 94"/>
                <a:gd name="T100" fmla="*/ 7 w 127"/>
                <a:gd name="T101" fmla="*/ 0 h 94"/>
                <a:gd name="T102" fmla="*/ 7 w 127"/>
                <a:gd name="T103" fmla="*/ 0 h 94"/>
                <a:gd name="T104" fmla="*/ 6 w 127"/>
                <a:gd name="T105" fmla="*/ 0 h 94"/>
                <a:gd name="T106" fmla="*/ 6 w 127"/>
                <a:gd name="T107" fmla="*/ 0 h 94"/>
                <a:gd name="T108" fmla="*/ 6 w 127"/>
                <a:gd name="T109" fmla="*/ 0 h 94"/>
                <a:gd name="T110" fmla="*/ 5 w 127"/>
                <a:gd name="T111" fmla="*/ 0 h 94"/>
                <a:gd name="T112" fmla="*/ 5 w 127"/>
                <a:gd name="T113" fmla="*/ 0 h 94"/>
                <a:gd name="T114" fmla="*/ 3 w 127"/>
                <a:gd name="T115" fmla="*/ 0 h 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27"/>
                <a:gd name="T175" fmla="*/ 0 h 94"/>
                <a:gd name="T176" fmla="*/ 127 w 127"/>
                <a:gd name="T177" fmla="*/ 94 h 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27" h="94">
                  <a:moveTo>
                    <a:pt x="32" y="6"/>
                  </a:moveTo>
                  <a:lnTo>
                    <a:pt x="30" y="4"/>
                  </a:lnTo>
                  <a:lnTo>
                    <a:pt x="28" y="4"/>
                  </a:lnTo>
                  <a:lnTo>
                    <a:pt x="22" y="4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9" y="6"/>
                  </a:lnTo>
                  <a:lnTo>
                    <a:pt x="7" y="8"/>
                  </a:lnTo>
                  <a:lnTo>
                    <a:pt x="5" y="9"/>
                  </a:lnTo>
                  <a:lnTo>
                    <a:pt x="3" y="13"/>
                  </a:lnTo>
                  <a:lnTo>
                    <a:pt x="1" y="17"/>
                  </a:lnTo>
                  <a:lnTo>
                    <a:pt x="1" y="23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0" y="38"/>
                  </a:lnTo>
                  <a:lnTo>
                    <a:pt x="0" y="45"/>
                  </a:lnTo>
                  <a:lnTo>
                    <a:pt x="0" y="56"/>
                  </a:lnTo>
                  <a:lnTo>
                    <a:pt x="1" y="60"/>
                  </a:lnTo>
                  <a:lnTo>
                    <a:pt x="1" y="66"/>
                  </a:lnTo>
                  <a:lnTo>
                    <a:pt x="3" y="70"/>
                  </a:lnTo>
                  <a:lnTo>
                    <a:pt x="7" y="75"/>
                  </a:lnTo>
                  <a:lnTo>
                    <a:pt x="9" y="79"/>
                  </a:lnTo>
                  <a:lnTo>
                    <a:pt x="13" y="81"/>
                  </a:lnTo>
                  <a:lnTo>
                    <a:pt x="16" y="81"/>
                  </a:lnTo>
                  <a:lnTo>
                    <a:pt x="18" y="83"/>
                  </a:lnTo>
                  <a:lnTo>
                    <a:pt x="22" y="83"/>
                  </a:lnTo>
                  <a:lnTo>
                    <a:pt x="24" y="83"/>
                  </a:lnTo>
                  <a:lnTo>
                    <a:pt x="28" y="87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3" y="94"/>
                  </a:lnTo>
                  <a:lnTo>
                    <a:pt x="47" y="94"/>
                  </a:lnTo>
                  <a:lnTo>
                    <a:pt x="48" y="94"/>
                  </a:lnTo>
                  <a:lnTo>
                    <a:pt x="50" y="92"/>
                  </a:lnTo>
                  <a:lnTo>
                    <a:pt x="54" y="90"/>
                  </a:lnTo>
                  <a:lnTo>
                    <a:pt x="124" y="87"/>
                  </a:lnTo>
                  <a:lnTo>
                    <a:pt x="127" y="75"/>
                  </a:lnTo>
                  <a:lnTo>
                    <a:pt x="126" y="70"/>
                  </a:lnTo>
                  <a:lnTo>
                    <a:pt x="122" y="53"/>
                  </a:lnTo>
                  <a:lnTo>
                    <a:pt x="118" y="34"/>
                  </a:lnTo>
                  <a:lnTo>
                    <a:pt x="116" y="21"/>
                  </a:lnTo>
                  <a:lnTo>
                    <a:pt x="116" y="17"/>
                  </a:lnTo>
                  <a:lnTo>
                    <a:pt x="116" y="15"/>
                  </a:lnTo>
                  <a:lnTo>
                    <a:pt x="114" y="13"/>
                  </a:lnTo>
                  <a:lnTo>
                    <a:pt x="112" y="11"/>
                  </a:lnTo>
                  <a:lnTo>
                    <a:pt x="111" y="9"/>
                  </a:lnTo>
                  <a:lnTo>
                    <a:pt x="109" y="6"/>
                  </a:lnTo>
                  <a:lnTo>
                    <a:pt x="105" y="4"/>
                  </a:lnTo>
                  <a:lnTo>
                    <a:pt x="103" y="4"/>
                  </a:lnTo>
                  <a:lnTo>
                    <a:pt x="99" y="2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82" y="0"/>
                  </a:lnTo>
                  <a:lnTo>
                    <a:pt x="79" y="2"/>
                  </a:lnTo>
                  <a:lnTo>
                    <a:pt x="73" y="4"/>
                  </a:lnTo>
                  <a:lnTo>
                    <a:pt x="67" y="6"/>
                  </a:lnTo>
                  <a:lnTo>
                    <a:pt x="32" y="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5" name="Freeform 750"/>
            <p:cNvSpPr>
              <a:spLocks/>
            </p:cNvSpPr>
            <p:nvPr/>
          </p:nvSpPr>
          <p:spPr bwMode="auto">
            <a:xfrm>
              <a:off x="4607" y="1817"/>
              <a:ext cx="29" cy="27"/>
            </a:xfrm>
            <a:custGeom>
              <a:avLst/>
              <a:gdLst>
                <a:gd name="T0" fmla="*/ 2 w 54"/>
                <a:gd name="T1" fmla="*/ 0 h 67"/>
                <a:gd name="T2" fmla="*/ 2 w 54"/>
                <a:gd name="T3" fmla="*/ 0 h 67"/>
                <a:gd name="T4" fmla="*/ 2 w 54"/>
                <a:gd name="T5" fmla="*/ 0 h 67"/>
                <a:gd name="T6" fmla="*/ 1 w 54"/>
                <a:gd name="T7" fmla="*/ 0 h 67"/>
                <a:gd name="T8" fmla="*/ 1 w 54"/>
                <a:gd name="T9" fmla="*/ 0 h 67"/>
                <a:gd name="T10" fmla="*/ 1 w 54"/>
                <a:gd name="T11" fmla="*/ 0 h 67"/>
                <a:gd name="T12" fmla="*/ 1 w 54"/>
                <a:gd name="T13" fmla="*/ 0 h 67"/>
                <a:gd name="T14" fmla="*/ 1 w 54"/>
                <a:gd name="T15" fmla="*/ 0 h 67"/>
                <a:gd name="T16" fmla="*/ 1 w 54"/>
                <a:gd name="T17" fmla="*/ 0 h 67"/>
                <a:gd name="T18" fmla="*/ 1 w 54"/>
                <a:gd name="T19" fmla="*/ 0 h 67"/>
                <a:gd name="T20" fmla="*/ 1 w 54"/>
                <a:gd name="T21" fmla="*/ 0 h 67"/>
                <a:gd name="T22" fmla="*/ 0 w 54"/>
                <a:gd name="T23" fmla="*/ 1 h 67"/>
                <a:gd name="T24" fmla="*/ 0 w 54"/>
                <a:gd name="T25" fmla="*/ 1 h 67"/>
                <a:gd name="T26" fmla="*/ 0 w 54"/>
                <a:gd name="T27" fmla="*/ 1 h 67"/>
                <a:gd name="T28" fmla="*/ 0 w 54"/>
                <a:gd name="T29" fmla="*/ 1 h 67"/>
                <a:gd name="T30" fmla="*/ 1 w 54"/>
                <a:gd name="T31" fmla="*/ 1 h 67"/>
                <a:gd name="T32" fmla="*/ 1 w 54"/>
                <a:gd name="T33" fmla="*/ 1 h 67"/>
                <a:gd name="T34" fmla="*/ 1 w 54"/>
                <a:gd name="T35" fmla="*/ 2 h 67"/>
                <a:gd name="T36" fmla="*/ 1 w 54"/>
                <a:gd name="T37" fmla="*/ 2 h 67"/>
                <a:gd name="T38" fmla="*/ 1 w 54"/>
                <a:gd name="T39" fmla="*/ 2 h 67"/>
                <a:gd name="T40" fmla="*/ 1 w 54"/>
                <a:gd name="T41" fmla="*/ 2 h 67"/>
                <a:gd name="T42" fmla="*/ 1 w 54"/>
                <a:gd name="T43" fmla="*/ 2 h 67"/>
                <a:gd name="T44" fmla="*/ 1 w 54"/>
                <a:gd name="T45" fmla="*/ 2 h 67"/>
                <a:gd name="T46" fmla="*/ 2 w 54"/>
                <a:gd name="T47" fmla="*/ 2 h 67"/>
                <a:gd name="T48" fmla="*/ 3 w 54"/>
                <a:gd name="T49" fmla="*/ 2 h 67"/>
                <a:gd name="T50" fmla="*/ 3 w 54"/>
                <a:gd name="T51" fmla="*/ 2 h 67"/>
                <a:gd name="T52" fmla="*/ 3 w 54"/>
                <a:gd name="T53" fmla="*/ 2 h 67"/>
                <a:gd name="T54" fmla="*/ 3 w 54"/>
                <a:gd name="T55" fmla="*/ 2 h 67"/>
                <a:gd name="T56" fmla="*/ 4 w 54"/>
                <a:gd name="T57" fmla="*/ 2 h 67"/>
                <a:gd name="T58" fmla="*/ 4 w 54"/>
                <a:gd name="T59" fmla="*/ 2 h 67"/>
                <a:gd name="T60" fmla="*/ 4 w 54"/>
                <a:gd name="T61" fmla="*/ 2 h 67"/>
                <a:gd name="T62" fmla="*/ 4 w 54"/>
                <a:gd name="T63" fmla="*/ 2 h 67"/>
                <a:gd name="T64" fmla="*/ 4 w 54"/>
                <a:gd name="T65" fmla="*/ 1 h 67"/>
                <a:gd name="T66" fmla="*/ 4 w 54"/>
                <a:gd name="T67" fmla="*/ 1 h 67"/>
                <a:gd name="T68" fmla="*/ 5 w 54"/>
                <a:gd name="T69" fmla="*/ 1 h 67"/>
                <a:gd name="T70" fmla="*/ 5 w 54"/>
                <a:gd name="T71" fmla="*/ 1 h 67"/>
                <a:gd name="T72" fmla="*/ 4 w 54"/>
                <a:gd name="T73" fmla="*/ 1 h 67"/>
                <a:gd name="T74" fmla="*/ 4 w 54"/>
                <a:gd name="T75" fmla="*/ 0 h 67"/>
                <a:gd name="T76" fmla="*/ 4 w 54"/>
                <a:gd name="T77" fmla="*/ 0 h 67"/>
                <a:gd name="T78" fmla="*/ 4 w 54"/>
                <a:gd name="T79" fmla="*/ 0 h 67"/>
                <a:gd name="T80" fmla="*/ 4 w 54"/>
                <a:gd name="T81" fmla="*/ 0 h 67"/>
                <a:gd name="T82" fmla="*/ 3 w 54"/>
                <a:gd name="T83" fmla="*/ 0 h 67"/>
                <a:gd name="T84" fmla="*/ 3 w 54"/>
                <a:gd name="T85" fmla="*/ 0 h 67"/>
                <a:gd name="T86" fmla="*/ 3 w 54"/>
                <a:gd name="T87" fmla="*/ 0 h 67"/>
                <a:gd name="T88" fmla="*/ 3 w 54"/>
                <a:gd name="T89" fmla="*/ 0 h 67"/>
                <a:gd name="T90" fmla="*/ 3 w 54"/>
                <a:gd name="T91" fmla="*/ 0 h 67"/>
                <a:gd name="T92" fmla="*/ 3 w 54"/>
                <a:gd name="T93" fmla="*/ 0 h 67"/>
                <a:gd name="T94" fmla="*/ 2 w 54"/>
                <a:gd name="T95" fmla="*/ 0 h 67"/>
                <a:gd name="T96" fmla="*/ 2 w 54"/>
                <a:gd name="T97" fmla="*/ 0 h 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4"/>
                <a:gd name="T148" fmla="*/ 0 h 67"/>
                <a:gd name="T149" fmla="*/ 54 w 54"/>
                <a:gd name="T150" fmla="*/ 67 h 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4" h="67">
                  <a:moveTo>
                    <a:pt x="23" y="0"/>
                  </a:moveTo>
                  <a:lnTo>
                    <a:pt x="23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3"/>
                  </a:lnTo>
                  <a:lnTo>
                    <a:pt x="7" y="5"/>
                  </a:lnTo>
                  <a:lnTo>
                    <a:pt x="6" y="7"/>
                  </a:lnTo>
                  <a:lnTo>
                    <a:pt x="4" y="9"/>
                  </a:lnTo>
                  <a:lnTo>
                    <a:pt x="2" y="13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0" y="47"/>
                  </a:lnTo>
                  <a:lnTo>
                    <a:pt x="2" y="49"/>
                  </a:lnTo>
                  <a:lnTo>
                    <a:pt x="2" y="52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7" y="60"/>
                  </a:lnTo>
                  <a:lnTo>
                    <a:pt x="7" y="62"/>
                  </a:lnTo>
                  <a:lnTo>
                    <a:pt x="11" y="64"/>
                  </a:lnTo>
                  <a:lnTo>
                    <a:pt x="15" y="65"/>
                  </a:lnTo>
                  <a:lnTo>
                    <a:pt x="21" y="65"/>
                  </a:lnTo>
                  <a:lnTo>
                    <a:pt x="34" y="67"/>
                  </a:lnTo>
                  <a:lnTo>
                    <a:pt x="38" y="67"/>
                  </a:lnTo>
                  <a:lnTo>
                    <a:pt x="39" y="67"/>
                  </a:lnTo>
                  <a:lnTo>
                    <a:pt x="43" y="65"/>
                  </a:lnTo>
                  <a:lnTo>
                    <a:pt x="47" y="64"/>
                  </a:lnTo>
                  <a:lnTo>
                    <a:pt x="49" y="62"/>
                  </a:lnTo>
                  <a:lnTo>
                    <a:pt x="51" y="60"/>
                  </a:lnTo>
                  <a:lnTo>
                    <a:pt x="51" y="56"/>
                  </a:lnTo>
                  <a:lnTo>
                    <a:pt x="53" y="52"/>
                  </a:lnTo>
                  <a:lnTo>
                    <a:pt x="53" y="50"/>
                  </a:lnTo>
                  <a:lnTo>
                    <a:pt x="54" y="43"/>
                  </a:lnTo>
                  <a:lnTo>
                    <a:pt x="54" y="33"/>
                  </a:lnTo>
                  <a:lnTo>
                    <a:pt x="53" y="24"/>
                  </a:lnTo>
                  <a:lnTo>
                    <a:pt x="53" y="18"/>
                  </a:lnTo>
                  <a:lnTo>
                    <a:pt x="51" y="13"/>
                  </a:lnTo>
                  <a:lnTo>
                    <a:pt x="47" y="9"/>
                  </a:lnTo>
                  <a:lnTo>
                    <a:pt x="45" y="5"/>
                  </a:lnTo>
                  <a:lnTo>
                    <a:pt x="43" y="3"/>
                  </a:lnTo>
                  <a:lnTo>
                    <a:pt x="41" y="3"/>
                  </a:lnTo>
                  <a:lnTo>
                    <a:pt x="39" y="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6" name="Freeform 751"/>
            <p:cNvSpPr>
              <a:spLocks/>
            </p:cNvSpPr>
            <p:nvPr/>
          </p:nvSpPr>
          <p:spPr bwMode="auto">
            <a:xfrm>
              <a:off x="4607" y="1817"/>
              <a:ext cx="29" cy="27"/>
            </a:xfrm>
            <a:custGeom>
              <a:avLst/>
              <a:gdLst>
                <a:gd name="T0" fmla="*/ 2 w 54"/>
                <a:gd name="T1" fmla="*/ 0 h 67"/>
                <a:gd name="T2" fmla="*/ 2 w 54"/>
                <a:gd name="T3" fmla="*/ 0 h 67"/>
                <a:gd name="T4" fmla="*/ 2 w 54"/>
                <a:gd name="T5" fmla="*/ 0 h 67"/>
                <a:gd name="T6" fmla="*/ 1 w 54"/>
                <a:gd name="T7" fmla="*/ 0 h 67"/>
                <a:gd name="T8" fmla="*/ 1 w 54"/>
                <a:gd name="T9" fmla="*/ 0 h 67"/>
                <a:gd name="T10" fmla="*/ 1 w 54"/>
                <a:gd name="T11" fmla="*/ 0 h 67"/>
                <a:gd name="T12" fmla="*/ 1 w 54"/>
                <a:gd name="T13" fmla="*/ 0 h 67"/>
                <a:gd name="T14" fmla="*/ 1 w 54"/>
                <a:gd name="T15" fmla="*/ 0 h 67"/>
                <a:gd name="T16" fmla="*/ 1 w 54"/>
                <a:gd name="T17" fmla="*/ 0 h 67"/>
                <a:gd name="T18" fmla="*/ 1 w 54"/>
                <a:gd name="T19" fmla="*/ 0 h 67"/>
                <a:gd name="T20" fmla="*/ 1 w 54"/>
                <a:gd name="T21" fmla="*/ 0 h 67"/>
                <a:gd name="T22" fmla="*/ 0 w 54"/>
                <a:gd name="T23" fmla="*/ 1 h 67"/>
                <a:gd name="T24" fmla="*/ 0 w 54"/>
                <a:gd name="T25" fmla="*/ 1 h 67"/>
                <a:gd name="T26" fmla="*/ 0 w 54"/>
                <a:gd name="T27" fmla="*/ 1 h 67"/>
                <a:gd name="T28" fmla="*/ 0 w 54"/>
                <a:gd name="T29" fmla="*/ 1 h 67"/>
                <a:gd name="T30" fmla="*/ 1 w 54"/>
                <a:gd name="T31" fmla="*/ 1 h 67"/>
                <a:gd name="T32" fmla="*/ 1 w 54"/>
                <a:gd name="T33" fmla="*/ 1 h 67"/>
                <a:gd name="T34" fmla="*/ 1 w 54"/>
                <a:gd name="T35" fmla="*/ 2 h 67"/>
                <a:gd name="T36" fmla="*/ 1 w 54"/>
                <a:gd name="T37" fmla="*/ 2 h 67"/>
                <a:gd name="T38" fmla="*/ 1 w 54"/>
                <a:gd name="T39" fmla="*/ 2 h 67"/>
                <a:gd name="T40" fmla="*/ 1 w 54"/>
                <a:gd name="T41" fmla="*/ 2 h 67"/>
                <a:gd name="T42" fmla="*/ 1 w 54"/>
                <a:gd name="T43" fmla="*/ 2 h 67"/>
                <a:gd name="T44" fmla="*/ 1 w 54"/>
                <a:gd name="T45" fmla="*/ 2 h 67"/>
                <a:gd name="T46" fmla="*/ 2 w 54"/>
                <a:gd name="T47" fmla="*/ 2 h 67"/>
                <a:gd name="T48" fmla="*/ 3 w 54"/>
                <a:gd name="T49" fmla="*/ 2 h 67"/>
                <a:gd name="T50" fmla="*/ 3 w 54"/>
                <a:gd name="T51" fmla="*/ 2 h 67"/>
                <a:gd name="T52" fmla="*/ 3 w 54"/>
                <a:gd name="T53" fmla="*/ 2 h 67"/>
                <a:gd name="T54" fmla="*/ 3 w 54"/>
                <a:gd name="T55" fmla="*/ 2 h 67"/>
                <a:gd name="T56" fmla="*/ 4 w 54"/>
                <a:gd name="T57" fmla="*/ 2 h 67"/>
                <a:gd name="T58" fmla="*/ 4 w 54"/>
                <a:gd name="T59" fmla="*/ 2 h 67"/>
                <a:gd name="T60" fmla="*/ 4 w 54"/>
                <a:gd name="T61" fmla="*/ 2 h 67"/>
                <a:gd name="T62" fmla="*/ 4 w 54"/>
                <a:gd name="T63" fmla="*/ 2 h 67"/>
                <a:gd name="T64" fmla="*/ 4 w 54"/>
                <a:gd name="T65" fmla="*/ 1 h 67"/>
                <a:gd name="T66" fmla="*/ 4 w 54"/>
                <a:gd name="T67" fmla="*/ 1 h 67"/>
                <a:gd name="T68" fmla="*/ 5 w 54"/>
                <a:gd name="T69" fmla="*/ 1 h 67"/>
                <a:gd name="T70" fmla="*/ 5 w 54"/>
                <a:gd name="T71" fmla="*/ 1 h 67"/>
                <a:gd name="T72" fmla="*/ 4 w 54"/>
                <a:gd name="T73" fmla="*/ 1 h 67"/>
                <a:gd name="T74" fmla="*/ 4 w 54"/>
                <a:gd name="T75" fmla="*/ 0 h 67"/>
                <a:gd name="T76" fmla="*/ 4 w 54"/>
                <a:gd name="T77" fmla="*/ 0 h 67"/>
                <a:gd name="T78" fmla="*/ 4 w 54"/>
                <a:gd name="T79" fmla="*/ 0 h 67"/>
                <a:gd name="T80" fmla="*/ 4 w 54"/>
                <a:gd name="T81" fmla="*/ 0 h 67"/>
                <a:gd name="T82" fmla="*/ 3 w 54"/>
                <a:gd name="T83" fmla="*/ 0 h 67"/>
                <a:gd name="T84" fmla="*/ 3 w 54"/>
                <a:gd name="T85" fmla="*/ 0 h 67"/>
                <a:gd name="T86" fmla="*/ 3 w 54"/>
                <a:gd name="T87" fmla="*/ 0 h 67"/>
                <a:gd name="T88" fmla="*/ 3 w 54"/>
                <a:gd name="T89" fmla="*/ 0 h 67"/>
                <a:gd name="T90" fmla="*/ 3 w 54"/>
                <a:gd name="T91" fmla="*/ 0 h 67"/>
                <a:gd name="T92" fmla="*/ 3 w 54"/>
                <a:gd name="T93" fmla="*/ 0 h 67"/>
                <a:gd name="T94" fmla="*/ 2 w 54"/>
                <a:gd name="T95" fmla="*/ 0 h 67"/>
                <a:gd name="T96" fmla="*/ 2 w 54"/>
                <a:gd name="T97" fmla="*/ 0 h 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4"/>
                <a:gd name="T148" fmla="*/ 0 h 67"/>
                <a:gd name="T149" fmla="*/ 54 w 54"/>
                <a:gd name="T150" fmla="*/ 67 h 6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4" h="67">
                  <a:moveTo>
                    <a:pt x="23" y="0"/>
                  </a:moveTo>
                  <a:lnTo>
                    <a:pt x="23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3"/>
                  </a:lnTo>
                  <a:lnTo>
                    <a:pt x="7" y="5"/>
                  </a:lnTo>
                  <a:lnTo>
                    <a:pt x="6" y="7"/>
                  </a:lnTo>
                  <a:lnTo>
                    <a:pt x="4" y="9"/>
                  </a:lnTo>
                  <a:lnTo>
                    <a:pt x="2" y="13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0" y="47"/>
                  </a:lnTo>
                  <a:lnTo>
                    <a:pt x="2" y="49"/>
                  </a:lnTo>
                  <a:lnTo>
                    <a:pt x="2" y="52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7" y="60"/>
                  </a:lnTo>
                  <a:lnTo>
                    <a:pt x="7" y="62"/>
                  </a:lnTo>
                  <a:lnTo>
                    <a:pt x="11" y="64"/>
                  </a:lnTo>
                  <a:lnTo>
                    <a:pt x="15" y="65"/>
                  </a:lnTo>
                  <a:lnTo>
                    <a:pt x="21" y="65"/>
                  </a:lnTo>
                  <a:lnTo>
                    <a:pt x="34" y="67"/>
                  </a:lnTo>
                  <a:lnTo>
                    <a:pt x="38" y="67"/>
                  </a:lnTo>
                  <a:lnTo>
                    <a:pt x="39" y="67"/>
                  </a:lnTo>
                  <a:lnTo>
                    <a:pt x="43" y="65"/>
                  </a:lnTo>
                  <a:lnTo>
                    <a:pt x="47" y="64"/>
                  </a:lnTo>
                  <a:lnTo>
                    <a:pt x="49" y="62"/>
                  </a:lnTo>
                  <a:lnTo>
                    <a:pt x="51" y="60"/>
                  </a:lnTo>
                  <a:lnTo>
                    <a:pt x="51" y="56"/>
                  </a:lnTo>
                  <a:lnTo>
                    <a:pt x="53" y="52"/>
                  </a:lnTo>
                  <a:lnTo>
                    <a:pt x="53" y="50"/>
                  </a:lnTo>
                  <a:lnTo>
                    <a:pt x="54" y="43"/>
                  </a:lnTo>
                  <a:lnTo>
                    <a:pt x="54" y="33"/>
                  </a:lnTo>
                  <a:lnTo>
                    <a:pt x="53" y="24"/>
                  </a:lnTo>
                  <a:lnTo>
                    <a:pt x="53" y="18"/>
                  </a:lnTo>
                  <a:lnTo>
                    <a:pt x="51" y="13"/>
                  </a:lnTo>
                  <a:lnTo>
                    <a:pt x="47" y="9"/>
                  </a:lnTo>
                  <a:lnTo>
                    <a:pt x="45" y="5"/>
                  </a:lnTo>
                  <a:lnTo>
                    <a:pt x="43" y="3"/>
                  </a:lnTo>
                  <a:lnTo>
                    <a:pt x="41" y="3"/>
                  </a:lnTo>
                  <a:lnTo>
                    <a:pt x="39" y="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7" name="Freeform 752"/>
            <p:cNvSpPr>
              <a:spLocks/>
            </p:cNvSpPr>
            <p:nvPr/>
          </p:nvSpPr>
          <p:spPr bwMode="auto">
            <a:xfrm>
              <a:off x="4520" y="1964"/>
              <a:ext cx="30" cy="8"/>
            </a:xfrm>
            <a:custGeom>
              <a:avLst/>
              <a:gdLst>
                <a:gd name="T0" fmla="*/ 2 w 58"/>
                <a:gd name="T1" fmla="*/ 1 h 17"/>
                <a:gd name="T2" fmla="*/ 3 w 58"/>
                <a:gd name="T3" fmla="*/ 1 h 17"/>
                <a:gd name="T4" fmla="*/ 3 w 58"/>
                <a:gd name="T5" fmla="*/ 1 h 17"/>
                <a:gd name="T6" fmla="*/ 3 w 58"/>
                <a:gd name="T7" fmla="*/ 0 h 17"/>
                <a:gd name="T8" fmla="*/ 4 w 58"/>
                <a:gd name="T9" fmla="*/ 0 h 17"/>
                <a:gd name="T10" fmla="*/ 4 w 58"/>
                <a:gd name="T11" fmla="*/ 0 h 17"/>
                <a:gd name="T12" fmla="*/ 4 w 58"/>
                <a:gd name="T13" fmla="*/ 0 h 17"/>
                <a:gd name="T14" fmla="*/ 4 w 58"/>
                <a:gd name="T15" fmla="*/ 0 h 17"/>
                <a:gd name="T16" fmla="*/ 4 w 58"/>
                <a:gd name="T17" fmla="*/ 0 h 17"/>
                <a:gd name="T18" fmla="*/ 4 w 58"/>
                <a:gd name="T19" fmla="*/ 0 h 17"/>
                <a:gd name="T20" fmla="*/ 4 w 58"/>
                <a:gd name="T21" fmla="*/ 0 h 17"/>
                <a:gd name="T22" fmla="*/ 4 w 58"/>
                <a:gd name="T23" fmla="*/ 0 h 17"/>
                <a:gd name="T24" fmla="*/ 4 w 58"/>
                <a:gd name="T25" fmla="*/ 0 h 17"/>
                <a:gd name="T26" fmla="*/ 3 w 58"/>
                <a:gd name="T27" fmla="*/ 0 h 17"/>
                <a:gd name="T28" fmla="*/ 3 w 58"/>
                <a:gd name="T29" fmla="*/ 0 h 17"/>
                <a:gd name="T30" fmla="*/ 3 w 58"/>
                <a:gd name="T31" fmla="*/ 0 h 17"/>
                <a:gd name="T32" fmla="*/ 2 w 58"/>
                <a:gd name="T33" fmla="*/ 0 h 17"/>
                <a:gd name="T34" fmla="*/ 2 w 58"/>
                <a:gd name="T35" fmla="*/ 0 h 17"/>
                <a:gd name="T36" fmla="*/ 2 w 58"/>
                <a:gd name="T37" fmla="*/ 0 h 17"/>
                <a:gd name="T38" fmla="*/ 1 w 58"/>
                <a:gd name="T39" fmla="*/ 0 h 17"/>
                <a:gd name="T40" fmla="*/ 1 w 58"/>
                <a:gd name="T41" fmla="*/ 0 h 17"/>
                <a:gd name="T42" fmla="*/ 1 w 58"/>
                <a:gd name="T43" fmla="*/ 0 h 17"/>
                <a:gd name="T44" fmla="*/ 1 w 58"/>
                <a:gd name="T45" fmla="*/ 0 h 17"/>
                <a:gd name="T46" fmla="*/ 0 w 58"/>
                <a:gd name="T47" fmla="*/ 0 h 17"/>
                <a:gd name="T48" fmla="*/ 0 w 58"/>
                <a:gd name="T49" fmla="*/ 0 h 17"/>
                <a:gd name="T50" fmla="*/ 0 w 58"/>
                <a:gd name="T51" fmla="*/ 0 h 17"/>
                <a:gd name="T52" fmla="*/ 1 w 58"/>
                <a:gd name="T53" fmla="*/ 0 h 17"/>
                <a:gd name="T54" fmla="*/ 1 w 58"/>
                <a:gd name="T55" fmla="*/ 0 h 17"/>
                <a:gd name="T56" fmla="*/ 1 w 58"/>
                <a:gd name="T57" fmla="*/ 0 h 17"/>
                <a:gd name="T58" fmla="*/ 1 w 58"/>
                <a:gd name="T59" fmla="*/ 0 h 17"/>
                <a:gd name="T60" fmla="*/ 2 w 58"/>
                <a:gd name="T61" fmla="*/ 1 h 17"/>
                <a:gd name="T62" fmla="*/ 2 w 58"/>
                <a:gd name="T63" fmla="*/ 1 h 17"/>
                <a:gd name="T64" fmla="*/ 2 w 58"/>
                <a:gd name="T65" fmla="*/ 1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8"/>
                <a:gd name="T100" fmla="*/ 0 h 17"/>
                <a:gd name="T101" fmla="*/ 58 w 58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8" h="17">
                  <a:moveTo>
                    <a:pt x="28" y="17"/>
                  </a:moveTo>
                  <a:lnTo>
                    <a:pt x="35" y="17"/>
                  </a:lnTo>
                  <a:lnTo>
                    <a:pt x="41" y="17"/>
                  </a:lnTo>
                  <a:lnTo>
                    <a:pt x="45" y="15"/>
                  </a:lnTo>
                  <a:lnTo>
                    <a:pt x="50" y="15"/>
                  </a:lnTo>
                  <a:lnTo>
                    <a:pt x="52" y="13"/>
                  </a:lnTo>
                  <a:lnTo>
                    <a:pt x="56" y="12"/>
                  </a:lnTo>
                  <a:lnTo>
                    <a:pt x="58" y="12"/>
                  </a:lnTo>
                  <a:lnTo>
                    <a:pt x="58" y="10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5" y="2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7" y="2"/>
                  </a:lnTo>
                  <a:lnTo>
                    <a:pt x="13" y="2"/>
                  </a:lnTo>
                  <a:lnTo>
                    <a:pt x="9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5" y="13"/>
                  </a:lnTo>
                  <a:lnTo>
                    <a:pt x="9" y="15"/>
                  </a:lnTo>
                  <a:lnTo>
                    <a:pt x="13" y="15"/>
                  </a:lnTo>
                  <a:lnTo>
                    <a:pt x="17" y="17"/>
                  </a:lnTo>
                  <a:lnTo>
                    <a:pt x="22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8" name="Freeform 753"/>
            <p:cNvSpPr>
              <a:spLocks/>
            </p:cNvSpPr>
            <p:nvPr/>
          </p:nvSpPr>
          <p:spPr bwMode="auto">
            <a:xfrm>
              <a:off x="4520" y="1964"/>
              <a:ext cx="30" cy="8"/>
            </a:xfrm>
            <a:custGeom>
              <a:avLst/>
              <a:gdLst>
                <a:gd name="T0" fmla="*/ 2 w 58"/>
                <a:gd name="T1" fmla="*/ 1 h 17"/>
                <a:gd name="T2" fmla="*/ 3 w 58"/>
                <a:gd name="T3" fmla="*/ 1 h 17"/>
                <a:gd name="T4" fmla="*/ 3 w 58"/>
                <a:gd name="T5" fmla="*/ 1 h 17"/>
                <a:gd name="T6" fmla="*/ 3 w 58"/>
                <a:gd name="T7" fmla="*/ 0 h 17"/>
                <a:gd name="T8" fmla="*/ 4 w 58"/>
                <a:gd name="T9" fmla="*/ 0 h 17"/>
                <a:gd name="T10" fmla="*/ 4 w 58"/>
                <a:gd name="T11" fmla="*/ 0 h 17"/>
                <a:gd name="T12" fmla="*/ 4 w 58"/>
                <a:gd name="T13" fmla="*/ 0 h 17"/>
                <a:gd name="T14" fmla="*/ 4 w 58"/>
                <a:gd name="T15" fmla="*/ 0 h 17"/>
                <a:gd name="T16" fmla="*/ 4 w 58"/>
                <a:gd name="T17" fmla="*/ 0 h 17"/>
                <a:gd name="T18" fmla="*/ 4 w 58"/>
                <a:gd name="T19" fmla="*/ 0 h 17"/>
                <a:gd name="T20" fmla="*/ 4 w 58"/>
                <a:gd name="T21" fmla="*/ 0 h 17"/>
                <a:gd name="T22" fmla="*/ 4 w 58"/>
                <a:gd name="T23" fmla="*/ 0 h 17"/>
                <a:gd name="T24" fmla="*/ 4 w 58"/>
                <a:gd name="T25" fmla="*/ 0 h 17"/>
                <a:gd name="T26" fmla="*/ 3 w 58"/>
                <a:gd name="T27" fmla="*/ 0 h 17"/>
                <a:gd name="T28" fmla="*/ 3 w 58"/>
                <a:gd name="T29" fmla="*/ 0 h 17"/>
                <a:gd name="T30" fmla="*/ 3 w 58"/>
                <a:gd name="T31" fmla="*/ 0 h 17"/>
                <a:gd name="T32" fmla="*/ 2 w 58"/>
                <a:gd name="T33" fmla="*/ 0 h 17"/>
                <a:gd name="T34" fmla="*/ 2 w 58"/>
                <a:gd name="T35" fmla="*/ 0 h 17"/>
                <a:gd name="T36" fmla="*/ 2 w 58"/>
                <a:gd name="T37" fmla="*/ 0 h 17"/>
                <a:gd name="T38" fmla="*/ 1 w 58"/>
                <a:gd name="T39" fmla="*/ 0 h 17"/>
                <a:gd name="T40" fmla="*/ 1 w 58"/>
                <a:gd name="T41" fmla="*/ 0 h 17"/>
                <a:gd name="T42" fmla="*/ 1 w 58"/>
                <a:gd name="T43" fmla="*/ 0 h 17"/>
                <a:gd name="T44" fmla="*/ 1 w 58"/>
                <a:gd name="T45" fmla="*/ 0 h 17"/>
                <a:gd name="T46" fmla="*/ 0 w 58"/>
                <a:gd name="T47" fmla="*/ 0 h 17"/>
                <a:gd name="T48" fmla="*/ 0 w 58"/>
                <a:gd name="T49" fmla="*/ 0 h 17"/>
                <a:gd name="T50" fmla="*/ 0 w 58"/>
                <a:gd name="T51" fmla="*/ 0 h 17"/>
                <a:gd name="T52" fmla="*/ 1 w 58"/>
                <a:gd name="T53" fmla="*/ 0 h 17"/>
                <a:gd name="T54" fmla="*/ 1 w 58"/>
                <a:gd name="T55" fmla="*/ 0 h 17"/>
                <a:gd name="T56" fmla="*/ 1 w 58"/>
                <a:gd name="T57" fmla="*/ 0 h 17"/>
                <a:gd name="T58" fmla="*/ 1 w 58"/>
                <a:gd name="T59" fmla="*/ 0 h 17"/>
                <a:gd name="T60" fmla="*/ 2 w 58"/>
                <a:gd name="T61" fmla="*/ 1 h 17"/>
                <a:gd name="T62" fmla="*/ 2 w 58"/>
                <a:gd name="T63" fmla="*/ 1 h 17"/>
                <a:gd name="T64" fmla="*/ 2 w 58"/>
                <a:gd name="T65" fmla="*/ 1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8"/>
                <a:gd name="T100" fmla="*/ 0 h 17"/>
                <a:gd name="T101" fmla="*/ 58 w 58"/>
                <a:gd name="T102" fmla="*/ 17 h 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8" h="17">
                  <a:moveTo>
                    <a:pt x="28" y="17"/>
                  </a:moveTo>
                  <a:lnTo>
                    <a:pt x="35" y="17"/>
                  </a:lnTo>
                  <a:lnTo>
                    <a:pt x="41" y="17"/>
                  </a:lnTo>
                  <a:lnTo>
                    <a:pt x="45" y="15"/>
                  </a:lnTo>
                  <a:lnTo>
                    <a:pt x="50" y="15"/>
                  </a:lnTo>
                  <a:lnTo>
                    <a:pt x="52" y="13"/>
                  </a:lnTo>
                  <a:lnTo>
                    <a:pt x="56" y="12"/>
                  </a:lnTo>
                  <a:lnTo>
                    <a:pt x="58" y="12"/>
                  </a:lnTo>
                  <a:lnTo>
                    <a:pt x="58" y="10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5" y="2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7" y="2"/>
                  </a:lnTo>
                  <a:lnTo>
                    <a:pt x="13" y="2"/>
                  </a:lnTo>
                  <a:lnTo>
                    <a:pt x="9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5" y="13"/>
                  </a:lnTo>
                  <a:lnTo>
                    <a:pt x="9" y="15"/>
                  </a:lnTo>
                  <a:lnTo>
                    <a:pt x="13" y="15"/>
                  </a:lnTo>
                  <a:lnTo>
                    <a:pt x="17" y="17"/>
                  </a:lnTo>
                  <a:lnTo>
                    <a:pt x="22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9" name="Freeform 754"/>
            <p:cNvSpPr>
              <a:spLocks/>
            </p:cNvSpPr>
            <p:nvPr/>
          </p:nvSpPr>
          <p:spPr bwMode="auto">
            <a:xfrm>
              <a:off x="4564" y="1982"/>
              <a:ext cx="10" cy="23"/>
            </a:xfrm>
            <a:custGeom>
              <a:avLst/>
              <a:gdLst>
                <a:gd name="T0" fmla="*/ 0 w 21"/>
                <a:gd name="T1" fmla="*/ 2 h 58"/>
                <a:gd name="T2" fmla="*/ 0 w 21"/>
                <a:gd name="T3" fmla="*/ 2 h 58"/>
                <a:gd name="T4" fmla="*/ 0 w 21"/>
                <a:gd name="T5" fmla="*/ 1 h 58"/>
                <a:gd name="T6" fmla="*/ 1 w 21"/>
                <a:gd name="T7" fmla="*/ 1 h 58"/>
                <a:gd name="T8" fmla="*/ 1 w 21"/>
                <a:gd name="T9" fmla="*/ 1 h 58"/>
                <a:gd name="T10" fmla="*/ 1 w 21"/>
                <a:gd name="T11" fmla="*/ 1 h 58"/>
                <a:gd name="T12" fmla="*/ 1 w 21"/>
                <a:gd name="T13" fmla="*/ 1 h 58"/>
                <a:gd name="T14" fmla="*/ 1 w 21"/>
                <a:gd name="T15" fmla="*/ 1 h 58"/>
                <a:gd name="T16" fmla="*/ 1 w 21"/>
                <a:gd name="T17" fmla="*/ 1 h 58"/>
                <a:gd name="T18" fmla="*/ 1 w 21"/>
                <a:gd name="T19" fmla="*/ 1 h 58"/>
                <a:gd name="T20" fmla="*/ 1 w 21"/>
                <a:gd name="T21" fmla="*/ 0 h 58"/>
                <a:gd name="T22" fmla="*/ 1 w 21"/>
                <a:gd name="T23" fmla="*/ 0 h 58"/>
                <a:gd name="T24" fmla="*/ 1 w 21"/>
                <a:gd name="T25" fmla="*/ 0 h 58"/>
                <a:gd name="T26" fmla="*/ 1 w 21"/>
                <a:gd name="T27" fmla="*/ 0 h 58"/>
                <a:gd name="T28" fmla="*/ 0 w 21"/>
                <a:gd name="T29" fmla="*/ 0 h 58"/>
                <a:gd name="T30" fmla="*/ 0 w 21"/>
                <a:gd name="T31" fmla="*/ 0 h 58"/>
                <a:gd name="T32" fmla="*/ 0 w 21"/>
                <a:gd name="T33" fmla="*/ 0 h 58"/>
                <a:gd name="T34" fmla="*/ 0 w 21"/>
                <a:gd name="T35" fmla="*/ 0 h 58"/>
                <a:gd name="T36" fmla="*/ 0 w 21"/>
                <a:gd name="T37" fmla="*/ 0 h 58"/>
                <a:gd name="T38" fmla="*/ 0 w 21"/>
                <a:gd name="T39" fmla="*/ 0 h 58"/>
                <a:gd name="T40" fmla="*/ 0 w 21"/>
                <a:gd name="T41" fmla="*/ 0 h 58"/>
                <a:gd name="T42" fmla="*/ 0 w 21"/>
                <a:gd name="T43" fmla="*/ 0 h 58"/>
                <a:gd name="T44" fmla="*/ 0 w 21"/>
                <a:gd name="T45" fmla="*/ 0 h 58"/>
                <a:gd name="T46" fmla="*/ 0 w 21"/>
                <a:gd name="T47" fmla="*/ 1 h 58"/>
                <a:gd name="T48" fmla="*/ 0 w 21"/>
                <a:gd name="T49" fmla="*/ 1 h 58"/>
                <a:gd name="T50" fmla="*/ 0 w 21"/>
                <a:gd name="T51" fmla="*/ 1 h 58"/>
                <a:gd name="T52" fmla="*/ 0 w 21"/>
                <a:gd name="T53" fmla="*/ 1 h 58"/>
                <a:gd name="T54" fmla="*/ 0 w 21"/>
                <a:gd name="T55" fmla="*/ 1 h 58"/>
                <a:gd name="T56" fmla="*/ 0 w 21"/>
                <a:gd name="T57" fmla="*/ 1 h 58"/>
                <a:gd name="T58" fmla="*/ 0 w 21"/>
                <a:gd name="T59" fmla="*/ 1 h 58"/>
                <a:gd name="T60" fmla="*/ 0 w 21"/>
                <a:gd name="T61" fmla="*/ 1 h 58"/>
                <a:gd name="T62" fmla="*/ 0 w 21"/>
                <a:gd name="T63" fmla="*/ 2 h 58"/>
                <a:gd name="T64" fmla="*/ 0 w 21"/>
                <a:gd name="T65" fmla="*/ 2 h 5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"/>
                <a:gd name="T100" fmla="*/ 0 h 58"/>
                <a:gd name="T101" fmla="*/ 21 w 21"/>
                <a:gd name="T102" fmla="*/ 58 h 5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" h="58">
                  <a:moveTo>
                    <a:pt x="10" y="58"/>
                  </a:moveTo>
                  <a:lnTo>
                    <a:pt x="11" y="56"/>
                  </a:lnTo>
                  <a:lnTo>
                    <a:pt x="15" y="54"/>
                  </a:lnTo>
                  <a:lnTo>
                    <a:pt x="17" y="52"/>
                  </a:lnTo>
                  <a:lnTo>
                    <a:pt x="17" y="48"/>
                  </a:lnTo>
                  <a:lnTo>
                    <a:pt x="19" y="45"/>
                  </a:lnTo>
                  <a:lnTo>
                    <a:pt x="21" y="39"/>
                  </a:lnTo>
                  <a:lnTo>
                    <a:pt x="21" y="33"/>
                  </a:lnTo>
                  <a:lnTo>
                    <a:pt x="21" y="28"/>
                  </a:lnTo>
                  <a:lnTo>
                    <a:pt x="21" y="22"/>
                  </a:lnTo>
                  <a:lnTo>
                    <a:pt x="21" y="16"/>
                  </a:lnTo>
                  <a:lnTo>
                    <a:pt x="19" y="13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4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2" y="45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4"/>
                  </a:lnTo>
                  <a:lnTo>
                    <a:pt x="8" y="56"/>
                  </a:lnTo>
                  <a:lnTo>
                    <a:pt x="10" y="5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20" name="Freeform 755"/>
            <p:cNvSpPr>
              <a:spLocks/>
            </p:cNvSpPr>
            <p:nvPr/>
          </p:nvSpPr>
          <p:spPr bwMode="auto">
            <a:xfrm>
              <a:off x="4564" y="1982"/>
              <a:ext cx="10" cy="23"/>
            </a:xfrm>
            <a:custGeom>
              <a:avLst/>
              <a:gdLst>
                <a:gd name="T0" fmla="*/ 0 w 21"/>
                <a:gd name="T1" fmla="*/ 2 h 58"/>
                <a:gd name="T2" fmla="*/ 0 w 21"/>
                <a:gd name="T3" fmla="*/ 2 h 58"/>
                <a:gd name="T4" fmla="*/ 0 w 21"/>
                <a:gd name="T5" fmla="*/ 1 h 58"/>
                <a:gd name="T6" fmla="*/ 1 w 21"/>
                <a:gd name="T7" fmla="*/ 1 h 58"/>
                <a:gd name="T8" fmla="*/ 1 w 21"/>
                <a:gd name="T9" fmla="*/ 1 h 58"/>
                <a:gd name="T10" fmla="*/ 1 w 21"/>
                <a:gd name="T11" fmla="*/ 1 h 58"/>
                <a:gd name="T12" fmla="*/ 1 w 21"/>
                <a:gd name="T13" fmla="*/ 1 h 58"/>
                <a:gd name="T14" fmla="*/ 1 w 21"/>
                <a:gd name="T15" fmla="*/ 1 h 58"/>
                <a:gd name="T16" fmla="*/ 1 w 21"/>
                <a:gd name="T17" fmla="*/ 1 h 58"/>
                <a:gd name="T18" fmla="*/ 1 w 21"/>
                <a:gd name="T19" fmla="*/ 1 h 58"/>
                <a:gd name="T20" fmla="*/ 1 w 21"/>
                <a:gd name="T21" fmla="*/ 0 h 58"/>
                <a:gd name="T22" fmla="*/ 1 w 21"/>
                <a:gd name="T23" fmla="*/ 0 h 58"/>
                <a:gd name="T24" fmla="*/ 1 w 21"/>
                <a:gd name="T25" fmla="*/ 0 h 58"/>
                <a:gd name="T26" fmla="*/ 1 w 21"/>
                <a:gd name="T27" fmla="*/ 0 h 58"/>
                <a:gd name="T28" fmla="*/ 0 w 21"/>
                <a:gd name="T29" fmla="*/ 0 h 58"/>
                <a:gd name="T30" fmla="*/ 0 w 21"/>
                <a:gd name="T31" fmla="*/ 0 h 58"/>
                <a:gd name="T32" fmla="*/ 0 w 21"/>
                <a:gd name="T33" fmla="*/ 0 h 58"/>
                <a:gd name="T34" fmla="*/ 0 w 21"/>
                <a:gd name="T35" fmla="*/ 0 h 58"/>
                <a:gd name="T36" fmla="*/ 0 w 21"/>
                <a:gd name="T37" fmla="*/ 0 h 58"/>
                <a:gd name="T38" fmla="*/ 0 w 21"/>
                <a:gd name="T39" fmla="*/ 0 h 58"/>
                <a:gd name="T40" fmla="*/ 0 w 21"/>
                <a:gd name="T41" fmla="*/ 0 h 58"/>
                <a:gd name="T42" fmla="*/ 0 w 21"/>
                <a:gd name="T43" fmla="*/ 0 h 58"/>
                <a:gd name="T44" fmla="*/ 0 w 21"/>
                <a:gd name="T45" fmla="*/ 0 h 58"/>
                <a:gd name="T46" fmla="*/ 0 w 21"/>
                <a:gd name="T47" fmla="*/ 1 h 58"/>
                <a:gd name="T48" fmla="*/ 0 w 21"/>
                <a:gd name="T49" fmla="*/ 1 h 58"/>
                <a:gd name="T50" fmla="*/ 0 w 21"/>
                <a:gd name="T51" fmla="*/ 1 h 58"/>
                <a:gd name="T52" fmla="*/ 0 w 21"/>
                <a:gd name="T53" fmla="*/ 1 h 58"/>
                <a:gd name="T54" fmla="*/ 0 w 21"/>
                <a:gd name="T55" fmla="*/ 1 h 58"/>
                <a:gd name="T56" fmla="*/ 0 w 21"/>
                <a:gd name="T57" fmla="*/ 1 h 58"/>
                <a:gd name="T58" fmla="*/ 0 w 21"/>
                <a:gd name="T59" fmla="*/ 1 h 58"/>
                <a:gd name="T60" fmla="*/ 0 w 21"/>
                <a:gd name="T61" fmla="*/ 1 h 58"/>
                <a:gd name="T62" fmla="*/ 0 w 21"/>
                <a:gd name="T63" fmla="*/ 2 h 58"/>
                <a:gd name="T64" fmla="*/ 0 w 21"/>
                <a:gd name="T65" fmla="*/ 2 h 5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"/>
                <a:gd name="T100" fmla="*/ 0 h 58"/>
                <a:gd name="T101" fmla="*/ 21 w 21"/>
                <a:gd name="T102" fmla="*/ 58 h 5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" h="58">
                  <a:moveTo>
                    <a:pt x="10" y="58"/>
                  </a:moveTo>
                  <a:lnTo>
                    <a:pt x="11" y="56"/>
                  </a:lnTo>
                  <a:lnTo>
                    <a:pt x="15" y="54"/>
                  </a:lnTo>
                  <a:lnTo>
                    <a:pt x="17" y="52"/>
                  </a:lnTo>
                  <a:lnTo>
                    <a:pt x="17" y="48"/>
                  </a:lnTo>
                  <a:lnTo>
                    <a:pt x="19" y="45"/>
                  </a:lnTo>
                  <a:lnTo>
                    <a:pt x="21" y="39"/>
                  </a:lnTo>
                  <a:lnTo>
                    <a:pt x="21" y="33"/>
                  </a:lnTo>
                  <a:lnTo>
                    <a:pt x="21" y="28"/>
                  </a:lnTo>
                  <a:lnTo>
                    <a:pt x="21" y="22"/>
                  </a:lnTo>
                  <a:lnTo>
                    <a:pt x="21" y="16"/>
                  </a:lnTo>
                  <a:lnTo>
                    <a:pt x="19" y="13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4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2" y="45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4"/>
                  </a:lnTo>
                  <a:lnTo>
                    <a:pt x="8" y="56"/>
                  </a:lnTo>
                  <a:lnTo>
                    <a:pt x="10" y="5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21" name="Freeform 756"/>
            <p:cNvSpPr>
              <a:spLocks/>
            </p:cNvSpPr>
            <p:nvPr/>
          </p:nvSpPr>
          <p:spPr bwMode="auto">
            <a:xfrm>
              <a:off x="4607" y="1950"/>
              <a:ext cx="19" cy="17"/>
            </a:xfrm>
            <a:custGeom>
              <a:avLst/>
              <a:gdLst>
                <a:gd name="T0" fmla="*/ 1 w 40"/>
                <a:gd name="T1" fmla="*/ 1 h 41"/>
                <a:gd name="T2" fmla="*/ 1 w 40"/>
                <a:gd name="T3" fmla="*/ 1 h 41"/>
                <a:gd name="T4" fmla="*/ 1 w 40"/>
                <a:gd name="T5" fmla="*/ 1 h 41"/>
                <a:gd name="T6" fmla="*/ 1 w 40"/>
                <a:gd name="T7" fmla="*/ 1 h 41"/>
                <a:gd name="T8" fmla="*/ 2 w 40"/>
                <a:gd name="T9" fmla="*/ 1 h 41"/>
                <a:gd name="T10" fmla="*/ 2 w 40"/>
                <a:gd name="T11" fmla="*/ 1 h 41"/>
                <a:gd name="T12" fmla="*/ 2 w 40"/>
                <a:gd name="T13" fmla="*/ 1 h 41"/>
                <a:gd name="T14" fmla="*/ 2 w 40"/>
                <a:gd name="T15" fmla="*/ 1 h 41"/>
                <a:gd name="T16" fmla="*/ 2 w 40"/>
                <a:gd name="T17" fmla="*/ 0 h 41"/>
                <a:gd name="T18" fmla="*/ 2 w 40"/>
                <a:gd name="T19" fmla="*/ 0 h 41"/>
                <a:gd name="T20" fmla="*/ 2 w 40"/>
                <a:gd name="T21" fmla="*/ 0 h 41"/>
                <a:gd name="T22" fmla="*/ 2 w 40"/>
                <a:gd name="T23" fmla="*/ 0 h 41"/>
                <a:gd name="T24" fmla="*/ 2 w 40"/>
                <a:gd name="T25" fmla="*/ 0 h 41"/>
                <a:gd name="T26" fmla="*/ 1 w 40"/>
                <a:gd name="T27" fmla="*/ 0 h 41"/>
                <a:gd name="T28" fmla="*/ 1 w 40"/>
                <a:gd name="T29" fmla="*/ 0 h 41"/>
                <a:gd name="T30" fmla="*/ 1 w 40"/>
                <a:gd name="T31" fmla="*/ 0 h 41"/>
                <a:gd name="T32" fmla="*/ 1 w 40"/>
                <a:gd name="T33" fmla="*/ 0 h 41"/>
                <a:gd name="T34" fmla="*/ 0 w 40"/>
                <a:gd name="T35" fmla="*/ 0 h 41"/>
                <a:gd name="T36" fmla="*/ 0 w 40"/>
                <a:gd name="T37" fmla="*/ 0 h 41"/>
                <a:gd name="T38" fmla="*/ 0 w 40"/>
                <a:gd name="T39" fmla="*/ 0 h 41"/>
                <a:gd name="T40" fmla="*/ 0 w 40"/>
                <a:gd name="T41" fmla="*/ 0 h 41"/>
                <a:gd name="T42" fmla="*/ 0 w 40"/>
                <a:gd name="T43" fmla="*/ 0 h 41"/>
                <a:gd name="T44" fmla="*/ 0 w 40"/>
                <a:gd name="T45" fmla="*/ 0 h 41"/>
                <a:gd name="T46" fmla="*/ 0 w 40"/>
                <a:gd name="T47" fmla="*/ 0 h 41"/>
                <a:gd name="T48" fmla="*/ 0 w 40"/>
                <a:gd name="T49" fmla="*/ 0 h 41"/>
                <a:gd name="T50" fmla="*/ 0 w 40"/>
                <a:gd name="T51" fmla="*/ 1 h 41"/>
                <a:gd name="T52" fmla="*/ 0 w 40"/>
                <a:gd name="T53" fmla="*/ 1 h 41"/>
                <a:gd name="T54" fmla="*/ 0 w 40"/>
                <a:gd name="T55" fmla="*/ 1 h 41"/>
                <a:gd name="T56" fmla="*/ 0 w 40"/>
                <a:gd name="T57" fmla="*/ 1 h 41"/>
                <a:gd name="T58" fmla="*/ 0 w 40"/>
                <a:gd name="T59" fmla="*/ 1 h 41"/>
                <a:gd name="T60" fmla="*/ 0 w 40"/>
                <a:gd name="T61" fmla="*/ 1 h 41"/>
                <a:gd name="T62" fmla="*/ 0 w 40"/>
                <a:gd name="T63" fmla="*/ 1 h 41"/>
                <a:gd name="T64" fmla="*/ 1 w 40"/>
                <a:gd name="T65" fmla="*/ 1 h 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"/>
                <a:gd name="T100" fmla="*/ 0 h 41"/>
                <a:gd name="T101" fmla="*/ 40 w 40"/>
                <a:gd name="T102" fmla="*/ 41 h 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" h="41">
                  <a:moveTo>
                    <a:pt x="21" y="41"/>
                  </a:moveTo>
                  <a:lnTo>
                    <a:pt x="25" y="41"/>
                  </a:lnTo>
                  <a:lnTo>
                    <a:pt x="28" y="39"/>
                  </a:lnTo>
                  <a:lnTo>
                    <a:pt x="30" y="37"/>
                  </a:lnTo>
                  <a:lnTo>
                    <a:pt x="34" y="35"/>
                  </a:lnTo>
                  <a:lnTo>
                    <a:pt x="36" y="31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3"/>
                  </a:lnTo>
                  <a:lnTo>
                    <a:pt x="36" y="9"/>
                  </a:lnTo>
                  <a:lnTo>
                    <a:pt x="34" y="5"/>
                  </a:lnTo>
                  <a:lnTo>
                    <a:pt x="30" y="3"/>
                  </a:lnTo>
                  <a:lnTo>
                    <a:pt x="28" y="1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3"/>
                  </a:lnTo>
                  <a:lnTo>
                    <a:pt x="6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1"/>
                  </a:lnTo>
                  <a:lnTo>
                    <a:pt x="6" y="35"/>
                  </a:lnTo>
                  <a:lnTo>
                    <a:pt x="9" y="37"/>
                  </a:lnTo>
                  <a:lnTo>
                    <a:pt x="11" y="39"/>
                  </a:lnTo>
                  <a:lnTo>
                    <a:pt x="15" y="41"/>
                  </a:lnTo>
                  <a:lnTo>
                    <a:pt x="21" y="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22" name="Freeform 757"/>
            <p:cNvSpPr>
              <a:spLocks/>
            </p:cNvSpPr>
            <p:nvPr/>
          </p:nvSpPr>
          <p:spPr bwMode="auto">
            <a:xfrm>
              <a:off x="4607" y="1950"/>
              <a:ext cx="19" cy="17"/>
            </a:xfrm>
            <a:custGeom>
              <a:avLst/>
              <a:gdLst>
                <a:gd name="T0" fmla="*/ 1 w 40"/>
                <a:gd name="T1" fmla="*/ 1 h 41"/>
                <a:gd name="T2" fmla="*/ 1 w 40"/>
                <a:gd name="T3" fmla="*/ 1 h 41"/>
                <a:gd name="T4" fmla="*/ 1 w 40"/>
                <a:gd name="T5" fmla="*/ 1 h 41"/>
                <a:gd name="T6" fmla="*/ 1 w 40"/>
                <a:gd name="T7" fmla="*/ 1 h 41"/>
                <a:gd name="T8" fmla="*/ 2 w 40"/>
                <a:gd name="T9" fmla="*/ 1 h 41"/>
                <a:gd name="T10" fmla="*/ 2 w 40"/>
                <a:gd name="T11" fmla="*/ 1 h 41"/>
                <a:gd name="T12" fmla="*/ 2 w 40"/>
                <a:gd name="T13" fmla="*/ 1 h 41"/>
                <a:gd name="T14" fmla="*/ 2 w 40"/>
                <a:gd name="T15" fmla="*/ 1 h 41"/>
                <a:gd name="T16" fmla="*/ 2 w 40"/>
                <a:gd name="T17" fmla="*/ 0 h 41"/>
                <a:gd name="T18" fmla="*/ 2 w 40"/>
                <a:gd name="T19" fmla="*/ 0 h 41"/>
                <a:gd name="T20" fmla="*/ 2 w 40"/>
                <a:gd name="T21" fmla="*/ 0 h 41"/>
                <a:gd name="T22" fmla="*/ 2 w 40"/>
                <a:gd name="T23" fmla="*/ 0 h 41"/>
                <a:gd name="T24" fmla="*/ 2 w 40"/>
                <a:gd name="T25" fmla="*/ 0 h 41"/>
                <a:gd name="T26" fmla="*/ 1 w 40"/>
                <a:gd name="T27" fmla="*/ 0 h 41"/>
                <a:gd name="T28" fmla="*/ 1 w 40"/>
                <a:gd name="T29" fmla="*/ 0 h 41"/>
                <a:gd name="T30" fmla="*/ 1 w 40"/>
                <a:gd name="T31" fmla="*/ 0 h 41"/>
                <a:gd name="T32" fmla="*/ 1 w 40"/>
                <a:gd name="T33" fmla="*/ 0 h 41"/>
                <a:gd name="T34" fmla="*/ 0 w 40"/>
                <a:gd name="T35" fmla="*/ 0 h 41"/>
                <a:gd name="T36" fmla="*/ 0 w 40"/>
                <a:gd name="T37" fmla="*/ 0 h 41"/>
                <a:gd name="T38" fmla="*/ 0 w 40"/>
                <a:gd name="T39" fmla="*/ 0 h 41"/>
                <a:gd name="T40" fmla="*/ 0 w 40"/>
                <a:gd name="T41" fmla="*/ 0 h 41"/>
                <a:gd name="T42" fmla="*/ 0 w 40"/>
                <a:gd name="T43" fmla="*/ 0 h 41"/>
                <a:gd name="T44" fmla="*/ 0 w 40"/>
                <a:gd name="T45" fmla="*/ 0 h 41"/>
                <a:gd name="T46" fmla="*/ 0 w 40"/>
                <a:gd name="T47" fmla="*/ 0 h 41"/>
                <a:gd name="T48" fmla="*/ 0 w 40"/>
                <a:gd name="T49" fmla="*/ 0 h 41"/>
                <a:gd name="T50" fmla="*/ 0 w 40"/>
                <a:gd name="T51" fmla="*/ 1 h 41"/>
                <a:gd name="T52" fmla="*/ 0 w 40"/>
                <a:gd name="T53" fmla="*/ 1 h 41"/>
                <a:gd name="T54" fmla="*/ 0 w 40"/>
                <a:gd name="T55" fmla="*/ 1 h 41"/>
                <a:gd name="T56" fmla="*/ 0 w 40"/>
                <a:gd name="T57" fmla="*/ 1 h 41"/>
                <a:gd name="T58" fmla="*/ 0 w 40"/>
                <a:gd name="T59" fmla="*/ 1 h 41"/>
                <a:gd name="T60" fmla="*/ 0 w 40"/>
                <a:gd name="T61" fmla="*/ 1 h 41"/>
                <a:gd name="T62" fmla="*/ 0 w 40"/>
                <a:gd name="T63" fmla="*/ 1 h 41"/>
                <a:gd name="T64" fmla="*/ 1 w 40"/>
                <a:gd name="T65" fmla="*/ 1 h 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"/>
                <a:gd name="T100" fmla="*/ 0 h 41"/>
                <a:gd name="T101" fmla="*/ 40 w 40"/>
                <a:gd name="T102" fmla="*/ 41 h 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" h="41">
                  <a:moveTo>
                    <a:pt x="21" y="41"/>
                  </a:moveTo>
                  <a:lnTo>
                    <a:pt x="25" y="41"/>
                  </a:lnTo>
                  <a:lnTo>
                    <a:pt x="28" y="39"/>
                  </a:lnTo>
                  <a:lnTo>
                    <a:pt x="30" y="37"/>
                  </a:lnTo>
                  <a:lnTo>
                    <a:pt x="34" y="35"/>
                  </a:lnTo>
                  <a:lnTo>
                    <a:pt x="36" y="31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8" y="13"/>
                  </a:lnTo>
                  <a:lnTo>
                    <a:pt x="36" y="9"/>
                  </a:lnTo>
                  <a:lnTo>
                    <a:pt x="34" y="5"/>
                  </a:lnTo>
                  <a:lnTo>
                    <a:pt x="30" y="3"/>
                  </a:lnTo>
                  <a:lnTo>
                    <a:pt x="28" y="1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3"/>
                  </a:lnTo>
                  <a:lnTo>
                    <a:pt x="6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1"/>
                  </a:lnTo>
                  <a:lnTo>
                    <a:pt x="6" y="35"/>
                  </a:lnTo>
                  <a:lnTo>
                    <a:pt x="9" y="37"/>
                  </a:lnTo>
                  <a:lnTo>
                    <a:pt x="11" y="39"/>
                  </a:lnTo>
                  <a:lnTo>
                    <a:pt x="15" y="41"/>
                  </a:lnTo>
                  <a:lnTo>
                    <a:pt x="21" y="41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23" name="Freeform 758"/>
            <p:cNvSpPr>
              <a:spLocks/>
            </p:cNvSpPr>
            <p:nvPr/>
          </p:nvSpPr>
          <p:spPr bwMode="auto">
            <a:xfrm>
              <a:off x="4598" y="1413"/>
              <a:ext cx="254" cy="224"/>
            </a:xfrm>
            <a:custGeom>
              <a:avLst/>
              <a:gdLst>
                <a:gd name="T0" fmla="*/ 33 w 489"/>
                <a:gd name="T1" fmla="*/ 4 h 559"/>
                <a:gd name="T2" fmla="*/ 31 w 489"/>
                <a:gd name="T3" fmla="*/ 4 h 559"/>
                <a:gd name="T4" fmla="*/ 31 w 489"/>
                <a:gd name="T5" fmla="*/ 5 h 559"/>
                <a:gd name="T6" fmla="*/ 30 w 489"/>
                <a:gd name="T7" fmla="*/ 5 h 559"/>
                <a:gd name="T8" fmla="*/ 32 w 489"/>
                <a:gd name="T9" fmla="*/ 6 h 559"/>
                <a:gd name="T10" fmla="*/ 33 w 489"/>
                <a:gd name="T11" fmla="*/ 6 h 559"/>
                <a:gd name="T12" fmla="*/ 32 w 489"/>
                <a:gd name="T13" fmla="*/ 6 h 559"/>
                <a:gd name="T14" fmla="*/ 29 w 489"/>
                <a:gd name="T15" fmla="*/ 7 h 559"/>
                <a:gd name="T16" fmla="*/ 26 w 489"/>
                <a:gd name="T17" fmla="*/ 7 h 559"/>
                <a:gd name="T18" fmla="*/ 24 w 489"/>
                <a:gd name="T19" fmla="*/ 8 h 559"/>
                <a:gd name="T20" fmla="*/ 24 w 489"/>
                <a:gd name="T21" fmla="*/ 8 h 559"/>
                <a:gd name="T22" fmla="*/ 20 w 489"/>
                <a:gd name="T23" fmla="*/ 9 h 559"/>
                <a:gd name="T24" fmla="*/ 18 w 489"/>
                <a:gd name="T25" fmla="*/ 10 h 559"/>
                <a:gd name="T26" fmla="*/ 17 w 489"/>
                <a:gd name="T27" fmla="*/ 10 h 559"/>
                <a:gd name="T28" fmla="*/ 19 w 489"/>
                <a:gd name="T29" fmla="*/ 10 h 559"/>
                <a:gd name="T30" fmla="*/ 17 w 489"/>
                <a:gd name="T31" fmla="*/ 11 h 559"/>
                <a:gd name="T32" fmla="*/ 15 w 489"/>
                <a:gd name="T33" fmla="*/ 12 h 559"/>
                <a:gd name="T34" fmla="*/ 13 w 489"/>
                <a:gd name="T35" fmla="*/ 12 h 559"/>
                <a:gd name="T36" fmla="*/ 11 w 489"/>
                <a:gd name="T37" fmla="*/ 13 h 559"/>
                <a:gd name="T38" fmla="*/ 12 w 489"/>
                <a:gd name="T39" fmla="*/ 14 h 559"/>
                <a:gd name="T40" fmla="*/ 10 w 489"/>
                <a:gd name="T41" fmla="*/ 14 h 559"/>
                <a:gd name="T42" fmla="*/ 8 w 489"/>
                <a:gd name="T43" fmla="*/ 14 h 559"/>
                <a:gd name="T44" fmla="*/ 7 w 489"/>
                <a:gd name="T45" fmla="*/ 14 h 559"/>
                <a:gd name="T46" fmla="*/ 4 w 489"/>
                <a:gd name="T47" fmla="*/ 14 h 559"/>
                <a:gd name="T48" fmla="*/ 2 w 489"/>
                <a:gd name="T49" fmla="*/ 13 h 559"/>
                <a:gd name="T50" fmla="*/ 1 w 489"/>
                <a:gd name="T51" fmla="*/ 12 h 559"/>
                <a:gd name="T52" fmla="*/ 3 w 489"/>
                <a:gd name="T53" fmla="*/ 12 h 559"/>
                <a:gd name="T54" fmla="*/ 3 w 489"/>
                <a:gd name="T55" fmla="*/ 11 h 559"/>
                <a:gd name="T56" fmla="*/ 4 w 489"/>
                <a:gd name="T57" fmla="*/ 11 h 559"/>
                <a:gd name="T58" fmla="*/ 6 w 489"/>
                <a:gd name="T59" fmla="*/ 12 h 559"/>
                <a:gd name="T60" fmla="*/ 6 w 489"/>
                <a:gd name="T61" fmla="*/ 11 h 559"/>
                <a:gd name="T62" fmla="*/ 6 w 489"/>
                <a:gd name="T63" fmla="*/ 11 h 559"/>
                <a:gd name="T64" fmla="*/ 4 w 489"/>
                <a:gd name="T65" fmla="*/ 11 h 559"/>
                <a:gd name="T66" fmla="*/ 4 w 489"/>
                <a:gd name="T67" fmla="*/ 10 h 559"/>
                <a:gd name="T68" fmla="*/ 6 w 489"/>
                <a:gd name="T69" fmla="*/ 10 h 559"/>
                <a:gd name="T70" fmla="*/ 8 w 489"/>
                <a:gd name="T71" fmla="*/ 10 h 559"/>
                <a:gd name="T72" fmla="*/ 10 w 489"/>
                <a:gd name="T73" fmla="*/ 9 h 559"/>
                <a:gd name="T74" fmla="*/ 9 w 489"/>
                <a:gd name="T75" fmla="*/ 9 h 559"/>
                <a:gd name="T76" fmla="*/ 9 w 489"/>
                <a:gd name="T77" fmla="*/ 7 h 559"/>
                <a:gd name="T78" fmla="*/ 8 w 489"/>
                <a:gd name="T79" fmla="*/ 6 h 559"/>
                <a:gd name="T80" fmla="*/ 10 w 489"/>
                <a:gd name="T81" fmla="*/ 6 h 559"/>
                <a:gd name="T82" fmla="*/ 11 w 489"/>
                <a:gd name="T83" fmla="*/ 8 h 559"/>
                <a:gd name="T84" fmla="*/ 12 w 489"/>
                <a:gd name="T85" fmla="*/ 7 h 559"/>
                <a:gd name="T86" fmla="*/ 13 w 489"/>
                <a:gd name="T87" fmla="*/ 6 h 559"/>
                <a:gd name="T88" fmla="*/ 16 w 489"/>
                <a:gd name="T89" fmla="*/ 5 h 559"/>
                <a:gd name="T90" fmla="*/ 19 w 489"/>
                <a:gd name="T91" fmla="*/ 5 h 559"/>
                <a:gd name="T92" fmla="*/ 20 w 489"/>
                <a:gd name="T93" fmla="*/ 4 h 559"/>
                <a:gd name="T94" fmla="*/ 15 w 489"/>
                <a:gd name="T95" fmla="*/ 4 h 559"/>
                <a:gd name="T96" fmla="*/ 11 w 489"/>
                <a:gd name="T97" fmla="*/ 4 h 559"/>
                <a:gd name="T98" fmla="*/ 9 w 489"/>
                <a:gd name="T99" fmla="*/ 4 h 559"/>
                <a:gd name="T100" fmla="*/ 7 w 489"/>
                <a:gd name="T101" fmla="*/ 3 h 559"/>
                <a:gd name="T102" fmla="*/ 7 w 489"/>
                <a:gd name="T103" fmla="*/ 3 h 559"/>
                <a:gd name="T104" fmla="*/ 8 w 489"/>
                <a:gd name="T105" fmla="*/ 2 h 559"/>
                <a:gd name="T106" fmla="*/ 11 w 489"/>
                <a:gd name="T107" fmla="*/ 2 h 559"/>
                <a:gd name="T108" fmla="*/ 12 w 489"/>
                <a:gd name="T109" fmla="*/ 2 h 559"/>
                <a:gd name="T110" fmla="*/ 16 w 489"/>
                <a:gd name="T111" fmla="*/ 1 h 559"/>
                <a:gd name="T112" fmla="*/ 20 w 489"/>
                <a:gd name="T113" fmla="*/ 0 h 559"/>
                <a:gd name="T114" fmla="*/ 27 w 489"/>
                <a:gd name="T115" fmla="*/ 0 h 559"/>
                <a:gd name="T116" fmla="*/ 31 w 489"/>
                <a:gd name="T117" fmla="*/ 1 h 559"/>
                <a:gd name="T118" fmla="*/ 33 w 489"/>
                <a:gd name="T119" fmla="*/ 2 h 559"/>
                <a:gd name="T120" fmla="*/ 34 w 489"/>
                <a:gd name="T121" fmla="*/ 2 h 559"/>
                <a:gd name="T122" fmla="*/ 34 w 489"/>
                <a:gd name="T123" fmla="*/ 4 h 5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9"/>
                <a:gd name="T187" fmla="*/ 0 h 559"/>
                <a:gd name="T188" fmla="*/ 489 w 489"/>
                <a:gd name="T189" fmla="*/ 559 h 55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9" h="559">
                  <a:moveTo>
                    <a:pt x="476" y="143"/>
                  </a:moveTo>
                  <a:lnTo>
                    <a:pt x="489" y="168"/>
                  </a:lnTo>
                  <a:lnTo>
                    <a:pt x="483" y="170"/>
                  </a:lnTo>
                  <a:lnTo>
                    <a:pt x="478" y="174"/>
                  </a:lnTo>
                  <a:lnTo>
                    <a:pt x="474" y="175"/>
                  </a:lnTo>
                  <a:lnTo>
                    <a:pt x="468" y="175"/>
                  </a:lnTo>
                  <a:lnTo>
                    <a:pt x="465" y="175"/>
                  </a:lnTo>
                  <a:lnTo>
                    <a:pt x="461" y="175"/>
                  </a:lnTo>
                  <a:lnTo>
                    <a:pt x="457" y="175"/>
                  </a:lnTo>
                  <a:lnTo>
                    <a:pt x="453" y="175"/>
                  </a:lnTo>
                  <a:lnTo>
                    <a:pt x="444" y="172"/>
                  </a:lnTo>
                  <a:lnTo>
                    <a:pt x="438" y="170"/>
                  </a:lnTo>
                  <a:lnTo>
                    <a:pt x="431" y="168"/>
                  </a:lnTo>
                  <a:lnTo>
                    <a:pt x="427" y="168"/>
                  </a:lnTo>
                  <a:lnTo>
                    <a:pt x="423" y="168"/>
                  </a:lnTo>
                  <a:lnTo>
                    <a:pt x="419" y="168"/>
                  </a:lnTo>
                  <a:lnTo>
                    <a:pt x="419" y="170"/>
                  </a:lnTo>
                  <a:lnTo>
                    <a:pt x="418" y="170"/>
                  </a:lnTo>
                  <a:lnTo>
                    <a:pt x="418" y="172"/>
                  </a:lnTo>
                  <a:lnTo>
                    <a:pt x="419" y="174"/>
                  </a:lnTo>
                  <a:lnTo>
                    <a:pt x="425" y="181"/>
                  </a:lnTo>
                  <a:lnTo>
                    <a:pt x="429" y="185"/>
                  </a:lnTo>
                  <a:lnTo>
                    <a:pt x="431" y="187"/>
                  </a:lnTo>
                  <a:lnTo>
                    <a:pt x="433" y="189"/>
                  </a:lnTo>
                  <a:lnTo>
                    <a:pt x="433" y="190"/>
                  </a:lnTo>
                  <a:lnTo>
                    <a:pt x="431" y="192"/>
                  </a:lnTo>
                  <a:lnTo>
                    <a:pt x="427" y="192"/>
                  </a:lnTo>
                  <a:lnTo>
                    <a:pt x="421" y="192"/>
                  </a:lnTo>
                  <a:lnTo>
                    <a:pt x="418" y="192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2" y="196"/>
                  </a:lnTo>
                  <a:lnTo>
                    <a:pt x="410" y="198"/>
                  </a:lnTo>
                  <a:lnTo>
                    <a:pt x="410" y="200"/>
                  </a:lnTo>
                  <a:lnTo>
                    <a:pt x="410" y="202"/>
                  </a:lnTo>
                  <a:lnTo>
                    <a:pt x="438" y="202"/>
                  </a:lnTo>
                  <a:lnTo>
                    <a:pt x="442" y="204"/>
                  </a:lnTo>
                  <a:lnTo>
                    <a:pt x="444" y="205"/>
                  </a:lnTo>
                  <a:lnTo>
                    <a:pt x="444" y="207"/>
                  </a:lnTo>
                  <a:lnTo>
                    <a:pt x="442" y="209"/>
                  </a:lnTo>
                  <a:lnTo>
                    <a:pt x="440" y="211"/>
                  </a:lnTo>
                  <a:lnTo>
                    <a:pt x="438" y="213"/>
                  </a:lnTo>
                  <a:lnTo>
                    <a:pt x="435" y="213"/>
                  </a:lnTo>
                  <a:lnTo>
                    <a:pt x="433" y="213"/>
                  </a:lnTo>
                  <a:lnTo>
                    <a:pt x="433" y="215"/>
                  </a:lnTo>
                  <a:lnTo>
                    <a:pt x="431" y="215"/>
                  </a:lnTo>
                  <a:lnTo>
                    <a:pt x="429" y="217"/>
                  </a:lnTo>
                  <a:lnTo>
                    <a:pt x="429" y="219"/>
                  </a:lnTo>
                  <a:lnTo>
                    <a:pt x="431" y="224"/>
                  </a:lnTo>
                  <a:lnTo>
                    <a:pt x="431" y="226"/>
                  </a:lnTo>
                  <a:lnTo>
                    <a:pt x="459" y="222"/>
                  </a:lnTo>
                  <a:lnTo>
                    <a:pt x="461" y="226"/>
                  </a:lnTo>
                  <a:lnTo>
                    <a:pt x="461" y="228"/>
                  </a:lnTo>
                  <a:lnTo>
                    <a:pt x="463" y="230"/>
                  </a:lnTo>
                  <a:lnTo>
                    <a:pt x="463" y="232"/>
                  </a:lnTo>
                  <a:lnTo>
                    <a:pt x="461" y="234"/>
                  </a:lnTo>
                  <a:lnTo>
                    <a:pt x="461" y="236"/>
                  </a:lnTo>
                  <a:lnTo>
                    <a:pt x="459" y="236"/>
                  </a:lnTo>
                  <a:lnTo>
                    <a:pt x="457" y="237"/>
                  </a:lnTo>
                  <a:lnTo>
                    <a:pt x="450" y="239"/>
                  </a:lnTo>
                  <a:lnTo>
                    <a:pt x="446" y="239"/>
                  </a:lnTo>
                  <a:lnTo>
                    <a:pt x="438" y="239"/>
                  </a:lnTo>
                  <a:lnTo>
                    <a:pt x="431" y="241"/>
                  </a:lnTo>
                  <a:lnTo>
                    <a:pt x="425" y="243"/>
                  </a:lnTo>
                  <a:lnTo>
                    <a:pt x="419" y="245"/>
                  </a:lnTo>
                  <a:lnTo>
                    <a:pt x="414" y="247"/>
                  </a:lnTo>
                  <a:lnTo>
                    <a:pt x="410" y="251"/>
                  </a:lnTo>
                  <a:lnTo>
                    <a:pt x="406" y="253"/>
                  </a:lnTo>
                  <a:lnTo>
                    <a:pt x="403" y="254"/>
                  </a:lnTo>
                  <a:lnTo>
                    <a:pt x="397" y="260"/>
                  </a:lnTo>
                  <a:lnTo>
                    <a:pt x="393" y="264"/>
                  </a:lnTo>
                  <a:lnTo>
                    <a:pt x="391" y="268"/>
                  </a:lnTo>
                  <a:lnTo>
                    <a:pt x="386" y="273"/>
                  </a:lnTo>
                  <a:lnTo>
                    <a:pt x="382" y="277"/>
                  </a:lnTo>
                  <a:lnTo>
                    <a:pt x="378" y="281"/>
                  </a:lnTo>
                  <a:lnTo>
                    <a:pt x="374" y="283"/>
                  </a:lnTo>
                  <a:lnTo>
                    <a:pt x="371" y="284"/>
                  </a:lnTo>
                  <a:lnTo>
                    <a:pt x="367" y="286"/>
                  </a:lnTo>
                  <a:lnTo>
                    <a:pt x="363" y="286"/>
                  </a:lnTo>
                  <a:lnTo>
                    <a:pt x="361" y="288"/>
                  </a:lnTo>
                  <a:lnTo>
                    <a:pt x="356" y="288"/>
                  </a:lnTo>
                  <a:lnTo>
                    <a:pt x="350" y="288"/>
                  </a:lnTo>
                  <a:lnTo>
                    <a:pt x="348" y="288"/>
                  </a:lnTo>
                  <a:lnTo>
                    <a:pt x="354" y="298"/>
                  </a:lnTo>
                  <a:lnTo>
                    <a:pt x="340" y="313"/>
                  </a:lnTo>
                  <a:lnTo>
                    <a:pt x="339" y="313"/>
                  </a:lnTo>
                  <a:lnTo>
                    <a:pt x="337" y="313"/>
                  </a:lnTo>
                  <a:lnTo>
                    <a:pt x="333" y="315"/>
                  </a:lnTo>
                  <a:lnTo>
                    <a:pt x="331" y="316"/>
                  </a:lnTo>
                  <a:lnTo>
                    <a:pt x="327" y="320"/>
                  </a:lnTo>
                  <a:lnTo>
                    <a:pt x="325" y="322"/>
                  </a:lnTo>
                  <a:lnTo>
                    <a:pt x="327" y="324"/>
                  </a:lnTo>
                  <a:lnTo>
                    <a:pt x="329" y="326"/>
                  </a:lnTo>
                  <a:lnTo>
                    <a:pt x="329" y="328"/>
                  </a:lnTo>
                  <a:lnTo>
                    <a:pt x="327" y="332"/>
                  </a:lnTo>
                  <a:lnTo>
                    <a:pt x="324" y="335"/>
                  </a:lnTo>
                  <a:lnTo>
                    <a:pt x="316" y="343"/>
                  </a:lnTo>
                  <a:lnTo>
                    <a:pt x="312" y="345"/>
                  </a:lnTo>
                  <a:lnTo>
                    <a:pt x="299" y="337"/>
                  </a:lnTo>
                  <a:lnTo>
                    <a:pt x="282" y="347"/>
                  </a:lnTo>
                  <a:lnTo>
                    <a:pt x="280" y="345"/>
                  </a:lnTo>
                  <a:lnTo>
                    <a:pt x="278" y="343"/>
                  </a:lnTo>
                  <a:lnTo>
                    <a:pt x="277" y="343"/>
                  </a:lnTo>
                  <a:lnTo>
                    <a:pt x="275" y="343"/>
                  </a:lnTo>
                  <a:lnTo>
                    <a:pt x="271" y="347"/>
                  </a:lnTo>
                  <a:lnTo>
                    <a:pt x="265" y="350"/>
                  </a:lnTo>
                  <a:lnTo>
                    <a:pt x="258" y="358"/>
                  </a:lnTo>
                  <a:lnTo>
                    <a:pt x="256" y="362"/>
                  </a:lnTo>
                  <a:lnTo>
                    <a:pt x="254" y="369"/>
                  </a:lnTo>
                  <a:lnTo>
                    <a:pt x="252" y="371"/>
                  </a:lnTo>
                  <a:lnTo>
                    <a:pt x="248" y="375"/>
                  </a:lnTo>
                  <a:lnTo>
                    <a:pt x="246" y="377"/>
                  </a:lnTo>
                  <a:lnTo>
                    <a:pt x="241" y="377"/>
                  </a:lnTo>
                  <a:lnTo>
                    <a:pt x="239" y="377"/>
                  </a:lnTo>
                  <a:lnTo>
                    <a:pt x="235" y="377"/>
                  </a:lnTo>
                  <a:lnTo>
                    <a:pt x="233" y="377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80"/>
                  </a:lnTo>
                  <a:lnTo>
                    <a:pt x="226" y="384"/>
                  </a:lnTo>
                  <a:lnTo>
                    <a:pt x="226" y="390"/>
                  </a:lnTo>
                  <a:lnTo>
                    <a:pt x="226" y="392"/>
                  </a:lnTo>
                  <a:lnTo>
                    <a:pt x="228" y="390"/>
                  </a:lnTo>
                  <a:lnTo>
                    <a:pt x="229" y="390"/>
                  </a:lnTo>
                  <a:lnTo>
                    <a:pt x="231" y="390"/>
                  </a:lnTo>
                  <a:lnTo>
                    <a:pt x="233" y="390"/>
                  </a:lnTo>
                  <a:lnTo>
                    <a:pt x="237" y="392"/>
                  </a:lnTo>
                  <a:lnTo>
                    <a:pt x="243" y="394"/>
                  </a:lnTo>
                  <a:lnTo>
                    <a:pt x="250" y="395"/>
                  </a:lnTo>
                  <a:lnTo>
                    <a:pt x="254" y="397"/>
                  </a:lnTo>
                  <a:lnTo>
                    <a:pt x="254" y="399"/>
                  </a:lnTo>
                  <a:lnTo>
                    <a:pt x="256" y="401"/>
                  </a:lnTo>
                  <a:lnTo>
                    <a:pt x="256" y="403"/>
                  </a:lnTo>
                  <a:lnTo>
                    <a:pt x="254" y="405"/>
                  </a:lnTo>
                  <a:lnTo>
                    <a:pt x="252" y="409"/>
                  </a:lnTo>
                  <a:lnTo>
                    <a:pt x="248" y="410"/>
                  </a:lnTo>
                  <a:lnTo>
                    <a:pt x="239" y="414"/>
                  </a:lnTo>
                  <a:lnTo>
                    <a:pt x="235" y="418"/>
                  </a:lnTo>
                  <a:lnTo>
                    <a:pt x="233" y="420"/>
                  </a:lnTo>
                  <a:lnTo>
                    <a:pt x="231" y="424"/>
                  </a:lnTo>
                  <a:lnTo>
                    <a:pt x="228" y="427"/>
                  </a:lnTo>
                  <a:lnTo>
                    <a:pt x="226" y="429"/>
                  </a:lnTo>
                  <a:lnTo>
                    <a:pt x="220" y="435"/>
                  </a:lnTo>
                  <a:lnTo>
                    <a:pt x="218" y="437"/>
                  </a:lnTo>
                  <a:lnTo>
                    <a:pt x="216" y="441"/>
                  </a:lnTo>
                  <a:lnTo>
                    <a:pt x="216" y="446"/>
                  </a:lnTo>
                  <a:lnTo>
                    <a:pt x="213" y="450"/>
                  </a:lnTo>
                  <a:lnTo>
                    <a:pt x="211" y="456"/>
                  </a:lnTo>
                  <a:lnTo>
                    <a:pt x="207" y="458"/>
                  </a:lnTo>
                  <a:lnTo>
                    <a:pt x="205" y="461"/>
                  </a:lnTo>
                  <a:lnTo>
                    <a:pt x="201" y="463"/>
                  </a:lnTo>
                  <a:lnTo>
                    <a:pt x="199" y="465"/>
                  </a:lnTo>
                  <a:lnTo>
                    <a:pt x="192" y="469"/>
                  </a:lnTo>
                  <a:lnTo>
                    <a:pt x="186" y="471"/>
                  </a:lnTo>
                  <a:lnTo>
                    <a:pt x="182" y="473"/>
                  </a:lnTo>
                  <a:lnTo>
                    <a:pt x="179" y="471"/>
                  </a:lnTo>
                  <a:lnTo>
                    <a:pt x="177" y="469"/>
                  </a:lnTo>
                  <a:lnTo>
                    <a:pt x="175" y="469"/>
                  </a:lnTo>
                  <a:lnTo>
                    <a:pt x="173" y="471"/>
                  </a:lnTo>
                  <a:lnTo>
                    <a:pt x="169" y="471"/>
                  </a:lnTo>
                  <a:lnTo>
                    <a:pt x="169" y="473"/>
                  </a:lnTo>
                  <a:lnTo>
                    <a:pt x="167" y="476"/>
                  </a:lnTo>
                  <a:lnTo>
                    <a:pt x="166" y="478"/>
                  </a:lnTo>
                  <a:lnTo>
                    <a:pt x="160" y="489"/>
                  </a:lnTo>
                  <a:lnTo>
                    <a:pt x="160" y="495"/>
                  </a:lnTo>
                  <a:lnTo>
                    <a:pt x="160" y="497"/>
                  </a:lnTo>
                  <a:lnTo>
                    <a:pt x="162" y="497"/>
                  </a:lnTo>
                  <a:lnTo>
                    <a:pt x="164" y="499"/>
                  </a:lnTo>
                  <a:lnTo>
                    <a:pt x="164" y="501"/>
                  </a:lnTo>
                  <a:lnTo>
                    <a:pt x="166" y="506"/>
                  </a:lnTo>
                  <a:lnTo>
                    <a:pt x="166" y="512"/>
                  </a:lnTo>
                  <a:lnTo>
                    <a:pt x="167" y="521"/>
                  </a:lnTo>
                  <a:lnTo>
                    <a:pt x="167" y="525"/>
                  </a:lnTo>
                  <a:lnTo>
                    <a:pt x="166" y="529"/>
                  </a:lnTo>
                  <a:lnTo>
                    <a:pt x="166" y="535"/>
                  </a:lnTo>
                  <a:lnTo>
                    <a:pt x="166" y="537"/>
                  </a:lnTo>
                  <a:lnTo>
                    <a:pt x="164" y="540"/>
                  </a:lnTo>
                  <a:lnTo>
                    <a:pt x="162" y="542"/>
                  </a:lnTo>
                  <a:lnTo>
                    <a:pt x="160" y="544"/>
                  </a:lnTo>
                  <a:lnTo>
                    <a:pt x="158" y="546"/>
                  </a:lnTo>
                  <a:lnTo>
                    <a:pt x="156" y="546"/>
                  </a:lnTo>
                  <a:lnTo>
                    <a:pt x="150" y="548"/>
                  </a:lnTo>
                  <a:lnTo>
                    <a:pt x="149" y="550"/>
                  </a:lnTo>
                  <a:lnTo>
                    <a:pt x="147" y="550"/>
                  </a:lnTo>
                  <a:lnTo>
                    <a:pt x="145" y="550"/>
                  </a:lnTo>
                  <a:lnTo>
                    <a:pt x="137" y="553"/>
                  </a:lnTo>
                  <a:lnTo>
                    <a:pt x="130" y="555"/>
                  </a:lnTo>
                  <a:lnTo>
                    <a:pt x="124" y="557"/>
                  </a:lnTo>
                  <a:lnTo>
                    <a:pt x="119" y="559"/>
                  </a:lnTo>
                  <a:lnTo>
                    <a:pt x="115" y="559"/>
                  </a:lnTo>
                  <a:lnTo>
                    <a:pt x="113" y="559"/>
                  </a:lnTo>
                  <a:lnTo>
                    <a:pt x="109" y="559"/>
                  </a:lnTo>
                  <a:lnTo>
                    <a:pt x="107" y="557"/>
                  </a:lnTo>
                  <a:lnTo>
                    <a:pt x="105" y="555"/>
                  </a:lnTo>
                  <a:lnTo>
                    <a:pt x="103" y="553"/>
                  </a:lnTo>
                  <a:lnTo>
                    <a:pt x="102" y="552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2" y="546"/>
                  </a:lnTo>
                  <a:lnTo>
                    <a:pt x="100" y="544"/>
                  </a:lnTo>
                  <a:lnTo>
                    <a:pt x="98" y="540"/>
                  </a:lnTo>
                  <a:lnTo>
                    <a:pt x="96" y="538"/>
                  </a:lnTo>
                  <a:lnTo>
                    <a:pt x="92" y="535"/>
                  </a:lnTo>
                  <a:lnTo>
                    <a:pt x="87" y="533"/>
                  </a:lnTo>
                  <a:lnTo>
                    <a:pt x="81" y="531"/>
                  </a:lnTo>
                  <a:lnTo>
                    <a:pt x="71" y="529"/>
                  </a:lnTo>
                  <a:lnTo>
                    <a:pt x="68" y="529"/>
                  </a:lnTo>
                  <a:lnTo>
                    <a:pt x="64" y="533"/>
                  </a:lnTo>
                  <a:lnTo>
                    <a:pt x="62" y="535"/>
                  </a:lnTo>
                  <a:lnTo>
                    <a:pt x="58" y="535"/>
                  </a:lnTo>
                  <a:lnTo>
                    <a:pt x="56" y="535"/>
                  </a:lnTo>
                  <a:lnTo>
                    <a:pt x="53" y="535"/>
                  </a:lnTo>
                  <a:lnTo>
                    <a:pt x="49" y="535"/>
                  </a:lnTo>
                  <a:lnTo>
                    <a:pt x="47" y="533"/>
                  </a:lnTo>
                  <a:lnTo>
                    <a:pt x="45" y="533"/>
                  </a:lnTo>
                  <a:lnTo>
                    <a:pt x="38" y="525"/>
                  </a:lnTo>
                  <a:lnTo>
                    <a:pt x="34" y="521"/>
                  </a:lnTo>
                  <a:lnTo>
                    <a:pt x="28" y="520"/>
                  </a:lnTo>
                  <a:lnTo>
                    <a:pt x="23" y="516"/>
                  </a:lnTo>
                  <a:lnTo>
                    <a:pt x="19" y="514"/>
                  </a:lnTo>
                  <a:lnTo>
                    <a:pt x="13" y="512"/>
                  </a:lnTo>
                  <a:lnTo>
                    <a:pt x="8" y="508"/>
                  </a:lnTo>
                  <a:lnTo>
                    <a:pt x="4" y="505"/>
                  </a:lnTo>
                  <a:lnTo>
                    <a:pt x="2" y="501"/>
                  </a:lnTo>
                  <a:lnTo>
                    <a:pt x="0" y="497"/>
                  </a:lnTo>
                  <a:lnTo>
                    <a:pt x="0" y="495"/>
                  </a:lnTo>
                  <a:lnTo>
                    <a:pt x="2" y="489"/>
                  </a:lnTo>
                  <a:lnTo>
                    <a:pt x="4" y="486"/>
                  </a:lnTo>
                  <a:lnTo>
                    <a:pt x="8" y="482"/>
                  </a:lnTo>
                  <a:lnTo>
                    <a:pt x="9" y="478"/>
                  </a:lnTo>
                  <a:lnTo>
                    <a:pt x="15" y="473"/>
                  </a:lnTo>
                  <a:lnTo>
                    <a:pt x="21" y="469"/>
                  </a:lnTo>
                  <a:lnTo>
                    <a:pt x="28" y="465"/>
                  </a:lnTo>
                  <a:lnTo>
                    <a:pt x="32" y="463"/>
                  </a:lnTo>
                  <a:lnTo>
                    <a:pt x="38" y="461"/>
                  </a:lnTo>
                  <a:lnTo>
                    <a:pt x="43" y="459"/>
                  </a:lnTo>
                  <a:lnTo>
                    <a:pt x="45" y="458"/>
                  </a:lnTo>
                  <a:lnTo>
                    <a:pt x="47" y="458"/>
                  </a:lnTo>
                  <a:lnTo>
                    <a:pt x="49" y="456"/>
                  </a:lnTo>
                  <a:lnTo>
                    <a:pt x="49" y="454"/>
                  </a:lnTo>
                  <a:lnTo>
                    <a:pt x="49" y="452"/>
                  </a:lnTo>
                  <a:lnTo>
                    <a:pt x="47" y="452"/>
                  </a:lnTo>
                  <a:lnTo>
                    <a:pt x="41" y="448"/>
                  </a:lnTo>
                  <a:lnTo>
                    <a:pt x="38" y="446"/>
                  </a:lnTo>
                  <a:lnTo>
                    <a:pt x="38" y="442"/>
                  </a:lnTo>
                  <a:lnTo>
                    <a:pt x="38" y="439"/>
                  </a:lnTo>
                  <a:lnTo>
                    <a:pt x="38" y="437"/>
                  </a:lnTo>
                  <a:lnTo>
                    <a:pt x="40" y="435"/>
                  </a:lnTo>
                  <a:lnTo>
                    <a:pt x="41" y="433"/>
                  </a:lnTo>
                  <a:lnTo>
                    <a:pt x="43" y="433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55" y="433"/>
                  </a:lnTo>
                  <a:lnTo>
                    <a:pt x="58" y="435"/>
                  </a:lnTo>
                  <a:lnTo>
                    <a:pt x="60" y="439"/>
                  </a:lnTo>
                  <a:lnTo>
                    <a:pt x="62" y="444"/>
                  </a:lnTo>
                  <a:lnTo>
                    <a:pt x="64" y="446"/>
                  </a:lnTo>
                  <a:lnTo>
                    <a:pt x="68" y="448"/>
                  </a:lnTo>
                  <a:lnTo>
                    <a:pt x="70" y="452"/>
                  </a:lnTo>
                  <a:lnTo>
                    <a:pt x="71" y="454"/>
                  </a:lnTo>
                  <a:lnTo>
                    <a:pt x="75" y="456"/>
                  </a:lnTo>
                  <a:lnTo>
                    <a:pt x="77" y="456"/>
                  </a:lnTo>
                  <a:lnTo>
                    <a:pt x="83" y="458"/>
                  </a:lnTo>
                  <a:lnTo>
                    <a:pt x="87" y="458"/>
                  </a:lnTo>
                  <a:lnTo>
                    <a:pt x="90" y="458"/>
                  </a:lnTo>
                  <a:lnTo>
                    <a:pt x="92" y="458"/>
                  </a:lnTo>
                  <a:lnTo>
                    <a:pt x="92" y="456"/>
                  </a:lnTo>
                  <a:lnTo>
                    <a:pt x="94" y="456"/>
                  </a:lnTo>
                  <a:lnTo>
                    <a:pt x="92" y="452"/>
                  </a:lnTo>
                  <a:lnTo>
                    <a:pt x="92" y="446"/>
                  </a:lnTo>
                  <a:lnTo>
                    <a:pt x="87" y="437"/>
                  </a:lnTo>
                  <a:lnTo>
                    <a:pt x="85" y="433"/>
                  </a:lnTo>
                  <a:lnTo>
                    <a:pt x="81" y="429"/>
                  </a:lnTo>
                  <a:lnTo>
                    <a:pt x="79" y="427"/>
                  </a:lnTo>
                  <a:lnTo>
                    <a:pt x="77" y="426"/>
                  </a:lnTo>
                  <a:lnTo>
                    <a:pt x="75" y="424"/>
                  </a:lnTo>
                  <a:lnTo>
                    <a:pt x="75" y="422"/>
                  </a:lnTo>
                  <a:lnTo>
                    <a:pt x="75" y="420"/>
                  </a:lnTo>
                  <a:lnTo>
                    <a:pt x="79" y="416"/>
                  </a:lnTo>
                  <a:lnTo>
                    <a:pt x="81" y="414"/>
                  </a:lnTo>
                  <a:lnTo>
                    <a:pt x="83" y="409"/>
                  </a:lnTo>
                  <a:lnTo>
                    <a:pt x="83" y="405"/>
                  </a:lnTo>
                  <a:lnTo>
                    <a:pt x="83" y="403"/>
                  </a:lnTo>
                  <a:lnTo>
                    <a:pt x="81" y="403"/>
                  </a:lnTo>
                  <a:lnTo>
                    <a:pt x="77" y="403"/>
                  </a:lnTo>
                  <a:lnTo>
                    <a:pt x="75" y="403"/>
                  </a:lnTo>
                  <a:lnTo>
                    <a:pt x="60" y="416"/>
                  </a:lnTo>
                  <a:lnTo>
                    <a:pt x="56" y="414"/>
                  </a:lnTo>
                  <a:lnTo>
                    <a:pt x="55" y="414"/>
                  </a:lnTo>
                  <a:lnTo>
                    <a:pt x="53" y="412"/>
                  </a:lnTo>
                  <a:lnTo>
                    <a:pt x="51" y="410"/>
                  </a:lnTo>
                  <a:lnTo>
                    <a:pt x="51" y="409"/>
                  </a:lnTo>
                  <a:lnTo>
                    <a:pt x="51" y="407"/>
                  </a:lnTo>
                  <a:lnTo>
                    <a:pt x="53" y="405"/>
                  </a:lnTo>
                  <a:lnTo>
                    <a:pt x="55" y="401"/>
                  </a:lnTo>
                  <a:lnTo>
                    <a:pt x="60" y="392"/>
                  </a:lnTo>
                  <a:lnTo>
                    <a:pt x="62" y="388"/>
                  </a:lnTo>
                  <a:lnTo>
                    <a:pt x="66" y="382"/>
                  </a:lnTo>
                  <a:lnTo>
                    <a:pt x="70" y="377"/>
                  </a:lnTo>
                  <a:lnTo>
                    <a:pt x="73" y="373"/>
                  </a:lnTo>
                  <a:lnTo>
                    <a:pt x="75" y="371"/>
                  </a:lnTo>
                  <a:lnTo>
                    <a:pt x="77" y="367"/>
                  </a:lnTo>
                  <a:lnTo>
                    <a:pt x="79" y="367"/>
                  </a:lnTo>
                  <a:lnTo>
                    <a:pt x="81" y="365"/>
                  </a:lnTo>
                  <a:lnTo>
                    <a:pt x="83" y="365"/>
                  </a:lnTo>
                  <a:lnTo>
                    <a:pt x="85" y="365"/>
                  </a:lnTo>
                  <a:lnTo>
                    <a:pt x="87" y="367"/>
                  </a:lnTo>
                  <a:lnTo>
                    <a:pt x="87" y="369"/>
                  </a:lnTo>
                  <a:lnTo>
                    <a:pt x="90" y="371"/>
                  </a:lnTo>
                  <a:lnTo>
                    <a:pt x="92" y="371"/>
                  </a:lnTo>
                  <a:lnTo>
                    <a:pt x="94" y="371"/>
                  </a:lnTo>
                  <a:lnTo>
                    <a:pt x="98" y="371"/>
                  </a:lnTo>
                  <a:lnTo>
                    <a:pt x="105" y="369"/>
                  </a:lnTo>
                  <a:lnTo>
                    <a:pt x="113" y="365"/>
                  </a:lnTo>
                  <a:lnTo>
                    <a:pt x="128" y="356"/>
                  </a:lnTo>
                  <a:lnTo>
                    <a:pt x="134" y="352"/>
                  </a:lnTo>
                  <a:lnTo>
                    <a:pt x="139" y="350"/>
                  </a:lnTo>
                  <a:lnTo>
                    <a:pt x="143" y="348"/>
                  </a:lnTo>
                  <a:lnTo>
                    <a:pt x="145" y="347"/>
                  </a:lnTo>
                  <a:lnTo>
                    <a:pt x="147" y="345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37" y="341"/>
                  </a:lnTo>
                  <a:lnTo>
                    <a:pt x="134" y="341"/>
                  </a:lnTo>
                  <a:lnTo>
                    <a:pt x="132" y="343"/>
                  </a:lnTo>
                  <a:lnTo>
                    <a:pt x="130" y="345"/>
                  </a:lnTo>
                  <a:lnTo>
                    <a:pt x="128" y="347"/>
                  </a:lnTo>
                  <a:lnTo>
                    <a:pt x="126" y="347"/>
                  </a:lnTo>
                  <a:lnTo>
                    <a:pt x="120" y="347"/>
                  </a:lnTo>
                  <a:lnTo>
                    <a:pt x="117" y="347"/>
                  </a:lnTo>
                  <a:lnTo>
                    <a:pt x="109" y="343"/>
                  </a:lnTo>
                  <a:lnTo>
                    <a:pt x="105" y="341"/>
                  </a:lnTo>
                  <a:lnTo>
                    <a:pt x="115" y="303"/>
                  </a:lnTo>
                  <a:lnTo>
                    <a:pt x="120" y="296"/>
                  </a:lnTo>
                  <a:lnTo>
                    <a:pt x="124" y="290"/>
                  </a:lnTo>
                  <a:lnTo>
                    <a:pt x="126" y="284"/>
                  </a:lnTo>
                  <a:lnTo>
                    <a:pt x="126" y="283"/>
                  </a:lnTo>
                  <a:lnTo>
                    <a:pt x="126" y="279"/>
                  </a:lnTo>
                  <a:lnTo>
                    <a:pt x="124" y="277"/>
                  </a:lnTo>
                  <a:lnTo>
                    <a:pt x="122" y="277"/>
                  </a:lnTo>
                  <a:lnTo>
                    <a:pt x="119" y="271"/>
                  </a:lnTo>
                  <a:lnTo>
                    <a:pt x="115" y="266"/>
                  </a:lnTo>
                  <a:lnTo>
                    <a:pt x="113" y="260"/>
                  </a:lnTo>
                  <a:lnTo>
                    <a:pt x="111" y="254"/>
                  </a:lnTo>
                  <a:lnTo>
                    <a:pt x="109" y="247"/>
                  </a:lnTo>
                  <a:lnTo>
                    <a:pt x="109" y="245"/>
                  </a:lnTo>
                  <a:lnTo>
                    <a:pt x="109" y="241"/>
                  </a:lnTo>
                  <a:lnTo>
                    <a:pt x="111" y="237"/>
                  </a:lnTo>
                  <a:lnTo>
                    <a:pt x="111" y="236"/>
                  </a:lnTo>
                  <a:lnTo>
                    <a:pt x="113" y="234"/>
                  </a:lnTo>
                  <a:lnTo>
                    <a:pt x="117" y="232"/>
                  </a:lnTo>
                  <a:lnTo>
                    <a:pt x="119" y="230"/>
                  </a:lnTo>
                  <a:lnTo>
                    <a:pt x="126" y="228"/>
                  </a:lnTo>
                  <a:lnTo>
                    <a:pt x="130" y="228"/>
                  </a:lnTo>
                  <a:lnTo>
                    <a:pt x="132" y="228"/>
                  </a:lnTo>
                  <a:lnTo>
                    <a:pt x="134" y="228"/>
                  </a:lnTo>
                  <a:lnTo>
                    <a:pt x="135" y="230"/>
                  </a:lnTo>
                  <a:lnTo>
                    <a:pt x="139" y="232"/>
                  </a:lnTo>
                  <a:lnTo>
                    <a:pt x="143" y="236"/>
                  </a:lnTo>
                  <a:lnTo>
                    <a:pt x="147" y="239"/>
                  </a:lnTo>
                  <a:lnTo>
                    <a:pt x="150" y="249"/>
                  </a:lnTo>
                  <a:lnTo>
                    <a:pt x="152" y="254"/>
                  </a:lnTo>
                  <a:lnTo>
                    <a:pt x="156" y="294"/>
                  </a:lnTo>
                  <a:lnTo>
                    <a:pt x="156" y="298"/>
                  </a:lnTo>
                  <a:lnTo>
                    <a:pt x="156" y="300"/>
                  </a:lnTo>
                  <a:lnTo>
                    <a:pt x="158" y="301"/>
                  </a:lnTo>
                  <a:lnTo>
                    <a:pt x="160" y="301"/>
                  </a:lnTo>
                  <a:lnTo>
                    <a:pt x="162" y="301"/>
                  </a:lnTo>
                  <a:lnTo>
                    <a:pt x="164" y="300"/>
                  </a:lnTo>
                  <a:lnTo>
                    <a:pt x="166" y="298"/>
                  </a:lnTo>
                  <a:lnTo>
                    <a:pt x="169" y="286"/>
                  </a:lnTo>
                  <a:lnTo>
                    <a:pt x="173" y="283"/>
                  </a:lnTo>
                  <a:lnTo>
                    <a:pt x="171" y="275"/>
                  </a:lnTo>
                  <a:lnTo>
                    <a:pt x="171" y="268"/>
                  </a:lnTo>
                  <a:lnTo>
                    <a:pt x="169" y="262"/>
                  </a:lnTo>
                  <a:lnTo>
                    <a:pt x="169" y="256"/>
                  </a:lnTo>
                  <a:lnTo>
                    <a:pt x="169" y="249"/>
                  </a:lnTo>
                  <a:lnTo>
                    <a:pt x="171" y="245"/>
                  </a:lnTo>
                  <a:lnTo>
                    <a:pt x="173" y="243"/>
                  </a:lnTo>
                  <a:lnTo>
                    <a:pt x="175" y="237"/>
                  </a:lnTo>
                  <a:lnTo>
                    <a:pt x="177" y="236"/>
                  </a:lnTo>
                  <a:lnTo>
                    <a:pt x="179" y="232"/>
                  </a:lnTo>
                  <a:lnTo>
                    <a:pt x="179" y="226"/>
                  </a:lnTo>
                  <a:lnTo>
                    <a:pt x="179" y="224"/>
                  </a:lnTo>
                  <a:lnTo>
                    <a:pt x="182" y="215"/>
                  </a:lnTo>
                  <a:lnTo>
                    <a:pt x="182" y="207"/>
                  </a:lnTo>
                  <a:lnTo>
                    <a:pt x="184" y="204"/>
                  </a:lnTo>
                  <a:lnTo>
                    <a:pt x="184" y="202"/>
                  </a:lnTo>
                  <a:lnTo>
                    <a:pt x="220" y="200"/>
                  </a:lnTo>
                  <a:lnTo>
                    <a:pt x="224" y="202"/>
                  </a:lnTo>
                  <a:lnTo>
                    <a:pt x="228" y="202"/>
                  </a:lnTo>
                  <a:lnTo>
                    <a:pt x="231" y="204"/>
                  </a:lnTo>
                  <a:lnTo>
                    <a:pt x="233" y="204"/>
                  </a:lnTo>
                  <a:lnTo>
                    <a:pt x="239" y="204"/>
                  </a:lnTo>
                  <a:lnTo>
                    <a:pt x="243" y="202"/>
                  </a:lnTo>
                  <a:lnTo>
                    <a:pt x="248" y="198"/>
                  </a:lnTo>
                  <a:lnTo>
                    <a:pt x="252" y="198"/>
                  </a:lnTo>
                  <a:lnTo>
                    <a:pt x="252" y="194"/>
                  </a:lnTo>
                  <a:lnTo>
                    <a:pt x="254" y="192"/>
                  </a:lnTo>
                  <a:lnTo>
                    <a:pt x="254" y="190"/>
                  </a:lnTo>
                  <a:lnTo>
                    <a:pt x="256" y="189"/>
                  </a:lnTo>
                  <a:lnTo>
                    <a:pt x="260" y="185"/>
                  </a:lnTo>
                  <a:lnTo>
                    <a:pt x="265" y="183"/>
                  </a:lnTo>
                  <a:lnTo>
                    <a:pt x="273" y="181"/>
                  </a:lnTo>
                  <a:lnTo>
                    <a:pt x="277" y="181"/>
                  </a:lnTo>
                  <a:lnTo>
                    <a:pt x="275" y="179"/>
                  </a:lnTo>
                  <a:lnTo>
                    <a:pt x="273" y="179"/>
                  </a:lnTo>
                  <a:lnTo>
                    <a:pt x="273" y="177"/>
                  </a:lnTo>
                  <a:lnTo>
                    <a:pt x="275" y="174"/>
                  </a:lnTo>
                  <a:lnTo>
                    <a:pt x="278" y="172"/>
                  </a:lnTo>
                  <a:lnTo>
                    <a:pt x="284" y="168"/>
                  </a:lnTo>
                  <a:lnTo>
                    <a:pt x="288" y="166"/>
                  </a:lnTo>
                  <a:lnTo>
                    <a:pt x="275" y="162"/>
                  </a:lnTo>
                  <a:lnTo>
                    <a:pt x="203" y="168"/>
                  </a:lnTo>
                  <a:lnTo>
                    <a:pt x="199" y="164"/>
                  </a:lnTo>
                  <a:lnTo>
                    <a:pt x="196" y="160"/>
                  </a:lnTo>
                  <a:lnTo>
                    <a:pt x="190" y="158"/>
                  </a:lnTo>
                  <a:lnTo>
                    <a:pt x="184" y="158"/>
                  </a:lnTo>
                  <a:lnTo>
                    <a:pt x="177" y="157"/>
                  </a:lnTo>
                  <a:lnTo>
                    <a:pt x="173" y="155"/>
                  </a:lnTo>
                  <a:lnTo>
                    <a:pt x="169" y="157"/>
                  </a:lnTo>
                  <a:lnTo>
                    <a:pt x="167" y="158"/>
                  </a:lnTo>
                  <a:lnTo>
                    <a:pt x="166" y="158"/>
                  </a:lnTo>
                  <a:lnTo>
                    <a:pt x="162" y="158"/>
                  </a:lnTo>
                  <a:lnTo>
                    <a:pt x="156" y="158"/>
                  </a:lnTo>
                  <a:lnTo>
                    <a:pt x="152" y="157"/>
                  </a:lnTo>
                  <a:lnTo>
                    <a:pt x="147" y="153"/>
                  </a:lnTo>
                  <a:lnTo>
                    <a:pt x="143" y="151"/>
                  </a:lnTo>
                  <a:lnTo>
                    <a:pt x="139" y="147"/>
                  </a:lnTo>
                  <a:lnTo>
                    <a:pt x="137" y="147"/>
                  </a:lnTo>
                  <a:lnTo>
                    <a:pt x="135" y="145"/>
                  </a:lnTo>
                  <a:lnTo>
                    <a:pt x="134" y="147"/>
                  </a:lnTo>
                  <a:lnTo>
                    <a:pt x="132" y="149"/>
                  </a:lnTo>
                  <a:lnTo>
                    <a:pt x="130" y="149"/>
                  </a:lnTo>
                  <a:lnTo>
                    <a:pt x="126" y="155"/>
                  </a:lnTo>
                  <a:lnTo>
                    <a:pt x="122" y="157"/>
                  </a:lnTo>
                  <a:lnTo>
                    <a:pt x="120" y="158"/>
                  </a:lnTo>
                  <a:lnTo>
                    <a:pt x="117" y="157"/>
                  </a:lnTo>
                  <a:lnTo>
                    <a:pt x="115" y="155"/>
                  </a:lnTo>
                  <a:lnTo>
                    <a:pt x="113" y="153"/>
                  </a:lnTo>
                  <a:lnTo>
                    <a:pt x="94" y="134"/>
                  </a:lnTo>
                  <a:lnTo>
                    <a:pt x="92" y="132"/>
                  </a:lnTo>
                  <a:lnTo>
                    <a:pt x="92" y="130"/>
                  </a:lnTo>
                  <a:lnTo>
                    <a:pt x="90" y="128"/>
                  </a:lnTo>
                  <a:lnTo>
                    <a:pt x="90" y="126"/>
                  </a:lnTo>
                  <a:lnTo>
                    <a:pt x="90" y="123"/>
                  </a:lnTo>
                  <a:lnTo>
                    <a:pt x="90" y="121"/>
                  </a:lnTo>
                  <a:lnTo>
                    <a:pt x="92" y="115"/>
                  </a:lnTo>
                  <a:lnTo>
                    <a:pt x="94" y="113"/>
                  </a:lnTo>
                  <a:lnTo>
                    <a:pt x="96" y="111"/>
                  </a:lnTo>
                  <a:lnTo>
                    <a:pt x="96" y="110"/>
                  </a:lnTo>
                  <a:lnTo>
                    <a:pt x="96" y="108"/>
                  </a:lnTo>
                  <a:lnTo>
                    <a:pt x="96" y="106"/>
                  </a:lnTo>
                  <a:lnTo>
                    <a:pt x="96" y="102"/>
                  </a:lnTo>
                  <a:lnTo>
                    <a:pt x="96" y="98"/>
                  </a:lnTo>
                  <a:lnTo>
                    <a:pt x="92" y="95"/>
                  </a:lnTo>
                  <a:lnTo>
                    <a:pt x="90" y="93"/>
                  </a:lnTo>
                  <a:lnTo>
                    <a:pt x="92" y="89"/>
                  </a:lnTo>
                  <a:lnTo>
                    <a:pt x="100" y="81"/>
                  </a:lnTo>
                  <a:lnTo>
                    <a:pt x="103" y="78"/>
                  </a:lnTo>
                  <a:lnTo>
                    <a:pt x="109" y="76"/>
                  </a:lnTo>
                  <a:lnTo>
                    <a:pt x="111" y="76"/>
                  </a:lnTo>
                  <a:lnTo>
                    <a:pt x="113" y="76"/>
                  </a:lnTo>
                  <a:lnTo>
                    <a:pt x="117" y="76"/>
                  </a:lnTo>
                  <a:lnTo>
                    <a:pt x="119" y="78"/>
                  </a:lnTo>
                  <a:lnTo>
                    <a:pt x="128" y="83"/>
                  </a:lnTo>
                  <a:lnTo>
                    <a:pt x="135" y="87"/>
                  </a:lnTo>
                  <a:lnTo>
                    <a:pt x="141" y="91"/>
                  </a:lnTo>
                  <a:lnTo>
                    <a:pt x="143" y="93"/>
                  </a:lnTo>
                  <a:lnTo>
                    <a:pt x="149" y="74"/>
                  </a:lnTo>
                  <a:lnTo>
                    <a:pt x="149" y="72"/>
                  </a:lnTo>
                  <a:lnTo>
                    <a:pt x="150" y="64"/>
                  </a:lnTo>
                  <a:lnTo>
                    <a:pt x="154" y="63"/>
                  </a:lnTo>
                  <a:lnTo>
                    <a:pt x="156" y="61"/>
                  </a:lnTo>
                  <a:lnTo>
                    <a:pt x="158" y="59"/>
                  </a:lnTo>
                  <a:lnTo>
                    <a:pt x="160" y="59"/>
                  </a:lnTo>
                  <a:lnTo>
                    <a:pt x="164" y="57"/>
                  </a:lnTo>
                  <a:lnTo>
                    <a:pt x="166" y="57"/>
                  </a:lnTo>
                  <a:lnTo>
                    <a:pt x="171" y="57"/>
                  </a:lnTo>
                  <a:lnTo>
                    <a:pt x="177" y="57"/>
                  </a:lnTo>
                  <a:lnTo>
                    <a:pt x="182" y="55"/>
                  </a:lnTo>
                  <a:lnTo>
                    <a:pt x="186" y="53"/>
                  </a:lnTo>
                  <a:lnTo>
                    <a:pt x="194" y="47"/>
                  </a:lnTo>
                  <a:lnTo>
                    <a:pt x="196" y="46"/>
                  </a:lnTo>
                  <a:lnTo>
                    <a:pt x="207" y="55"/>
                  </a:lnTo>
                  <a:lnTo>
                    <a:pt x="211" y="38"/>
                  </a:lnTo>
                  <a:lnTo>
                    <a:pt x="213" y="34"/>
                  </a:lnTo>
                  <a:lnTo>
                    <a:pt x="220" y="29"/>
                  </a:lnTo>
                  <a:lnTo>
                    <a:pt x="226" y="25"/>
                  </a:lnTo>
                  <a:lnTo>
                    <a:pt x="231" y="21"/>
                  </a:lnTo>
                  <a:lnTo>
                    <a:pt x="241" y="17"/>
                  </a:lnTo>
                  <a:lnTo>
                    <a:pt x="252" y="14"/>
                  </a:lnTo>
                  <a:lnTo>
                    <a:pt x="256" y="32"/>
                  </a:lnTo>
                  <a:lnTo>
                    <a:pt x="260" y="8"/>
                  </a:lnTo>
                  <a:lnTo>
                    <a:pt x="263" y="6"/>
                  </a:lnTo>
                  <a:lnTo>
                    <a:pt x="271" y="4"/>
                  </a:lnTo>
                  <a:lnTo>
                    <a:pt x="277" y="2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0" y="0"/>
                  </a:lnTo>
                  <a:lnTo>
                    <a:pt x="293" y="0"/>
                  </a:lnTo>
                  <a:lnTo>
                    <a:pt x="297" y="2"/>
                  </a:lnTo>
                  <a:lnTo>
                    <a:pt x="316" y="4"/>
                  </a:lnTo>
                  <a:lnTo>
                    <a:pt x="340" y="8"/>
                  </a:lnTo>
                  <a:lnTo>
                    <a:pt x="363" y="10"/>
                  </a:lnTo>
                  <a:lnTo>
                    <a:pt x="372" y="12"/>
                  </a:lnTo>
                  <a:lnTo>
                    <a:pt x="372" y="29"/>
                  </a:lnTo>
                  <a:lnTo>
                    <a:pt x="384" y="17"/>
                  </a:lnTo>
                  <a:lnTo>
                    <a:pt x="389" y="16"/>
                  </a:lnTo>
                  <a:lnTo>
                    <a:pt x="401" y="16"/>
                  </a:lnTo>
                  <a:lnTo>
                    <a:pt x="408" y="17"/>
                  </a:lnTo>
                  <a:lnTo>
                    <a:pt x="416" y="19"/>
                  </a:lnTo>
                  <a:lnTo>
                    <a:pt x="418" y="19"/>
                  </a:lnTo>
                  <a:lnTo>
                    <a:pt x="421" y="21"/>
                  </a:lnTo>
                  <a:lnTo>
                    <a:pt x="423" y="23"/>
                  </a:lnTo>
                  <a:lnTo>
                    <a:pt x="427" y="25"/>
                  </a:lnTo>
                  <a:lnTo>
                    <a:pt x="436" y="36"/>
                  </a:lnTo>
                  <a:lnTo>
                    <a:pt x="444" y="46"/>
                  </a:lnTo>
                  <a:lnTo>
                    <a:pt x="451" y="53"/>
                  </a:lnTo>
                  <a:lnTo>
                    <a:pt x="453" y="57"/>
                  </a:lnTo>
                  <a:lnTo>
                    <a:pt x="444" y="66"/>
                  </a:lnTo>
                  <a:lnTo>
                    <a:pt x="446" y="64"/>
                  </a:lnTo>
                  <a:lnTo>
                    <a:pt x="450" y="63"/>
                  </a:lnTo>
                  <a:lnTo>
                    <a:pt x="451" y="61"/>
                  </a:lnTo>
                  <a:lnTo>
                    <a:pt x="455" y="63"/>
                  </a:lnTo>
                  <a:lnTo>
                    <a:pt x="459" y="63"/>
                  </a:lnTo>
                  <a:lnTo>
                    <a:pt x="463" y="66"/>
                  </a:lnTo>
                  <a:lnTo>
                    <a:pt x="466" y="70"/>
                  </a:lnTo>
                  <a:lnTo>
                    <a:pt x="470" y="76"/>
                  </a:lnTo>
                  <a:lnTo>
                    <a:pt x="472" y="81"/>
                  </a:lnTo>
                  <a:lnTo>
                    <a:pt x="472" y="87"/>
                  </a:lnTo>
                  <a:lnTo>
                    <a:pt x="472" y="93"/>
                  </a:lnTo>
                  <a:lnTo>
                    <a:pt x="472" y="98"/>
                  </a:lnTo>
                  <a:lnTo>
                    <a:pt x="468" y="104"/>
                  </a:lnTo>
                  <a:lnTo>
                    <a:pt x="466" y="111"/>
                  </a:lnTo>
                  <a:lnTo>
                    <a:pt x="463" y="113"/>
                  </a:lnTo>
                  <a:lnTo>
                    <a:pt x="463" y="117"/>
                  </a:lnTo>
                  <a:lnTo>
                    <a:pt x="463" y="121"/>
                  </a:lnTo>
                  <a:lnTo>
                    <a:pt x="463" y="123"/>
                  </a:lnTo>
                  <a:lnTo>
                    <a:pt x="465" y="128"/>
                  </a:lnTo>
                  <a:lnTo>
                    <a:pt x="466" y="132"/>
                  </a:lnTo>
                  <a:lnTo>
                    <a:pt x="472" y="140"/>
                  </a:lnTo>
                  <a:lnTo>
                    <a:pt x="476" y="14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18" name="Group 759"/>
            <p:cNvGrpSpPr>
              <a:grpSpLocks/>
            </p:cNvGrpSpPr>
            <p:nvPr/>
          </p:nvGrpSpPr>
          <p:grpSpPr bwMode="auto">
            <a:xfrm>
              <a:off x="4598" y="1413"/>
              <a:ext cx="254" cy="224"/>
              <a:chOff x="4250" y="948"/>
              <a:chExt cx="245" cy="279"/>
            </a:xfrm>
          </p:grpSpPr>
          <p:sp>
            <p:nvSpPr>
              <p:cNvPr id="21042" name="Freeform 760"/>
              <p:cNvSpPr>
                <a:spLocks/>
              </p:cNvSpPr>
              <p:nvPr/>
            </p:nvSpPr>
            <p:spPr bwMode="auto">
              <a:xfrm>
                <a:off x="4250" y="948"/>
                <a:ext cx="245" cy="279"/>
              </a:xfrm>
              <a:custGeom>
                <a:avLst/>
                <a:gdLst>
                  <a:gd name="T0" fmla="*/ 29 w 489"/>
                  <a:gd name="T1" fmla="*/ 10 h 559"/>
                  <a:gd name="T2" fmla="*/ 27 w 489"/>
                  <a:gd name="T3" fmla="*/ 10 h 559"/>
                  <a:gd name="T4" fmla="*/ 27 w 489"/>
                  <a:gd name="T5" fmla="*/ 12 h 559"/>
                  <a:gd name="T6" fmla="*/ 26 w 489"/>
                  <a:gd name="T7" fmla="*/ 12 h 559"/>
                  <a:gd name="T8" fmla="*/ 28 w 489"/>
                  <a:gd name="T9" fmla="*/ 13 h 559"/>
                  <a:gd name="T10" fmla="*/ 29 w 489"/>
                  <a:gd name="T11" fmla="*/ 14 h 559"/>
                  <a:gd name="T12" fmla="*/ 28 w 489"/>
                  <a:gd name="T13" fmla="*/ 14 h 559"/>
                  <a:gd name="T14" fmla="*/ 25 w 489"/>
                  <a:gd name="T15" fmla="*/ 16 h 559"/>
                  <a:gd name="T16" fmla="*/ 23 w 489"/>
                  <a:gd name="T17" fmla="*/ 17 h 559"/>
                  <a:gd name="T18" fmla="*/ 22 w 489"/>
                  <a:gd name="T19" fmla="*/ 19 h 559"/>
                  <a:gd name="T20" fmla="*/ 21 w 489"/>
                  <a:gd name="T21" fmla="*/ 20 h 559"/>
                  <a:gd name="T22" fmla="*/ 18 w 489"/>
                  <a:gd name="T23" fmla="*/ 21 h 559"/>
                  <a:gd name="T24" fmla="*/ 16 w 489"/>
                  <a:gd name="T25" fmla="*/ 23 h 559"/>
                  <a:gd name="T26" fmla="*/ 15 w 489"/>
                  <a:gd name="T27" fmla="*/ 24 h 559"/>
                  <a:gd name="T28" fmla="*/ 16 w 489"/>
                  <a:gd name="T29" fmla="*/ 24 h 559"/>
                  <a:gd name="T30" fmla="*/ 15 w 489"/>
                  <a:gd name="T31" fmla="*/ 26 h 559"/>
                  <a:gd name="T32" fmla="*/ 13 w 489"/>
                  <a:gd name="T33" fmla="*/ 28 h 559"/>
                  <a:gd name="T34" fmla="*/ 12 w 489"/>
                  <a:gd name="T35" fmla="*/ 29 h 559"/>
                  <a:gd name="T36" fmla="*/ 10 w 489"/>
                  <a:gd name="T37" fmla="*/ 31 h 559"/>
                  <a:gd name="T38" fmla="*/ 11 w 489"/>
                  <a:gd name="T39" fmla="*/ 33 h 559"/>
                  <a:gd name="T40" fmla="*/ 10 w 489"/>
                  <a:gd name="T41" fmla="*/ 34 h 559"/>
                  <a:gd name="T42" fmla="*/ 7 w 489"/>
                  <a:gd name="T43" fmla="*/ 34 h 559"/>
                  <a:gd name="T44" fmla="*/ 6 w 489"/>
                  <a:gd name="T45" fmla="*/ 33 h 559"/>
                  <a:gd name="T46" fmla="*/ 4 w 489"/>
                  <a:gd name="T47" fmla="*/ 33 h 559"/>
                  <a:gd name="T48" fmla="*/ 2 w 489"/>
                  <a:gd name="T49" fmla="*/ 32 h 559"/>
                  <a:gd name="T50" fmla="*/ 1 w 489"/>
                  <a:gd name="T51" fmla="*/ 30 h 559"/>
                  <a:gd name="T52" fmla="*/ 3 w 489"/>
                  <a:gd name="T53" fmla="*/ 28 h 559"/>
                  <a:gd name="T54" fmla="*/ 3 w 489"/>
                  <a:gd name="T55" fmla="*/ 27 h 559"/>
                  <a:gd name="T56" fmla="*/ 4 w 489"/>
                  <a:gd name="T57" fmla="*/ 27 h 559"/>
                  <a:gd name="T58" fmla="*/ 6 w 489"/>
                  <a:gd name="T59" fmla="*/ 28 h 559"/>
                  <a:gd name="T60" fmla="*/ 6 w 489"/>
                  <a:gd name="T61" fmla="*/ 26 h 559"/>
                  <a:gd name="T62" fmla="*/ 6 w 489"/>
                  <a:gd name="T63" fmla="*/ 25 h 559"/>
                  <a:gd name="T64" fmla="*/ 4 w 489"/>
                  <a:gd name="T65" fmla="*/ 26 h 559"/>
                  <a:gd name="T66" fmla="*/ 4 w 489"/>
                  <a:gd name="T67" fmla="*/ 24 h 559"/>
                  <a:gd name="T68" fmla="*/ 6 w 489"/>
                  <a:gd name="T69" fmla="*/ 22 h 559"/>
                  <a:gd name="T70" fmla="*/ 7 w 489"/>
                  <a:gd name="T71" fmla="*/ 23 h 559"/>
                  <a:gd name="T72" fmla="*/ 10 w 489"/>
                  <a:gd name="T73" fmla="*/ 21 h 559"/>
                  <a:gd name="T74" fmla="*/ 8 w 489"/>
                  <a:gd name="T75" fmla="*/ 21 h 559"/>
                  <a:gd name="T76" fmla="*/ 8 w 489"/>
                  <a:gd name="T77" fmla="*/ 17 h 559"/>
                  <a:gd name="T78" fmla="*/ 7 w 489"/>
                  <a:gd name="T79" fmla="*/ 15 h 559"/>
                  <a:gd name="T80" fmla="*/ 9 w 489"/>
                  <a:gd name="T81" fmla="*/ 14 h 559"/>
                  <a:gd name="T82" fmla="*/ 10 w 489"/>
                  <a:gd name="T83" fmla="*/ 18 h 559"/>
                  <a:gd name="T84" fmla="*/ 11 w 489"/>
                  <a:gd name="T85" fmla="*/ 17 h 559"/>
                  <a:gd name="T86" fmla="*/ 12 w 489"/>
                  <a:gd name="T87" fmla="*/ 14 h 559"/>
                  <a:gd name="T88" fmla="*/ 14 w 489"/>
                  <a:gd name="T89" fmla="*/ 12 h 559"/>
                  <a:gd name="T90" fmla="*/ 16 w 489"/>
                  <a:gd name="T91" fmla="*/ 12 h 559"/>
                  <a:gd name="T92" fmla="*/ 18 w 489"/>
                  <a:gd name="T93" fmla="*/ 11 h 559"/>
                  <a:gd name="T94" fmla="*/ 13 w 489"/>
                  <a:gd name="T95" fmla="*/ 10 h 559"/>
                  <a:gd name="T96" fmla="*/ 10 w 489"/>
                  <a:gd name="T97" fmla="*/ 9 h 559"/>
                  <a:gd name="T98" fmla="*/ 9 w 489"/>
                  <a:gd name="T99" fmla="*/ 9 h 559"/>
                  <a:gd name="T100" fmla="*/ 6 w 489"/>
                  <a:gd name="T101" fmla="*/ 8 h 559"/>
                  <a:gd name="T102" fmla="*/ 6 w 489"/>
                  <a:gd name="T103" fmla="*/ 6 h 559"/>
                  <a:gd name="T104" fmla="*/ 7 w 489"/>
                  <a:gd name="T105" fmla="*/ 4 h 559"/>
                  <a:gd name="T106" fmla="*/ 10 w 489"/>
                  <a:gd name="T107" fmla="*/ 4 h 559"/>
                  <a:gd name="T108" fmla="*/ 11 w 489"/>
                  <a:gd name="T109" fmla="*/ 3 h 559"/>
                  <a:gd name="T110" fmla="*/ 14 w 489"/>
                  <a:gd name="T111" fmla="*/ 1 h 559"/>
                  <a:gd name="T112" fmla="*/ 18 w 489"/>
                  <a:gd name="T113" fmla="*/ 0 h 559"/>
                  <a:gd name="T114" fmla="*/ 24 w 489"/>
                  <a:gd name="T115" fmla="*/ 0 h 559"/>
                  <a:gd name="T116" fmla="*/ 27 w 489"/>
                  <a:gd name="T117" fmla="*/ 1 h 559"/>
                  <a:gd name="T118" fmla="*/ 29 w 489"/>
                  <a:gd name="T119" fmla="*/ 3 h 559"/>
                  <a:gd name="T120" fmla="*/ 30 w 489"/>
                  <a:gd name="T121" fmla="*/ 6 h 559"/>
                  <a:gd name="T122" fmla="*/ 30 w 489"/>
                  <a:gd name="T123" fmla="*/ 8 h 55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9"/>
                  <a:gd name="T187" fmla="*/ 0 h 559"/>
                  <a:gd name="T188" fmla="*/ 489 w 489"/>
                  <a:gd name="T189" fmla="*/ 559 h 55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9" h="559">
                    <a:moveTo>
                      <a:pt x="476" y="143"/>
                    </a:moveTo>
                    <a:lnTo>
                      <a:pt x="489" y="168"/>
                    </a:lnTo>
                    <a:lnTo>
                      <a:pt x="483" y="170"/>
                    </a:lnTo>
                    <a:lnTo>
                      <a:pt x="478" y="174"/>
                    </a:lnTo>
                    <a:lnTo>
                      <a:pt x="474" y="175"/>
                    </a:lnTo>
                    <a:lnTo>
                      <a:pt x="468" y="175"/>
                    </a:lnTo>
                    <a:lnTo>
                      <a:pt x="465" y="175"/>
                    </a:lnTo>
                    <a:lnTo>
                      <a:pt x="461" y="175"/>
                    </a:lnTo>
                    <a:lnTo>
                      <a:pt x="457" y="175"/>
                    </a:lnTo>
                    <a:lnTo>
                      <a:pt x="453" y="175"/>
                    </a:lnTo>
                    <a:lnTo>
                      <a:pt x="444" y="172"/>
                    </a:lnTo>
                    <a:lnTo>
                      <a:pt x="438" y="170"/>
                    </a:lnTo>
                    <a:lnTo>
                      <a:pt x="431" y="168"/>
                    </a:lnTo>
                    <a:lnTo>
                      <a:pt x="427" y="168"/>
                    </a:lnTo>
                    <a:lnTo>
                      <a:pt x="423" y="168"/>
                    </a:lnTo>
                    <a:lnTo>
                      <a:pt x="419" y="168"/>
                    </a:lnTo>
                    <a:lnTo>
                      <a:pt x="419" y="170"/>
                    </a:lnTo>
                    <a:lnTo>
                      <a:pt x="418" y="170"/>
                    </a:lnTo>
                    <a:lnTo>
                      <a:pt x="418" y="172"/>
                    </a:lnTo>
                    <a:lnTo>
                      <a:pt x="419" y="174"/>
                    </a:lnTo>
                    <a:lnTo>
                      <a:pt x="425" y="181"/>
                    </a:lnTo>
                    <a:lnTo>
                      <a:pt x="429" y="185"/>
                    </a:lnTo>
                    <a:lnTo>
                      <a:pt x="431" y="187"/>
                    </a:lnTo>
                    <a:lnTo>
                      <a:pt x="433" y="189"/>
                    </a:lnTo>
                    <a:lnTo>
                      <a:pt x="433" y="190"/>
                    </a:lnTo>
                    <a:lnTo>
                      <a:pt x="431" y="192"/>
                    </a:lnTo>
                    <a:lnTo>
                      <a:pt x="427" y="192"/>
                    </a:lnTo>
                    <a:lnTo>
                      <a:pt x="421" y="192"/>
                    </a:lnTo>
                    <a:lnTo>
                      <a:pt x="418" y="192"/>
                    </a:lnTo>
                    <a:lnTo>
                      <a:pt x="416" y="194"/>
                    </a:lnTo>
                    <a:lnTo>
                      <a:pt x="414" y="194"/>
                    </a:lnTo>
                    <a:lnTo>
                      <a:pt x="412" y="196"/>
                    </a:lnTo>
                    <a:lnTo>
                      <a:pt x="410" y="198"/>
                    </a:lnTo>
                    <a:lnTo>
                      <a:pt x="410" y="200"/>
                    </a:lnTo>
                    <a:lnTo>
                      <a:pt x="410" y="202"/>
                    </a:lnTo>
                    <a:lnTo>
                      <a:pt x="438" y="202"/>
                    </a:lnTo>
                    <a:lnTo>
                      <a:pt x="442" y="204"/>
                    </a:lnTo>
                    <a:lnTo>
                      <a:pt x="444" y="205"/>
                    </a:lnTo>
                    <a:lnTo>
                      <a:pt x="444" y="207"/>
                    </a:lnTo>
                    <a:lnTo>
                      <a:pt x="442" y="209"/>
                    </a:lnTo>
                    <a:lnTo>
                      <a:pt x="440" y="211"/>
                    </a:lnTo>
                    <a:lnTo>
                      <a:pt x="438" y="213"/>
                    </a:lnTo>
                    <a:lnTo>
                      <a:pt x="435" y="213"/>
                    </a:lnTo>
                    <a:lnTo>
                      <a:pt x="433" y="213"/>
                    </a:lnTo>
                    <a:lnTo>
                      <a:pt x="433" y="215"/>
                    </a:lnTo>
                    <a:lnTo>
                      <a:pt x="431" y="215"/>
                    </a:lnTo>
                    <a:lnTo>
                      <a:pt x="429" y="217"/>
                    </a:lnTo>
                    <a:lnTo>
                      <a:pt x="429" y="219"/>
                    </a:lnTo>
                    <a:lnTo>
                      <a:pt x="431" y="224"/>
                    </a:lnTo>
                    <a:lnTo>
                      <a:pt x="431" y="226"/>
                    </a:lnTo>
                    <a:lnTo>
                      <a:pt x="459" y="222"/>
                    </a:lnTo>
                    <a:lnTo>
                      <a:pt x="461" y="226"/>
                    </a:lnTo>
                    <a:lnTo>
                      <a:pt x="461" y="228"/>
                    </a:lnTo>
                    <a:lnTo>
                      <a:pt x="463" y="230"/>
                    </a:lnTo>
                    <a:lnTo>
                      <a:pt x="463" y="232"/>
                    </a:lnTo>
                    <a:lnTo>
                      <a:pt x="461" y="234"/>
                    </a:lnTo>
                    <a:lnTo>
                      <a:pt x="461" y="236"/>
                    </a:lnTo>
                    <a:lnTo>
                      <a:pt x="459" y="236"/>
                    </a:lnTo>
                    <a:lnTo>
                      <a:pt x="457" y="237"/>
                    </a:lnTo>
                    <a:lnTo>
                      <a:pt x="450" y="239"/>
                    </a:lnTo>
                    <a:lnTo>
                      <a:pt x="446" y="239"/>
                    </a:lnTo>
                    <a:lnTo>
                      <a:pt x="438" y="239"/>
                    </a:lnTo>
                    <a:lnTo>
                      <a:pt x="431" y="241"/>
                    </a:lnTo>
                    <a:lnTo>
                      <a:pt x="425" y="243"/>
                    </a:lnTo>
                    <a:lnTo>
                      <a:pt x="419" y="245"/>
                    </a:lnTo>
                    <a:lnTo>
                      <a:pt x="414" y="247"/>
                    </a:lnTo>
                    <a:lnTo>
                      <a:pt x="410" y="251"/>
                    </a:lnTo>
                    <a:lnTo>
                      <a:pt x="406" y="253"/>
                    </a:lnTo>
                    <a:lnTo>
                      <a:pt x="403" y="254"/>
                    </a:lnTo>
                    <a:lnTo>
                      <a:pt x="397" y="260"/>
                    </a:lnTo>
                    <a:lnTo>
                      <a:pt x="393" y="264"/>
                    </a:lnTo>
                    <a:lnTo>
                      <a:pt x="391" y="268"/>
                    </a:lnTo>
                    <a:lnTo>
                      <a:pt x="386" y="273"/>
                    </a:lnTo>
                    <a:lnTo>
                      <a:pt x="382" y="277"/>
                    </a:lnTo>
                    <a:lnTo>
                      <a:pt x="378" y="281"/>
                    </a:lnTo>
                    <a:lnTo>
                      <a:pt x="374" y="283"/>
                    </a:lnTo>
                    <a:lnTo>
                      <a:pt x="371" y="284"/>
                    </a:lnTo>
                    <a:lnTo>
                      <a:pt x="367" y="286"/>
                    </a:lnTo>
                    <a:lnTo>
                      <a:pt x="363" y="286"/>
                    </a:lnTo>
                    <a:lnTo>
                      <a:pt x="361" y="288"/>
                    </a:lnTo>
                    <a:lnTo>
                      <a:pt x="356" y="288"/>
                    </a:lnTo>
                    <a:lnTo>
                      <a:pt x="350" y="288"/>
                    </a:lnTo>
                    <a:lnTo>
                      <a:pt x="348" y="288"/>
                    </a:lnTo>
                    <a:lnTo>
                      <a:pt x="354" y="298"/>
                    </a:lnTo>
                    <a:lnTo>
                      <a:pt x="340" y="313"/>
                    </a:lnTo>
                    <a:lnTo>
                      <a:pt x="339" y="313"/>
                    </a:lnTo>
                    <a:lnTo>
                      <a:pt x="337" y="313"/>
                    </a:lnTo>
                    <a:lnTo>
                      <a:pt x="333" y="315"/>
                    </a:lnTo>
                    <a:lnTo>
                      <a:pt x="331" y="316"/>
                    </a:lnTo>
                    <a:lnTo>
                      <a:pt x="327" y="320"/>
                    </a:lnTo>
                    <a:lnTo>
                      <a:pt x="325" y="322"/>
                    </a:lnTo>
                    <a:lnTo>
                      <a:pt x="327" y="324"/>
                    </a:lnTo>
                    <a:lnTo>
                      <a:pt x="329" y="326"/>
                    </a:lnTo>
                    <a:lnTo>
                      <a:pt x="329" y="328"/>
                    </a:lnTo>
                    <a:lnTo>
                      <a:pt x="327" y="332"/>
                    </a:lnTo>
                    <a:lnTo>
                      <a:pt x="324" y="335"/>
                    </a:lnTo>
                    <a:lnTo>
                      <a:pt x="316" y="343"/>
                    </a:lnTo>
                    <a:lnTo>
                      <a:pt x="312" y="345"/>
                    </a:lnTo>
                    <a:lnTo>
                      <a:pt x="299" y="337"/>
                    </a:lnTo>
                    <a:lnTo>
                      <a:pt x="282" y="347"/>
                    </a:lnTo>
                    <a:lnTo>
                      <a:pt x="280" y="345"/>
                    </a:lnTo>
                    <a:lnTo>
                      <a:pt x="278" y="343"/>
                    </a:lnTo>
                    <a:lnTo>
                      <a:pt x="277" y="343"/>
                    </a:lnTo>
                    <a:lnTo>
                      <a:pt x="275" y="343"/>
                    </a:lnTo>
                    <a:lnTo>
                      <a:pt x="271" y="347"/>
                    </a:lnTo>
                    <a:lnTo>
                      <a:pt x="265" y="350"/>
                    </a:lnTo>
                    <a:lnTo>
                      <a:pt x="258" y="358"/>
                    </a:lnTo>
                    <a:lnTo>
                      <a:pt x="256" y="362"/>
                    </a:lnTo>
                    <a:lnTo>
                      <a:pt x="254" y="369"/>
                    </a:lnTo>
                    <a:lnTo>
                      <a:pt x="252" y="371"/>
                    </a:lnTo>
                    <a:lnTo>
                      <a:pt x="248" y="375"/>
                    </a:lnTo>
                    <a:lnTo>
                      <a:pt x="246" y="377"/>
                    </a:lnTo>
                    <a:lnTo>
                      <a:pt x="241" y="377"/>
                    </a:lnTo>
                    <a:lnTo>
                      <a:pt x="239" y="377"/>
                    </a:lnTo>
                    <a:lnTo>
                      <a:pt x="235" y="377"/>
                    </a:lnTo>
                    <a:lnTo>
                      <a:pt x="233" y="377"/>
                    </a:lnTo>
                    <a:lnTo>
                      <a:pt x="231" y="379"/>
                    </a:lnTo>
                    <a:lnTo>
                      <a:pt x="229" y="379"/>
                    </a:lnTo>
                    <a:lnTo>
                      <a:pt x="228" y="380"/>
                    </a:lnTo>
                    <a:lnTo>
                      <a:pt x="226" y="384"/>
                    </a:lnTo>
                    <a:lnTo>
                      <a:pt x="226" y="390"/>
                    </a:lnTo>
                    <a:lnTo>
                      <a:pt x="226" y="392"/>
                    </a:lnTo>
                    <a:lnTo>
                      <a:pt x="228" y="390"/>
                    </a:lnTo>
                    <a:lnTo>
                      <a:pt x="229" y="390"/>
                    </a:lnTo>
                    <a:lnTo>
                      <a:pt x="231" y="390"/>
                    </a:lnTo>
                    <a:lnTo>
                      <a:pt x="233" y="390"/>
                    </a:lnTo>
                    <a:lnTo>
                      <a:pt x="237" y="392"/>
                    </a:lnTo>
                    <a:lnTo>
                      <a:pt x="243" y="394"/>
                    </a:lnTo>
                    <a:lnTo>
                      <a:pt x="250" y="395"/>
                    </a:lnTo>
                    <a:lnTo>
                      <a:pt x="254" y="397"/>
                    </a:lnTo>
                    <a:lnTo>
                      <a:pt x="254" y="399"/>
                    </a:lnTo>
                    <a:lnTo>
                      <a:pt x="256" y="401"/>
                    </a:lnTo>
                    <a:lnTo>
                      <a:pt x="256" y="403"/>
                    </a:lnTo>
                    <a:lnTo>
                      <a:pt x="254" y="405"/>
                    </a:lnTo>
                    <a:lnTo>
                      <a:pt x="252" y="409"/>
                    </a:lnTo>
                    <a:lnTo>
                      <a:pt x="248" y="410"/>
                    </a:lnTo>
                    <a:lnTo>
                      <a:pt x="239" y="414"/>
                    </a:lnTo>
                    <a:lnTo>
                      <a:pt x="235" y="418"/>
                    </a:lnTo>
                    <a:lnTo>
                      <a:pt x="233" y="420"/>
                    </a:lnTo>
                    <a:lnTo>
                      <a:pt x="231" y="424"/>
                    </a:lnTo>
                    <a:lnTo>
                      <a:pt x="228" y="427"/>
                    </a:lnTo>
                    <a:lnTo>
                      <a:pt x="226" y="429"/>
                    </a:lnTo>
                    <a:lnTo>
                      <a:pt x="220" y="435"/>
                    </a:lnTo>
                    <a:lnTo>
                      <a:pt x="218" y="437"/>
                    </a:lnTo>
                    <a:lnTo>
                      <a:pt x="216" y="441"/>
                    </a:lnTo>
                    <a:lnTo>
                      <a:pt x="216" y="446"/>
                    </a:lnTo>
                    <a:lnTo>
                      <a:pt x="213" y="450"/>
                    </a:lnTo>
                    <a:lnTo>
                      <a:pt x="211" y="456"/>
                    </a:lnTo>
                    <a:lnTo>
                      <a:pt x="207" y="458"/>
                    </a:lnTo>
                    <a:lnTo>
                      <a:pt x="205" y="461"/>
                    </a:lnTo>
                    <a:lnTo>
                      <a:pt x="201" y="463"/>
                    </a:lnTo>
                    <a:lnTo>
                      <a:pt x="199" y="465"/>
                    </a:lnTo>
                    <a:lnTo>
                      <a:pt x="192" y="469"/>
                    </a:lnTo>
                    <a:lnTo>
                      <a:pt x="186" y="471"/>
                    </a:lnTo>
                    <a:lnTo>
                      <a:pt x="182" y="473"/>
                    </a:lnTo>
                    <a:lnTo>
                      <a:pt x="179" y="471"/>
                    </a:lnTo>
                    <a:lnTo>
                      <a:pt x="177" y="469"/>
                    </a:lnTo>
                    <a:lnTo>
                      <a:pt x="175" y="469"/>
                    </a:lnTo>
                    <a:lnTo>
                      <a:pt x="173" y="471"/>
                    </a:lnTo>
                    <a:lnTo>
                      <a:pt x="169" y="471"/>
                    </a:lnTo>
                    <a:lnTo>
                      <a:pt x="169" y="473"/>
                    </a:lnTo>
                    <a:lnTo>
                      <a:pt x="167" y="476"/>
                    </a:lnTo>
                    <a:lnTo>
                      <a:pt x="166" y="478"/>
                    </a:lnTo>
                    <a:lnTo>
                      <a:pt x="160" y="489"/>
                    </a:lnTo>
                    <a:lnTo>
                      <a:pt x="160" y="495"/>
                    </a:lnTo>
                    <a:lnTo>
                      <a:pt x="160" y="497"/>
                    </a:lnTo>
                    <a:lnTo>
                      <a:pt x="162" y="497"/>
                    </a:lnTo>
                    <a:lnTo>
                      <a:pt x="164" y="499"/>
                    </a:lnTo>
                    <a:lnTo>
                      <a:pt x="164" y="501"/>
                    </a:lnTo>
                    <a:lnTo>
                      <a:pt x="166" y="506"/>
                    </a:lnTo>
                    <a:lnTo>
                      <a:pt x="166" y="512"/>
                    </a:lnTo>
                    <a:lnTo>
                      <a:pt x="167" y="521"/>
                    </a:lnTo>
                    <a:lnTo>
                      <a:pt x="167" y="525"/>
                    </a:lnTo>
                    <a:lnTo>
                      <a:pt x="166" y="529"/>
                    </a:lnTo>
                    <a:lnTo>
                      <a:pt x="166" y="535"/>
                    </a:lnTo>
                    <a:lnTo>
                      <a:pt x="166" y="537"/>
                    </a:lnTo>
                    <a:lnTo>
                      <a:pt x="164" y="540"/>
                    </a:lnTo>
                    <a:lnTo>
                      <a:pt x="162" y="542"/>
                    </a:lnTo>
                    <a:lnTo>
                      <a:pt x="160" y="544"/>
                    </a:lnTo>
                    <a:lnTo>
                      <a:pt x="158" y="546"/>
                    </a:lnTo>
                    <a:lnTo>
                      <a:pt x="156" y="546"/>
                    </a:lnTo>
                    <a:lnTo>
                      <a:pt x="150" y="548"/>
                    </a:lnTo>
                    <a:lnTo>
                      <a:pt x="149" y="550"/>
                    </a:lnTo>
                    <a:lnTo>
                      <a:pt x="147" y="550"/>
                    </a:lnTo>
                    <a:lnTo>
                      <a:pt x="145" y="550"/>
                    </a:lnTo>
                    <a:lnTo>
                      <a:pt x="137" y="553"/>
                    </a:lnTo>
                    <a:lnTo>
                      <a:pt x="130" y="555"/>
                    </a:lnTo>
                    <a:lnTo>
                      <a:pt x="124" y="557"/>
                    </a:lnTo>
                    <a:lnTo>
                      <a:pt x="119" y="559"/>
                    </a:lnTo>
                    <a:lnTo>
                      <a:pt x="115" y="559"/>
                    </a:lnTo>
                    <a:lnTo>
                      <a:pt x="113" y="559"/>
                    </a:lnTo>
                    <a:lnTo>
                      <a:pt x="109" y="559"/>
                    </a:lnTo>
                    <a:lnTo>
                      <a:pt x="107" y="557"/>
                    </a:lnTo>
                    <a:lnTo>
                      <a:pt x="105" y="555"/>
                    </a:lnTo>
                    <a:lnTo>
                      <a:pt x="103" y="553"/>
                    </a:lnTo>
                    <a:lnTo>
                      <a:pt x="102" y="552"/>
                    </a:lnTo>
                    <a:lnTo>
                      <a:pt x="102" y="550"/>
                    </a:lnTo>
                    <a:lnTo>
                      <a:pt x="102" y="548"/>
                    </a:lnTo>
                    <a:lnTo>
                      <a:pt x="102" y="546"/>
                    </a:lnTo>
                    <a:lnTo>
                      <a:pt x="100" y="544"/>
                    </a:lnTo>
                    <a:lnTo>
                      <a:pt x="98" y="540"/>
                    </a:lnTo>
                    <a:lnTo>
                      <a:pt x="96" y="538"/>
                    </a:lnTo>
                    <a:lnTo>
                      <a:pt x="92" y="535"/>
                    </a:lnTo>
                    <a:lnTo>
                      <a:pt x="87" y="533"/>
                    </a:lnTo>
                    <a:lnTo>
                      <a:pt x="81" y="531"/>
                    </a:lnTo>
                    <a:lnTo>
                      <a:pt x="71" y="529"/>
                    </a:lnTo>
                    <a:lnTo>
                      <a:pt x="68" y="529"/>
                    </a:lnTo>
                    <a:lnTo>
                      <a:pt x="64" y="533"/>
                    </a:lnTo>
                    <a:lnTo>
                      <a:pt x="62" y="535"/>
                    </a:lnTo>
                    <a:lnTo>
                      <a:pt x="58" y="535"/>
                    </a:lnTo>
                    <a:lnTo>
                      <a:pt x="56" y="535"/>
                    </a:lnTo>
                    <a:lnTo>
                      <a:pt x="53" y="535"/>
                    </a:lnTo>
                    <a:lnTo>
                      <a:pt x="49" y="535"/>
                    </a:lnTo>
                    <a:lnTo>
                      <a:pt x="47" y="533"/>
                    </a:lnTo>
                    <a:lnTo>
                      <a:pt x="45" y="533"/>
                    </a:lnTo>
                    <a:lnTo>
                      <a:pt x="38" y="525"/>
                    </a:lnTo>
                    <a:lnTo>
                      <a:pt x="34" y="521"/>
                    </a:lnTo>
                    <a:lnTo>
                      <a:pt x="28" y="520"/>
                    </a:lnTo>
                    <a:lnTo>
                      <a:pt x="23" y="516"/>
                    </a:lnTo>
                    <a:lnTo>
                      <a:pt x="19" y="514"/>
                    </a:lnTo>
                    <a:lnTo>
                      <a:pt x="13" y="512"/>
                    </a:lnTo>
                    <a:lnTo>
                      <a:pt x="8" y="508"/>
                    </a:lnTo>
                    <a:lnTo>
                      <a:pt x="4" y="505"/>
                    </a:lnTo>
                    <a:lnTo>
                      <a:pt x="2" y="501"/>
                    </a:lnTo>
                    <a:lnTo>
                      <a:pt x="0" y="497"/>
                    </a:lnTo>
                    <a:lnTo>
                      <a:pt x="0" y="495"/>
                    </a:lnTo>
                    <a:lnTo>
                      <a:pt x="2" y="489"/>
                    </a:lnTo>
                    <a:lnTo>
                      <a:pt x="4" y="486"/>
                    </a:lnTo>
                    <a:lnTo>
                      <a:pt x="8" y="482"/>
                    </a:lnTo>
                    <a:lnTo>
                      <a:pt x="9" y="478"/>
                    </a:lnTo>
                    <a:lnTo>
                      <a:pt x="15" y="473"/>
                    </a:lnTo>
                    <a:lnTo>
                      <a:pt x="21" y="469"/>
                    </a:lnTo>
                    <a:lnTo>
                      <a:pt x="28" y="465"/>
                    </a:lnTo>
                    <a:lnTo>
                      <a:pt x="32" y="463"/>
                    </a:lnTo>
                    <a:lnTo>
                      <a:pt x="38" y="461"/>
                    </a:lnTo>
                    <a:lnTo>
                      <a:pt x="43" y="459"/>
                    </a:lnTo>
                    <a:lnTo>
                      <a:pt x="45" y="458"/>
                    </a:lnTo>
                    <a:lnTo>
                      <a:pt x="47" y="458"/>
                    </a:lnTo>
                    <a:lnTo>
                      <a:pt x="49" y="456"/>
                    </a:lnTo>
                    <a:lnTo>
                      <a:pt x="49" y="454"/>
                    </a:lnTo>
                    <a:lnTo>
                      <a:pt x="49" y="452"/>
                    </a:lnTo>
                    <a:lnTo>
                      <a:pt x="47" y="452"/>
                    </a:lnTo>
                    <a:lnTo>
                      <a:pt x="41" y="448"/>
                    </a:lnTo>
                    <a:lnTo>
                      <a:pt x="38" y="446"/>
                    </a:lnTo>
                    <a:lnTo>
                      <a:pt x="38" y="442"/>
                    </a:lnTo>
                    <a:lnTo>
                      <a:pt x="38" y="439"/>
                    </a:lnTo>
                    <a:lnTo>
                      <a:pt x="38" y="437"/>
                    </a:lnTo>
                    <a:lnTo>
                      <a:pt x="40" y="435"/>
                    </a:lnTo>
                    <a:lnTo>
                      <a:pt x="41" y="433"/>
                    </a:lnTo>
                    <a:lnTo>
                      <a:pt x="43" y="433"/>
                    </a:lnTo>
                    <a:lnTo>
                      <a:pt x="45" y="431"/>
                    </a:lnTo>
                    <a:lnTo>
                      <a:pt x="47" y="431"/>
                    </a:lnTo>
                    <a:lnTo>
                      <a:pt x="55" y="433"/>
                    </a:lnTo>
                    <a:lnTo>
                      <a:pt x="58" y="435"/>
                    </a:lnTo>
                    <a:lnTo>
                      <a:pt x="60" y="439"/>
                    </a:lnTo>
                    <a:lnTo>
                      <a:pt x="62" y="444"/>
                    </a:lnTo>
                    <a:lnTo>
                      <a:pt x="64" y="446"/>
                    </a:lnTo>
                    <a:lnTo>
                      <a:pt x="68" y="448"/>
                    </a:lnTo>
                    <a:lnTo>
                      <a:pt x="70" y="452"/>
                    </a:lnTo>
                    <a:lnTo>
                      <a:pt x="71" y="454"/>
                    </a:lnTo>
                    <a:lnTo>
                      <a:pt x="75" y="456"/>
                    </a:lnTo>
                    <a:lnTo>
                      <a:pt x="77" y="456"/>
                    </a:lnTo>
                    <a:lnTo>
                      <a:pt x="83" y="458"/>
                    </a:lnTo>
                    <a:lnTo>
                      <a:pt x="87" y="458"/>
                    </a:lnTo>
                    <a:lnTo>
                      <a:pt x="90" y="458"/>
                    </a:lnTo>
                    <a:lnTo>
                      <a:pt x="92" y="458"/>
                    </a:lnTo>
                    <a:lnTo>
                      <a:pt x="92" y="456"/>
                    </a:lnTo>
                    <a:lnTo>
                      <a:pt x="94" y="456"/>
                    </a:lnTo>
                    <a:lnTo>
                      <a:pt x="92" y="452"/>
                    </a:lnTo>
                    <a:lnTo>
                      <a:pt x="92" y="446"/>
                    </a:lnTo>
                    <a:lnTo>
                      <a:pt x="87" y="437"/>
                    </a:lnTo>
                    <a:lnTo>
                      <a:pt x="85" y="433"/>
                    </a:lnTo>
                    <a:lnTo>
                      <a:pt x="81" y="429"/>
                    </a:lnTo>
                    <a:lnTo>
                      <a:pt x="79" y="427"/>
                    </a:lnTo>
                    <a:lnTo>
                      <a:pt x="77" y="426"/>
                    </a:lnTo>
                    <a:lnTo>
                      <a:pt x="75" y="424"/>
                    </a:lnTo>
                    <a:lnTo>
                      <a:pt x="75" y="422"/>
                    </a:lnTo>
                    <a:lnTo>
                      <a:pt x="75" y="420"/>
                    </a:lnTo>
                    <a:lnTo>
                      <a:pt x="79" y="416"/>
                    </a:lnTo>
                    <a:lnTo>
                      <a:pt x="81" y="414"/>
                    </a:lnTo>
                    <a:lnTo>
                      <a:pt x="83" y="409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77" y="403"/>
                    </a:lnTo>
                    <a:lnTo>
                      <a:pt x="75" y="403"/>
                    </a:lnTo>
                    <a:lnTo>
                      <a:pt x="60" y="416"/>
                    </a:lnTo>
                    <a:lnTo>
                      <a:pt x="56" y="414"/>
                    </a:lnTo>
                    <a:lnTo>
                      <a:pt x="55" y="414"/>
                    </a:lnTo>
                    <a:lnTo>
                      <a:pt x="53" y="412"/>
                    </a:lnTo>
                    <a:lnTo>
                      <a:pt x="51" y="410"/>
                    </a:lnTo>
                    <a:lnTo>
                      <a:pt x="51" y="409"/>
                    </a:lnTo>
                    <a:lnTo>
                      <a:pt x="51" y="407"/>
                    </a:lnTo>
                    <a:lnTo>
                      <a:pt x="53" y="405"/>
                    </a:lnTo>
                    <a:lnTo>
                      <a:pt x="55" y="401"/>
                    </a:lnTo>
                    <a:lnTo>
                      <a:pt x="60" y="392"/>
                    </a:lnTo>
                    <a:lnTo>
                      <a:pt x="62" y="388"/>
                    </a:lnTo>
                    <a:lnTo>
                      <a:pt x="66" y="382"/>
                    </a:lnTo>
                    <a:lnTo>
                      <a:pt x="70" y="377"/>
                    </a:lnTo>
                    <a:lnTo>
                      <a:pt x="73" y="373"/>
                    </a:lnTo>
                    <a:lnTo>
                      <a:pt x="75" y="371"/>
                    </a:lnTo>
                    <a:lnTo>
                      <a:pt x="77" y="367"/>
                    </a:lnTo>
                    <a:lnTo>
                      <a:pt x="79" y="367"/>
                    </a:lnTo>
                    <a:lnTo>
                      <a:pt x="81" y="365"/>
                    </a:lnTo>
                    <a:lnTo>
                      <a:pt x="83" y="365"/>
                    </a:lnTo>
                    <a:lnTo>
                      <a:pt x="85" y="365"/>
                    </a:lnTo>
                    <a:lnTo>
                      <a:pt x="87" y="367"/>
                    </a:lnTo>
                    <a:lnTo>
                      <a:pt x="87" y="369"/>
                    </a:lnTo>
                    <a:lnTo>
                      <a:pt x="90" y="371"/>
                    </a:lnTo>
                    <a:lnTo>
                      <a:pt x="92" y="371"/>
                    </a:lnTo>
                    <a:lnTo>
                      <a:pt x="94" y="371"/>
                    </a:lnTo>
                    <a:lnTo>
                      <a:pt x="98" y="371"/>
                    </a:lnTo>
                    <a:lnTo>
                      <a:pt x="105" y="369"/>
                    </a:lnTo>
                    <a:lnTo>
                      <a:pt x="113" y="365"/>
                    </a:lnTo>
                    <a:lnTo>
                      <a:pt x="128" y="356"/>
                    </a:lnTo>
                    <a:lnTo>
                      <a:pt x="134" y="352"/>
                    </a:lnTo>
                    <a:lnTo>
                      <a:pt x="139" y="350"/>
                    </a:lnTo>
                    <a:lnTo>
                      <a:pt x="143" y="348"/>
                    </a:lnTo>
                    <a:lnTo>
                      <a:pt x="145" y="347"/>
                    </a:lnTo>
                    <a:lnTo>
                      <a:pt x="147" y="345"/>
                    </a:lnTo>
                    <a:lnTo>
                      <a:pt x="147" y="343"/>
                    </a:lnTo>
                    <a:lnTo>
                      <a:pt x="145" y="343"/>
                    </a:lnTo>
                    <a:lnTo>
                      <a:pt x="137" y="341"/>
                    </a:lnTo>
                    <a:lnTo>
                      <a:pt x="134" y="341"/>
                    </a:lnTo>
                    <a:lnTo>
                      <a:pt x="132" y="343"/>
                    </a:lnTo>
                    <a:lnTo>
                      <a:pt x="130" y="345"/>
                    </a:lnTo>
                    <a:lnTo>
                      <a:pt x="128" y="347"/>
                    </a:lnTo>
                    <a:lnTo>
                      <a:pt x="126" y="347"/>
                    </a:lnTo>
                    <a:lnTo>
                      <a:pt x="120" y="347"/>
                    </a:lnTo>
                    <a:lnTo>
                      <a:pt x="117" y="347"/>
                    </a:lnTo>
                    <a:lnTo>
                      <a:pt x="109" y="343"/>
                    </a:lnTo>
                    <a:lnTo>
                      <a:pt x="105" y="341"/>
                    </a:lnTo>
                    <a:lnTo>
                      <a:pt x="115" y="303"/>
                    </a:lnTo>
                    <a:lnTo>
                      <a:pt x="120" y="296"/>
                    </a:lnTo>
                    <a:lnTo>
                      <a:pt x="124" y="290"/>
                    </a:lnTo>
                    <a:lnTo>
                      <a:pt x="126" y="284"/>
                    </a:lnTo>
                    <a:lnTo>
                      <a:pt x="126" y="283"/>
                    </a:lnTo>
                    <a:lnTo>
                      <a:pt x="126" y="279"/>
                    </a:lnTo>
                    <a:lnTo>
                      <a:pt x="124" y="277"/>
                    </a:lnTo>
                    <a:lnTo>
                      <a:pt x="122" y="277"/>
                    </a:lnTo>
                    <a:lnTo>
                      <a:pt x="119" y="271"/>
                    </a:lnTo>
                    <a:lnTo>
                      <a:pt x="115" y="266"/>
                    </a:lnTo>
                    <a:lnTo>
                      <a:pt x="113" y="260"/>
                    </a:lnTo>
                    <a:lnTo>
                      <a:pt x="111" y="254"/>
                    </a:lnTo>
                    <a:lnTo>
                      <a:pt x="109" y="247"/>
                    </a:lnTo>
                    <a:lnTo>
                      <a:pt x="109" y="245"/>
                    </a:lnTo>
                    <a:lnTo>
                      <a:pt x="109" y="241"/>
                    </a:lnTo>
                    <a:lnTo>
                      <a:pt x="111" y="237"/>
                    </a:lnTo>
                    <a:lnTo>
                      <a:pt x="111" y="236"/>
                    </a:lnTo>
                    <a:lnTo>
                      <a:pt x="113" y="234"/>
                    </a:lnTo>
                    <a:lnTo>
                      <a:pt x="117" y="232"/>
                    </a:lnTo>
                    <a:lnTo>
                      <a:pt x="119" y="230"/>
                    </a:lnTo>
                    <a:lnTo>
                      <a:pt x="126" y="228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4" y="228"/>
                    </a:lnTo>
                    <a:lnTo>
                      <a:pt x="135" y="230"/>
                    </a:lnTo>
                    <a:lnTo>
                      <a:pt x="139" y="232"/>
                    </a:lnTo>
                    <a:lnTo>
                      <a:pt x="143" y="236"/>
                    </a:lnTo>
                    <a:lnTo>
                      <a:pt x="147" y="239"/>
                    </a:lnTo>
                    <a:lnTo>
                      <a:pt x="150" y="249"/>
                    </a:lnTo>
                    <a:lnTo>
                      <a:pt x="152" y="254"/>
                    </a:lnTo>
                    <a:lnTo>
                      <a:pt x="156" y="294"/>
                    </a:lnTo>
                    <a:lnTo>
                      <a:pt x="156" y="298"/>
                    </a:lnTo>
                    <a:lnTo>
                      <a:pt x="156" y="300"/>
                    </a:lnTo>
                    <a:lnTo>
                      <a:pt x="158" y="301"/>
                    </a:lnTo>
                    <a:lnTo>
                      <a:pt x="160" y="301"/>
                    </a:lnTo>
                    <a:lnTo>
                      <a:pt x="162" y="301"/>
                    </a:lnTo>
                    <a:lnTo>
                      <a:pt x="164" y="300"/>
                    </a:lnTo>
                    <a:lnTo>
                      <a:pt x="166" y="298"/>
                    </a:lnTo>
                    <a:lnTo>
                      <a:pt x="169" y="286"/>
                    </a:lnTo>
                    <a:lnTo>
                      <a:pt x="173" y="283"/>
                    </a:lnTo>
                    <a:lnTo>
                      <a:pt x="171" y="275"/>
                    </a:lnTo>
                    <a:lnTo>
                      <a:pt x="171" y="268"/>
                    </a:lnTo>
                    <a:lnTo>
                      <a:pt x="169" y="262"/>
                    </a:lnTo>
                    <a:lnTo>
                      <a:pt x="169" y="256"/>
                    </a:lnTo>
                    <a:lnTo>
                      <a:pt x="169" y="249"/>
                    </a:lnTo>
                    <a:lnTo>
                      <a:pt x="171" y="245"/>
                    </a:lnTo>
                    <a:lnTo>
                      <a:pt x="173" y="243"/>
                    </a:lnTo>
                    <a:lnTo>
                      <a:pt x="175" y="237"/>
                    </a:lnTo>
                    <a:lnTo>
                      <a:pt x="177" y="236"/>
                    </a:lnTo>
                    <a:lnTo>
                      <a:pt x="179" y="232"/>
                    </a:lnTo>
                    <a:lnTo>
                      <a:pt x="179" y="226"/>
                    </a:lnTo>
                    <a:lnTo>
                      <a:pt x="179" y="224"/>
                    </a:lnTo>
                    <a:lnTo>
                      <a:pt x="182" y="215"/>
                    </a:lnTo>
                    <a:lnTo>
                      <a:pt x="182" y="207"/>
                    </a:lnTo>
                    <a:lnTo>
                      <a:pt x="184" y="204"/>
                    </a:lnTo>
                    <a:lnTo>
                      <a:pt x="184" y="202"/>
                    </a:lnTo>
                    <a:lnTo>
                      <a:pt x="220" y="200"/>
                    </a:lnTo>
                    <a:lnTo>
                      <a:pt x="224" y="202"/>
                    </a:lnTo>
                    <a:lnTo>
                      <a:pt x="228" y="202"/>
                    </a:lnTo>
                    <a:lnTo>
                      <a:pt x="231" y="204"/>
                    </a:lnTo>
                    <a:lnTo>
                      <a:pt x="233" y="204"/>
                    </a:lnTo>
                    <a:lnTo>
                      <a:pt x="239" y="204"/>
                    </a:lnTo>
                    <a:lnTo>
                      <a:pt x="243" y="202"/>
                    </a:lnTo>
                    <a:lnTo>
                      <a:pt x="248" y="198"/>
                    </a:lnTo>
                    <a:lnTo>
                      <a:pt x="252" y="198"/>
                    </a:lnTo>
                    <a:lnTo>
                      <a:pt x="252" y="194"/>
                    </a:lnTo>
                    <a:lnTo>
                      <a:pt x="254" y="192"/>
                    </a:lnTo>
                    <a:lnTo>
                      <a:pt x="254" y="190"/>
                    </a:lnTo>
                    <a:lnTo>
                      <a:pt x="256" y="189"/>
                    </a:lnTo>
                    <a:lnTo>
                      <a:pt x="260" y="185"/>
                    </a:lnTo>
                    <a:lnTo>
                      <a:pt x="265" y="183"/>
                    </a:lnTo>
                    <a:lnTo>
                      <a:pt x="273" y="181"/>
                    </a:lnTo>
                    <a:lnTo>
                      <a:pt x="277" y="181"/>
                    </a:lnTo>
                    <a:lnTo>
                      <a:pt x="275" y="179"/>
                    </a:lnTo>
                    <a:lnTo>
                      <a:pt x="273" y="179"/>
                    </a:lnTo>
                    <a:lnTo>
                      <a:pt x="273" y="177"/>
                    </a:lnTo>
                    <a:lnTo>
                      <a:pt x="275" y="174"/>
                    </a:lnTo>
                    <a:lnTo>
                      <a:pt x="278" y="172"/>
                    </a:lnTo>
                    <a:lnTo>
                      <a:pt x="284" y="168"/>
                    </a:lnTo>
                    <a:lnTo>
                      <a:pt x="288" y="166"/>
                    </a:lnTo>
                    <a:lnTo>
                      <a:pt x="275" y="162"/>
                    </a:lnTo>
                    <a:lnTo>
                      <a:pt x="203" y="168"/>
                    </a:lnTo>
                    <a:lnTo>
                      <a:pt x="199" y="164"/>
                    </a:lnTo>
                    <a:lnTo>
                      <a:pt x="196" y="160"/>
                    </a:lnTo>
                    <a:lnTo>
                      <a:pt x="190" y="158"/>
                    </a:lnTo>
                    <a:lnTo>
                      <a:pt x="184" y="158"/>
                    </a:lnTo>
                    <a:lnTo>
                      <a:pt x="177" y="157"/>
                    </a:lnTo>
                    <a:lnTo>
                      <a:pt x="173" y="155"/>
                    </a:lnTo>
                    <a:lnTo>
                      <a:pt x="169" y="157"/>
                    </a:lnTo>
                    <a:lnTo>
                      <a:pt x="167" y="158"/>
                    </a:lnTo>
                    <a:lnTo>
                      <a:pt x="166" y="158"/>
                    </a:lnTo>
                    <a:lnTo>
                      <a:pt x="162" y="158"/>
                    </a:lnTo>
                    <a:lnTo>
                      <a:pt x="156" y="158"/>
                    </a:lnTo>
                    <a:lnTo>
                      <a:pt x="152" y="157"/>
                    </a:lnTo>
                    <a:lnTo>
                      <a:pt x="147" y="153"/>
                    </a:lnTo>
                    <a:lnTo>
                      <a:pt x="143" y="151"/>
                    </a:lnTo>
                    <a:lnTo>
                      <a:pt x="139" y="147"/>
                    </a:lnTo>
                    <a:lnTo>
                      <a:pt x="137" y="147"/>
                    </a:lnTo>
                    <a:lnTo>
                      <a:pt x="135" y="145"/>
                    </a:lnTo>
                    <a:lnTo>
                      <a:pt x="134" y="147"/>
                    </a:lnTo>
                    <a:lnTo>
                      <a:pt x="132" y="149"/>
                    </a:lnTo>
                    <a:lnTo>
                      <a:pt x="130" y="149"/>
                    </a:lnTo>
                    <a:lnTo>
                      <a:pt x="126" y="155"/>
                    </a:lnTo>
                    <a:lnTo>
                      <a:pt x="122" y="157"/>
                    </a:lnTo>
                    <a:lnTo>
                      <a:pt x="120" y="158"/>
                    </a:lnTo>
                    <a:lnTo>
                      <a:pt x="117" y="157"/>
                    </a:lnTo>
                    <a:lnTo>
                      <a:pt x="115" y="155"/>
                    </a:lnTo>
                    <a:lnTo>
                      <a:pt x="113" y="153"/>
                    </a:lnTo>
                    <a:lnTo>
                      <a:pt x="94" y="134"/>
                    </a:lnTo>
                    <a:lnTo>
                      <a:pt x="92" y="132"/>
                    </a:lnTo>
                    <a:lnTo>
                      <a:pt x="92" y="130"/>
                    </a:lnTo>
                    <a:lnTo>
                      <a:pt x="90" y="128"/>
                    </a:lnTo>
                    <a:lnTo>
                      <a:pt x="90" y="126"/>
                    </a:lnTo>
                    <a:lnTo>
                      <a:pt x="90" y="123"/>
                    </a:lnTo>
                    <a:lnTo>
                      <a:pt x="90" y="121"/>
                    </a:lnTo>
                    <a:lnTo>
                      <a:pt x="92" y="115"/>
                    </a:lnTo>
                    <a:lnTo>
                      <a:pt x="94" y="113"/>
                    </a:lnTo>
                    <a:lnTo>
                      <a:pt x="96" y="111"/>
                    </a:lnTo>
                    <a:lnTo>
                      <a:pt x="96" y="110"/>
                    </a:lnTo>
                    <a:lnTo>
                      <a:pt x="96" y="108"/>
                    </a:lnTo>
                    <a:lnTo>
                      <a:pt x="96" y="106"/>
                    </a:lnTo>
                    <a:lnTo>
                      <a:pt x="96" y="102"/>
                    </a:lnTo>
                    <a:lnTo>
                      <a:pt x="96" y="98"/>
                    </a:lnTo>
                    <a:lnTo>
                      <a:pt x="92" y="95"/>
                    </a:lnTo>
                    <a:lnTo>
                      <a:pt x="90" y="93"/>
                    </a:lnTo>
                    <a:lnTo>
                      <a:pt x="92" y="89"/>
                    </a:lnTo>
                    <a:lnTo>
                      <a:pt x="100" y="81"/>
                    </a:lnTo>
                    <a:lnTo>
                      <a:pt x="103" y="78"/>
                    </a:lnTo>
                    <a:lnTo>
                      <a:pt x="109" y="76"/>
                    </a:lnTo>
                    <a:lnTo>
                      <a:pt x="111" y="76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8"/>
                    </a:lnTo>
                    <a:lnTo>
                      <a:pt x="128" y="83"/>
                    </a:lnTo>
                    <a:lnTo>
                      <a:pt x="135" y="87"/>
                    </a:lnTo>
                    <a:lnTo>
                      <a:pt x="141" y="91"/>
                    </a:lnTo>
                    <a:lnTo>
                      <a:pt x="143" y="93"/>
                    </a:lnTo>
                    <a:lnTo>
                      <a:pt x="149" y="74"/>
                    </a:lnTo>
                    <a:lnTo>
                      <a:pt x="149" y="72"/>
                    </a:lnTo>
                    <a:lnTo>
                      <a:pt x="150" y="64"/>
                    </a:lnTo>
                    <a:lnTo>
                      <a:pt x="154" y="63"/>
                    </a:lnTo>
                    <a:lnTo>
                      <a:pt x="156" y="61"/>
                    </a:lnTo>
                    <a:lnTo>
                      <a:pt x="158" y="59"/>
                    </a:lnTo>
                    <a:lnTo>
                      <a:pt x="160" y="59"/>
                    </a:lnTo>
                    <a:lnTo>
                      <a:pt x="164" y="57"/>
                    </a:lnTo>
                    <a:lnTo>
                      <a:pt x="166" y="57"/>
                    </a:lnTo>
                    <a:lnTo>
                      <a:pt x="171" y="57"/>
                    </a:lnTo>
                    <a:lnTo>
                      <a:pt x="177" y="57"/>
                    </a:lnTo>
                    <a:lnTo>
                      <a:pt x="182" y="55"/>
                    </a:lnTo>
                    <a:lnTo>
                      <a:pt x="186" y="53"/>
                    </a:lnTo>
                    <a:lnTo>
                      <a:pt x="194" y="47"/>
                    </a:lnTo>
                    <a:lnTo>
                      <a:pt x="196" y="46"/>
                    </a:lnTo>
                    <a:lnTo>
                      <a:pt x="207" y="55"/>
                    </a:lnTo>
                    <a:lnTo>
                      <a:pt x="211" y="38"/>
                    </a:lnTo>
                    <a:lnTo>
                      <a:pt x="213" y="34"/>
                    </a:lnTo>
                    <a:lnTo>
                      <a:pt x="220" y="29"/>
                    </a:lnTo>
                    <a:lnTo>
                      <a:pt x="226" y="25"/>
                    </a:lnTo>
                    <a:lnTo>
                      <a:pt x="231" y="21"/>
                    </a:lnTo>
                    <a:lnTo>
                      <a:pt x="241" y="17"/>
                    </a:lnTo>
                    <a:lnTo>
                      <a:pt x="252" y="14"/>
                    </a:lnTo>
                    <a:lnTo>
                      <a:pt x="256" y="32"/>
                    </a:lnTo>
                    <a:lnTo>
                      <a:pt x="260" y="8"/>
                    </a:lnTo>
                    <a:lnTo>
                      <a:pt x="263" y="6"/>
                    </a:lnTo>
                    <a:lnTo>
                      <a:pt x="271" y="4"/>
                    </a:lnTo>
                    <a:lnTo>
                      <a:pt x="277" y="2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0" y="0"/>
                    </a:lnTo>
                    <a:lnTo>
                      <a:pt x="293" y="0"/>
                    </a:lnTo>
                    <a:lnTo>
                      <a:pt x="297" y="2"/>
                    </a:lnTo>
                    <a:lnTo>
                      <a:pt x="316" y="4"/>
                    </a:lnTo>
                    <a:lnTo>
                      <a:pt x="340" y="8"/>
                    </a:lnTo>
                    <a:lnTo>
                      <a:pt x="363" y="10"/>
                    </a:lnTo>
                    <a:lnTo>
                      <a:pt x="372" y="12"/>
                    </a:lnTo>
                    <a:lnTo>
                      <a:pt x="372" y="29"/>
                    </a:lnTo>
                    <a:lnTo>
                      <a:pt x="384" y="17"/>
                    </a:lnTo>
                    <a:lnTo>
                      <a:pt x="389" y="16"/>
                    </a:lnTo>
                    <a:lnTo>
                      <a:pt x="401" y="16"/>
                    </a:lnTo>
                    <a:lnTo>
                      <a:pt x="408" y="17"/>
                    </a:lnTo>
                    <a:lnTo>
                      <a:pt x="416" y="19"/>
                    </a:lnTo>
                    <a:lnTo>
                      <a:pt x="418" y="19"/>
                    </a:lnTo>
                    <a:lnTo>
                      <a:pt x="421" y="21"/>
                    </a:lnTo>
                    <a:lnTo>
                      <a:pt x="423" y="23"/>
                    </a:lnTo>
                    <a:lnTo>
                      <a:pt x="427" y="25"/>
                    </a:lnTo>
                    <a:lnTo>
                      <a:pt x="436" y="36"/>
                    </a:lnTo>
                    <a:lnTo>
                      <a:pt x="444" y="46"/>
                    </a:lnTo>
                    <a:lnTo>
                      <a:pt x="451" y="53"/>
                    </a:lnTo>
                    <a:lnTo>
                      <a:pt x="453" y="57"/>
                    </a:lnTo>
                    <a:lnTo>
                      <a:pt x="444" y="66"/>
                    </a:lnTo>
                    <a:lnTo>
                      <a:pt x="446" y="64"/>
                    </a:lnTo>
                    <a:lnTo>
                      <a:pt x="450" y="63"/>
                    </a:lnTo>
                    <a:lnTo>
                      <a:pt x="451" y="61"/>
                    </a:lnTo>
                    <a:lnTo>
                      <a:pt x="455" y="63"/>
                    </a:lnTo>
                    <a:lnTo>
                      <a:pt x="459" y="63"/>
                    </a:lnTo>
                    <a:lnTo>
                      <a:pt x="463" y="66"/>
                    </a:lnTo>
                    <a:lnTo>
                      <a:pt x="466" y="70"/>
                    </a:lnTo>
                    <a:lnTo>
                      <a:pt x="470" y="76"/>
                    </a:lnTo>
                    <a:lnTo>
                      <a:pt x="472" y="81"/>
                    </a:lnTo>
                    <a:lnTo>
                      <a:pt x="472" y="87"/>
                    </a:lnTo>
                    <a:lnTo>
                      <a:pt x="472" y="93"/>
                    </a:lnTo>
                    <a:lnTo>
                      <a:pt x="472" y="98"/>
                    </a:lnTo>
                    <a:lnTo>
                      <a:pt x="468" y="104"/>
                    </a:lnTo>
                    <a:lnTo>
                      <a:pt x="466" y="111"/>
                    </a:lnTo>
                    <a:lnTo>
                      <a:pt x="463" y="113"/>
                    </a:lnTo>
                    <a:lnTo>
                      <a:pt x="463" y="117"/>
                    </a:lnTo>
                    <a:lnTo>
                      <a:pt x="463" y="121"/>
                    </a:lnTo>
                    <a:lnTo>
                      <a:pt x="463" y="123"/>
                    </a:lnTo>
                    <a:lnTo>
                      <a:pt x="465" y="128"/>
                    </a:lnTo>
                    <a:lnTo>
                      <a:pt x="466" y="132"/>
                    </a:lnTo>
                    <a:lnTo>
                      <a:pt x="472" y="140"/>
                    </a:lnTo>
                    <a:lnTo>
                      <a:pt x="476" y="14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3" name="Freeform 761"/>
              <p:cNvSpPr>
                <a:spLocks/>
              </p:cNvSpPr>
              <p:nvPr/>
            </p:nvSpPr>
            <p:spPr bwMode="auto">
              <a:xfrm>
                <a:off x="4250" y="948"/>
                <a:ext cx="245" cy="279"/>
              </a:xfrm>
              <a:custGeom>
                <a:avLst/>
                <a:gdLst>
                  <a:gd name="T0" fmla="*/ 29 w 489"/>
                  <a:gd name="T1" fmla="*/ 10 h 559"/>
                  <a:gd name="T2" fmla="*/ 27 w 489"/>
                  <a:gd name="T3" fmla="*/ 10 h 559"/>
                  <a:gd name="T4" fmla="*/ 27 w 489"/>
                  <a:gd name="T5" fmla="*/ 12 h 559"/>
                  <a:gd name="T6" fmla="*/ 26 w 489"/>
                  <a:gd name="T7" fmla="*/ 12 h 559"/>
                  <a:gd name="T8" fmla="*/ 28 w 489"/>
                  <a:gd name="T9" fmla="*/ 13 h 559"/>
                  <a:gd name="T10" fmla="*/ 29 w 489"/>
                  <a:gd name="T11" fmla="*/ 14 h 559"/>
                  <a:gd name="T12" fmla="*/ 28 w 489"/>
                  <a:gd name="T13" fmla="*/ 14 h 559"/>
                  <a:gd name="T14" fmla="*/ 25 w 489"/>
                  <a:gd name="T15" fmla="*/ 16 h 559"/>
                  <a:gd name="T16" fmla="*/ 23 w 489"/>
                  <a:gd name="T17" fmla="*/ 17 h 559"/>
                  <a:gd name="T18" fmla="*/ 22 w 489"/>
                  <a:gd name="T19" fmla="*/ 19 h 559"/>
                  <a:gd name="T20" fmla="*/ 21 w 489"/>
                  <a:gd name="T21" fmla="*/ 20 h 559"/>
                  <a:gd name="T22" fmla="*/ 18 w 489"/>
                  <a:gd name="T23" fmla="*/ 21 h 559"/>
                  <a:gd name="T24" fmla="*/ 16 w 489"/>
                  <a:gd name="T25" fmla="*/ 23 h 559"/>
                  <a:gd name="T26" fmla="*/ 15 w 489"/>
                  <a:gd name="T27" fmla="*/ 24 h 559"/>
                  <a:gd name="T28" fmla="*/ 16 w 489"/>
                  <a:gd name="T29" fmla="*/ 24 h 559"/>
                  <a:gd name="T30" fmla="*/ 15 w 489"/>
                  <a:gd name="T31" fmla="*/ 26 h 559"/>
                  <a:gd name="T32" fmla="*/ 13 w 489"/>
                  <a:gd name="T33" fmla="*/ 28 h 559"/>
                  <a:gd name="T34" fmla="*/ 12 w 489"/>
                  <a:gd name="T35" fmla="*/ 29 h 559"/>
                  <a:gd name="T36" fmla="*/ 10 w 489"/>
                  <a:gd name="T37" fmla="*/ 31 h 559"/>
                  <a:gd name="T38" fmla="*/ 11 w 489"/>
                  <a:gd name="T39" fmla="*/ 33 h 559"/>
                  <a:gd name="T40" fmla="*/ 10 w 489"/>
                  <a:gd name="T41" fmla="*/ 34 h 559"/>
                  <a:gd name="T42" fmla="*/ 7 w 489"/>
                  <a:gd name="T43" fmla="*/ 34 h 559"/>
                  <a:gd name="T44" fmla="*/ 6 w 489"/>
                  <a:gd name="T45" fmla="*/ 33 h 559"/>
                  <a:gd name="T46" fmla="*/ 4 w 489"/>
                  <a:gd name="T47" fmla="*/ 33 h 559"/>
                  <a:gd name="T48" fmla="*/ 2 w 489"/>
                  <a:gd name="T49" fmla="*/ 32 h 559"/>
                  <a:gd name="T50" fmla="*/ 1 w 489"/>
                  <a:gd name="T51" fmla="*/ 30 h 559"/>
                  <a:gd name="T52" fmla="*/ 3 w 489"/>
                  <a:gd name="T53" fmla="*/ 28 h 559"/>
                  <a:gd name="T54" fmla="*/ 3 w 489"/>
                  <a:gd name="T55" fmla="*/ 27 h 559"/>
                  <a:gd name="T56" fmla="*/ 4 w 489"/>
                  <a:gd name="T57" fmla="*/ 27 h 559"/>
                  <a:gd name="T58" fmla="*/ 6 w 489"/>
                  <a:gd name="T59" fmla="*/ 28 h 559"/>
                  <a:gd name="T60" fmla="*/ 6 w 489"/>
                  <a:gd name="T61" fmla="*/ 26 h 559"/>
                  <a:gd name="T62" fmla="*/ 6 w 489"/>
                  <a:gd name="T63" fmla="*/ 25 h 559"/>
                  <a:gd name="T64" fmla="*/ 4 w 489"/>
                  <a:gd name="T65" fmla="*/ 26 h 559"/>
                  <a:gd name="T66" fmla="*/ 4 w 489"/>
                  <a:gd name="T67" fmla="*/ 24 h 559"/>
                  <a:gd name="T68" fmla="*/ 6 w 489"/>
                  <a:gd name="T69" fmla="*/ 22 h 559"/>
                  <a:gd name="T70" fmla="*/ 7 w 489"/>
                  <a:gd name="T71" fmla="*/ 23 h 559"/>
                  <a:gd name="T72" fmla="*/ 10 w 489"/>
                  <a:gd name="T73" fmla="*/ 21 h 559"/>
                  <a:gd name="T74" fmla="*/ 8 w 489"/>
                  <a:gd name="T75" fmla="*/ 21 h 559"/>
                  <a:gd name="T76" fmla="*/ 8 w 489"/>
                  <a:gd name="T77" fmla="*/ 17 h 559"/>
                  <a:gd name="T78" fmla="*/ 7 w 489"/>
                  <a:gd name="T79" fmla="*/ 15 h 559"/>
                  <a:gd name="T80" fmla="*/ 9 w 489"/>
                  <a:gd name="T81" fmla="*/ 14 h 559"/>
                  <a:gd name="T82" fmla="*/ 10 w 489"/>
                  <a:gd name="T83" fmla="*/ 18 h 559"/>
                  <a:gd name="T84" fmla="*/ 11 w 489"/>
                  <a:gd name="T85" fmla="*/ 17 h 559"/>
                  <a:gd name="T86" fmla="*/ 12 w 489"/>
                  <a:gd name="T87" fmla="*/ 14 h 559"/>
                  <a:gd name="T88" fmla="*/ 14 w 489"/>
                  <a:gd name="T89" fmla="*/ 12 h 559"/>
                  <a:gd name="T90" fmla="*/ 16 w 489"/>
                  <a:gd name="T91" fmla="*/ 12 h 559"/>
                  <a:gd name="T92" fmla="*/ 18 w 489"/>
                  <a:gd name="T93" fmla="*/ 11 h 559"/>
                  <a:gd name="T94" fmla="*/ 13 w 489"/>
                  <a:gd name="T95" fmla="*/ 10 h 559"/>
                  <a:gd name="T96" fmla="*/ 10 w 489"/>
                  <a:gd name="T97" fmla="*/ 9 h 559"/>
                  <a:gd name="T98" fmla="*/ 9 w 489"/>
                  <a:gd name="T99" fmla="*/ 9 h 559"/>
                  <a:gd name="T100" fmla="*/ 6 w 489"/>
                  <a:gd name="T101" fmla="*/ 8 h 559"/>
                  <a:gd name="T102" fmla="*/ 6 w 489"/>
                  <a:gd name="T103" fmla="*/ 6 h 559"/>
                  <a:gd name="T104" fmla="*/ 7 w 489"/>
                  <a:gd name="T105" fmla="*/ 4 h 559"/>
                  <a:gd name="T106" fmla="*/ 10 w 489"/>
                  <a:gd name="T107" fmla="*/ 4 h 559"/>
                  <a:gd name="T108" fmla="*/ 11 w 489"/>
                  <a:gd name="T109" fmla="*/ 3 h 559"/>
                  <a:gd name="T110" fmla="*/ 14 w 489"/>
                  <a:gd name="T111" fmla="*/ 1 h 559"/>
                  <a:gd name="T112" fmla="*/ 18 w 489"/>
                  <a:gd name="T113" fmla="*/ 0 h 559"/>
                  <a:gd name="T114" fmla="*/ 24 w 489"/>
                  <a:gd name="T115" fmla="*/ 0 h 559"/>
                  <a:gd name="T116" fmla="*/ 27 w 489"/>
                  <a:gd name="T117" fmla="*/ 1 h 559"/>
                  <a:gd name="T118" fmla="*/ 29 w 489"/>
                  <a:gd name="T119" fmla="*/ 3 h 559"/>
                  <a:gd name="T120" fmla="*/ 30 w 489"/>
                  <a:gd name="T121" fmla="*/ 6 h 559"/>
                  <a:gd name="T122" fmla="*/ 30 w 489"/>
                  <a:gd name="T123" fmla="*/ 8 h 55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9"/>
                  <a:gd name="T187" fmla="*/ 0 h 559"/>
                  <a:gd name="T188" fmla="*/ 489 w 489"/>
                  <a:gd name="T189" fmla="*/ 559 h 55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9" h="559">
                    <a:moveTo>
                      <a:pt x="476" y="143"/>
                    </a:moveTo>
                    <a:lnTo>
                      <a:pt x="489" y="168"/>
                    </a:lnTo>
                    <a:lnTo>
                      <a:pt x="483" y="170"/>
                    </a:lnTo>
                    <a:lnTo>
                      <a:pt x="478" y="174"/>
                    </a:lnTo>
                    <a:lnTo>
                      <a:pt x="474" y="175"/>
                    </a:lnTo>
                    <a:lnTo>
                      <a:pt x="468" y="175"/>
                    </a:lnTo>
                    <a:lnTo>
                      <a:pt x="465" y="175"/>
                    </a:lnTo>
                    <a:lnTo>
                      <a:pt x="461" y="175"/>
                    </a:lnTo>
                    <a:lnTo>
                      <a:pt x="457" y="175"/>
                    </a:lnTo>
                    <a:lnTo>
                      <a:pt x="453" y="175"/>
                    </a:lnTo>
                    <a:lnTo>
                      <a:pt x="444" y="172"/>
                    </a:lnTo>
                    <a:lnTo>
                      <a:pt x="438" y="170"/>
                    </a:lnTo>
                    <a:lnTo>
                      <a:pt x="431" y="168"/>
                    </a:lnTo>
                    <a:lnTo>
                      <a:pt x="427" y="168"/>
                    </a:lnTo>
                    <a:lnTo>
                      <a:pt x="423" y="168"/>
                    </a:lnTo>
                    <a:lnTo>
                      <a:pt x="419" y="168"/>
                    </a:lnTo>
                    <a:lnTo>
                      <a:pt x="419" y="170"/>
                    </a:lnTo>
                    <a:lnTo>
                      <a:pt x="418" y="170"/>
                    </a:lnTo>
                    <a:lnTo>
                      <a:pt x="418" y="172"/>
                    </a:lnTo>
                    <a:lnTo>
                      <a:pt x="419" y="174"/>
                    </a:lnTo>
                    <a:lnTo>
                      <a:pt x="425" y="181"/>
                    </a:lnTo>
                    <a:lnTo>
                      <a:pt x="429" y="185"/>
                    </a:lnTo>
                    <a:lnTo>
                      <a:pt x="431" y="187"/>
                    </a:lnTo>
                    <a:lnTo>
                      <a:pt x="433" y="189"/>
                    </a:lnTo>
                    <a:lnTo>
                      <a:pt x="433" y="190"/>
                    </a:lnTo>
                    <a:lnTo>
                      <a:pt x="431" y="192"/>
                    </a:lnTo>
                    <a:lnTo>
                      <a:pt x="427" y="192"/>
                    </a:lnTo>
                    <a:lnTo>
                      <a:pt x="421" y="192"/>
                    </a:lnTo>
                    <a:lnTo>
                      <a:pt x="418" y="192"/>
                    </a:lnTo>
                    <a:lnTo>
                      <a:pt x="416" y="194"/>
                    </a:lnTo>
                    <a:lnTo>
                      <a:pt x="414" y="194"/>
                    </a:lnTo>
                    <a:lnTo>
                      <a:pt x="412" y="196"/>
                    </a:lnTo>
                    <a:lnTo>
                      <a:pt x="410" y="198"/>
                    </a:lnTo>
                    <a:lnTo>
                      <a:pt x="410" y="200"/>
                    </a:lnTo>
                    <a:lnTo>
                      <a:pt x="410" y="202"/>
                    </a:lnTo>
                    <a:lnTo>
                      <a:pt x="438" y="202"/>
                    </a:lnTo>
                    <a:lnTo>
                      <a:pt x="442" y="204"/>
                    </a:lnTo>
                    <a:lnTo>
                      <a:pt x="444" y="205"/>
                    </a:lnTo>
                    <a:lnTo>
                      <a:pt x="444" y="207"/>
                    </a:lnTo>
                    <a:lnTo>
                      <a:pt x="442" y="209"/>
                    </a:lnTo>
                    <a:lnTo>
                      <a:pt x="440" y="211"/>
                    </a:lnTo>
                    <a:lnTo>
                      <a:pt x="438" y="213"/>
                    </a:lnTo>
                    <a:lnTo>
                      <a:pt x="435" y="213"/>
                    </a:lnTo>
                    <a:lnTo>
                      <a:pt x="433" y="213"/>
                    </a:lnTo>
                    <a:lnTo>
                      <a:pt x="433" y="215"/>
                    </a:lnTo>
                    <a:lnTo>
                      <a:pt x="431" y="215"/>
                    </a:lnTo>
                    <a:lnTo>
                      <a:pt x="429" y="217"/>
                    </a:lnTo>
                    <a:lnTo>
                      <a:pt x="429" y="219"/>
                    </a:lnTo>
                    <a:lnTo>
                      <a:pt x="431" y="224"/>
                    </a:lnTo>
                    <a:lnTo>
                      <a:pt x="431" y="226"/>
                    </a:lnTo>
                    <a:lnTo>
                      <a:pt x="459" y="222"/>
                    </a:lnTo>
                    <a:lnTo>
                      <a:pt x="461" y="226"/>
                    </a:lnTo>
                    <a:lnTo>
                      <a:pt x="461" y="228"/>
                    </a:lnTo>
                    <a:lnTo>
                      <a:pt x="463" y="230"/>
                    </a:lnTo>
                    <a:lnTo>
                      <a:pt x="463" y="232"/>
                    </a:lnTo>
                    <a:lnTo>
                      <a:pt x="461" y="234"/>
                    </a:lnTo>
                    <a:lnTo>
                      <a:pt x="461" y="236"/>
                    </a:lnTo>
                    <a:lnTo>
                      <a:pt x="459" y="236"/>
                    </a:lnTo>
                    <a:lnTo>
                      <a:pt x="457" y="237"/>
                    </a:lnTo>
                    <a:lnTo>
                      <a:pt x="450" y="239"/>
                    </a:lnTo>
                    <a:lnTo>
                      <a:pt x="446" y="239"/>
                    </a:lnTo>
                    <a:lnTo>
                      <a:pt x="438" y="239"/>
                    </a:lnTo>
                    <a:lnTo>
                      <a:pt x="431" y="241"/>
                    </a:lnTo>
                    <a:lnTo>
                      <a:pt x="425" y="243"/>
                    </a:lnTo>
                    <a:lnTo>
                      <a:pt x="419" y="245"/>
                    </a:lnTo>
                    <a:lnTo>
                      <a:pt x="414" y="247"/>
                    </a:lnTo>
                    <a:lnTo>
                      <a:pt x="410" y="251"/>
                    </a:lnTo>
                    <a:lnTo>
                      <a:pt x="406" y="253"/>
                    </a:lnTo>
                    <a:lnTo>
                      <a:pt x="403" y="254"/>
                    </a:lnTo>
                    <a:lnTo>
                      <a:pt x="397" y="260"/>
                    </a:lnTo>
                    <a:lnTo>
                      <a:pt x="393" y="264"/>
                    </a:lnTo>
                    <a:lnTo>
                      <a:pt x="391" y="268"/>
                    </a:lnTo>
                    <a:lnTo>
                      <a:pt x="386" y="273"/>
                    </a:lnTo>
                    <a:lnTo>
                      <a:pt x="382" y="277"/>
                    </a:lnTo>
                    <a:lnTo>
                      <a:pt x="378" y="281"/>
                    </a:lnTo>
                    <a:lnTo>
                      <a:pt x="374" y="283"/>
                    </a:lnTo>
                    <a:lnTo>
                      <a:pt x="371" y="284"/>
                    </a:lnTo>
                    <a:lnTo>
                      <a:pt x="367" y="286"/>
                    </a:lnTo>
                    <a:lnTo>
                      <a:pt x="363" y="286"/>
                    </a:lnTo>
                    <a:lnTo>
                      <a:pt x="361" y="288"/>
                    </a:lnTo>
                    <a:lnTo>
                      <a:pt x="356" y="288"/>
                    </a:lnTo>
                    <a:lnTo>
                      <a:pt x="350" y="288"/>
                    </a:lnTo>
                    <a:lnTo>
                      <a:pt x="348" y="288"/>
                    </a:lnTo>
                    <a:lnTo>
                      <a:pt x="354" y="298"/>
                    </a:lnTo>
                    <a:lnTo>
                      <a:pt x="340" y="313"/>
                    </a:lnTo>
                    <a:lnTo>
                      <a:pt x="339" y="313"/>
                    </a:lnTo>
                    <a:lnTo>
                      <a:pt x="337" y="313"/>
                    </a:lnTo>
                    <a:lnTo>
                      <a:pt x="333" y="315"/>
                    </a:lnTo>
                    <a:lnTo>
                      <a:pt x="331" y="316"/>
                    </a:lnTo>
                    <a:lnTo>
                      <a:pt x="327" y="320"/>
                    </a:lnTo>
                    <a:lnTo>
                      <a:pt x="325" y="322"/>
                    </a:lnTo>
                    <a:lnTo>
                      <a:pt x="327" y="324"/>
                    </a:lnTo>
                    <a:lnTo>
                      <a:pt x="329" y="326"/>
                    </a:lnTo>
                    <a:lnTo>
                      <a:pt x="329" y="328"/>
                    </a:lnTo>
                    <a:lnTo>
                      <a:pt x="327" y="332"/>
                    </a:lnTo>
                    <a:lnTo>
                      <a:pt x="324" y="335"/>
                    </a:lnTo>
                    <a:lnTo>
                      <a:pt x="316" y="343"/>
                    </a:lnTo>
                    <a:lnTo>
                      <a:pt x="312" y="345"/>
                    </a:lnTo>
                    <a:lnTo>
                      <a:pt x="299" y="337"/>
                    </a:lnTo>
                    <a:lnTo>
                      <a:pt x="282" y="347"/>
                    </a:lnTo>
                    <a:lnTo>
                      <a:pt x="280" y="345"/>
                    </a:lnTo>
                    <a:lnTo>
                      <a:pt x="278" y="343"/>
                    </a:lnTo>
                    <a:lnTo>
                      <a:pt x="277" y="343"/>
                    </a:lnTo>
                    <a:lnTo>
                      <a:pt x="275" y="343"/>
                    </a:lnTo>
                    <a:lnTo>
                      <a:pt x="271" y="347"/>
                    </a:lnTo>
                    <a:lnTo>
                      <a:pt x="265" y="350"/>
                    </a:lnTo>
                    <a:lnTo>
                      <a:pt x="258" y="358"/>
                    </a:lnTo>
                    <a:lnTo>
                      <a:pt x="256" y="362"/>
                    </a:lnTo>
                    <a:lnTo>
                      <a:pt x="254" y="369"/>
                    </a:lnTo>
                    <a:lnTo>
                      <a:pt x="252" y="371"/>
                    </a:lnTo>
                    <a:lnTo>
                      <a:pt x="248" y="375"/>
                    </a:lnTo>
                    <a:lnTo>
                      <a:pt x="246" y="377"/>
                    </a:lnTo>
                    <a:lnTo>
                      <a:pt x="241" y="377"/>
                    </a:lnTo>
                    <a:lnTo>
                      <a:pt x="239" y="377"/>
                    </a:lnTo>
                    <a:lnTo>
                      <a:pt x="235" y="377"/>
                    </a:lnTo>
                    <a:lnTo>
                      <a:pt x="233" y="377"/>
                    </a:lnTo>
                    <a:lnTo>
                      <a:pt x="231" y="379"/>
                    </a:lnTo>
                    <a:lnTo>
                      <a:pt x="229" y="379"/>
                    </a:lnTo>
                    <a:lnTo>
                      <a:pt x="228" y="380"/>
                    </a:lnTo>
                    <a:lnTo>
                      <a:pt x="226" y="384"/>
                    </a:lnTo>
                    <a:lnTo>
                      <a:pt x="226" y="390"/>
                    </a:lnTo>
                    <a:lnTo>
                      <a:pt x="226" y="392"/>
                    </a:lnTo>
                    <a:lnTo>
                      <a:pt x="228" y="390"/>
                    </a:lnTo>
                    <a:lnTo>
                      <a:pt x="229" y="390"/>
                    </a:lnTo>
                    <a:lnTo>
                      <a:pt x="231" y="390"/>
                    </a:lnTo>
                    <a:lnTo>
                      <a:pt x="233" y="390"/>
                    </a:lnTo>
                    <a:lnTo>
                      <a:pt x="237" y="392"/>
                    </a:lnTo>
                    <a:lnTo>
                      <a:pt x="243" y="394"/>
                    </a:lnTo>
                    <a:lnTo>
                      <a:pt x="250" y="395"/>
                    </a:lnTo>
                    <a:lnTo>
                      <a:pt x="254" y="397"/>
                    </a:lnTo>
                    <a:lnTo>
                      <a:pt x="254" y="399"/>
                    </a:lnTo>
                    <a:lnTo>
                      <a:pt x="256" y="401"/>
                    </a:lnTo>
                    <a:lnTo>
                      <a:pt x="256" y="403"/>
                    </a:lnTo>
                    <a:lnTo>
                      <a:pt x="254" y="405"/>
                    </a:lnTo>
                    <a:lnTo>
                      <a:pt x="252" y="409"/>
                    </a:lnTo>
                    <a:lnTo>
                      <a:pt x="248" y="410"/>
                    </a:lnTo>
                    <a:lnTo>
                      <a:pt x="239" y="414"/>
                    </a:lnTo>
                    <a:lnTo>
                      <a:pt x="235" y="418"/>
                    </a:lnTo>
                    <a:lnTo>
                      <a:pt x="233" y="420"/>
                    </a:lnTo>
                    <a:lnTo>
                      <a:pt x="231" y="424"/>
                    </a:lnTo>
                    <a:lnTo>
                      <a:pt x="228" y="427"/>
                    </a:lnTo>
                    <a:lnTo>
                      <a:pt x="226" y="429"/>
                    </a:lnTo>
                    <a:lnTo>
                      <a:pt x="220" y="435"/>
                    </a:lnTo>
                    <a:lnTo>
                      <a:pt x="218" y="437"/>
                    </a:lnTo>
                    <a:lnTo>
                      <a:pt x="216" y="441"/>
                    </a:lnTo>
                    <a:lnTo>
                      <a:pt x="216" y="446"/>
                    </a:lnTo>
                    <a:lnTo>
                      <a:pt x="213" y="450"/>
                    </a:lnTo>
                    <a:lnTo>
                      <a:pt x="211" y="456"/>
                    </a:lnTo>
                    <a:lnTo>
                      <a:pt x="207" y="458"/>
                    </a:lnTo>
                    <a:lnTo>
                      <a:pt x="205" y="461"/>
                    </a:lnTo>
                    <a:lnTo>
                      <a:pt x="201" y="463"/>
                    </a:lnTo>
                    <a:lnTo>
                      <a:pt x="199" y="465"/>
                    </a:lnTo>
                    <a:lnTo>
                      <a:pt x="192" y="469"/>
                    </a:lnTo>
                    <a:lnTo>
                      <a:pt x="186" y="471"/>
                    </a:lnTo>
                    <a:lnTo>
                      <a:pt x="182" y="473"/>
                    </a:lnTo>
                    <a:lnTo>
                      <a:pt x="179" y="471"/>
                    </a:lnTo>
                    <a:lnTo>
                      <a:pt x="177" y="469"/>
                    </a:lnTo>
                    <a:lnTo>
                      <a:pt x="175" y="469"/>
                    </a:lnTo>
                    <a:lnTo>
                      <a:pt x="173" y="471"/>
                    </a:lnTo>
                    <a:lnTo>
                      <a:pt x="169" y="471"/>
                    </a:lnTo>
                    <a:lnTo>
                      <a:pt x="169" y="473"/>
                    </a:lnTo>
                    <a:lnTo>
                      <a:pt x="167" y="476"/>
                    </a:lnTo>
                    <a:lnTo>
                      <a:pt x="166" y="478"/>
                    </a:lnTo>
                    <a:lnTo>
                      <a:pt x="160" y="489"/>
                    </a:lnTo>
                    <a:lnTo>
                      <a:pt x="160" y="495"/>
                    </a:lnTo>
                    <a:lnTo>
                      <a:pt x="160" y="497"/>
                    </a:lnTo>
                    <a:lnTo>
                      <a:pt x="162" y="497"/>
                    </a:lnTo>
                    <a:lnTo>
                      <a:pt x="164" y="499"/>
                    </a:lnTo>
                    <a:lnTo>
                      <a:pt x="164" y="501"/>
                    </a:lnTo>
                    <a:lnTo>
                      <a:pt x="166" y="506"/>
                    </a:lnTo>
                    <a:lnTo>
                      <a:pt x="166" y="512"/>
                    </a:lnTo>
                    <a:lnTo>
                      <a:pt x="167" y="521"/>
                    </a:lnTo>
                    <a:lnTo>
                      <a:pt x="167" y="525"/>
                    </a:lnTo>
                    <a:lnTo>
                      <a:pt x="166" y="529"/>
                    </a:lnTo>
                    <a:lnTo>
                      <a:pt x="166" y="535"/>
                    </a:lnTo>
                    <a:lnTo>
                      <a:pt x="166" y="537"/>
                    </a:lnTo>
                    <a:lnTo>
                      <a:pt x="164" y="540"/>
                    </a:lnTo>
                    <a:lnTo>
                      <a:pt x="162" y="542"/>
                    </a:lnTo>
                    <a:lnTo>
                      <a:pt x="160" y="544"/>
                    </a:lnTo>
                    <a:lnTo>
                      <a:pt x="158" y="546"/>
                    </a:lnTo>
                    <a:lnTo>
                      <a:pt x="156" y="546"/>
                    </a:lnTo>
                    <a:lnTo>
                      <a:pt x="150" y="548"/>
                    </a:lnTo>
                    <a:lnTo>
                      <a:pt x="149" y="550"/>
                    </a:lnTo>
                    <a:lnTo>
                      <a:pt x="147" y="550"/>
                    </a:lnTo>
                    <a:lnTo>
                      <a:pt x="145" y="550"/>
                    </a:lnTo>
                    <a:lnTo>
                      <a:pt x="137" y="553"/>
                    </a:lnTo>
                    <a:lnTo>
                      <a:pt x="130" y="555"/>
                    </a:lnTo>
                    <a:lnTo>
                      <a:pt x="124" y="557"/>
                    </a:lnTo>
                    <a:lnTo>
                      <a:pt x="119" y="559"/>
                    </a:lnTo>
                    <a:lnTo>
                      <a:pt x="115" y="559"/>
                    </a:lnTo>
                    <a:lnTo>
                      <a:pt x="113" y="559"/>
                    </a:lnTo>
                    <a:lnTo>
                      <a:pt x="109" y="559"/>
                    </a:lnTo>
                    <a:lnTo>
                      <a:pt x="107" y="557"/>
                    </a:lnTo>
                    <a:lnTo>
                      <a:pt x="105" y="555"/>
                    </a:lnTo>
                    <a:lnTo>
                      <a:pt x="103" y="553"/>
                    </a:lnTo>
                    <a:lnTo>
                      <a:pt x="102" y="552"/>
                    </a:lnTo>
                    <a:lnTo>
                      <a:pt x="102" y="550"/>
                    </a:lnTo>
                    <a:lnTo>
                      <a:pt x="102" y="548"/>
                    </a:lnTo>
                    <a:lnTo>
                      <a:pt x="102" y="546"/>
                    </a:lnTo>
                    <a:lnTo>
                      <a:pt x="100" y="544"/>
                    </a:lnTo>
                    <a:lnTo>
                      <a:pt x="98" y="540"/>
                    </a:lnTo>
                    <a:lnTo>
                      <a:pt x="96" y="538"/>
                    </a:lnTo>
                    <a:lnTo>
                      <a:pt x="92" y="535"/>
                    </a:lnTo>
                    <a:lnTo>
                      <a:pt x="87" y="533"/>
                    </a:lnTo>
                    <a:lnTo>
                      <a:pt x="81" y="531"/>
                    </a:lnTo>
                    <a:lnTo>
                      <a:pt x="71" y="529"/>
                    </a:lnTo>
                    <a:lnTo>
                      <a:pt x="68" y="529"/>
                    </a:lnTo>
                    <a:lnTo>
                      <a:pt x="64" y="533"/>
                    </a:lnTo>
                    <a:lnTo>
                      <a:pt x="62" y="535"/>
                    </a:lnTo>
                    <a:lnTo>
                      <a:pt x="58" y="535"/>
                    </a:lnTo>
                    <a:lnTo>
                      <a:pt x="56" y="535"/>
                    </a:lnTo>
                    <a:lnTo>
                      <a:pt x="53" y="535"/>
                    </a:lnTo>
                    <a:lnTo>
                      <a:pt x="49" y="535"/>
                    </a:lnTo>
                    <a:lnTo>
                      <a:pt x="47" y="533"/>
                    </a:lnTo>
                    <a:lnTo>
                      <a:pt x="45" y="533"/>
                    </a:lnTo>
                    <a:lnTo>
                      <a:pt x="38" y="525"/>
                    </a:lnTo>
                    <a:lnTo>
                      <a:pt x="34" y="521"/>
                    </a:lnTo>
                    <a:lnTo>
                      <a:pt x="28" y="520"/>
                    </a:lnTo>
                    <a:lnTo>
                      <a:pt x="23" y="516"/>
                    </a:lnTo>
                    <a:lnTo>
                      <a:pt x="19" y="514"/>
                    </a:lnTo>
                    <a:lnTo>
                      <a:pt x="13" y="512"/>
                    </a:lnTo>
                    <a:lnTo>
                      <a:pt x="8" y="508"/>
                    </a:lnTo>
                    <a:lnTo>
                      <a:pt x="4" y="505"/>
                    </a:lnTo>
                    <a:lnTo>
                      <a:pt x="2" y="501"/>
                    </a:lnTo>
                    <a:lnTo>
                      <a:pt x="0" y="497"/>
                    </a:lnTo>
                    <a:lnTo>
                      <a:pt x="0" y="495"/>
                    </a:lnTo>
                    <a:lnTo>
                      <a:pt x="2" y="489"/>
                    </a:lnTo>
                    <a:lnTo>
                      <a:pt x="4" y="486"/>
                    </a:lnTo>
                    <a:lnTo>
                      <a:pt x="8" y="482"/>
                    </a:lnTo>
                    <a:lnTo>
                      <a:pt x="9" y="478"/>
                    </a:lnTo>
                    <a:lnTo>
                      <a:pt x="15" y="473"/>
                    </a:lnTo>
                    <a:lnTo>
                      <a:pt x="21" y="469"/>
                    </a:lnTo>
                    <a:lnTo>
                      <a:pt x="28" y="465"/>
                    </a:lnTo>
                    <a:lnTo>
                      <a:pt x="32" y="463"/>
                    </a:lnTo>
                    <a:lnTo>
                      <a:pt x="38" y="461"/>
                    </a:lnTo>
                    <a:lnTo>
                      <a:pt x="43" y="459"/>
                    </a:lnTo>
                    <a:lnTo>
                      <a:pt x="45" y="458"/>
                    </a:lnTo>
                    <a:lnTo>
                      <a:pt x="47" y="458"/>
                    </a:lnTo>
                    <a:lnTo>
                      <a:pt x="49" y="456"/>
                    </a:lnTo>
                    <a:lnTo>
                      <a:pt x="49" y="454"/>
                    </a:lnTo>
                    <a:lnTo>
                      <a:pt x="49" y="452"/>
                    </a:lnTo>
                    <a:lnTo>
                      <a:pt x="47" y="452"/>
                    </a:lnTo>
                    <a:lnTo>
                      <a:pt x="41" y="448"/>
                    </a:lnTo>
                    <a:lnTo>
                      <a:pt x="38" y="446"/>
                    </a:lnTo>
                    <a:lnTo>
                      <a:pt x="38" y="442"/>
                    </a:lnTo>
                    <a:lnTo>
                      <a:pt x="38" y="439"/>
                    </a:lnTo>
                    <a:lnTo>
                      <a:pt x="38" y="437"/>
                    </a:lnTo>
                    <a:lnTo>
                      <a:pt x="40" y="435"/>
                    </a:lnTo>
                    <a:lnTo>
                      <a:pt x="41" y="433"/>
                    </a:lnTo>
                    <a:lnTo>
                      <a:pt x="43" y="433"/>
                    </a:lnTo>
                    <a:lnTo>
                      <a:pt x="45" y="431"/>
                    </a:lnTo>
                    <a:lnTo>
                      <a:pt x="47" y="431"/>
                    </a:lnTo>
                    <a:lnTo>
                      <a:pt x="55" y="433"/>
                    </a:lnTo>
                    <a:lnTo>
                      <a:pt x="58" y="435"/>
                    </a:lnTo>
                    <a:lnTo>
                      <a:pt x="60" y="439"/>
                    </a:lnTo>
                    <a:lnTo>
                      <a:pt x="62" y="444"/>
                    </a:lnTo>
                    <a:lnTo>
                      <a:pt x="64" y="446"/>
                    </a:lnTo>
                    <a:lnTo>
                      <a:pt x="68" y="448"/>
                    </a:lnTo>
                    <a:lnTo>
                      <a:pt x="70" y="452"/>
                    </a:lnTo>
                    <a:lnTo>
                      <a:pt x="71" y="454"/>
                    </a:lnTo>
                    <a:lnTo>
                      <a:pt x="75" y="456"/>
                    </a:lnTo>
                    <a:lnTo>
                      <a:pt x="77" y="456"/>
                    </a:lnTo>
                    <a:lnTo>
                      <a:pt x="83" y="458"/>
                    </a:lnTo>
                    <a:lnTo>
                      <a:pt x="87" y="458"/>
                    </a:lnTo>
                    <a:lnTo>
                      <a:pt x="90" y="458"/>
                    </a:lnTo>
                    <a:lnTo>
                      <a:pt x="92" y="458"/>
                    </a:lnTo>
                    <a:lnTo>
                      <a:pt x="92" y="456"/>
                    </a:lnTo>
                    <a:lnTo>
                      <a:pt x="94" y="456"/>
                    </a:lnTo>
                    <a:lnTo>
                      <a:pt x="92" y="452"/>
                    </a:lnTo>
                    <a:lnTo>
                      <a:pt x="92" y="446"/>
                    </a:lnTo>
                    <a:lnTo>
                      <a:pt x="87" y="437"/>
                    </a:lnTo>
                    <a:lnTo>
                      <a:pt x="85" y="433"/>
                    </a:lnTo>
                    <a:lnTo>
                      <a:pt x="81" y="429"/>
                    </a:lnTo>
                    <a:lnTo>
                      <a:pt x="79" y="427"/>
                    </a:lnTo>
                    <a:lnTo>
                      <a:pt x="77" y="426"/>
                    </a:lnTo>
                    <a:lnTo>
                      <a:pt x="75" y="424"/>
                    </a:lnTo>
                    <a:lnTo>
                      <a:pt x="75" y="422"/>
                    </a:lnTo>
                    <a:lnTo>
                      <a:pt x="75" y="420"/>
                    </a:lnTo>
                    <a:lnTo>
                      <a:pt x="79" y="416"/>
                    </a:lnTo>
                    <a:lnTo>
                      <a:pt x="81" y="414"/>
                    </a:lnTo>
                    <a:lnTo>
                      <a:pt x="83" y="409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77" y="403"/>
                    </a:lnTo>
                    <a:lnTo>
                      <a:pt x="75" y="403"/>
                    </a:lnTo>
                    <a:lnTo>
                      <a:pt x="60" y="416"/>
                    </a:lnTo>
                    <a:lnTo>
                      <a:pt x="56" y="414"/>
                    </a:lnTo>
                    <a:lnTo>
                      <a:pt x="55" y="414"/>
                    </a:lnTo>
                    <a:lnTo>
                      <a:pt x="53" y="412"/>
                    </a:lnTo>
                    <a:lnTo>
                      <a:pt x="51" y="410"/>
                    </a:lnTo>
                    <a:lnTo>
                      <a:pt x="51" y="409"/>
                    </a:lnTo>
                    <a:lnTo>
                      <a:pt x="51" y="407"/>
                    </a:lnTo>
                    <a:lnTo>
                      <a:pt x="53" y="405"/>
                    </a:lnTo>
                    <a:lnTo>
                      <a:pt x="55" y="401"/>
                    </a:lnTo>
                    <a:lnTo>
                      <a:pt x="60" y="392"/>
                    </a:lnTo>
                    <a:lnTo>
                      <a:pt x="62" y="388"/>
                    </a:lnTo>
                    <a:lnTo>
                      <a:pt x="66" y="382"/>
                    </a:lnTo>
                    <a:lnTo>
                      <a:pt x="70" y="377"/>
                    </a:lnTo>
                    <a:lnTo>
                      <a:pt x="73" y="373"/>
                    </a:lnTo>
                    <a:lnTo>
                      <a:pt x="75" y="371"/>
                    </a:lnTo>
                    <a:lnTo>
                      <a:pt x="77" y="367"/>
                    </a:lnTo>
                    <a:lnTo>
                      <a:pt x="79" y="367"/>
                    </a:lnTo>
                    <a:lnTo>
                      <a:pt x="81" y="365"/>
                    </a:lnTo>
                    <a:lnTo>
                      <a:pt x="83" y="365"/>
                    </a:lnTo>
                    <a:lnTo>
                      <a:pt x="85" y="365"/>
                    </a:lnTo>
                    <a:lnTo>
                      <a:pt x="87" y="367"/>
                    </a:lnTo>
                    <a:lnTo>
                      <a:pt x="87" y="369"/>
                    </a:lnTo>
                    <a:lnTo>
                      <a:pt x="90" y="371"/>
                    </a:lnTo>
                    <a:lnTo>
                      <a:pt x="92" y="371"/>
                    </a:lnTo>
                    <a:lnTo>
                      <a:pt x="94" y="371"/>
                    </a:lnTo>
                    <a:lnTo>
                      <a:pt x="98" y="371"/>
                    </a:lnTo>
                    <a:lnTo>
                      <a:pt x="105" y="369"/>
                    </a:lnTo>
                    <a:lnTo>
                      <a:pt x="113" y="365"/>
                    </a:lnTo>
                    <a:lnTo>
                      <a:pt x="128" y="356"/>
                    </a:lnTo>
                    <a:lnTo>
                      <a:pt x="134" y="352"/>
                    </a:lnTo>
                    <a:lnTo>
                      <a:pt x="139" y="350"/>
                    </a:lnTo>
                    <a:lnTo>
                      <a:pt x="143" y="348"/>
                    </a:lnTo>
                    <a:lnTo>
                      <a:pt x="145" y="347"/>
                    </a:lnTo>
                    <a:lnTo>
                      <a:pt x="147" y="345"/>
                    </a:lnTo>
                    <a:lnTo>
                      <a:pt x="147" y="343"/>
                    </a:lnTo>
                    <a:lnTo>
                      <a:pt x="145" y="343"/>
                    </a:lnTo>
                    <a:lnTo>
                      <a:pt x="137" y="341"/>
                    </a:lnTo>
                    <a:lnTo>
                      <a:pt x="134" y="341"/>
                    </a:lnTo>
                    <a:lnTo>
                      <a:pt x="132" y="343"/>
                    </a:lnTo>
                    <a:lnTo>
                      <a:pt x="130" y="345"/>
                    </a:lnTo>
                    <a:lnTo>
                      <a:pt x="128" y="347"/>
                    </a:lnTo>
                    <a:lnTo>
                      <a:pt x="126" y="347"/>
                    </a:lnTo>
                    <a:lnTo>
                      <a:pt x="120" y="347"/>
                    </a:lnTo>
                    <a:lnTo>
                      <a:pt x="117" y="347"/>
                    </a:lnTo>
                    <a:lnTo>
                      <a:pt x="109" y="343"/>
                    </a:lnTo>
                    <a:lnTo>
                      <a:pt x="105" y="341"/>
                    </a:lnTo>
                    <a:lnTo>
                      <a:pt x="115" y="303"/>
                    </a:lnTo>
                    <a:lnTo>
                      <a:pt x="120" y="296"/>
                    </a:lnTo>
                    <a:lnTo>
                      <a:pt x="124" y="290"/>
                    </a:lnTo>
                    <a:lnTo>
                      <a:pt x="126" y="284"/>
                    </a:lnTo>
                    <a:lnTo>
                      <a:pt x="126" y="283"/>
                    </a:lnTo>
                    <a:lnTo>
                      <a:pt x="126" y="279"/>
                    </a:lnTo>
                    <a:lnTo>
                      <a:pt x="124" y="277"/>
                    </a:lnTo>
                    <a:lnTo>
                      <a:pt x="122" y="277"/>
                    </a:lnTo>
                    <a:lnTo>
                      <a:pt x="119" y="271"/>
                    </a:lnTo>
                    <a:lnTo>
                      <a:pt x="115" y="266"/>
                    </a:lnTo>
                    <a:lnTo>
                      <a:pt x="113" y="260"/>
                    </a:lnTo>
                    <a:lnTo>
                      <a:pt x="111" y="254"/>
                    </a:lnTo>
                    <a:lnTo>
                      <a:pt x="109" y="247"/>
                    </a:lnTo>
                    <a:lnTo>
                      <a:pt x="109" y="245"/>
                    </a:lnTo>
                    <a:lnTo>
                      <a:pt x="109" y="241"/>
                    </a:lnTo>
                    <a:lnTo>
                      <a:pt x="111" y="237"/>
                    </a:lnTo>
                    <a:lnTo>
                      <a:pt x="111" y="236"/>
                    </a:lnTo>
                    <a:lnTo>
                      <a:pt x="113" y="234"/>
                    </a:lnTo>
                    <a:lnTo>
                      <a:pt x="117" y="232"/>
                    </a:lnTo>
                    <a:lnTo>
                      <a:pt x="119" y="230"/>
                    </a:lnTo>
                    <a:lnTo>
                      <a:pt x="126" y="228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4" y="228"/>
                    </a:lnTo>
                    <a:lnTo>
                      <a:pt x="135" y="230"/>
                    </a:lnTo>
                    <a:lnTo>
                      <a:pt x="139" y="232"/>
                    </a:lnTo>
                    <a:lnTo>
                      <a:pt x="143" y="236"/>
                    </a:lnTo>
                    <a:lnTo>
                      <a:pt x="147" y="239"/>
                    </a:lnTo>
                    <a:lnTo>
                      <a:pt x="150" y="249"/>
                    </a:lnTo>
                    <a:lnTo>
                      <a:pt x="152" y="254"/>
                    </a:lnTo>
                    <a:lnTo>
                      <a:pt x="156" y="294"/>
                    </a:lnTo>
                    <a:lnTo>
                      <a:pt x="156" y="298"/>
                    </a:lnTo>
                    <a:lnTo>
                      <a:pt x="156" y="300"/>
                    </a:lnTo>
                    <a:lnTo>
                      <a:pt x="158" y="301"/>
                    </a:lnTo>
                    <a:lnTo>
                      <a:pt x="160" y="301"/>
                    </a:lnTo>
                    <a:lnTo>
                      <a:pt x="162" y="301"/>
                    </a:lnTo>
                    <a:lnTo>
                      <a:pt x="164" y="300"/>
                    </a:lnTo>
                    <a:lnTo>
                      <a:pt x="166" y="298"/>
                    </a:lnTo>
                    <a:lnTo>
                      <a:pt x="169" y="286"/>
                    </a:lnTo>
                    <a:lnTo>
                      <a:pt x="173" y="283"/>
                    </a:lnTo>
                    <a:lnTo>
                      <a:pt x="171" y="275"/>
                    </a:lnTo>
                    <a:lnTo>
                      <a:pt x="171" y="268"/>
                    </a:lnTo>
                    <a:lnTo>
                      <a:pt x="169" y="262"/>
                    </a:lnTo>
                    <a:lnTo>
                      <a:pt x="169" y="256"/>
                    </a:lnTo>
                    <a:lnTo>
                      <a:pt x="169" y="249"/>
                    </a:lnTo>
                    <a:lnTo>
                      <a:pt x="171" y="245"/>
                    </a:lnTo>
                    <a:lnTo>
                      <a:pt x="173" y="243"/>
                    </a:lnTo>
                    <a:lnTo>
                      <a:pt x="175" y="237"/>
                    </a:lnTo>
                    <a:lnTo>
                      <a:pt x="177" y="236"/>
                    </a:lnTo>
                    <a:lnTo>
                      <a:pt x="179" y="232"/>
                    </a:lnTo>
                    <a:lnTo>
                      <a:pt x="179" y="226"/>
                    </a:lnTo>
                    <a:lnTo>
                      <a:pt x="179" y="224"/>
                    </a:lnTo>
                    <a:lnTo>
                      <a:pt x="182" y="215"/>
                    </a:lnTo>
                    <a:lnTo>
                      <a:pt x="182" y="207"/>
                    </a:lnTo>
                    <a:lnTo>
                      <a:pt x="184" y="204"/>
                    </a:lnTo>
                    <a:lnTo>
                      <a:pt x="184" y="202"/>
                    </a:lnTo>
                    <a:lnTo>
                      <a:pt x="220" y="200"/>
                    </a:lnTo>
                    <a:lnTo>
                      <a:pt x="224" y="202"/>
                    </a:lnTo>
                    <a:lnTo>
                      <a:pt x="228" y="202"/>
                    </a:lnTo>
                    <a:lnTo>
                      <a:pt x="231" y="204"/>
                    </a:lnTo>
                    <a:lnTo>
                      <a:pt x="233" y="204"/>
                    </a:lnTo>
                    <a:lnTo>
                      <a:pt x="239" y="204"/>
                    </a:lnTo>
                    <a:lnTo>
                      <a:pt x="243" y="202"/>
                    </a:lnTo>
                    <a:lnTo>
                      <a:pt x="248" y="198"/>
                    </a:lnTo>
                    <a:lnTo>
                      <a:pt x="252" y="198"/>
                    </a:lnTo>
                    <a:lnTo>
                      <a:pt x="252" y="194"/>
                    </a:lnTo>
                    <a:lnTo>
                      <a:pt x="254" y="192"/>
                    </a:lnTo>
                    <a:lnTo>
                      <a:pt x="254" y="190"/>
                    </a:lnTo>
                    <a:lnTo>
                      <a:pt x="256" y="189"/>
                    </a:lnTo>
                    <a:lnTo>
                      <a:pt x="260" y="185"/>
                    </a:lnTo>
                    <a:lnTo>
                      <a:pt x="265" y="183"/>
                    </a:lnTo>
                    <a:lnTo>
                      <a:pt x="273" y="181"/>
                    </a:lnTo>
                    <a:lnTo>
                      <a:pt x="277" y="181"/>
                    </a:lnTo>
                    <a:lnTo>
                      <a:pt x="275" y="179"/>
                    </a:lnTo>
                    <a:lnTo>
                      <a:pt x="273" y="179"/>
                    </a:lnTo>
                    <a:lnTo>
                      <a:pt x="273" y="177"/>
                    </a:lnTo>
                    <a:lnTo>
                      <a:pt x="275" y="174"/>
                    </a:lnTo>
                    <a:lnTo>
                      <a:pt x="278" y="172"/>
                    </a:lnTo>
                    <a:lnTo>
                      <a:pt x="284" y="168"/>
                    </a:lnTo>
                    <a:lnTo>
                      <a:pt x="288" y="166"/>
                    </a:lnTo>
                    <a:lnTo>
                      <a:pt x="275" y="162"/>
                    </a:lnTo>
                    <a:lnTo>
                      <a:pt x="203" y="168"/>
                    </a:lnTo>
                    <a:lnTo>
                      <a:pt x="199" y="164"/>
                    </a:lnTo>
                    <a:lnTo>
                      <a:pt x="196" y="160"/>
                    </a:lnTo>
                    <a:lnTo>
                      <a:pt x="190" y="158"/>
                    </a:lnTo>
                    <a:lnTo>
                      <a:pt x="184" y="158"/>
                    </a:lnTo>
                    <a:lnTo>
                      <a:pt x="177" y="157"/>
                    </a:lnTo>
                    <a:lnTo>
                      <a:pt x="173" y="155"/>
                    </a:lnTo>
                    <a:lnTo>
                      <a:pt x="169" y="157"/>
                    </a:lnTo>
                    <a:lnTo>
                      <a:pt x="167" y="158"/>
                    </a:lnTo>
                    <a:lnTo>
                      <a:pt x="166" y="158"/>
                    </a:lnTo>
                    <a:lnTo>
                      <a:pt x="162" y="158"/>
                    </a:lnTo>
                    <a:lnTo>
                      <a:pt x="156" y="158"/>
                    </a:lnTo>
                    <a:lnTo>
                      <a:pt x="152" y="157"/>
                    </a:lnTo>
                    <a:lnTo>
                      <a:pt x="147" y="153"/>
                    </a:lnTo>
                    <a:lnTo>
                      <a:pt x="143" y="151"/>
                    </a:lnTo>
                    <a:lnTo>
                      <a:pt x="139" y="147"/>
                    </a:lnTo>
                    <a:lnTo>
                      <a:pt x="137" y="147"/>
                    </a:lnTo>
                    <a:lnTo>
                      <a:pt x="135" y="145"/>
                    </a:lnTo>
                    <a:lnTo>
                      <a:pt x="134" y="147"/>
                    </a:lnTo>
                    <a:lnTo>
                      <a:pt x="132" y="149"/>
                    </a:lnTo>
                    <a:lnTo>
                      <a:pt x="130" y="149"/>
                    </a:lnTo>
                    <a:lnTo>
                      <a:pt x="126" y="155"/>
                    </a:lnTo>
                    <a:lnTo>
                      <a:pt x="122" y="157"/>
                    </a:lnTo>
                    <a:lnTo>
                      <a:pt x="120" y="158"/>
                    </a:lnTo>
                    <a:lnTo>
                      <a:pt x="117" y="157"/>
                    </a:lnTo>
                    <a:lnTo>
                      <a:pt x="115" y="155"/>
                    </a:lnTo>
                    <a:lnTo>
                      <a:pt x="113" y="153"/>
                    </a:lnTo>
                    <a:lnTo>
                      <a:pt x="94" y="134"/>
                    </a:lnTo>
                    <a:lnTo>
                      <a:pt x="92" y="132"/>
                    </a:lnTo>
                    <a:lnTo>
                      <a:pt x="92" y="130"/>
                    </a:lnTo>
                    <a:lnTo>
                      <a:pt x="90" y="128"/>
                    </a:lnTo>
                    <a:lnTo>
                      <a:pt x="90" y="126"/>
                    </a:lnTo>
                    <a:lnTo>
                      <a:pt x="90" y="123"/>
                    </a:lnTo>
                    <a:lnTo>
                      <a:pt x="90" y="121"/>
                    </a:lnTo>
                    <a:lnTo>
                      <a:pt x="92" y="115"/>
                    </a:lnTo>
                    <a:lnTo>
                      <a:pt x="94" y="113"/>
                    </a:lnTo>
                    <a:lnTo>
                      <a:pt x="96" y="111"/>
                    </a:lnTo>
                    <a:lnTo>
                      <a:pt x="96" y="110"/>
                    </a:lnTo>
                    <a:lnTo>
                      <a:pt x="96" y="108"/>
                    </a:lnTo>
                    <a:lnTo>
                      <a:pt x="96" y="106"/>
                    </a:lnTo>
                    <a:lnTo>
                      <a:pt x="96" y="102"/>
                    </a:lnTo>
                    <a:lnTo>
                      <a:pt x="96" y="98"/>
                    </a:lnTo>
                    <a:lnTo>
                      <a:pt x="92" y="95"/>
                    </a:lnTo>
                    <a:lnTo>
                      <a:pt x="90" y="93"/>
                    </a:lnTo>
                    <a:lnTo>
                      <a:pt x="92" y="89"/>
                    </a:lnTo>
                    <a:lnTo>
                      <a:pt x="100" y="81"/>
                    </a:lnTo>
                    <a:lnTo>
                      <a:pt x="103" y="78"/>
                    </a:lnTo>
                    <a:lnTo>
                      <a:pt x="109" y="76"/>
                    </a:lnTo>
                    <a:lnTo>
                      <a:pt x="111" y="76"/>
                    </a:lnTo>
                    <a:lnTo>
                      <a:pt x="113" y="76"/>
                    </a:lnTo>
                    <a:lnTo>
                      <a:pt x="117" y="76"/>
                    </a:lnTo>
                    <a:lnTo>
                      <a:pt x="119" y="78"/>
                    </a:lnTo>
                    <a:lnTo>
                      <a:pt x="128" y="83"/>
                    </a:lnTo>
                    <a:lnTo>
                      <a:pt x="135" y="87"/>
                    </a:lnTo>
                    <a:lnTo>
                      <a:pt x="141" y="91"/>
                    </a:lnTo>
                    <a:lnTo>
                      <a:pt x="143" y="93"/>
                    </a:lnTo>
                    <a:lnTo>
                      <a:pt x="149" y="74"/>
                    </a:lnTo>
                    <a:lnTo>
                      <a:pt x="149" y="72"/>
                    </a:lnTo>
                    <a:lnTo>
                      <a:pt x="150" y="64"/>
                    </a:lnTo>
                    <a:lnTo>
                      <a:pt x="154" y="63"/>
                    </a:lnTo>
                    <a:lnTo>
                      <a:pt x="156" y="61"/>
                    </a:lnTo>
                    <a:lnTo>
                      <a:pt x="158" y="59"/>
                    </a:lnTo>
                    <a:lnTo>
                      <a:pt x="160" y="59"/>
                    </a:lnTo>
                    <a:lnTo>
                      <a:pt x="164" y="57"/>
                    </a:lnTo>
                    <a:lnTo>
                      <a:pt x="166" y="57"/>
                    </a:lnTo>
                    <a:lnTo>
                      <a:pt x="171" y="57"/>
                    </a:lnTo>
                    <a:lnTo>
                      <a:pt x="177" y="57"/>
                    </a:lnTo>
                    <a:lnTo>
                      <a:pt x="182" y="55"/>
                    </a:lnTo>
                    <a:lnTo>
                      <a:pt x="186" y="53"/>
                    </a:lnTo>
                    <a:lnTo>
                      <a:pt x="194" y="47"/>
                    </a:lnTo>
                    <a:lnTo>
                      <a:pt x="196" y="46"/>
                    </a:lnTo>
                    <a:lnTo>
                      <a:pt x="207" y="55"/>
                    </a:lnTo>
                    <a:lnTo>
                      <a:pt x="211" y="38"/>
                    </a:lnTo>
                    <a:lnTo>
                      <a:pt x="213" y="34"/>
                    </a:lnTo>
                    <a:lnTo>
                      <a:pt x="220" y="29"/>
                    </a:lnTo>
                    <a:lnTo>
                      <a:pt x="226" y="25"/>
                    </a:lnTo>
                    <a:lnTo>
                      <a:pt x="231" y="21"/>
                    </a:lnTo>
                    <a:lnTo>
                      <a:pt x="241" y="17"/>
                    </a:lnTo>
                    <a:lnTo>
                      <a:pt x="252" y="14"/>
                    </a:lnTo>
                    <a:lnTo>
                      <a:pt x="256" y="32"/>
                    </a:lnTo>
                    <a:lnTo>
                      <a:pt x="260" y="8"/>
                    </a:lnTo>
                    <a:lnTo>
                      <a:pt x="263" y="6"/>
                    </a:lnTo>
                    <a:lnTo>
                      <a:pt x="271" y="4"/>
                    </a:lnTo>
                    <a:lnTo>
                      <a:pt x="277" y="2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0" y="0"/>
                    </a:lnTo>
                    <a:lnTo>
                      <a:pt x="293" y="0"/>
                    </a:lnTo>
                    <a:lnTo>
                      <a:pt x="297" y="2"/>
                    </a:lnTo>
                    <a:lnTo>
                      <a:pt x="316" y="4"/>
                    </a:lnTo>
                    <a:lnTo>
                      <a:pt x="340" y="8"/>
                    </a:lnTo>
                    <a:lnTo>
                      <a:pt x="363" y="10"/>
                    </a:lnTo>
                    <a:lnTo>
                      <a:pt x="372" y="12"/>
                    </a:lnTo>
                    <a:lnTo>
                      <a:pt x="372" y="29"/>
                    </a:lnTo>
                    <a:lnTo>
                      <a:pt x="384" y="17"/>
                    </a:lnTo>
                    <a:lnTo>
                      <a:pt x="389" y="16"/>
                    </a:lnTo>
                    <a:lnTo>
                      <a:pt x="401" y="16"/>
                    </a:lnTo>
                    <a:lnTo>
                      <a:pt x="408" y="17"/>
                    </a:lnTo>
                    <a:lnTo>
                      <a:pt x="416" y="19"/>
                    </a:lnTo>
                    <a:lnTo>
                      <a:pt x="418" y="19"/>
                    </a:lnTo>
                    <a:lnTo>
                      <a:pt x="421" y="21"/>
                    </a:lnTo>
                    <a:lnTo>
                      <a:pt x="423" y="23"/>
                    </a:lnTo>
                    <a:lnTo>
                      <a:pt x="427" y="25"/>
                    </a:lnTo>
                    <a:lnTo>
                      <a:pt x="436" y="36"/>
                    </a:lnTo>
                    <a:lnTo>
                      <a:pt x="444" y="46"/>
                    </a:lnTo>
                    <a:lnTo>
                      <a:pt x="451" y="53"/>
                    </a:lnTo>
                    <a:lnTo>
                      <a:pt x="453" y="57"/>
                    </a:lnTo>
                    <a:lnTo>
                      <a:pt x="444" y="66"/>
                    </a:lnTo>
                    <a:lnTo>
                      <a:pt x="446" y="64"/>
                    </a:lnTo>
                    <a:lnTo>
                      <a:pt x="450" y="63"/>
                    </a:lnTo>
                    <a:lnTo>
                      <a:pt x="451" y="61"/>
                    </a:lnTo>
                    <a:lnTo>
                      <a:pt x="455" y="63"/>
                    </a:lnTo>
                    <a:lnTo>
                      <a:pt x="459" y="63"/>
                    </a:lnTo>
                    <a:lnTo>
                      <a:pt x="463" y="66"/>
                    </a:lnTo>
                    <a:lnTo>
                      <a:pt x="466" y="70"/>
                    </a:lnTo>
                    <a:lnTo>
                      <a:pt x="470" y="76"/>
                    </a:lnTo>
                    <a:lnTo>
                      <a:pt x="472" y="81"/>
                    </a:lnTo>
                    <a:lnTo>
                      <a:pt x="472" y="87"/>
                    </a:lnTo>
                    <a:lnTo>
                      <a:pt x="472" y="93"/>
                    </a:lnTo>
                    <a:lnTo>
                      <a:pt x="472" y="98"/>
                    </a:lnTo>
                    <a:lnTo>
                      <a:pt x="468" y="104"/>
                    </a:lnTo>
                    <a:lnTo>
                      <a:pt x="466" y="111"/>
                    </a:lnTo>
                    <a:lnTo>
                      <a:pt x="463" y="113"/>
                    </a:lnTo>
                    <a:lnTo>
                      <a:pt x="463" y="117"/>
                    </a:lnTo>
                    <a:lnTo>
                      <a:pt x="463" y="121"/>
                    </a:lnTo>
                    <a:lnTo>
                      <a:pt x="463" y="123"/>
                    </a:lnTo>
                    <a:lnTo>
                      <a:pt x="465" y="128"/>
                    </a:lnTo>
                    <a:lnTo>
                      <a:pt x="466" y="132"/>
                    </a:lnTo>
                    <a:lnTo>
                      <a:pt x="472" y="140"/>
                    </a:lnTo>
                    <a:lnTo>
                      <a:pt x="476" y="14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025" name="Freeform 762"/>
            <p:cNvSpPr>
              <a:spLocks/>
            </p:cNvSpPr>
            <p:nvPr/>
          </p:nvSpPr>
          <p:spPr bwMode="auto">
            <a:xfrm>
              <a:off x="4877" y="3233"/>
              <a:ext cx="89" cy="75"/>
            </a:xfrm>
            <a:custGeom>
              <a:avLst/>
              <a:gdLst>
                <a:gd name="T0" fmla="*/ 9 w 171"/>
                <a:gd name="T1" fmla="*/ 2 h 188"/>
                <a:gd name="T2" fmla="*/ 9 w 171"/>
                <a:gd name="T3" fmla="*/ 2 h 188"/>
                <a:gd name="T4" fmla="*/ 8 w 171"/>
                <a:gd name="T5" fmla="*/ 1 h 188"/>
                <a:gd name="T6" fmla="*/ 7 w 171"/>
                <a:gd name="T7" fmla="*/ 1 h 188"/>
                <a:gd name="T8" fmla="*/ 6 w 171"/>
                <a:gd name="T9" fmla="*/ 1 h 188"/>
                <a:gd name="T10" fmla="*/ 5 w 171"/>
                <a:gd name="T11" fmla="*/ 1 h 188"/>
                <a:gd name="T12" fmla="*/ 5 w 171"/>
                <a:gd name="T13" fmla="*/ 0 h 188"/>
                <a:gd name="T14" fmla="*/ 4 w 171"/>
                <a:gd name="T15" fmla="*/ 0 h 188"/>
                <a:gd name="T16" fmla="*/ 3 w 171"/>
                <a:gd name="T17" fmla="*/ 0 h 188"/>
                <a:gd name="T18" fmla="*/ 3 w 171"/>
                <a:gd name="T19" fmla="*/ 0 h 188"/>
                <a:gd name="T20" fmla="*/ 3 w 171"/>
                <a:gd name="T21" fmla="*/ 0 h 188"/>
                <a:gd name="T22" fmla="*/ 2 w 171"/>
                <a:gd name="T23" fmla="*/ 0 h 188"/>
                <a:gd name="T24" fmla="*/ 2 w 171"/>
                <a:gd name="T25" fmla="*/ 0 h 188"/>
                <a:gd name="T26" fmla="*/ 1 w 171"/>
                <a:gd name="T27" fmla="*/ 1 h 188"/>
                <a:gd name="T28" fmla="*/ 1 w 171"/>
                <a:gd name="T29" fmla="*/ 1 h 188"/>
                <a:gd name="T30" fmla="*/ 0 w 171"/>
                <a:gd name="T31" fmla="*/ 2 h 188"/>
                <a:gd name="T32" fmla="*/ 0 w 171"/>
                <a:gd name="T33" fmla="*/ 2 h 188"/>
                <a:gd name="T34" fmla="*/ 1 w 171"/>
                <a:gd name="T35" fmla="*/ 2 h 188"/>
                <a:gd name="T36" fmla="*/ 1 w 171"/>
                <a:gd name="T37" fmla="*/ 3 h 188"/>
                <a:gd name="T38" fmla="*/ 1 w 171"/>
                <a:gd name="T39" fmla="*/ 3 h 188"/>
                <a:gd name="T40" fmla="*/ 1 w 171"/>
                <a:gd name="T41" fmla="*/ 3 h 188"/>
                <a:gd name="T42" fmla="*/ 1 w 171"/>
                <a:gd name="T43" fmla="*/ 4 h 188"/>
                <a:gd name="T44" fmla="*/ 1 w 171"/>
                <a:gd name="T45" fmla="*/ 4 h 188"/>
                <a:gd name="T46" fmla="*/ 1 w 171"/>
                <a:gd name="T47" fmla="*/ 4 h 188"/>
                <a:gd name="T48" fmla="*/ 2 w 171"/>
                <a:gd name="T49" fmla="*/ 5 h 188"/>
                <a:gd name="T50" fmla="*/ 3 w 171"/>
                <a:gd name="T51" fmla="*/ 5 h 188"/>
                <a:gd name="T52" fmla="*/ 5 w 171"/>
                <a:gd name="T53" fmla="*/ 5 h 188"/>
                <a:gd name="T54" fmla="*/ 6 w 171"/>
                <a:gd name="T55" fmla="*/ 5 h 188"/>
                <a:gd name="T56" fmla="*/ 8 w 171"/>
                <a:gd name="T57" fmla="*/ 5 h 188"/>
                <a:gd name="T58" fmla="*/ 9 w 171"/>
                <a:gd name="T59" fmla="*/ 4 h 188"/>
                <a:gd name="T60" fmla="*/ 10 w 171"/>
                <a:gd name="T61" fmla="*/ 4 h 188"/>
                <a:gd name="T62" fmla="*/ 11 w 171"/>
                <a:gd name="T63" fmla="*/ 4 h 18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"/>
                <a:gd name="T97" fmla="*/ 0 h 188"/>
                <a:gd name="T98" fmla="*/ 171 w 171"/>
                <a:gd name="T99" fmla="*/ 188 h 18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" h="188">
                  <a:moveTo>
                    <a:pt x="171" y="103"/>
                  </a:moveTo>
                  <a:lnTo>
                    <a:pt x="130" y="66"/>
                  </a:lnTo>
                  <a:lnTo>
                    <a:pt x="130" y="64"/>
                  </a:lnTo>
                  <a:lnTo>
                    <a:pt x="124" y="58"/>
                  </a:lnTo>
                  <a:lnTo>
                    <a:pt x="120" y="54"/>
                  </a:lnTo>
                  <a:lnTo>
                    <a:pt x="115" y="51"/>
                  </a:lnTo>
                  <a:lnTo>
                    <a:pt x="105" y="47"/>
                  </a:lnTo>
                  <a:lnTo>
                    <a:pt x="96" y="41"/>
                  </a:lnTo>
                  <a:lnTo>
                    <a:pt x="85" y="37"/>
                  </a:lnTo>
                  <a:lnTo>
                    <a:pt x="77" y="34"/>
                  </a:lnTo>
                  <a:lnTo>
                    <a:pt x="71" y="30"/>
                  </a:lnTo>
                  <a:lnTo>
                    <a:pt x="68" y="26"/>
                  </a:lnTo>
                  <a:lnTo>
                    <a:pt x="64" y="20"/>
                  </a:lnTo>
                  <a:lnTo>
                    <a:pt x="64" y="19"/>
                  </a:lnTo>
                  <a:lnTo>
                    <a:pt x="60" y="15"/>
                  </a:lnTo>
                  <a:lnTo>
                    <a:pt x="53" y="5"/>
                  </a:lnTo>
                  <a:lnTo>
                    <a:pt x="49" y="5"/>
                  </a:lnTo>
                  <a:lnTo>
                    <a:pt x="47" y="3"/>
                  </a:lnTo>
                  <a:lnTo>
                    <a:pt x="43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3"/>
                  </a:lnTo>
                  <a:lnTo>
                    <a:pt x="24" y="5"/>
                  </a:lnTo>
                  <a:lnTo>
                    <a:pt x="21" y="15"/>
                  </a:lnTo>
                  <a:lnTo>
                    <a:pt x="11" y="26"/>
                  </a:lnTo>
                  <a:lnTo>
                    <a:pt x="6" y="41"/>
                  </a:lnTo>
                  <a:lnTo>
                    <a:pt x="4" y="45"/>
                  </a:lnTo>
                  <a:lnTo>
                    <a:pt x="2" y="49"/>
                  </a:lnTo>
                  <a:lnTo>
                    <a:pt x="2" y="54"/>
                  </a:lnTo>
                  <a:lnTo>
                    <a:pt x="0" y="60"/>
                  </a:lnTo>
                  <a:lnTo>
                    <a:pt x="0" y="69"/>
                  </a:lnTo>
                  <a:lnTo>
                    <a:pt x="0" y="79"/>
                  </a:lnTo>
                  <a:lnTo>
                    <a:pt x="0" y="90"/>
                  </a:lnTo>
                  <a:lnTo>
                    <a:pt x="2" y="98"/>
                  </a:lnTo>
                  <a:lnTo>
                    <a:pt x="2" y="105"/>
                  </a:lnTo>
                  <a:lnTo>
                    <a:pt x="4" y="109"/>
                  </a:lnTo>
                  <a:lnTo>
                    <a:pt x="4" y="116"/>
                  </a:lnTo>
                  <a:lnTo>
                    <a:pt x="4" y="122"/>
                  </a:lnTo>
                  <a:lnTo>
                    <a:pt x="4" y="128"/>
                  </a:lnTo>
                  <a:lnTo>
                    <a:pt x="4" y="133"/>
                  </a:lnTo>
                  <a:lnTo>
                    <a:pt x="6" y="141"/>
                  </a:lnTo>
                  <a:lnTo>
                    <a:pt x="6" y="150"/>
                  </a:lnTo>
                  <a:lnTo>
                    <a:pt x="7" y="154"/>
                  </a:lnTo>
                  <a:lnTo>
                    <a:pt x="9" y="160"/>
                  </a:lnTo>
                  <a:lnTo>
                    <a:pt x="9" y="163"/>
                  </a:lnTo>
                  <a:lnTo>
                    <a:pt x="11" y="167"/>
                  </a:lnTo>
                  <a:lnTo>
                    <a:pt x="17" y="175"/>
                  </a:lnTo>
                  <a:lnTo>
                    <a:pt x="23" y="180"/>
                  </a:lnTo>
                  <a:lnTo>
                    <a:pt x="30" y="186"/>
                  </a:lnTo>
                  <a:lnTo>
                    <a:pt x="34" y="188"/>
                  </a:lnTo>
                  <a:lnTo>
                    <a:pt x="43" y="188"/>
                  </a:lnTo>
                  <a:lnTo>
                    <a:pt x="66" y="188"/>
                  </a:lnTo>
                  <a:lnTo>
                    <a:pt x="79" y="186"/>
                  </a:lnTo>
                  <a:lnTo>
                    <a:pt x="90" y="186"/>
                  </a:lnTo>
                  <a:lnTo>
                    <a:pt x="100" y="184"/>
                  </a:lnTo>
                  <a:lnTo>
                    <a:pt x="109" y="182"/>
                  </a:lnTo>
                  <a:lnTo>
                    <a:pt x="115" y="182"/>
                  </a:lnTo>
                  <a:lnTo>
                    <a:pt x="120" y="178"/>
                  </a:lnTo>
                  <a:lnTo>
                    <a:pt x="128" y="173"/>
                  </a:lnTo>
                  <a:lnTo>
                    <a:pt x="135" y="169"/>
                  </a:lnTo>
                  <a:lnTo>
                    <a:pt x="149" y="161"/>
                  </a:lnTo>
                  <a:lnTo>
                    <a:pt x="152" y="156"/>
                  </a:lnTo>
                  <a:lnTo>
                    <a:pt x="171" y="10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20" name="Group 763"/>
            <p:cNvGrpSpPr>
              <a:grpSpLocks/>
            </p:cNvGrpSpPr>
            <p:nvPr/>
          </p:nvGrpSpPr>
          <p:grpSpPr bwMode="auto">
            <a:xfrm>
              <a:off x="4877" y="3233"/>
              <a:ext cx="89" cy="75"/>
              <a:chOff x="4519" y="3219"/>
              <a:chExt cx="86" cy="94"/>
            </a:xfrm>
          </p:grpSpPr>
          <p:sp>
            <p:nvSpPr>
              <p:cNvPr id="21040" name="Freeform 764"/>
              <p:cNvSpPr>
                <a:spLocks/>
              </p:cNvSpPr>
              <p:nvPr/>
            </p:nvSpPr>
            <p:spPr bwMode="auto">
              <a:xfrm>
                <a:off x="4519" y="3219"/>
                <a:ext cx="86" cy="94"/>
              </a:xfrm>
              <a:custGeom>
                <a:avLst/>
                <a:gdLst>
                  <a:gd name="T0" fmla="*/ 9 w 171"/>
                  <a:gd name="T1" fmla="*/ 5 h 188"/>
                  <a:gd name="T2" fmla="*/ 8 w 171"/>
                  <a:gd name="T3" fmla="*/ 3 h 188"/>
                  <a:gd name="T4" fmla="*/ 8 w 171"/>
                  <a:gd name="T5" fmla="*/ 3 h 188"/>
                  <a:gd name="T6" fmla="*/ 6 w 171"/>
                  <a:gd name="T7" fmla="*/ 3 h 188"/>
                  <a:gd name="T8" fmla="*/ 5 w 171"/>
                  <a:gd name="T9" fmla="*/ 3 h 188"/>
                  <a:gd name="T10" fmla="*/ 5 w 171"/>
                  <a:gd name="T11" fmla="*/ 1 h 188"/>
                  <a:gd name="T12" fmla="*/ 4 w 171"/>
                  <a:gd name="T13" fmla="*/ 1 h 188"/>
                  <a:gd name="T14" fmla="*/ 4 w 171"/>
                  <a:gd name="T15" fmla="*/ 1 h 188"/>
                  <a:gd name="T16" fmla="*/ 3 w 171"/>
                  <a:gd name="T17" fmla="*/ 1 h 188"/>
                  <a:gd name="T18" fmla="*/ 3 w 171"/>
                  <a:gd name="T19" fmla="*/ 0 h 188"/>
                  <a:gd name="T20" fmla="*/ 3 w 171"/>
                  <a:gd name="T21" fmla="*/ 0 h 188"/>
                  <a:gd name="T22" fmla="*/ 2 w 171"/>
                  <a:gd name="T23" fmla="*/ 1 h 188"/>
                  <a:gd name="T24" fmla="*/ 2 w 171"/>
                  <a:gd name="T25" fmla="*/ 1 h 188"/>
                  <a:gd name="T26" fmla="*/ 1 w 171"/>
                  <a:gd name="T27" fmla="*/ 3 h 188"/>
                  <a:gd name="T28" fmla="*/ 1 w 171"/>
                  <a:gd name="T29" fmla="*/ 3 h 188"/>
                  <a:gd name="T30" fmla="*/ 0 w 171"/>
                  <a:gd name="T31" fmla="*/ 3 h 188"/>
                  <a:gd name="T32" fmla="*/ 0 w 171"/>
                  <a:gd name="T33" fmla="*/ 5 h 188"/>
                  <a:gd name="T34" fmla="*/ 1 w 171"/>
                  <a:gd name="T35" fmla="*/ 6 h 188"/>
                  <a:gd name="T36" fmla="*/ 1 w 171"/>
                  <a:gd name="T37" fmla="*/ 6 h 188"/>
                  <a:gd name="T38" fmla="*/ 1 w 171"/>
                  <a:gd name="T39" fmla="*/ 7 h 188"/>
                  <a:gd name="T40" fmla="*/ 1 w 171"/>
                  <a:gd name="T41" fmla="*/ 9 h 188"/>
                  <a:gd name="T42" fmla="*/ 1 w 171"/>
                  <a:gd name="T43" fmla="*/ 10 h 188"/>
                  <a:gd name="T44" fmla="*/ 1 w 171"/>
                  <a:gd name="T45" fmla="*/ 10 h 188"/>
                  <a:gd name="T46" fmla="*/ 1 w 171"/>
                  <a:gd name="T47" fmla="*/ 11 h 188"/>
                  <a:gd name="T48" fmla="*/ 2 w 171"/>
                  <a:gd name="T49" fmla="*/ 12 h 188"/>
                  <a:gd name="T50" fmla="*/ 3 w 171"/>
                  <a:gd name="T51" fmla="*/ 12 h 188"/>
                  <a:gd name="T52" fmla="*/ 5 w 171"/>
                  <a:gd name="T53" fmla="*/ 12 h 188"/>
                  <a:gd name="T54" fmla="*/ 6 w 171"/>
                  <a:gd name="T55" fmla="*/ 12 h 188"/>
                  <a:gd name="T56" fmla="*/ 7 w 171"/>
                  <a:gd name="T57" fmla="*/ 12 h 188"/>
                  <a:gd name="T58" fmla="*/ 8 w 171"/>
                  <a:gd name="T59" fmla="*/ 12 h 188"/>
                  <a:gd name="T60" fmla="*/ 9 w 171"/>
                  <a:gd name="T61" fmla="*/ 11 h 188"/>
                  <a:gd name="T62" fmla="*/ 10 w 171"/>
                  <a:gd name="T63" fmla="*/ 10 h 18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71"/>
                  <a:gd name="T97" fmla="*/ 0 h 188"/>
                  <a:gd name="T98" fmla="*/ 171 w 171"/>
                  <a:gd name="T99" fmla="*/ 188 h 18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71" h="188">
                    <a:moveTo>
                      <a:pt x="171" y="103"/>
                    </a:moveTo>
                    <a:lnTo>
                      <a:pt x="130" y="66"/>
                    </a:lnTo>
                    <a:lnTo>
                      <a:pt x="130" y="64"/>
                    </a:lnTo>
                    <a:lnTo>
                      <a:pt x="124" y="58"/>
                    </a:lnTo>
                    <a:lnTo>
                      <a:pt x="120" y="54"/>
                    </a:lnTo>
                    <a:lnTo>
                      <a:pt x="115" y="51"/>
                    </a:lnTo>
                    <a:lnTo>
                      <a:pt x="105" y="47"/>
                    </a:lnTo>
                    <a:lnTo>
                      <a:pt x="96" y="41"/>
                    </a:lnTo>
                    <a:lnTo>
                      <a:pt x="85" y="37"/>
                    </a:lnTo>
                    <a:lnTo>
                      <a:pt x="77" y="34"/>
                    </a:lnTo>
                    <a:lnTo>
                      <a:pt x="71" y="30"/>
                    </a:lnTo>
                    <a:lnTo>
                      <a:pt x="68" y="26"/>
                    </a:lnTo>
                    <a:lnTo>
                      <a:pt x="64" y="20"/>
                    </a:lnTo>
                    <a:lnTo>
                      <a:pt x="64" y="19"/>
                    </a:lnTo>
                    <a:lnTo>
                      <a:pt x="60" y="15"/>
                    </a:lnTo>
                    <a:lnTo>
                      <a:pt x="53" y="5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8" y="3"/>
                    </a:lnTo>
                    <a:lnTo>
                      <a:pt x="24" y="5"/>
                    </a:lnTo>
                    <a:lnTo>
                      <a:pt x="21" y="15"/>
                    </a:lnTo>
                    <a:lnTo>
                      <a:pt x="11" y="26"/>
                    </a:lnTo>
                    <a:lnTo>
                      <a:pt x="6" y="41"/>
                    </a:lnTo>
                    <a:lnTo>
                      <a:pt x="4" y="45"/>
                    </a:lnTo>
                    <a:lnTo>
                      <a:pt x="2" y="49"/>
                    </a:lnTo>
                    <a:lnTo>
                      <a:pt x="2" y="54"/>
                    </a:lnTo>
                    <a:lnTo>
                      <a:pt x="0" y="60"/>
                    </a:lnTo>
                    <a:lnTo>
                      <a:pt x="0" y="69"/>
                    </a:lnTo>
                    <a:lnTo>
                      <a:pt x="0" y="79"/>
                    </a:lnTo>
                    <a:lnTo>
                      <a:pt x="0" y="90"/>
                    </a:lnTo>
                    <a:lnTo>
                      <a:pt x="2" y="98"/>
                    </a:lnTo>
                    <a:lnTo>
                      <a:pt x="2" y="105"/>
                    </a:lnTo>
                    <a:lnTo>
                      <a:pt x="4" y="109"/>
                    </a:lnTo>
                    <a:lnTo>
                      <a:pt x="4" y="116"/>
                    </a:lnTo>
                    <a:lnTo>
                      <a:pt x="4" y="122"/>
                    </a:lnTo>
                    <a:lnTo>
                      <a:pt x="4" y="128"/>
                    </a:lnTo>
                    <a:lnTo>
                      <a:pt x="4" y="133"/>
                    </a:lnTo>
                    <a:lnTo>
                      <a:pt x="6" y="141"/>
                    </a:lnTo>
                    <a:lnTo>
                      <a:pt x="6" y="150"/>
                    </a:lnTo>
                    <a:lnTo>
                      <a:pt x="7" y="154"/>
                    </a:lnTo>
                    <a:lnTo>
                      <a:pt x="9" y="160"/>
                    </a:lnTo>
                    <a:lnTo>
                      <a:pt x="9" y="163"/>
                    </a:lnTo>
                    <a:lnTo>
                      <a:pt x="11" y="167"/>
                    </a:lnTo>
                    <a:lnTo>
                      <a:pt x="17" y="175"/>
                    </a:lnTo>
                    <a:lnTo>
                      <a:pt x="23" y="180"/>
                    </a:lnTo>
                    <a:lnTo>
                      <a:pt x="30" y="186"/>
                    </a:lnTo>
                    <a:lnTo>
                      <a:pt x="34" y="188"/>
                    </a:lnTo>
                    <a:lnTo>
                      <a:pt x="43" y="188"/>
                    </a:lnTo>
                    <a:lnTo>
                      <a:pt x="66" y="188"/>
                    </a:lnTo>
                    <a:lnTo>
                      <a:pt x="79" y="186"/>
                    </a:lnTo>
                    <a:lnTo>
                      <a:pt x="90" y="186"/>
                    </a:lnTo>
                    <a:lnTo>
                      <a:pt x="100" y="184"/>
                    </a:lnTo>
                    <a:lnTo>
                      <a:pt x="109" y="182"/>
                    </a:lnTo>
                    <a:lnTo>
                      <a:pt x="115" y="182"/>
                    </a:lnTo>
                    <a:lnTo>
                      <a:pt x="120" y="178"/>
                    </a:lnTo>
                    <a:lnTo>
                      <a:pt x="128" y="173"/>
                    </a:lnTo>
                    <a:lnTo>
                      <a:pt x="135" y="169"/>
                    </a:lnTo>
                    <a:lnTo>
                      <a:pt x="149" y="161"/>
                    </a:lnTo>
                    <a:lnTo>
                      <a:pt x="152" y="156"/>
                    </a:lnTo>
                    <a:lnTo>
                      <a:pt x="171" y="10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1" name="Freeform 765"/>
              <p:cNvSpPr>
                <a:spLocks/>
              </p:cNvSpPr>
              <p:nvPr/>
            </p:nvSpPr>
            <p:spPr bwMode="auto">
              <a:xfrm>
                <a:off x="4519" y="3219"/>
                <a:ext cx="86" cy="94"/>
              </a:xfrm>
              <a:custGeom>
                <a:avLst/>
                <a:gdLst>
                  <a:gd name="T0" fmla="*/ 9 w 171"/>
                  <a:gd name="T1" fmla="*/ 5 h 188"/>
                  <a:gd name="T2" fmla="*/ 8 w 171"/>
                  <a:gd name="T3" fmla="*/ 3 h 188"/>
                  <a:gd name="T4" fmla="*/ 8 w 171"/>
                  <a:gd name="T5" fmla="*/ 3 h 188"/>
                  <a:gd name="T6" fmla="*/ 6 w 171"/>
                  <a:gd name="T7" fmla="*/ 3 h 188"/>
                  <a:gd name="T8" fmla="*/ 5 w 171"/>
                  <a:gd name="T9" fmla="*/ 3 h 188"/>
                  <a:gd name="T10" fmla="*/ 5 w 171"/>
                  <a:gd name="T11" fmla="*/ 1 h 188"/>
                  <a:gd name="T12" fmla="*/ 4 w 171"/>
                  <a:gd name="T13" fmla="*/ 1 h 188"/>
                  <a:gd name="T14" fmla="*/ 4 w 171"/>
                  <a:gd name="T15" fmla="*/ 1 h 188"/>
                  <a:gd name="T16" fmla="*/ 3 w 171"/>
                  <a:gd name="T17" fmla="*/ 1 h 188"/>
                  <a:gd name="T18" fmla="*/ 3 w 171"/>
                  <a:gd name="T19" fmla="*/ 0 h 188"/>
                  <a:gd name="T20" fmla="*/ 3 w 171"/>
                  <a:gd name="T21" fmla="*/ 0 h 188"/>
                  <a:gd name="T22" fmla="*/ 2 w 171"/>
                  <a:gd name="T23" fmla="*/ 1 h 188"/>
                  <a:gd name="T24" fmla="*/ 2 w 171"/>
                  <a:gd name="T25" fmla="*/ 1 h 188"/>
                  <a:gd name="T26" fmla="*/ 1 w 171"/>
                  <a:gd name="T27" fmla="*/ 3 h 188"/>
                  <a:gd name="T28" fmla="*/ 1 w 171"/>
                  <a:gd name="T29" fmla="*/ 3 h 188"/>
                  <a:gd name="T30" fmla="*/ 0 w 171"/>
                  <a:gd name="T31" fmla="*/ 3 h 188"/>
                  <a:gd name="T32" fmla="*/ 0 w 171"/>
                  <a:gd name="T33" fmla="*/ 5 h 188"/>
                  <a:gd name="T34" fmla="*/ 1 w 171"/>
                  <a:gd name="T35" fmla="*/ 6 h 188"/>
                  <a:gd name="T36" fmla="*/ 1 w 171"/>
                  <a:gd name="T37" fmla="*/ 6 h 188"/>
                  <a:gd name="T38" fmla="*/ 1 w 171"/>
                  <a:gd name="T39" fmla="*/ 7 h 188"/>
                  <a:gd name="T40" fmla="*/ 1 w 171"/>
                  <a:gd name="T41" fmla="*/ 9 h 188"/>
                  <a:gd name="T42" fmla="*/ 1 w 171"/>
                  <a:gd name="T43" fmla="*/ 10 h 188"/>
                  <a:gd name="T44" fmla="*/ 1 w 171"/>
                  <a:gd name="T45" fmla="*/ 10 h 188"/>
                  <a:gd name="T46" fmla="*/ 1 w 171"/>
                  <a:gd name="T47" fmla="*/ 11 h 188"/>
                  <a:gd name="T48" fmla="*/ 2 w 171"/>
                  <a:gd name="T49" fmla="*/ 12 h 188"/>
                  <a:gd name="T50" fmla="*/ 3 w 171"/>
                  <a:gd name="T51" fmla="*/ 12 h 188"/>
                  <a:gd name="T52" fmla="*/ 5 w 171"/>
                  <a:gd name="T53" fmla="*/ 12 h 188"/>
                  <a:gd name="T54" fmla="*/ 6 w 171"/>
                  <a:gd name="T55" fmla="*/ 12 h 188"/>
                  <a:gd name="T56" fmla="*/ 7 w 171"/>
                  <a:gd name="T57" fmla="*/ 12 h 188"/>
                  <a:gd name="T58" fmla="*/ 8 w 171"/>
                  <a:gd name="T59" fmla="*/ 12 h 188"/>
                  <a:gd name="T60" fmla="*/ 9 w 171"/>
                  <a:gd name="T61" fmla="*/ 11 h 188"/>
                  <a:gd name="T62" fmla="*/ 10 w 171"/>
                  <a:gd name="T63" fmla="*/ 10 h 18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71"/>
                  <a:gd name="T97" fmla="*/ 0 h 188"/>
                  <a:gd name="T98" fmla="*/ 171 w 171"/>
                  <a:gd name="T99" fmla="*/ 188 h 18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71" h="188">
                    <a:moveTo>
                      <a:pt x="171" y="103"/>
                    </a:moveTo>
                    <a:lnTo>
                      <a:pt x="130" y="66"/>
                    </a:lnTo>
                    <a:lnTo>
                      <a:pt x="130" y="64"/>
                    </a:lnTo>
                    <a:lnTo>
                      <a:pt x="124" y="58"/>
                    </a:lnTo>
                    <a:lnTo>
                      <a:pt x="120" y="54"/>
                    </a:lnTo>
                    <a:lnTo>
                      <a:pt x="115" y="51"/>
                    </a:lnTo>
                    <a:lnTo>
                      <a:pt x="105" y="47"/>
                    </a:lnTo>
                    <a:lnTo>
                      <a:pt x="96" y="41"/>
                    </a:lnTo>
                    <a:lnTo>
                      <a:pt x="85" y="37"/>
                    </a:lnTo>
                    <a:lnTo>
                      <a:pt x="77" y="34"/>
                    </a:lnTo>
                    <a:lnTo>
                      <a:pt x="71" y="30"/>
                    </a:lnTo>
                    <a:lnTo>
                      <a:pt x="68" y="26"/>
                    </a:lnTo>
                    <a:lnTo>
                      <a:pt x="64" y="20"/>
                    </a:lnTo>
                    <a:lnTo>
                      <a:pt x="64" y="19"/>
                    </a:lnTo>
                    <a:lnTo>
                      <a:pt x="60" y="15"/>
                    </a:lnTo>
                    <a:lnTo>
                      <a:pt x="53" y="5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8" y="3"/>
                    </a:lnTo>
                    <a:lnTo>
                      <a:pt x="24" y="5"/>
                    </a:lnTo>
                    <a:lnTo>
                      <a:pt x="21" y="15"/>
                    </a:lnTo>
                    <a:lnTo>
                      <a:pt x="11" y="26"/>
                    </a:lnTo>
                    <a:lnTo>
                      <a:pt x="6" y="41"/>
                    </a:lnTo>
                    <a:lnTo>
                      <a:pt x="4" y="45"/>
                    </a:lnTo>
                    <a:lnTo>
                      <a:pt x="2" y="49"/>
                    </a:lnTo>
                    <a:lnTo>
                      <a:pt x="2" y="54"/>
                    </a:lnTo>
                    <a:lnTo>
                      <a:pt x="0" y="60"/>
                    </a:lnTo>
                    <a:lnTo>
                      <a:pt x="0" y="69"/>
                    </a:lnTo>
                    <a:lnTo>
                      <a:pt x="0" y="79"/>
                    </a:lnTo>
                    <a:lnTo>
                      <a:pt x="0" y="90"/>
                    </a:lnTo>
                    <a:lnTo>
                      <a:pt x="2" y="98"/>
                    </a:lnTo>
                    <a:lnTo>
                      <a:pt x="2" y="105"/>
                    </a:lnTo>
                    <a:lnTo>
                      <a:pt x="4" y="109"/>
                    </a:lnTo>
                    <a:lnTo>
                      <a:pt x="4" y="116"/>
                    </a:lnTo>
                    <a:lnTo>
                      <a:pt x="4" y="122"/>
                    </a:lnTo>
                    <a:lnTo>
                      <a:pt x="4" y="128"/>
                    </a:lnTo>
                    <a:lnTo>
                      <a:pt x="4" y="133"/>
                    </a:lnTo>
                    <a:lnTo>
                      <a:pt x="6" y="141"/>
                    </a:lnTo>
                    <a:lnTo>
                      <a:pt x="6" y="150"/>
                    </a:lnTo>
                    <a:lnTo>
                      <a:pt x="7" y="154"/>
                    </a:lnTo>
                    <a:lnTo>
                      <a:pt x="9" y="160"/>
                    </a:lnTo>
                    <a:lnTo>
                      <a:pt x="9" y="163"/>
                    </a:lnTo>
                    <a:lnTo>
                      <a:pt x="11" y="167"/>
                    </a:lnTo>
                    <a:lnTo>
                      <a:pt x="17" y="175"/>
                    </a:lnTo>
                    <a:lnTo>
                      <a:pt x="23" y="180"/>
                    </a:lnTo>
                    <a:lnTo>
                      <a:pt x="30" y="186"/>
                    </a:lnTo>
                    <a:lnTo>
                      <a:pt x="34" y="188"/>
                    </a:lnTo>
                    <a:lnTo>
                      <a:pt x="43" y="188"/>
                    </a:lnTo>
                    <a:lnTo>
                      <a:pt x="66" y="188"/>
                    </a:lnTo>
                    <a:lnTo>
                      <a:pt x="79" y="186"/>
                    </a:lnTo>
                    <a:lnTo>
                      <a:pt x="90" y="186"/>
                    </a:lnTo>
                    <a:lnTo>
                      <a:pt x="100" y="184"/>
                    </a:lnTo>
                    <a:lnTo>
                      <a:pt x="109" y="182"/>
                    </a:lnTo>
                    <a:lnTo>
                      <a:pt x="115" y="182"/>
                    </a:lnTo>
                    <a:lnTo>
                      <a:pt x="120" y="178"/>
                    </a:lnTo>
                    <a:lnTo>
                      <a:pt x="128" y="173"/>
                    </a:lnTo>
                    <a:lnTo>
                      <a:pt x="135" y="169"/>
                    </a:lnTo>
                    <a:lnTo>
                      <a:pt x="149" y="161"/>
                    </a:lnTo>
                    <a:lnTo>
                      <a:pt x="152" y="156"/>
                    </a:lnTo>
                    <a:lnTo>
                      <a:pt x="171" y="10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027" name="Freeform 766"/>
            <p:cNvSpPr>
              <a:spLocks/>
            </p:cNvSpPr>
            <p:nvPr/>
          </p:nvSpPr>
          <p:spPr bwMode="auto">
            <a:xfrm>
              <a:off x="3267" y="1956"/>
              <a:ext cx="31" cy="20"/>
            </a:xfrm>
            <a:custGeom>
              <a:avLst/>
              <a:gdLst>
                <a:gd name="T0" fmla="*/ 3 w 58"/>
                <a:gd name="T1" fmla="*/ 0 h 50"/>
                <a:gd name="T2" fmla="*/ 2 w 58"/>
                <a:gd name="T3" fmla="*/ 0 h 50"/>
                <a:gd name="T4" fmla="*/ 2 w 58"/>
                <a:gd name="T5" fmla="*/ 0 h 50"/>
                <a:gd name="T6" fmla="*/ 1 w 58"/>
                <a:gd name="T7" fmla="*/ 0 h 50"/>
                <a:gd name="T8" fmla="*/ 1 w 58"/>
                <a:gd name="T9" fmla="*/ 0 h 50"/>
                <a:gd name="T10" fmla="*/ 1 w 58"/>
                <a:gd name="T11" fmla="*/ 0 h 50"/>
                <a:gd name="T12" fmla="*/ 1 w 58"/>
                <a:gd name="T13" fmla="*/ 0 h 50"/>
                <a:gd name="T14" fmla="*/ 1 w 58"/>
                <a:gd name="T15" fmla="*/ 0 h 50"/>
                <a:gd name="T16" fmla="*/ 0 w 58"/>
                <a:gd name="T17" fmla="*/ 0 h 50"/>
                <a:gd name="T18" fmla="*/ 0 w 58"/>
                <a:gd name="T19" fmla="*/ 0 h 50"/>
                <a:gd name="T20" fmla="*/ 1 w 58"/>
                <a:gd name="T21" fmla="*/ 0 h 50"/>
                <a:gd name="T22" fmla="*/ 1 w 58"/>
                <a:gd name="T23" fmla="*/ 0 h 50"/>
                <a:gd name="T24" fmla="*/ 1 w 58"/>
                <a:gd name="T25" fmla="*/ 1 h 50"/>
                <a:gd name="T26" fmla="*/ 1 w 58"/>
                <a:gd name="T27" fmla="*/ 1 h 50"/>
                <a:gd name="T28" fmla="*/ 2 w 58"/>
                <a:gd name="T29" fmla="*/ 1 h 50"/>
                <a:gd name="T30" fmla="*/ 2 w 58"/>
                <a:gd name="T31" fmla="*/ 1 h 50"/>
                <a:gd name="T32" fmla="*/ 3 w 58"/>
                <a:gd name="T33" fmla="*/ 1 h 50"/>
                <a:gd name="T34" fmla="*/ 3 w 58"/>
                <a:gd name="T35" fmla="*/ 1 h 50"/>
                <a:gd name="T36" fmla="*/ 3 w 58"/>
                <a:gd name="T37" fmla="*/ 1 h 50"/>
                <a:gd name="T38" fmla="*/ 3 w 58"/>
                <a:gd name="T39" fmla="*/ 1 h 50"/>
                <a:gd name="T40" fmla="*/ 3 w 58"/>
                <a:gd name="T41" fmla="*/ 1 h 50"/>
                <a:gd name="T42" fmla="*/ 3 w 58"/>
                <a:gd name="T43" fmla="*/ 1 h 50"/>
                <a:gd name="T44" fmla="*/ 4 w 58"/>
                <a:gd name="T45" fmla="*/ 1 h 50"/>
                <a:gd name="T46" fmla="*/ 4 w 58"/>
                <a:gd name="T47" fmla="*/ 1 h 50"/>
                <a:gd name="T48" fmla="*/ 4 w 58"/>
                <a:gd name="T49" fmla="*/ 1 h 50"/>
                <a:gd name="T50" fmla="*/ 4 w 58"/>
                <a:gd name="T51" fmla="*/ 1 h 50"/>
                <a:gd name="T52" fmla="*/ 5 w 58"/>
                <a:gd name="T53" fmla="*/ 1 h 50"/>
                <a:gd name="T54" fmla="*/ 5 w 58"/>
                <a:gd name="T55" fmla="*/ 1 h 50"/>
                <a:gd name="T56" fmla="*/ 5 w 58"/>
                <a:gd name="T57" fmla="*/ 1 h 50"/>
                <a:gd name="T58" fmla="*/ 5 w 58"/>
                <a:gd name="T59" fmla="*/ 1 h 50"/>
                <a:gd name="T60" fmla="*/ 5 w 58"/>
                <a:gd name="T61" fmla="*/ 1 h 50"/>
                <a:gd name="T62" fmla="*/ 5 w 58"/>
                <a:gd name="T63" fmla="*/ 1 h 50"/>
                <a:gd name="T64" fmla="*/ 5 w 58"/>
                <a:gd name="T65" fmla="*/ 1 h 50"/>
                <a:gd name="T66" fmla="*/ 5 w 58"/>
                <a:gd name="T67" fmla="*/ 1 h 50"/>
                <a:gd name="T68" fmla="*/ 5 w 58"/>
                <a:gd name="T69" fmla="*/ 0 h 50"/>
                <a:gd name="T70" fmla="*/ 4 w 58"/>
                <a:gd name="T71" fmla="*/ 0 h 50"/>
                <a:gd name="T72" fmla="*/ 3 w 58"/>
                <a:gd name="T73" fmla="*/ 0 h 50"/>
                <a:gd name="T74" fmla="*/ 3 w 58"/>
                <a:gd name="T75" fmla="*/ 0 h 50"/>
                <a:gd name="T76" fmla="*/ 3 w 58"/>
                <a:gd name="T77" fmla="*/ 0 h 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8"/>
                <a:gd name="T118" fmla="*/ 0 h 50"/>
                <a:gd name="T119" fmla="*/ 58 w 58"/>
                <a:gd name="T120" fmla="*/ 50 h 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8" h="50">
                  <a:moveTo>
                    <a:pt x="30" y="3"/>
                  </a:moveTo>
                  <a:lnTo>
                    <a:pt x="28" y="3"/>
                  </a:lnTo>
                  <a:lnTo>
                    <a:pt x="22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4" y="20"/>
                  </a:lnTo>
                  <a:lnTo>
                    <a:pt x="7" y="28"/>
                  </a:lnTo>
                  <a:lnTo>
                    <a:pt x="11" y="32"/>
                  </a:lnTo>
                  <a:lnTo>
                    <a:pt x="20" y="39"/>
                  </a:lnTo>
                  <a:lnTo>
                    <a:pt x="26" y="43"/>
                  </a:lnTo>
                  <a:lnTo>
                    <a:pt x="32" y="47"/>
                  </a:lnTo>
                  <a:lnTo>
                    <a:pt x="34" y="48"/>
                  </a:lnTo>
                  <a:lnTo>
                    <a:pt x="35" y="48"/>
                  </a:lnTo>
                  <a:lnTo>
                    <a:pt x="39" y="50"/>
                  </a:lnTo>
                  <a:lnTo>
                    <a:pt x="41" y="50"/>
                  </a:lnTo>
                  <a:lnTo>
                    <a:pt x="43" y="50"/>
                  </a:lnTo>
                  <a:lnTo>
                    <a:pt x="45" y="48"/>
                  </a:lnTo>
                  <a:lnTo>
                    <a:pt x="47" y="48"/>
                  </a:lnTo>
                  <a:lnTo>
                    <a:pt x="51" y="47"/>
                  </a:lnTo>
                  <a:lnTo>
                    <a:pt x="52" y="43"/>
                  </a:lnTo>
                  <a:lnTo>
                    <a:pt x="56" y="39"/>
                  </a:lnTo>
                  <a:lnTo>
                    <a:pt x="56" y="35"/>
                  </a:lnTo>
                  <a:lnTo>
                    <a:pt x="58" y="33"/>
                  </a:lnTo>
                  <a:lnTo>
                    <a:pt x="58" y="30"/>
                  </a:lnTo>
                  <a:lnTo>
                    <a:pt x="58" y="28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45" y="15"/>
                  </a:lnTo>
                  <a:lnTo>
                    <a:pt x="37" y="9"/>
                  </a:lnTo>
                  <a:lnTo>
                    <a:pt x="32" y="5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22" name="Group 767"/>
            <p:cNvGrpSpPr>
              <a:grpSpLocks/>
            </p:cNvGrpSpPr>
            <p:nvPr/>
          </p:nvGrpSpPr>
          <p:grpSpPr bwMode="auto">
            <a:xfrm>
              <a:off x="3267" y="1956"/>
              <a:ext cx="31" cy="20"/>
              <a:chOff x="2964" y="1626"/>
              <a:chExt cx="30" cy="25"/>
            </a:xfrm>
          </p:grpSpPr>
          <p:sp>
            <p:nvSpPr>
              <p:cNvPr id="21038" name="Freeform 768"/>
              <p:cNvSpPr>
                <a:spLocks/>
              </p:cNvSpPr>
              <p:nvPr/>
            </p:nvSpPr>
            <p:spPr bwMode="auto">
              <a:xfrm>
                <a:off x="2964" y="1626"/>
                <a:ext cx="30" cy="25"/>
              </a:xfrm>
              <a:custGeom>
                <a:avLst/>
                <a:gdLst>
                  <a:gd name="T0" fmla="*/ 2 w 58"/>
                  <a:gd name="T1" fmla="*/ 1 h 50"/>
                  <a:gd name="T2" fmla="*/ 2 w 58"/>
                  <a:gd name="T3" fmla="*/ 1 h 50"/>
                  <a:gd name="T4" fmla="*/ 2 w 58"/>
                  <a:gd name="T5" fmla="*/ 1 h 50"/>
                  <a:gd name="T6" fmla="*/ 1 w 58"/>
                  <a:gd name="T7" fmla="*/ 0 h 50"/>
                  <a:gd name="T8" fmla="*/ 1 w 58"/>
                  <a:gd name="T9" fmla="*/ 1 h 50"/>
                  <a:gd name="T10" fmla="*/ 1 w 58"/>
                  <a:gd name="T11" fmla="*/ 1 h 50"/>
                  <a:gd name="T12" fmla="*/ 1 w 58"/>
                  <a:gd name="T13" fmla="*/ 1 h 50"/>
                  <a:gd name="T14" fmla="*/ 1 w 58"/>
                  <a:gd name="T15" fmla="*/ 1 h 50"/>
                  <a:gd name="T16" fmla="*/ 0 w 58"/>
                  <a:gd name="T17" fmla="*/ 1 h 50"/>
                  <a:gd name="T18" fmla="*/ 0 w 58"/>
                  <a:gd name="T19" fmla="*/ 1 h 50"/>
                  <a:gd name="T20" fmla="*/ 1 w 58"/>
                  <a:gd name="T21" fmla="*/ 1 h 50"/>
                  <a:gd name="T22" fmla="*/ 1 w 58"/>
                  <a:gd name="T23" fmla="*/ 2 h 50"/>
                  <a:gd name="T24" fmla="*/ 1 w 58"/>
                  <a:gd name="T25" fmla="*/ 2 h 50"/>
                  <a:gd name="T26" fmla="*/ 1 w 58"/>
                  <a:gd name="T27" fmla="*/ 2 h 50"/>
                  <a:gd name="T28" fmla="*/ 2 w 58"/>
                  <a:gd name="T29" fmla="*/ 3 h 50"/>
                  <a:gd name="T30" fmla="*/ 2 w 58"/>
                  <a:gd name="T31" fmla="*/ 3 h 50"/>
                  <a:gd name="T32" fmla="*/ 3 w 58"/>
                  <a:gd name="T33" fmla="*/ 3 h 50"/>
                  <a:gd name="T34" fmla="*/ 3 w 58"/>
                  <a:gd name="T35" fmla="*/ 3 h 50"/>
                  <a:gd name="T36" fmla="*/ 3 w 58"/>
                  <a:gd name="T37" fmla="*/ 3 h 50"/>
                  <a:gd name="T38" fmla="*/ 3 w 58"/>
                  <a:gd name="T39" fmla="*/ 3 h 50"/>
                  <a:gd name="T40" fmla="*/ 3 w 58"/>
                  <a:gd name="T41" fmla="*/ 3 h 50"/>
                  <a:gd name="T42" fmla="*/ 3 w 58"/>
                  <a:gd name="T43" fmla="*/ 3 h 50"/>
                  <a:gd name="T44" fmla="*/ 3 w 58"/>
                  <a:gd name="T45" fmla="*/ 3 h 50"/>
                  <a:gd name="T46" fmla="*/ 3 w 58"/>
                  <a:gd name="T47" fmla="*/ 3 h 50"/>
                  <a:gd name="T48" fmla="*/ 4 w 58"/>
                  <a:gd name="T49" fmla="*/ 3 h 50"/>
                  <a:gd name="T50" fmla="*/ 4 w 58"/>
                  <a:gd name="T51" fmla="*/ 3 h 50"/>
                  <a:gd name="T52" fmla="*/ 4 w 58"/>
                  <a:gd name="T53" fmla="*/ 3 h 50"/>
                  <a:gd name="T54" fmla="*/ 4 w 58"/>
                  <a:gd name="T55" fmla="*/ 3 h 50"/>
                  <a:gd name="T56" fmla="*/ 4 w 58"/>
                  <a:gd name="T57" fmla="*/ 3 h 50"/>
                  <a:gd name="T58" fmla="*/ 4 w 58"/>
                  <a:gd name="T59" fmla="*/ 2 h 50"/>
                  <a:gd name="T60" fmla="*/ 4 w 58"/>
                  <a:gd name="T61" fmla="*/ 2 h 50"/>
                  <a:gd name="T62" fmla="*/ 4 w 58"/>
                  <a:gd name="T63" fmla="*/ 2 h 50"/>
                  <a:gd name="T64" fmla="*/ 4 w 58"/>
                  <a:gd name="T65" fmla="*/ 2 h 50"/>
                  <a:gd name="T66" fmla="*/ 4 w 58"/>
                  <a:gd name="T67" fmla="*/ 2 h 50"/>
                  <a:gd name="T68" fmla="*/ 4 w 58"/>
                  <a:gd name="T69" fmla="*/ 2 h 50"/>
                  <a:gd name="T70" fmla="*/ 3 w 58"/>
                  <a:gd name="T71" fmla="*/ 1 h 50"/>
                  <a:gd name="T72" fmla="*/ 3 w 58"/>
                  <a:gd name="T73" fmla="*/ 1 h 50"/>
                  <a:gd name="T74" fmla="*/ 3 w 58"/>
                  <a:gd name="T75" fmla="*/ 1 h 50"/>
                  <a:gd name="T76" fmla="*/ 2 w 58"/>
                  <a:gd name="T77" fmla="*/ 1 h 5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8"/>
                  <a:gd name="T118" fmla="*/ 0 h 50"/>
                  <a:gd name="T119" fmla="*/ 58 w 58"/>
                  <a:gd name="T120" fmla="*/ 50 h 5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8" h="50">
                    <a:moveTo>
                      <a:pt x="30" y="3"/>
                    </a:moveTo>
                    <a:lnTo>
                      <a:pt x="28" y="3"/>
                    </a:lnTo>
                    <a:lnTo>
                      <a:pt x="22" y="1"/>
                    </a:lnTo>
                    <a:lnTo>
                      <a:pt x="15" y="0"/>
                    </a:lnTo>
                    <a:lnTo>
                      <a:pt x="9" y="1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5"/>
                    </a:lnTo>
                    <a:lnTo>
                      <a:pt x="4" y="20"/>
                    </a:lnTo>
                    <a:lnTo>
                      <a:pt x="7" y="28"/>
                    </a:lnTo>
                    <a:lnTo>
                      <a:pt x="11" y="32"/>
                    </a:lnTo>
                    <a:lnTo>
                      <a:pt x="20" y="39"/>
                    </a:lnTo>
                    <a:lnTo>
                      <a:pt x="26" y="43"/>
                    </a:lnTo>
                    <a:lnTo>
                      <a:pt x="32" y="47"/>
                    </a:lnTo>
                    <a:lnTo>
                      <a:pt x="34" y="48"/>
                    </a:lnTo>
                    <a:lnTo>
                      <a:pt x="35" y="48"/>
                    </a:lnTo>
                    <a:lnTo>
                      <a:pt x="39" y="50"/>
                    </a:lnTo>
                    <a:lnTo>
                      <a:pt x="41" y="50"/>
                    </a:lnTo>
                    <a:lnTo>
                      <a:pt x="43" y="50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51" y="47"/>
                    </a:lnTo>
                    <a:lnTo>
                      <a:pt x="52" y="43"/>
                    </a:lnTo>
                    <a:lnTo>
                      <a:pt x="56" y="39"/>
                    </a:lnTo>
                    <a:lnTo>
                      <a:pt x="56" y="35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8" y="28"/>
                    </a:lnTo>
                    <a:lnTo>
                      <a:pt x="58" y="26"/>
                    </a:lnTo>
                    <a:lnTo>
                      <a:pt x="56" y="24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45" y="15"/>
                    </a:lnTo>
                    <a:lnTo>
                      <a:pt x="37" y="9"/>
                    </a:lnTo>
                    <a:lnTo>
                      <a:pt x="32" y="5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39" name="Freeform 769"/>
              <p:cNvSpPr>
                <a:spLocks/>
              </p:cNvSpPr>
              <p:nvPr/>
            </p:nvSpPr>
            <p:spPr bwMode="auto">
              <a:xfrm>
                <a:off x="2964" y="1626"/>
                <a:ext cx="30" cy="25"/>
              </a:xfrm>
              <a:custGeom>
                <a:avLst/>
                <a:gdLst>
                  <a:gd name="T0" fmla="*/ 2 w 58"/>
                  <a:gd name="T1" fmla="*/ 1 h 50"/>
                  <a:gd name="T2" fmla="*/ 2 w 58"/>
                  <a:gd name="T3" fmla="*/ 1 h 50"/>
                  <a:gd name="T4" fmla="*/ 2 w 58"/>
                  <a:gd name="T5" fmla="*/ 1 h 50"/>
                  <a:gd name="T6" fmla="*/ 1 w 58"/>
                  <a:gd name="T7" fmla="*/ 0 h 50"/>
                  <a:gd name="T8" fmla="*/ 1 w 58"/>
                  <a:gd name="T9" fmla="*/ 1 h 50"/>
                  <a:gd name="T10" fmla="*/ 1 w 58"/>
                  <a:gd name="T11" fmla="*/ 1 h 50"/>
                  <a:gd name="T12" fmla="*/ 1 w 58"/>
                  <a:gd name="T13" fmla="*/ 1 h 50"/>
                  <a:gd name="T14" fmla="*/ 1 w 58"/>
                  <a:gd name="T15" fmla="*/ 1 h 50"/>
                  <a:gd name="T16" fmla="*/ 0 w 58"/>
                  <a:gd name="T17" fmla="*/ 1 h 50"/>
                  <a:gd name="T18" fmla="*/ 0 w 58"/>
                  <a:gd name="T19" fmla="*/ 1 h 50"/>
                  <a:gd name="T20" fmla="*/ 1 w 58"/>
                  <a:gd name="T21" fmla="*/ 1 h 50"/>
                  <a:gd name="T22" fmla="*/ 1 w 58"/>
                  <a:gd name="T23" fmla="*/ 2 h 50"/>
                  <a:gd name="T24" fmla="*/ 1 w 58"/>
                  <a:gd name="T25" fmla="*/ 2 h 50"/>
                  <a:gd name="T26" fmla="*/ 1 w 58"/>
                  <a:gd name="T27" fmla="*/ 2 h 50"/>
                  <a:gd name="T28" fmla="*/ 2 w 58"/>
                  <a:gd name="T29" fmla="*/ 3 h 50"/>
                  <a:gd name="T30" fmla="*/ 2 w 58"/>
                  <a:gd name="T31" fmla="*/ 3 h 50"/>
                  <a:gd name="T32" fmla="*/ 3 w 58"/>
                  <a:gd name="T33" fmla="*/ 3 h 50"/>
                  <a:gd name="T34" fmla="*/ 3 w 58"/>
                  <a:gd name="T35" fmla="*/ 3 h 50"/>
                  <a:gd name="T36" fmla="*/ 3 w 58"/>
                  <a:gd name="T37" fmla="*/ 3 h 50"/>
                  <a:gd name="T38" fmla="*/ 3 w 58"/>
                  <a:gd name="T39" fmla="*/ 3 h 50"/>
                  <a:gd name="T40" fmla="*/ 3 w 58"/>
                  <a:gd name="T41" fmla="*/ 3 h 50"/>
                  <a:gd name="T42" fmla="*/ 3 w 58"/>
                  <a:gd name="T43" fmla="*/ 3 h 50"/>
                  <a:gd name="T44" fmla="*/ 3 w 58"/>
                  <a:gd name="T45" fmla="*/ 3 h 50"/>
                  <a:gd name="T46" fmla="*/ 3 w 58"/>
                  <a:gd name="T47" fmla="*/ 3 h 50"/>
                  <a:gd name="T48" fmla="*/ 4 w 58"/>
                  <a:gd name="T49" fmla="*/ 3 h 50"/>
                  <a:gd name="T50" fmla="*/ 4 w 58"/>
                  <a:gd name="T51" fmla="*/ 3 h 50"/>
                  <a:gd name="T52" fmla="*/ 4 w 58"/>
                  <a:gd name="T53" fmla="*/ 3 h 50"/>
                  <a:gd name="T54" fmla="*/ 4 w 58"/>
                  <a:gd name="T55" fmla="*/ 3 h 50"/>
                  <a:gd name="T56" fmla="*/ 4 w 58"/>
                  <a:gd name="T57" fmla="*/ 3 h 50"/>
                  <a:gd name="T58" fmla="*/ 4 w 58"/>
                  <a:gd name="T59" fmla="*/ 2 h 50"/>
                  <a:gd name="T60" fmla="*/ 4 w 58"/>
                  <a:gd name="T61" fmla="*/ 2 h 50"/>
                  <a:gd name="T62" fmla="*/ 4 w 58"/>
                  <a:gd name="T63" fmla="*/ 2 h 50"/>
                  <a:gd name="T64" fmla="*/ 4 w 58"/>
                  <a:gd name="T65" fmla="*/ 2 h 50"/>
                  <a:gd name="T66" fmla="*/ 4 w 58"/>
                  <a:gd name="T67" fmla="*/ 2 h 50"/>
                  <a:gd name="T68" fmla="*/ 4 w 58"/>
                  <a:gd name="T69" fmla="*/ 2 h 50"/>
                  <a:gd name="T70" fmla="*/ 3 w 58"/>
                  <a:gd name="T71" fmla="*/ 1 h 50"/>
                  <a:gd name="T72" fmla="*/ 3 w 58"/>
                  <a:gd name="T73" fmla="*/ 1 h 50"/>
                  <a:gd name="T74" fmla="*/ 3 w 58"/>
                  <a:gd name="T75" fmla="*/ 1 h 50"/>
                  <a:gd name="T76" fmla="*/ 2 w 58"/>
                  <a:gd name="T77" fmla="*/ 1 h 5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8"/>
                  <a:gd name="T118" fmla="*/ 0 h 50"/>
                  <a:gd name="T119" fmla="*/ 58 w 58"/>
                  <a:gd name="T120" fmla="*/ 50 h 5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8" h="50">
                    <a:moveTo>
                      <a:pt x="30" y="3"/>
                    </a:moveTo>
                    <a:lnTo>
                      <a:pt x="28" y="3"/>
                    </a:lnTo>
                    <a:lnTo>
                      <a:pt x="22" y="1"/>
                    </a:lnTo>
                    <a:lnTo>
                      <a:pt x="15" y="0"/>
                    </a:lnTo>
                    <a:lnTo>
                      <a:pt x="9" y="1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5"/>
                    </a:lnTo>
                    <a:lnTo>
                      <a:pt x="4" y="20"/>
                    </a:lnTo>
                    <a:lnTo>
                      <a:pt x="7" y="28"/>
                    </a:lnTo>
                    <a:lnTo>
                      <a:pt x="11" y="32"/>
                    </a:lnTo>
                    <a:lnTo>
                      <a:pt x="20" y="39"/>
                    </a:lnTo>
                    <a:lnTo>
                      <a:pt x="26" y="43"/>
                    </a:lnTo>
                    <a:lnTo>
                      <a:pt x="32" y="47"/>
                    </a:lnTo>
                    <a:lnTo>
                      <a:pt x="34" y="48"/>
                    </a:lnTo>
                    <a:lnTo>
                      <a:pt x="35" y="48"/>
                    </a:lnTo>
                    <a:lnTo>
                      <a:pt x="39" y="50"/>
                    </a:lnTo>
                    <a:lnTo>
                      <a:pt x="41" y="50"/>
                    </a:lnTo>
                    <a:lnTo>
                      <a:pt x="43" y="50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51" y="47"/>
                    </a:lnTo>
                    <a:lnTo>
                      <a:pt x="52" y="43"/>
                    </a:lnTo>
                    <a:lnTo>
                      <a:pt x="56" y="39"/>
                    </a:lnTo>
                    <a:lnTo>
                      <a:pt x="56" y="35"/>
                    </a:lnTo>
                    <a:lnTo>
                      <a:pt x="58" y="33"/>
                    </a:lnTo>
                    <a:lnTo>
                      <a:pt x="58" y="30"/>
                    </a:lnTo>
                    <a:lnTo>
                      <a:pt x="58" y="28"/>
                    </a:lnTo>
                    <a:lnTo>
                      <a:pt x="58" y="26"/>
                    </a:lnTo>
                    <a:lnTo>
                      <a:pt x="56" y="24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45" y="15"/>
                    </a:lnTo>
                    <a:lnTo>
                      <a:pt x="37" y="9"/>
                    </a:lnTo>
                    <a:lnTo>
                      <a:pt x="32" y="5"/>
                    </a:lnTo>
                    <a:lnTo>
                      <a:pt x="30" y="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029" name="Freeform 770"/>
            <p:cNvSpPr>
              <a:spLocks/>
            </p:cNvSpPr>
            <p:nvPr/>
          </p:nvSpPr>
          <p:spPr bwMode="auto">
            <a:xfrm>
              <a:off x="4036" y="2490"/>
              <a:ext cx="432" cy="208"/>
            </a:xfrm>
            <a:custGeom>
              <a:avLst/>
              <a:gdLst>
                <a:gd name="T0" fmla="*/ 60 w 833"/>
                <a:gd name="T1" fmla="*/ 9 h 519"/>
                <a:gd name="T2" fmla="*/ 60 w 833"/>
                <a:gd name="T3" fmla="*/ 9 h 519"/>
                <a:gd name="T4" fmla="*/ 56 w 833"/>
                <a:gd name="T5" fmla="*/ 9 h 519"/>
                <a:gd name="T6" fmla="*/ 53 w 833"/>
                <a:gd name="T7" fmla="*/ 9 h 519"/>
                <a:gd name="T8" fmla="*/ 52 w 833"/>
                <a:gd name="T9" fmla="*/ 9 h 519"/>
                <a:gd name="T10" fmla="*/ 52 w 833"/>
                <a:gd name="T11" fmla="*/ 10 h 519"/>
                <a:gd name="T12" fmla="*/ 51 w 833"/>
                <a:gd name="T13" fmla="*/ 10 h 519"/>
                <a:gd name="T14" fmla="*/ 49 w 833"/>
                <a:gd name="T15" fmla="*/ 10 h 519"/>
                <a:gd name="T16" fmla="*/ 45 w 833"/>
                <a:gd name="T17" fmla="*/ 10 h 519"/>
                <a:gd name="T18" fmla="*/ 40 w 833"/>
                <a:gd name="T19" fmla="*/ 10 h 519"/>
                <a:gd name="T20" fmla="*/ 40 w 833"/>
                <a:gd name="T21" fmla="*/ 10 h 519"/>
                <a:gd name="T22" fmla="*/ 38 w 833"/>
                <a:gd name="T23" fmla="*/ 8 h 519"/>
                <a:gd name="T24" fmla="*/ 38 w 833"/>
                <a:gd name="T25" fmla="*/ 6 h 519"/>
                <a:gd name="T26" fmla="*/ 36 w 833"/>
                <a:gd name="T27" fmla="*/ 5 h 519"/>
                <a:gd name="T28" fmla="*/ 33 w 833"/>
                <a:gd name="T29" fmla="*/ 4 h 519"/>
                <a:gd name="T30" fmla="*/ 31 w 833"/>
                <a:gd name="T31" fmla="*/ 3 h 519"/>
                <a:gd name="T32" fmla="*/ 29 w 833"/>
                <a:gd name="T33" fmla="*/ 3 h 519"/>
                <a:gd name="T34" fmla="*/ 27 w 833"/>
                <a:gd name="T35" fmla="*/ 3 h 519"/>
                <a:gd name="T36" fmla="*/ 24 w 833"/>
                <a:gd name="T37" fmla="*/ 2 h 519"/>
                <a:gd name="T38" fmla="*/ 22 w 833"/>
                <a:gd name="T39" fmla="*/ 1 h 519"/>
                <a:gd name="T40" fmla="*/ 19 w 833"/>
                <a:gd name="T41" fmla="*/ 0 h 519"/>
                <a:gd name="T42" fmla="*/ 17 w 833"/>
                <a:gd name="T43" fmla="*/ 1 h 519"/>
                <a:gd name="T44" fmla="*/ 13 w 833"/>
                <a:gd name="T45" fmla="*/ 1 h 519"/>
                <a:gd name="T46" fmla="*/ 7 w 833"/>
                <a:gd name="T47" fmla="*/ 0 h 519"/>
                <a:gd name="T48" fmla="*/ 5 w 833"/>
                <a:gd name="T49" fmla="*/ 0 h 519"/>
                <a:gd name="T50" fmla="*/ 3 w 833"/>
                <a:gd name="T51" fmla="*/ 0 h 519"/>
                <a:gd name="T52" fmla="*/ 1 w 833"/>
                <a:gd name="T53" fmla="*/ 1 h 519"/>
                <a:gd name="T54" fmla="*/ 4 w 833"/>
                <a:gd name="T55" fmla="*/ 4 h 519"/>
                <a:gd name="T56" fmla="*/ 7 w 833"/>
                <a:gd name="T57" fmla="*/ 5 h 519"/>
                <a:gd name="T58" fmla="*/ 9 w 833"/>
                <a:gd name="T59" fmla="*/ 6 h 519"/>
                <a:gd name="T60" fmla="*/ 12 w 833"/>
                <a:gd name="T61" fmla="*/ 8 h 519"/>
                <a:gd name="T62" fmla="*/ 15 w 833"/>
                <a:gd name="T63" fmla="*/ 8 h 519"/>
                <a:gd name="T64" fmla="*/ 15 w 833"/>
                <a:gd name="T65" fmla="*/ 7 h 519"/>
                <a:gd name="T66" fmla="*/ 12 w 833"/>
                <a:gd name="T67" fmla="*/ 6 h 519"/>
                <a:gd name="T68" fmla="*/ 10 w 833"/>
                <a:gd name="T69" fmla="*/ 5 h 519"/>
                <a:gd name="T70" fmla="*/ 6 w 833"/>
                <a:gd name="T71" fmla="*/ 3 h 519"/>
                <a:gd name="T72" fmla="*/ 5 w 833"/>
                <a:gd name="T73" fmla="*/ 1 h 519"/>
                <a:gd name="T74" fmla="*/ 5 w 833"/>
                <a:gd name="T75" fmla="*/ 1 h 519"/>
                <a:gd name="T76" fmla="*/ 8 w 833"/>
                <a:gd name="T77" fmla="*/ 2 h 519"/>
                <a:gd name="T78" fmla="*/ 11 w 833"/>
                <a:gd name="T79" fmla="*/ 4 h 519"/>
                <a:gd name="T80" fmla="*/ 14 w 833"/>
                <a:gd name="T81" fmla="*/ 4 h 519"/>
                <a:gd name="T82" fmla="*/ 16 w 833"/>
                <a:gd name="T83" fmla="*/ 5 h 519"/>
                <a:gd name="T84" fmla="*/ 21 w 833"/>
                <a:gd name="T85" fmla="*/ 7 h 519"/>
                <a:gd name="T86" fmla="*/ 23 w 833"/>
                <a:gd name="T87" fmla="*/ 10 h 519"/>
                <a:gd name="T88" fmla="*/ 24 w 833"/>
                <a:gd name="T89" fmla="*/ 11 h 519"/>
                <a:gd name="T90" fmla="*/ 30 w 833"/>
                <a:gd name="T91" fmla="*/ 11 h 519"/>
                <a:gd name="T92" fmla="*/ 35 w 833"/>
                <a:gd name="T93" fmla="*/ 12 h 519"/>
                <a:gd name="T94" fmla="*/ 41 w 833"/>
                <a:gd name="T95" fmla="*/ 13 h 519"/>
                <a:gd name="T96" fmla="*/ 48 w 833"/>
                <a:gd name="T97" fmla="*/ 13 h 519"/>
                <a:gd name="T98" fmla="*/ 49 w 833"/>
                <a:gd name="T99" fmla="*/ 13 h 519"/>
                <a:gd name="T100" fmla="*/ 50 w 833"/>
                <a:gd name="T101" fmla="*/ 12 h 519"/>
                <a:gd name="T102" fmla="*/ 50 w 833"/>
                <a:gd name="T103" fmla="*/ 12 h 519"/>
                <a:gd name="T104" fmla="*/ 53 w 833"/>
                <a:gd name="T105" fmla="*/ 11 h 519"/>
                <a:gd name="T106" fmla="*/ 57 w 833"/>
                <a:gd name="T107" fmla="*/ 10 h 519"/>
                <a:gd name="T108" fmla="*/ 59 w 833"/>
                <a:gd name="T109" fmla="*/ 10 h 51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33"/>
                <a:gd name="T166" fmla="*/ 0 h 519"/>
                <a:gd name="T167" fmla="*/ 833 w 833"/>
                <a:gd name="T168" fmla="*/ 519 h 51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33" h="519">
                  <a:moveTo>
                    <a:pt x="809" y="388"/>
                  </a:moveTo>
                  <a:lnTo>
                    <a:pt x="812" y="378"/>
                  </a:lnTo>
                  <a:lnTo>
                    <a:pt x="818" y="371"/>
                  </a:lnTo>
                  <a:lnTo>
                    <a:pt x="822" y="365"/>
                  </a:lnTo>
                  <a:lnTo>
                    <a:pt x="827" y="356"/>
                  </a:lnTo>
                  <a:lnTo>
                    <a:pt x="829" y="354"/>
                  </a:lnTo>
                  <a:lnTo>
                    <a:pt x="831" y="352"/>
                  </a:lnTo>
                  <a:lnTo>
                    <a:pt x="833" y="350"/>
                  </a:lnTo>
                  <a:lnTo>
                    <a:pt x="833" y="348"/>
                  </a:lnTo>
                  <a:lnTo>
                    <a:pt x="833" y="344"/>
                  </a:lnTo>
                  <a:lnTo>
                    <a:pt x="833" y="343"/>
                  </a:lnTo>
                  <a:lnTo>
                    <a:pt x="831" y="343"/>
                  </a:lnTo>
                  <a:lnTo>
                    <a:pt x="827" y="339"/>
                  </a:lnTo>
                  <a:lnTo>
                    <a:pt x="825" y="339"/>
                  </a:lnTo>
                  <a:lnTo>
                    <a:pt x="822" y="337"/>
                  </a:lnTo>
                  <a:lnTo>
                    <a:pt x="818" y="337"/>
                  </a:lnTo>
                  <a:lnTo>
                    <a:pt x="810" y="337"/>
                  </a:lnTo>
                  <a:lnTo>
                    <a:pt x="805" y="337"/>
                  </a:lnTo>
                  <a:lnTo>
                    <a:pt x="792" y="337"/>
                  </a:lnTo>
                  <a:lnTo>
                    <a:pt x="782" y="337"/>
                  </a:lnTo>
                  <a:lnTo>
                    <a:pt x="775" y="339"/>
                  </a:lnTo>
                  <a:lnTo>
                    <a:pt x="765" y="339"/>
                  </a:lnTo>
                  <a:lnTo>
                    <a:pt x="760" y="343"/>
                  </a:lnTo>
                  <a:lnTo>
                    <a:pt x="756" y="343"/>
                  </a:lnTo>
                  <a:lnTo>
                    <a:pt x="750" y="344"/>
                  </a:lnTo>
                  <a:lnTo>
                    <a:pt x="748" y="344"/>
                  </a:lnTo>
                  <a:lnTo>
                    <a:pt x="745" y="344"/>
                  </a:lnTo>
                  <a:lnTo>
                    <a:pt x="741" y="344"/>
                  </a:lnTo>
                  <a:lnTo>
                    <a:pt x="739" y="344"/>
                  </a:lnTo>
                  <a:lnTo>
                    <a:pt x="737" y="343"/>
                  </a:lnTo>
                  <a:lnTo>
                    <a:pt x="731" y="343"/>
                  </a:lnTo>
                  <a:lnTo>
                    <a:pt x="730" y="343"/>
                  </a:lnTo>
                  <a:lnTo>
                    <a:pt x="726" y="344"/>
                  </a:lnTo>
                  <a:lnTo>
                    <a:pt x="724" y="344"/>
                  </a:lnTo>
                  <a:lnTo>
                    <a:pt x="724" y="346"/>
                  </a:lnTo>
                  <a:lnTo>
                    <a:pt x="722" y="350"/>
                  </a:lnTo>
                  <a:lnTo>
                    <a:pt x="722" y="354"/>
                  </a:lnTo>
                  <a:lnTo>
                    <a:pt x="720" y="356"/>
                  </a:lnTo>
                  <a:lnTo>
                    <a:pt x="720" y="363"/>
                  </a:lnTo>
                  <a:lnTo>
                    <a:pt x="718" y="367"/>
                  </a:lnTo>
                  <a:lnTo>
                    <a:pt x="718" y="371"/>
                  </a:lnTo>
                  <a:lnTo>
                    <a:pt x="718" y="376"/>
                  </a:lnTo>
                  <a:lnTo>
                    <a:pt x="718" y="380"/>
                  </a:lnTo>
                  <a:lnTo>
                    <a:pt x="718" y="384"/>
                  </a:lnTo>
                  <a:lnTo>
                    <a:pt x="716" y="388"/>
                  </a:lnTo>
                  <a:lnTo>
                    <a:pt x="714" y="391"/>
                  </a:lnTo>
                  <a:lnTo>
                    <a:pt x="711" y="395"/>
                  </a:lnTo>
                  <a:lnTo>
                    <a:pt x="707" y="397"/>
                  </a:lnTo>
                  <a:lnTo>
                    <a:pt x="701" y="399"/>
                  </a:lnTo>
                  <a:lnTo>
                    <a:pt x="699" y="401"/>
                  </a:lnTo>
                  <a:lnTo>
                    <a:pt x="694" y="403"/>
                  </a:lnTo>
                  <a:lnTo>
                    <a:pt x="690" y="403"/>
                  </a:lnTo>
                  <a:lnTo>
                    <a:pt x="684" y="405"/>
                  </a:lnTo>
                  <a:lnTo>
                    <a:pt x="682" y="406"/>
                  </a:lnTo>
                  <a:lnTo>
                    <a:pt x="679" y="408"/>
                  </a:lnTo>
                  <a:lnTo>
                    <a:pt x="675" y="408"/>
                  </a:lnTo>
                  <a:lnTo>
                    <a:pt x="667" y="410"/>
                  </a:lnTo>
                  <a:lnTo>
                    <a:pt x="662" y="412"/>
                  </a:lnTo>
                  <a:lnTo>
                    <a:pt x="654" y="412"/>
                  </a:lnTo>
                  <a:lnTo>
                    <a:pt x="645" y="412"/>
                  </a:lnTo>
                  <a:lnTo>
                    <a:pt x="635" y="410"/>
                  </a:lnTo>
                  <a:lnTo>
                    <a:pt x="624" y="408"/>
                  </a:lnTo>
                  <a:lnTo>
                    <a:pt x="613" y="406"/>
                  </a:lnTo>
                  <a:lnTo>
                    <a:pt x="605" y="405"/>
                  </a:lnTo>
                  <a:lnTo>
                    <a:pt x="594" y="405"/>
                  </a:lnTo>
                  <a:lnTo>
                    <a:pt x="587" y="401"/>
                  </a:lnTo>
                  <a:lnTo>
                    <a:pt x="579" y="397"/>
                  </a:lnTo>
                  <a:lnTo>
                    <a:pt x="572" y="395"/>
                  </a:lnTo>
                  <a:lnTo>
                    <a:pt x="566" y="390"/>
                  </a:lnTo>
                  <a:lnTo>
                    <a:pt x="564" y="390"/>
                  </a:lnTo>
                  <a:lnTo>
                    <a:pt x="558" y="386"/>
                  </a:lnTo>
                  <a:lnTo>
                    <a:pt x="556" y="382"/>
                  </a:lnTo>
                  <a:lnTo>
                    <a:pt x="553" y="378"/>
                  </a:lnTo>
                  <a:lnTo>
                    <a:pt x="553" y="374"/>
                  </a:lnTo>
                  <a:lnTo>
                    <a:pt x="551" y="373"/>
                  </a:lnTo>
                  <a:lnTo>
                    <a:pt x="551" y="369"/>
                  </a:lnTo>
                  <a:lnTo>
                    <a:pt x="551" y="365"/>
                  </a:lnTo>
                  <a:lnTo>
                    <a:pt x="549" y="356"/>
                  </a:lnTo>
                  <a:lnTo>
                    <a:pt x="547" y="337"/>
                  </a:lnTo>
                  <a:lnTo>
                    <a:pt x="543" y="326"/>
                  </a:lnTo>
                  <a:lnTo>
                    <a:pt x="540" y="314"/>
                  </a:lnTo>
                  <a:lnTo>
                    <a:pt x="538" y="309"/>
                  </a:lnTo>
                  <a:lnTo>
                    <a:pt x="534" y="303"/>
                  </a:lnTo>
                  <a:lnTo>
                    <a:pt x="532" y="297"/>
                  </a:lnTo>
                  <a:lnTo>
                    <a:pt x="528" y="294"/>
                  </a:lnTo>
                  <a:lnTo>
                    <a:pt x="526" y="286"/>
                  </a:lnTo>
                  <a:lnTo>
                    <a:pt x="524" y="269"/>
                  </a:lnTo>
                  <a:lnTo>
                    <a:pt x="523" y="260"/>
                  </a:lnTo>
                  <a:lnTo>
                    <a:pt x="524" y="250"/>
                  </a:lnTo>
                  <a:lnTo>
                    <a:pt x="524" y="245"/>
                  </a:lnTo>
                  <a:lnTo>
                    <a:pt x="524" y="241"/>
                  </a:lnTo>
                  <a:lnTo>
                    <a:pt x="526" y="237"/>
                  </a:lnTo>
                  <a:lnTo>
                    <a:pt x="528" y="235"/>
                  </a:lnTo>
                  <a:lnTo>
                    <a:pt x="524" y="201"/>
                  </a:lnTo>
                  <a:lnTo>
                    <a:pt x="523" y="200"/>
                  </a:lnTo>
                  <a:lnTo>
                    <a:pt x="517" y="198"/>
                  </a:lnTo>
                  <a:lnTo>
                    <a:pt x="509" y="194"/>
                  </a:lnTo>
                  <a:lnTo>
                    <a:pt x="500" y="186"/>
                  </a:lnTo>
                  <a:lnTo>
                    <a:pt x="494" y="183"/>
                  </a:lnTo>
                  <a:lnTo>
                    <a:pt x="489" y="179"/>
                  </a:lnTo>
                  <a:lnTo>
                    <a:pt x="483" y="173"/>
                  </a:lnTo>
                  <a:lnTo>
                    <a:pt x="477" y="168"/>
                  </a:lnTo>
                  <a:lnTo>
                    <a:pt x="472" y="160"/>
                  </a:lnTo>
                  <a:lnTo>
                    <a:pt x="466" y="153"/>
                  </a:lnTo>
                  <a:lnTo>
                    <a:pt x="461" y="143"/>
                  </a:lnTo>
                  <a:lnTo>
                    <a:pt x="455" y="134"/>
                  </a:lnTo>
                  <a:lnTo>
                    <a:pt x="451" y="128"/>
                  </a:lnTo>
                  <a:lnTo>
                    <a:pt x="442" y="117"/>
                  </a:lnTo>
                  <a:lnTo>
                    <a:pt x="438" y="115"/>
                  </a:lnTo>
                  <a:lnTo>
                    <a:pt x="434" y="111"/>
                  </a:lnTo>
                  <a:lnTo>
                    <a:pt x="430" y="109"/>
                  </a:lnTo>
                  <a:lnTo>
                    <a:pt x="427" y="107"/>
                  </a:lnTo>
                  <a:lnTo>
                    <a:pt x="423" y="106"/>
                  </a:lnTo>
                  <a:lnTo>
                    <a:pt x="417" y="106"/>
                  </a:lnTo>
                  <a:lnTo>
                    <a:pt x="414" y="106"/>
                  </a:lnTo>
                  <a:lnTo>
                    <a:pt x="410" y="106"/>
                  </a:lnTo>
                  <a:lnTo>
                    <a:pt x="408" y="106"/>
                  </a:lnTo>
                  <a:lnTo>
                    <a:pt x="406" y="107"/>
                  </a:lnTo>
                  <a:lnTo>
                    <a:pt x="402" y="109"/>
                  </a:lnTo>
                  <a:lnTo>
                    <a:pt x="397" y="111"/>
                  </a:lnTo>
                  <a:lnTo>
                    <a:pt x="393" y="113"/>
                  </a:lnTo>
                  <a:lnTo>
                    <a:pt x="389" y="113"/>
                  </a:lnTo>
                  <a:lnTo>
                    <a:pt x="387" y="113"/>
                  </a:lnTo>
                  <a:lnTo>
                    <a:pt x="382" y="113"/>
                  </a:lnTo>
                  <a:lnTo>
                    <a:pt x="378" y="111"/>
                  </a:lnTo>
                  <a:lnTo>
                    <a:pt x="372" y="109"/>
                  </a:lnTo>
                  <a:lnTo>
                    <a:pt x="368" y="107"/>
                  </a:lnTo>
                  <a:lnTo>
                    <a:pt x="363" y="106"/>
                  </a:lnTo>
                  <a:lnTo>
                    <a:pt x="361" y="104"/>
                  </a:lnTo>
                  <a:lnTo>
                    <a:pt x="355" y="100"/>
                  </a:lnTo>
                  <a:lnTo>
                    <a:pt x="348" y="94"/>
                  </a:lnTo>
                  <a:lnTo>
                    <a:pt x="338" y="85"/>
                  </a:lnTo>
                  <a:lnTo>
                    <a:pt x="333" y="81"/>
                  </a:lnTo>
                  <a:lnTo>
                    <a:pt x="327" y="74"/>
                  </a:lnTo>
                  <a:lnTo>
                    <a:pt x="323" y="68"/>
                  </a:lnTo>
                  <a:lnTo>
                    <a:pt x="319" y="60"/>
                  </a:lnTo>
                  <a:lnTo>
                    <a:pt x="316" y="53"/>
                  </a:lnTo>
                  <a:lnTo>
                    <a:pt x="314" y="45"/>
                  </a:lnTo>
                  <a:lnTo>
                    <a:pt x="312" y="36"/>
                  </a:lnTo>
                  <a:lnTo>
                    <a:pt x="310" y="27"/>
                  </a:lnTo>
                  <a:lnTo>
                    <a:pt x="304" y="25"/>
                  </a:lnTo>
                  <a:lnTo>
                    <a:pt x="287" y="19"/>
                  </a:lnTo>
                  <a:lnTo>
                    <a:pt x="284" y="19"/>
                  </a:lnTo>
                  <a:lnTo>
                    <a:pt x="280" y="17"/>
                  </a:lnTo>
                  <a:lnTo>
                    <a:pt x="274" y="17"/>
                  </a:lnTo>
                  <a:lnTo>
                    <a:pt x="269" y="19"/>
                  </a:lnTo>
                  <a:lnTo>
                    <a:pt x="265" y="19"/>
                  </a:lnTo>
                  <a:lnTo>
                    <a:pt x="259" y="21"/>
                  </a:lnTo>
                  <a:lnTo>
                    <a:pt x="256" y="23"/>
                  </a:lnTo>
                  <a:lnTo>
                    <a:pt x="252" y="27"/>
                  </a:lnTo>
                  <a:lnTo>
                    <a:pt x="250" y="28"/>
                  </a:lnTo>
                  <a:lnTo>
                    <a:pt x="248" y="30"/>
                  </a:lnTo>
                  <a:lnTo>
                    <a:pt x="240" y="34"/>
                  </a:lnTo>
                  <a:lnTo>
                    <a:pt x="233" y="36"/>
                  </a:lnTo>
                  <a:lnTo>
                    <a:pt x="227" y="38"/>
                  </a:lnTo>
                  <a:lnTo>
                    <a:pt x="224" y="40"/>
                  </a:lnTo>
                  <a:lnTo>
                    <a:pt x="216" y="42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195" y="42"/>
                  </a:lnTo>
                  <a:lnTo>
                    <a:pt x="188" y="42"/>
                  </a:lnTo>
                  <a:lnTo>
                    <a:pt x="180" y="42"/>
                  </a:lnTo>
                  <a:lnTo>
                    <a:pt x="177" y="40"/>
                  </a:lnTo>
                  <a:lnTo>
                    <a:pt x="165" y="38"/>
                  </a:lnTo>
                  <a:lnTo>
                    <a:pt x="150" y="36"/>
                  </a:lnTo>
                  <a:lnTo>
                    <a:pt x="133" y="32"/>
                  </a:lnTo>
                  <a:lnTo>
                    <a:pt x="114" y="27"/>
                  </a:lnTo>
                  <a:lnTo>
                    <a:pt x="98" y="21"/>
                  </a:lnTo>
                  <a:lnTo>
                    <a:pt x="88" y="17"/>
                  </a:lnTo>
                  <a:lnTo>
                    <a:pt x="82" y="15"/>
                  </a:lnTo>
                  <a:lnTo>
                    <a:pt x="77" y="11"/>
                  </a:lnTo>
                  <a:lnTo>
                    <a:pt x="71" y="8"/>
                  </a:lnTo>
                  <a:lnTo>
                    <a:pt x="71" y="6"/>
                  </a:lnTo>
                  <a:lnTo>
                    <a:pt x="67" y="4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0" y="2"/>
                  </a:lnTo>
                  <a:lnTo>
                    <a:pt x="56" y="0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39" y="2"/>
                  </a:lnTo>
                  <a:lnTo>
                    <a:pt x="34" y="4"/>
                  </a:lnTo>
                  <a:lnTo>
                    <a:pt x="26" y="6"/>
                  </a:lnTo>
                  <a:lnTo>
                    <a:pt x="19" y="10"/>
                  </a:lnTo>
                  <a:lnTo>
                    <a:pt x="9" y="13"/>
                  </a:lnTo>
                  <a:lnTo>
                    <a:pt x="0" y="19"/>
                  </a:lnTo>
                  <a:lnTo>
                    <a:pt x="2" y="23"/>
                  </a:lnTo>
                  <a:lnTo>
                    <a:pt x="7" y="32"/>
                  </a:lnTo>
                  <a:lnTo>
                    <a:pt x="13" y="45"/>
                  </a:lnTo>
                  <a:lnTo>
                    <a:pt x="20" y="59"/>
                  </a:lnTo>
                  <a:lnTo>
                    <a:pt x="30" y="75"/>
                  </a:lnTo>
                  <a:lnTo>
                    <a:pt x="37" y="92"/>
                  </a:lnTo>
                  <a:lnTo>
                    <a:pt x="45" y="107"/>
                  </a:lnTo>
                  <a:lnTo>
                    <a:pt x="49" y="119"/>
                  </a:lnTo>
                  <a:lnTo>
                    <a:pt x="50" y="122"/>
                  </a:lnTo>
                  <a:lnTo>
                    <a:pt x="56" y="134"/>
                  </a:lnTo>
                  <a:lnTo>
                    <a:pt x="62" y="149"/>
                  </a:lnTo>
                  <a:lnTo>
                    <a:pt x="67" y="168"/>
                  </a:lnTo>
                  <a:lnTo>
                    <a:pt x="69" y="168"/>
                  </a:lnTo>
                  <a:lnTo>
                    <a:pt x="73" y="169"/>
                  </a:lnTo>
                  <a:lnTo>
                    <a:pt x="81" y="173"/>
                  </a:lnTo>
                  <a:lnTo>
                    <a:pt x="88" y="177"/>
                  </a:lnTo>
                  <a:lnTo>
                    <a:pt x="94" y="181"/>
                  </a:lnTo>
                  <a:lnTo>
                    <a:pt x="98" y="185"/>
                  </a:lnTo>
                  <a:lnTo>
                    <a:pt x="103" y="188"/>
                  </a:lnTo>
                  <a:lnTo>
                    <a:pt x="107" y="194"/>
                  </a:lnTo>
                  <a:lnTo>
                    <a:pt x="111" y="200"/>
                  </a:lnTo>
                  <a:lnTo>
                    <a:pt x="114" y="205"/>
                  </a:lnTo>
                  <a:lnTo>
                    <a:pt x="118" y="213"/>
                  </a:lnTo>
                  <a:lnTo>
                    <a:pt x="122" y="220"/>
                  </a:lnTo>
                  <a:lnTo>
                    <a:pt x="128" y="230"/>
                  </a:lnTo>
                  <a:lnTo>
                    <a:pt x="143" y="254"/>
                  </a:lnTo>
                  <a:lnTo>
                    <a:pt x="152" y="267"/>
                  </a:lnTo>
                  <a:lnTo>
                    <a:pt x="161" y="280"/>
                  </a:lnTo>
                  <a:lnTo>
                    <a:pt x="165" y="286"/>
                  </a:lnTo>
                  <a:lnTo>
                    <a:pt x="169" y="292"/>
                  </a:lnTo>
                  <a:lnTo>
                    <a:pt x="173" y="296"/>
                  </a:lnTo>
                  <a:lnTo>
                    <a:pt x="177" y="297"/>
                  </a:lnTo>
                  <a:lnTo>
                    <a:pt x="182" y="301"/>
                  </a:lnTo>
                  <a:lnTo>
                    <a:pt x="188" y="305"/>
                  </a:lnTo>
                  <a:lnTo>
                    <a:pt x="195" y="307"/>
                  </a:lnTo>
                  <a:lnTo>
                    <a:pt x="201" y="309"/>
                  </a:lnTo>
                  <a:lnTo>
                    <a:pt x="205" y="311"/>
                  </a:lnTo>
                  <a:lnTo>
                    <a:pt x="207" y="311"/>
                  </a:lnTo>
                  <a:lnTo>
                    <a:pt x="208" y="309"/>
                  </a:lnTo>
                  <a:lnTo>
                    <a:pt x="210" y="309"/>
                  </a:lnTo>
                  <a:lnTo>
                    <a:pt x="212" y="307"/>
                  </a:lnTo>
                  <a:lnTo>
                    <a:pt x="212" y="303"/>
                  </a:lnTo>
                  <a:lnTo>
                    <a:pt x="210" y="301"/>
                  </a:lnTo>
                  <a:lnTo>
                    <a:pt x="203" y="286"/>
                  </a:lnTo>
                  <a:lnTo>
                    <a:pt x="192" y="269"/>
                  </a:lnTo>
                  <a:lnTo>
                    <a:pt x="188" y="262"/>
                  </a:lnTo>
                  <a:lnTo>
                    <a:pt x="182" y="254"/>
                  </a:lnTo>
                  <a:lnTo>
                    <a:pt x="177" y="247"/>
                  </a:lnTo>
                  <a:lnTo>
                    <a:pt x="173" y="243"/>
                  </a:lnTo>
                  <a:lnTo>
                    <a:pt x="171" y="239"/>
                  </a:lnTo>
                  <a:lnTo>
                    <a:pt x="169" y="237"/>
                  </a:lnTo>
                  <a:lnTo>
                    <a:pt x="165" y="233"/>
                  </a:lnTo>
                  <a:lnTo>
                    <a:pt x="163" y="230"/>
                  </a:lnTo>
                  <a:lnTo>
                    <a:pt x="160" y="220"/>
                  </a:lnTo>
                  <a:lnTo>
                    <a:pt x="156" y="211"/>
                  </a:lnTo>
                  <a:lnTo>
                    <a:pt x="150" y="200"/>
                  </a:lnTo>
                  <a:lnTo>
                    <a:pt x="146" y="190"/>
                  </a:lnTo>
                  <a:lnTo>
                    <a:pt x="141" y="181"/>
                  </a:lnTo>
                  <a:lnTo>
                    <a:pt x="133" y="171"/>
                  </a:lnTo>
                  <a:lnTo>
                    <a:pt x="126" y="162"/>
                  </a:lnTo>
                  <a:lnTo>
                    <a:pt x="114" y="151"/>
                  </a:lnTo>
                  <a:lnTo>
                    <a:pt x="105" y="136"/>
                  </a:lnTo>
                  <a:lnTo>
                    <a:pt x="92" y="121"/>
                  </a:lnTo>
                  <a:lnTo>
                    <a:pt x="88" y="111"/>
                  </a:lnTo>
                  <a:lnTo>
                    <a:pt x="82" y="104"/>
                  </a:lnTo>
                  <a:lnTo>
                    <a:pt x="79" y="94"/>
                  </a:lnTo>
                  <a:lnTo>
                    <a:pt x="73" y="85"/>
                  </a:lnTo>
                  <a:lnTo>
                    <a:pt x="69" y="75"/>
                  </a:lnTo>
                  <a:lnTo>
                    <a:pt x="67" y="66"/>
                  </a:lnTo>
                  <a:lnTo>
                    <a:pt x="66" y="57"/>
                  </a:lnTo>
                  <a:lnTo>
                    <a:pt x="66" y="49"/>
                  </a:lnTo>
                  <a:lnTo>
                    <a:pt x="64" y="47"/>
                  </a:lnTo>
                  <a:lnTo>
                    <a:pt x="64" y="43"/>
                  </a:lnTo>
                  <a:lnTo>
                    <a:pt x="66" y="38"/>
                  </a:lnTo>
                  <a:lnTo>
                    <a:pt x="67" y="34"/>
                  </a:lnTo>
                  <a:lnTo>
                    <a:pt x="67" y="32"/>
                  </a:lnTo>
                  <a:lnTo>
                    <a:pt x="69" y="30"/>
                  </a:lnTo>
                  <a:lnTo>
                    <a:pt x="71" y="30"/>
                  </a:lnTo>
                  <a:lnTo>
                    <a:pt x="73" y="30"/>
                  </a:lnTo>
                  <a:lnTo>
                    <a:pt x="79" y="30"/>
                  </a:lnTo>
                  <a:lnTo>
                    <a:pt x="82" y="32"/>
                  </a:lnTo>
                  <a:lnTo>
                    <a:pt x="86" y="34"/>
                  </a:lnTo>
                  <a:lnTo>
                    <a:pt x="92" y="38"/>
                  </a:lnTo>
                  <a:lnTo>
                    <a:pt x="94" y="42"/>
                  </a:lnTo>
                  <a:lnTo>
                    <a:pt x="99" y="53"/>
                  </a:lnTo>
                  <a:lnTo>
                    <a:pt x="107" y="70"/>
                  </a:lnTo>
                  <a:lnTo>
                    <a:pt x="116" y="89"/>
                  </a:lnTo>
                  <a:lnTo>
                    <a:pt x="124" y="100"/>
                  </a:lnTo>
                  <a:lnTo>
                    <a:pt x="129" y="109"/>
                  </a:lnTo>
                  <a:lnTo>
                    <a:pt x="135" y="121"/>
                  </a:lnTo>
                  <a:lnTo>
                    <a:pt x="143" y="130"/>
                  </a:lnTo>
                  <a:lnTo>
                    <a:pt x="148" y="139"/>
                  </a:lnTo>
                  <a:lnTo>
                    <a:pt x="156" y="147"/>
                  </a:lnTo>
                  <a:lnTo>
                    <a:pt x="161" y="154"/>
                  </a:lnTo>
                  <a:lnTo>
                    <a:pt x="169" y="160"/>
                  </a:lnTo>
                  <a:lnTo>
                    <a:pt x="171" y="160"/>
                  </a:lnTo>
                  <a:lnTo>
                    <a:pt x="177" y="162"/>
                  </a:lnTo>
                  <a:lnTo>
                    <a:pt x="182" y="164"/>
                  </a:lnTo>
                  <a:lnTo>
                    <a:pt x="192" y="168"/>
                  </a:lnTo>
                  <a:lnTo>
                    <a:pt x="195" y="169"/>
                  </a:lnTo>
                  <a:lnTo>
                    <a:pt x="199" y="173"/>
                  </a:lnTo>
                  <a:lnTo>
                    <a:pt x="203" y="175"/>
                  </a:lnTo>
                  <a:lnTo>
                    <a:pt x="207" y="179"/>
                  </a:lnTo>
                  <a:lnTo>
                    <a:pt x="208" y="183"/>
                  </a:lnTo>
                  <a:lnTo>
                    <a:pt x="210" y="186"/>
                  </a:lnTo>
                  <a:lnTo>
                    <a:pt x="210" y="192"/>
                  </a:lnTo>
                  <a:lnTo>
                    <a:pt x="210" y="198"/>
                  </a:lnTo>
                  <a:lnTo>
                    <a:pt x="214" y="201"/>
                  </a:lnTo>
                  <a:lnTo>
                    <a:pt x="224" y="211"/>
                  </a:lnTo>
                  <a:lnTo>
                    <a:pt x="235" y="224"/>
                  </a:lnTo>
                  <a:lnTo>
                    <a:pt x="248" y="239"/>
                  </a:lnTo>
                  <a:lnTo>
                    <a:pt x="265" y="256"/>
                  </a:lnTo>
                  <a:lnTo>
                    <a:pt x="280" y="273"/>
                  </a:lnTo>
                  <a:lnTo>
                    <a:pt x="293" y="286"/>
                  </a:lnTo>
                  <a:lnTo>
                    <a:pt x="303" y="297"/>
                  </a:lnTo>
                  <a:lnTo>
                    <a:pt x="303" y="299"/>
                  </a:lnTo>
                  <a:lnTo>
                    <a:pt x="306" y="307"/>
                  </a:lnTo>
                  <a:lnTo>
                    <a:pt x="308" y="316"/>
                  </a:lnTo>
                  <a:lnTo>
                    <a:pt x="312" y="331"/>
                  </a:lnTo>
                  <a:lnTo>
                    <a:pt x="316" y="348"/>
                  </a:lnTo>
                  <a:lnTo>
                    <a:pt x="318" y="369"/>
                  </a:lnTo>
                  <a:lnTo>
                    <a:pt x="319" y="378"/>
                  </a:lnTo>
                  <a:lnTo>
                    <a:pt x="319" y="390"/>
                  </a:lnTo>
                  <a:lnTo>
                    <a:pt x="321" y="401"/>
                  </a:lnTo>
                  <a:lnTo>
                    <a:pt x="321" y="414"/>
                  </a:lnTo>
                  <a:lnTo>
                    <a:pt x="323" y="414"/>
                  </a:lnTo>
                  <a:lnTo>
                    <a:pt x="333" y="418"/>
                  </a:lnTo>
                  <a:lnTo>
                    <a:pt x="338" y="420"/>
                  </a:lnTo>
                  <a:lnTo>
                    <a:pt x="348" y="422"/>
                  </a:lnTo>
                  <a:lnTo>
                    <a:pt x="355" y="422"/>
                  </a:lnTo>
                  <a:lnTo>
                    <a:pt x="366" y="423"/>
                  </a:lnTo>
                  <a:lnTo>
                    <a:pt x="378" y="427"/>
                  </a:lnTo>
                  <a:lnTo>
                    <a:pt x="400" y="435"/>
                  </a:lnTo>
                  <a:lnTo>
                    <a:pt x="408" y="438"/>
                  </a:lnTo>
                  <a:lnTo>
                    <a:pt x="415" y="442"/>
                  </a:lnTo>
                  <a:lnTo>
                    <a:pt x="423" y="446"/>
                  </a:lnTo>
                  <a:lnTo>
                    <a:pt x="429" y="450"/>
                  </a:lnTo>
                  <a:lnTo>
                    <a:pt x="434" y="453"/>
                  </a:lnTo>
                  <a:lnTo>
                    <a:pt x="442" y="457"/>
                  </a:lnTo>
                  <a:lnTo>
                    <a:pt x="445" y="463"/>
                  </a:lnTo>
                  <a:lnTo>
                    <a:pt x="451" y="469"/>
                  </a:lnTo>
                  <a:lnTo>
                    <a:pt x="485" y="469"/>
                  </a:lnTo>
                  <a:lnTo>
                    <a:pt x="489" y="469"/>
                  </a:lnTo>
                  <a:lnTo>
                    <a:pt x="494" y="472"/>
                  </a:lnTo>
                  <a:lnTo>
                    <a:pt x="504" y="474"/>
                  </a:lnTo>
                  <a:lnTo>
                    <a:pt x="517" y="480"/>
                  </a:lnTo>
                  <a:lnTo>
                    <a:pt x="532" y="485"/>
                  </a:lnTo>
                  <a:lnTo>
                    <a:pt x="549" y="491"/>
                  </a:lnTo>
                  <a:lnTo>
                    <a:pt x="566" y="495"/>
                  </a:lnTo>
                  <a:lnTo>
                    <a:pt x="585" y="501"/>
                  </a:lnTo>
                  <a:lnTo>
                    <a:pt x="594" y="501"/>
                  </a:lnTo>
                  <a:lnTo>
                    <a:pt x="613" y="501"/>
                  </a:lnTo>
                  <a:lnTo>
                    <a:pt x="635" y="501"/>
                  </a:lnTo>
                  <a:lnTo>
                    <a:pt x="654" y="501"/>
                  </a:lnTo>
                  <a:lnTo>
                    <a:pt x="658" y="501"/>
                  </a:lnTo>
                  <a:lnTo>
                    <a:pt x="664" y="502"/>
                  </a:lnTo>
                  <a:lnTo>
                    <a:pt x="669" y="504"/>
                  </a:lnTo>
                  <a:lnTo>
                    <a:pt x="673" y="508"/>
                  </a:lnTo>
                  <a:lnTo>
                    <a:pt x="675" y="510"/>
                  </a:lnTo>
                  <a:lnTo>
                    <a:pt x="677" y="512"/>
                  </a:lnTo>
                  <a:lnTo>
                    <a:pt x="679" y="516"/>
                  </a:lnTo>
                  <a:lnTo>
                    <a:pt x="681" y="519"/>
                  </a:lnTo>
                  <a:lnTo>
                    <a:pt x="681" y="516"/>
                  </a:lnTo>
                  <a:lnTo>
                    <a:pt x="684" y="506"/>
                  </a:lnTo>
                  <a:lnTo>
                    <a:pt x="686" y="502"/>
                  </a:lnTo>
                  <a:lnTo>
                    <a:pt x="688" y="497"/>
                  </a:lnTo>
                  <a:lnTo>
                    <a:pt x="692" y="493"/>
                  </a:lnTo>
                  <a:lnTo>
                    <a:pt x="694" y="491"/>
                  </a:lnTo>
                  <a:lnTo>
                    <a:pt x="694" y="489"/>
                  </a:lnTo>
                  <a:lnTo>
                    <a:pt x="696" y="485"/>
                  </a:lnTo>
                  <a:lnTo>
                    <a:pt x="696" y="484"/>
                  </a:lnTo>
                  <a:lnTo>
                    <a:pt x="696" y="480"/>
                  </a:lnTo>
                  <a:lnTo>
                    <a:pt x="694" y="476"/>
                  </a:lnTo>
                  <a:lnTo>
                    <a:pt x="692" y="474"/>
                  </a:lnTo>
                  <a:lnTo>
                    <a:pt x="692" y="472"/>
                  </a:lnTo>
                  <a:lnTo>
                    <a:pt x="690" y="469"/>
                  </a:lnTo>
                  <a:lnTo>
                    <a:pt x="690" y="467"/>
                  </a:lnTo>
                  <a:lnTo>
                    <a:pt x="692" y="465"/>
                  </a:lnTo>
                  <a:lnTo>
                    <a:pt x="696" y="465"/>
                  </a:lnTo>
                  <a:lnTo>
                    <a:pt x="748" y="461"/>
                  </a:lnTo>
                  <a:lnTo>
                    <a:pt x="748" y="442"/>
                  </a:lnTo>
                  <a:lnTo>
                    <a:pt x="728" y="420"/>
                  </a:lnTo>
                  <a:lnTo>
                    <a:pt x="731" y="420"/>
                  </a:lnTo>
                  <a:lnTo>
                    <a:pt x="731" y="405"/>
                  </a:lnTo>
                  <a:lnTo>
                    <a:pt x="777" y="405"/>
                  </a:lnTo>
                  <a:lnTo>
                    <a:pt x="777" y="403"/>
                  </a:lnTo>
                  <a:lnTo>
                    <a:pt x="777" y="401"/>
                  </a:lnTo>
                  <a:lnTo>
                    <a:pt x="778" y="399"/>
                  </a:lnTo>
                  <a:lnTo>
                    <a:pt x="778" y="397"/>
                  </a:lnTo>
                  <a:lnTo>
                    <a:pt x="780" y="397"/>
                  </a:lnTo>
                  <a:lnTo>
                    <a:pt x="782" y="397"/>
                  </a:lnTo>
                  <a:lnTo>
                    <a:pt x="786" y="399"/>
                  </a:lnTo>
                  <a:lnTo>
                    <a:pt x="792" y="395"/>
                  </a:lnTo>
                  <a:lnTo>
                    <a:pt x="799" y="390"/>
                  </a:lnTo>
                  <a:lnTo>
                    <a:pt x="801" y="390"/>
                  </a:lnTo>
                  <a:lnTo>
                    <a:pt x="803" y="390"/>
                  </a:lnTo>
                  <a:lnTo>
                    <a:pt x="807" y="390"/>
                  </a:lnTo>
                  <a:lnTo>
                    <a:pt x="809" y="388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28" name="Group 771"/>
            <p:cNvGrpSpPr>
              <a:grpSpLocks/>
            </p:cNvGrpSpPr>
            <p:nvPr/>
          </p:nvGrpSpPr>
          <p:grpSpPr bwMode="auto">
            <a:xfrm>
              <a:off x="4777" y="1457"/>
              <a:ext cx="488" cy="551"/>
              <a:chOff x="4423" y="1003"/>
              <a:chExt cx="471" cy="688"/>
            </a:xfrm>
          </p:grpSpPr>
          <p:sp>
            <p:nvSpPr>
              <p:cNvPr id="21036" name="Freeform 772"/>
              <p:cNvSpPr>
                <a:spLocks/>
              </p:cNvSpPr>
              <p:nvPr/>
            </p:nvSpPr>
            <p:spPr bwMode="auto">
              <a:xfrm>
                <a:off x="4423" y="1003"/>
                <a:ext cx="471" cy="688"/>
              </a:xfrm>
              <a:custGeom>
                <a:avLst/>
                <a:gdLst>
                  <a:gd name="T0" fmla="*/ 13 w 942"/>
                  <a:gd name="T1" fmla="*/ 16 h 1375"/>
                  <a:gd name="T2" fmla="*/ 7 w 942"/>
                  <a:gd name="T3" fmla="*/ 18 h 1375"/>
                  <a:gd name="T4" fmla="*/ 9 w 942"/>
                  <a:gd name="T5" fmla="*/ 21 h 1375"/>
                  <a:gd name="T6" fmla="*/ 10 w 942"/>
                  <a:gd name="T7" fmla="*/ 25 h 1375"/>
                  <a:gd name="T8" fmla="*/ 7 w 942"/>
                  <a:gd name="T9" fmla="*/ 27 h 1375"/>
                  <a:gd name="T10" fmla="*/ 2 w 942"/>
                  <a:gd name="T11" fmla="*/ 29 h 1375"/>
                  <a:gd name="T12" fmla="*/ 0 w 942"/>
                  <a:gd name="T13" fmla="*/ 30 h 1375"/>
                  <a:gd name="T14" fmla="*/ 5 w 942"/>
                  <a:gd name="T15" fmla="*/ 34 h 1375"/>
                  <a:gd name="T16" fmla="*/ 7 w 942"/>
                  <a:gd name="T17" fmla="*/ 34 h 1375"/>
                  <a:gd name="T18" fmla="*/ 6 w 942"/>
                  <a:gd name="T19" fmla="*/ 36 h 1375"/>
                  <a:gd name="T20" fmla="*/ 3 w 942"/>
                  <a:gd name="T21" fmla="*/ 36 h 1375"/>
                  <a:gd name="T22" fmla="*/ 3 w 942"/>
                  <a:gd name="T23" fmla="*/ 39 h 1375"/>
                  <a:gd name="T24" fmla="*/ 7 w 942"/>
                  <a:gd name="T25" fmla="*/ 42 h 1375"/>
                  <a:gd name="T26" fmla="*/ 15 w 942"/>
                  <a:gd name="T27" fmla="*/ 40 h 1375"/>
                  <a:gd name="T28" fmla="*/ 18 w 942"/>
                  <a:gd name="T29" fmla="*/ 46 h 1375"/>
                  <a:gd name="T30" fmla="*/ 20 w 942"/>
                  <a:gd name="T31" fmla="*/ 53 h 1375"/>
                  <a:gd name="T32" fmla="*/ 19 w 942"/>
                  <a:gd name="T33" fmla="*/ 54 h 1375"/>
                  <a:gd name="T34" fmla="*/ 18 w 942"/>
                  <a:gd name="T35" fmla="*/ 58 h 1375"/>
                  <a:gd name="T36" fmla="*/ 21 w 942"/>
                  <a:gd name="T37" fmla="*/ 56 h 1375"/>
                  <a:gd name="T38" fmla="*/ 24 w 942"/>
                  <a:gd name="T39" fmla="*/ 60 h 1375"/>
                  <a:gd name="T40" fmla="*/ 22 w 942"/>
                  <a:gd name="T41" fmla="*/ 60 h 1375"/>
                  <a:gd name="T42" fmla="*/ 24 w 942"/>
                  <a:gd name="T43" fmla="*/ 62 h 1375"/>
                  <a:gd name="T44" fmla="*/ 22 w 942"/>
                  <a:gd name="T45" fmla="*/ 66 h 1375"/>
                  <a:gd name="T46" fmla="*/ 21 w 942"/>
                  <a:gd name="T47" fmla="*/ 73 h 1375"/>
                  <a:gd name="T48" fmla="*/ 25 w 942"/>
                  <a:gd name="T49" fmla="*/ 84 h 1375"/>
                  <a:gd name="T50" fmla="*/ 29 w 942"/>
                  <a:gd name="T51" fmla="*/ 84 h 1375"/>
                  <a:gd name="T52" fmla="*/ 29 w 942"/>
                  <a:gd name="T53" fmla="*/ 86 h 1375"/>
                  <a:gd name="T54" fmla="*/ 31 w 942"/>
                  <a:gd name="T55" fmla="*/ 83 h 1375"/>
                  <a:gd name="T56" fmla="*/ 34 w 942"/>
                  <a:gd name="T57" fmla="*/ 80 h 1375"/>
                  <a:gd name="T58" fmla="*/ 36 w 942"/>
                  <a:gd name="T59" fmla="*/ 74 h 1375"/>
                  <a:gd name="T60" fmla="*/ 41 w 942"/>
                  <a:gd name="T61" fmla="*/ 70 h 1375"/>
                  <a:gd name="T62" fmla="*/ 45 w 942"/>
                  <a:gd name="T63" fmla="*/ 66 h 1375"/>
                  <a:gd name="T64" fmla="*/ 47 w 942"/>
                  <a:gd name="T65" fmla="*/ 66 h 1375"/>
                  <a:gd name="T66" fmla="*/ 52 w 942"/>
                  <a:gd name="T67" fmla="*/ 63 h 1375"/>
                  <a:gd name="T68" fmla="*/ 49 w 942"/>
                  <a:gd name="T69" fmla="*/ 61 h 1375"/>
                  <a:gd name="T70" fmla="*/ 45 w 942"/>
                  <a:gd name="T71" fmla="*/ 61 h 1375"/>
                  <a:gd name="T72" fmla="*/ 49 w 942"/>
                  <a:gd name="T73" fmla="*/ 58 h 1375"/>
                  <a:gd name="T74" fmla="*/ 50 w 942"/>
                  <a:gd name="T75" fmla="*/ 57 h 1375"/>
                  <a:gd name="T76" fmla="*/ 52 w 942"/>
                  <a:gd name="T77" fmla="*/ 56 h 1375"/>
                  <a:gd name="T78" fmla="*/ 52 w 942"/>
                  <a:gd name="T79" fmla="*/ 51 h 1375"/>
                  <a:gd name="T80" fmla="*/ 57 w 942"/>
                  <a:gd name="T81" fmla="*/ 45 h 1375"/>
                  <a:gd name="T82" fmla="*/ 55 w 942"/>
                  <a:gd name="T83" fmla="*/ 41 h 1375"/>
                  <a:gd name="T84" fmla="*/ 50 w 942"/>
                  <a:gd name="T85" fmla="*/ 35 h 1375"/>
                  <a:gd name="T86" fmla="*/ 51 w 942"/>
                  <a:gd name="T87" fmla="*/ 30 h 1375"/>
                  <a:gd name="T88" fmla="*/ 53 w 942"/>
                  <a:gd name="T89" fmla="*/ 23 h 1375"/>
                  <a:gd name="T90" fmla="*/ 56 w 942"/>
                  <a:gd name="T91" fmla="*/ 19 h 1375"/>
                  <a:gd name="T92" fmla="*/ 54 w 942"/>
                  <a:gd name="T93" fmla="*/ 19 h 1375"/>
                  <a:gd name="T94" fmla="*/ 58 w 942"/>
                  <a:gd name="T95" fmla="*/ 15 h 1375"/>
                  <a:gd name="T96" fmla="*/ 57 w 942"/>
                  <a:gd name="T97" fmla="*/ 11 h 1375"/>
                  <a:gd name="T98" fmla="*/ 55 w 942"/>
                  <a:gd name="T99" fmla="*/ 10 h 1375"/>
                  <a:gd name="T100" fmla="*/ 53 w 942"/>
                  <a:gd name="T101" fmla="*/ 15 h 1375"/>
                  <a:gd name="T102" fmla="*/ 53 w 942"/>
                  <a:gd name="T103" fmla="*/ 12 h 1375"/>
                  <a:gd name="T104" fmla="*/ 49 w 942"/>
                  <a:gd name="T105" fmla="*/ 11 h 1375"/>
                  <a:gd name="T106" fmla="*/ 49 w 942"/>
                  <a:gd name="T107" fmla="*/ 8 h 1375"/>
                  <a:gd name="T108" fmla="*/ 44 w 942"/>
                  <a:gd name="T109" fmla="*/ 9 h 1375"/>
                  <a:gd name="T110" fmla="*/ 50 w 942"/>
                  <a:gd name="T111" fmla="*/ 6 h 1375"/>
                  <a:gd name="T112" fmla="*/ 45 w 942"/>
                  <a:gd name="T113" fmla="*/ 3 h 1375"/>
                  <a:gd name="T114" fmla="*/ 42 w 942"/>
                  <a:gd name="T115" fmla="*/ 3 h 1375"/>
                  <a:gd name="T116" fmla="*/ 41 w 942"/>
                  <a:gd name="T117" fmla="*/ 1 h 1375"/>
                  <a:gd name="T118" fmla="*/ 29 w 942"/>
                  <a:gd name="T119" fmla="*/ 5 h 1375"/>
                  <a:gd name="T120" fmla="*/ 22 w 942"/>
                  <a:gd name="T121" fmla="*/ 8 h 137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42"/>
                  <a:gd name="T184" fmla="*/ 0 h 1375"/>
                  <a:gd name="T185" fmla="*/ 942 w 942"/>
                  <a:gd name="T186" fmla="*/ 1375 h 137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42" h="1375">
                    <a:moveTo>
                      <a:pt x="220" y="164"/>
                    </a:moveTo>
                    <a:lnTo>
                      <a:pt x="216" y="166"/>
                    </a:lnTo>
                    <a:lnTo>
                      <a:pt x="209" y="172"/>
                    </a:lnTo>
                    <a:lnTo>
                      <a:pt x="207" y="177"/>
                    </a:lnTo>
                    <a:lnTo>
                      <a:pt x="203" y="183"/>
                    </a:lnTo>
                    <a:lnTo>
                      <a:pt x="201" y="185"/>
                    </a:lnTo>
                    <a:lnTo>
                      <a:pt x="201" y="187"/>
                    </a:lnTo>
                    <a:lnTo>
                      <a:pt x="201" y="189"/>
                    </a:lnTo>
                    <a:lnTo>
                      <a:pt x="201" y="192"/>
                    </a:lnTo>
                    <a:lnTo>
                      <a:pt x="201" y="194"/>
                    </a:lnTo>
                    <a:lnTo>
                      <a:pt x="203" y="202"/>
                    </a:lnTo>
                    <a:lnTo>
                      <a:pt x="205" y="213"/>
                    </a:lnTo>
                    <a:lnTo>
                      <a:pt x="205" y="228"/>
                    </a:lnTo>
                    <a:lnTo>
                      <a:pt x="205" y="234"/>
                    </a:lnTo>
                    <a:lnTo>
                      <a:pt x="205" y="241"/>
                    </a:lnTo>
                    <a:lnTo>
                      <a:pt x="205" y="243"/>
                    </a:lnTo>
                    <a:lnTo>
                      <a:pt x="203" y="245"/>
                    </a:lnTo>
                    <a:lnTo>
                      <a:pt x="201" y="247"/>
                    </a:lnTo>
                    <a:lnTo>
                      <a:pt x="201" y="251"/>
                    </a:lnTo>
                    <a:lnTo>
                      <a:pt x="199" y="252"/>
                    </a:lnTo>
                    <a:lnTo>
                      <a:pt x="196" y="254"/>
                    </a:lnTo>
                    <a:lnTo>
                      <a:pt x="192" y="254"/>
                    </a:lnTo>
                    <a:lnTo>
                      <a:pt x="188" y="256"/>
                    </a:lnTo>
                    <a:lnTo>
                      <a:pt x="160" y="254"/>
                    </a:lnTo>
                    <a:lnTo>
                      <a:pt x="158" y="256"/>
                    </a:lnTo>
                    <a:lnTo>
                      <a:pt x="152" y="262"/>
                    </a:lnTo>
                    <a:lnTo>
                      <a:pt x="151" y="264"/>
                    </a:lnTo>
                    <a:lnTo>
                      <a:pt x="147" y="266"/>
                    </a:lnTo>
                    <a:lnTo>
                      <a:pt x="145" y="268"/>
                    </a:lnTo>
                    <a:lnTo>
                      <a:pt x="141" y="268"/>
                    </a:lnTo>
                    <a:lnTo>
                      <a:pt x="119" y="271"/>
                    </a:lnTo>
                    <a:lnTo>
                      <a:pt x="119" y="273"/>
                    </a:lnTo>
                    <a:lnTo>
                      <a:pt x="119" y="279"/>
                    </a:lnTo>
                    <a:lnTo>
                      <a:pt x="119" y="283"/>
                    </a:lnTo>
                    <a:lnTo>
                      <a:pt x="117" y="286"/>
                    </a:lnTo>
                    <a:lnTo>
                      <a:pt x="115" y="290"/>
                    </a:lnTo>
                    <a:lnTo>
                      <a:pt x="111" y="294"/>
                    </a:lnTo>
                    <a:lnTo>
                      <a:pt x="109" y="296"/>
                    </a:lnTo>
                    <a:lnTo>
                      <a:pt x="104" y="303"/>
                    </a:lnTo>
                    <a:lnTo>
                      <a:pt x="102" y="307"/>
                    </a:lnTo>
                    <a:lnTo>
                      <a:pt x="102" y="311"/>
                    </a:lnTo>
                    <a:lnTo>
                      <a:pt x="102" y="313"/>
                    </a:lnTo>
                    <a:lnTo>
                      <a:pt x="102" y="315"/>
                    </a:lnTo>
                    <a:lnTo>
                      <a:pt x="104" y="318"/>
                    </a:lnTo>
                    <a:lnTo>
                      <a:pt x="105" y="320"/>
                    </a:lnTo>
                    <a:lnTo>
                      <a:pt x="107" y="322"/>
                    </a:lnTo>
                    <a:lnTo>
                      <a:pt x="117" y="326"/>
                    </a:lnTo>
                    <a:lnTo>
                      <a:pt x="122" y="328"/>
                    </a:lnTo>
                    <a:lnTo>
                      <a:pt x="128" y="328"/>
                    </a:lnTo>
                    <a:lnTo>
                      <a:pt x="136" y="330"/>
                    </a:lnTo>
                    <a:lnTo>
                      <a:pt x="141" y="330"/>
                    </a:lnTo>
                    <a:lnTo>
                      <a:pt x="143" y="331"/>
                    </a:lnTo>
                    <a:lnTo>
                      <a:pt x="143" y="335"/>
                    </a:lnTo>
                    <a:lnTo>
                      <a:pt x="145" y="337"/>
                    </a:lnTo>
                    <a:lnTo>
                      <a:pt x="145" y="341"/>
                    </a:lnTo>
                    <a:lnTo>
                      <a:pt x="143" y="343"/>
                    </a:lnTo>
                    <a:lnTo>
                      <a:pt x="141" y="347"/>
                    </a:lnTo>
                    <a:lnTo>
                      <a:pt x="141" y="348"/>
                    </a:lnTo>
                    <a:lnTo>
                      <a:pt x="141" y="356"/>
                    </a:lnTo>
                    <a:lnTo>
                      <a:pt x="141" y="362"/>
                    </a:lnTo>
                    <a:lnTo>
                      <a:pt x="141" y="365"/>
                    </a:lnTo>
                    <a:lnTo>
                      <a:pt x="141" y="371"/>
                    </a:lnTo>
                    <a:lnTo>
                      <a:pt x="143" y="375"/>
                    </a:lnTo>
                    <a:lnTo>
                      <a:pt x="145" y="378"/>
                    </a:lnTo>
                    <a:lnTo>
                      <a:pt x="145" y="382"/>
                    </a:lnTo>
                    <a:lnTo>
                      <a:pt x="145" y="388"/>
                    </a:lnTo>
                    <a:lnTo>
                      <a:pt x="145" y="394"/>
                    </a:lnTo>
                    <a:lnTo>
                      <a:pt x="145" y="397"/>
                    </a:lnTo>
                    <a:lnTo>
                      <a:pt x="143" y="401"/>
                    </a:lnTo>
                    <a:lnTo>
                      <a:pt x="141" y="401"/>
                    </a:lnTo>
                    <a:lnTo>
                      <a:pt x="139" y="403"/>
                    </a:lnTo>
                    <a:lnTo>
                      <a:pt x="137" y="403"/>
                    </a:lnTo>
                    <a:lnTo>
                      <a:pt x="134" y="405"/>
                    </a:lnTo>
                    <a:lnTo>
                      <a:pt x="130" y="405"/>
                    </a:lnTo>
                    <a:lnTo>
                      <a:pt x="126" y="405"/>
                    </a:lnTo>
                    <a:lnTo>
                      <a:pt x="122" y="407"/>
                    </a:lnTo>
                    <a:lnTo>
                      <a:pt x="120" y="409"/>
                    </a:lnTo>
                    <a:lnTo>
                      <a:pt x="119" y="410"/>
                    </a:lnTo>
                    <a:lnTo>
                      <a:pt x="117" y="414"/>
                    </a:lnTo>
                    <a:lnTo>
                      <a:pt x="117" y="416"/>
                    </a:lnTo>
                    <a:lnTo>
                      <a:pt x="115" y="420"/>
                    </a:lnTo>
                    <a:lnTo>
                      <a:pt x="115" y="422"/>
                    </a:lnTo>
                    <a:lnTo>
                      <a:pt x="113" y="422"/>
                    </a:lnTo>
                    <a:lnTo>
                      <a:pt x="113" y="424"/>
                    </a:lnTo>
                    <a:lnTo>
                      <a:pt x="107" y="422"/>
                    </a:lnTo>
                    <a:lnTo>
                      <a:pt x="100" y="422"/>
                    </a:lnTo>
                    <a:lnTo>
                      <a:pt x="96" y="422"/>
                    </a:lnTo>
                    <a:lnTo>
                      <a:pt x="94" y="422"/>
                    </a:lnTo>
                    <a:lnTo>
                      <a:pt x="92" y="422"/>
                    </a:lnTo>
                    <a:lnTo>
                      <a:pt x="90" y="424"/>
                    </a:lnTo>
                    <a:lnTo>
                      <a:pt x="87" y="427"/>
                    </a:lnTo>
                    <a:lnTo>
                      <a:pt x="81" y="435"/>
                    </a:lnTo>
                    <a:lnTo>
                      <a:pt x="73" y="439"/>
                    </a:lnTo>
                    <a:lnTo>
                      <a:pt x="68" y="442"/>
                    </a:lnTo>
                    <a:lnTo>
                      <a:pt x="62" y="444"/>
                    </a:lnTo>
                    <a:lnTo>
                      <a:pt x="57" y="444"/>
                    </a:lnTo>
                    <a:lnTo>
                      <a:pt x="47" y="446"/>
                    </a:lnTo>
                    <a:lnTo>
                      <a:pt x="43" y="446"/>
                    </a:lnTo>
                    <a:lnTo>
                      <a:pt x="40" y="446"/>
                    </a:lnTo>
                    <a:lnTo>
                      <a:pt x="30" y="450"/>
                    </a:lnTo>
                    <a:lnTo>
                      <a:pt x="25" y="452"/>
                    </a:lnTo>
                    <a:lnTo>
                      <a:pt x="21" y="454"/>
                    </a:lnTo>
                    <a:lnTo>
                      <a:pt x="19" y="456"/>
                    </a:lnTo>
                    <a:lnTo>
                      <a:pt x="17" y="457"/>
                    </a:lnTo>
                    <a:lnTo>
                      <a:pt x="17" y="459"/>
                    </a:lnTo>
                    <a:lnTo>
                      <a:pt x="17" y="461"/>
                    </a:lnTo>
                    <a:lnTo>
                      <a:pt x="15" y="461"/>
                    </a:lnTo>
                    <a:lnTo>
                      <a:pt x="15" y="463"/>
                    </a:lnTo>
                    <a:lnTo>
                      <a:pt x="13" y="463"/>
                    </a:lnTo>
                    <a:lnTo>
                      <a:pt x="11" y="465"/>
                    </a:lnTo>
                    <a:lnTo>
                      <a:pt x="8" y="467"/>
                    </a:lnTo>
                    <a:lnTo>
                      <a:pt x="6" y="469"/>
                    </a:lnTo>
                    <a:lnTo>
                      <a:pt x="2" y="471"/>
                    </a:lnTo>
                    <a:lnTo>
                      <a:pt x="2" y="473"/>
                    </a:lnTo>
                    <a:lnTo>
                      <a:pt x="0" y="474"/>
                    </a:lnTo>
                    <a:lnTo>
                      <a:pt x="0" y="476"/>
                    </a:lnTo>
                    <a:lnTo>
                      <a:pt x="0" y="480"/>
                    </a:lnTo>
                    <a:lnTo>
                      <a:pt x="0" y="484"/>
                    </a:lnTo>
                    <a:lnTo>
                      <a:pt x="2" y="489"/>
                    </a:lnTo>
                    <a:lnTo>
                      <a:pt x="4" y="493"/>
                    </a:lnTo>
                    <a:lnTo>
                      <a:pt x="6" y="495"/>
                    </a:lnTo>
                    <a:lnTo>
                      <a:pt x="8" y="497"/>
                    </a:lnTo>
                    <a:lnTo>
                      <a:pt x="10" y="499"/>
                    </a:lnTo>
                    <a:lnTo>
                      <a:pt x="13" y="501"/>
                    </a:lnTo>
                    <a:lnTo>
                      <a:pt x="17" y="501"/>
                    </a:lnTo>
                    <a:lnTo>
                      <a:pt x="38" y="514"/>
                    </a:lnTo>
                    <a:lnTo>
                      <a:pt x="40" y="516"/>
                    </a:lnTo>
                    <a:lnTo>
                      <a:pt x="41" y="518"/>
                    </a:lnTo>
                    <a:lnTo>
                      <a:pt x="45" y="521"/>
                    </a:lnTo>
                    <a:lnTo>
                      <a:pt x="49" y="527"/>
                    </a:lnTo>
                    <a:lnTo>
                      <a:pt x="51" y="531"/>
                    </a:lnTo>
                    <a:lnTo>
                      <a:pt x="58" y="533"/>
                    </a:lnTo>
                    <a:lnTo>
                      <a:pt x="62" y="535"/>
                    </a:lnTo>
                    <a:lnTo>
                      <a:pt x="68" y="536"/>
                    </a:lnTo>
                    <a:lnTo>
                      <a:pt x="72" y="535"/>
                    </a:lnTo>
                    <a:lnTo>
                      <a:pt x="73" y="535"/>
                    </a:lnTo>
                    <a:lnTo>
                      <a:pt x="77" y="535"/>
                    </a:lnTo>
                    <a:lnTo>
                      <a:pt x="81" y="533"/>
                    </a:lnTo>
                    <a:lnTo>
                      <a:pt x="83" y="531"/>
                    </a:lnTo>
                    <a:lnTo>
                      <a:pt x="87" y="525"/>
                    </a:lnTo>
                    <a:lnTo>
                      <a:pt x="90" y="523"/>
                    </a:lnTo>
                    <a:lnTo>
                      <a:pt x="92" y="523"/>
                    </a:lnTo>
                    <a:lnTo>
                      <a:pt x="94" y="523"/>
                    </a:lnTo>
                    <a:lnTo>
                      <a:pt x="96" y="525"/>
                    </a:lnTo>
                    <a:lnTo>
                      <a:pt x="98" y="525"/>
                    </a:lnTo>
                    <a:lnTo>
                      <a:pt x="104" y="533"/>
                    </a:lnTo>
                    <a:lnTo>
                      <a:pt x="107" y="536"/>
                    </a:lnTo>
                    <a:lnTo>
                      <a:pt x="109" y="538"/>
                    </a:lnTo>
                    <a:lnTo>
                      <a:pt x="109" y="540"/>
                    </a:lnTo>
                    <a:lnTo>
                      <a:pt x="109" y="542"/>
                    </a:lnTo>
                    <a:lnTo>
                      <a:pt x="107" y="544"/>
                    </a:lnTo>
                    <a:lnTo>
                      <a:pt x="102" y="546"/>
                    </a:lnTo>
                    <a:lnTo>
                      <a:pt x="94" y="550"/>
                    </a:lnTo>
                    <a:lnTo>
                      <a:pt x="90" y="553"/>
                    </a:lnTo>
                    <a:lnTo>
                      <a:pt x="89" y="555"/>
                    </a:lnTo>
                    <a:lnTo>
                      <a:pt x="89" y="557"/>
                    </a:lnTo>
                    <a:lnTo>
                      <a:pt x="90" y="561"/>
                    </a:lnTo>
                    <a:lnTo>
                      <a:pt x="90" y="563"/>
                    </a:lnTo>
                    <a:lnTo>
                      <a:pt x="92" y="567"/>
                    </a:lnTo>
                    <a:lnTo>
                      <a:pt x="92" y="570"/>
                    </a:lnTo>
                    <a:lnTo>
                      <a:pt x="92" y="572"/>
                    </a:lnTo>
                    <a:lnTo>
                      <a:pt x="92" y="574"/>
                    </a:lnTo>
                    <a:lnTo>
                      <a:pt x="90" y="574"/>
                    </a:lnTo>
                    <a:lnTo>
                      <a:pt x="87" y="572"/>
                    </a:lnTo>
                    <a:lnTo>
                      <a:pt x="85" y="572"/>
                    </a:lnTo>
                    <a:lnTo>
                      <a:pt x="81" y="568"/>
                    </a:lnTo>
                    <a:lnTo>
                      <a:pt x="72" y="563"/>
                    </a:lnTo>
                    <a:lnTo>
                      <a:pt x="68" y="561"/>
                    </a:lnTo>
                    <a:lnTo>
                      <a:pt x="66" y="561"/>
                    </a:lnTo>
                    <a:lnTo>
                      <a:pt x="66" y="563"/>
                    </a:lnTo>
                    <a:lnTo>
                      <a:pt x="64" y="565"/>
                    </a:lnTo>
                    <a:lnTo>
                      <a:pt x="64" y="568"/>
                    </a:lnTo>
                    <a:lnTo>
                      <a:pt x="64" y="572"/>
                    </a:lnTo>
                    <a:lnTo>
                      <a:pt x="62" y="576"/>
                    </a:lnTo>
                    <a:lnTo>
                      <a:pt x="62" y="578"/>
                    </a:lnTo>
                    <a:lnTo>
                      <a:pt x="60" y="580"/>
                    </a:lnTo>
                    <a:lnTo>
                      <a:pt x="58" y="580"/>
                    </a:lnTo>
                    <a:lnTo>
                      <a:pt x="57" y="580"/>
                    </a:lnTo>
                    <a:lnTo>
                      <a:pt x="53" y="578"/>
                    </a:lnTo>
                    <a:lnTo>
                      <a:pt x="49" y="574"/>
                    </a:lnTo>
                    <a:lnTo>
                      <a:pt x="45" y="572"/>
                    </a:lnTo>
                    <a:lnTo>
                      <a:pt x="41" y="570"/>
                    </a:lnTo>
                    <a:lnTo>
                      <a:pt x="40" y="568"/>
                    </a:lnTo>
                    <a:lnTo>
                      <a:pt x="38" y="568"/>
                    </a:lnTo>
                    <a:lnTo>
                      <a:pt x="34" y="568"/>
                    </a:lnTo>
                    <a:lnTo>
                      <a:pt x="30" y="570"/>
                    </a:lnTo>
                    <a:lnTo>
                      <a:pt x="28" y="572"/>
                    </a:lnTo>
                    <a:lnTo>
                      <a:pt x="25" y="574"/>
                    </a:lnTo>
                    <a:lnTo>
                      <a:pt x="21" y="578"/>
                    </a:lnTo>
                    <a:lnTo>
                      <a:pt x="19" y="582"/>
                    </a:lnTo>
                    <a:lnTo>
                      <a:pt x="15" y="584"/>
                    </a:lnTo>
                    <a:lnTo>
                      <a:pt x="15" y="585"/>
                    </a:lnTo>
                    <a:lnTo>
                      <a:pt x="15" y="587"/>
                    </a:lnTo>
                    <a:lnTo>
                      <a:pt x="17" y="589"/>
                    </a:lnTo>
                    <a:lnTo>
                      <a:pt x="19" y="593"/>
                    </a:lnTo>
                    <a:lnTo>
                      <a:pt x="23" y="597"/>
                    </a:lnTo>
                    <a:lnTo>
                      <a:pt x="26" y="602"/>
                    </a:lnTo>
                    <a:lnTo>
                      <a:pt x="30" y="606"/>
                    </a:lnTo>
                    <a:lnTo>
                      <a:pt x="36" y="610"/>
                    </a:lnTo>
                    <a:lnTo>
                      <a:pt x="41" y="614"/>
                    </a:lnTo>
                    <a:lnTo>
                      <a:pt x="49" y="617"/>
                    </a:lnTo>
                    <a:lnTo>
                      <a:pt x="51" y="617"/>
                    </a:lnTo>
                    <a:lnTo>
                      <a:pt x="55" y="634"/>
                    </a:lnTo>
                    <a:lnTo>
                      <a:pt x="58" y="634"/>
                    </a:lnTo>
                    <a:lnTo>
                      <a:pt x="70" y="638"/>
                    </a:lnTo>
                    <a:lnTo>
                      <a:pt x="75" y="640"/>
                    </a:lnTo>
                    <a:lnTo>
                      <a:pt x="81" y="644"/>
                    </a:lnTo>
                    <a:lnTo>
                      <a:pt x="83" y="644"/>
                    </a:lnTo>
                    <a:lnTo>
                      <a:pt x="87" y="646"/>
                    </a:lnTo>
                    <a:lnTo>
                      <a:pt x="87" y="647"/>
                    </a:lnTo>
                    <a:lnTo>
                      <a:pt x="89" y="651"/>
                    </a:lnTo>
                    <a:lnTo>
                      <a:pt x="90" y="655"/>
                    </a:lnTo>
                    <a:lnTo>
                      <a:pt x="92" y="659"/>
                    </a:lnTo>
                    <a:lnTo>
                      <a:pt x="94" y="663"/>
                    </a:lnTo>
                    <a:lnTo>
                      <a:pt x="96" y="663"/>
                    </a:lnTo>
                    <a:lnTo>
                      <a:pt x="98" y="664"/>
                    </a:lnTo>
                    <a:lnTo>
                      <a:pt x="102" y="664"/>
                    </a:lnTo>
                    <a:lnTo>
                      <a:pt x="104" y="664"/>
                    </a:lnTo>
                    <a:lnTo>
                      <a:pt x="105" y="663"/>
                    </a:lnTo>
                    <a:lnTo>
                      <a:pt x="113" y="663"/>
                    </a:lnTo>
                    <a:lnTo>
                      <a:pt x="124" y="657"/>
                    </a:lnTo>
                    <a:lnTo>
                      <a:pt x="141" y="647"/>
                    </a:lnTo>
                    <a:lnTo>
                      <a:pt x="154" y="642"/>
                    </a:lnTo>
                    <a:lnTo>
                      <a:pt x="160" y="638"/>
                    </a:lnTo>
                    <a:lnTo>
                      <a:pt x="164" y="636"/>
                    </a:lnTo>
                    <a:lnTo>
                      <a:pt x="169" y="636"/>
                    </a:lnTo>
                    <a:lnTo>
                      <a:pt x="175" y="634"/>
                    </a:lnTo>
                    <a:lnTo>
                      <a:pt x="192" y="634"/>
                    </a:lnTo>
                    <a:lnTo>
                      <a:pt x="211" y="632"/>
                    </a:lnTo>
                    <a:lnTo>
                      <a:pt x="226" y="631"/>
                    </a:lnTo>
                    <a:lnTo>
                      <a:pt x="231" y="629"/>
                    </a:lnTo>
                    <a:lnTo>
                      <a:pt x="233" y="631"/>
                    </a:lnTo>
                    <a:lnTo>
                      <a:pt x="241" y="636"/>
                    </a:lnTo>
                    <a:lnTo>
                      <a:pt x="243" y="640"/>
                    </a:lnTo>
                    <a:lnTo>
                      <a:pt x="247" y="644"/>
                    </a:lnTo>
                    <a:lnTo>
                      <a:pt x="248" y="649"/>
                    </a:lnTo>
                    <a:lnTo>
                      <a:pt x="252" y="655"/>
                    </a:lnTo>
                    <a:lnTo>
                      <a:pt x="254" y="655"/>
                    </a:lnTo>
                    <a:lnTo>
                      <a:pt x="258" y="657"/>
                    </a:lnTo>
                    <a:lnTo>
                      <a:pt x="262" y="659"/>
                    </a:lnTo>
                    <a:lnTo>
                      <a:pt x="265" y="661"/>
                    </a:lnTo>
                    <a:lnTo>
                      <a:pt x="267" y="663"/>
                    </a:lnTo>
                    <a:lnTo>
                      <a:pt x="269" y="666"/>
                    </a:lnTo>
                    <a:lnTo>
                      <a:pt x="273" y="670"/>
                    </a:lnTo>
                    <a:lnTo>
                      <a:pt x="275" y="674"/>
                    </a:lnTo>
                    <a:lnTo>
                      <a:pt x="277" y="678"/>
                    </a:lnTo>
                    <a:lnTo>
                      <a:pt x="278" y="683"/>
                    </a:lnTo>
                    <a:lnTo>
                      <a:pt x="278" y="689"/>
                    </a:lnTo>
                    <a:lnTo>
                      <a:pt x="282" y="726"/>
                    </a:lnTo>
                    <a:lnTo>
                      <a:pt x="284" y="730"/>
                    </a:lnTo>
                    <a:lnTo>
                      <a:pt x="290" y="740"/>
                    </a:lnTo>
                    <a:lnTo>
                      <a:pt x="292" y="747"/>
                    </a:lnTo>
                    <a:lnTo>
                      <a:pt x="295" y="755"/>
                    </a:lnTo>
                    <a:lnTo>
                      <a:pt x="297" y="764"/>
                    </a:lnTo>
                    <a:lnTo>
                      <a:pt x="299" y="773"/>
                    </a:lnTo>
                    <a:lnTo>
                      <a:pt x="301" y="783"/>
                    </a:lnTo>
                    <a:lnTo>
                      <a:pt x="301" y="792"/>
                    </a:lnTo>
                    <a:lnTo>
                      <a:pt x="299" y="800"/>
                    </a:lnTo>
                    <a:lnTo>
                      <a:pt x="299" y="807"/>
                    </a:lnTo>
                    <a:lnTo>
                      <a:pt x="299" y="813"/>
                    </a:lnTo>
                    <a:lnTo>
                      <a:pt x="301" y="820"/>
                    </a:lnTo>
                    <a:lnTo>
                      <a:pt x="303" y="822"/>
                    </a:lnTo>
                    <a:lnTo>
                      <a:pt x="305" y="826"/>
                    </a:lnTo>
                    <a:lnTo>
                      <a:pt x="307" y="828"/>
                    </a:lnTo>
                    <a:lnTo>
                      <a:pt x="309" y="832"/>
                    </a:lnTo>
                    <a:lnTo>
                      <a:pt x="312" y="834"/>
                    </a:lnTo>
                    <a:lnTo>
                      <a:pt x="314" y="836"/>
                    </a:lnTo>
                    <a:lnTo>
                      <a:pt x="316" y="839"/>
                    </a:lnTo>
                    <a:lnTo>
                      <a:pt x="316" y="843"/>
                    </a:lnTo>
                    <a:lnTo>
                      <a:pt x="316" y="847"/>
                    </a:lnTo>
                    <a:lnTo>
                      <a:pt x="316" y="849"/>
                    </a:lnTo>
                    <a:lnTo>
                      <a:pt x="316" y="851"/>
                    </a:lnTo>
                    <a:lnTo>
                      <a:pt x="312" y="854"/>
                    </a:lnTo>
                    <a:lnTo>
                      <a:pt x="309" y="856"/>
                    </a:lnTo>
                    <a:lnTo>
                      <a:pt x="307" y="856"/>
                    </a:lnTo>
                    <a:lnTo>
                      <a:pt x="301" y="856"/>
                    </a:lnTo>
                    <a:lnTo>
                      <a:pt x="299" y="856"/>
                    </a:lnTo>
                    <a:lnTo>
                      <a:pt x="297" y="856"/>
                    </a:lnTo>
                    <a:lnTo>
                      <a:pt x="297" y="858"/>
                    </a:lnTo>
                    <a:lnTo>
                      <a:pt x="295" y="858"/>
                    </a:lnTo>
                    <a:lnTo>
                      <a:pt x="295" y="860"/>
                    </a:lnTo>
                    <a:lnTo>
                      <a:pt x="295" y="862"/>
                    </a:lnTo>
                    <a:lnTo>
                      <a:pt x="295" y="864"/>
                    </a:lnTo>
                    <a:lnTo>
                      <a:pt x="295" y="868"/>
                    </a:lnTo>
                    <a:lnTo>
                      <a:pt x="297" y="871"/>
                    </a:lnTo>
                    <a:lnTo>
                      <a:pt x="299" y="875"/>
                    </a:lnTo>
                    <a:lnTo>
                      <a:pt x="303" y="881"/>
                    </a:lnTo>
                    <a:lnTo>
                      <a:pt x="305" y="883"/>
                    </a:lnTo>
                    <a:lnTo>
                      <a:pt x="307" y="884"/>
                    </a:lnTo>
                    <a:lnTo>
                      <a:pt x="307" y="886"/>
                    </a:lnTo>
                    <a:lnTo>
                      <a:pt x="307" y="888"/>
                    </a:lnTo>
                    <a:lnTo>
                      <a:pt x="307" y="890"/>
                    </a:lnTo>
                    <a:lnTo>
                      <a:pt x="305" y="892"/>
                    </a:lnTo>
                    <a:lnTo>
                      <a:pt x="301" y="894"/>
                    </a:lnTo>
                    <a:lnTo>
                      <a:pt x="292" y="903"/>
                    </a:lnTo>
                    <a:lnTo>
                      <a:pt x="282" y="911"/>
                    </a:lnTo>
                    <a:lnTo>
                      <a:pt x="280" y="913"/>
                    </a:lnTo>
                    <a:lnTo>
                      <a:pt x="280" y="915"/>
                    </a:lnTo>
                    <a:lnTo>
                      <a:pt x="280" y="916"/>
                    </a:lnTo>
                    <a:lnTo>
                      <a:pt x="280" y="918"/>
                    </a:lnTo>
                    <a:lnTo>
                      <a:pt x="282" y="918"/>
                    </a:lnTo>
                    <a:lnTo>
                      <a:pt x="286" y="918"/>
                    </a:lnTo>
                    <a:lnTo>
                      <a:pt x="290" y="920"/>
                    </a:lnTo>
                    <a:lnTo>
                      <a:pt x="294" y="918"/>
                    </a:lnTo>
                    <a:lnTo>
                      <a:pt x="301" y="918"/>
                    </a:lnTo>
                    <a:lnTo>
                      <a:pt x="307" y="916"/>
                    </a:lnTo>
                    <a:lnTo>
                      <a:pt x="310" y="916"/>
                    </a:lnTo>
                    <a:lnTo>
                      <a:pt x="312" y="915"/>
                    </a:lnTo>
                    <a:lnTo>
                      <a:pt x="314" y="907"/>
                    </a:lnTo>
                    <a:lnTo>
                      <a:pt x="320" y="899"/>
                    </a:lnTo>
                    <a:lnTo>
                      <a:pt x="324" y="892"/>
                    </a:lnTo>
                    <a:lnTo>
                      <a:pt x="327" y="890"/>
                    </a:lnTo>
                    <a:lnTo>
                      <a:pt x="329" y="886"/>
                    </a:lnTo>
                    <a:lnTo>
                      <a:pt x="331" y="884"/>
                    </a:lnTo>
                    <a:lnTo>
                      <a:pt x="333" y="884"/>
                    </a:lnTo>
                    <a:lnTo>
                      <a:pt x="333" y="886"/>
                    </a:lnTo>
                    <a:lnTo>
                      <a:pt x="335" y="886"/>
                    </a:lnTo>
                    <a:lnTo>
                      <a:pt x="335" y="888"/>
                    </a:lnTo>
                    <a:lnTo>
                      <a:pt x="339" y="890"/>
                    </a:lnTo>
                    <a:lnTo>
                      <a:pt x="342" y="896"/>
                    </a:lnTo>
                    <a:lnTo>
                      <a:pt x="344" y="901"/>
                    </a:lnTo>
                    <a:lnTo>
                      <a:pt x="346" y="909"/>
                    </a:lnTo>
                    <a:lnTo>
                      <a:pt x="348" y="916"/>
                    </a:lnTo>
                    <a:lnTo>
                      <a:pt x="348" y="922"/>
                    </a:lnTo>
                    <a:lnTo>
                      <a:pt x="350" y="928"/>
                    </a:lnTo>
                    <a:lnTo>
                      <a:pt x="352" y="933"/>
                    </a:lnTo>
                    <a:lnTo>
                      <a:pt x="354" y="935"/>
                    </a:lnTo>
                    <a:lnTo>
                      <a:pt x="356" y="937"/>
                    </a:lnTo>
                    <a:lnTo>
                      <a:pt x="357" y="937"/>
                    </a:lnTo>
                    <a:lnTo>
                      <a:pt x="359" y="939"/>
                    </a:lnTo>
                    <a:lnTo>
                      <a:pt x="365" y="939"/>
                    </a:lnTo>
                    <a:lnTo>
                      <a:pt x="369" y="941"/>
                    </a:lnTo>
                    <a:lnTo>
                      <a:pt x="373" y="943"/>
                    </a:lnTo>
                    <a:lnTo>
                      <a:pt x="376" y="945"/>
                    </a:lnTo>
                    <a:lnTo>
                      <a:pt x="378" y="948"/>
                    </a:lnTo>
                    <a:lnTo>
                      <a:pt x="380" y="952"/>
                    </a:lnTo>
                    <a:lnTo>
                      <a:pt x="382" y="956"/>
                    </a:lnTo>
                    <a:lnTo>
                      <a:pt x="382" y="962"/>
                    </a:lnTo>
                    <a:lnTo>
                      <a:pt x="382" y="965"/>
                    </a:lnTo>
                    <a:lnTo>
                      <a:pt x="380" y="967"/>
                    </a:lnTo>
                    <a:lnTo>
                      <a:pt x="380" y="969"/>
                    </a:lnTo>
                    <a:lnTo>
                      <a:pt x="378" y="969"/>
                    </a:lnTo>
                    <a:lnTo>
                      <a:pt x="376" y="969"/>
                    </a:lnTo>
                    <a:lnTo>
                      <a:pt x="373" y="967"/>
                    </a:lnTo>
                    <a:lnTo>
                      <a:pt x="367" y="965"/>
                    </a:lnTo>
                    <a:lnTo>
                      <a:pt x="361" y="962"/>
                    </a:lnTo>
                    <a:lnTo>
                      <a:pt x="356" y="956"/>
                    </a:lnTo>
                    <a:lnTo>
                      <a:pt x="352" y="954"/>
                    </a:lnTo>
                    <a:lnTo>
                      <a:pt x="348" y="952"/>
                    </a:lnTo>
                    <a:lnTo>
                      <a:pt x="344" y="950"/>
                    </a:lnTo>
                    <a:lnTo>
                      <a:pt x="341" y="950"/>
                    </a:lnTo>
                    <a:lnTo>
                      <a:pt x="335" y="948"/>
                    </a:lnTo>
                    <a:lnTo>
                      <a:pt x="327" y="948"/>
                    </a:lnTo>
                    <a:lnTo>
                      <a:pt x="318" y="950"/>
                    </a:lnTo>
                    <a:lnTo>
                      <a:pt x="314" y="950"/>
                    </a:lnTo>
                    <a:lnTo>
                      <a:pt x="314" y="952"/>
                    </a:lnTo>
                    <a:lnTo>
                      <a:pt x="316" y="960"/>
                    </a:lnTo>
                    <a:lnTo>
                      <a:pt x="318" y="962"/>
                    </a:lnTo>
                    <a:lnTo>
                      <a:pt x="324" y="965"/>
                    </a:lnTo>
                    <a:lnTo>
                      <a:pt x="326" y="967"/>
                    </a:lnTo>
                    <a:lnTo>
                      <a:pt x="327" y="969"/>
                    </a:lnTo>
                    <a:lnTo>
                      <a:pt x="331" y="971"/>
                    </a:lnTo>
                    <a:lnTo>
                      <a:pt x="335" y="971"/>
                    </a:lnTo>
                    <a:lnTo>
                      <a:pt x="348" y="977"/>
                    </a:lnTo>
                    <a:lnTo>
                      <a:pt x="356" y="980"/>
                    </a:lnTo>
                    <a:lnTo>
                      <a:pt x="363" y="982"/>
                    </a:lnTo>
                    <a:lnTo>
                      <a:pt x="369" y="986"/>
                    </a:lnTo>
                    <a:lnTo>
                      <a:pt x="373" y="988"/>
                    </a:lnTo>
                    <a:lnTo>
                      <a:pt x="374" y="990"/>
                    </a:lnTo>
                    <a:lnTo>
                      <a:pt x="376" y="994"/>
                    </a:lnTo>
                    <a:lnTo>
                      <a:pt x="378" y="997"/>
                    </a:lnTo>
                    <a:lnTo>
                      <a:pt x="378" y="999"/>
                    </a:lnTo>
                    <a:lnTo>
                      <a:pt x="378" y="1001"/>
                    </a:lnTo>
                    <a:lnTo>
                      <a:pt x="378" y="1005"/>
                    </a:lnTo>
                    <a:lnTo>
                      <a:pt x="376" y="1009"/>
                    </a:lnTo>
                    <a:lnTo>
                      <a:pt x="376" y="1010"/>
                    </a:lnTo>
                    <a:lnTo>
                      <a:pt x="374" y="1014"/>
                    </a:lnTo>
                    <a:lnTo>
                      <a:pt x="371" y="1018"/>
                    </a:lnTo>
                    <a:lnTo>
                      <a:pt x="369" y="1022"/>
                    </a:lnTo>
                    <a:lnTo>
                      <a:pt x="363" y="1027"/>
                    </a:lnTo>
                    <a:lnTo>
                      <a:pt x="357" y="1033"/>
                    </a:lnTo>
                    <a:lnTo>
                      <a:pt x="354" y="1039"/>
                    </a:lnTo>
                    <a:lnTo>
                      <a:pt x="350" y="1041"/>
                    </a:lnTo>
                    <a:lnTo>
                      <a:pt x="342" y="1046"/>
                    </a:lnTo>
                    <a:lnTo>
                      <a:pt x="337" y="1050"/>
                    </a:lnTo>
                    <a:lnTo>
                      <a:pt x="335" y="1052"/>
                    </a:lnTo>
                    <a:lnTo>
                      <a:pt x="335" y="1054"/>
                    </a:lnTo>
                    <a:lnTo>
                      <a:pt x="335" y="1056"/>
                    </a:lnTo>
                    <a:lnTo>
                      <a:pt x="335" y="1057"/>
                    </a:lnTo>
                    <a:lnTo>
                      <a:pt x="337" y="1057"/>
                    </a:lnTo>
                    <a:lnTo>
                      <a:pt x="342" y="1061"/>
                    </a:lnTo>
                    <a:lnTo>
                      <a:pt x="344" y="1061"/>
                    </a:lnTo>
                    <a:lnTo>
                      <a:pt x="335" y="1074"/>
                    </a:lnTo>
                    <a:lnTo>
                      <a:pt x="316" y="1097"/>
                    </a:lnTo>
                    <a:lnTo>
                      <a:pt x="316" y="1101"/>
                    </a:lnTo>
                    <a:lnTo>
                      <a:pt x="320" y="1108"/>
                    </a:lnTo>
                    <a:lnTo>
                      <a:pt x="324" y="1120"/>
                    </a:lnTo>
                    <a:lnTo>
                      <a:pt x="326" y="1135"/>
                    </a:lnTo>
                    <a:lnTo>
                      <a:pt x="327" y="1150"/>
                    </a:lnTo>
                    <a:lnTo>
                      <a:pt x="329" y="1167"/>
                    </a:lnTo>
                    <a:lnTo>
                      <a:pt x="331" y="1174"/>
                    </a:lnTo>
                    <a:lnTo>
                      <a:pt x="333" y="1182"/>
                    </a:lnTo>
                    <a:lnTo>
                      <a:pt x="335" y="1189"/>
                    </a:lnTo>
                    <a:lnTo>
                      <a:pt x="339" y="1197"/>
                    </a:lnTo>
                    <a:lnTo>
                      <a:pt x="342" y="1202"/>
                    </a:lnTo>
                    <a:lnTo>
                      <a:pt x="346" y="1212"/>
                    </a:lnTo>
                    <a:lnTo>
                      <a:pt x="348" y="1221"/>
                    </a:lnTo>
                    <a:lnTo>
                      <a:pt x="350" y="1231"/>
                    </a:lnTo>
                    <a:lnTo>
                      <a:pt x="354" y="1246"/>
                    </a:lnTo>
                    <a:lnTo>
                      <a:pt x="356" y="1251"/>
                    </a:lnTo>
                    <a:lnTo>
                      <a:pt x="382" y="1293"/>
                    </a:lnTo>
                    <a:lnTo>
                      <a:pt x="384" y="1296"/>
                    </a:lnTo>
                    <a:lnTo>
                      <a:pt x="384" y="1302"/>
                    </a:lnTo>
                    <a:lnTo>
                      <a:pt x="386" y="1313"/>
                    </a:lnTo>
                    <a:lnTo>
                      <a:pt x="389" y="1325"/>
                    </a:lnTo>
                    <a:lnTo>
                      <a:pt x="391" y="1330"/>
                    </a:lnTo>
                    <a:lnTo>
                      <a:pt x="393" y="1336"/>
                    </a:lnTo>
                    <a:lnTo>
                      <a:pt x="395" y="1340"/>
                    </a:lnTo>
                    <a:lnTo>
                      <a:pt x="397" y="1341"/>
                    </a:lnTo>
                    <a:lnTo>
                      <a:pt x="399" y="1345"/>
                    </a:lnTo>
                    <a:lnTo>
                      <a:pt x="403" y="1347"/>
                    </a:lnTo>
                    <a:lnTo>
                      <a:pt x="408" y="1349"/>
                    </a:lnTo>
                    <a:lnTo>
                      <a:pt x="414" y="1349"/>
                    </a:lnTo>
                    <a:lnTo>
                      <a:pt x="427" y="1349"/>
                    </a:lnTo>
                    <a:lnTo>
                      <a:pt x="436" y="1349"/>
                    </a:lnTo>
                    <a:lnTo>
                      <a:pt x="442" y="1347"/>
                    </a:lnTo>
                    <a:lnTo>
                      <a:pt x="446" y="1345"/>
                    </a:lnTo>
                    <a:lnTo>
                      <a:pt x="450" y="1345"/>
                    </a:lnTo>
                    <a:lnTo>
                      <a:pt x="452" y="1341"/>
                    </a:lnTo>
                    <a:lnTo>
                      <a:pt x="455" y="1340"/>
                    </a:lnTo>
                    <a:lnTo>
                      <a:pt x="459" y="1338"/>
                    </a:lnTo>
                    <a:lnTo>
                      <a:pt x="463" y="1338"/>
                    </a:lnTo>
                    <a:lnTo>
                      <a:pt x="467" y="1336"/>
                    </a:lnTo>
                    <a:lnTo>
                      <a:pt x="468" y="1338"/>
                    </a:lnTo>
                    <a:lnTo>
                      <a:pt x="470" y="1338"/>
                    </a:lnTo>
                    <a:lnTo>
                      <a:pt x="470" y="1340"/>
                    </a:lnTo>
                    <a:lnTo>
                      <a:pt x="470" y="1341"/>
                    </a:lnTo>
                    <a:lnTo>
                      <a:pt x="470" y="1343"/>
                    </a:lnTo>
                    <a:lnTo>
                      <a:pt x="468" y="1345"/>
                    </a:lnTo>
                    <a:lnTo>
                      <a:pt x="459" y="1351"/>
                    </a:lnTo>
                    <a:lnTo>
                      <a:pt x="452" y="1355"/>
                    </a:lnTo>
                    <a:lnTo>
                      <a:pt x="452" y="1357"/>
                    </a:lnTo>
                    <a:lnTo>
                      <a:pt x="450" y="1357"/>
                    </a:lnTo>
                    <a:lnTo>
                      <a:pt x="450" y="1358"/>
                    </a:lnTo>
                    <a:lnTo>
                      <a:pt x="450" y="1360"/>
                    </a:lnTo>
                    <a:lnTo>
                      <a:pt x="452" y="1360"/>
                    </a:lnTo>
                    <a:lnTo>
                      <a:pt x="457" y="1364"/>
                    </a:lnTo>
                    <a:lnTo>
                      <a:pt x="465" y="1368"/>
                    </a:lnTo>
                    <a:lnTo>
                      <a:pt x="472" y="1372"/>
                    </a:lnTo>
                    <a:lnTo>
                      <a:pt x="480" y="1373"/>
                    </a:lnTo>
                    <a:lnTo>
                      <a:pt x="487" y="1375"/>
                    </a:lnTo>
                    <a:lnTo>
                      <a:pt x="489" y="1375"/>
                    </a:lnTo>
                    <a:lnTo>
                      <a:pt x="491" y="1375"/>
                    </a:lnTo>
                    <a:lnTo>
                      <a:pt x="495" y="1373"/>
                    </a:lnTo>
                    <a:lnTo>
                      <a:pt x="497" y="1373"/>
                    </a:lnTo>
                    <a:lnTo>
                      <a:pt x="497" y="1370"/>
                    </a:lnTo>
                    <a:lnTo>
                      <a:pt x="499" y="1368"/>
                    </a:lnTo>
                    <a:lnTo>
                      <a:pt x="500" y="1366"/>
                    </a:lnTo>
                    <a:lnTo>
                      <a:pt x="500" y="1360"/>
                    </a:lnTo>
                    <a:lnTo>
                      <a:pt x="500" y="1351"/>
                    </a:lnTo>
                    <a:lnTo>
                      <a:pt x="500" y="1343"/>
                    </a:lnTo>
                    <a:lnTo>
                      <a:pt x="502" y="1338"/>
                    </a:lnTo>
                    <a:lnTo>
                      <a:pt x="502" y="1330"/>
                    </a:lnTo>
                    <a:lnTo>
                      <a:pt x="504" y="1325"/>
                    </a:lnTo>
                    <a:lnTo>
                      <a:pt x="506" y="1321"/>
                    </a:lnTo>
                    <a:lnTo>
                      <a:pt x="508" y="1317"/>
                    </a:lnTo>
                    <a:lnTo>
                      <a:pt x="510" y="1313"/>
                    </a:lnTo>
                    <a:lnTo>
                      <a:pt x="510" y="1310"/>
                    </a:lnTo>
                    <a:lnTo>
                      <a:pt x="512" y="1306"/>
                    </a:lnTo>
                    <a:lnTo>
                      <a:pt x="512" y="1302"/>
                    </a:lnTo>
                    <a:lnTo>
                      <a:pt x="512" y="1298"/>
                    </a:lnTo>
                    <a:lnTo>
                      <a:pt x="512" y="1294"/>
                    </a:lnTo>
                    <a:lnTo>
                      <a:pt x="512" y="1291"/>
                    </a:lnTo>
                    <a:lnTo>
                      <a:pt x="510" y="1289"/>
                    </a:lnTo>
                    <a:lnTo>
                      <a:pt x="510" y="1287"/>
                    </a:lnTo>
                    <a:lnTo>
                      <a:pt x="508" y="1285"/>
                    </a:lnTo>
                    <a:lnTo>
                      <a:pt x="510" y="1283"/>
                    </a:lnTo>
                    <a:lnTo>
                      <a:pt x="510" y="1281"/>
                    </a:lnTo>
                    <a:lnTo>
                      <a:pt x="512" y="1279"/>
                    </a:lnTo>
                    <a:lnTo>
                      <a:pt x="515" y="1276"/>
                    </a:lnTo>
                    <a:lnTo>
                      <a:pt x="525" y="1270"/>
                    </a:lnTo>
                    <a:lnTo>
                      <a:pt x="529" y="1266"/>
                    </a:lnTo>
                    <a:lnTo>
                      <a:pt x="536" y="1232"/>
                    </a:lnTo>
                    <a:lnTo>
                      <a:pt x="542" y="1202"/>
                    </a:lnTo>
                    <a:lnTo>
                      <a:pt x="540" y="1200"/>
                    </a:lnTo>
                    <a:lnTo>
                      <a:pt x="538" y="1195"/>
                    </a:lnTo>
                    <a:lnTo>
                      <a:pt x="536" y="1193"/>
                    </a:lnTo>
                    <a:lnTo>
                      <a:pt x="536" y="1189"/>
                    </a:lnTo>
                    <a:lnTo>
                      <a:pt x="538" y="1187"/>
                    </a:lnTo>
                    <a:lnTo>
                      <a:pt x="538" y="1183"/>
                    </a:lnTo>
                    <a:lnTo>
                      <a:pt x="542" y="1182"/>
                    </a:lnTo>
                    <a:lnTo>
                      <a:pt x="546" y="1182"/>
                    </a:lnTo>
                    <a:lnTo>
                      <a:pt x="547" y="1180"/>
                    </a:lnTo>
                    <a:lnTo>
                      <a:pt x="551" y="1180"/>
                    </a:lnTo>
                    <a:lnTo>
                      <a:pt x="555" y="1180"/>
                    </a:lnTo>
                    <a:lnTo>
                      <a:pt x="557" y="1180"/>
                    </a:lnTo>
                    <a:lnTo>
                      <a:pt x="561" y="1182"/>
                    </a:lnTo>
                    <a:lnTo>
                      <a:pt x="566" y="1182"/>
                    </a:lnTo>
                    <a:lnTo>
                      <a:pt x="568" y="1182"/>
                    </a:lnTo>
                    <a:lnTo>
                      <a:pt x="574" y="1182"/>
                    </a:lnTo>
                    <a:lnTo>
                      <a:pt x="574" y="1180"/>
                    </a:lnTo>
                    <a:lnTo>
                      <a:pt x="576" y="1180"/>
                    </a:lnTo>
                    <a:lnTo>
                      <a:pt x="578" y="1178"/>
                    </a:lnTo>
                    <a:lnTo>
                      <a:pt x="578" y="1176"/>
                    </a:lnTo>
                    <a:lnTo>
                      <a:pt x="579" y="1174"/>
                    </a:lnTo>
                    <a:lnTo>
                      <a:pt x="581" y="1170"/>
                    </a:lnTo>
                    <a:lnTo>
                      <a:pt x="583" y="1170"/>
                    </a:lnTo>
                    <a:lnTo>
                      <a:pt x="585" y="1168"/>
                    </a:lnTo>
                    <a:lnTo>
                      <a:pt x="589" y="1165"/>
                    </a:lnTo>
                    <a:lnTo>
                      <a:pt x="594" y="1163"/>
                    </a:lnTo>
                    <a:lnTo>
                      <a:pt x="604" y="1161"/>
                    </a:lnTo>
                    <a:lnTo>
                      <a:pt x="608" y="1161"/>
                    </a:lnTo>
                    <a:lnTo>
                      <a:pt x="611" y="1155"/>
                    </a:lnTo>
                    <a:lnTo>
                      <a:pt x="619" y="1146"/>
                    </a:lnTo>
                    <a:lnTo>
                      <a:pt x="632" y="1133"/>
                    </a:lnTo>
                    <a:lnTo>
                      <a:pt x="645" y="1118"/>
                    </a:lnTo>
                    <a:lnTo>
                      <a:pt x="660" y="1101"/>
                    </a:lnTo>
                    <a:lnTo>
                      <a:pt x="673" y="1089"/>
                    </a:lnTo>
                    <a:lnTo>
                      <a:pt x="679" y="1084"/>
                    </a:lnTo>
                    <a:lnTo>
                      <a:pt x="683" y="1080"/>
                    </a:lnTo>
                    <a:lnTo>
                      <a:pt x="685" y="1080"/>
                    </a:lnTo>
                    <a:lnTo>
                      <a:pt x="687" y="1078"/>
                    </a:lnTo>
                    <a:lnTo>
                      <a:pt x="689" y="1078"/>
                    </a:lnTo>
                    <a:lnTo>
                      <a:pt x="690" y="1078"/>
                    </a:lnTo>
                    <a:lnTo>
                      <a:pt x="692" y="1080"/>
                    </a:lnTo>
                    <a:lnTo>
                      <a:pt x="694" y="1080"/>
                    </a:lnTo>
                    <a:lnTo>
                      <a:pt x="696" y="1078"/>
                    </a:lnTo>
                    <a:lnTo>
                      <a:pt x="700" y="1076"/>
                    </a:lnTo>
                    <a:lnTo>
                      <a:pt x="702" y="1071"/>
                    </a:lnTo>
                    <a:lnTo>
                      <a:pt x="702" y="1065"/>
                    </a:lnTo>
                    <a:lnTo>
                      <a:pt x="704" y="1061"/>
                    </a:lnTo>
                    <a:lnTo>
                      <a:pt x="705" y="1056"/>
                    </a:lnTo>
                    <a:lnTo>
                      <a:pt x="707" y="1052"/>
                    </a:lnTo>
                    <a:lnTo>
                      <a:pt x="713" y="1046"/>
                    </a:lnTo>
                    <a:lnTo>
                      <a:pt x="719" y="1042"/>
                    </a:lnTo>
                    <a:lnTo>
                      <a:pt x="721" y="1041"/>
                    </a:lnTo>
                    <a:lnTo>
                      <a:pt x="724" y="1041"/>
                    </a:lnTo>
                    <a:lnTo>
                      <a:pt x="724" y="1042"/>
                    </a:lnTo>
                    <a:lnTo>
                      <a:pt x="726" y="1042"/>
                    </a:lnTo>
                    <a:lnTo>
                      <a:pt x="728" y="1042"/>
                    </a:lnTo>
                    <a:lnTo>
                      <a:pt x="730" y="1044"/>
                    </a:lnTo>
                    <a:lnTo>
                      <a:pt x="732" y="1050"/>
                    </a:lnTo>
                    <a:lnTo>
                      <a:pt x="734" y="1052"/>
                    </a:lnTo>
                    <a:lnTo>
                      <a:pt x="737" y="1054"/>
                    </a:lnTo>
                    <a:lnTo>
                      <a:pt x="741" y="1054"/>
                    </a:lnTo>
                    <a:lnTo>
                      <a:pt x="743" y="1052"/>
                    </a:lnTo>
                    <a:lnTo>
                      <a:pt x="745" y="1052"/>
                    </a:lnTo>
                    <a:lnTo>
                      <a:pt x="747" y="1048"/>
                    </a:lnTo>
                    <a:lnTo>
                      <a:pt x="749" y="1044"/>
                    </a:lnTo>
                    <a:lnTo>
                      <a:pt x="749" y="1042"/>
                    </a:lnTo>
                    <a:lnTo>
                      <a:pt x="751" y="1042"/>
                    </a:lnTo>
                    <a:lnTo>
                      <a:pt x="752" y="1041"/>
                    </a:lnTo>
                    <a:lnTo>
                      <a:pt x="756" y="1041"/>
                    </a:lnTo>
                    <a:lnTo>
                      <a:pt x="760" y="1039"/>
                    </a:lnTo>
                    <a:lnTo>
                      <a:pt x="766" y="1039"/>
                    </a:lnTo>
                    <a:lnTo>
                      <a:pt x="768" y="1039"/>
                    </a:lnTo>
                    <a:lnTo>
                      <a:pt x="769" y="1037"/>
                    </a:lnTo>
                    <a:lnTo>
                      <a:pt x="777" y="1033"/>
                    </a:lnTo>
                    <a:lnTo>
                      <a:pt x="784" y="1026"/>
                    </a:lnTo>
                    <a:lnTo>
                      <a:pt x="792" y="1020"/>
                    </a:lnTo>
                    <a:lnTo>
                      <a:pt x="796" y="1014"/>
                    </a:lnTo>
                    <a:lnTo>
                      <a:pt x="800" y="1012"/>
                    </a:lnTo>
                    <a:lnTo>
                      <a:pt x="805" y="1007"/>
                    </a:lnTo>
                    <a:lnTo>
                      <a:pt x="813" y="1003"/>
                    </a:lnTo>
                    <a:lnTo>
                      <a:pt x="826" y="995"/>
                    </a:lnTo>
                    <a:lnTo>
                      <a:pt x="835" y="990"/>
                    </a:lnTo>
                    <a:lnTo>
                      <a:pt x="837" y="988"/>
                    </a:lnTo>
                    <a:lnTo>
                      <a:pt x="837" y="986"/>
                    </a:lnTo>
                    <a:lnTo>
                      <a:pt x="837" y="984"/>
                    </a:lnTo>
                    <a:lnTo>
                      <a:pt x="837" y="980"/>
                    </a:lnTo>
                    <a:lnTo>
                      <a:pt x="835" y="978"/>
                    </a:lnTo>
                    <a:lnTo>
                      <a:pt x="831" y="975"/>
                    </a:lnTo>
                    <a:lnTo>
                      <a:pt x="828" y="971"/>
                    </a:lnTo>
                    <a:lnTo>
                      <a:pt x="826" y="971"/>
                    </a:lnTo>
                    <a:lnTo>
                      <a:pt x="824" y="971"/>
                    </a:lnTo>
                    <a:lnTo>
                      <a:pt x="820" y="969"/>
                    </a:lnTo>
                    <a:lnTo>
                      <a:pt x="818" y="969"/>
                    </a:lnTo>
                    <a:lnTo>
                      <a:pt x="807" y="969"/>
                    </a:lnTo>
                    <a:lnTo>
                      <a:pt x="794" y="969"/>
                    </a:lnTo>
                    <a:lnTo>
                      <a:pt x="783" y="969"/>
                    </a:lnTo>
                    <a:lnTo>
                      <a:pt x="779" y="969"/>
                    </a:lnTo>
                    <a:lnTo>
                      <a:pt x="775" y="973"/>
                    </a:lnTo>
                    <a:lnTo>
                      <a:pt x="769" y="978"/>
                    </a:lnTo>
                    <a:lnTo>
                      <a:pt x="764" y="982"/>
                    </a:lnTo>
                    <a:lnTo>
                      <a:pt x="760" y="986"/>
                    </a:lnTo>
                    <a:lnTo>
                      <a:pt x="754" y="988"/>
                    </a:lnTo>
                    <a:lnTo>
                      <a:pt x="749" y="990"/>
                    </a:lnTo>
                    <a:lnTo>
                      <a:pt x="741" y="990"/>
                    </a:lnTo>
                    <a:lnTo>
                      <a:pt x="737" y="990"/>
                    </a:lnTo>
                    <a:lnTo>
                      <a:pt x="730" y="990"/>
                    </a:lnTo>
                    <a:lnTo>
                      <a:pt x="726" y="988"/>
                    </a:lnTo>
                    <a:lnTo>
                      <a:pt x="719" y="986"/>
                    </a:lnTo>
                    <a:lnTo>
                      <a:pt x="715" y="986"/>
                    </a:lnTo>
                    <a:lnTo>
                      <a:pt x="715" y="982"/>
                    </a:lnTo>
                    <a:lnTo>
                      <a:pt x="715" y="977"/>
                    </a:lnTo>
                    <a:lnTo>
                      <a:pt x="715" y="975"/>
                    </a:lnTo>
                    <a:lnTo>
                      <a:pt x="717" y="973"/>
                    </a:lnTo>
                    <a:lnTo>
                      <a:pt x="719" y="971"/>
                    </a:lnTo>
                    <a:lnTo>
                      <a:pt x="721" y="971"/>
                    </a:lnTo>
                    <a:lnTo>
                      <a:pt x="722" y="971"/>
                    </a:lnTo>
                    <a:lnTo>
                      <a:pt x="730" y="975"/>
                    </a:lnTo>
                    <a:lnTo>
                      <a:pt x="739" y="977"/>
                    </a:lnTo>
                    <a:lnTo>
                      <a:pt x="743" y="978"/>
                    </a:lnTo>
                    <a:lnTo>
                      <a:pt x="745" y="978"/>
                    </a:lnTo>
                    <a:lnTo>
                      <a:pt x="766" y="963"/>
                    </a:lnTo>
                    <a:lnTo>
                      <a:pt x="781" y="941"/>
                    </a:lnTo>
                    <a:lnTo>
                      <a:pt x="764" y="935"/>
                    </a:lnTo>
                    <a:lnTo>
                      <a:pt x="768" y="933"/>
                    </a:lnTo>
                    <a:lnTo>
                      <a:pt x="773" y="928"/>
                    </a:lnTo>
                    <a:lnTo>
                      <a:pt x="775" y="926"/>
                    </a:lnTo>
                    <a:lnTo>
                      <a:pt x="777" y="922"/>
                    </a:lnTo>
                    <a:lnTo>
                      <a:pt x="775" y="920"/>
                    </a:lnTo>
                    <a:lnTo>
                      <a:pt x="775" y="918"/>
                    </a:lnTo>
                    <a:lnTo>
                      <a:pt x="773" y="916"/>
                    </a:lnTo>
                    <a:lnTo>
                      <a:pt x="769" y="915"/>
                    </a:lnTo>
                    <a:lnTo>
                      <a:pt x="764" y="907"/>
                    </a:lnTo>
                    <a:lnTo>
                      <a:pt x="762" y="905"/>
                    </a:lnTo>
                    <a:lnTo>
                      <a:pt x="762" y="903"/>
                    </a:lnTo>
                    <a:lnTo>
                      <a:pt x="762" y="901"/>
                    </a:lnTo>
                    <a:lnTo>
                      <a:pt x="762" y="899"/>
                    </a:lnTo>
                    <a:lnTo>
                      <a:pt x="762" y="898"/>
                    </a:lnTo>
                    <a:lnTo>
                      <a:pt x="766" y="898"/>
                    </a:lnTo>
                    <a:lnTo>
                      <a:pt x="768" y="896"/>
                    </a:lnTo>
                    <a:lnTo>
                      <a:pt x="775" y="896"/>
                    </a:lnTo>
                    <a:lnTo>
                      <a:pt x="779" y="896"/>
                    </a:lnTo>
                    <a:lnTo>
                      <a:pt x="783" y="896"/>
                    </a:lnTo>
                    <a:lnTo>
                      <a:pt x="784" y="896"/>
                    </a:lnTo>
                    <a:lnTo>
                      <a:pt x="786" y="898"/>
                    </a:lnTo>
                    <a:lnTo>
                      <a:pt x="790" y="901"/>
                    </a:lnTo>
                    <a:lnTo>
                      <a:pt x="792" y="905"/>
                    </a:lnTo>
                    <a:lnTo>
                      <a:pt x="794" y="911"/>
                    </a:lnTo>
                    <a:lnTo>
                      <a:pt x="798" y="920"/>
                    </a:lnTo>
                    <a:lnTo>
                      <a:pt x="800" y="926"/>
                    </a:lnTo>
                    <a:lnTo>
                      <a:pt x="803" y="933"/>
                    </a:lnTo>
                    <a:lnTo>
                      <a:pt x="805" y="939"/>
                    </a:lnTo>
                    <a:lnTo>
                      <a:pt x="811" y="950"/>
                    </a:lnTo>
                    <a:lnTo>
                      <a:pt x="815" y="952"/>
                    </a:lnTo>
                    <a:lnTo>
                      <a:pt x="848" y="956"/>
                    </a:lnTo>
                    <a:lnTo>
                      <a:pt x="847" y="907"/>
                    </a:lnTo>
                    <a:lnTo>
                      <a:pt x="845" y="903"/>
                    </a:lnTo>
                    <a:lnTo>
                      <a:pt x="841" y="898"/>
                    </a:lnTo>
                    <a:lnTo>
                      <a:pt x="839" y="894"/>
                    </a:lnTo>
                    <a:lnTo>
                      <a:pt x="835" y="890"/>
                    </a:lnTo>
                    <a:lnTo>
                      <a:pt x="833" y="886"/>
                    </a:lnTo>
                    <a:lnTo>
                      <a:pt x="830" y="883"/>
                    </a:lnTo>
                    <a:lnTo>
                      <a:pt x="826" y="883"/>
                    </a:lnTo>
                    <a:lnTo>
                      <a:pt x="824" y="881"/>
                    </a:lnTo>
                    <a:lnTo>
                      <a:pt x="822" y="879"/>
                    </a:lnTo>
                    <a:lnTo>
                      <a:pt x="820" y="877"/>
                    </a:lnTo>
                    <a:lnTo>
                      <a:pt x="818" y="871"/>
                    </a:lnTo>
                    <a:lnTo>
                      <a:pt x="818" y="869"/>
                    </a:lnTo>
                    <a:lnTo>
                      <a:pt x="816" y="862"/>
                    </a:lnTo>
                    <a:lnTo>
                      <a:pt x="816" y="858"/>
                    </a:lnTo>
                    <a:lnTo>
                      <a:pt x="830" y="858"/>
                    </a:lnTo>
                    <a:lnTo>
                      <a:pt x="830" y="824"/>
                    </a:lnTo>
                    <a:lnTo>
                      <a:pt x="826" y="822"/>
                    </a:lnTo>
                    <a:lnTo>
                      <a:pt x="820" y="815"/>
                    </a:lnTo>
                    <a:lnTo>
                      <a:pt x="820" y="813"/>
                    </a:lnTo>
                    <a:lnTo>
                      <a:pt x="820" y="811"/>
                    </a:lnTo>
                    <a:lnTo>
                      <a:pt x="818" y="809"/>
                    </a:lnTo>
                    <a:lnTo>
                      <a:pt x="820" y="805"/>
                    </a:lnTo>
                    <a:lnTo>
                      <a:pt x="820" y="804"/>
                    </a:lnTo>
                    <a:lnTo>
                      <a:pt x="822" y="802"/>
                    </a:lnTo>
                    <a:lnTo>
                      <a:pt x="824" y="802"/>
                    </a:lnTo>
                    <a:lnTo>
                      <a:pt x="826" y="802"/>
                    </a:lnTo>
                    <a:lnTo>
                      <a:pt x="837" y="798"/>
                    </a:lnTo>
                    <a:lnTo>
                      <a:pt x="845" y="796"/>
                    </a:lnTo>
                    <a:lnTo>
                      <a:pt x="850" y="796"/>
                    </a:lnTo>
                    <a:lnTo>
                      <a:pt x="854" y="794"/>
                    </a:lnTo>
                    <a:lnTo>
                      <a:pt x="858" y="789"/>
                    </a:lnTo>
                    <a:lnTo>
                      <a:pt x="862" y="785"/>
                    </a:lnTo>
                    <a:lnTo>
                      <a:pt x="863" y="781"/>
                    </a:lnTo>
                    <a:lnTo>
                      <a:pt x="863" y="779"/>
                    </a:lnTo>
                    <a:lnTo>
                      <a:pt x="863" y="777"/>
                    </a:lnTo>
                    <a:lnTo>
                      <a:pt x="863" y="775"/>
                    </a:lnTo>
                    <a:lnTo>
                      <a:pt x="862" y="773"/>
                    </a:lnTo>
                    <a:lnTo>
                      <a:pt x="880" y="760"/>
                    </a:lnTo>
                    <a:lnTo>
                      <a:pt x="901" y="732"/>
                    </a:lnTo>
                    <a:lnTo>
                      <a:pt x="912" y="711"/>
                    </a:lnTo>
                    <a:lnTo>
                      <a:pt x="912" y="706"/>
                    </a:lnTo>
                    <a:lnTo>
                      <a:pt x="909" y="693"/>
                    </a:lnTo>
                    <a:lnTo>
                      <a:pt x="907" y="691"/>
                    </a:lnTo>
                    <a:lnTo>
                      <a:pt x="905" y="687"/>
                    </a:lnTo>
                    <a:lnTo>
                      <a:pt x="903" y="683"/>
                    </a:lnTo>
                    <a:lnTo>
                      <a:pt x="901" y="681"/>
                    </a:lnTo>
                    <a:lnTo>
                      <a:pt x="897" y="679"/>
                    </a:lnTo>
                    <a:lnTo>
                      <a:pt x="894" y="678"/>
                    </a:lnTo>
                    <a:lnTo>
                      <a:pt x="892" y="676"/>
                    </a:lnTo>
                    <a:lnTo>
                      <a:pt x="888" y="676"/>
                    </a:lnTo>
                    <a:lnTo>
                      <a:pt x="888" y="672"/>
                    </a:lnTo>
                    <a:lnTo>
                      <a:pt x="886" y="661"/>
                    </a:lnTo>
                    <a:lnTo>
                      <a:pt x="884" y="655"/>
                    </a:lnTo>
                    <a:lnTo>
                      <a:pt x="880" y="651"/>
                    </a:lnTo>
                    <a:lnTo>
                      <a:pt x="877" y="647"/>
                    </a:lnTo>
                    <a:lnTo>
                      <a:pt x="875" y="646"/>
                    </a:lnTo>
                    <a:lnTo>
                      <a:pt x="873" y="646"/>
                    </a:lnTo>
                    <a:lnTo>
                      <a:pt x="869" y="644"/>
                    </a:lnTo>
                    <a:lnTo>
                      <a:pt x="862" y="644"/>
                    </a:lnTo>
                    <a:lnTo>
                      <a:pt x="854" y="644"/>
                    </a:lnTo>
                    <a:lnTo>
                      <a:pt x="847" y="644"/>
                    </a:lnTo>
                    <a:lnTo>
                      <a:pt x="837" y="644"/>
                    </a:lnTo>
                    <a:lnTo>
                      <a:pt x="826" y="646"/>
                    </a:lnTo>
                    <a:lnTo>
                      <a:pt x="820" y="647"/>
                    </a:lnTo>
                    <a:lnTo>
                      <a:pt x="820" y="646"/>
                    </a:lnTo>
                    <a:lnTo>
                      <a:pt x="820" y="644"/>
                    </a:lnTo>
                    <a:lnTo>
                      <a:pt x="820" y="638"/>
                    </a:lnTo>
                    <a:lnTo>
                      <a:pt x="820" y="627"/>
                    </a:lnTo>
                    <a:lnTo>
                      <a:pt x="820" y="614"/>
                    </a:lnTo>
                    <a:lnTo>
                      <a:pt x="818" y="593"/>
                    </a:lnTo>
                    <a:lnTo>
                      <a:pt x="816" y="572"/>
                    </a:lnTo>
                    <a:lnTo>
                      <a:pt x="816" y="563"/>
                    </a:lnTo>
                    <a:lnTo>
                      <a:pt x="811" y="561"/>
                    </a:lnTo>
                    <a:lnTo>
                      <a:pt x="800" y="553"/>
                    </a:lnTo>
                    <a:lnTo>
                      <a:pt x="798" y="552"/>
                    </a:lnTo>
                    <a:lnTo>
                      <a:pt x="798" y="548"/>
                    </a:lnTo>
                    <a:lnTo>
                      <a:pt x="796" y="546"/>
                    </a:lnTo>
                    <a:lnTo>
                      <a:pt x="794" y="542"/>
                    </a:lnTo>
                    <a:lnTo>
                      <a:pt x="794" y="540"/>
                    </a:lnTo>
                    <a:lnTo>
                      <a:pt x="796" y="538"/>
                    </a:lnTo>
                    <a:lnTo>
                      <a:pt x="798" y="535"/>
                    </a:lnTo>
                    <a:lnTo>
                      <a:pt x="800" y="533"/>
                    </a:lnTo>
                    <a:lnTo>
                      <a:pt x="801" y="533"/>
                    </a:lnTo>
                    <a:lnTo>
                      <a:pt x="803" y="529"/>
                    </a:lnTo>
                    <a:lnTo>
                      <a:pt x="805" y="523"/>
                    </a:lnTo>
                    <a:lnTo>
                      <a:pt x="811" y="514"/>
                    </a:lnTo>
                    <a:lnTo>
                      <a:pt x="811" y="508"/>
                    </a:lnTo>
                    <a:lnTo>
                      <a:pt x="813" y="503"/>
                    </a:lnTo>
                    <a:lnTo>
                      <a:pt x="815" y="495"/>
                    </a:lnTo>
                    <a:lnTo>
                      <a:pt x="815" y="486"/>
                    </a:lnTo>
                    <a:lnTo>
                      <a:pt x="815" y="476"/>
                    </a:lnTo>
                    <a:lnTo>
                      <a:pt x="815" y="465"/>
                    </a:lnTo>
                    <a:lnTo>
                      <a:pt x="815" y="452"/>
                    </a:lnTo>
                    <a:lnTo>
                      <a:pt x="815" y="439"/>
                    </a:lnTo>
                    <a:lnTo>
                      <a:pt x="813" y="392"/>
                    </a:lnTo>
                    <a:lnTo>
                      <a:pt x="815" y="386"/>
                    </a:lnTo>
                    <a:lnTo>
                      <a:pt x="818" y="373"/>
                    </a:lnTo>
                    <a:lnTo>
                      <a:pt x="818" y="369"/>
                    </a:lnTo>
                    <a:lnTo>
                      <a:pt x="820" y="365"/>
                    </a:lnTo>
                    <a:lnTo>
                      <a:pt x="822" y="363"/>
                    </a:lnTo>
                    <a:lnTo>
                      <a:pt x="826" y="362"/>
                    </a:lnTo>
                    <a:lnTo>
                      <a:pt x="830" y="360"/>
                    </a:lnTo>
                    <a:lnTo>
                      <a:pt x="831" y="358"/>
                    </a:lnTo>
                    <a:lnTo>
                      <a:pt x="835" y="358"/>
                    </a:lnTo>
                    <a:lnTo>
                      <a:pt x="839" y="360"/>
                    </a:lnTo>
                    <a:lnTo>
                      <a:pt x="841" y="360"/>
                    </a:lnTo>
                    <a:lnTo>
                      <a:pt x="845" y="362"/>
                    </a:lnTo>
                    <a:lnTo>
                      <a:pt x="848" y="363"/>
                    </a:lnTo>
                    <a:lnTo>
                      <a:pt x="854" y="363"/>
                    </a:lnTo>
                    <a:lnTo>
                      <a:pt x="856" y="363"/>
                    </a:lnTo>
                    <a:lnTo>
                      <a:pt x="860" y="363"/>
                    </a:lnTo>
                    <a:lnTo>
                      <a:pt x="863" y="362"/>
                    </a:lnTo>
                    <a:lnTo>
                      <a:pt x="865" y="362"/>
                    </a:lnTo>
                    <a:lnTo>
                      <a:pt x="867" y="358"/>
                    </a:lnTo>
                    <a:lnTo>
                      <a:pt x="871" y="356"/>
                    </a:lnTo>
                    <a:lnTo>
                      <a:pt x="873" y="350"/>
                    </a:lnTo>
                    <a:lnTo>
                      <a:pt x="875" y="347"/>
                    </a:lnTo>
                    <a:lnTo>
                      <a:pt x="875" y="335"/>
                    </a:lnTo>
                    <a:lnTo>
                      <a:pt x="873" y="322"/>
                    </a:lnTo>
                    <a:lnTo>
                      <a:pt x="873" y="315"/>
                    </a:lnTo>
                    <a:lnTo>
                      <a:pt x="875" y="309"/>
                    </a:lnTo>
                    <a:lnTo>
                      <a:pt x="877" y="305"/>
                    </a:lnTo>
                    <a:lnTo>
                      <a:pt x="879" y="303"/>
                    </a:lnTo>
                    <a:lnTo>
                      <a:pt x="880" y="301"/>
                    </a:lnTo>
                    <a:lnTo>
                      <a:pt x="882" y="299"/>
                    </a:lnTo>
                    <a:lnTo>
                      <a:pt x="888" y="296"/>
                    </a:lnTo>
                    <a:lnTo>
                      <a:pt x="890" y="292"/>
                    </a:lnTo>
                    <a:lnTo>
                      <a:pt x="892" y="292"/>
                    </a:lnTo>
                    <a:lnTo>
                      <a:pt x="892" y="290"/>
                    </a:lnTo>
                    <a:lnTo>
                      <a:pt x="890" y="290"/>
                    </a:lnTo>
                    <a:lnTo>
                      <a:pt x="890" y="288"/>
                    </a:lnTo>
                    <a:lnTo>
                      <a:pt x="886" y="286"/>
                    </a:lnTo>
                    <a:lnTo>
                      <a:pt x="882" y="286"/>
                    </a:lnTo>
                    <a:lnTo>
                      <a:pt x="877" y="288"/>
                    </a:lnTo>
                    <a:lnTo>
                      <a:pt x="873" y="290"/>
                    </a:lnTo>
                    <a:lnTo>
                      <a:pt x="865" y="292"/>
                    </a:lnTo>
                    <a:lnTo>
                      <a:pt x="860" y="292"/>
                    </a:lnTo>
                    <a:lnTo>
                      <a:pt x="858" y="292"/>
                    </a:lnTo>
                    <a:lnTo>
                      <a:pt x="856" y="292"/>
                    </a:lnTo>
                    <a:lnTo>
                      <a:pt x="854" y="292"/>
                    </a:lnTo>
                    <a:lnTo>
                      <a:pt x="852" y="290"/>
                    </a:lnTo>
                    <a:lnTo>
                      <a:pt x="850" y="290"/>
                    </a:lnTo>
                    <a:lnTo>
                      <a:pt x="850" y="288"/>
                    </a:lnTo>
                    <a:lnTo>
                      <a:pt x="852" y="286"/>
                    </a:lnTo>
                    <a:lnTo>
                      <a:pt x="854" y="284"/>
                    </a:lnTo>
                    <a:lnTo>
                      <a:pt x="856" y="283"/>
                    </a:lnTo>
                    <a:lnTo>
                      <a:pt x="860" y="281"/>
                    </a:lnTo>
                    <a:lnTo>
                      <a:pt x="865" y="279"/>
                    </a:lnTo>
                    <a:lnTo>
                      <a:pt x="875" y="275"/>
                    </a:lnTo>
                    <a:lnTo>
                      <a:pt x="884" y="269"/>
                    </a:lnTo>
                    <a:lnTo>
                      <a:pt x="894" y="264"/>
                    </a:lnTo>
                    <a:lnTo>
                      <a:pt x="905" y="258"/>
                    </a:lnTo>
                    <a:lnTo>
                      <a:pt x="909" y="256"/>
                    </a:lnTo>
                    <a:lnTo>
                      <a:pt x="912" y="252"/>
                    </a:lnTo>
                    <a:lnTo>
                      <a:pt x="916" y="249"/>
                    </a:lnTo>
                    <a:lnTo>
                      <a:pt x="920" y="245"/>
                    </a:lnTo>
                    <a:lnTo>
                      <a:pt x="924" y="239"/>
                    </a:lnTo>
                    <a:lnTo>
                      <a:pt x="926" y="236"/>
                    </a:lnTo>
                    <a:lnTo>
                      <a:pt x="929" y="230"/>
                    </a:lnTo>
                    <a:lnTo>
                      <a:pt x="931" y="224"/>
                    </a:lnTo>
                    <a:lnTo>
                      <a:pt x="933" y="219"/>
                    </a:lnTo>
                    <a:lnTo>
                      <a:pt x="935" y="215"/>
                    </a:lnTo>
                    <a:lnTo>
                      <a:pt x="935" y="209"/>
                    </a:lnTo>
                    <a:lnTo>
                      <a:pt x="935" y="205"/>
                    </a:lnTo>
                    <a:lnTo>
                      <a:pt x="935" y="200"/>
                    </a:lnTo>
                    <a:lnTo>
                      <a:pt x="935" y="194"/>
                    </a:lnTo>
                    <a:lnTo>
                      <a:pt x="935" y="190"/>
                    </a:lnTo>
                    <a:lnTo>
                      <a:pt x="935" y="185"/>
                    </a:lnTo>
                    <a:lnTo>
                      <a:pt x="937" y="183"/>
                    </a:lnTo>
                    <a:lnTo>
                      <a:pt x="939" y="181"/>
                    </a:lnTo>
                    <a:lnTo>
                      <a:pt x="941" y="177"/>
                    </a:lnTo>
                    <a:lnTo>
                      <a:pt x="942" y="173"/>
                    </a:lnTo>
                    <a:lnTo>
                      <a:pt x="907" y="151"/>
                    </a:lnTo>
                    <a:lnTo>
                      <a:pt x="905" y="155"/>
                    </a:lnTo>
                    <a:lnTo>
                      <a:pt x="901" y="164"/>
                    </a:lnTo>
                    <a:lnTo>
                      <a:pt x="899" y="166"/>
                    </a:lnTo>
                    <a:lnTo>
                      <a:pt x="897" y="166"/>
                    </a:lnTo>
                    <a:lnTo>
                      <a:pt x="895" y="168"/>
                    </a:lnTo>
                    <a:lnTo>
                      <a:pt x="894" y="168"/>
                    </a:lnTo>
                    <a:lnTo>
                      <a:pt x="892" y="168"/>
                    </a:lnTo>
                    <a:lnTo>
                      <a:pt x="890" y="166"/>
                    </a:lnTo>
                    <a:lnTo>
                      <a:pt x="888" y="164"/>
                    </a:lnTo>
                    <a:lnTo>
                      <a:pt x="884" y="158"/>
                    </a:lnTo>
                    <a:lnTo>
                      <a:pt x="882" y="155"/>
                    </a:lnTo>
                    <a:lnTo>
                      <a:pt x="879" y="153"/>
                    </a:lnTo>
                    <a:lnTo>
                      <a:pt x="877" y="153"/>
                    </a:lnTo>
                    <a:lnTo>
                      <a:pt x="875" y="153"/>
                    </a:lnTo>
                    <a:lnTo>
                      <a:pt x="873" y="153"/>
                    </a:lnTo>
                    <a:lnTo>
                      <a:pt x="873" y="155"/>
                    </a:lnTo>
                    <a:lnTo>
                      <a:pt x="873" y="158"/>
                    </a:lnTo>
                    <a:lnTo>
                      <a:pt x="873" y="164"/>
                    </a:lnTo>
                    <a:lnTo>
                      <a:pt x="873" y="168"/>
                    </a:lnTo>
                    <a:lnTo>
                      <a:pt x="873" y="170"/>
                    </a:lnTo>
                    <a:lnTo>
                      <a:pt x="873" y="172"/>
                    </a:lnTo>
                    <a:lnTo>
                      <a:pt x="875" y="173"/>
                    </a:lnTo>
                    <a:lnTo>
                      <a:pt x="875" y="175"/>
                    </a:lnTo>
                    <a:lnTo>
                      <a:pt x="877" y="177"/>
                    </a:lnTo>
                    <a:lnTo>
                      <a:pt x="879" y="179"/>
                    </a:lnTo>
                    <a:lnTo>
                      <a:pt x="879" y="181"/>
                    </a:lnTo>
                    <a:lnTo>
                      <a:pt x="879" y="183"/>
                    </a:lnTo>
                    <a:lnTo>
                      <a:pt x="877" y="185"/>
                    </a:lnTo>
                    <a:lnTo>
                      <a:pt x="875" y="192"/>
                    </a:lnTo>
                    <a:lnTo>
                      <a:pt x="869" y="204"/>
                    </a:lnTo>
                    <a:lnTo>
                      <a:pt x="865" y="209"/>
                    </a:lnTo>
                    <a:lnTo>
                      <a:pt x="860" y="215"/>
                    </a:lnTo>
                    <a:lnTo>
                      <a:pt x="854" y="222"/>
                    </a:lnTo>
                    <a:lnTo>
                      <a:pt x="847" y="230"/>
                    </a:lnTo>
                    <a:lnTo>
                      <a:pt x="839" y="236"/>
                    </a:lnTo>
                    <a:lnTo>
                      <a:pt x="831" y="243"/>
                    </a:lnTo>
                    <a:lnTo>
                      <a:pt x="822" y="251"/>
                    </a:lnTo>
                    <a:lnTo>
                      <a:pt x="815" y="256"/>
                    </a:lnTo>
                    <a:lnTo>
                      <a:pt x="796" y="269"/>
                    </a:lnTo>
                    <a:lnTo>
                      <a:pt x="781" y="279"/>
                    </a:lnTo>
                    <a:lnTo>
                      <a:pt x="768" y="286"/>
                    </a:lnTo>
                    <a:lnTo>
                      <a:pt x="760" y="292"/>
                    </a:lnTo>
                    <a:lnTo>
                      <a:pt x="768" y="283"/>
                    </a:lnTo>
                    <a:lnTo>
                      <a:pt x="786" y="260"/>
                    </a:lnTo>
                    <a:lnTo>
                      <a:pt x="798" y="247"/>
                    </a:lnTo>
                    <a:lnTo>
                      <a:pt x="807" y="234"/>
                    </a:lnTo>
                    <a:lnTo>
                      <a:pt x="811" y="226"/>
                    </a:lnTo>
                    <a:lnTo>
                      <a:pt x="815" y="221"/>
                    </a:lnTo>
                    <a:lnTo>
                      <a:pt x="816" y="215"/>
                    </a:lnTo>
                    <a:lnTo>
                      <a:pt x="818" y="209"/>
                    </a:lnTo>
                    <a:lnTo>
                      <a:pt x="833" y="183"/>
                    </a:lnTo>
                    <a:lnTo>
                      <a:pt x="854" y="138"/>
                    </a:lnTo>
                    <a:lnTo>
                      <a:pt x="852" y="136"/>
                    </a:lnTo>
                    <a:lnTo>
                      <a:pt x="850" y="136"/>
                    </a:lnTo>
                    <a:lnTo>
                      <a:pt x="847" y="134"/>
                    </a:lnTo>
                    <a:lnTo>
                      <a:pt x="841" y="132"/>
                    </a:lnTo>
                    <a:lnTo>
                      <a:pt x="837" y="130"/>
                    </a:lnTo>
                    <a:lnTo>
                      <a:pt x="833" y="130"/>
                    </a:lnTo>
                    <a:lnTo>
                      <a:pt x="830" y="130"/>
                    </a:lnTo>
                    <a:lnTo>
                      <a:pt x="826" y="132"/>
                    </a:lnTo>
                    <a:lnTo>
                      <a:pt x="822" y="134"/>
                    </a:lnTo>
                    <a:lnTo>
                      <a:pt x="818" y="136"/>
                    </a:lnTo>
                    <a:lnTo>
                      <a:pt x="813" y="138"/>
                    </a:lnTo>
                    <a:lnTo>
                      <a:pt x="807" y="142"/>
                    </a:lnTo>
                    <a:lnTo>
                      <a:pt x="800" y="151"/>
                    </a:lnTo>
                    <a:lnTo>
                      <a:pt x="783" y="166"/>
                    </a:lnTo>
                    <a:lnTo>
                      <a:pt x="779" y="170"/>
                    </a:lnTo>
                    <a:lnTo>
                      <a:pt x="775" y="173"/>
                    </a:lnTo>
                    <a:lnTo>
                      <a:pt x="769" y="175"/>
                    </a:lnTo>
                    <a:lnTo>
                      <a:pt x="766" y="177"/>
                    </a:lnTo>
                    <a:lnTo>
                      <a:pt x="764" y="177"/>
                    </a:lnTo>
                    <a:lnTo>
                      <a:pt x="762" y="177"/>
                    </a:lnTo>
                    <a:lnTo>
                      <a:pt x="762" y="175"/>
                    </a:lnTo>
                    <a:lnTo>
                      <a:pt x="762" y="173"/>
                    </a:lnTo>
                    <a:lnTo>
                      <a:pt x="762" y="172"/>
                    </a:lnTo>
                    <a:lnTo>
                      <a:pt x="762" y="170"/>
                    </a:lnTo>
                    <a:lnTo>
                      <a:pt x="764" y="168"/>
                    </a:lnTo>
                    <a:lnTo>
                      <a:pt x="769" y="162"/>
                    </a:lnTo>
                    <a:lnTo>
                      <a:pt x="775" y="158"/>
                    </a:lnTo>
                    <a:lnTo>
                      <a:pt x="779" y="153"/>
                    </a:lnTo>
                    <a:lnTo>
                      <a:pt x="784" y="147"/>
                    </a:lnTo>
                    <a:lnTo>
                      <a:pt x="790" y="140"/>
                    </a:lnTo>
                    <a:lnTo>
                      <a:pt x="781" y="123"/>
                    </a:lnTo>
                    <a:lnTo>
                      <a:pt x="779" y="123"/>
                    </a:lnTo>
                    <a:lnTo>
                      <a:pt x="773" y="123"/>
                    </a:lnTo>
                    <a:lnTo>
                      <a:pt x="764" y="123"/>
                    </a:lnTo>
                    <a:lnTo>
                      <a:pt x="754" y="125"/>
                    </a:lnTo>
                    <a:lnTo>
                      <a:pt x="749" y="125"/>
                    </a:lnTo>
                    <a:lnTo>
                      <a:pt x="743" y="126"/>
                    </a:lnTo>
                    <a:lnTo>
                      <a:pt x="737" y="128"/>
                    </a:lnTo>
                    <a:lnTo>
                      <a:pt x="730" y="132"/>
                    </a:lnTo>
                    <a:lnTo>
                      <a:pt x="724" y="136"/>
                    </a:lnTo>
                    <a:lnTo>
                      <a:pt x="719" y="140"/>
                    </a:lnTo>
                    <a:lnTo>
                      <a:pt x="713" y="145"/>
                    </a:lnTo>
                    <a:lnTo>
                      <a:pt x="707" y="151"/>
                    </a:lnTo>
                    <a:lnTo>
                      <a:pt x="700" y="164"/>
                    </a:lnTo>
                    <a:lnTo>
                      <a:pt x="700" y="158"/>
                    </a:lnTo>
                    <a:lnTo>
                      <a:pt x="700" y="145"/>
                    </a:lnTo>
                    <a:lnTo>
                      <a:pt x="702" y="142"/>
                    </a:lnTo>
                    <a:lnTo>
                      <a:pt x="702" y="138"/>
                    </a:lnTo>
                    <a:lnTo>
                      <a:pt x="704" y="136"/>
                    </a:lnTo>
                    <a:lnTo>
                      <a:pt x="705" y="132"/>
                    </a:lnTo>
                    <a:lnTo>
                      <a:pt x="707" y="128"/>
                    </a:lnTo>
                    <a:lnTo>
                      <a:pt x="711" y="126"/>
                    </a:lnTo>
                    <a:lnTo>
                      <a:pt x="715" y="125"/>
                    </a:lnTo>
                    <a:lnTo>
                      <a:pt x="719" y="123"/>
                    </a:lnTo>
                    <a:lnTo>
                      <a:pt x="737" y="119"/>
                    </a:lnTo>
                    <a:lnTo>
                      <a:pt x="756" y="115"/>
                    </a:lnTo>
                    <a:lnTo>
                      <a:pt x="769" y="113"/>
                    </a:lnTo>
                    <a:lnTo>
                      <a:pt x="775" y="111"/>
                    </a:lnTo>
                    <a:lnTo>
                      <a:pt x="779" y="108"/>
                    </a:lnTo>
                    <a:lnTo>
                      <a:pt x="784" y="98"/>
                    </a:lnTo>
                    <a:lnTo>
                      <a:pt x="786" y="96"/>
                    </a:lnTo>
                    <a:lnTo>
                      <a:pt x="788" y="94"/>
                    </a:lnTo>
                    <a:lnTo>
                      <a:pt x="790" y="91"/>
                    </a:lnTo>
                    <a:lnTo>
                      <a:pt x="790" y="87"/>
                    </a:lnTo>
                    <a:lnTo>
                      <a:pt x="790" y="85"/>
                    </a:lnTo>
                    <a:lnTo>
                      <a:pt x="790" y="81"/>
                    </a:lnTo>
                    <a:lnTo>
                      <a:pt x="788" y="79"/>
                    </a:lnTo>
                    <a:lnTo>
                      <a:pt x="786" y="76"/>
                    </a:lnTo>
                    <a:lnTo>
                      <a:pt x="783" y="74"/>
                    </a:lnTo>
                    <a:lnTo>
                      <a:pt x="781" y="70"/>
                    </a:lnTo>
                    <a:lnTo>
                      <a:pt x="777" y="68"/>
                    </a:lnTo>
                    <a:lnTo>
                      <a:pt x="775" y="66"/>
                    </a:lnTo>
                    <a:lnTo>
                      <a:pt x="768" y="63"/>
                    </a:lnTo>
                    <a:lnTo>
                      <a:pt x="760" y="61"/>
                    </a:lnTo>
                    <a:lnTo>
                      <a:pt x="749" y="57"/>
                    </a:lnTo>
                    <a:lnTo>
                      <a:pt x="745" y="55"/>
                    </a:lnTo>
                    <a:lnTo>
                      <a:pt x="730" y="59"/>
                    </a:lnTo>
                    <a:lnTo>
                      <a:pt x="730" y="38"/>
                    </a:lnTo>
                    <a:lnTo>
                      <a:pt x="726" y="36"/>
                    </a:lnTo>
                    <a:lnTo>
                      <a:pt x="717" y="38"/>
                    </a:lnTo>
                    <a:lnTo>
                      <a:pt x="711" y="38"/>
                    </a:lnTo>
                    <a:lnTo>
                      <a:pt x="705" y="42"/>
                    </a:lnTo>
                    <a:lnTo>
                      <a:pt x="702" y="44"/>
                    </a:lnTo>
                    <a:lnTo>
                      <a:pt x="702" y="46"/>
                    </a:lnTo>
                    <a:lnTo>
                      <a:pt x="698" y="47"/>
                    </a:lnTo>
                    <a:lnTo>
                      <a:pt x="696" y="51"/>
                    </a:lnTo>
                    <a:lnTo>
                      <a:pt x="689" y="51"/>
                    </a:lnTo>
                    <a:lnTo>
                      <a:pt x="673" y="53"/>
                    </a:lnTo>
                    <a:lnTo>
                      <a:pt x="664" y="55"/>
                    </a:lnTo>
                    <a:lnTo>
                      <a:pt x="657" y="59"/>
                    </a:lnTo>
                    <a:lnTo>
                      <a:pt x="653" y="61"/>
                    </a:lnTo>
                    <a:lnTo>
                      <a:pt x="649" y="63"/>
                    </a:lnTo>
                    <a:lnTo>
                      <a:pt x="645" y="64"/>
                    </a:lnTo>
                    <a:lnTo>
                      <a:pt x="643" y="68"/>
                    </a:lnTo>
                    <a:lnTo>
                      <a:pt x="617" y="79"/>
                    </a:lnTo>
                    <a:lnTo>
                      <a:pt x="625" y="70"/>
                    </a:lnTo>
                    <a:lnTo>
                      <a:pt x="645" y="53"/>
                    </a:lnTo>
                    <a:lnTo>
                      <a:pt x="657" y="44"/>
                    </a:lnTo>
                    <a:lnTo>
                      <a:pt x="670" y="36"/>
                    </a:lnTo>
                    <a:lnTo>
                      <a:pt x="675" y="32"/>
                    </a:lnTo>
                    <a:lnTo>
                      <a:pt x="681" y="31"/>
                    </a:lnTo>
                    <a:lnTo>
                      <a:pt x="685" y="29"/>
                    </a:lnTo>
                    <a:lnTo>
                      <a:pt x="690" y="29"/>
                    </a:lnTo>
                    <a:lnTo>
                      <a:pt x="690" y="27"/>
                    </a:lnTo>
                    <a:lnTo>
                      <a:pt x="690" y="25"/>
                    </a:lnTo>
                    <a:lnTo>
                      <a:pt x="692" y="23"/>
                    </a:lnTo>
                    <a:lnTo>
                      <a:pt x="692" y="19"/>
                    </a:lnTo>
                    <a:lnTo>
                      <a:pt x="692" y="17"/>
                    </a:lnTo>
                    <a:lnTo>
                      <a:pt x="690" y="15"/>
                    </a:lnTo>
                    <a:lnTo>
                      <a:pt x="689" y="14"/>
                    </a:lnTo>
                    <a:lnTo>
                      <a:pt x="687" y="12"/>
                    </a:lnTo>
                    <a:lnTo>
                      <a:pt x="685" y="10"/>
                    </a:lnTo>
                    <a:lnTo>
                      <a:pt x="681" y="8"/>
                    </a:lnTo>
                    <a:lnTo>
                      <a:pt x="675" y="6"/>
                    </a:lnTo>
                    <a:lnTo>
                      <a:pt x="670" y="6"/>
                    </a:lnTo>
                    <a:lnTo>
                      <a:pt x="655" y="4"/>
                    </a:lnTo>
                    <a:lnTo>
                      <a:pt x="638" y="2"/>
                    </a:lnTo>
                    <a:lnTo>
                      <a:pt x="617" y="0"/>
                    </a:lnTo>
                    <a:lnTo>
                      <a:pt x="594" y="0"/>
                    </a:lnTo>
                    <a:lnTo>
                      <a:pt x="585" y="2"/>
                    </a:lnTo>
                    <a:lnTo>
                      <a:pt x="574" y="2"/>
                    </a:lnTo>
                    <a:lnTo>
                      <a:pt x="563" y="4"/>
                    </a:lnTo>
                    <a:lnTo>
                      <a:pt x="551" y="8"/>
                    </a:lnTo>
                    <a:lnTo>
                      <a:pt x="542" y="10"/>
                    </a:lnTo>
                    <a:lnTo>
                      <a:pt x="532" y="14"/>
                    </a:lnTo>
                    <a:lnTo>
                      <a:pt x="523" y="17"/>
                    </a:lnTo>
                    <a:lnTo>
                      <a:pt x="515" y="23"/>
                    </a:lnTo>
                    <a:lnTo>
                      <a:pt x="453" y="63"/>
                    </a:lnTo>
                    <a:lnTo>
                      <a:pt x="453" y="64"/>
                    </a:lnTo>
                    <a:lnTo>
                      <a:pt x="457" y="66"/>
                    </a:lnTo>
                    <a:lnTo>
                      <a:pt x="463" y="70"/>
                    </a:lnTo>
                    <a:lnTo>
                      <a:pt x="468" y="74"/>
                    </a:lnTo>
                    <a:lnTo>
                      <a:pt x="472" y="78"/>
                    </a:lnTo>
                    <a:lnTo>
                      <a:pt x="474" y="81"/>
                    </a:lnTo>
                    <a:lnTo>
                      <a:pt x="478" y="85"/>
                    </a:lnTo>
                    <a:lnTo>
                      <a:pt x="480" y="91"/>
                    </a:lnTo>
                    <a:lnTo>
                      <a:pt x="482" y="96"/>
                    </a:lnTo>
                    <a:lnTo>
                      <a:pt x="485" y="102"/>
                    </a:lnTo>
                    <a:lnTo>
                      <a:pt x="485" y="108"/>
                    </a:lnTo>
                    <a:lnTo>
                      <a:pt x="487" y="115"/>
                    </a:lnTo>
                    <a:lnTo>
                      <a:pt x="442" y="79"/>
                    </a:lnTo>
                    <a:lnTo>
                      <a:pt x="420" y="81"/>
                    </a:lnTo>
                    <a:lnTo>
                      <a:pt x="433" y="128"/>
                    </a:lnTo>
                    <a:lnTo>
                      <a:pt x="397" y="102"/>
                    </a:lnTo>
                    <a:lnTo>
                      <a:pt x="352" y="111"/>
                    </a:lnTo>
                    <a:lnTo>
                      <a:pt x="352" y="113"/>
                    </a:lnTo>
                    <a:lnTo>
                      <a:pt x="350" y="115"/>
                    </a:lnTo>
                    <a:lnTo>
                      <a:pt x="348" y="119"/>
                    </a:lnTo>
                    <a:lnTo>
                      <a:pt x="348" y="125"/>
                    </a:lnTo>
                    <a:lnTo>
                      <a:pt x="348" y="128"/>
                    </a:lnTo>
                    <a:lnTo>
                      <a:pt x="348" y="132"/>
                    </a:lnTo>
                    <a:lnTo>
                      <a:pt x="348" y="136"/>
                    </a:lnTo>
                    <a:lnTo>
                      <a:pt x="350" y="140"/>
                    </a:lnTo>
                    <a:lnTo>
                      <a:pt x="352" y="145"/>
                    </a:lnTo>
                    <a:lnTo>
                      <a:pt x="356" y="149"/>
                    </a:lnTo>
                    <a:lnTo>
                      <a:pt x="359" y="155"/>
                    </a:lnTo>
                    <a:lnTo>
                      <a:pt x="365" y="158"/>
                    </a:lnTo>
                    <a:lnTo>
                      <a:pt x="324" y="132"/>
                    </a:lnTo>
                    <a:lnTo>
                      <a:pt x="275" y="143"/>
                    </a:lnTo>
                    <a:lnTo>
                      <a:pt x="220" y="164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37" name="Freeform 773"/>
              <p:cNvSpPr>
                <a:spLocks/>
              </p:cNvSpPr>
              <p:nvPr/>
            </p:nvSpPr>
            <p:spPr bwMode="auto">
              <a:xfrm>
                <a:off x="4423" y="1003"/>
                <a:ext cx="471" cy="688"/>
              </a:xfrm>
              <a:custGeom>
                <a:avLst/>
                <a:gdLst>
                  <a:gd name="T0" fmla="*/ 13 w 942"/>
                  <a:gd name="T1" fmla="*/ 16 h 1375"/>
                  <a:gd name="T2" fmla="*/ 7 w 942"/>
                  <a:gd name="T3" fmla="*/ 18 h 1375"/>
                  <a:gd name="T4" fmla="*/ 9 w 942"/>
                  <a:gd name="T5" fmla="*/ 21 h 1375"/>
                  <a:gd name="T6" fmla="*/ 10 w 942"/>
                  <a:gd name="T7" fmla="*/ 25 h 1375"/>
                  <a:gd name="T8" fmla="*/ 7 w 942"/>
                  <a:gd name="T9" fmla="*/ 27 h 1375"/>
                  <a:gd name="T10" fmla="*/ 2 w 942"/>
                  <a:gd name="T11" fmla="*/ 29 h 1375"/>
                  <a:gd name="T12" fmla="*/ 0 w 942"/>
                  <a:gd name="T13" fmla="*/ 30 h 1375"/>
                  <a:gd name="T14" fmla="*/ 5 w 942"/>
                  <a:gd name="T15" fmla="*/ 34 h 1375"/>
                  <a:gd name="T16" fmla="*/ 7 w 942"/>
                  <a:gd name="T17" fmla="*/ 34 h 1375"/>
                  <a:gd name="T18" fmla="*/ 6 w 942"/>
                  <a:gd name="T19" fmla="*/ 36 h 1375"/>
                  <a:gd name="T20" fmla="*/ 3 w 942"/>
                  <a:gd name="T21" fmla="*/ 36 h 1375"/>
                  <a:gd name="T22" fmla="*/ 3 w 942"/>
                  <a:gd name="T23" fmla="*/ 39 h 1375"/>
                  <a:gd name="T24" fmla="*/ 7 w 942"/>
                  <a:gd name="T25" fmla="*/ 42 h 1375"/>
                  <a:gd name="T26" fmla="*/ 15 w 942"/>
                  <a:gd name="T27" fmla="*/ 40 h 1375"/>
                  <a:gd name="T28" fmla="*/ 18 w 942"/>
                  <a:gd name="T29" fmla="*/ 46 h 1375"/>
                  <a:gd name="T30" fmla="*/ 20 w 942"/>
                  <a:gd name="T31" fmla="*/ 53 h 1375"/>
                  <a:gd name="T32" fmla="*/ 19 w 942"/>
                  <a:gd name="T33" fmla="*/ 54 h 1375"/>
                  <a:gd name="T34" fmla="*/ 18 w 942"/>
                  <a:gd name="T35" fmla="*/ 58 h 1375"/>
                  <a:gd name="T36" fmla="*/ 21 w 942"/>
                  <a:gd name="T37" fmla="*/ 56 h 1375"/>
                  <a:gd name="T38" fmla="*/ 24 w 942"/>
                  <a:gd name="T39" fmla="*/ 60 h 1375"/>
                  <a:gd name="T40" fmla="*/ 22 w 942"/>
                  <a:gd name="T41" fmla="*/ 60 h 1375"/>
                  <a:gd name="T42" fmla="*/ 24 w 942"/>
                  <a:gd name="T43" fmla="*/ 62 h 1375"/>
                  <a:gd name="T44" fmla="*/ 22 w 942"/>
                  <a:gd name="T45" fmla="*/ 66 h 1375"/>
                  <a:gd name="T46" fmla="*/ 21 w 942"/>
                  <a:gd name="T47" fmla="*/ 73 h 1375"/>
                  <a:gd name="T48" fmla="*/ 25 w 942"/>
                  <a:gd name="T49" fmla="*/ 84 h 1375"/>
                  <a:gd name="T50" fmla="*/ 29 w 942"/>
                  <a:gd name="T51" fmla="*/ 84 h 1375"/>
                  <a:gd name="T52" fmla="*/ 29 w 942"/>
                  <a:gd name="T53" fmla="*/ 86 h 1375"/>
                  <a:gd name="T54" fmla="*/ 31 w 942"/>
                  <a:gd name="T55" fmla="*/ 83 h 1375"/>
                  <a:gd name="T56" fmla="*/ 34 w 942"/>
                  <a:gd name="T57" fmla="*/ 80 h 1375"/>
                  <a:gd name="T58" fmla="*/ 36 w 942"/>
                  <a:gd name="T59" fmla="*/ 74 h 1375"/>
                  <a:gd name="T60" fmla="*/ 41 w 942"/>
                  <a:gd name="T61" fmla="*/ 70 h 1375"/>
                  <a:gd name="T62" fmla="*/ 45 w 942"/>
                  <a:gd name="T63" fmla="*/ 66 h 1375"/>
                  <a:gd name="T64" fmla="*/ 47 w 942"/>
                  <a:gd name="T65" fmla="*/ 66 h 1375"/>
                  <a:gd name="T66" fmla="*/ 52 w 942"/>
                  <a:gd name="T67" fmla="*/ 63 h 1375"/>
                  <a:gd name="T68" fmla="*/ 49 w 942"/>
                  <a:gd name="T69" fmla="*/ 61 h 1375"/>
                  <a:gd name="T70" fmla="*/ 45 w 942"/>
                  <a:gd name="T71" fmla="*/ 61 h 1375"/>
                  <a:gd name="T72" fmla="*/ 49 w 942"/>
                  <a:gd name="T73" fmla="*/ 58 h 1375"/>
                  <a:gd name="T74" fmla="*/ 50 w 942"/>
                  <a:gd name="T75" fmla="*/ 57 h 1375"/>
                  <a:gd name="T76" fmla="*/ 52 w 942"/>
                  <a:gd name="T77" fmla="*/ 56 h 1375"/>
                  <a:gd name="T78" fmla="*/ 52 w 942"/>
                  <a:gd name="T79" fmla="*/ 51 h 1375"/>
                  <a:gd name="T80" fmla="*/ 57 w 942"/>
                  <a:gd name="T81" fmla="*/ 45 h 1375"/>
                  <a:gd name="T82" fmla="*/ 55 w 942"/>
                  <a:gd name="T83" fmla="*/ 41 h 1375"/>
                  <a:gd name="T84" fmla="*/ 50 w 942"/>
                  <a:gd name="T85" fmla="*/ 35 h 1375"/>
                  <a:gd name="T86" fmla="*/ 51 w 942"/>
                  <a:gd name="T87" fmla="*/ 30 h 1375"/>
                  <a:gd name="T88" fmla="*/ 53 w 942"/>
                  <a:gd name="T89" fmla="*/ 23 h 1375"/>
                  <a:gd name="T90" fmla="*/ 56 w 942"/>
                  <a:gd name="T91" fmla="*/ 19 h 1375"/>
                  <a:gd name="T92" fmla="*/ 54 w 942"/>
                  <a:gd name="T93" fmla="*/ 19 h 1375"/>
                  <a:gd name="T94" fmla="*/ 58 w 942"/>
                  <a:gd name="T95" fmla="*/ 15 h 1375"/>
                  <a:gd name="T96" fmla="*/ 57 w 942"/>
                  <a:gd name="T97" fmla="*/ 11 h 1375"/>
                  <a:gd name="T98" fmla="*/ 55 w 942"/>
                  <a:gd name="T99" fmla="*/ 10 h 1375"/>
                  <a:gd name="T100" fmla="*/ 53 w 942"/>
                  <a:gd name="T101" fmla="*/ 15 h 1375"/>
                  <a:gd name="T102" fmla="*/ 53 w 942"/>
                  <a:gd name="T103" fmla="*/ 12 h 1375"/>
                  <a:gd name="T104" fmla="*/ 49 w 942"/>
                  <a:gd name="T105" fmla="*/ 11 h 1375"/>
                  <a:gd name="T106" fmla="*/ 49 w 942"/>
                  <a:gd name="T107" fmla="*/ 8 h 1375"/>
                  <a:gd name="T108" fmla="*/ 44 w 942"/>
                  <a:gd name="T109" fmla="*/ 9 h 1375"/>
                  <a:gd name="T110" fmla="*/ 50 w 942"/>
                  <a:gd name="T111" fmla="*/ 6 h 1375"/>
                  <a:gd name="T112" fmla="*/ 45 w 942"/>
                  <a:gd name="T113" fmla="*/ 3 h 1375"/>
                  <a:gd name="T114" fmla="*/ 42 w 942"/>
                  <a:gd name="T115" fmla="*/ 3 h 1375"/>
                  <a:gd name="T116" fmla="*/ 41 w 942"/>
                  <a:gd name="T117" fmla="*/ 1 h 1375"/>
                  <a:gd name="T118" fmla="*/ 29 w 942"/>
                  <a:gd name="T119" fmla="*/ 5 h 1375"/>
                  <a:gd name="T120" fmla="*/ 22 w 942"/>
                  <a:gd name="T121" fmla="*/ 8 h 137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42"/>
                  <a:gd name="T184" fmla="*/ 0 h 1375"/>
                  <a:gd name="T185" fmla="*/ 942 w 942"/>
                  <a:gd name="T186" fmla="*/ 1375 h 137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42" h="1375">
                    <a:moveTo>
                      <a:pt x="220" y="164"/>
                    </a:moveTo>
                    <a:lnTo>
                      <a:pt x="216" y="166"/>
                    </a:lnTo>
                    <a:lnTo>
                      <a:pt x="209" y="172"/>
                    </a:lnTo>
                    <a:lnTo>
                      <a:pt x="207" y="177"/>
                    </a:lnTo>
                    <a:lnTo>
                      <a:pt x="203" y="183"/>
                    </a:lnTo>
                    <a:lnTo>
                      <a:pt x="201" y="185"/>
                    </a:lnTo>
                    <a:lnTo>
                      <a:pt x="201" y="187"/>
                    </a:lnTo>
                    <a:lnTo>
                      <a:pt x="201" y="189"/>
                    </a:lnTo>
                    <a:lnTo>
                      <a:pt x="201" y="192"/>
                    </a:lnTo>
                    <a:lnTo>
                      <a:pt x="201" y="194"/>
                    </a:lnTo>
                    <a:lnTo>
                      <a:pt x="203" y="202"/>
                    </a:lnTo>
                    <a:lnTo>
                      <a:pt x="205" y="213"/>
                    </a:lnTo>
                    <a:lnTo>
                      <a:pt x="205" y="228"/>
                    </a:lnTo>
                    <a:lnTo>
                      <a:pt x="205" y="234"/>
                    </a:lnTo>
                    <a:lnTo>
                      <a:pt x="205" y="241"/>
                    </a:lnTo>
                    <a:lnTo>
                      <a:pt x="205" y="243"/>
                    </a:lnTo>
                    <a:lnTo>
                      <a:pt x="203" y="245"/>
                    </a:lnTo>
                    <a:lnTo>
                      <a:pt x="201" y="247"/>
                    </a:lnTo>
                    <a:lnTo>
                      <a:pt x="201" y="251"/>
                    </a:lnTo>
                    <a:lnTo>
                      <a:pt x="199" y="252"/>
                    </a:lnTo>
                    <a:lnTo>
                      <a:pt x="196" y="254"/>
                    </a:lnTo>
                    <a:lnTo>
                      <a:pt x="192" y="254"/>
                    </a:lnTo>
                    <a:lnTo>
                      <a:pt x="188" y="256"/>
                    </a:lnTo>
                    <a:lnTo>
                      <a:pt x="160" y="254"/>
                    </a:lnTo>
                    <a:lnTo>
                      <a:pt x="158" y="256"/>
                    </a:lnTo>
                    <a:lnTo>
                      <a:pt x="152" y="262"/>
                    </a:lnTo>
                    <a:lnTo>
                      <a:pt x="151" y="264"/>
                    </a:lnTo>
                    <a:lnTo>
                      <a:pt x="147" y="266"/>
                    </a:lnTo>
                    <a:lnTo>
                      <a:pt x="145" y="268"/>
                    </a:lnTo>
                    <a:lnTo>
                      <a:pt x="141" y="268"/>
                    </a:lnTo>
                    <a:lnTo>
                      <a:pt x="119" y="271"/>
                    </a:lnTo>
                    <a:lnTo>
                      <a:pt x="119" y="273"/>
                    </a:lnTo>
                    <a:lnTo>
                      <a:pt x="119" y="279"/>
                    </a:lnTo>
                    <a:lnTo>
                      <a:pt x="119" y="283"/>
                    </a:lnTo>
                    <a:lnTo>
                      <a:pt x="117" y="286"/>
                    </a:lnTo>
                    <a:lnTo>
                      <a:pt x="115" y="290"/>
                    </a:lnTo>
                    <a:lnTo>
                      <a:pt x="111" y="294"/>
                    </a:lnTo>
                    <a:lnTo>
                      <a:pt x="109" y="296"/>
                    </a:lnTo>
                    <a:lnTo>
                      <a:pt x="104" y="303"/>
                    </a:lnTo>
                    <a:lnTo>
                      <a:pt x="102" y="307"/>
                    </a:lnTo>
                    <a:lnTo>
                      <a:pt x="102" y="311"/>
                    </a:lnTo>
                    <a:lnTo>
                      <a:pt x="102" y="313"/>
                    </a:lnTo>
                    <a:lnTo>
                      <a:pt x="102" y="315"/>
                    </a:lnTo>
                    <a:lnTo>
                      <a:pt x="104" y="318"/>
                    </a:lnTo>
                    <a:lnTo>
                      <a:pt x="105" y="320"/>
                    </a:lnTo>
                    <a:lnTo>
                      <a:pt x="107" y="322"/>
                    </a:lnTo>
                    <a:lnTo>
                      <a:pt x="117" y="326"/>
                    </a:lnTo>
                    <a:lnTo>
                      <a:pt x="122" y="328"/>
                    </a:lnTo>
                    <a:lnTo>
                      <a:pt x="128" y="328"/>
                    </a:lnTo>
                    <a:lnTo>
                      <a:pt x="136" y="330"/>
                    </a:lnTo>
                    <a:lnTo>
                      <a:pt x="141" y="330"/>
                    </a:lnTo>
                    <a:lnTo>
                      <a:pt x="143" y="331"/>
                    </a:lnTo>
                    <a:lnTo>
                      <a:pt x="143" y="335"/>
                    </a:lnTo>
                    <a:lnTo>
                      <a:pt x="145" y="337"/>
                    </a:lnTo>
                    <a:lnTo>
                      <a:pt x="145" y="341"/>
                    </a:lnTo>
                    <a:lnTo>
                      <a:pt x="143" y="343"/>
                    </a:lnTo>
                    <a:lnTo>
                      <a:pt x="141" y="347"/>
                    </a:lnTo>
                    <a:lnTo>
                      <a:pt x="141" y="348"/>
                    </a:lnTo>
                    <a:lnTo>
                      <a:pt x="141" y="356"/>
                    </a:lnTo>
                    <a:lnTo>
                      <a:pt x="141" y="362"/>
                    </a:lnTo>
                    <a:lnTo>
                      <a:pt x="141" y="365"/>
                    </a:lnTo>
                    <a:lnTo>
                      <a:pt x="141" y="371"/>
                    </a:lnTo>
                    <a:lnTo>
                      <a:pt x="143" y="375"/>
                    </a:lnTo>
                    <a:lnTo>
                      <a:pt x="145" y="378"/>
                    </a:lnTo>
                    <a:lnTo>
                      <a:pt x="145" y="382"/>
                    </a:lnTo>
                    <a:lnTo>
                      <a:pt x="145" y="388"/>
                    </a:lnTo>
                    <a:lnTo>
                      <a:pt x="145" y="394"/>
                    </a:lnTo>
                    <a:lnTo>
                      <a:pt x="145" y="397"/>
                    </a:lnTo>
                    <a:lnTo>
                      <a:pt x="143" y="401"/>
                    </a:lnTo>
                    <a:lnTo>
                      <a:pt x="141" y="401"/>
                    </a:lnTo>
                    <a:lnTo>
                      <a:pt x="139" y="403"/>
                    </a:lnTo>
                    <a:lnTo>
                      <a:pt x="137" y="403"/>
                    </a:lnTo>
                    <a:lnTo>
                      <a:pt x="134" y="405"/>
                    </a:lnTo>
                    <a:lnTo>
                      <a:pt x="130" y="405"/>
                    </a:lnTo>
                    <a:lnTo>
                      <a:pt x="126" y="405"/>
                    </a:lnTo>
                    <a:lnTo>
                      <a:pt x="122" y="407"/>
                    </a:lnTo>
                    <a:lnTo>
                      <a:pt x="120" y="409"/>
                    </a:lnTo>
                    <a:lnTo>
                      <a:pt x="119" y="410"/>
                    </a:lnTo>
                    <a:lnTo>
                      <a:pt x="117" y="414"/>
                    </a:lnTo>
                    <a:lnTo>
                      <a:pt x="117" y="416"/>
                    </a:lnTo>
                    <a:lnTo>
                      <a:pt x="115" y="420"/>
                    </a:lnTo>
                    <a:lnTo>
                      <a:pt x="115" y="422"/>
                    </a:lnTo>
                    <a:lnTo>
                      <a:pt x="113" y="422"/>
                    </a:lnTo>
                    <a:lnTo>
                      <a:pt x="113" y="424"/>
                    </a:lnTo>
                    <a:lnTo>
                      <a:pt x="107" y="422"/>
                    </a:lnTo>
                    <a:lnTo>
                      <a:pt x="100" y="422"/>
                    </a:lnTo>
                    <a:lnTo>
                      <a:pt x="96" y="422"/>
                    </a:lnTo>
                    <a:lnTo>
                      <a:pt x="94" y="422"/>
                    </a:lnTo>
                    <a:lnTo>
                      <a:pt x="92" y="422"/>
                    </a:lnTo>
                    <a:lnTo>
                      <a:pt x="90" y="424"/>
                    </a:lnTo>
                    <a:lnTo>
                      <a:pt x="87" y="427"/>
                    </a:lnTo>
                    <a:lnTo>
                      <a:pt x="81" y="435"/>
                    </a:lnTo>
                    <a:lnTo>
                      <a:pt x="73" y="439"/>
                    </a:lnTo>
                    <a:lnTo>
                      <a:pt x="68" y="442"/>
                    </a:lnTo>
                    <a:lnTo>
                      <a:pt x="62" y="444"/>
                    </a:lnTo>
                    <a:lnTo>
                      <a:pt x="57" y="444"/>
                    </a:lnTo>
                    <a:lnTo>
                      <a:pt x="47" y="446"/>
                    </a:lnTo>
                    <a:lnTo>
                      <a:pt x="43" y="446"/>
                    </a:lnTo>
                    <a:lnTo>
                      <a:pt x="40" y="446"/>
                    </a:lnTo>
                    <a:lnTo>
                      <a:pt x="30" y="450"/>
                    </a:lnTo>
                    <a:lnTo>
                      <a:pt x="25" y="452"/>
                    </a:lnTo>
                    <a:lnTo>
                      <a:pt x="21" y="454"/>
                    </a:lnTo>
                    <a:lnTo>
                      <a:pt x="19" y="456"/>
                    </a:lnTo>
                    <a:lnTo>
                      <a:pt x="17" y="457"/>
                    </a:lnTo>
                    <a:lnTo>
                      <a:pt x="17" y="459"/>
                    </a:lnTo>
                    <a:lnTo>
                      <a:pt x="17" y="461"/>
                    </a:lnTo>
                    <a:lnTo>
                      <a:pt x="15" y="461"/>
                    </a:lnTo>
                    <a:lnTo>
                      <a:pt x="15" y="463"/>
                    </a:lnTo>
                    <a:lnTo>
                      <a:pt x="13" y="463"/>
                    </a:lnTo>
                    <a:lnTo>
                      <a:pt x="11" y="465"/>
                    </a:lnTo>
                    <a:lnTo>
                      <a:pt x="8" y="467"/>
                    </a:lnTo>
                    <a:lnTo>
                      <a:pt x="6" y="469"/>
                    </a:lnTo>
                    <a:lnTo>
                      <a:pt x="2" y="471"/>
                    </a:lnTo>
                    <a:lnTo>
                      <a:pt x="2" y="473"/>
                    </a:lnTo>
                    <a:lnTo>
                      <a:pt x="0" y="474"/>
                    </a:lnTo>
                    <a:lnTo>
                      <a:pt x="0" y="476"/>
                    </a:lnTo>
                    <a:lnTo>
                      <a:pt x="0" y="480"/>
                    </a:lnTo>
                    <a:lnTo>
                      <a:pt x="0" y="484"/>
                    </a:lnTo>
                    <a:lnTo>
                      <a:pt x="2" y="489"/>
                    </a:lnTo>
                    <a:lnTo>
                      <a:pt x="4" y="493"/>
                    </a:lnTo>
                    <a:lnTo>
                      <a:pt x="6" y="495"/>
                    </a:lnTo>
                    <a:lnTo>
                      <a:pt x="8" y="497"/>
                    </a:lnTo>
                    <a:lnTo>
                      <a:pt x="10" y="499"/>
                    </a:lnTo>
                    <a:lnTo>
                      <a:pt x="13" y="501"/>
                    </a:lnTo>
                    <a:lnTo>
                      <a:pt x="17" y="501"/>
                    </a:lnTo>
                    <a:lnTo>
                      <a:pt x="38" y="514"/>
                    </a:lnTo>
                    <a:lnTo>
                      <a:pt x="40" y="516"/>
                    </a:lnTo>
                    <a:lnTo>
                      <a:pt x="41" y="518"/>
                    </a:lnTo>
                    <a:lnTo>
                      <a:pt x="45" y="521"/>
                    </a:lnTo>
                    <a:lnTo>
                      <a:pt x="49" y="527"/>
                    </a:lnTo>
                    <a:lnTo>
                      <a:pt x="51" y="531"/>
                    </a:lnTo>
                    <a:lnTo>
                      <a:pt x="58" y="533"/>
                    </a:lnTo>
                    <a:lnTo>
                      <a:pt x="62" y="535"/>
                    </a:lnTo>
                    <a:lnTo>
                      <a:pt x="68" y="536"/>
                    </a:lnTo>
                    <a:lnTo>
                      <a:pt x="72" y="535"/>
                    </a:lnTo>
                    <a:lnTo>
                      <a:pt x="73" y="535"/>
                    </a:lnTo>
                    <a:lnTo>
                      <a:pt x="77" y="535"/>
                    </a:lnTo>
                    <a:lnTo>
                      <a:pt x="81" y="533"/>
                    </a:lnTo>
                    <a:lnTo>
                      <a:pt x="83" y="531"/>
                    </a:lnTo>
                    <a:lnTo>
                      <a:pt x="87" y="525"/>
                    </a:lnTo>
                    <a:lnTo>
                      <a:pt x="90" y="523"/>
                    </a:lnTo>
                    <a:lnTo>
                      <a:pt x="92" y="523"/>
                    </a:lnTo>
                    <a:lnTo>
                      <a:pt x="94" y="523"/>
                    </a:lnTo>
                    <a:lnTo>
                      <a:pt x="96" y="525"/>
                    </a:lnTo>
                    <a:lnTo>
                      <a:pt x="98" y="525"/>
                    </a:lnTo>
                    <a:lnTo>
                      <a:pt x="104" y="533"/>
                    </a:lnTo>
                    <a:lnTo>
                      <a:pt x="107" y="536"/>
                    </a:lnTo>
                    <a:lnTo>
                      <a:pt x="109" y="538"/>
                    </a:lnTo>
                    <a:lnTo>
                      <a:pt x="109" y="540"/>
                    </a:lnTo>
                    <a:lnTo>
                      <a:pt x="109" y="542"/>
                    </a:lnTo>
                    <a:lnTo>
                      <a:pt x="107" y="544"/>
                    </a:lnTo>
                    <a:lnTo>
                      <a:pt x="102" y="546"/>
                    </a:lnTo>
                    <a:lnTo>
                      <a:pt x="94" y="550"/>
                    </a:lnTo>
                    <a:lnTo>
                      <a:pt x="90" y="553"/>
                    </a:lnTo>
                    <a:lnTo>
                      <a:pt x="89" y="555"/>
                    </a:lnTo>
                    <a:lnTo>
                      <a:pt x="89" y="557"/>
                    </a:lnTo>
                    <a:lnTo>
                      <a:pt x="90" y="561"/>
                    </a:lnTo>
                    <a:lnTo>
                      <a:pt x="90" y="563"/>
                    </a:lnTo>
                    <a:lnTo>
                      <a:pt x="92" y="567"/>
                    </a:lnTo>
                    <a:lnTo>
                      <a:pt x="92" y="570"/>
                    </a:lnTo>
                    <a:lnTo>
                      <a:pt x="92" y="572"/>
                    </a:lnTo>
                    <a:lnTo>
                      <a:pt x="92" y="574"/>
                    </a:lnTo>
                    <a:lnTo>
                      <a:pt x="90" y="574"/>
                    </a:lnTo>
                    <a:lnTo>
                      <a:pt x="87" y="572"/>
                    </a:lnTo>
                    <a:lnTo>
                      <a:pt x="85" y="572"/>
                    </a:lnTo>
                    <a:lnTo>
                      <a:pt x="81" y="568"/>
                    </a:lnTo>
                    <a:lnTo>
                      <a:pt x="72" y="563"/>
                    </a:lnTo>
                    <a:lnTo>
                      <a:pt x="68" y="561"/>
                    </a:lnTo>
                    <a:lnTo>
                      <a:pt x="66" y="561"/>
                    </a:lnTo>
                    <a:lnTo>
                      <a:pt x="66" y="563"/>
                    </a:lnTo>
                    <a:lnTo>
                      <a:pt x="64" y="565"/>
                    </a:lnTo>
                    <a:lnTo>
                      <a:pt x="64" y="568"/>
                    </a:lnTo>
                    <a:lnTo>
                      <a:pt x="64" y="572"/>
                    </a:lnTo>
                    <a:lnTo>
                      <a:pt x="62" y="576"/>
                    </a:lnTo>
                    <a:lnTo>
                      <a:pt x="62" y="578"/>
                    </a:lnTo>
                    <a:lnTo>
                      <a:pt x="60" y="580"/>
                    </a:lnTo>
                    <a:lnTo>
                      <a:pt x="58" y="580"/>
                    </a:lnTo>
                    <a:lnTo>
                      <a:pt x="57" y="580"/>
                    </a:lnTo>
                    <a:lnTo>
                      <a:pt x="53" y="578"/>
                    </a:lnTo>
                    <a:lnTo>
                      <a:pt x="49" y="574"/>
                    </a:lnTo>
                    <a:lnTo>
                      <a:pt x="45" y="572"/>
                    </a:lnTo>
                    <a:lnTo>
                      <a:pt x="41" y="570"/>
                    </a:lnTo>
                    <a:lnTo>
                      <a:pt x="40" y="568"/>
                    </a:lnTo>
                    <a:lnTo>
                      <a:pt x="38" y="568"/>
                    </a:lnTo>
                    <a:lnTo>
                      <a:pt x="34" y="568"/>
                    </a:lnTo>
                    <a:lnTo>
                      <a:pt x="30" y="570"/>
                    </a:lnTo>
                    <a:lnTo>
                      <a:pt x="28" y="572"/>
                    </a:lnTo>
                    <a:lnTo>
                      <a:pt x="25" y="574"/>
                    </a:lnTo>
                    <a:lnTo>
                      <a:pt x="21" y="578"/>
                    </a:lnTo>
                    <a:lnTo>
                      <a:pt x="19" y="582"/>
                    </a:lnTo>
                    <a:lnTo>
                      <a:pt x="15" y="584"/>
                    </a:lnTo>
                    <a:lnTo>
                      <a:pt x="15" y="585"/>
                    </a:lnTo>
                    <a:lnTo>
                      <a:pt x="15" y="587"/>
                    </a:lnTo>
                    <a:lnTo>
                      <a:pt x="17" y="589"/>
                    </a:lnTo>
                    <a:lnTo>
                      <a:pt x="19" y="593"/>
                    </a:lnTo>
                    <a:lnTo>
                      <a:pt x="23" y="597"/>
                    </a:lnTo>
                    <a:lnTo>
                      <a:pt x="26" y="602"/>
                    </a:lnTo>
                    <a:lnTo>
                      <a:pt x="30" y="606"/>
                    </a:lnTo>
                    <a:lnTo>
                      <a:pt x="36" y="610"/>
                    </a:lnTo>
                    <a:lnTo>
                      <a:pt x="41" y="614"/>
                    </a:lnTo>
                    <a:lnTo>
                      <a:pt x="49" y="617"/>
                    </a:lnTo>
                    <a:lnTo>
                      <a:pt x="51" y="617"/>
                    </a:lnTo>
                    <a:lnTo>
                      <a:pt x="55" y="634"/>
                    </a:lnTo>
                    <a:lnTo>
                      <a:pt x="58" y="634"/>
                    </a:lnTo>
                    <a:lnTo>
                      <a:pt x="70" y="638"/>
                    </a:lnTo>
                    <a:lnTo>
                      <a:pt x="75" y="640"/>
                    </a:lnTo>
                    <a:lnTo>
                      <a:pt x="81" y="644"/>
                    </a:lnTo>
                    <a:lnTo>
                      <a:pt x="83" y="644"/>
                    </a:lnTo>
                    <a:lnTo>
                      <a:pt x="87" y="646"/>
                    </a:lnTo>
                    <a:lnTo>
                      <a:pt x="87" y="647"/>
                    </a:lnTo>
                    <a:lnTo>
                      <a:pt x="89" y="651"/>
                    </a:lnTo>
                    <a:lnTo>
                      <a:pt x="90" y="655"/>
                    </a:lnTo>
                    <a:lnTo>
                      <a:pt x="92" y="659"/>
                    </a:lnTo>
                    <a:lnTo>
                      <a:pt x="94" y="663"/>
                    </a:lnTo>
                    <a:lnTo>
                      <a:pt x="96" y="663"/>
                    </a:lnTo>
                    <a:lnTo>
                      <a:pt x="98" y="664"/>
                    </a:lnTo>
                    <a:lnTo>
                      <a:pt x="102" y="664"/>
                    </a:lnTo>
                    <a:lnTo>
                      <a:pt x="104" y="664"/>
                    </a:lnTo>
                    <a:lnTo>
                      <a:pt x="105" y="663"/>
                    </a:lnTo>
                    <a:lnTo>
                      <a:pt x="113" y="663"/>
                    </a:lnTo>
                    <a:lnTo>
                      <a:pt x="124" y="657"/>
                    </a:lnTo>
                    <a:lnTo>
                      <a:pt x="141" y="647"/>
                    </a:lnTo>
                    <a:lnTo>
                      <a:pt x="154" y="642"/>
                    </a:lnTo>
                    <a:lnTo>
                      <a:pt x="160" y="638"/>
                    </a:lnTo>
                    <a:lnTo>
                      <a:pt x="164" y="636"/>
                    </a:lnTo>
                    <a:lnTo>
                      <a:pt x="169" y="636"/>
                    </a:lnTo>
                    <a:lnTo>
                      <a:pt x="175" y="634"/>
                    </a:lnTo>
                    <a:lnTo>
                      <a:pt x="192" y="634"/>
                    </a:lnTo>
                    <a:lnTo>
                      <a:pt x="211" y="632"/>
                    </a:lnTo>
                    <a:lnTo>
                      <a:pt x="226" y="631"/>
                    </a:lnTo>
                    <a:lnTo>
                      <a:pt x="231" y="629"/>
                    </a:lnTo>
                    <a:lnTo>
                      <a:pt x="233" y="631"/>
                    </a:lnTo>
                    <a:lnTo>
                      <a:pt x="241" y="636"/>
                    </a:lnTo>
                    <a:lnTo>
                      <a:pt x="243" y="640"/>
                    </a:lnTo>
                    <a:lnTo>
                      <a:pt x="247" y="644"/>
                    </a:lnTo>
                    <a:lnTo>
                      <a:pt x="248" y="649"/>
                    </a:lnTo>
                    <a:lnTo>
                      <a:pt x="252" y="655"/>
                    </a:lnTo>
                    <a:lnTo>
                      <a:pt x="254" y="655"/>
                    </a:lnTo>
                    <a:lnTo>
                      <a:pt x="258" y="657"/>
                    </a:lnTo>
                    <a:lnTo>
                      <a:pt x="262" y="659"/>
                    </a:lnTo>
                    <a:lnTo>
                      <a:pt x="265" y="661"/>
                    </a:lnTo>
                    <a:lnTo>
                      <a:pt x="267" y="663"/>
                    </a:lnTo>
                    <a:lnTo>
                      <a:pt x="269" y="666"/>
                    </a:lnTo>
                    <a:lnTo>
                      <a:pt x="273" y="670"/>
                    </a:lnTo>
                    <a:lnTo>
                      <a:pt x="275" y="674"/>
                    </a:lnTo>
                    <a:lnTo>
                      <a:pt x="277" y="678"/>
                    </a:lnTo>
                    <a:lnTo>
                      <a:pt x="278" y="683"/>
                    </a:lnTo>
                    <a:lnTo>
                      <a:pt x="278" y="689"/>
                    </a:lnTo>
                    <a:lnTo>
                      <a:pt x="282" y="726"/>
                    </a:lnTo>
                    <a:lnTo>
                      <a:pt x="284" y="730"/>
                    </a:lnTo>
                    <a:lnTo>
                      <a:pt x="290" y="740"/>
                    </a:lnTo>
                    <a:lnTo>
                      <a:pt x="292" y="747"/>
                    </a:lnTo>
                    <a:lnTo>
                      <a:pt x="295" y="755"/>
                    </a:lnTo>
                    <a:lnTo>
                      <a:pt x="297" y="764"/>
                    </a:lnTo>
                    <a:lnTo>
                      <a:pt x="299" y="773"/>
                    </a:lnTo>
                    <a:lnTo>
                      <a:pt x="301" y="783"/>
                    </a:lnTo>
                    <a:lnTo>
                      <a:pt x="301" y="792"/>
                    </a:lnTo>
                    <a:lnTo>
                      <a:pt x="299" y="800"/>
                    </a:lnTo>
                    <a:lnTo>
                      <a:pt x="299" y="807"/>
                    </a:lnTo>
                    <a:lnTo>
                      <a:pt x="299" y="813"/>
                    </a:lnTo>
                    <a:lnTo>
                      <a:pt x="301" y="820"/>
                    </a:lnTo>
                    <a:lnTo>
                      <a:pt x="303" y="822"/>
                    </a:lnTo>
                    <a:lnTo>
                      <a:pt x="305" y="826"/>
                    </a:lnTo>
                    <a:lnTo>
                      <a:pt x="307" y="828"/>
                    </a:lnTo>
                    <a:lnTo>
                      <a:pt x="309" y="832"/>
                    </a:lnTo>
                    <a:lnTo>
                      <a:pt x="312" y="834"/>
                    </a:lnTo>
                    <a:lnTo>
                      <a:pt x="314" y="836"/>
                    </a:lnTo>
                    <a:lnTo>
                      <a:pt x="316" y="839"/>
                    </a:lnTo>
                    <a:lnTo>
                      <a:pt x="316" y="843"/>
                    </a:lnTo>
                    <a:lnTo>
                      <a:pt x="316" y="847"/>
                    </a:lnTo>
                    <a:lnTo>
                      <a:pt x="316" y="849"/>
                    </a:lnTo>
                    <a:lnTo>
                      <a:pt x="316" y="851"/>
                    </a:lnTo>
                    <a:lnTo>
                      <a:pt x="312" y="854"/>
                    </a:lnTo>
                    <a:lnTo>
                      <a:pt x="309" y="856"/>
                    </a:lnTo>
                    <a:lnTo>
                      <a:pt x="307" y="856"/>
                    </a:lnTo>
                    <a:lnTo>
                      <a:pt x="301" y="856"/>
                    </a:lnTo>
                    <a:lnTo>
                      <a:pt x="299" y="856"/>
                    </a:lnTo>
                    <a:lnTo>
                      <a:pt x="297" y="856"/>
                    </a:lnTo>
                    <a:lnTo>
                      <a:pt x="297" y="858"/>
                    </a:lnTo>
                    <a:lnTo>
                      <a:pt x="295" y="858"/>
                    </a:lnTo>
                    <a:lnTo>
                      <a:pt x="295" y="860"/>
                    </a:lnTo>
                    <a:lnTo>
                      <a:pt x="295" y="862"/>
                    </a:lnTo>
                    <a:lnTo>
                      <a:pt x="295" y="864"/>
                    </a:lnTo>
                    <a:lnTo>
                      <a:pt x="295" y="868"/>
                    </a:lnTo>
                    <a:lnTo>
                      <a:pt x="297" y="871"/>
                    </a:lnTo>
                    <a:lnTo>
                      <a:pt x="299" y="875"/>
                    </a:lnTo>
                    <a:lnTo>
                      <a:pt x="303" y="881"/>
                    </a:lnTo>
                    <a:lnTo>
                      <a:pt x="305" y="883"/>
                    </a:lnTo>
                    <a:lnTo>
                      <a:pt x="307" y="884"/>
                    </a:lnTo>
                    <a:lnTo>
                      <a:pt x="307" y="886"/>
                    </a:lnTo>
                    <a:lnTo>
                      <a:pt x="307" y="888"/>
                    </a:lnTo>
                    <a:lnTo>
                      <a:pt x="307" y="890"/>
                    </a:lnTo>
                    <a:lnTo>
                      <a:pt x="305" y="892"/>
                    </a:lnTo>
                    <a:lnTo>
                      <a:pt x="301" y="894"/>
                    </a:lnTo>
                    <a:lnTo>
                      <a:pt x="292" y="903"/>
                    </a:lnTo>
                    <a:lnTo>
                      <a:pt x="282" y="911"/>
                    </a:lnTo>
                    <a:lnTo>
                      <a:pt x="280" y="913"/>
                    </a:lnTo>
                    <a:lnTo>
                      <a:pt x="280" y="915"/>
                    </a:lnTo>
                    <a:lnTo>
                      <a:pt x="280" y="916"/>
                    </a:lnTo>
                    <a:lnTo>
                      <a:pt x="280" y="918"/>
                    </a:lnTo>
                    <a:lnTo>
                      <a:pt x="282" y="918"/>
                    </a:lnTo>
                    <a:lnTo>
                      <a:pt x="286" y="918"/>
                    </a:lnTo>
                    <a:lnTo>
                      <a:pt x="290" y="920"/>
                    </a:lnTo>
                    <a:lnTo>
                      <a:pt x="294" y="918"/>
                    </a:lnTo>
                    <a:lnTo>
                      <a:pt x="301" y="918"/>
                    </a:lnTo>
                    <a:lnTo>
                      <a:pt x="307" y="916"/>
                    </a:lnTo>
                    <a:lnTo>
                      <a:pt x="310" y="916"/>
                    </a:lnTo>
                    <a:lnTo>
                      <a:pt x="312" y="915"/>
                    </a:lnTo>
                    <a:lnTo>
                      <a:pt x="314" y="907"/>
                    </a:lnTo>
                    <a:lnTo>
                      <a:pt x="320" y="899"/>
                    </a:lnTo>
                    <a:lnTo>
                      <a:pt x="324" y="892"/>
                    </a:lnTo>
                    <a:lnTo>
                      <a:pt x="327" y="890"/>
                    </a:lnTo>
                    <a:lnTo>
                      <a:pt x="329" y="886"/>
                    </a:lnTo>
                    <a:lnTo>
                      <a:pt x="331" y="884"/>
                    </a:lnTo>
                    <a:lnTo>
                      <a:pt x="333" y="884"/>
                    </a:lnTo>
                    <a:lnTo>
                      <a:pt x="333" y="886"/>
                    </a:lnTo>
                    <a:lnTo>
                      <a:pt x="335" y="886"/>
                    </a:lnTo>
                    <a:lnTo>
                      <a:pt x="335" y="888"/>
                    </a:lnTo>
                    <a:lnTo>
                      <a:pt x="339" y="890"/>
                    </a:lnTo>
                    <a:lnTo>
                      <a:pt x="342" y="896"/>
                    </a:lnTo>
                    <a:lnTo>
                      <a:pt x="344" y="901"/>
                    </a:lnTo>
                    <a:lnTo>
                      <a:pt x="346" y="909"/>
                    </a:lnTo>
                    <a:lnTo>
                      <a:pt x="348" y="916"/>
                    </a:lnTo>
                    <a:lnTo>
                      <a:pt x="348" y="922"/>
                    </a:lnTo>
                    <a:lnTo>
                      <a:pt x="350" y="928"/>
                    </a:lnTo>
                    <a:lnTo>
                      <a:pt x="352" y="933"/>
                    </a:lnTo>
                    <a:lnTo>
                      <a:pt x="354" y="935"/>
                    </a:lnTo>
                    <a:lnTo>
                      <a:pt x="356" y="937"/>
                    </a:lnTo>
                    <a:lnTo>
                      <a:pt x="357" y="937"/>
                    </a:lnTo>
                    <a:lnTo>
                      <a:pt x="359" y="939"/>
                    </a:lnTo>
                    <a:lnTo>
                      <a:pt x="365" y="939"/>
                    </a:lnTo>
                    <a:lnTo>
                      <a:pt x="369" y="941"/>
                    </a:lnTo>
                    <a:lnTo>
                      <a:pt x="373" y="943"/>
                    </a:lnTo>
                    <a:lnTo>
                      <a:pt x="376" y="945"/>
                    </a:lnTo>
                    <a:lnTo>
                      <a:pt x="378" y="948"/>
                    </a:lnTo>
                    <a:lnTo>
                      <a:pt x="380" y="952"/>
                    </a:lnTo>
                    <a:lnTo>
                      <a:pt x="382" y="956"/>
                    </a:lnTo>
                    <a:lnTo>
                      <a:pt x="382" y="962"/>
                    </a:lnTo>
                    <a:lnTo>
                      <a:pt x="382" y="965"/>
                    </a:lnTo>
                    <a:lnTo>
                      <a:pt x="380" y="967"/>
                    </a:lnTo>
                    <a:lnTo>
                      <a:pt x="380" y="969"/>
                    </a:lnTo>
                    <a:lnTo>
                      <a:pt x="378" y="969"/>
                    </a:lnTo>
                    <a:lnTo>
                      <a:pt x="376" y="969"/>
                    </a:lnTo>
                    <a:lnTo>
                      <a:pt x="373" y="967"/>
                    </a:lnTo>
                    <a:lnTo>
                      <a:pt x="367" y="965"/>
                    </a:lnTo>
                    <a:lnTo>
                      <a:pt x="361" y="962"/>
                    </a:lnTo>
                    <a:lnTo>
                      <a:pt x="356" y="956"/>
                    </a:lnTo>
                    <a:lnTo>
                      <a:pt x="352" y="954"/>
                    </a:lnTo>
                    <a:lnTo>
                      <a:pt x="348" y="952"/>
                    </a:lnTo>
                    <a:lnTo>
                      <a:pt x="344" y="950"/>
                    </a:lnTo>
                    <a:lnTo>
                      <a:pt x="341" y="950"/>
                    </a:lnTo>
                    <a:lnTo>
                      <a:pt x="335" y="948"/>
                    </a:lnTo>
                    <a:lnTo>
                      <a:pt x="327" y="948"/>
                    </a:lnTo>
                    <a:lnTo>
                      <a:pt x="318" y="950"/>
                    </a:lnTo>
                    <a:lnTo>
                      <a:pt x="314" y="950"/>
                    </a:lnTo>
                    <a:lnTo>
                      <a:pt x="314" y="952"/>
                    </a:lnTo>
                    <a:lnTo>
                      <a:pt x="316" y="960"/>
                    </a:lnTo>
                    <a:lnTo>
                      <a:pt x="318" y="962"/>
                    </a:lnTo>
                    <a:lnTo>
                      <a:pt x="324" y="965"/>
                    </a:lnTo>
                    <a:lnTo>
                      <a:pt x="326" y="967"/>
                    </a:lnTo>
                    <a:lnTo>
                      <a:pt x="327" y="969"/>
                    </a:lnTo>
                    <a:lnTo>
                      <a:pt x="331" y="971"/>
                    </a:lnTo>
                    <a:lnTo>
                      <a:pt x="335" y="971"/>
                    </a:lnTo>
                    <a:lnTo>
                      <a:pt x="348" y="977"/>
                    </a:lnTo>
                    <a:lnTo>
                      <a:pt x="356" y="980"/>
                    </a:lnTo>
                    <a:lnTo>
                      <a:pt x="363" y="982"/>
                    </a:lnTo>
                    <a:lnTo>
                      <a:pt x="369" y="986"/>
                    </a:lnTo>
                    <a:lnTo>
                      <a:pt x="373" y="988"/>
                    </a:lnTo>
                    <a:lnTo>
                      <a:pt x="374" y="990"/>
                    </a:lnTo>
                    <a:lnTo>
                      <a:pt x="376" y="994"/>
                    </a:lnTo>
                    <a:lnTo>
                      <a:pt x="378" y="997"/>
                    </a:lnTo>
                    <a:lnTo>
                      <a:pt x="378" y="999"/>
                    </a:lnTo>
                    <a:lnTo>
                      <a:pt x="378" y="1001"/>
                    </a:lnTo>
                    <a:lnTo>
                      <a:pt x="378" y="1005"/>
                    </a:lnTo>
                    <a:lnTo>
                      <a:pt x="376" y="1009"/>
                    </a:lnTo>
                    <a:lnTo>
                      <a:pt x="376" y="1010"/>
                    </a:lnTo>
                    <a:lnTo>
                      <a:pt x="374" y="1014"/>
                    </a:lnTo>
                    <a:lnTo>
                      <a:pt x="371" y="1018"/>
                    </a:lnTo>
                    <a:lnTo>
                      <a:pt x="369" y="1022"/>
                    </a:lnTo>
                    <a:lnTo>
                      <a:pt x="363" y="1027"/>
                    </a:lnTo>
                    <a:lnTo>
                      <a:pt x="357" y="1033"/>
                    </a:lnTo>
                    <a:lnTo>
                      <a:pt x="354" y="1039"/>
                    </a:lnTo>
                    <a:lnTo>
                      <a:pt x="350" y="1041"/>
                    </a:lnTo>
                    <a:lnTo>
                      <a:pt x="342" y="1046"/>
                    </a:lnTo>
                    <a:lnTo>
                      <a:pt x="337" y="1050"/>
                    </a:lnTo>
                    <a:lnTo>
                      <a:pt x="335" y="1052"/>
                    </a:lnTo>
                    <a:lnTo>
                      <a:pt x="335" y="1054"/>
                    </a:lnTo>
                    <a:lnTo>
                      <a:pt x="335" y="1056"/>
                    </a:lnTo>
                    <a:lnTo>
                      <a:pt x="335" y="1057"/>
                    </a:lnTo>
                    <a:lnTo>
                      <a:pt x="337" y="1057"/>
                    </a:lnTo>
                    <a:lnTo>
                      <a:pt x="342" y="1061"/>
                    </a:lnTo>
                    <a:lnTo>
                      <a:pt x="344" y="1061"/>
                    </a:lnTo>
                    <a:lnTo>
                      <a:pt x="335" y="1074"/>
                    </a:lnTo>
                    <a:lnTo>
                      <a:pt x="316" y="1097"/>
                    </a:lnTo>
                    <a:lnTo>
                      <a:pt x="316" y="1101"/>
                    </a:lnTo>
                    <a:lnTo>
                      <a:pt x="320" y="1108"/>
                    </a:lnTo>
                    <a:lnTo>
                      <a:pt x="324" y="1120"/>
                    </a:lnTo>
                    <a:lnTo>
                      <a:pt x="326" y="1135"/>
                    </a:lnTo>
                    <a:lnTo>
                      <a:pt x="327" y="1150"/>
                    </a:lnTo>
                    <a:lnTo>
                      <a:pt x="329" y="1167"/>
                    </a:lnTo>
                    <a:lnTo>
                      <a:pt x="331" y="1174"/>
                    </a:lnTo>
                    <a:lnTo>
                      <a:pt x="333" y="1182"/>
                    </a:lnTo>
                    <a:lnTo>
                      <a:pt x="335" y="1189"/>
                    </a:lnTo>
                    <a:lnTo>
                      <a:pt x="339" y="1197"/>
                    </a:lnTo>
                    <a:lnTo>
                      <a:pt x="342" y="1202"/>
                    </a:lnTo>
                    <a:lnTo>
                      <a:pt x="346" y="1212"/>
                    </a:lnTo>
                    <a:lnTo>
                      <a:pt x="348" y="1221"/>
                    </a:lnTo>
                    <a:lnTo>
                      <a:pt x="350" y="1231"/>
                    </a:lnTo>
                    <a:lnTo>
                      <a:pt x="354" y="1246"/>
                    </a:lnTo>
                    <a:lnTo>
                      <a:pt x="356" y="1251"/>
                    </a:lnTo>
                    <a:lnTo>
                      <a:pt x="382" y="1293"/>
                    </a:lnTo>
                    <a:lnTo>
                      <a:pt x="384" y="1296"/>
                    </a:lnTo>
                    <a:lnTo>
                      <a:pt x="384" y="1302"/>
                    </a:lnTo>
                    <a:lnTo>
                      <a:pt x="386" y="1313"/>
                    </a:lnTo>
                    <a:lnTo>
                      <a:pt x="389" y="1325"/>
                    </a:lnTo>
                    <a:lnTo>
                      <a:pt x="391" y="1330"/>
                    </a:lnTo>
                    <a:lnTo>
                      <a:pt x="393" y="1336"/>
                    </a:lnTo>
                    <a:lnTo>
                      <a:pt x="395" y="1340"/>
                    </a:lnTo>
                    <a:lnTo>
                      <a:pt x="397" y="1341"/>
                    </a:lnTo>
                    <a:lnTo>
                      <a:pt x="399" y="1345"/>
                    </a:lnTo>
                    <a:lnTo>
                      <a:pt x="403" y="1347"/>
                    </a:lnTo>
                    <a:lnTo>
                      <a:pt x="408" y="1349"/>
                    </a:lnTo>
                    <a:lnTo>
                      <a:pt x="414" y="1349"/>
                    </a:lnTo>
                    <a:lnTo>
                      <a:pt x="427" y="1349"/>
                    </a:lnTo>
                    <a:lnTo>
                      <a:pt x="436" y="1349"/>
                    </a:lnTo>
                    <a:lnTo>
                      <a:pt x="442" y="1347"/>
                    </a:lnTo>
                    <a:lnTo>
                      <a:pt x="446" y="1345"/>
                    </a:lnTo>
                    <a:lnTo>
                      <a:pt x="450" y="1345"/>
                    </a:lnTo>
                    <a:lnTo>
                      <a:pt x="452" y="1341"/>
                    </a:lnTo>
                    <a:lnTo>
                      <a:pt x="455" y="1340"/>
                    </a:lnTo>
                    <a:lnTo>
                      <a:pt x="459" y="1338"/>
                    </a:lnTo>
                    <a:lnTo>
                      <a:pt x="463" y="1338"/>
                    </a:lnTo>
                    <a:lnTo>
                      <a:pt x="467" y="1336"/>
                    </a:lnTo>
                    <a:lnTo>
                      <a:pt x="468" y="1338"/>
                    </a:lnTo>
                    <a:lnTo>
                      <a:pt x="470" y="1338"/>
                    </a:lnTo>
                    <a:lnTo>
                      <a:pt x="470" y="1340"/>
                    </a:lnTo>
                    <a:lnTo>
                      <a:pt x="470" y="1341"/>
                    </a:lnTo>
                    <a:lnTo>
                      <a:pt x="470" y="1343"/>
                    </a:lnTo>
                    <a:lnTo>
                      <a:pt x="468" y="1345"/>
                    </a:lnTo>
                    <a:lnTo>
                      <a:pt x="459" y="1351"/>
                    </a:lnTo>
                    <a:lnTo>
                      <a:pt x="452" y="1355"/>
                    </a:lnTo>
                    <a:lnTo>
                      <a:pt x="452" y="1357"/>
                    </a:lnTo>
                    <a:lnTo>
                      <a:pt x="450" y="1357"/>
                    </a:lnTo>
                    <a:lnTo>
                      <a:pt x="450" y="1358"/>
                    </a:lnTo>
                    <a:lnTo>
                      <a:pt x="450" y="1360"/>
                    </a:lnTo>
                    <a:lnTo>
                      <a:pt x="452" y="1360"/>
                    </a:lnTo>
                    <a:lnTo>
                      <a:pt x="457" y="1364"/>
                    </a:lnTo>
                    <a:lnTo>
                      <a:pt x="465" y="1368"/>
                    </a:lnTo>
                    <a:lnTo>
                      <a:pt x="472" y="1372"/>
                    </a:lnTo>
                    <a:lnTo>
                      <a:pt x="480" y="1373"/>
                    </a:lnTo>
                    <a:lnTo>
                      <a:pt x="487" y="1375"/>
                    </a:lnTo>
                    <a:lnTo>
                      <a:pt x="489" y="1375"/>
                    </a:lnTo>
                    <a:lnTo>
                      <a:pt x="491" y="1375"/>
                    </a:lnTo>
                    <a:lnTo>
                      <a:pt x="495" y="1373"/>
                    </a:lnTo>
                    <a:lnTo>
                      <a:pt x="497" y="1373"/>
                    </a:lnTo>
                    <a:lnTo>
                      <a:pt x="497" y="1370"/>
                    </a:lnTo>
                    <a:lnTo>
                      <a:pt x="499" y="1368"/>
                    </a:lnTo>
                    <a:lnTo>
                      <a:pt x="500" y="1366"/>
                    </a:lnTo>
                    <a:lnTo>
                      <a:pt x="500" y="1360"/>
                    </a:lnTo>
                    <a:lnTo>
                      <a:pt x="500" y="1351"/>
                    </a:lnTo>
                    <a:lnTo>
                      <a:pt x="500" y="1343"/>
                    </a:lnTo>
                    <a:lnTo>
                      <a:pt x="502" y="1338"/>
                    </a:lnTo>
                    <a:lnTo>
                      <a:pt x="502" y="1330"/>
                    </a:lnTo>
                    <a:lnTo>
                      <a:pt x="504" y="1325"/>
                    </a:lnTo>
                    <a:lnTo>
                      <a:pt x="506" y="1321"/>
                    </a:lnTo>
                    <a:lnTo>
                      <a:pt x="508" y="1317"/>
                    </a:lnTo>
                    <a:lnTo>
                      <a:pt x="510" y="1313"/>
                    </a:lnTo>
                    <a:lnTo>
                      <a:pt x="510" y="1310"/>
                    </a:lnTo>
                    <a:lnTo>
                      <a:pt x="512" y="1306"/>
                    </a:lnTo>
                    <a:lnTo>
                      <a:pt x="512" y="1302"/>
                    </a:lnTo>
                    <a:lnTo>
                      <a:pt x="512" y="1298"/>
                    </a:lnTo>
                    <a:lnTo>
                      <a:pt x="512" y="1294"/>
                    </a:lnTo>
                    <a:lnTo>
                      <a:pt x="512" y="1291"/>
                    </a:lnTo>
                    <a:lnTo>
                      <a:pt x="510" y="1289"/>
                    </a:lnTo>
                    <a:lnTo>
                      <a:pt x="510" y="1287"/>
                    </a:lnTo>
                    <a:lnTo>
                      <a:pt x="508" y="1285"/>
                    </a:lnTo>
                    <a:lnTo>
                      <a:pt x="510" y="1283"/>
                    </a:lnTo>
                    <a:lnTo>
                      <a:pt x="510" y="1281"/>
                    </a:lnTo>
                    <a:lnTo>
                      <a:pt x="512" y="1279"/>
                    </a:lnTo>
                    <a:lnTo>
                      <a:pt x="515" y="1276"/>
                    </a:lnTo>
                    <a:lnTo>
                      <a:pt x="525" y="1270"/>
                    </a:lnTo>
                    <a:lnTo>
                      <a:pt x="529" y="1266"/>
                    </a:lnTo>
                    <a:lnTo>
                      <a:pt x="536" y="1232"/>
                    </a:lnTo>
                    <a:lnTo>
                      <a:pt x="542" y="1202"/>
                    </a:lnTo>
                    <a:lnTo>
                      <a:pt x="540" y="1200"/>
                    </a:lnTo>
                    <a:lnTo>
                      <a:pt x="538" y="1195"/>
                    </a:lnTo>
                    <a:lnTo>
                      <a:pt x="536" y="1193"/>
                    </a:lnTo>
                    <a:lnTo>
                      <a:pt x="536" y="1189"/>
                    </a:lnTo>
                    <a:lnTo>
                      <a:pt x="538" y="1187"/>
                    </a:lnTo>
                    <a:lnTo>
                      <a:pt x="538" y="1183"/>
                    </a:lnTo>
                    <a:lnTo>
                      <a:pt x="542" y="1182"/>
                    </a:lnTo>
                    <a:lnTo>
                      <a:pt x="546" y="1182"/>
                    </a:lnTo>
                    <a:lnTo>
                      <a:pt x="547" y="1180"/>
                    </a:lnTo>
                    <a:lnTo>
                      <a:pt x="551" y="1180"/>
                    </a:lnTo>
                    <a:lnTo>
                      <a:pt x="555" y="1180"/>
                    </a:lnTo>
                    <a:lnTo>
                      <a:pt x="557" y="1180"/>
                    </a:lnTo>
                    <a:lnTo>
                      <a:pt x="561" y="1182"/>
                    </a:lnTo>
                    <a:lnTo>
                      <a:pt x="566" y="1182"/>
                    </a:lnTo>
                    <a:lnTo>
                      <a:pt x="568" y="1182"/>
                    </a:lnTo>
                    <a:lnTo>
                      <a:pt x="574" y="1182"/>
                    </a:lnTo>
                    <a:lnTo>
                      <a:pt x="574" y="1180"/>
                    </a:lnTo>
                    <a:lnTo>
                      <a:pt x="576" y="1180"/>
                    </a:lnTo>
                    <a:lnTo>
                      <a:pt x="578" y="1178"/>
                    </a:lnTo>
                    <a:lnTo>
                      <a:pt x="578" y="1176"/>
                    </a:lnTo>
                    <a:lnTo>
                      <a:pt x="579" y="1174"/>
                    </a:lnTo>
                    <a:lnTo>
                      <a:pt x="581" y="1170"/>
                    </a:lnTo>
                    <a:lnTo>
                      <a:pt x="583" y="1170"/>
                    </a:lnTo>
                    <a:lnTo>
                      <a:pt x="585" y="1168"/>
                    </a:lnTo>
                    <a:lnTo>
                      <a:pt x="589" y="1165"/>
                    </a:lnTo>
                    <a:lnTo>
                      <a:pt x="594" y="1163"/>
                    </a:lnTo>
                    <a:lnTo>
                      <a:pt x="604" y="1161"/>
                    </a:lnTo>
                    <a:lnTo>
                      <a:pt x="608" y="1161"/>
                    </a:lnTo>
                    <a:lnTo>
                      <a:pt x="611" y="1155"/>
                    </a:lnTo>
                    <a:lnTo>
                      <a:pt x="619" y="1146"/>
                    </a:lnTo>
                    <a:lnTo>
                      <a:pt x="632" y="1133"/>
                    </a:lnTo>
                    <a:lnTo>
                      <a:pt x="645" y="1118"/>
                    </a:lnTo>
                    <a:lnTo>
                      <a:pt x="660" y="1101"/>
                    </a:lnTo>
                    <a:lnTo>
                      <a:pt x="673" y="1089"/>
                    </a:lnTo>
                    <a:lnTo>
                      <a:pt x="679" y="1084"/>
                    </a:lnTo>
                    <a:lnTo>
                      <a:pt x="683" y="1080"/>
                    </a:lnTo>
                    <a:lnTo>
                      <a:pt x="685" y="1080"/>
                    </a:lnTo>
                    <a:lnTo>
                      <a:pt x="687" y="1078"/>
                    </a:lnTo>
                    <a:lnTo>
                      <a:pt x="689" y="1078"/>
                    </a:lnTo>
                    <a:lnTo>
                      <a:pt x="690" y="1078"/>
                    </a:lnTo>
                    <a:lnTo>
                      <a:pt x="692" y="1080"/>
                    </a:lnTo>
                    <a:lnTo>
                      <a:pt x="694" y="1080"/>
                    </a:lnTo>
                    <a:lnTo>
                      <a:pt x="696" y="1078"/>
                    </a:lnTo>
                    <a:lnTo>
                      <a:pt x="700" y="1076"/>
                    </a:lnTo>
                    <a:lnTo>
                      <a:pt x="702" y="1071"/>
                    </a:lnTo>
                    <a:lnTo>
                      <a:pt x="702" y="1065"/>
                    </a:lnTo>
                    <a:lnTo>
                      <a:pt x="704" y="1061"/>
                    </a:lnTo>
                    <a:lnTo>
                      <a:pt x="705" y="1056"/>
                    </a:lnTo>
                    <a:lnTo>
                      <a:pt x="707" y="1052"/>
                    </a:lnTo>
                    <a:lnTo>
                      <a:pt x="713" y="1046"/>
                    </a:lnTo>
                    <a:lnTo>
                      <a:pt x="719" y="1042"/>
                    </a:lnTo>
                    <a:lnTo>
                      <a:pt x="721" y="1041"/>
                    </a:lnTo>
                    <a:lnTo>
                      <a:pt x="724" y="1041"/>
                    </a:lnTo>
                    <a:lnTo>
                      <a:pt x="724" y="1042"/>
                    </a:lnTo>
                    <a:lnTo>
                      <a:pt x="726" y="1042"/>
                    </a:lnTo>
                    <a:lnTo>
                      <a:pt x="728" y="1042"/>
                    </a:lnTo>
                    <a:lnTo>
                      <a:pt x="730" y="1044"/>
                    </a:lnTo>
                    <a:lnTo>
                      <a:pt x="732" y="1050"/>
                    </a:lnTo>
                    <a:lnTo>
                      <a:pt x="734" y="1052"/>
                    </a:lnTo>
                    <a:lnTo>
                      <a:pt x="737" y="1054"/>
                    </a:lnTo>
                    <a:lnTo>
                      <a:pt x="741" y="1054"/>
                    </a:lnTo>
                    <a:lnTo>
                      <a:pt x="743" y="1052"/>
                    </a:lnTo>
                    <a:lnTo>
                      <a:pt x="745" y="1052"/>
                    </a:lnTo>
                    <a:lnTo>
                      <a:pt x="747" y="1048"/>
                    </a:lnTo>
                    <a:lnTo>
                      <a:pt x="749" y="1044"/>
                    </a:lnTo>
                    <a:lnTo>
                      <a:pt x="749" y="1042"/>
                    </a:lnTo>
                    <a:lnTo>
                      <a:pt x="751" y="1042"/>
                    </a:lnTo>
                    <a:lnTo>
                      <a:pt x="752" y="1041"/>
                    </a:lnTo>
                    <a:lnTo>
                      <a:pt x="756" y="1041"/>
                    </a:lnTo>
                    <a:lnTo>
                      <a:pt x="760" y="1039"/>
                    </a:lnTo>
                    <a:lnTo>
                      <a:pt x="766" y="1039"/>
                    </a:lnTo>
                    <a:lnTo>
                      <a:pt x="768" y="1039"/>
                    </a:lnTo>
                    <a:lnTo>
                      <a:pt x="769" y="1037"/>
                    </a:lnTo>
                    <a:lnTo>
                      <a:pt x="777" y="1033"/>
                    </a:lnTo>
                    <a:lnTo>
                      <a:pt x="784" y="1026"/>
                    </a:lnTo>
                    <a:lnTo>
                      <a:pt x="792" y="1020"/>
                    </a:lnTo>
                    <a:lnTo>
                      <a:pt x="796" y="1014"/>
                    </a:lnTo>
                    <a:lnTo>
                      <a:pt x="800" y="1012"/>
                    </a:lnTo>
                    <a:lnTo>
                      <a:pt x="805" y="1007"/>
                    </a:lnTo>
                    <a:lnTo>
                      <a:pt x="813" y="1003"/>
                    </a:lnTo>
                    <a:lnTo>
                      <a:pt x="826" y="995"/>
                    </a:lnTo>
                    <a:lnTo>
                      <a:pt x="835" y="990"/>
                    </a:lnTo>
                    <a:lnTo>
                      <a:pt x="837" y="988"/>
                    </a:lnTo>
                    <a:lnTo>
                      <a:pt x="837" y="986"/>
                    </a:lnTo>
                    <a:lnTo>
                      <a:pt x="837" y="984"/>
                    </a:lnTo>
                    <a:lnTo>
                      <a:pt x="837" y="980"/>
                    </a:lnTo>
                    <a:lnTo>
                      <a:pt x="835" y="978"/>
                    </a:lnTo>
                    <a:lnTo>
                      <a:pt x="831" y="975"/>
                    </a:lnTo>
                    <a:lnTo>
                      <a:pt x="828" y="971"/>
                    </a:lnTo>
                    <a:lnTo>
                      <a:pt x="826" y="971"/>
                    </a:lnTo>
                    <a:lnTo>
                      <a:pt x="824" y="971"/>
                    </a:lnTo>
                    <a:lnTo>
                      <a:pt x="820" y="969"/>
                    </a:lnTo>
                    <a:lnTo>
                      <a:pt x="818" y="969"/>
                    </a:lnTo>
                    <a:lnTo>
                      <a:pt x="807" y="969"/>
                    </a:lnTo>
                    <a:lnTo>
                      <a:pt x="794" y="969"/>
                    </a:lnTo>
                    <a:lnTo>
                      <a:pt x="783" y="969"/>
                    </a:lnTo>
                    <a:lnTo>
                      <a:pt x="779" y="969"/>
                    </a:lnTo>
                    <a:lnTo>
                      <a:pt x="775" y="973"/>
                    </a:lnTo>
                    <a:lnTo>
                      <a:pt x="769" y="978"/>
                    </a:lnTo>
                    <a:lnTo>
                      <a:pt x="764" y="982"/>
                    </a:lnTo>
                    <a:lnTo>
                      <a:pt x="760" y="986"/>
                    </a:lnTo>
                    <a:lnTo>
                      <a:pt x="754" y="988"/>
                    </a:lnTo>
                    <a:lnTo>
                      <a:pt x="749" y="990"/>
                    </a:lnTo>
                    <a:lnTo>
                      <a:pt x="741" y="990"/>
                    </a:lnTo>
                    <a:lnTo>
                      <a:pt x="737" y="990"/>
                    </a:lnTo>
                    <a:lnTo>
                      <a:pt x="730" y="990"/>
                    </a:lnTo>
                    <a:lnTo>
                      <a:pt x="726" y="988"/>
                    </a:lnTo>
                    <a:lnTo>
                      <a:pt x="719" y="986"/>
                    </a:lnTo>
                    <a:lnTo>
                      <a:pt x="715" y="986"/>
                    </a:lnTo>
                    <a:lnTo>
                      <a:pt x="715" y="982"/>
                    </a:lnTo>
                    <a:lnTo>
                      <a:pt x="715" y="977"/>
                    </a:lnTo>
                    <a:lnTo>
                      <a:pt x="715" y="975"/>
                    </a:lnTo>
                    <a:lnTo>
                      <a:pt x="717" y="973"/>
                    </a:lnTo>
                    <a:lnTo>
                      <a:pt x="719" y="971"/>
                    </a:lnTo>
                    <a:lnTo>
                      <a:pt x="721" y="971"/>
                    </a:lnTo>
                    <a:lnTo>
                      <a:pt x="722" y="971"/>
                    </a:lnTo>
                    <a:lnTo>
                      <a:pt x="730" y="975"/>
                    </a:lnTo>
                    <a:lnTo>
                      <a:pt x="739" y="977"/>
                    </a:lnTo>
                    <a:lnTo>
                      <a:pt x="743" y="978"/>
                    </a:lnTo>
                    <a:lnTo>
                      <a:pt x="745" y="978"/>
                    </a:lnTo>
                    <a:lnTo>
                      <a:pt x="766" y="963"/>
                    </a:lnTo>
                    <a:lnTo>
                      <a:pt x="781" y="941"/>
                    </a:lnTo>
                    <a:lnTo>
                      <a:pt x="764" y="935"/>
                    </a:lnTo>
                    <a:lnTo>
                      <a:pt x="768" y="933"/>
                    </a:lnTo>
                    <a:lnTo>
                      <a:pt x="773" y="928"/>
                    </a:lnTo>
                    <a:lnTo>
                      <a:pt x="775" y="926"/>
                    </a:lnTo>
                    <a:lnTo>
                      <a:pt x="777" y="922"/>
                    </a:lnTo>
                    <a:lnTo>
                      <a:pt x="775" y="920"/>
                    </a:lnTo>
                    <a:lnTo>
                      <a:pt x="775" y="918"/>
                    </a:lnTo>
                    <a:lnTo>
                      <a:pt x="773" y="916"/>
                    </a:lnTo>
                    <a:lnTo>
                      <a:pt x="769" y="915"/>
                    </a:lnTo>
                    <a:lnTo>
                      <a:pt x="764" y="907"/>
                    </a:lnTo>
                    <a:lnTo>
                      <a:pt x="762" y="905"/>
                    </a:lnTo>
                    <a:lnTo>
                      <a:pt x="762" y="903"/>
                    </a:lnTo>
                    <a:lnTo>
                      <a:pt x="762" y="901"/>
                    </a:lnTo>
                    <a:lnTo>
                      <a:pt x="762" y="899"/>
                    </a:lnTo>
                    <a:lnTo>
                      <a:pt x="762" y="898"/>
                    </a:lnTo>
                    <a:lnTo>
                      <a:pt x="766" y="898"/>
                    </a:lnTo>
                    <a:lnTo>
                      <a:pt x="768" y="896"/>
                    </a:lnTo>
                    <a:lnTo>
                      <a:pt x="775" y="896"/>
                    </a:lnTo>
                    <a:lnTo>
                      <a:pt x="779" y="896"/>
                    </a:lnTo>
                    <a:lnTo>
                      <a:pt x="783" y="896"/>
                    </a:lnTo>
                    <a:lnTo>
                      <a:pt x="784" y="896"/>
                    </a:lnTo>
                    <a:lnTo>
                      <a:pt x="786" y="898"/>
                    </a:lnTo>
                    <a:lnTo>
                      <a:pt x="790" y="901"/>
                    </a:lnTo>
                    <a:lnTo>
                      <a:pt x="792" y="905"/>
                    </a:lnTo>
                    <a:lnTo>
                      <a:pt x="794" y="911"/>
                    </a:lnTo>
                    <a:lnTo>
                      <a:pt x="798" y="920"/>
                    </a:lnTo>
                    <a:lnTo>
                      <a:pt x="800" y="926"/>
                    </a:lnTo>
                    <a:lnTo>
                      <a:pt x="803" y="933"/>
                    </a:lnTo>
                    <a:lnTo>
                      <a:pt x="805" y="939"/>
                    </a:lnTo>
                    <a:lnTo>
                      <a:pt x="811" y="950"/>
                    </a:lnTo>
                    <a:lnTo>
                      <a:pt x="815" y="952"/>
                    </a:lnTo>
                    <a:lnTo>
                      <a:pt x="848" y="956"/>
                    </a:lnTo>
                    <a:lnTo>
                      <a:pt x="847" y="907"/>
                    </a:lnTo>
                    <a:lnTo>
                      <a:pt x="845" y="903"/>
                    </a:lnTo>
                    <a:lnTo>
                      <a:pt x="841" y="898"/>
                    </a:lnTo>
                    <a:lnTo>
                      <a:pt x="839" y="894"/>
                    </a:lnTo>
                    <a:lnTo>
                      <a:pt x="835" y="890"/>
                    </a:lnTo>
                    <a:lnTo>
                      <a:pt x="833" y="886"/>
                    </a:lnTo>
                    <a:lnTo>
                      <a:pt x="830" y="883"/>
                    </a:lnTo>
                    <a:lnTo>
                      <a:pt x="826" y="883"/>
                    </a:lnTo>
                    <a:lnTo>
                      <a:pt x="824" y="881"/>
                    </a:lnTo>
                    <a:lnTo>
                      <a:pt x="822" y="879"/>
                    </a:lnTo>
                    <a:lnTo>
                      <a:pt x="820" y="877"/>
                    </a:lnTo>
                    <a:lnTo>
                      <a:pt x="818" y="871"/>
                    </a:lnTo>
                    <a:lnTo>
                      <a:pt x="818" y="869"/>
                    </a:lnTo>
                    <a:lnTo>
                      <a:pt x="816" y="862"/>
                    </a:lnTo>
                    <a:lnTo>
                      <a:pt x="816" y="858"/>
                    </a:lnTo>
                    <a:lnTo>
                      <a:pt x="830" y="858"/>
                    </a:lnTo>
                    <a:lnTo>
                      <a:pt x="830" y="824"/>
                    </a:lnTo>
                    <a:lnTo>
                      <a:pt x="826" y="822"/>
                    </a:lnTo>
                    <a:lnTo>
                      <a:pt x="820" y="815"/>
                    </a:lnTo>
                    <a:lnTo>
                      <a:pt x="820" y="813"/>
                    </a:lnTo>
                    <a:lnTo>
                      <a:pt x="820" y="811"/>
                    </a:lnTo>
                    <a:lnTo>
                      <a:pt x="818" y="809"/>
                    </a:lnTo>
                    <a:lnTo>
                      <a:pt x="820" y="805"/>
                    </a:lnTo>
                    <a:lnTo>
                      <a:pt x="820" y="804"/>
                    </a:lnTo>
                    <a:lnTo>
                      <a:pt x="822" y="802"/>
                    </a:lnTo>
                    <a:lnTo>
                      <a:pt x="824" y="802"/>
                    </a:lnTo>
                    <a:lnTo>
                      <a:pt x="826" y="802"/>
                    </a:lnTo>
                    <a:lnTo>
                      <a:pt x="837" y="798"/>
                    </a:lnTo>
                    <a:lnTo>
                      <a:pt x="845" y="796"/>
                    </a:lnTo>
                    <a:lnTo>
                      <a:pt x="850" y="796"/>
                    </a:lnTo>
                    <a:lnTo>
                      <a:pt x="854" y="794"/>
                    </a:lnTo>
                    <a:lnTo>
                      <a:pt x="858" y="789"/>
                    </a:lnTo>
                    <a:lnTo>
                      <a:pt x="862" y="785"/>
                    </a:lnTo>
                    <a:lnTo>
                      <a:pt x="863" y="781"/>
                    </a:lnTo>
                    <a:lnTo>
                      <a:pt x="863" y="779"/>
                    </a:lnTo>
                    <a:lnTo>
                      <a:pt x="863" y="777"/>
                    </a:lnTo>
                    <a:lnTo>
                      <a:pt x="863" y="775"/>
                    </a:lnTo>
                    <a:lnTo>
                      <a:pt x="862" y="773"/>
                    </a:lnTo>
                    <a:lnTo>
                      <a:pt x="880" y="760"/>
                    </a:lnTo>
                    <a:lnTo>
                      <a:pt x="901" y="732"/>
                    </a:lnTo>
                    <a:lnTo>
                      <a:pt x="912" y="711"/>
                    </a:lnTo>
                    <a:lnTo>
                      <a:pt x="912" y="706"/>
                    </a:lnTo>
                    <a:lnTo>
                      <a:pt x="909" y="693"/>
                    </a:lnTo>
                    <a:lnTo>
                      <a:pt x="907" y="691"/>
                    </a:lnTo>
                    <a:lnTo>
                      <a:pt x="905" y="687"/>
                    </a:lnTo>
                    <a:lnTo>
                      <a:pt x="903" y="683"/>
                    </a:lnTo>
                    <a:lnTo>
                      <a:pt x="901" y="681"/>
                    </a:lnTo>
                    <a:lnTo>
                      <a:pt x="897" y="679"/>
                    </a:lnTo>
                    <a:lnTo>
                      <a:pt x="894" y="678"/>
                    </a:lnTo>
                    <a:lnTo>
                      <a:pt x="892" y="676"/>
                    </a:lnTo>
                    <a:lnTo>
                      <a:pt x="888" y="676"/>
                    </a:lnTo>
                    <a:lnTo>
                      <a:pt x="888" y="672"/>
                    </a:lnTo>
                    <a:lnTo>
                      <a:pt x="886" y="661"/>
                    </a:lnTo>
                    <a:lnTo>
                      <a:pt x="884" y="655"/>
                    </a:lnTo>
                    <a:lnTo>
                      <a:pt x="880" y="651"/>
                    </a:lnTo>
                    <a:lnTo>
                      <a:pt x="877" y="647"/>
                    </a:lnTo>
                    <a:lnTo>
                      <a:pt x="875" y="646"/>
                    </a:lnTo>
                    <a:lnTo>
                      <a:pt x="873" y="646"/>
                    </a:lnTo>
                    <a:lnTo>
                      <a:pt x="869" y="644"/>
                    </a:lnTo>
                    <a:lnTo>
                      <a:pt x="862" y="644"/>
                    </a:lnTo>
                    <a:lnTo>
                      <a:pt x="854" y="644"/>
                    </a:lnTo>
                    <a:lnTo>
                      <a:pt x="847" y="644"/>
                    </a:lnTo>
                    <a:lnTo>
                      <a:pt x="837" y="644"/>
                    </a:lnTo>
                    <a:lnTo>
                      <a:pt x="826" y="646"/>
                    </a:lnTo>
                    <a:lnTo>
                      <a:pt x="820" y="647"/>
                    </a:lnTo>
                    <a:lnTo>
                      <a:pt x="820" y="646"/>
                    </a:lnTo>
                    <a:lnTo>
                      <a:pt x="820" y="644"/>
                    </a:lnTo>
                    <a:lnTo>
                      <a:pt x="820" y="638"/>
                    </a:lnTo>
                    <a:lnTo>
                      <a:pt x="820" y="627"/>
                    </a:lnTo>
                    <a:lnTo>
                      <a:pt x="820" y="614"/>
                    </a:lnTo>
                    <a:lnTo>
                      <a:pt x="818" y="593"/>
                    </a:lnTo>
                    <a:lnTo>
                      <a:pt x="816" y="572"/>
                    </a:lnTo>
                    <a:lnTo>
                      <a:pt x="816" y="563"/>
                    </a:lnTo>
                    <a:lnTo>
                      <a:pt x="811" y="561"/>
                    </a:lnTo>
                    <a:lnTo>
                      <a:pt x="800" y="553"/>
                    </a:lnTo>
                    <a:lnTo>
                      <a:pt x="798" y="552"/>
                    </a:lnTo>
                    <a:lnTo>
                      <a:pt x="798" y="548"/>
                    </a:lnTo>
                    <a:lnTo>
                      <a:pt x="796" y="546"/>
                    </a:lnTo>
                    <a:lnTo>
                      <a:pt x="794" y="542"/>
                    </a:lnTo>
                    <a:lnTo>
                      <a:pt x="794" y="540"/>
                    </a:lnTo>
                    <a:lnTo>
                      <a:pt x="796" y="538"/>
                    </a:lnTo>
                    <a:lnTo>
                      <a:pt x="798" y="535"/>
                    </a:lnTo>
                    <a:lnTo>
                      <a:pt x="800" y="533"/>
                    </a:lnTo>
                    <a:lnTo>
                      <a:pt x="801" y="533"/>
                    </a:lnTo>
                    <a:lnTo>
                      <a:pt x="803" y="529"/>
                    </a:lnTo>
                    <a:lnTo>
                      <a:pt x="805" y="523"/>
                    </a:lnTo>
                    <a:lnTo>
                      <a:pt x="811" y="514"/>
                    </a:lnTo>
                    <a:lnTo>
                      <a:pt x="811" y="508"/>
                    </a:lnTo>
                    <a:lnTo>
                      <a:pt x="813" y="503"/>
                    </a:lnTo>
                    <a:lnTo>
                      <a:pt x="815" y="495"/>
                    </a:lnTo>
                    <a:lnTo>
                      <a:pt x="815" y="486"/>
                    </a:lnTo>
                    <a:lnTo>
                      <a:pt x="815" y="476"/>
                    </a:lnTo>
                    <a:lnTo>
                      <a:pt x="815" y="465"/>
                    </a:lnTo>
                    <a:lnTo>
                      <a:pt x="815" y="452"/>
                    </a:lnTo>
                    <a:lnTo>
                      <a:pt x="815" y="439"/>
                    </a:lnTo>
                    <a:lnTo>
                      <a:pt x="813" y="392"/>
                    </a:lnTo>
                    <a:lnTo>
                      <a:pt x="815" y="386"/>
                    </a:lnTo>
                    <a:lnTo>
                      <a:pt x="818" y="373"/>
                    </a:lnTo>
                    <a:lnTo>
                      <a:pt x="818" y="369"/>
                    </a:lnTo>
                    <a:lnTo>
                      <a:pt x="820" y="365"/>
                    </a:lnTo>
                    <a:lnTo>
                      <a:pt x="822" y="363"/>
                    </a:lnTo>
                    <a:lnTo>
                      <a:pt x="826" y="362"/>
                    </a:lnTo>
                    <a:lnTo>
                      <a:pt x="830" y="360"/>
                    </a:lnTo>
                    <a:lnTo>
                      <a:pt x="831" y="358"/>
                    </a:lnTo>
                    <a:lnTo>
                      <a:pt x="835" y="358"/>
                    </a:lnTo>
                    <a:lnTo>
                      <a:pt x="839" y="360"/>
                    </a:lnTo>
                    <a:lnTo>
                      <a:pt x="841" y="360"/>
                    </a:lnTo>
                    <a:lnTo>
                      <a:pt x="845" y="362"/>
                    </a:lnTo>
                    <a:lnTo>
                      <a:pt x="848" y="363"/>
                    </a:lnTo>
                    <a:lnTo>
                      <a:pt x="854" y="363"/>
                    </a:lnTo>
                    <a:lnTo>
                      <a:pt x="856" y="363"/>
                    </a:lnTo>
                    <a:lnTo>
                      <a:pt x="860" y="363"/>
                    </a:lnTo>
                    <a:lnTo>
                      <a:pt x="863" y="362"/>
                    </a:lnTo>
                    <a:lnTo>
                      <a:pt x="865" y="362"/>
                    </a:lnTo>
                    <a:lnTo>
                      <a:pt x="867" y="358"/>
                    </a:lnTo>
                    <a:lnTo>
                      <a:pt x="871" y="356"/>
                    </a:lnTo>
                    <a:lnTo>
                      <a:pt x="873" y="350"/>
                    </a:lnTo>
                    <a:lnTo>
                      <a:pt x="875" y="347"/>
                    </a:lnTo>
                    <a:lnTo>
                      <a:pt x="875" y="335"/>
                    </a:lnTo>
                    <a:lnTo>
                      <a:pt x="873" y="322"/>
                    </a:lnTo>
                    <a:lnTo>
                      <a:pt x="873" y="315"/>
                    </a:lnTo>
                    <a:lnTo>
                      <a:pt x="875" y="309"/>
                    </a:lnTo>
                    <a:lnTo>
                      <a:pt x="877" y="305"/>
                    </a:lnTo>
                    <a:lnTo>
                      <a:pt x="879" y="303"/>
                    </a:lnTo>
                    <a:lnTo>
                      <a:pt x="880" y="301"/>
                    </a:lnTo>
                    <a:lnTo>
                      <a:pt x="882" y="299"/>
                    </a:lnTo>
                    <a:lnTo>
                      <a:pt x="888" y="296"/>
                    </a:lnTo>
                    <a:lnTo>
                      <a:pt x="890" y="292"/>
                    </a:lnTo>
                    <a:lnTo>
                      <a:pt x="892" y="292"/>
                    </a:lnTo>
                    <a:lnTo>
                      <a:pt x="892" y="290"/>
                    </a:lnTo>
                    <a:lnTo>
                      <a:pt x="890" y="290"/>
                    </a:lnTo>
                    <a:lnTo>
                      <a:pt x="890" y="288"/>
                    </a:lnTo>
                    <a:lnTo>
                      <a:pt x="886" y="286"/>
                    </a:lnTo>
                    <a:lnTo>
                      <a:pt x="882" y="286"/>
                    </a:lnTo>
                    <a:lnTo>
                      <a:pt x="877" y="288"/>
                    </a:lnTo>
                    <a:lnTo>
                      <a:pt x="873" y="290"/>
                    </a:lnTo>
                    <a:lnTo>
                      <a:pt x="865" y="292"/>
                    </a:lnTo>
                    <a:lnTo>
                      <a:pt x="860" y="292"/>
                    </a:lnTo>
                    <a:lnTo>
                      <a:pt x="858" y="292"/>
                    </a:lnTo>
                    <a:lnTo>
                      <a:pt x="856" y="292"/>
                    </a:lnTo>
                    <a:lnTo>
                      <a:pt x="854" y="292"/>
                    </a:lnTo>
                    <a:lnTo>
                      <a:pt x="852" y="290"/>
                    </a:lnTo>
                    <a:lnTo>
                      <a:pt x="850" y="290"/>
                    </a:lnTo>
                    <a:lnTo>
                      <a:pt x="850" y="288"/>
                    </a:lnTo>
                    <a:lnTo>
                      <a:pt x="852" y="286"/>
                    </a:lnTo>
                    <a:lnTo>
                      <a:pt x="854" y="284"/>
                    </a:lnTo>
                    <a:lnTo>
                      <a:pt x="856" y="283"/>
                    </a:lnTo>
                    <a:lnTo>
                      <a:pt x="860" y="281"/>
                    </a:lnTo>
                    <a:lnTo>
                      <a:pt x="865" y="279"/>
                    </a:lnTo>
                    <a:lnTo>
                      <a:pt x="875" y="275"/>
                    </a:lnTo>
                    <a:lnTo>
                      <a:pt x="884" y="269"/>
                    </a:lnTo>
                    <a:lnTo>
                      <a:pt x="894" y="264"/>
                    </a:lnTo>
                    <a:lnTo>
                      <a:pt x="905" y="258"/>
                    </a:lnTo>
                    <a:lnTo>
                      <a:pt x="909" y="256"/>
                    </a:lnTo>
                    <a:lnTo>
                      <a:pt x="912" y="252"/>
                    </a:lnTo>
                    <a:lnTo>
                      <a:pt x="916" y="249"/>
                    </a:lnTo>
                    <a:lnTo>
                      <a:pt x="920" y="245"/>
                    </a:lnTo>
                    <a:lnTo>
                      <a:pt x="924" y="239"/>
                    </a:lnTo>
                    <a:lnTo>
                      <a:pt x="926" y="236"/>
                    </a:lnTo>
                    <a:lnTo>
                      <a:pt x="929" y="230"/>
                    </a:lnTo>
                    <a:lnTo>
                      <a:pt x="931" y="224"/>
                    </a:lnTo>
                    <a:lnTo>
                      <a:pt x="933" y="219"/>
                    </a:lnTo>
                    <a:lnTo>
                      <a:pt x="935" y="215"/>
                    </a:lnTo>
                    <a:lnTo>
                      <a:pt x="935" y="209"/>
                    </a:lnTo>
                    <a:lnTo>
                      <a:pt x="935" y="205"/>
                    </a:lnTo>
                    <a:lnTo>
                      <a:pt x="935" y="200"/>
                    </a:lnTo>
                    <a:lnTo>
                      <a:pt x="935" y="194"/>
                    </a:lnTo>
                    <a:lnTo>
                      <a:pt x="935" y="190"/>
                    </a:lnTo>
                    <a:lnTo>
                      <a:pt x="935" y="185"/>
                    </a:lnTo>
                    <a:lnTo>
                      <a:pt x="937" y="183"/>
                    </a:lnTo>
                    <a:lnTo>
                      <a:pt x="939" y="181"/>
                    </a:lnTo>
                    <a:lnTo>
                      <a:pt x="941" y="177"/>
                    </a:lnTo>
                    <a:lnTo>
                      <a:pt x="942" y="173"/>
                    </a:lnTo>
                    <a:lnTo>
                      <a:pt x="907" y="151"/>
                    </a:lnTo>
                    <a:lnTo>
                      <a:pt x="905" y="155"/>
                    </a:lnTo>
                    <a:lnTo>
                      <a:pt x="901" y="164"/>
                    </a:lnTo>
                    <a:lnTo>
                      <a:pt x="899" y="166"/>
                    </a:lnTo>
                    <a:lnTo>
                      <a:pt x="897" y="166"/>
                    </a:lnTo>
                    <a:lnTo>
                      <a:pt x="895" y="168"/>
                    </a:lnTo>
                    <a:lnTo>
                      <a:pt x="894" y="168"/>
                    </a:lnTo>
                    <a:lnTo>
                      <a:pt x="892" y="168"/>
                    </a:lnTo>
                    <a:lnTo>
                      <a:pt x="890" y="166"/>
                    </a:lnTo>
                    <a:lnTo>
                      <a:pt x="888" y="164"/>
                    </a:lnTo>
                    <a:lnTo>
                      <a:pt x="884" y="158"/>
                    </a:lnTo>
                    <a:lnTo>
                      <a:pt x="882" y="155"/>
                    </a:lnTo>
                    <a:lnTo>
                      <a:pt x="879" y="153"/>
                    </a:lnTo>
                    <a:lnTo>
                      <a:pt x="877" y="153"/>
                    </a:lnTo>
                    <a:lnTo>
                      <a:pt x="875" y="153"/>
                    </a:lnTo>
                    <a:lnTo>
                      <a:pt x="873" y="153"/>
                    </a:lnTo>
                    <a:lnTo>
                      <a:pt x="873" y="155"/>
                    </a:lnTo>
                    <a:lnTo>
                      <a:pt x="873" y="158"/>
                    </a:lnTo>
                    <a:lnTo>
                      <a:pt x="873" y="164"/>
                    </a:lnTo>
                    <a:lnTo>
                      <a:pt x="873" y="168"/>
                    </a:lnTo>
                    <a:lnTo>
                      <a:pt x="873" y="170"/>
                    </a:lnTo>
                    <a:lnTo>
                      <a:pt x="873" y="172"/>
                    </a:lnTo>
                    <a:lnTo>
                      <a:pt x="875" y="173"/>
                    </a:lnTo>
                    <a:lnTo>
                      <a:pt x="875" y="175"/>
                    </a:lnTo>
                    <a:lnTo>
                      <a:pt x="877" y="177"/>
                    </a:lnTo>
                    <a:lnTo>
                      <a:pt x="879" y="179"/>
                    </a:lnTo>
                    <a:lnTo>
                      <a:pt x="879" y="181"/>
                    </a:lnTo>
                    <a:lnTo>
                      <a:pt x="879" y="183"/>
                    </a:lnTo>
                    <a:lnTo>
                      <a:pt x="877" y="185"/>
                    </a:lnTo>
                    <a:lnTo>
                      <a:pt x="875" y="192"/>
                    </a:lnTo>
                    <a:lnTo>
                      <a:pt x="869" y="204"/>
                    </a:lnTo>
                    <a:lnTo>
                      <a:pt x="865" y="209"/>
                    </a:lnTo>
                    <a:lnTo>
                      <a:pt x="860" y="215"/>
                    </a:lnTo>
                    <a:lnTo>
                      <a:pt x="854" y="222"/>
                    </a:lnTo>
                    <a:lnTo>
                      <a:pt x="847" y="230"/>
                    </a:lnTo>
                    <a:lnTo>
                      <a:pt x="839" y="236"/>
                    </a:lnTo>
                    <a:lnTo>
                      <a:pt x="831" y="243"/>
                    </a:lnTo>
                    <a:lnTo>
                      <a:pt x="822" y="251"/>
                    </a:lnTo>
                    <a:lnTo>
                      <a:pt x="815" y="256"/>
                    </a:lnTo>
                    <a:lnTo>
                      <a:pt x="796" y="269"/>
                    </a:lnTo>
                    <a:lnTo>
                      <a:pt x="781" y="279"/>
                    </a:lnTo>
                    <a:lnTo>
                      <a:pt x="768" y="286"/>
                    </a:lnTo>
                    <a:lnTo>
                      <a:pt x="760" y="292"/>
                    </a:lnTo>
                    <a:lnTo>
                      <a:pt x="768" y="283"/>
                    </a:lnTo>
                    <a:lnTo>
                      <a:pt x="786" y="260"/>
                    </a:lnTo>
                    <a:lnTo>
                      <a:pt x="798" y="247"/>
                    </a:lnTo>
                    <a:lnTo>
                      <a:pt x="807" y="234"/>
                    </a:lnTo>
                    <a:lnTo>
                      <a:pt x="811" y="226"/>
                    </a:lnTo>
                    <a:lnTo>
                      <a:pt x="815" y="221"/>
                    </a:lnTo>
                    <a:lnTo>
                      <a:pt x="816" y="215"/>
                    </a:lnTo>
                    <a:lnTo>
                      <a:pt x="818" y="209"/>
                    </a:lnTo>
                    <a:lnTo>
                      <a:pt x="833" y="183"/>
                    </a:lnTo>
                    <a:lnTo>
                      <a:pt x="854" y="138"/>
                    </a:lnTo>
                    <a:lnTo>
                      <a:pt x="852" y="136"/>
                    </a:lnTo>
                    <a:lnTo>
                      <a:pt x="850" y="136"/>
                    </a:lnTo>
                    <a:lnTo>
                      <a:pt x="847" y="134"/>
                    </a:lnTo>
                    <a:lnTo>
                      <a:pt x="841" y="132"/>
                    </a:lnTo>
                    <a:lnTo>
                      <a:pt x="837" y="130"/>
                    </a:lnTo>
                    <a:lnTo>
                      <a:pt x="833" y="130"/>
                    </a:lnTo>
                    <a:lnTo>
                      <a:pt x="830" y="130"/>
                    </a:lnTo>
                    <a:lnTo>
                      <a:pt x="826" y="132"/>
                    </a:lnTo>
                    <a:lnTo>
                      <a:pt x="822" y="134"/>
                    </a:lnTo>
                    <a:lnTo>
                      <a:pt x="818" y="136"/>
                    </a:lnTo>
                    <a:lnTo>
                      <a:pt x="813" y="138"/>
                    </a:lnTo>
                    <a:lnTo>
                      <a:pt x="807" y="142"/>
                    </a:lnTo>
                    <a:lnTo>
                      <a:pt x="800" y="151"/>
                    </a:lnTo>
                    <a:lnTo>
                      <a:pt x="783" y="166"/>
                    </a:lnTo>
                    <a:lnTo>
                      <a:pt x="779" y="170"/>
                    </a:lnTo>
                    <a:lnTo>
                      <a:pt x="775" y="173"/>
                    </a:lnTo>
                    <a:lnTo>
                      <a:pt x="769" y="175"/>
                    </a:lnTo>
                    <a:lnTo>
                      <a:pt x="766" y="177"/>
                    </a:lnTo>
                    <a:lnTo>
                      <a:pt x="764" y="177"/>
                    </a:lnTo>
                    <a:lnTo>
                      <a:pt x="762" y="177"/>
                    </a:lnTo>
                    <a:lnTo>
                      <a:pt x="762" y="175"/>
                    </a:lnTo>
                    <a:lnTo>
                      <a:pt x="762" y="173"/>
                    </a:lnTo>
                    <a:lnTo>
                      <a:pt x="762" y="172"/>
                    </a:lnTo>
                    <a:lnTo>
                      <a:pt x="762" y="170"/>
                    </a:lnTo>
                    <a:lnTo>
                      <a:pt x="764" y="168"/>
                    </a:lnTo>
                    <a:lnTo>
                      <a:pt x="769" y="162"/>
                    </a:lnTo>
                    <a:lnTo>
                      <a:pt x="775" y="158"/>
                    </a:lnTo>
                    <a:lnTo>
                      <a:pt x="779" y="153"/>
                    </a:lnTo>
                    <a:lnTo>
                      <a:pt x="784" y="147"/>
                    </a:lnTo>
                    <a:lnTo>
                      <a:pt x="790" y="140"/>
                    </a:lnTo>
                    <a:lnTo>
                      <a:pt x="781" y="123"/>
                    </a:lnTo>
                    <a:lnTo>
                      <a:pt x="779" y="123"/>
                    </a:lnTo>
                    <a:lnTo>
                      <a:pt x="773" y="123"/>
                    </a:lnTo>
                    <a:lnTo>
                      <a:pt x="764" y="123"/>
                    </a:lnTo>
                    <a:lnTo>
                      <a:pt x="754" y="125"/>
                    </a:lnTo>
                    <a:lnTo>
                      <a:pt x="749" y="125"/>
                    </a:lnTo>
                    <a:lnTo>
                      <a:pt x="743" y="126"/>
                    </a:lnTo>
                    <a:lnTo>
                      <a:pt x="737" y="128"/>
                    </a:lnTo>
                    <a:lnTo>
                      <a:pt x="730" y="132"/>
                    </a:lnTo>
                    <a:lnTo>
                      <a:pt x="724" y="136"/>
                    </a:lnTo>
                    <a:lnTo>
                      <a:pt x="719" y="140"/>
                    </a:lnTo>
                    <a:lnTo>
                      <a:pt x="713" y="145"/>
                    </a:lnTo>
                    <a:lnTo>
                      <a:pt x="707" y="151"/>
                    </a:lnTo>
                    <a:lnTo>
                      <a:pt x="700" y="164"/>
                    </a:lnTo>
                    <a:lnTo>
                      <a:pt x="700" y="158"/>
                    </a:lnTo>
                    <a:lnTo>
                      <a:pt x="700" y="145"/>
                    </a:lnTo>
                    <a:lnTo>
                      <a:pt x="702" y="142"/>
                    </a:lnTo>
                    <a:lnTo>
                      <a:pt x="702" y="138"/>
                    </a:lnTo>
                    <a:lnTo>
                      <a:pt x="704" y="136"/>
                    </a:lnTo>
                    <a:lnTo>
                      <a:pt x="705" y="132"/>
                    </a:lnTo>
                    <a:lnTo>
                      <a:pt x="707" y="128"/>
                    </a:lnTo>
                    <a:lnTo>
                      <a:pt x="711" y="126"/>
                    </a:lnTo>
                    <a:lnTo>
                      <a:pt x="715" y="125"/>
                    </a:lnTo>
                    <a:lnTo>
                      <a:pt x="719" y="123"/>
                    </a:lnTo>
                    <a:lnTo>
                      <a:pt x="737" y="119"/>
                    </a:lnTo>
                    <a:lnTo>
                      <a:pt x="756" y="115"/>
                    </a:lnTo>
                    <a:lnTo>
                      <a:pt x="769" y="113"/>
                    </a:lnTo>
                    <a:lnTo>
                      <a:pt x="775" y="111"/>
                    </a:lnTo>
                    <a:lnTo>
                      <a:pt x="779" y="108"/>
                    </a:lnTo>
                    <a:lnTo>
                      <a:pt x="784" y="98"/>
                    </a:lnTo>
                    <a:lnTo>
                      <a:pt x="786" y="96"/>
                    </a:lnTo>
                    <a:lnTo>
                      <a:pt x="788" y="94"/>
                    </a:lnTo>
                    <a:lnTo>
                      <a:pt x="790" y="91"/>
                    </a:lnTo>
                    <a:lnTo>
                      <a:pt x="790" y="87"/>
                    </a:lnTo>
                    <a:lnTo>
                      <a:pt x="790" y="85"/>
                    </a:lnTo>
                    <a:lnTo>
                      <a:pt x="790" y="81"/>
                    </a:lnTo>
                    <a:lnTo>
                      <a:pt x="788" y="79"/>
                    </a:lnTo>
                    <a:lnTo>
                      <a:pt x="786" y="76"/>
                    </a:lnTo>
                    <a:lnTo>
                      <a:pt x="783" y="74"/>
                    </a:lnTo>
                    <a:lnTo>
                      <a:pt x="781" y="70"/>
                    </a:lnTo>
                    <a:lnTo>
                      <a:pt x="777" y="68"/>
                    </a:lnTo>
                    <a:lnTo>
                      <a:pt x="775" y="66"/>
                    </a:lnTo>
                    <a:lnTo>
                      <a:pt x="768" y="63"/>
                    </a:lnTo>
                    <a:lnTo>
                      <a:pt x="760" y="61"/>
                    </a:lnTo>
                    <a:lnTo>
                      <a:pt x="749" y="57"/>
                    </a:lnTo>
                    <a:lnTo>
                      <a:pt x="745" y="55"/>
                    </a:lnTo>
                    <a:lnTo>
                      <a:pt x="730" y="59"/>
                    </a:lnTo>
                    <a:lnTo>
                      <a:pt x="730" y="38"/>
                    </a:lnTo>
                    <a:lnTo>
                      <a:pt x="726" y="36"/>
                    </a:lnTo>
                    <a:lnTo>
                      <a:pt x="717" y="38"/>
                    </a:lnTo>
                    <a:lnTo>
                      <a:pt x="711" y="38"/>
                    </a:lnTo>
                    <a:lnTo>
                      <a:pt x="705" y="42"/>
                    </a:lnTo>
                    <a:lnTo>
                      <a:pt x="702" y="44"/>
                    </a:lnTo>
                    <a:lnTo>
                      <a:pt x="702" y="46"/>
                    </a:lnTo>
                    <a:lnTo>
                      <a:pt x="698" y="47"/>
                    </a:lnTo>
                    <a:lnTo>
                      <a:pt x="696" y="51"/>
                    </a:lnTo>
                    <a:lnTo>
                      <a:pt x="689" y="51"/>
                    </a:lnTo>
                    <a:lnTo>
                      <a:pt x="673" y="53"/>
                    </a:lnTo>
                    <a:lnTo>
                      <a:pt x="664" y="55"/>
                    </a:lnTo>
                    <a:lnTo>
                      <a:pt x="657" y="59"/>
                    </a:lnTo>
                    <a:lnTo>
                      <a:pt x="653" y="61"/>
                    </a:lnTo>
                    <a:lnTo>
                      <a:pt x="649" y="63"/>
                    </a:lnTo>
                    <a:lnTo>
                      <a:pt x="645" y="64"/>
                    </a:lnTo>
                    <a:lnTo>
                      <a:pt x="643" y="68"/>
                    </a:lnTo>
                    <a:lnTo>
                      <a:pt x="617" y="79"/>
                    </a:lnTo>
                    <a:lnTo>
                      <a:pt x="625" y="70"/>
                    </a:lnTo>
                    <a:lnTo>
                      <a:pt x="645" y="53"/>
                    </a:lnTo>
                    <a:lnTo>
                      <a:pt x="657" y="44"/>
                    </a:lnTo>
                    <a:lnTo>
                      <a:pt x="670" y="36"/>
                    </a:lnTo>
                    <a:lnTo>
                      <a:pt x="675" y="32"/>
                    </a:lnTo>
                    <a:lnTo>
                      <a:pt x="681" y="31"/>
                    </a:lnTo>
                    <a:lnTo>
                      <a:pt x="685" y="29"/>
                    </a:lnTo>
                    <a:lnTo>
                      <a:pt x="690" y="29"/>
                    </a:lnTo>
                    <a:lnTo>
                      <a:pt x="690" y="27"/>
                    </a:lnTo>
                    <a:lnTo>
                      <a:pt x="690" y="25"/>
                    </a:lnTo>
                    <a:lnTo>
                      <a:pt x="692" y="23"/>
                    </a:lnTo>
                    <a:lnTo>
                      <a:pt x="692" y="19"/>
                    </a:lnTo>
                    <a:lnTo>
                      <a:pt x="692" y="17"/>
                    </a:lnTo>
                    <a:lnTo>
                      <a:pt x="690" y="15"/>
                    </a:lnTo>
                    <a:lnTo>
                      <a:pt x="689" y="14"/>
                    </a:lnTo>
                    <a:lnTo>
                      <a:pt x="687" y="12"/>
                    </a:lnTo>
                    <a:lnTo>
                      <a:pt x="685" y="10"/>
                    </a:lnTo>
                    <a:lnTo>
                      <a:pt x="681" y="8"/>
                    </a:lnTo>
                    <a:lnTo>
                      <a:pt x="675" y="6"/>
                    </a:lnTo>
                    <a:lnTo>
                      <a:pt x="670" y="6"/>
                    </a:lnTo>
                    <a:lnTo>
                      <a:pt x="655" y="4"/>
                    </a:lnTo>
                    <a:lnTo>
                      <a:pt x="638" y="2"/>
                    </a:lnTo>
                    <a:lnTo>
                      <a:pt x="617" y="0"/>
                    </a:lnTo>
                    <a:lnTo>
                      <a:pt x="594" y="0"/>
                    </a:lnTo>
                    <a:lnTo>
                      <a:pt x="585" y="2"/>
                    </a:lnTo>
                    <a:lnTo>
                      <a:pt x="574" y="2"/>
                    </a:lnTo>
                    <a:lnTo>
                      <a:pt x="563" y="4"/>
                    </a:lnTo>
                    <a:lnTo>
                      <a:pt x="551" y="8"/>
                    </a:lnTo>
                    <a:lnTo>
                      <a:pt x="542" y="10"/>
                    </a:lnTo>
                    <a:lnTo>
                      <a:pt x="532" y="14"/>
                    </a:lnTo>
                    <a:lnTo>
                      <a:pt x="523" y="17"/>
                    </a:lnTo>
                    <a:lnTo>
                      <a:pt x="515" y="23"/>
                    </a:lnTo>
                    <a:lnTo>
                      <a:pt x="453" y="63"/>
                    </a:lnTo>
                    <a:lnTo>
                      <a:pt x="453" y="64"/>
                    </a:lnTo>
                    <a:lnTo>
                      <a:pt x="457" y="66"/>
                    </a:lnTo>
                    <a:lnTo>
                      <a:pt x="463" y="70"/>
                    </a:lnTo>
                    <a:lnTo>
                      <a:pt x="468" y="74"/>
                    </a:lnTo>
                    <a:lnTo>
                      <a:pt x="472" y="78"/>
                    </a:lnTo>
                    <a:lnTo>
                      <a:pt x="474" y="81"/>
                    </a:lnTo>
                    <a:lnTo>
                      <a:pt x="478" y="85"/>
                    </a:lnTo>
                    <a:lnTo>
                      <a:pt x="480" y="91"/>
                    </a:lnTo>
                    <a:lnTo>
                      <a:pt x="482" y="96"/>
                    </a:lnTo>
                    <a:lnTo>
                      <a:pt x="485" y="102"/>
                    </a:lnTo>
                    <a:lnTo>
                      <a:pt x="485" y="108"/>
                    </a:lnTo>
                    <a:lnTo>
                      <a:pt x="487" y="115"/>
                    </a:lnTo>
                    <a:lnTo>
                      <a:pt x="442" y="79"/>
                    </a:lnTo>
                    <a:lnTo>
                      <a:pt x="420" y="81"/>
                    </a:lnTo>
                    <a:lnTo>
                      <a:pt x="433" y="128"/>
                    </a:lnTo>
                    <a:lnTo>
                      <a:pt x="397" y="102"/>
                    </a:lnTo>
                    <a:lnTo>
                      <a:pt x="352" y="111"/>
                    </a:lnTo>
                    <a:lnTo>
                      <a:pt x="352" y="113"/>
                    </a:lnTo>
                    <a:lnTo>
                      <a:pt x="350" y="115"/>
                    </a:lnTo>
                    <a:lnTo>
                      <a:pt x="348" y="119"/>
                    </a:lnTo>
                    <a:lnTo>
                      <a:pt x="348" y="125"/>
                    </a:lnTo>
                    <a:lnTo>
                      <a:pt x="348" y="128"/>
                    </a:lnTo>
                    <a:lnTo>
                      <a:pt x="348" y="132"/>
                    </a:lnTo>
                    <a:lnTo>
                      <a:pt x="348" y="136"/>
                    </a:lnTo>
                    <a:lnTo>
                      <a:pt x="350" y="140"/>
                    </a:lnTo>
                    <a:lnTo>
                      <a:pt x="352" y="145"/>
                    </a:lnTo>
                    <a:lnTo>
                      <a:pt x="356" y="149"/>
                    </a:lnTo>
                    <a:lnTo>
                      <a:pt x="359" y="155"/>
                    </a:lnTo>
                    <a:lnTo>
                      <a:pt x="365" y="158"/>
                    </a:lnTo>
                    <a:lnTo>
                      <a:pt x="324" y="132"/>
                    </a:lnTo>
                    <a:lnTo>
                      <a:pt x="275" y="143"/>
                    </a:lnTo>
                    <a:lnTo>
                      <a:pt x="220" y="164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031" name="Freeform 774"/>
            <p:cNvSpPr>
              <a:spLocks/>
            </p:cNvSpPr>
            <p:nvPr/>
          </p:nvSpPr>
          <p:spPr bwMode="auto">
            <a:xfrm>
              <a:off x="3690" y="1730"/>
              <a:ext cx="1220" cy="624"/>
            </a:xfrm>
            <a:custGeom>
              <a:avLst/>
              <a:gdLst>
                <a:gd name="T0" fmla="*/ 144 w 2357"/>
                <a:gd name="T1" fmla="*/ 35 h 1560"/>
                <a:gd name="T2" fmla="*/ 146 w 2357"/>
                <a:gd name="T3" fmla="*/ 37 h 1560"/>
                <a:gd name="T4" fmla="*/ 150 w 2357"/>
                <a:gd name="T5" fmla="*/ 38 h 1560"/>
                <a:gd name="T6" fmla="*/ 156 w 2357"/>
                <a:gd name="T7" fmla="*/ 38 h 1560"/>
                <a:gd name="T8" fmla="*/ 150 w 2357"/>
                <a:gd name="T9" fmla="*/ 35 h 1560"/>
                <a:gd name="T10" fmla="*/ 152 w 2357"/>
                <a:gd name="T11" fmla="*/ 33 h 1560"/>
                <a:gd name="T12" fmla="*/ 142 w 2357"/>
                <a:gd name="T13" fmla="*/ 35 h 1560"/>
                <a:gd name="T14" fmla="*/ 152 w 2357"/>
                <a:gd name="T15" fmla="*/ 32 h 1560"/>
                <a:gd name="T16" fmla="*/ 165 w 2357"/>
                <a:gd name="T17" fmla="*/ 30 h 1560"/>
                <a:gd name="T18" fmla="*/ 169 w 2357"/>
                <a:gd name="T19" fmla="*/ 28 h 1560"/>
                <a:gd name="T20" fmla="*/ 160 w 2357"/>
                <a:gd name="T21" fmla="*/ 26 h 1560"/>
                <a:gd name="T22" fmla="*/ 153 w 2357"/>
                <a:gd name="T23" fmla="*/ 20 h 1560"/>
                <a:gd name="T24" fmla="*/ 148 w 2357"/>
                <a:gd name="T25" fmla="*/ 22 h 1560"/>
                <a:gd name="T26" fmla="*/ 142 w 2357"/>
                <a:gd name="T27" fmla="*/ 20 h 1560"/>
                <a:gd name="T28" fmla="*/ 136 w 2357"/>
                <a:gd name="T29" fmla="*/ 17 h 1560"/>
                <a:gd name="T30" fmla="*/ 125 w 2357"/>
                <a:gd name="T31" fmla="*/ 18 h 1560"/>
                <a:gd name="T32" fmla="*/ 126 w 2357"/>
                <a:gd name="T33" fmla="*/ 25 h 1560"/>
                <a:gd name="T34" fmla="*/ 123 w 2357"/>
                <a:gd name="T35" fmla="*/ 28 h 1560"/>
                <a:gd name="T36" fmla="*/ 120 w 2357"/>
                <a:gd name="T37" fmla="*/ 31 h 1560"/>
                <a:gd name="T38" fmla="*/ 116 w 2357"/>
                <a:gd name="T39" fmla="*/ 29 h 1560"/>
                <a:gd name="T40" fmla="*/ 110 w 2357"/>
                <a:gd name="T41" fmla="*/ 26 h 1560"/>
                <a:gd name="T42" fmla="*/ 99 w 2357"/>
                <a:gd name="T43" fmla="*/ 24 h 1560"/>
                <a:gd name="T44" fmla="*/ 92 w 2357"/>
                <a:gd name="T45" fmla="*/ 21 h 1560"/>
                <a:gd name="T46" fmla="*/ 99 w 2357"/>
                <a:gd name="T47" fmla="*/ 17 h 1560"/>
                <a:gd name="T48" fmla="*/ 105 w 2357"/>
                <a:gd name="T49" fmla="*/ 16 h 1560"/>
                <a:gd name="T50" fmla="*/ 109 w 2357"/>
                <a:gd name="T51" fmla="*/ 12 h 1560"/>
                <a:gd name="T52" fmla="*/ 110 w 2357"/>
                <a:gd name="T53" fmla="*/ 10 h 1560"/>
                <a:gd name="T54" fmla="*/ 120 w 2357"/>
                <a:gd name="T55" fmla="*/ 9 h 1560"/>
                <a:gd name="T56" fmla="*/ 117 w 2357"/>
                <a:gd name="T57" fmla="*/ 6 h 1560"/>
                <a:gd name="T58" fmla="*/ 117 w 2357"/>
                <a:gd name="T59" fmla="*/ 4 h 1560"/>
                <a:gd name="T60" fmla="*/ 110 w 2357"/>
                <a:gd name="T61" fmla="*/ 7 h 1560"/>
                <a:gd name="T62" fmla="*/ 104 w 2357"/>
                <a:gd name="T63" fmla="*/ 6 h 1560"/>
                <a:gd name="T64" fmla="*/ 100 w 2357"/>
                <a:gd name="T65" fmla="*/ 5 h 1560"/>
                <a:gd name="T66" fmla="*/ 96 w 2357"/>
                <a:gd name="T67" fmla="*/ 0 h 1560"/>
                <a:gd name="T68" fmla="*/ 92 w 2357"/>
                <a:gd name="T69" fmla="*/ 2 h 1560"/>
                <a:gd name="T70" fmla="*/ 94 w 2357"/>
                <a:gd name="T71" fmla="*/ 5 h 1560"/>
                <a:gd name="T72" fmla="*/ 97 w 2357"/>
                <a:gd name="T73" fmla="*/ 6 h 1560"/>
                <a:gd name="T74" fmla="*/ 88 w 2357"/>
                <a:gd name="T75" fmla="*/ 7 h 1560"/>
                <a:gd name="T76" fmla="*/ 84 w 2357"/>
                <a:gd name="T77" fmla="*/ 8 h 1560"/>
                <a:gd name="T78" fmla="*/ 78 w 2357"/>
                <a:gd name="T79" fmla="*/ 8 h 1560"/>
                <a:gd name="T80" fmla="*/ 72 w 2357"/>
                <a:gd name="T81" fmla="*/ 6 h 1560"/>
                <a:gd name="T82" fmla="*/ 66 w 2357"/>
                <a:gd name="T83" fmla="*/ 6 h 1560"/>
                <a:gd name="T84" fmla="*/ 65 w 2357"/>
                <a:gd name="T85" fmla="*/ 10 h 1560"/>
                <a:gd name="T86" fmla="*/ 54 w 2357"/>
                <a:gd name="T87" fmla="*/ 8 h 1560"/>
                <a:gd name="T88" fmla="*/ 53 w 2357"/>
                <a:gd name="T89" fmla="*/ 6 h 1560"/>
                <a:gd name="T90" fmla="*/ 48 w 2357"/>
                <a:gd name="T91" fmla="*/ 6 h 1560"/>
                <a:gd name="T92" fmla="*/ 34 w 2357"/>
                <a:gd name="T93" fmla="*/ 3 h 1560"/>
                <a:gd name="T94" fmla="*/ 29 w 2357"/>
                <a:gd name="T95" fmla="*/ 2 h 1560"/>
                <a:gd name="T96" fmla="*/ 26 w 2357"/>
                <a:gd name="T97" fmla="*/ 3 h 1560"/>
                <a:gd name="T98" fmla="*/ 17 w 2357"/>
                <a:gd name="T99" fmla="*/ 5 h 1560"/>
                <a:gd name="T100" fmla="*/ 2 w 2357"/>
                <a:gd name="T101" fmla="*/ 4 h 1560"/>
                <a:gd name="T102" fmla="*/ 14 w 2357"/>
                <a:gd name="T103" fmla="*/ 21 h 1560"/>
                <a:gd name="T104" fmla="*/ 23 w 2357"/>
                <a:gd name="T105" fmla="*/ 28 h 1560"/>
                <a:gd name="T106" fmla="*/ 34 w 2357"/>
                <a:gd name="T107" fmla="*/ 32 h 1560"/>
                <a:gd name="T108" fmla="*/ 103 w 2357"/>
                <a:gd name="T109" fmla="*/ 34 h 1560"/>
                <a:gd name="T110" fmla="*/ 112 w 2357"/>
                <a:gd name="T111" fmla="*/ 35 h 1560"/>
                <a:gd name="T112" fmla="*/ 121 w 2357"/>
                <a:gd name="T113" fmla="*/ 37 h 1560"/>
                <a:gd name="T114" fmla="*/ 119 w 2357"/>
                <a:gd name="T115" fmla="*/ 38 h 1560"/>
                <a:gd name="T116" fmla="*/ 117 w 2357"/>
                <a:gd name="T117" fmla="*/ 39 h 1560"/>
                <a:gd name="T118" fmla="*/ 117 w 2357"/>
                <a:gd name="T119" fmla="*/ 40 h 1560"/>
                <a:gd name="T120" fmla="*/ 123 w 2357"/>
                <a:gd name="T121" fmla="*/ 38 h 15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57"/>
                <a:gd name="T184" fmla="*/ 0 h 1560"/>
                <a:gd name="T185" fmla="*/ 2357 w 2357"/>
                <a:gd name="T186" fmla="*/ 1560 h 15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57" h="1560">
                  <a:moveTo>
                    <a:pt x="1830" y="1466"/>
                  </a:moveTo>
                  <a:lnTo>
                    <a:pt x="1834" y="1460"/>
                  </a:lnTo>
                  <a:lnTo>
                    <a:pt x="1838" y="1456"/>
                  </a:lnTo>
                  <a:lnTo>
                    <a:pt x="1843" y="1452"/>
                  </a:lnTo>
                  <a:lnTo>
                    <a:pt x="1847" y="1449"/>
                  </a:lnTo>
                  <a:lnTo>
                    <a:pt x="1858" y="1441"/>
                  </a:lnTo>
                  <a:lnTo>
                    <a:pt x="1868" y="1437"/>
                  </a:lnTo>
                  <a:lnTo>
                    <a:pt x="1879" y="1432"/>
                  </a:lnTo>
                  <a:lnTo>
                    <a:pt x="1890" y="1428"/>
                  </a:lnTo>
                  <a:lnTo>
                    <a:pt x="1900" y="1424"/>
                  </a:lnTo>
                  <a:lnTo>
                    <a:pt x="1911" y="1422"/>
                  </a:lnTo>
                  <a:lnTo>
                    <a:pt x="1932" y="1419"/>
                  </a:lnTo>
                  <a:lnTo>
                    <a:pt x="1947" y="1417"/>
                  </a:lnTo>
                  <a:lnTo>
                    <a:pt x="1958" y="1417"/>
                  </a:lnTo>
                  <a:lnTo>
                    <a:pt x="1962" y="1415"/>
                  </a:lnTo>
                  <a:lnTo>
                    <a:pt x="1968" y="1404"/>
                  </a:lnTo>
                  <a:lnTo>
                    <a:pt x="1973" y="1394"/>
                  </a:lnTo>
                  <a:lnTo>
                    <a:pt x="1979" y="1387"/>
                  </a:lnTo>
                  <a:lnTo>
                    <a:pt x="1984" y="1381"/>
                  </a:lnTo>
                  <a:lnTo>
                    <a:pt x="1990" y="1375"/>
                  </a:lnTo>
                  <a:lnTo>
                    <a:pt x="1994" y="1372"/>
                  </a:lnTo>
                  <a:lnTo>
                    <a:pt x="1998" y="1370"/>
                  </a:lnTo>
                  <a:lnTo>
                    <a:pt x="2003" y="1368"/>
                  </a:lnTo>
                  <a:lnTo>
                    <a:pt x="2007" y="1368"/>
                  </a:lnTo>
                  <a:lnTo>
                    <a:pt x="2009" y="1368"/>
                  </a:lnTo>
                  <a:lnTo>
                    <a:pt x="2013" y="1368"/>
                  </a:lnTo>
                  <a:lnTo>
                    <a:pt x="2015" y="1368"/>
                  </a:lnTo>
                  <a:lnTo>
                    <a:pt x="2016" y="1370"/>
                  </a:lnTo>
                  <a:lnTo>
                    <a:pt x="2018" y="1370"/>
                  </a:lnTo>
                  <a:lnTo>
                    <a:pt x="2022" y="1372"/>
                  </a:lnTo>
                  <a:lnTo>
                    <a:pt x="2026" y="1372"/>
                  </a:lnTo>
                  <a:lnTo>
                    <a:pt x="2030" y="1372"/>
                  </a:lnTo>
                  <a:lnTo>
                    <a:pt x="2032" y="1373"/>
                  </a:lnTo>
                  <a:lnTo>
                    <a:pt x="2033" y="1375"/>
                  </a:lnTo>
                  <a:lnTo>
                    <a:pt x="2035" y="1377"/>
                  </a:lnTo>
                  <a:lnTo>
                    <a:pt x="2035" y="1379"/>
                  </a:lnTo>
                  <a:lnTo>
                    <a:pt x="2037" y="1383"/>
                  </a:lnTo>
                  <a:lnTo>
                    <a:pt x="2037" y="1387"/>
                  </a:lnTo>
                  <a:lnTo>
                    <a:pt x="2037" y="1394"/>
                  </a:lnTo>
                  <a:lnTo>
                    <a:pt x="2035" y="1400"/>
                  </a:lnTo>
                  <a:lnTo>
                    <a:pt x="2033" y="1407"/>
                  </a:lnTo>
                  <a:lnTo>
                    <a:pt x="2028" y="1419"/>
                  </a:lnTo>
                  <a:lnTo>
                    <a:pt x="2022" y="1432"/>
                  </a:lnTo>
                  <a:lnTo>
                    <a:pt x="2016" y="1439"/>
                  </a:lnTo>
                  <a:lnTo>
                    <a:pt x="2015" y="1441"/>
                  </a:lnTo>
                  <a:lnTo>
                    <a:pt x="2018" y="1447"/>
                  </a:lnTo>
                  <a:lnTo>
                    <a:pt x="2022" y="1449"/>
                  </a:lnTo>
                  <a:lnTo>
                    <a:pt x="2026" y="1452"/>
                  </a:lnTo>
                  <a:lnTo>
                    <a:pt x="2030" y="1454"/>
                  </a:lnTo>
                  <a:lnTo>
                    <a:pt x="2033" y="1456"/>
                  </a:lnTo>
                  <a:lnTo>
                    <a:pt x="2035" y="1458"/>
                  </a:lnTo>
                  <a:lnTo>
                    <a:pt x="2041" y="1460"/>
                  </a:lnTo>
                  <a:lnTo>
                    <a:pt x="2043" y="1460"/>
                  </a:lnTo>
                  <a:lnTo>
                    <a:pt x="2050" y="1462"/>
                  </a:lnTo>
                  <a:lnTo>
                    <a:pt x="2058" y="1462"/>
                  </a:lnTo>
                  <a:lnTo>
                    <a:pt x="2063" y="1460"/>
                  </a:lnTo>
                  <a:lnTo>
                    <a:pt x="2069" y="1458"/>
                  </a:lnTo>
                  <a:lnTo>
                    <a:pt x="2075" y="1456"/>
                  </a:lnTo>
                  <a:lnTo>
                    <a:pt x="2080" y="1454"/>
                  </a:lnTo>
                  <a:lnTo>
                    <a:pt x="2084" y="1451"/>
                  </a:lnTo>
                  <a:lnTo>
                    <a:pt x="2088" y="1449"/>
                  </a:lnTo>
                  <a:lnTo>
                    <a:pt x="2094" y="1443"/>
                  </a:lnTo>
                  <a:lnTo>
                    <a:pt x="2095" y="1441"/>
                  </a:lnTo>
                  <a:lnTo>
                    <a:pt x="2103" y="1441"/>
                  </a:lnTo>
                  <a:lnTo>
                    <a:pt x="2109" y="1441"/>
                  </a:lnTo>
                  <a:lnTo>
                    <a:pt x="2112" y="1443"/>
                  </a:lnTo>
                  <a:lnTo>
                    <a:pt x="2114" y="1445"/>
                  </a:lnTo>
                  <a:lnTo>
                    <a:pt x="2114" y="1447"/>
                  </a:lnTo>
                  <a:lnTo>
                    <a:pt x="2114" y="1449"/>
                  </a:lnTo>
                  <a:lnTo>
                    <a:pt x="2114" y="1451"/>
                  </a:lnTo>
                  <a:lnTo>
                    <a:pt x="2111" y="1454"/>
                  </a:lnTo>
                  <a:lnTo>
                    <a:pt x="2105" y="1458"/>
                  </a:lnTo>
                  <a:lnTo>
                    <a:pt x="2099" y="1464"/>
                  </a:lnTo>
                  <a:lnTo>
                    <a:pt x="2094" y="1467"/>
                  </a:lnTo>
                  <a:lnTo>
                    <a:pt x="2092" y="1467"/>
                  </a:lnTo>
                  <a:lnTo>
                    <a:pt x="2084" y="1471"/>
                  </a:lnTo>
                  <a:lnTo>
                    <a:pt x="2079" y="1473"/>
                  </a:lnTo>
                  <a:lnTo>
                    <a:pt x="2075" y="1477"/>
                  </a:lnTo>
                  <a:lnTo>
                    <a:pt x="2071" y="1479"/>
                  </a:lnTo>
                  <a:lnTo>
                    <a:pt x="2069" y="1483"/>
                  </a:lnTo>
                  <a:lnTo>
                    <a:pt x="2067" y="1486"/>
                  </a:lnTo>
                  <a:lnTo>
                    <a:pt x="2065" y="1490"/>
                  </a:lnTo>
                  <a:lnTo>
                    <a:pt x="2065" y="1492"/>
                  </a:lnTo>
                  <a:lnTo>
                    <a:pt x="2067" y="1499"/>
                  </a:lnTo>
                  <a:lnTo>
                    <a:pt x="2069" y="1505"/>
                  </a:lnTo>
                  <a:lnTo>
                    <a:pt x="2071" y="1507"/>
                  </a:lnTo>
                  <a:lnTo>
                    <a:pt x="2071" y="1509"/>
                  </a:lnTo>
                  <a:lnTo>
                    <a:pt x="2075" y="1511"/>
                  </a:lnTo>
                  <a:lnTo>
                    <a:pt x="2079" y="1509"/>
                  </a:lnTo>
                  <a:lnTo>
                    <a:pt x="2084" y="1509"/>
                  </a:lnTo>
                  <a:lnTo>
                    <a:pt x="2092" y="1507"/>
                  </a:lnTo>
                  <a:lnTo>
                    <a:pt x="2107" y="1503"/>
                  </a:lnTo>
                  <a:lnTo>
                    <a:pt x="2124" y="1496"/>
                  </a:lnTo>
                  <a:lnTo>
                    <a:pt x="2141" y="1490"/>
                  </a:lnTo>
                  <a:lnTo>
                    <a:pt x="2154" y="1484"/>
                  </a:lnTo>
                  <a:lnTo>
                    <a:pt x="2163" y="1481"/>
                  </a:lnTo>
                  <a:lnTo>
                    <a:pt x="2167" y="1479"/>
                  </a:lnTo>
                  <a:lnTo>
                    <a:pt x="2173" y="1477"/>
                  </a:lnTo>
                  <a:lnTo>
                    <a:pt x="2176" y="1475"/>
                  </a:lnTo>
                  <a:lnTo>
                    <a:pt x="2178" y="1473"/>
                  </a:lnTo>
                  <a:lnTo>
                    <a:pt x="2180" y="1471"/>
                  </a:lnTo>
                  <a:lnTo>
                    <a:pt x="2180" y="1467"/>
                  </a:lnTo>
                  <a:lnTo>
                    <a:pt x="2180" y="1466"/>
                  </a:lnTo>
                  <a:lnTo>
                    <a:pt x="2178" y="1464"/>
                  </a:lnTo>
                  <a:lnTo>
                    <a:pt x="2176" y="1462"/>
                  </a:lnTo>
                  <a:lnTo>
                    <a:pt x="2169" y="1456"/>
                  </a:lnTo>
                  <a:lnTo>
                    <a:pt x="2163" y="1452"/>
                  </a:lnTo>
                  <a:lnTo>
                    <a:pt x="2158" y="1452"/>
                  </a:lnTo>
                  <a:lnTo>
                    <a:pt x="2154" y="1449"/>
                  </a:lnTo>
                  <a:lnTo>
                    <a:pt x="2148" y="1447"/>
                  </a:lnTo>
                  <a:lnTo>
                    <a:pt x="2142" y="1443"/>
                  </a:lnTo>
                  <a:lnTo>
                    <a:pt x="2133" y="1436"/>
                  </a:lnTo>
                  <a:lnTo>
                    <a:pt x="2124" y="1426"/>
                  </a:lnTo>
                  <a:lnTo>
                    <a:pt x="2109" y="1407"/>
                  </a:lnTo>
                  <a:lnTo>
                    <a:pt x="2103" y="1402"/>
                  </a:lnTo>
                  <a:lnTo>
                    <a:pt x="2099" y="1398"/>
                  </a:lnTo>
                  <a:lnTo>
                    <a:pt x="2095" y="1394"/>
                  </a:lnTo>
                  <a:lnTo>
                    <a:pt x="2094" y="1390"/>
                  </a:lnTo>
                  <a:lnTo>
                    <a:pt x="2094" y="1388"/>
                  </a:lnTo>
                  <a:lnTo>
                    <a:pt x="2092" y="1385"/>
                  </a:lnTo>
                  <a:lnTo>
                    <a:pt x="2092" y="1381"/>
                  </a:lnTo>
                  <a:lnTo>
                    <a:pt x="2092" y="1379"/>
                  </a:lnTo>
                  <a:lnTo>
                    <a:pt x="2092" y="1375"/>
                  </a:lnTo>
                  <a:lnTo>
                    <a:pt x="2094" y="1370"/>
                  </a:lnTo>
                  <a:lnTo>
                    <a:pt x="2095" y="1368"/>
                  </a:lnTo>
                  <a:lnTo>
                    <a:pt x="2097" y="1364"/>
                  </a:lnTo>
                  <a:lnTo>
                    <a:pt x="2099" y="1364"/>
                  </a:lnTo>
                  <a:lnTo>
                    <a:pt x="2099" y="1358"/>
                  </a:lnTo>
                  <a:lnTo>
                    <a:pt x="2097" y="1357"/>
                  </a:lnTo>
                  <a:lnTo>
                    <a:pt x="2097" y="1353"/>
                  </a:lnTo>
                  <a:lnTo>
                    <a:pt x="2095" y="1351"/>
                  </a:lnTo>
                  <a:lnTo>
                    <a:pt x="2094" y="1349"/>
                  </a:lnTo>
                  <a:lnTo>
                    <a:pt x="2092" y="1349"/>
                  </a:lnTo>
                  <a:lnTo>
                    <a:pt x="2090" y="1347"/>
                  </a:lnTo>
                  <a:lnTo>
                    <a:pt x="2088" y="1347"/>
                  </a:lnTo>
                  <a:lnTo>
                    <a:pt x="2079" y="1349"/>
                  </a:lnTo>
                  <a:lnTo>
                    <a:pt x="2075" y="1349"/>
                  </a:lnTo>
                  <a:lnTo>
                    <a:pt x="2075" y="1338"/>
                  </a:lnTo>
                  <a:lnTo>
                    <a:pt x="2080" y="1340"/>
                  </a:lnTo>
                  <a:lnTo>
                    <a:pt x="2084" y="1338"/>
                  </a:lnTo>
                  <a:lnTo>
                    <a:pt x="2090" y="1338"/>
                  </a:lnTo>
                  <a:lnTo>
                    <a:pt x="2094" y="1336"/>
                  </a:lnTo>
                  <a:lnTo>
                    <a:pt x="2095" y="1334"/>
                  </a:lnTo>
                  <a:lnTo>
                    <a:pt x="2099" y="1332"/>
                  </a:lnTo>
                  <a:lnTo>
                    <a:pt x="2103" y="1328"/>
                  </a:lnTo>
                  <a:lnTo>
                    <a:pt x="2105" y="1326"/>
                  </a:lnTo>
                  <a:lnTo>
                    <a:pt x="2112" y="1317"/>
                  </a:lnTo>
                  <a:lnTo>
                    <a:pt x="2114" y="1311"/>
                  </a:lnTo>
                  <a:lnTo>
                    <a:pt x="2114" y="1308"/>
                  </a:lnTo>
                  <a:lnTo>
                    <a:pt x="2112" y="1302"/>
                  </a:lnTo>
                  <a:lnTo>
                    <a:pt x="2109" y="1300"/>
                  </a:lnTo>
                  <a:lnTo>
                    <a:pt x="2107" y="1298"/>
                  </a:lnTo>
                  <a:lnTo>
                    <a:pt x="2103" y="1296"/>
                  </a:lnTo>
                  <a:lnTo>
                    <a:pt x="2099" y="1294"/>
                  </a:lnTo>
                  <a:lnTo>
                    <a:pt x="2097" y="1294"/>
                  </a:lnTo>
                  <a:lnTo>
                    <a:pt x="2094" y="1294"/>
                  </a:lnTo>
                  <a:lnTo>
                    <a:pt x="2086" y="1296"/>
                  </a:lnTo>
                  <a:lnTo>
                    <a:pt x="2080" y="1298"/>
                  </a:lnTo>
                  <a:lnTo>
                    <a:pt x="2077" y="1300"/>
                  </a:lnTo>
                  <a:lnTo>
                    <a:pt x="2075" y="1300"/>
                  </a:lnTo>
                  <a:lnTo>
                    <a:pt x="2065" y="1302"/>
                  </a:lnTo>
                  <a:lnTo>
                    <a:pt x="2056" y="1304"/>
                  </a:lnTo>
                  <a:lnTo>
                    <a:pt x="2048" y="1308"/>
                  </a:lnTo>
                  <a:lnTo>
                    <a:pt x="2041" y="1310"/>
                  </a:lnTo>
                  <a:lnTo>
                    <a:pt x="2033" y="1313"/>
                  </a:lnTo>
                  <a:lnTo>
                    <a:pt x="2028" y="1317"/>
                  </a:lnTo>
                  <a:lnTo>
                    <a:pt x="2022" y="1319"/>
                  </a:lnTo>
                  <a:lnTo>
                    <a:pt x="2016" y="1323"/>
                  </a:lnTo>
                  <a:lnTo>
                    <a:pt x="2009" y="1328"/>
                  </a:lnTo>
                  <a:lnTo>
                    <a:pt x="2003" y="1334"/>
                  </a:lnTo>
                  <a:lnTo>
                    <a:pt x="2000" y="1338"/>
                  </a:lnTo>
                  <a:lnTo>
                    <a:pt x="1998" y="1338"/>
                  </a:lnTo>
                  <a:lnTo>
                    <a:pt x="1996" y="1343"/>
                  </a:lnTo>
                  <a:lnTo>
                    <a:pt x="1990" y="1349"/>
                  </a:lnTo>
                  <a:lnTo>
                    <a:pt x="1984" y="1355"/>
                  </a:lnTo>
                  <a:lnTo>
                    <a:pt x="1979" y="1358"/>
                  </a:lnTo>
                  <a:lnTo>
                    <a:pt x="1968" y="1368"/>
                  </a:lnTo>
                  <a:lnTo>
                    <a:pt x="1954" y="1377"/>
                  </a:lnTo>
                  <a:lnTo>
                    <a:pt x="1932" y="1388"/>
                  </a:lnTo>
                  <a:lnTo>
                    <a:pt x="1922" y="1394"/>
                  </a:lnTo>
                  <a:lnTo>
                    <a:pt x="1936" y="1379"/>
                  </a:lnTo>
                  <a:lnTo>
                    <a:pt x="1949" y="1364"/>
                  </a:lnTo>
                  <a:lnTo>
                    <a:pt x="1962" y="1347"/>
                  </a:lnTo>
                  <a:lnTo>
                    <a:pt x="1975" y="1330"/>
                  </a:lnTo>
                  <a:lnTo>
                    <a:pt x="1986" y="1317"/>
                  </a:lnTo>
                  <a:lnTo>
                    <a:pt x="1996" y="1304"/>
                  </a:lnTo>
                  <a:lnTo>
                    <a:pt x="2001" y="1296"/>
                  </a:lnTo>
                  <a:lnTo>
                    <a:pt x="2003" y="1294"/>
                  </a:lnTo>
                  <a:lnTo>
                    <a:pt x="2013" y="1287"/>
                  </a:lnTo>
                  <a:lnTo>
                    <a:pt x="2024" y="1279"/>
                  </a:lnTo>
                  <a:lnTo>
                    <a:pt x="2032" y="1274"/>
                  </a:lnTo>
                  <a:lnTo>
                    <a:pt x="2041" y="1270"/>
                  </a:lnTo>
                  <a:lnTo>
                    <a:pt x="2058" y="1261"/>
                  </a:lnTo>
                  <a:lnTo>
                    <a:pt x="2071" y="1257"/>
                  </a:lnTo>
                  <a:lnTo>
                    <a:pt x="2082" y="1251"/>
                  </a:lnTo>
                  <a:lnTo>
                    <a:pt x="2092" y="1249"/>
                  </a:lnTo>
                  <a:lnTo>
                    <a:pt x="2097" y="1249"/>
                  </a:lnTo>
                  <a:lnTo>
                    <a:pt x="2099" y="1247"/>
                  </a:lnTo>
                  <a:lnTo>
                    <a:pt x="2109" y="1249"/>
                  </a:lnTo>
                  <a:lnTo>
                    <a:pt x="2118" y="1251"/>
                  </a:lnTo>
                  <a:lnTo>
                    <a:pt x="2129" y="1253"/>
                  </a:lnTo>
                  <a:lnTo>
                    <a:pt x="2141" y="1253"/>
                  </a:lnTo>
                  <a:lnTo>
                    <a:pt x="2163" y="1253"/>
                  </a:lnTo>
                  <a:lnTo>
                    <a:pt x="2186" y="1253"/>
                  </a:lnTo>
                  <a:lnTo>
                    <a:pt x="2205" y="1251"/>
                  </a:lnTo>
                  <a:lnTo>
                    <a:pt x="2221" y="1249"/>
                  </a:lnTo>
                  <a:lnTo>
                    <a:pt x="2233" y="1249"/>
                  </a:lnTo>
                  <a:lnTo>
                    <a:pt x="2237" y="1247"/>
                  </a:lnTo>
                  <a:lnTo>
                    <a:pt x="2246" y="1247"/>
                  </a:lnTo>
                  <a:lnTo>
                    <a:pt x="2252" y="1244"/>
                  </a:lnTo>
                  <a:lnTo>
                    <a:pt x="2259" y="1242"/>
                  </a:lnTo>
                  <a:lnTo>
                    <a:pt x="2265" y="1240"/>
                  </a:lnTo>
                  <a:lnTo>
                    <a:pt x="2269" y="1236"/>
                  </a:lnTo>
                  <a:lnTo>
                    <a:pt x="2272" y="1232"/>
                  </a:lnTo>
                  <a:lnTo>
                    <a:pt x="2276" y="1231"/>
                  </a:lnTo>
                  <a:lnTo>
                    <a:pt x="2278" y="1227"/>
                  </a:lnTo>
                  <a:lnTo>
                    <a:pt x="2282" y="1221"/>
                  </a:lnTo>
                  <a:lnTo>
                    <a:pt x="2282" y="1217"/>
                  </a:lnTo>
                  <a:lnTo>
                    <a:pt x="2282" y="1214"/>
                  </a:lnTo>
                  <a:lnTo>
                    <a:pt x="2282" y="1212"/>
                  </a:lnTo>
                  <a:lnTo>
                    <a:pt x="2285" y="1206"/>
                  </a:lnTo>
                  <a:lnTo>
                    <a:pt x="2289" y="1200"/>
                  </a:lnTo>
                  <a:lnTo>
                    <a:pt x="2295" y="1195"/>
                  </a:lnTo>
                  <a:lnTo>
                    <a:pt x="2299" y="1193"/>
                  </a:lnTo>
                  <a:lnTo>
                    <a:pt x="2302" y="1189"/>
                  </a:lnTo>
                  <a:lnTo>
                    <a:pt x="2306" y="1187"/>
                  </a:lnTo>
                  <a:lnTo>
                    <a:pt x="2310" y="1185"/>
                  </a:lnTo>
                  <a:lnTo>
                    <a:pt x="2314" y="1185"/>
                  </a:lnTo>
                  <a:lnTo>
                    <a:pt x="2321" y="1183"/>
                  </a:lnTo>
                  <a:lnTo>
                    <a:pt x="2327" y="1185"/>
                  </a:lnTo>
                  <a:lnTo>
                    <a:pt x="2331" y="1185"/>
                  </a:lnTo>
                  <a:lnTo>
                    <a:pt x="2332" y="1185"/>
                  </a:lnTo>
                  <a:lnTo>
                    <a:pt x="2336" y="1183"/>
                  </a:lnTo>
                  <a:lnTo>
                    <a:pt x="2340" y="1182"/>
                  </a:lnTo>
                  <a:lnTo>
                    <a:pt x="2344" y="1178"/>
                  </a:lnTo>
                  <a:lnTo>
                    <a:pt x="2348" y="1174"/>
                  </a:lnTo>
                  <a:lnTo>
                    <a:pt x="2349" y="1170"/>
                  </a:lnTo>
                  <a:lnTo>
                    <a:pt x="2351" y="1165"/>
                  </a:lnTo>
                  <a:lnTo>
                    <a:pt x="2353" y="1159"/>
                  </a:lnTo>
                  <a:lnTo>
                    <a:pt x="2355" y="1153"/>
                  </a:lnTo>
                  <a:lnTo>
                    <a:pt x="2355" y="1148"/>
                  </a:lnTo>
                  <a:lnTo>
                    <a:pt x="2357" y="1142"/>
                  </a:lnTo>
                  <a:lnTo>
                    <a:pt x="2357" y="1136"/>
                  </a:lnTo>
                  <a:lnTo>
                    <a:pt x="2357" y="1129"/>
                  </a:lnTo>
                  <a:lnTo>
                    <a:pt x="2357" y="1123"/>
                  </a:lnTo>
                  <a:lnTo>
                    <a:pt x="2355" y="1118"/>
                  </a:lnTo>
                  <a:lnTo>
                    <a:pt x="2353" y="1112"/>
                  </a:lnTo>
                  <a:lnTo>
                    <a:pt x="2351" y="1108"/>
                  </a:lnTo>
                  <a:lnTo>
                    <a:pt x="2349" y="1103"/>
                  </a:lnTo>
                  <a:lnTo>
                    <a:pt x="2348" y="1099"/>
                  </a:lnTo>
                  <a:lnTo>
                    <a:pt x="2346" y="1095"/>
                  </a:lnTo>
                  <a:lnTo>
                    <a:pt x="2342" y="1091"/>
                  </a:lnTo>
                  <a:lnTo>
                    <a:pt x="2336" y="1088"/>
                  </a:lnTo>
                  <a:lnTo>
                    <a:pt x="2332" y="1084"/>
                  </a:lnTo>
                  <a:lnTo>
                    <a:pt x="2323" y="1082"/>
                  </a:lnTo>
                  <a:lnTo>
                    <a:pt x="2321" y="1082"/>
                  </a:lnTo>
                  <a:lnTo>
                    <a:pt x="2317" y="1069"/>
                  </a:lnTo>
                  <a:lnTo>
                    <a:pt x="2316" y="1057"/>
                  </a:lnTo>
                  <a:lnTo>
                    <a:pt x="2314" y="1052"/>
                  </a:lnTo>
                  <a:lnTo>
                    <a:pt x="2310" y="1048"/>
                  </a:lnTo>
                  <a:lnTo>
                    <a:pt x="2308" y="1046"/>
                  </a:lnTo>
                  <a:lnTo>
                    <a:pt x="2308" y="1044"/>
                  </a:lnTo>
                  <a:lnTo>
                    <a:pt x="2306" y="1044"/>
                  </a:lnTo>
                  <a:lnTo>
                    <a:pt x="2269" y="1044"/>
                  </a:lnTo>
                  <a:lnTo>
                    <a:pt x="2265" y="1048"/>
                  </a:lnTo>
                  <a:lnTo>
                    <a:pt x="2261" y="1050"/>
                  </a:lnTo>
                  <a:lnTo>
                    <a:pt x="2257" y="1050"/>
                  </a:lnTo>
                  <a:lnTo>
                    <a:pt x="2255" y="1052"/>
                  </a:lnTo>
                  <a:lnTo>
                    <a:pt x="2252" y="1052"/>
                  </a:lnTo>
                  <a:lnTo>
                    <a:pt x="2250" y="1052"/>
                  </a:lnTo>
                  <a:lnTo>
                    <a:pt x="2248" y="1052"/>
                  </a:lnTo>
                  <a:lnTo>
                    <a:pt x="2246" y="1050"/>
                  </a:lnTo>
                  <a:lnTo>
                    <a:pt x="2242" y="1046"/>
                  </a:lnTo>
                  <a:lnTo>
                    <a:pt x="2240" y="1044"/>
                  </a:lnTo>
                  <a:lnTo>
                    <a:pt x="2235" y="1027"/>
                  </a:lnTo>
                  <a:lnTo>
                    <a:pt x="2229" y="1010"/>
                  </a:lnTo>
                  <a:lnTo>
                    <a:pt x="2223" y="994"/>
                  </a:lnTo>
                  <a:lnTo>
                    <a:pt x="2218" y="978"/>
                  </a:lnTo>
                  <a:lnTo>
                    <a:pt x="2212" y="965"/>
                  </a:lnTo>
                  <a:lnTo>
                    <a:pt x="2208" y="954"/>
                  </a:lnTo>
                  <a:lnTo>
                    <a:pt x="2206" y="946"/>
                  </a:lnTo>
                  <a:lnTo>
                    <a:pt x="2206" y="945"/>
                  </a:lnTo>
                  <a:lnTo>
                    <a:pt x="2206" y="948"/>
                  </a:lnTo>
                  <a:lnTo>
                    <a:pt x="2206" y="958"/>
                  </a:lnTo>
                  <a:lnTo>
                    <a:pt x="2206" y="963"/>
                  </a:lnTo>
                  <a:lnTo>
                    <a:pt x="2206" y="954"/>
                  </a:lnTo>
                  <a:lnTo>
                    <a:pt x="2205" y="950"/>
                  </a:lnTo>
                  <a:lnTo>
                    <a:pt x="2203" y="943"/>
                  </a:lnTo>
                  <a:lnTo>
                    <a:pt x="2201" y="935"/>
                  </a:lnTo>
                  <a:lnTo>
                    <a:pt x="2195" y="926"/>
                  </a:lnTo>
                  <a:lnTo>
                    <a:pt x="2186" y="903"/>
                  </a:lnTo>
                  <a:lnTo>
                    <a:pt x="2173" y="879"/>
                  </a:lnTo>
                  <a:lnTo>
                    <a:pt x="2161" y="858"/>
                  </a:lnTo>
                  <a:lnTo>
                    <a:pt x="2152" y="839"/>
                  </a:lnTo>
                  <a:lnTo>
                    <a:pt x="2144" y="826"/>
                  </a:lnTo>
                  <a:lnTo>
                    <a:pt x="2141" y="820"/>
                  </a:lnTo>
                  <a:lnTo>
                    <a:pt x="2139" y="809"/>
                  </a:lnTo>
                  <a:lnTo>
                    <a:pt x="2135" y="800"/>
                  </a:lnTo>
                  <a:lnTo>
                    <a:pt x="2131" y="792"/>
                  </a:lnTo>
                  <a:lnTo>
                    <a:pt x="2127" y="787"/>
                  </a:lnTo>
                  <a:lnTo>
                    <a:pt x="2124" y="781"/>
                  </a:lnTo>
                  <a:lnTo>
                    <a:pt x="2120" y="777"/>
                  </a:lnTo>
                  <a:lnTo>
                    <a:pt x="2116" y="775"/>
                  </a:lnTo>
                  <a:lnTo>
                    <a:pt x="2112" y="773"/>
                  </a:lnTo>
                  <a:lnTo>
                    <a:pt x="2109" y="773"/>
                  </a:lnTo>
                  <a:lnTo>
                    <a:pt x="2105" y="773"/>
                  </a:lnTo>
                  <a:lnTo>
                    <a:pt x="2103" y="773"/>
                  </a:lnTo>
                  <a:lnTo>
                    <a:pt x="2099" y="773"/>
                  </a:lnTo>
                  <a:lnTo>
                    <a:pt x="2097" y="775"/>
                  </a:lnTo>
                  <a:lnTo>
                    <a:pt x="2095" y="777"/>
                  </a:lnTo>
                  <a:lnTo>
                    <a:pt x="2097" y="781"/>
                  </a:lnTo>
                  <a:lnTo>
                    <a:pt x="2097" y="787"/>
                  </a:lnTo>
                  <a:lnTo>
                    <a:pt x="2097" y="790"/>
                  </a:lnTo>
                  <a:lnTo>
                    <a:pt x="2097" y="796"/>
                  </a:lnTo>
                  <a:lnTo>
                    <a:pt x="2097" y="804"/>
                  </a:lnTo>
                  <a:lnTo>
                    <a:pt x="2095" y="811"/>
                  </a:lnTo>
                  <a:lnTo>
                    <a:pt x="2094" y="817"/>
                  </a:lnTo>
                  <a:lnTo>
                    <a:pt x="2090" y="822"/>
                  </a:lnTo>
                  <a:lnTo>
                    <a:pt x="2086" y="828"/>
                  </a:lnTo>
                  <a:lnTo>
                    <a:pt x="2082" y="832"/>
                  </a:lnTo>
                  <a:lnTo>
                    <a:pt x="2077" y="836"/>
                  </a:lnTo>
                  <a:lnTo>
                    <a:pt x="2073" y="837"/>
                  </a:lnTo>
                  <a:lnTo>
                    <a:pt x="2069" y="839"/>
                  </a:lnTo>
                  <a:lnTo>
                    <a:pt x="2065" y="841"/>
                  </a:lnTo>
                  <a:lnTo>
                    <a:pt x="2060" y="843"/>
                  </a:lnTo>
                  <a:lnTo>
                    <a:pt x="2058" y="845"/>
                  </a:lnTo>
                  <a:lnTo>
                    <a:pt x="2047" y="849"/>
                  </a:lnTo>
                  <a:lnTo>
                    <a:pt x="2037" y="852"/>
                  </a:lnTo>
                  <a:lnTo>
                    <a:pt x="2030" y="854"/>
                  </a:lnTo>
                  <a:lnTo>
                    <a:pt x="2022" y="856"/>
                  </a:lnTo>
                  <a:lnTo>
                    <a:pt x="2015" y="854"/>
                  </a:lnTo>
                  <a:lnTo>
                    <a:pt x="2009" y="854"/>
                  </a:lnTo>
                  <a:lnTo>
                    <a:pt x="2005" y="852"/>
                  </a:lnTo>
                  <a:lnTo>
                    <a:pt x="2000" y="849"/>
                  </a:lnTo>
                  <a:lnTo>
                    <a:pt x="1996" y="847"/>
                  </a:lnTo>
                  <a:lnTo>
                    <a:pt x="1994" y="845"/>
                  </a:lnTo>
                  <a:lnTo>
                    <a:pt x="1992" y="841"/>
                  </a:lnTo>
                  <a:lnTo>
                    <a:pt x="1990" y="839"/>
                  </a:lnTo>
                  <a:lnTo>
                    <a:pt x="1988" y="836"/>
                  </a:lnTo>
                  <a:lnTo>
                    <a:pt x="1988" y="834"/>
                  </a:lnTo>
                  <a:lnTo>
                    <a:pt x="1984" y="828"/>
                  </a:lnTo>
                  <a:lnTo>
                    <a:pt x="1981" y="822"/>
                  </a:lnTo>
                  <a:lnTo>
                    <a:pt x="1981" y="817"/>
                  </a:lnTo>
                  <a:lnTo>
                    <a:pt x="1979" y="811"/>
                  </a:lnTo>
                  <a:lnTo>
                    <a:pt x="1979" y="805"/>
                  </a:lnTo>
                  <a:lnTo>
                    <a:pt x="1977" y="800"/>
                  </a:lnTo>
                  <a:lnTo>
                    <a:pt x="1977" y="794"/>
                  </a:lnTo>
                  <a:lnTo>
                    <a:pt x="1979" y="790"/>
                  </a:lnTo>
                  <a:lnTo>
                    <a:pt x="1981" y="773"/>
                  </a:lnTo>
                  <a:lnTo>
                    <a:pt x="1983" y="766"/>
                  </a:lnTo>
                  <a:lnTo>
                    <a:pt x="1973" y="740"/>
                  </a:lnTo>
                  <a:lnTo>
                    <a:pt x="1975" y="738"/>
                  </a:lnTo>
                  <a:lnTo>
                    <a:pt x="1977" y="736"/>
                  </a:lnTo>
                  <a:lnTo>
                    <a:pt x="1977" y="734"/>
                  </a:lnTo>
                  <a:lnTo>
                    <a:pt x="1979" y="730"/>
                  </a:lnTo>
                  <a:lnTo>
                    <a:pt x="1979" y="726"/>
                  </a:lnTo>
                  <a:lnTo>
                    <a:pt x="1977" y="723"/>
                  </a:lnTo>
                  <a:lnTo>
                    <a:pt x="1975" y="717"/>
                  </a:lnTo>
                  <a:lnTo>
                    <a:pt x="1973" y="715"/>
                  </a:lnTo>
                  <a:lnTo>
                    <a:pt x="1969" y="713"/>
                  </a:lnTo>
                  <a:lnTo>
                    <a:pt x="1966" y="711"/>
                  </a:lnTo>
                  <a:lnTo>
                    <a:pt x="1962" y="710"/>
                  </a:lnTo>
                  <a:lnTo>
                    <a:pt x="1958" y="708"/>
                  </a:lnTo>
                  <a:lnTo>
                    <a:pt x="1951" y="702"/>
                  </a:lnTo>
                  <a:lnTo>
                    <a:pt x="1943" y="696"/>
                  </a:lnTo>
                  <a:lnTo>
                    <a:pt x="1932" y="685"/>
                  </a:lnTo>
                  <a:lnTo>
                    <a:pt x="1926" y="681"/>
                  </a:lnTo>
                  <a:lnTo>
                    <a:pt x="1922" y="674"/>
                  </a:lnTo>
                  <a:lnTo>
                    <a:pt x="1919" y="670"/>
                  </a:lnTo>
                  <a:lnTo>
                    <a:pt x="1917" y="664"/>
                  </a:lnTo>
                  <a:lnTo>
                    <a:pt x="1911" y="662"/>
                  </a:lnTo>
                  <a:lnTo>
                    <a:pt x="1907" y="659"/>
                  </a:lnTo>
                  <a:lnTo>
                    <a:pt x="1902" y="657"/>
                  </a:lnTo>
                  <a:lnTo>
                    <a:pt x="1898" y="655"/>
                  </a:lnTo>
                  <a:lnTo>
                    <a:pt x="1894" y="653"/>
                  </a:lnTo>
                  <a:lnTo>
                    <a:pt x="1887" y="651"/>
                  </a:lnTo>
                  <a:lnTo>
                    <a:pt x="1879" y="651"/>
                  </a:lnTo>
                  <a:lnTo>
                    <a:pt x="1875" y="651"/>
                  </a:lnTo>
                  <a:lnTo>
                    <a:pt x="1874" y="651"/>
                  </a:lnTo>
                  <a:lnTo>
                    <a:pt x="1789" y="647"/>
                  </a:lnTo>
                  <a:lnTo>
                    <a:pt x="1783" y="644"/>
                  </a:lnTo>
                  <a:lnTo>
                    <a:pt x="1776" y="642"/>
                  </a:lnTo>
                  <a:lnTo>
                    <a:pt x="1770" y="642"/>
                  </a:lnTo>
                  <a:lnTo>
                    <a:pt x="1764" y="642"/>
                  </a:lnTo>
                  <a:lnTo>
                    <a:pt x="1763" y="644"/>
                  </a:lnTo>
                  <a:lnTo>
                    <a:pt x="1759" y="647"/>
                  </a:lnTo>
                  <a:lnTo>
                    <a:pt x="1755" y="651"/>
                  </a:lnTo>
                  <a:lnTo>
                    <a:pt x="1751" y="653"/>
                  </a:lnTo>
                  <a:lnTo>
                    <a:pt x="1747" y="662"/>
                  </a:lnTo>
                  <a:lnTo>
                    <a:pt x="1744" y="670"/>
                  </a:lnTo>
                  <a:lnTo>
                    <a:pt x="1744" y="674"/>
                  </a:lnTo>
                  <a:lnTo>
                    <a:pt x="1744" y="678"/>
                  </a:lnTo>
                  <a:lnTo>
                    <a:pt x="1742" y="678"/>
                  </a:lnTo>
                  <a:lnTo>
                    <a:pt x="1740" y="679"/>
                  </a:lnTo>
                  <a:lnTo>
                    <a:pt x="1738" y="681"/>
                  </a:lnTo>
                  <a:lnTo>
                    <a:pt x="1738" y="685"/>
                  </a:lnTo>
                  <a:lnTo>
                    <a:pt x="1736" y="691"/>
                  </a:lnTo>
                  <a:lnTo>
                    <a:pt x="1736" y="698"/>
                  </a:lnTo>
                  <a:lnTo>
                    <a:pt x="1738" y="711"/>
                  </a:lnTo>
                  <a:lnTo>
                    <a:pt x="1738" y="719"/>
                  </a:lnTo>
                  <a:lnTo>
                    <a:pt x="1744" y="723"/>
                  </a:lnTo>
                  <a:lnTo>
                    <a:pt x="1746" y="730"/>
                  </a:lnTo>
                  <a:lnTo>
                    <a:pt x="1749" y="736"/>
                  </a:lnTo>
                  <a:lnTo>
                    <a:pt x="1753" y="743"/>
                  </a:lnTo>
                  <a:lnTo>
                    <a:pt x="1755" y="751"/>
                  </a:lnTo>
                  <a:lnTo>
                    <a:pt x="1755" y="757"/>
                  </a:lnTo>
                  <a:lnTo>
                    <a:pt x="1755" y="760"/>
                  </a:lnTo>
                  <a:lnTo>
                    <a:pt x="1755" y="766"/>
                  </a:lnTo>
                  <a:lnTo>
                    <a:pt x="1742" y="802"/>
                  </a:lnTo>
                  <a:lnTo>
                    <a:pt x="1734" y="828"/>
                  </a:lnTo>
                  <a:lnTo>
                    <a:pt x="1729" y="845"/>
                  </a:lnTo>
                  <a:lnTo>
                    <a:pt x="1727" y="851"/>
                  </a:lnTo>
                  <a:lnTo>
                    <a:pt x="1731" y="856"/>
                  </a:lnTo>
                  <a:lnTo>
                    <a:pt x="1734" y="862"/>
                  </a:lnTo>
                  <a:lnTo>
                    <a:pt x="1736" y="868"/>
                  </a:lnTo>
                  <a:lnTo>
                    <a:pt x="1740" y="877"/>
                  </a:lnTo>
                  <a:lnTo>
                    <a:pt x="1746" y="896"/>
                  </a:lnTo>
                  <a:lnTo>
                    <a:pt x="1751" y="916"/>
                  </a:lnTo>
                  <a:lnTo>
                    <a:pt x="1755" y="935"/>
                  </a:lnTo>
                  <a:lnTo>
                    <a:pt x="1759" y="950"/>
                  </a:lnTo>
                  <a:lnTo>
                    <a:pt x="1761" y="963"/>
                  </a:lnTo>
                  <a:lnTo>
                    <a:pt x="1763" y="967"/>
                  </a:lnTo>
                  <a:lnTo>
                    <a:pt x="1763" y="973"/>
                  </a:lnTo>
                  <a:lnTo>
                    <a:pt x="1761" y="980"/>
                  </a:lnTo>
                  <a:lnTo>
                    <a:pt x="1761" y="984"/>
                  </a:lnTo>
                  <a:lnTo>
                    <a:pt x="1759" y="990"/>
                  </a:lnTo>
                  <a:lnTo>
                    <a:pt x="1757" y="994"/>
                  </a:lnTo>
                  <a:lnTo>
                    <a:pt x="1755" y="997"/>
                  </a:lnTo>
                  <a:lnTo>
                    <a:pt x="1753" y="1001"/>
                  </a:lnTo>
                  <a:lnTo>
                    <a:pt x="1749" y="1003"/>
                  </a:lnTo>
                  <a:lnTo>
                    <a:pt x="1746" y="1007"/>
                  </a:lnTo>
                  <a:lnTo>
                    <a:pt x="1742" y="1010"/>
                  </a:lnTo>
                  <a:lnTo>
                    <a:pt x="1740" y="1010"/>
                  </a:lnTo>
                  <a:lnTo>
                    <a:pt x="1738" y="1012"/>
                  </a:lnTo>
                  <a:lnTo>
                    <a:pt x="1736" y="1016"/>
                  </a:lnTo>
                  <a:lnTo>
                    <a:pt x="1734" y="1022"/>
                  </a:lnTo>
                  <a:lnTo>
                    <a:pt x="1731" y="1025"/>
                  </a:lnTo>
                  <a:lnTo>
                    <a:pt x="1729" y="1031"/>
                  </a:lnTo>
                  <a:lnTo>
                    <a:pt x="1725" y="1035"/>
                  </a:lnTo>
                  <a:lnTo>
                    <a:pt x="1721" y="1037"/>
                  </a:lnTo>
                  <a:lnTo>
                    <a:pt x="1719" y="1041"/>
                  </a:lnTo>
                  <a:lnTo>
                    <a:pt x="1716" y="1042"/>
                  </a:lnTo>
                  <a:lnTo>
                    <a:pt x="1702" y="1050"/>
                  </a:lnTo>
                  <a:lnTo>
                    <a:pt x="1697" y="1052"/>
                  </a:lnTo>
                  <a:lnTo>
                    <a:pt x="1699" y="1054"/>
                  </a:lnTo>
                  <a:lnTo>
                    <a:pt x="1700" y="1056"/>
                  </a:lnTo>
                  <a:lnTo>
                    <a:pt x="1702" y="1059"/>
                  </a:lnTo>
                  <a:lnTo>
                    <a:pt x="1702" y="1063"/>
                  </a:lnTo>
                  <a:lnTo>
                    <a:pt x="1704" y="1074"/>
                  </a:lnTo>
                  <a:lnTo>
                    <a:pt x="1704" y="1084"/>
                  </a:lnTo>
                  <a:lnTo>
                    <a:pt x="1702" y="1104"/>
                  </a:lnTo>
                  <a:lnTo>
                    <a:pt x="1702" y="1114"/>
                  </a:lnTo>
                  <a:lnTo>
                    <a:pt x="1702" y="1120"/>
                  </a:lnTo>
                  <a:lnTo>
                    <a:pt x="1702" y="1123"/>
                  </a:lnTo>
                  <a:lnTo>
                    <a:pt x="1704" y="1129"/>
                  </a:lnTo>
                  <a:lnTo>
                    <a:pt x="1704" y="1133"/>
                  </a:lnTo>
                  <a:lnTo>
                    <a:pt x="1708" y="1140"/>
                  </a:lnTo>
                  <a:lnTo>
                    <a:pt x="1712" y="1146"/>
                  </a:lnTo>
                  <a:lnTo>
                    <a:pt x="1721" y="1155"/>
                  </a:lnTo>
                  <a:lnTo>
                    <a:pt x="1723" y="1159"/>
                  </a:lnTo>
                  <a:lnTo>
                    <a:pt x="1723" y="1165"/>
                  </a:lnTo>
                  <a:lnTo>
                    <a:pt x="1723" y="1170"/>
                  </a:lnTo>
                  <a:lnTo>
                    <a:pt x="1721" y="1174"/>
                  </a:lnTo>
                  <a:lnTo>
                    <a:pt x="1721" y="1180"/>
                  </a:lnTo>
                  <a:lnTo>
                    <a:pt x="1717" y="1187"/>
                  </a:lnTo>
                  <a:lnTo>
                    <a:pt x="1712" y="1195"/>
                  </a:lnTo>
                  <a:lnTo>
                    <a:pt x="1704" y="1204"/>
                  </a:lnTo>
                  <a:lnTo>
                    <a:pt x="1702" y="1208"/>
                  </a:lnTo>
                  <a:lnTo>
                    <a:pt x="1697" y="1214"/>
                  </a:lnTo>
                  <a:lnTo>
                    <a:pt x="1693" y="1217"/>
                  </a:lnTo>
                  <a:lnTo>
                    <a:pt x="1687" y="1221"/>
                  </a:lnTo>
                  <a:lnTo>
                    <a:pt x="1685" y="1221"/>
                  </a:lnTo>
                  <a:lnTo>
                    <a:pt x="1682" y="1223"/>
                  </a:lnTo>
                  <a:lnTo>
                    <a:pt x="1678" y="1221"/>
                  </a:lnTo>
                  <a:lnTo>
                    <a:pt x="1674" y="1221"/>
                  </a:lnTo>
                  <a:lnTo>
                    <a:pt x="1670" y="1217"/>
                  </a:lnTo>
                  <a:lnTo>
                    <a:pt x="1667" y="1212"/>
                  </a:lnTo>
                  <a:lnTo>
                    <a:pt x="1663" y="1206"/>
                  </a:lnTo>
                  <a:lnTo>
                    <a:pt x="1659" y="1202"/>
                  </a:lnTo>
                  <a:lnTo>
                    <a:pt x="1659" y="1200"/>
                  </a:lnTo>
                  <a:lnTo>
                    <a:pt x="1657" y="1193"/>
                  </a:lnTo>
                  <a:lnTo>
                    <a:pt x="1655" y="1187"/>
                  </a:lnTo>
                  <a:lnTo>
                    <a:pt x="1652" y="1182"/>
                  </a:lnTo>
                  <a:lnTo>
                    <a:pt x="1650" y="1178"/>
                  </a:lnTo>
                  <a:lnTo>
                    <a:pt x="1646" y="1170"/>
                  </a:lnTo>
                  <a:lnTo>
                    <a:pt x="1644" y="1168"/>
                  </a:lnTo>
                  <a:lnTo>
                    <a:pt x="1638" y="1165"/>
                  </a:lnTo>
                  <a:lnTo>
                    <a:pt x="1633" y="1163"/>
                  </a:lnTo>
                  <a:lnTo>
                    <a:pt x="1629" y="1161"/>
                  </a:lnTo>
                  <a:lnTo>
                    <a:pt x="1627" y="1159"/>
                  </a:lnTo>
                  <a:lnTo>
                    <a:pt x="1625" y="1155"/>
                  </a:lnTo>
                  <a:lnTo>
                    <a:pt x="1623" y="1153"/>
                  </a:lnTo>
                  <a:lnTo>
                    <a:pt x="1621" y="1152"/>
                  </a:lnTo>
                  <a:lnTo>
                    <a:pt x="1620" y="1148"/>
                  </a:lnTo>
                  <a:lnTo>
                    <a:pt x="1620" y="1142"/>
                  </a:lnTo>
                  <a:lnTo>
                    <a:pt x="1620" y="1138"/>
                  </a:lnTo>
                  <a:lnTo>
                    <a:pt x="1620" y="1135"/>
                  </a:lnTo>
                  <a:lnTo>
                    <a:pt x="1618" y="1133"/>
                  </a:lnTo>
                  <a:lnTo>
                    <a:pt x="1616" y="1129"/>
                  </a:lnTo>
                  <a:lnTo>
                    <a:pt x="1614" y="1125"/>
                  </a:lnTo>
                  <a:lnTo>
                    <a:pt x="1612" y="1121"/>
                  </a:lnTo>
                  <a:lnTo>
                    <a:pt x="1610" y="1114"/>
                  </a:lnTo>
                  <a:lnTo>
                    <a:pt x="1608" y="1104"/>
                  </a:lnTo>
                  <a:lnTo>
                    <a:pt x="1605" y="1091"/>
                  </a:lnTo>
                  <a:lnTo>
                    <a:pt x="1605" y="1086"/>
                  </a:lnTo>
                  <a:lnTo>
                    <a:pt x="1603" y="1074"/>
                  </a:lnTo>
                  <a:lnTo>
                    <a:pt x="1601" y="1065"/>
                  </a:lnTo>
                  <a:lnTo>
                    <a:pt x="1599" y="1057"/>
                  </a:lnTo>
                  <a:lnTo>
                    <a:pt x="1597" y="1050"/>
                  </a:lnTo>
                  <a:lnTo>
                    <a:pt x="1593" y="1044"/>
                  </a:lnTo>
                  <a:lnTo>
                    <a:pt x="1589" y="1041"/>
                  </a:lnTo>
                  <a:lnTo>
                    <a:pt x="1586" y="1037"/>
                  </a:lnTo>
                  <a:lnTo>
                    <a:pt x="1582" y="1035"/>
                  </a:lnTo>
                  <a:lnTo>
                    <a:pt x="1578" y="1031"/>
                  </a:lnTo>
                  <a:lnTo>
                    <a:pt x="1574" y="1031"/>
                  </a:lnTo>
                  <a:lnTo>
                    <a:pt x="1571" y="1029"/>
                  </a:lnTo>
                  <a:lnTo>
                    <a:pt x="1569" y="1029"/>
                  </a:lnTo>
                  <a:lnTo>
                    <a:pt x="1563" y="1029"/>
                  </a:lnTo>
                  <a:lnTo>
                    <a:pt x="1558" y="1025"/>
                  </a:lnTo>
                  <a:lnTo>
                    <a:pt x="1552" y="1025"/>
                  </a:lnTo>
                  <a:lnTo>
                    <a:pt x="1546" y="1024"/>
                  </a:lnTo>
                  <a:lnTo>
                    <a:pt x="1541" y="1024"/>
                  </a:lnTo>
                  <a:lnTo>
                    <a:pt x="1526" y="1024"/>
                  </a:lnTo>
                  <a:lnTo>
                    <a:pt x="1510" y="1024"/>
                  </a:lnTo>
                  <a:lnTo>
                    <a:pt x="1488" y="1027"/>
                  </a:lnTo>
                  <a:lnTo>
                    <a:pt x="1479" y="1029"/>
                  </a:lnTo>
                  <a:lnTo>
                    <a:pt x="1471" y="1029"/>
                  </a:lnTo>
                  <a:lnTo>
                    <a:pt x="1465" y="1027"/>
                  </a:lnTo>
                  <a:lnTo>
                    <a:pt x="1460" y="1025"/>
                  </a:lnTo>
                  <a:lnTo>
                    <a:pt x="1454" y="1024"/>
                  </a:lnTo>
                  <a:lnTo>
                    <a:pt x="1450" y="1022"/>
                  </a:lnTo>
                  <a:lnTo>
                    <a:pt x="1447" y="1020"/>
                  </a:lnTo>
                  <a:lnTo>
                    <a:pt x="1441" y="1016"/>
                  </a:lnTo>
                  <a:lnTo>
                    <a:pt x="1437" y="1014"/>
                  </a:lnTo>
                  <a:lnTo>
                    <a:pt x="1430" y="1007"/>
                  </a:lnTo>
                  <a:lnTo>
                    <a:pt x="1422" y="1001"/>
                  </a:lnTo>
                  <a:lnTo>
                    <a:pt x="1416" y="995"/>
                  </a:lnTo>
                  <a:lnTo>
                    <a:pt x="1413" y="988"/>
                  </a:lnTo>
                  <a:lnTo>
                    <a:pt x="1409" y="980"/>
                  </a:lnTo>
                  <a:lnTo>
                    <a:pt x="1405" y="975"/>
                  </a:lnTo>
                  <a:lnTo>
                    <a:pt x="1403" y="967"/>
                  </a:lnTo>
                  <a:lnTo>
                    <a:pt x="1401" y="963"/>
                  </a:lnTo>
                  <a:lnTo>
                    <a:pt x="1400" y="954"/>
                  </a:lnTo>
                  <a:lnTo>
                    <a:pt x="1398" y="950"/>
                  </a:lnTo>
                  <a:lnTo>
                    <a:pt x="1394" y="943"/>
                  </a:lnTo>
                  <a:lnTo>
                    <a:pt x="1390" y="935"/>
                  </a:lnTo>
                  <a:lnTo>
                    <a:pt x="1386" y="928"/>
                  </a:lnTo>
                  <a:lnTo>
                    <a:pt x="1383" y="922"/>
                  </a:lnTo>
                  <a:lnTo>
                    <a:pt x="1377" y="916"/>
                  </a:lnTo>
                  <a:lnTo>
                    <a:pt x="1373" y="911"/>
                  </a:lnTo>
                  <a:lnTo>
                    <a:pt x="1368" y="907"/>
                  </a:lnTo>
                  <a:lnTo>
                    <a:pt x="1364" y="903"/>
                  </a:lnTo>
                  <a:lnTo>
                    <a:pt x="1356" y="898"/>
                  </a:lnTo>
                  <a:lnTo>
                    <a:pt x="1351" y="896"/>
                  </a:lnTo>
                  <a:lnTo>
                    <a:pt x="1345" y="892"/>
                  </a:lnTo>
                  <a:lnTo>
                    <a:pt x="1343" y="883"/>
                  </a:lnTo>
                  <a:lnTo>
                    <a:pt x="1339" y="877"/>
                  </a:lnTo>
                  <a:lnTo>
                    <a:pt x="1337" y="869"/>
                  </a:lnTo>
                  <a:lnTo>
                    <a:pt x="1336" y="866"/>
                  </a:lnTo>
                  <a:lnTo>
                    <a:pt x="1332" y="860"/>
                  </a:lnTo>
                  <a:lnTo>
                    <a:pt x="1330" y="858"/>
                  </a:lnTo>
                  <a:lnTo>
                    <a:pt x="1311" y="862"/>
                  </a:lnTo>
                  <a:lnTo>
                    <a:pt x="1307" y="862"/>
                  </a:lnTo>
                  <a:lnTo>
                    <a:pt x="1304" y="860"/>
                  </a:lnTo>
                  <a:lnTo>
                    <a:pt x="1300" y="860"/>
                  </a:lnTo>
                  <a:lnTo>
                    <a:pt x="1298" y="858"/>
                  </a:lnTo>
                  <a:lnTo>
                    <a:pt x="1292" y="856"/>
                  </a:lnTo>
                  <a:lnTo>
                    <a:pt x="1289" y="851"/>
                  </a:lnTo>
                  <a:lnTo>
                    <a:pt x="1285" y="847"/>
                  </a:lnTo>
                  <a:lnTo>
                    <a:pt x="1281" y="841"/>
                  </a:lnTo>
                  <a:lnTo>
                    <a:pt x="1279" y="837"/>
                  </a:lnTo>
                  <a:lnTo>
                    <a:pt x="1277" y="832"/>
                  </a:lnTo>
                  <a:lnTo>
                    <a:pt x="1275" y="820"/>
                  </a:lnTo>
                  <a:lnTo>
                    <a:pt x="1273" y="811"/>
                  </a:lnTo>
                  <a:lnTo>
                    <a:pt x="1272" y="805"/>
                  </a:lnTo>
                  <a:lnTo>
                    <a:pt x="1272" y="804"/>
                  </a:lnTo>
                  <a:lnTo>
                    <a:pt x="1272" y="800"/>
                  </a:lnTo>
                  <a:lnTo>
                    <a:pt x="1272" y="794"/>
                  </a:lnTo>
                  <a:lnTo>
                    <a:pt x="1273" y="790"/>
                  </a:lnTo>
                  <a:lnTo>
                    <a:pt x="1273" y="785"/>
                  </a:lnTo>
                  <a:lnTo>
                    <a:pt x="1277" y="773"/>
                  </a:lnTo>
                  <a:lnTo>
                    <a:pt x="1281" y="762"/>
                  </a:lnTo>
                  <a:lnTo>
                    <a:pt x="1289" y="751"/>
                  </a:lnTo>
                  <a:lnTo>
                    <a:pt x="1294" y="740"/>
                  </a:lnTo>
                  <a:lnTo>
                    <a:pt x="1302" y="728"/>
                  </a:lnTo>
                  <a:lnTo>
                    <a:pt x="1309" y="717"/>
                  </a:lnTo>
                  <a:lnTo>
                    <a:pt x="1326" y="694"/>
                  </a:lnTo>
                  <a:lnTo>
                    <a:pt x="1339" y="678"/>
                  </a:lnTo>
                  <a:lnTo>
                    <a:pt x="1349" y="666"/>
                  </a:lnTo>
                  <a:lnTo>
                    <a:pt x="1352" y="662"/>
                  </a:lnTo>
                  <a:lnTo>
                    <a:pt x="1358" y="662"/>
                  </a:lnTo>
                  <a:lnTo>
                    <a:pt x="1364" y="661"/>
                  </a:lnTo>
                  <a:lnTo>
                    <a:pt x="1368" y="657"/>
                  </a:lnTo>
                  <a:lnTo>
                    <a:pt x="1371" y="655"/>
                  </a:lnTo>
                  <a:lnTo>
                    <a:pt x="1375" y="653"/>
                  </a:lnTo>
                  <a:lnTo>
                    <a:pt x="1377" y="651"/>
                  </a:lnTo>
                  <a:lnTo>
                    <a:pt x="1381" y="649"/>
                  </a:lnTo>
                  <a:lnTo>
                    <a:pt x="1383" y="646"/>
                  </a:lnTo>
                  <a:lnTo>
                    <a:pt x="1388" y="636"/>
                  </a:lnTo>
                  <a:lnTo>
                    <a:pt x="1390" y="632"/>
                  </a:lnTo>
                  <a:lnTo>
                    <a:pt x="1388" y="629"/>
                  </a:lnTo>
                  <a:lnTo>
                    <a:pt x="1386" y="625"/>
                  </a:lnTo>
                  <a:lnTo>
                    <a:pt x="1386" y="623"/>
                  </a:lnTo>
                  <a:lnTo>
                    <a:pt x="1386" y="621"/>
                  </a:lnTo>
                  <a:lnTo>
                    <a:pt x="1386" y="619"/>
                  </a:lnTo>
                  <a:lnTo>
                    <a:pt x="1388" y="617"/>
                  </a:lnTo>
                  <a:lnTo>
                    <a:pt x="1388" y="615"/>
                  </a:lnTo>
                  <a:lnTo>
                    <a:pt x="1390" y="614"/>
                  </a:lnTo>
                  <a:lnTo>
                    <a:pt x="1396" y="612"/>
                  </a:lnTo>
                  <a:lnTo>
                    <a:pt x="1398" y="610"/>
                  </a:lnTo>
                  <a:lnTo>
                    <a:pt x="1401" y="608"/>
                  </a:lnTo>
                  <a:lnTo>
                    <a:pt x="1403" y="608"/>
                  </a:lnTo>
                  <a:lnTo>
                    <a:pt x="1407" y="608"/>
                  </a:lnTo>
                  <a:lnTo>
                    <a:pt x="1413" y="608"/>
                  </a:lnTo>
                  <a:lnTo>
                    <a:pt x="1420" y="610"/>
                  </a:lnTo>
                  <a:lnTo>
                    <a:pt x="1430" y="614"/>
                  </a:lnTo>
                  <a:lnTo>
                    <a:pt x="1445" y="619"/>
                  </a:lnTo>
                  <a:lnTo>
                    <a:pt x="1452" y="621"/>
                  </a:lnTo>
                  <a:lnTo>
                    <a:pt x="1454" y="621"/>
                  </a:lnTo>
                  <a:lnTo>
                    <a:pt x="1456" y="619"/>
                  </a:lnTo>
                  <a:lnTo>
                    <a:pt x="1458" y="619"/>
                  </a:lnTo>
                  <a:lnTo>
                    <a:pt x="1460" y="615"/>
                  </a:lnTo>
                  <a:lnTo>
                    <a:pt x="1462" y="612"/>
                  </a:lnTo>
                  <a:lnTo>
                    <a:pt x="1465" y="606"/>
                  </a:lnTo>
                  <a:lnTo>
                    <a:pt x="1467" y="600"/>
                  </a:lnTo>
                  <a:lnTo>
                    <a:pt x="1467" y="595"/>
                  </a:lnTo>
                  <a:lnTo>
                    <a:pt x="1469" y="587"/>
                  </a:lnTo>
                  <a:lnTo>
                    <a:pt x="1471" y="565"/>
                  </a:lnTo>
                  <a:lnTo>
                    <a:pt x="1471" y="553"/>
                  </a:lnTo>
                  <a:lnTo>
                    <a:pt x="1471" y="546"/>
                  </a:lnTo>
                  <a:lnTo>
                    <a:pt x="1471" y="538"/>
                  </a:lnTo>
                  <a:lnTo>
                    <a:pt x="1473" y="531"/>
                  </a:lnTo>
                  <a:lnTo>
                    <a:pt x="1475" y="523"/>
                  </a:lnTo>
                  <a:lnTo>
                    <a:pt x="1477" y="516"/>
                  </a:lnTo>
                  <a:lnTo>
                    <a:pt x="1482" y="508"/>
                  </a:lnTo>
                  <a:lnTo>
                    <a:pt x="1484" y="503"/>
                  </a:lnTo>
                  <a:lnTo>
                    <a:pt x="1488" y="497"/>
                  </a:lnTo>
                  <a:lnTo>
                    <a:pt x="1495" y="486"/>
                  </a:lnTo>
                  <a:lnTo>
                    <a:pt x="1503" y="478"/>
                  </a:lnTo>
                  <a:lnTo>
                    <a:pt x="1507" y="474"/>
                  </a:lnTo>
                  <a:lnTo>
                    <a:pt x="1509" y="473"/>
                  </a:lnTo>
                  <a:lnTo>
                    <a:pt x="1510" y="467"/>
                  </a:lnTo>
                  <a:lnTo>
                    <a:pt x="1512" y="461"/>
                  </a:lnTo>
                  <a:lnTo>
                    <a:pt x="1514" y="457"/>
                  </a:lnTo>
                  <a:lnTo>
                    <a:pt x="1514" y="456"/>
                  </a:lnTo>
                  <a:lnTo>
                    <a:pt x="1514" y="452"/>
                  </a:lnTo>
                  <a:lnTo>
                    <a:pt x="1514" y="450"/>
                  </a:lnTo>
                  <a:lnTo>
                    <a:pt x="1514" y="448"/>
                  </a:lnTo>
                  <a:lnTo>
                    <a:pt x="1512" y="448"/>
                  </a:lnTo>
                  <a:lnTo>
                    <a:pt x="1510" y="448"/>
                  </a:lnTo>
                  <a:lnTo>
                    <a:pt x="1509" y="448"/>
                  </a:lnTo>
                  <a:lnTo>
                    <a:pt x="1507" y="448"/>
                  </a:lnTo>
                  <a:lnTo>
                    <a:pt x="1505" y="450"/>
                  </a:lnTo>
                  <a:lnTo>
                    <a:pt x="1441" y="418"/>
                  </a:lnTo>
                  <a:lnTo>
                    <a:pt x="1441" y="414"/>
                  </a:lnTo>
                  <a:lnTo>
                    <a:pt x="1439" y="412"/>
                  </a:lnTo>
                  <a:lnTo>
                    <a:pt x="1441" y="412"/>
                  </a:lnTo>
                  <a:lnTo>
                    <a:pt x="1441" y="410"/>
                  </a:lnTo>
                  <a:lnTo>
                    <a:pt x="1443" y="409"/>
                  </a:lnTo>
                  <a:lnTo>
                    <a:pt x="1447" y="407"/>
                  </a:lnTo>
                  <a:lnTo>
                    <a:pt x="1450" y="407"/>
                  </a:lnTo>
                  <a:lnTo>
                    <a:pt x="1454" y="407"/>
                  </a:lnTo>
                  <a:lnTo>
                    <a:pt x="1460" y="407"/>
                  </a:lnTo>
                  <a:lnTo>
                    <a:pt x="1467" y="407"/>
                  </a:lnTo>
                  <a:lnTo>
                    <a:pt x="1488" y="410"/>
                  </a:lnTo>
                  <a:lnTo>
                    <a:pt x="1497" y="414"/>
                  </a:lnTo>
                  <a:lnTo>
                    <a:pt x="1501" y="412"/>
                  </a:lnTo>
                  <a:lnTo>
                    <a:pt x="1505" y="410"/>
                  </a:lnTo>
                  <a:lnTo>
                    <a:pt x="1509" y="410"/>
                  </a:lnTo>
                  <a:lnTo>
                    <a:pt x="1514" y="410"/>
                  </a:lnTo>
                  <a:lnTo>
                    <a:pt x="1526" y="412"/>
                  </a:lnTo>
                  <a:lnTo>
                    <a:pt x="1535" y="414"/>
                  </a:lnTo>
                  <a:lnTo>
                    <a:pt x="1554" y="418"/>
                  </a:lnTo>
                  <a:lnTo>
                    <a:pt x="1563" y="422"/>
                  </a:lnTo>
                  <a:lnTo>
                    <a:pt x="1578" y="397"/>
                  </a:lnTo>
                  <a:lnTo>
                    <a:pt x="1582" y="401"/>
                  </a:lnTo>
                  <a:lnTo>
                    <a:pt x="1588" y="403"/>
                  </a:lnTo>
                  <a:lnTo>
                    <a:pt x="1591" y="405"/>
                  </a:lnTo>
                  <a:lnTo>
                    <a:pt x="1595" y="407"/>
                  </a:lnTo>
                  <a:lnTo>
                    <a:pt x="1599" y="407"/>
                  </a:lnTo>
                  <a:lnTo>
                    <a:pt x="1605" y="407"/>
                  </a:lnTo>
                  <a:lnTo>
                    <a:pt x="1608" y="407"/>
                  </a:lnTo>
                  <a:lnTo>
                    <a:pt x="1612" y="405"/>
                  </a:lnTo>
                  <a:lnTo>
                    <a:pt x="1618" y="403"/>
                  </a:lnTo>
                  <a:lnTo>
                    <a:pt x="1623" y="401"/>
                  </a:lnTo>
                  <a:lnTo>
                    <a:pt x="1627" y="397"/>
                  </a:lnTo>
                  <a:lnTo>
                    <a:pt x="1631" y="392"/>
                  </a:lnTo>
                  <a:lnTo>
                    <a:pt x="1637" y="377"/>
                  </a:lnTo>
                  <a:lnTo>
                    <a:pt x="1642" y="367"/>
                  </a:lnTo>
                  <a:lnTo>
                    <a:pt x="1648" y="360"/>
                  </a:lnTo>
                  <a:lnTo>
                    <a:pt x="1650" y="358"/>
                  </a:lnTo>
                  <a:lnTo>
                    <a:pt x="1653" y="356"/>
                  </a:lnTo>
                  <a:lnTo>
                    <a:pt x="1655" y="354"/>
                  </a:lnTo>
                  <a:lnTo>
                    <a:pt x="1659" y="354"/>
                  </a:lnTo>
                  <a:lnTo>
                    <a:pt x="1663" y="348"/>
                  </a:lnTo>
                  <a:lnTo>
                    <a:pt x="1667" y="333"/>
                  </a:lnTo>
                  <a:lnTo>
                    <a:pt x="1667" y="330"/>
                  </a:lnTo>
                  <a:lnTo>
                    <a:pt x="1667" y="324"/>
                  </a:lnTo>
                  <a:lnTo>
                    <a:pt x="1667" y="318"/>
                  </a:lnTo>
                  <a:lnTo>
                    <a:pt x="1667" y="315"/>
                  </a:lnTo>
                  <a:lnTo>
                    <a:pt x="1667" y="309"/>
                  </a:lnTo>
                  <a:lnTo>
                    <a:pt x="1665" y="305"/>
                  </a:lnTo>
                  <a:lnTo>
                    <a:pt x="1663" y="299"/>
                  </a:lnTo>
                  <a:lnTo>
                    <a:pt x="1659" y="294"/>
                  </a:lnTo>
                  <a:lnTo>
                    <a:pt x="1655" y="292"/>
                  </a:lnTo>
                  <a:lnTo>
                    <a:pt x="1650" y="288"/>
                  </a:lnTo>
                  <a:lnTo>
                    <a:pt x="1646" y="286"/>
                  </a:lnTo>
                  <a:lnTo>
                    <a:pt x="1642" y="283"/>
                  </a:lnTo>
                  <a:lnTo>
                    <a:pt x="1638" y="279"/>
                  </a:lnTo>
                  <a:lnTo>
                    <a:pt x="1635" y="275"/>
                  </a:lnTo>
                  <a:lnTo>
                    <a:pt x="1631" y="269"/>
                  </a:lnTo>
                  <a:lnTo>
                    <a:pt x="1629" y="266"/>
                  </a:lnTo>
                  <a:lnTo>
                    <a:pt x="1627" y="264"/>
                  </a:lnTo>
                  <a:lnTo>
                    <a:pt x="1627" y="262"/>
                  </a:lnTo>
                  <a:lnTo>
                    <a:pt x="1627" y="258"/>
                  </a:lnTo>
                  <a:lnTo>
                    <a:pt x="1627" y="256"/>
                  </a:lnTo>
                  <a:lnTo>
                    <a:pt x="1629" y="254"/>
                  </a:lnTo>
                  <a:lnTo>
                    <a:pt x="1629" y="251"/>
                  </a:lnTo>
                  <a:lnTo>
                    <a:pt x="1631" y="249"/>
                  </a:lnTo>
                  <a:lnTo>
                    <a:pt x="1633" y="247"/>
                  </a:lnTo>
                  <a:lnTo>
                    <a:pt x="1635" y="245"/>
                  </a:lnTo>
                  <a:lnTo>
                    <a:pt x="1638" y="241"/>
                  </a:lnTo>
                  <a:lnTo>
                    <a:pt x="1642" y="239"/>
                  </a:lnTo>
                  <a:lnTo>
                    <a:pt x="1646" y="237"/>
                  </a:lnTo>
                  <a:lnTo>
                    <a:pt x="1648" y="237"/>
                  </a:lnTo>
                  <a:lnTo>
                    <a:pt x="1652" y="237"/>
                  </a:lnTo>
                  <a:lnTo>
                    <a:pt x="1655" y="237"/>
                  </a:lnTo>
                  <a:lnTo>
                    <a:pt x="1661" y="237"/>
                  </a:lnTo>
                  <a:lnTo>
                    <a:pt x="1663" y="236"/>
                  </a:lnTo>
                  <a:lnTo>
                    <a:pt x="1665" y="234"/>
                  </a:lnTo>
                  <a:lnTo>
                    <a:pt x="1667" y="232"/>
                  </a:lnTo>
                  <a:lnTo>
                    <a:pt x="1668" y="230"/>
                  </a:lnTo>
                  <a:lnTo>
                    <a:pt x="1668" y="226"/>
                  </a:lnTo>
                  <a:lnTo>
                    <a:pt x="1668" y="222"/>
                  </a:lnTo>
                  <a:lnTo>
                    <a:pt x="1668" y="219"/>
                  </a:lnTo>
                  <a:lnTo>
                    <a:pt x="1667" y="213"/>
                  </a:lnTo>
                  <a:lnTo>
                    <a:pt x="1663" y="209"/>
                  </a:lnTo>
                  <a:lnTo>
                    <a:pt x="1653" y="202"/>
                  </a:lnTo>
                  <a:lnTo>
                    <a:pt x="1650" y="200"/>
                  </a:lnTo>
                  <a:lnTo>
                    <a:pt x="1646" y="198"/>
                  </a:lnTo>
                  <a:lnTo>
                    <a:pt x="1644" y="198"/>
                  </a:lnTo>
                  <a:lnTo>
                    <a:pt x="1642" y="200"/>
                  </a:lnTo>
                  <a:lnTo>
                    <a:pt x="1640" y="200"/>
                  </a:lnTo>
                  <a:lnTo>
                    <a:pt x="1638" y="202"/>
                  </a:lnTo>
                  <a:lnTo>
                    <a:pt x="1631" y="153"/>
                  </a:lnTo>
                  <a:lnTo>
                    <a:pt x="1629" y="153"/>
                  </a:lnTo>
                  <a:lnTo>
                    <a:pt x="1627" y="155"/>
                  </a:lnTo>
                  <a:lnTo>
                    <a:pt x="1621" y="155"/>
                  </a:lnTo>
                  <a:lnTo>
                    <a:pt x="1618" y="155"/>
                  </a:lnTo>
                  <a:lnTo>
                    <a:pt x="1608" y="153"/>
                  </a:lnTo>
                  <a:lnTo>
                    <a:pt x="1599" y="153"/>
                  </a:lnTo>
                  <a:lnTo>
                    <a:pt x="1582" y="147"/>
                  </a:lnTo>
                  <a:lnTo>
                    <a:pt x="1574" y="145"/>
                  </a:lnTo>
                  <a:lnTo>
                    <a:pt x="1582" y="209"/>
                  </a:lnTo>
                  <a:lnTo>
                    <a:pt x="1578" y="213"/>
                  </a:lnTo>
                  <a:lnTo>
                    <a:pt x="1571" y="222"/>
                  </a:lnTo>
                  <a:lnTo>
                    <a:pt x="1565" y="232"/>
                  </a:lnTo>
                  <a:lnTo>
                    <a:pt x="1559" y="243"/>
                  </a:lnTo>
                  <a:lnTo>
                    <a:pt x="1556" y="251"/>
                  </a:lnTo>
                  <a:lnTo>
                    <a:pt x="1554" y="258"/>
                  </a:lnTo>
                  <a:lnTo>
                    <a:pt x="1550" y="266"/>
                  </a:lnTo>
                  <a:lnTo>
                    <a:pt x="1548" y="275"/>
                  </a:lnTo>
                  <a:lnTo>
                    <a:pt x="1546" y="277"/>
                  </a:lnTo>
                  <a:lnTo>
                    <a:pt x="1546" y="281"/>
                  </a:lnTo>
                  <a:lnTo>
                    <a:pt x="1542" y="284"/>
                  </a:lnTo>
                  <a:lnTo>
                    <a:pt x="1539" y="290"/>
                  </a:lnTo>
                  <a:lnTo>
                    <a:pt x="1537" y="290"/>
                  </a:lnTo>
                  <a:lnTo>
                    <a:pt x="1533" y="292"/>
                  </a:lnTo>
                  <a:lnTo>
                    <a:pt x="1529" y="292"/>
                  </a:lnTo>
                  <a:lnTo>
                    <a:pt x="1527" y="290"/>
                  </a:lnTo>
                  <a:lnTo>
                    <a:pt x="1524" y="290"/>
                  </a:lnTo>
                  <a:lnTo>
                    <a:pt x="1518" y="286"/>
                  </a:lnTo>
                  <a:lnTo>
                    <a:pt x="1514" y="281"/>
                  </a:lnTo>
                  <a:lnTo>
                    <a:pt x="1509" y="275"/>
                  </a:lnTo>
                  <a:lnTo>
                    <a:pt x="1497" y="205"/>
                  </a:lnTo>
                  <a:lnTo>
                    <a:pt x="1497" y="202"/>
                  </a:lnTo>
                  <a:lnTo>
                    <a:pt x="1494" y="196"/>
                  </a:lnTo>
                  <a:lnTo>
                    <a:pt x="1494" y="194"/>
                  </a:lnTo>
                  <a:lnTo>
                    <a:pt x="1492" y="194"/>
                  </a:lnTo>
                  <a:lnTo>
                    <a:pt x="1490" y="196"/>
                  </a:lnTo>
                  <a:lnTo>
                    <a:pt x="1488" y="198"/>
                  </a:lnTo>
                  <a:lnTo>
                    <a:pt x="1488" y="202"/>
                  </a:lnTo>
                  <a:lnTo>
                    <a:pt x="1486" y="205"/>
                  </a:lnTo>
                  <a:lnTo>
                    <a:pt x="1484" y="213"/>
                  </a:lnTo>
                  <a:lnTo>
                    <a:pt x="1482" y="215"/>
                  </a:lnTo>
                  <a:lnTo>
                    <a:pt x="1477" y="220"/>
                  </a:lnTo>
                  <a:lnTo>
                    <a:pt x="1471" y="230"/>
                  </a:lnTo>
                  <a:lnTo>
                    <a:pt x="1463" y="237"/>
                  </a:lnTo>
                  <a:lnTo>
                    <a:pt x="1460" y="239"/>
                  </a:lnTo>
                  <a:lnTo>
                    <a:pt x="1456" y="241"/>
                  </a:lnTo>
                  <a:lnTo>
                    <a:pt x="1454" y="241"/>
                  </a:lnTo>
                  <a:lnTo>
                    <a:pt x="1454" y="243"/>
                  </a:lnTo>
                  <a:lnTo>
                    <a:pt x="1452" y="243"/>
                  </a:lnTo>
                  <a:lnTo>
                    <a:pt x="1450" y="241"/>
                  </a:lnTo>
                  <a:lnTo>
                    <a:pt x="1448" y="239"/>
                  </a:lnTo>
                  <a:lnTo>
                    <a:pt x="1447" y="237"/>
                  </a:lnTo>
                  <a:lnTo>
                    <a:pt x="1447" y="236"/>
                  </a:lnTo>
                  <a:lnTo>
                    <a:pt x="1445" y="230"/>
                  </a:lnTo>
                  <a:lnTo>
                    <a:pt x="1445" y="220"/>
                  </a:lnTo>
                  <a:lnTo>
                    <a:pt x="1445" y="215"/>
                  </a:lnTo>
                  <a:lnTo>
                    <a:pt x="1443" y="211"/>
                  </a:lnTo>
                  <a:lnTo>
                    <a:pt x="1443" y="205"/>
                  </a:lnTo>
                  <a:lnTo>
                    <a:pt x="1441" y="204"/>
                  </a:lnTo>
                  <a:lnTo>
                    <a:pt x="1441" y="202"/>
                  </a:lnTo>
                  <a:lnTo>
                    <a:pt x="1439" y="202"/>
                  </a:lnTo>
                  <a:lnTo>
                    <a:pt x="1437" y="202"/>
                  </a:lnTo>
                  <a:lnTo>
                    <a:pt x="1435" y="202"/>
                  </a:lnTo>
                  <a:lnTo>
                    <a:pt x="1426" y="205"/>
                  </a:lnTo>
                  <a:lnTo>
                    <a:pt x="1416" y="209"/>
                  </a:lnTo>
                  <a:lnTo>
                    <a:pt x="1413" y="207"/>
                  </a:lnTo>
                  <a:lnTo>
                    <a:pt x="1407" y="205"/>
                  </a:lnTo>
                  <a:lnTo>
                    <a:pt x="1403" y="204"/>
                  </a:lnTo>
                  <a:lnTo>
                    <a:pt x="1398" y="200"/>
                  </a:lnTo>
                  <a:lnTo>
                    <a:pt x="1390" y="192"/>
                  </a:lnTo>
                  <a:lnTo>
                    <a:pt x="1386" y="190"/>
                  </a:lnTo>
                  <a:lnTo>
                    <a:pt x="1388" y="189"/>
                  </a:lnTo>
                  <a:lnTo>
                    <a:pt x="1392" y="185"/>
                  </a:lnTo>
                  <a:lnTo>
                    <a:pt x="1394" y="181"/>
                  </a:lnTo>
                  <a:lnTo>
                    <a:pt x="1396" y="177"/>
                  </a:lnTo>
                  <a:lnTo>
                    <a:pt x="1398" y="166"/>
                  </a:lnTo>
                  <a:lnTo>
                    <a:pt x="1400" y="153"/>
                  </a:lnTo>
                  <a:lnTo>
                    <a:pt x="1401" y="132"/>
                  </a:lnTo>
                  <a:lnTo>
                    <a:pt x="1401" y="125"/>
                  </a:lnTo>
                  <a:lnTo>
                    <a:pt x="1400" y="123"/>
                  </a:lnTo>
                  <a:lnTo>
                    <a:pt x="1398" y="121"/>
                  </a:lnTo>
                  <a:lnTo>
                    <a:pt x="1394" y="117"/>
                  </a:lnTo>
                  <a:lnTo>
                    <a:pt x="1394" y="115"/>
                  </a:lnTo>
                  <a:lnTo>
                    <a:pt x="1390" y="110"/>
                  </a:lnTo>
                  <a:lnTo>
                    <a:pt x="1388" y="102"/>
                  </a:lnTo>
                  <a:lnTo>
                    <a:pt x="1386" y="91"/>
                  </a:lnTo>
                  <a:lnTo>
                    <a:pt x="1386" y="85"/>
                  </a:lnTo>
                  <a:lnTo>
                    <a:pt x="1386" y="83"/>
                  </a:lnTo>
                  <a:lnTo>
                    <a:pt x="1386" y="79"/>
                  </a:lnTo>
                  <a:lnTo>
                    <a:pt x="1386" y="78"/>
                  </a:lnTo>
                  <a:lnTo>
                    <a:pt x="1386" y="74"/>
                  </a:lnTo>
                  <a:lnTo>
                    <a:pt x="1383" y="66"/>
                  </a:lnTo>
                  <a:lnTo>
                    <a:pt x="1381" y="61"/>
                  </a:lnTo>
                  <a:lnTo>
                    <a:pt x="1377" y="55"/>
                  </a:lnTo>
                  <a:lnTo>
                    <a:pt x="1373" y="49"/>
                  </a:lnTo>
                  <a:lnTo>
                    <a:pt x="1368" y="44"/>
                  </a:lnTo>
                  <a:lnTo>
                    <a:pt x="1352" y="25"/>
                  </a:lnTo>
                  <a:lnTo>
                    <a:pt x="1345" y="15"/>
                  </a:lnTo>
                  <a:lnTo>
                    <a:pt x="1343" y="10"/>
                  </a:lnTo>
                  <a:lnTo>
                    <a:pt x="1341" y="6"/>
                  </a:lnTo>
                  <a:lnTo>
                    <a:pt x="1339" y="4"/>
                  </a:lnTo>
                  <a:lnTo>
                    <a:pt x="1337" y="2"/>
                  </a:lnTo>
                  <a:lnTo>
                    <a:pt x="1336" y="0"/>
                  </a:lnTo>
                  <a:lnTo>
                    <a:pt x="1334" y="0"/>
                  </a:lnTo>
                  <a:lnTo>
                    <a:pt x="1330" y="0"/>
                  </a:lnTo>
                  <a:lnTo>
                    <a:pt x="1328" y="0"/>
                  </a:lnTo>
                  <a:lnTo>
                    <a:pt x="1322" y="2"/>
                  </a:lnTo>
                  <a:lnTo>
                    <a:pt x="1319" y="6"/>
                  </a:lnTo>
                  <a:lnTo>
                    <a:pt x="1315" y="8"/>
                  </a:lnTo>
                  <a:lnTo>
                    <a:pt x="1311" y="8"/>
                  </a:lnTo>
                  <a:lnTo>
                    <a:pt x="1309" y="8"/>
                  </a:lnTo>
                  <a:lnTo>
                    <a:pt x="1307" y="10"/>
                  </a:lnTo>
                  <a:lnTo>
                    <a:pt x="1305" y="14"/>
                  </a:lnTo>
                  <a:lnTo>
                    <a:pt x="1304" y="15"/>
                  </a:lnTo>
                  <a:lnTo>
                    <a:pt x="1300" y="19"/>
                  </a:lnTo>
                  <a:lnTo>
                    <a:pt x="1300" y="23"/>
                  </a:lnTo>
                  <a:lnTo>
                    <a:pt x="1298" y="27"/>
                  </a:lnTo>
                  <a:lnTo>
                    <a:pt x="1296" y="42"/>
                  </a:lnTo>
                  <a:lnTo>
                    <a:pt x="1294" y="49"/>
                  </a:lnTo>
                  <a:lnTo>
                    <a:pt x="1289" y="55"/>
                  </a:lnTo>
                  <a:lnTo>
                    <a:pt x="1281" y="59"/>
                  </a:lnTo>
                  <a:lnTo>
                    <a:pt x="1277" y="64"/>
                  </a:lnTo>
                  <a:lnTo>
                    <a:pt x="1275" y="70"/>
                  </a:lnTo>
                  <a:lnTo>
                    <a:pt x="1272" y="74"/>
                  </a:lnTo>
                  <a:lnTo>
                    <a:pt x="1270" y="79"/>
                  </a:lnTo>
                  <a:lnTo>
                    <a:pt x="1268" y="83"/>
                  </a:lnTo>
                  <a:lnTo>
                    <a:pt x="1268" y="89"/>
                  </a:lnTo>
                  <a:lnTo>
                    <a:pt x="1266" y="96"/>
                  </a:lnTo>
                  <a:lnTo>
                    <a:pt x="1268" y="102"/>
                  </a:lnTo>
                  <a:lnTo>
                    <a:pt x="1268" y="108"/>
                  </a:lnTo>
                  <a:lnTo>
                    <a:pt x="1268" y="115"/>
                  </a:lnTo>
                  <a:lnTo>
                    <a:pt x="1268" y="121"/>
                  </a:lnTo>
                  <a:lnTo>
                    <a:pt x="1270" y="126"/>
                  </a:lnTo>
                  <a:lnTo>
                    <a:pt x="1270" y="132"/>
                  </a:lnTo>
                  <a:lnTo>
                    <a:pt x="1272" y="136"/>
                  </a:lnTo>
                  <a:lnTo>
                    <a:pt x="1273" y="141"/>
                  </a:lnTo>
                  <a:lnTo>
                    <a:pt x="1273" y="145"/>
                  </a:lnTo>
                  <a:lnTo>
                    <a:pt x="1275" y="149"/>
                  </a:lnTo>
                  <a:lnTo>
                    <a:pt x="1279" y="157"/>
                  </a:lnTo>
                  <a:lnTo>
                    <a:pt x="1285" y="162"/>
                  </a:lnTo>
                  <a:lnTo>
                    <a:pt x="1290" y="168"/>
                  </a:lnTo>
                  <a:lnTo>
                    <a:pt x="1296" y="172"/>
                  </a:lnTo>
                  <a:lnTo>
                    <a:pt x="1300" y="175"/>
                  </a:lnTo>
                  <a:lnTo>
                    <a:pt x="1307" y="177"/>
                  </a:lnTo>
                  <a:lnTo>
                    <a:pt x="1311" y="179"/>
                  </a:lnTo>
                  <a:lnTo>
                    <a:pt x="1315" y="181"/>
                  </a:lnTo>
                  <a:lnTo>
                    <a:pt x="1322" y="183"/>
                  </a:lnTo>
                  <a:lnTo>
                    <a:pt x="1326" y="183"/>
                  </a:lnTo>
                  <a:lnTo>
                    <a:pt x="1322" y="187"/>
                  </a:lnTo>
                  <a:lnTo>
                    <a:pt x="1319" y="190"/>
                  </a:lnTo>
                  <a:lnTo>
                    <a:pt x="1315" y="194"/>
                  </a:lnTo>
                  <a:lnTo>
                    <a:pt x="1315" y="198"/>
                  </a:lnTo>
                  <a:lnTo>
                    <a:pt x="1313" y="200"/>
                  </a:lnTo>
                  <a:lnTo>
                    <a:pt x="1311" y="204"/>
                  </a:lnTo>
                  <a:lnTo>
                    <a:pt x="1311" y="205"/>
                  </a:lnTo>
                  <a:lnTo>
                    <a:pt x="1311" y="209"/>
                  </a:lnTo>
                  <a:lnTo>
                    <a:pt x="1311" y="211"/>
                  </a:lnTo>
                  <a:lnTo>
                    <a:pt x="1311" y="215"/>
                  </a:lnTo>
                  <a:lnTo>
                    <a:pt x="1311" y="217"/>
                  </a:lnTo>
                  <a:lnTo>
                    <a:pt x="1313" y="220"/>
                  </a:lnTo>
                  <a:lnTo>
                    <a:pt x="1315" y="224"/>
                  </a:lnTo>
                  <a:lnTo>
                    <a:pt x="1319" y="228"/>
                  </a:lnTo>
                  <a:lnTo>
                    <a:pt x="1322" y="232"/>
                  </a:lnTo>
                  <a:lnTo>
                    <a:pt x="1328" y="234"/>
                  </a:lnTo>
                  <a:lnTo>
                    <a:pt x="1332" y="237"/>
                  </a:lnTo>
                  <a:lnTo>
                    <a:pt x="1336" y="239"/>
                  </a:lnTo>
                  <a:lnTo>
                    <a:pt x="1341" y="241"/>
                  </a:lnTo>
                  <a:lnTo>
                    <a:pt x="1345" y="243"/>
                  </a:lnTo>
                  <a:lnTo>
                    <a:pt x="1349" y="243"/>
                  </a:lnTo>
                  <a:lnTo>
                    <a:pt x="1352" y="245"/>
                  </a:lnTo>
                  <a:lnTo>
                    <a:pt x="1354" y="247"/>
                  </a:lnTo>
                  <a:lnTo>
                    <a:pt x="1356" y="249"/>
                  </a:lnTo>
                  <a:lnTo>
                    <a:pt x="1358" y="251"/>
                  </a:lnTo>
                  <a:lnTo>
                    <a:pt x="1358" y="252"/>
                  </a:lnTo>
                  <a:lnTo>
                    <a:pt x="1358" y="256"/>
                  </a:lnTo>
                  <a:lnTo>
                    <a:pt x="1358" y="258"/>
                  </a:lnTo>
                  <a:lnTo>
                    <a:pt x="1354" y="268"/>
                  </a:lnTo>
                  <a:lnTo>
                    <a:pt x="1352" y="271"/>
                  </a:lnTo>
                  <a:lnTo>
                    <a:pt x="1351" y="273"/>
                  </a:lnTo>
                  <a:lnTo>
                    <a:pt x="1349" y="277"/>
                  </a:lnTo>
                  <a:lnTo>
                    <a:pt x="1345" y="281"/>
                  </a:lnTo>
                  <a:lnTo>
                    <a:pt x="1339" y="284"/>
                  </a:lnTo>
                  <a:lnTo>
                    <a:pt x="1328" y="290"/>
                  </a:lnTo>
                  <a:lnTo>
                    <a:pt x="1315" y="299"/>
                  </a:lnTo>
                  <a:lnTo>
                    <a:pt x="1290" y="311"/>
                  </a:lnTo>
                  <a:lnTo>
                    <a:pt x="1279" y="316"/>
                  </a:lnTo>
                  <a:lnTo>
                    <a:pt x="1270" y="316"/>
                  </a:lnTo>
                  <a:lnTo>
                    <a:pt x="1262" y="315"/>
                  </a:lnTo>
                  <a:lnTo>
                    <a:pt x="1258" y="315"/>
                  </a:lnTo>
                  <a:lnTo>
                    <a:pt x="1257" y="313"/>
                  </a:lnTo>
                  <a:lnTo>
                    <a:pt x="1257" y="311"/>
                  </a:lnTo>
                  <a:lnTo>
                    <a:pt x="1257" y="309"/>
                  </a:lnTo>
                  <a:lnTo>
                    <a:pt x="1260" y="260"/>
                  </a:lnTo>
                  <a:lnTo>
                    <a:pt x="1223" y="260"/>
                  </a:lnTo>
                  <a:lnTo>
                    <a:pt x="1217" y="260"/>
                  </a:lnTo>
                  <a:lnTo>
                    <a:pt x="1213" y="258"/>
                  </a:lnTo>
                  <a:lnTo>
                    <a:pt x="1208" y="258"/>
                  </a:lnTo>
                  <a:lnTo>
                    <a:pt x="1204" y="258"/>
                  </a:lnTo>
                  <a:lnTo>
                    <a:pt x="1202" y="260"/>
                  </a:lnTo>
                  <a:lnTo>
                    <a:pt x="1198" y="260"/>
                  </a:lnTo>
                  <a:lnTo>
                    <a:pt x="1196" y="262"/>
                  </a:lnTo>
                  <a:lnTo>
                    <a:pt x="1193" y="264"/>
                  </a:lnTo>
                  <a:lnTo>
                    <a:pt x="1193" y="266"/>
                  </a:lnTo>
                  <a:lnTo>
                    <a:pt x="1191" y="268"/>
                  </a:lnTo>
                  <a:lnTo>
                    <a:pt x="1193" y="281"/>
                  </a:lnTo>
                  <a:lnTo>
                    <a:pt x="1193" y="292"/>
                  </a:lnTo>
                  <a:lnTo>
                    <a:pt x="1193" y="301"/>
                  </a:lnTo>
                  <a:lnTo>
                    <a:pt x="1191" y="309"/>
                  </a:lnTo>
                  <a:lnTo>
                    <a:pt x="1189" y="313"/>
                  </a:lnTo>
                  <a:lnTo>
                    <a:pt x="1187" y="316"/>
                  </a:lnTo>
                  <a:lnTo>
                    <a:pt x="1185" y="318"/>
                  </a:lnTo>
                  <a:lnTo>
                    <a:pt x="1183" y="320"/>
                  </a:lnTo>
                  <a:lnTo>
                    <a:pt x="1179" y="320"/>
                  </a:lnTo>
                  <a:lnTo>
                    <a:pt x="1178" y="318"/>
                  </a:lnTo>
                  <a:lnTo>
                    <a:pt x="1176" y="318"/>
                  </a:lnTo>
                  <a:lnTo>
                    <a:pt x="1172" y="316"/>
                  </a:lnTo>
                  <a:lnTo>
                    <a:pt x="1170" y="315"/>
                  </a:lnTo>
                  <a:lnTo>
                    <a:pt x="1168" y="313"/>
                  </a:lnTo>
                  <a:lnTo>
                    <a:pt x="1163" y="309"/>
                  </a:lnTo>
                  <a:lnTo>
                    <a:pt x="1157" y="305"/>
                  </a:lnTo>
                  <a:lnTo>
                    <a:pt x="1153" y="303"/>
                  </a:lnTo>
                  <a:lnTo>
                    <a:pt x="1149" y="301"/>
                  </a:lnTo>
                  <a:lnTo>
                    <a:pt x="1146" y="299"/>
                  </a:lnTo>
                  <a:lnTo>
                    <a:pt x="1142" y="299"/>
                  </a:lnTo>
                  <a:lnTo>
                    <a:pt x="1138" y="301"/>
                  </a:lnTo>
                  <a:lnTo>
                    <a:pt x="1136" y="301"/>
                  </a:lnTo>
                  <a:lnTo>
                    <a:pt x="1131" y="303"/>
                  </a:lnTo>
                  <a:lnTo>
                    <a:pt x="1129" y="305"/>
                  </a:lnTo>
                  <a:lnTo>
                    <a:pt x="1127" y="309"/>
                  </a:lnTo>
                  <a:lnTo>
                    <a:pt x="1119" y="315"/>
                  </a:lnTo>
                  <a:lnTo>
                    <a:pt x="1114" y="318"/>
                  </a:lnTo>
                  <a:lnTo>
                    <a:pt x="1108" y="320"/>
                  </a:lnTo>
                  <a:lnTo>
                    <a:pt x="1102" y="322"/>
                  </a:lnTo>
                  <a:lnTo>
                    <a:pt x="1097" y="322"/>
                  </a:lnTo>
                  <a:lnTo>
                    <a:pt x="1093" y="322"/>
                  </a:lnTo>
                  <a:lnTo>
                    <a:pt x="1089" y="322"/>
                  </a:lnTo>
                  <a:lnTo>
                    <a:pt x="1087" y="320"/>
                  </a:lnTo>
                  <a:lnTo>
                    <a:pt x="1084" y="318"/>
                  </a:lnTo>
                  <a:lnTo>
                    <a:pt x="1082" y="316"/>
                  </a:lnTo>
                  <a:lnTo>
                    <a:pt x="1080" y="313"/>
                  </a:lnTo>
                  <a:lnTo>
                    <a:pt x="1078" y="311"/>
                  </a:lnTo>
                  <a:lnTo>
                    <a:pt x="1078" y="307"/>
                  </a:lnTo>
                  <a:lnTo>
                    <a:pt x="1076" y="305"/>
                  </a:lnTo>
                  <a:lnTo>
                    <a:pt x="1074" y="299"/>
                  </a:lnTo>
                  <a:lnTo>
                    <a:pt x="1072" y="292"/>
                  </a:lnTo>
                  <a:lnTo>
                    <a:pt x="1068" y="288"/>
                  </a:lnTo>
                  <a:lnTo>
                    <a:pt x="1065" y="284"/>
                  </a:lnTo>
                  <a:lnTo>
                    <a:pt x="1063" y="283"/>
                  </a:lnTo>
                  <a:lnTo>
                    <a:pt x="1059" y="281"/>
                  </a:lnTo>
                  <a:lnTo>
                    <a:pt x="1057" y="281"/>
                  </a:lnTo>
                  <a:lnTo>
                    <a:pt x="1053" y="279"/>
                  </a:lnTo>
                  <a:lnTo>
                    <a:pt x="1046" y="281"/>
                  </a:lnTo>
                  <a:lnTo>
                    <a:pt x="1042" y="281"/>
                  </a:lnTo>
                  <a:lnTo>
                    <a:pt x="1040" y="283"/>
                  </a:lnTo>
                  <a:lnTo>
                    <a:pt x="1038" y="284"/>
                  </a:lnTo>
                  <a:lnTo>
                    <a:pt x="1029" y="281"/>
                  </a:lnTo>
                  <a:lnTo>
                    <a:pt x="1023" y="279"/>
                  </a:lnTo>
                  <a:lnTo>
                    <a:pt x="1018" y="275"/>
                  </a:lnTo>
                  <a:lnTo>
                    <a:pt x="1012" y="273"/>
                  </a:lnTo>
                  <a:lnTo>
                    <a:pt x="1008" y="269"/>
                  </a:lnTo>
                  <a:lnTo>
                    <a:pt x="1005" y="268"/>
                  </a:lnTo>
                  <a:lnTo>
                    <a:pt x="1003" y="266"/>
                  </a:lnTo>
                  <a:lnTo>
                    <a:pt x="1003" y="262"/>
                  </a:lnTo>
                  <a:lnTo>
                    <a:pt x="1001" y="258"/>
                  </a:lnTo>
                  <a:lnTo>
                    <a:pt x="999" y="252"/>
                  </a:lnTo>
                  <a:lnTo>
                    <a:pt x="999" y="251"/>
                  </a:lnTo>
                  <a:lnTo>
                    <a:pt x="999" y="243"/>
                  </a:lnTo>
                  <a:lnTo>
                    <a:pt x="997" y="239"/>
                  </a:lnTo>
                  <a:lnTo>
                    <a:pt x="995" y="234"/>
                  </a:lnTo>
                  <a:lnTo>
                    <a:pt x="993" y="232"/>
                  </a:lnTo>
                  <a:lnTo>
                    <a:pt x="989" y="230"/>
                  </a:lnTo>
                  <a:lnTo>
                    <a:pt x="988" y="228"/>
                  </a:lnTo>
                  <a:lnTo>
                    <a:pt x="984" y="226"/>
                  </a:lnTo>
                  <a:lnTo>
                    <a:pt x="982" y="226"/>
                  </a:lnTo>
                  <a:lnTo>
                    <a:pt x="976" y="228"/>
                  </a:lnTo>
                  <a:lnTo>
                    <a:pt x="971" y="228"/>
                  </a:lnTo>
                  <a:lnTo>
                    <a:pt x="967" y="230"/>
                  </a:lnTo>
                  <a:lnTo>
                    <a:pt x="965" y="232"/>
                  </a:lnTo>
                  <a:lnTo>
                    <a:pt x="959" y="230"/>
                  </a:lnTo>
                  <a:lnTo>
                    <a:pt x="954" y="230"/>
                  </a:lnTo>
                  <a:lnTo>
                    <a:pt x="948" y="230"/>
                  </a:lnTo>
                  <a:lnTo>
                    <a:pt x="942" y="232"/>
                  </a:lnTo>
                  <a:lnTo>
                    <a:pt x="939" y="232"/>
                  </a:lnTo>
                  <a:lnTo>
                    <a:pt x="935" y="234"/>
                  </a:lnTo>
                  <a:lnTo>
                    <a:pt x="931" y="234"/>
                  </a:lnTo>
                  <a:lnTo>
                    <a:pt x="927" y="236"/>
                  </a:lnTo>
                  <a:lnTo>
                    <a:pt x="926" y="237"/>
                  </a:lnTo>
                  <a:lnTo>
                    <a:pt x="922" y="239"/>
                  </a:lnTo>
                  <a:lnTo>
                    <a:pt x="920" y="241"/>
                  </a:lnTo>
                  <a:lnTo>
                    <a:pt x="918" y="245"/>
                  </a:lnTo>
                  <a:lnTo>
                    <a:pt x="914" y="249"/>
                  </a:lnTo>
                  <a:lnTo>
                    <a:pt x="912" y="254"/>
                  </a:lnTo>
                  <a:lnTo>
                    <a:pt x="912" y="260"/>
                  </a:lnTo>
                  <a:lnTo>
                    <a:pt x="912" y="266"/>
                  </a:lnTo>
                  <a:lnTo>
                    <a:pt x="912" y="269"/>
                  </a:lnTo>
                  <a:lnTo>
                    <a:pt x="912" y="275"/>
                  </a:lnTo>
                  <a:lnTo>
                    <a:pt x="914" y="281"/>
                  </a:lnTo>
                  <a:lnTo>
                    <a:pt x="914" y="284"/>
                  </a:lnTo>
                  <a:lnTo>
                    <a:pt x="920" y="286"/>
                  </a:lnTo>
                  <a:lnTo>
                    <a:pt x="922" y="288"/>
                  </a:lnTo>
                  <a:lnTo>
                    <a:pt x="924" y="290"/>
                  </a:lnTo>
                  <a:lnTo>
                    <a:pt x="926" y="294"/>
                  </a:lnTo>
                  <a:lnTo>
                    <a:pt x="926" y="298"/>
                  </a:lnTo>
                  <a:lnTo>
                    <a:pt x="926" y="299"/>
                  </a:lnTo>
                  <a:lnTo>
                    <a:pt x="926" y="303"/>
                  </a:lnTo>
                  <a:lnTo>
                    <a:pt x="924" y="305"/>
                  </a:lnTo>
                  <a:lnTo>
                    <a:pt x="918" y="316"/>
                  </a:lnTo>
                  <a:lnTo>
                    <a:pt x="914" y="320"/>
                  </a:lnTo>
                  <a:lnTo>
                    <a:pt x="914" y="373"/>
                  </a:lnTo>
                  <a:lnTo>
                    <a:pt x="912" y="380"/>
                  </a:lnTo>
                  <a:lnTo>
                    <a:pt x="909" y="388"/>
                  </a:lnTo>
                  <a:lnTo>
                    <a:pt x="907" y="390"/>
                  </a:lnTo>
                  <a:lnTo>
                    <a:pt x="905" y="390"/>
                  </a:lnTo>
                  <a:lnTo>
                    <a:pt x="905" y="388"/>
                  </a:lnTo>
                  <a:lnTo>
                    <a:pt x="899" y="373"/>
                  </a:lnTo>
                  <a:lnTo>
                    <a:pt x="892" y="358"/>
                  </a:lnTo>
                  <a:lnTo>
                    <a:pt x="884" y="343"/>
                  </a:lnTo>
                  <a:lnTo>
                    <a:pt x="877" y="330"/>
                  </a:lnTo>
                  <a:lnTo>
                    <a:pt x="867" y="315"/>
                  </a:lnTo>
                  <a:lnTo>
                    <a:pt x="862" y="303"/>
                  </a:lnTo>
                  <a:lnTo>
                    <a:pt x="854" y="294"/>
                  </a:lnTo>
                  <a:lnTo>
                    <a:pt x="850" y="288"/>
                  </a:lnTo>
                  <a:lnTo>
                    <a:pt x="848" y="286"/>
                  </a:lnTo>
                  <a:lnTo>
                    <a:pt x="847" y="284"/>
                  </a:lnTo>
                  <a:lnTo>
                    <a:pt x="847" y="286"/>
                  </a:lnTo>
                  <a:lnTo>
                    <a:pt x="845" y="286"/>
                  </a:lnTo>
                  <a:lnTo>
                    <a:pt x="841" y="290"/>
                  </a:lnTo>
                  <a:lnTo>
                    <a:pt x="837" y="298"/>
                  </a:lnTo>
                  <a:lnTo>
                    <a:pt x="830" y="309"/>
                  </a:lnTo>
                  <a:lnTo>
                    <a:pt x="828" y="316"/>
                  </a:lnTo>
                  <a:lnTo>
                    <a:pt x="824" y="315"/>
                  </a:lnTo>
                  <a:lnTo>
                    <a:pt x="820" y="311"/>
                  </a:lnTo>
                  <a:lnTo>
                    <a:pt x="816" y="311"/>
                  </a:lnTo>
                  <a:lnTo>
                    <a:pt x="811" y="309"/>
                  </a:lnTo>
                  <a:lnTo>
                    <a:pt x="803" y="309"/>
                  </a:lnTo>
                  <a:lnTo>
                    <a:pt x="792" y="309"/>
                  </a:lnTo>
                  <a:lnTo>
                    <a:pt x="777" y="311"/>
                  </a:lnTo>
                  <a:lnTo>
                    <a:pt x="769" y="313"/>
                  </a:lnTo>
                  <a:lnTo>
                    <a:pt x="756" y="313"/>
                  </a:lnTo>
                  <a:lnTo>
                    <a:pt x="747" y="311"/>
                  </a:lnTo>
                  <a:lnTo>
                    <a:pt x="739" y="309"/>
                  </a:lnTo>
                  <a:lnTo>
                    <a:pt x="732" y="309"/>
                  </a:lnTo>
                  <a:lnTo>
                    <a:pt x="730" y="307"/>
                  </a:lnTo>
                  <a:lnTo>
                    <a:pt x="726" y="305"/>
                  </a:lnTo>
                  <a:lnTo>
                    <a:pt x="726" y="301"/>
                  </a:lnTo>
                  <a:lnTo>
                    <a:pt x="726" y="299"/>
                  </a:lnTo>
                  <a:lnTo>
                    <a:pt x="728" y="298"/>
                  </a:lnTo>
                  <a:lnTo>
                    <a:pt x="730" y="296"/>
                  </a:lnTo>
                  <a:lnTo>
                    <a:pt x="730" y="292"/>
                  </a:lnTo>
                  <a:lnTo>
                    <a:pt x="734" y="290"/>
                  </a:lnTo>
                  <a:lnTo>
                    <a:pt x="737" y="288"/>
                  </a:lnTo>
                  <a:lnTo>
                    <a:pt x="739" y="288"/>
                  </a:lnTo>
                  <a:lnTo>
                    <a:pt x="745" y="277"/>
                  </a:lnTo>
                  <a:lnTo>
                    <a:pt x="751" y="269"/>
                  </a:lnTo>
                  <a:lnTo>
                    <a:pt x="752" y="262"/>
                  </a:lnTo>
                  <a:lnTo>
                    <a:pt x="754" y="254"/>
                  </a:lnTo>
                  <a:lnTo>
                    <a:pt x="754" y="249"/>
                  </a:lnTo>
                  <a:lnTo>
                    <a:pt x="754" y="245"/>
                  </a:lnTo>
                  <a:lnTo>
                    <a:pt x="752" y="239"/>
                  </a:lnTo>
                  <a:lnTo>
                    <a:pt x="751" y="236"/>
                  </a:lnTo>
                  <a:lnTo>
                    <a:pt x="747" y="232"/>
                  </a:lnTo>
                  <a:lnTo>
                    <a:pt x="743" y="230"/>
                  </a:lnTo>
                  <a:lnTo>
                    <a:pt x="741" y="228"/>
                  </a:lnTo>
                  <a:lnTo>
                    <a:pt x="737" y="226"/>
                  </a:lnTo>
                  <a:lnTo>
                    <a:pt x="734" y="224"/>
                  </a:lnTo>
                  <a:lnTo>
                    <a:pt x="732" y="222"/>
                  </a:lnTo>
                  <a:lnTo>
                    <a:pt x="726" y="217"/>
                  </a:lnTo>
                  <a:lnTo>
                    <a:pt x="720" y="213"/>
                  </a:lnTo>
                  <a:lnTo>
                    <a:pt x="717" y="209"/>
                  </a:lnTo>
                  <a:lnTo>
                    <a:pt x="713" y="207"/>
                  </a:lnTo>
                  <a:lnTo>
                    <a:pt x="711" y="205"/>
                  </a:lnTo>
                  <a:lnTo>
                    <a:pt x="707" y="205"/>
                  </a:lnTo>
                  <a:lnTo>
                    <a:pt x="705" y="207"/>
                  </a:lnTo>
                  <a:lnTo>
                    <a:pt x="705" y="211"/>
                  </a:lnTo>
                  <a:lnTo>
                    <a:pt x="705" y="215"/>
                  </a:lnTo>
                  <a:lnTo>
                    <a:pt x="705" y="219"/>
                  </a:lnTo>
                  <a:lnTo>
                    <a:pt x="705" y="220"/>
                  </a:lnTo>
                  <a:lnTo>
                    <a:pt x="705" y="226"/>
                  </a:lnTo>
                  <a:lnTo>
                    <a:pt x="705" y="230"/>
                  </a:lnTo>
                  <a:lnTo>
                    <a:pt x="705" y="234"/>
                  </a:lnTo>
                  <a:lnTo>
                    <a:pt x="704" y="236"/>
                  </a:lnTo>
                  <a:lnTo>
                    <a:pt x="702" y="237"/>
                  </a:lnTo>
                  <a:lnTo>
                    <a:pt x="700" y="237"/>
                  </a:lnTo>
                  <a:lnTo>
                    <a:pt x="698" y="237"/>
                  </a:lnTo>
                  <a:lnTo>
                    <a:pt x="696" y="236"/>
                  </a:lnTo>
                  <a:lnTo>
                    <a:pt x="687" y="232"/>
                  </a:lnTo>
                  <a:lnTo>
                    <a:pt x="683" y="228"/>
                  </a:lnTo>
                  <a:lnTo>
                    <a:pt x="673" y="219"/>
                  </a:lnTo>
                  <a:lnTo>
                    <a:pt x="664" y="211"/>
                  </a:lnTo>
                  <a:lnTo>
                    <a:pt x="655" y="202"/>
                  </a:lnTo>
                  <a:lnTo>
                    <a:pt x="645" y="196"/>
                  </a:lnTo>
                  <a:lnTo>
                    <a:pt x="634" y="190"/>
                  </a:lnTo>
                  <a:lnTo>
                    <a:pt x="626" y="183"/>
                  </a:lnTo>
                  <a:lnTo>
                    <a:pt x="615" y="179"/>
                  </a:lnTo>
                  <a:lnTo>
                    <a:pt x="608" y="173"/>
                  </a:lnTo>
                  <a:lnTo>
                    <a:pt x="591" y="166"/>
                  </a:lnTo>
                  <a:lnTo>
                    <a:pt x="578" y="162"/>
                  </a:lnTo>
                  <a:lnTo>
                    <a:pt x="570" y="158"/>
                  </a:lnTo>
                  <a:lnTo>
                    <a:pt x="566" y="158"/>
                  </a:lnTo>
                  <a:lnTo>
                    <a:pt x="546" y="153"/>
                  </a:lnTo>
                  <a:lnTo>
                    <a:pt x="532" y="151"/>
                  </a:lnTo>
                  <a:lnTo>
                    <a:pt x="519" y="147"/>
                  </a:lnTo>
                  <a:lnTo>
                    <a:pt x="512" y="145"/>
                  </a:lnTo>
                  <a:lnTo>
                    <a:pt x="506" y="143"/>
                  </a:lnTo>
                  <a:lnTo>
                    <a:pt x="504" y="140"/>
                  </a:lnTo>
                  <a:lnTo>
                    <a:pt x="502" y="138"/>
                  </a:lnTo>
                  <a:lnTo>
                    <a:pt x="497" y="134"/>
                  </a:lnTo>
                  <a:lnTo>
                    <a:pt x="491" y="130"/>
                  </a:lnTo>
                  <a:lnTo>
                    <a:pt x="485" y="128"/>
                  </a:lnTo>
                  <a:lnTo>
                    <a:pt x="482" y="128"/>
                  </a:lnTo>
                  <a:lnTo>
                    <a:pt x="480" y="130"/>
                  </a:lnTo>
                  <a:lnTo>
                    <a:pt x="478" y="132"/>
                  </a:lnTo>
                  <a:lnTo>
                    <a:pt x="478" y="134"/>
                  </a:lnTo>
                  <a:lnTo>
                    <a:pt x="476" y="138"/>
                  </a:lnTo>
                  <a:lnTo>
                    <a:pt x="476" y="145"/>
                  </a:lnTo>
                  <a:lnTo>
                    <a:pt x="478" y="153"/>
                  </a:lnTo>
                  <a:lnTo>
                    <a:pt x="478" y="158"/>
                  </a:lnTo>
                  <a:lnTo>
                    <a:pt x="478" y="162"/>
                  </a:lnTo>
                  <a:lnTo>
                    <a:pt x="478" y="166"/>
                  </a:lnTo>
                  <a:lnTo>
                    <a:pt x="476" y="168"/>
                  </a:lnTo>
                  <a:lnTo>
                    <a:pt x="474" y="172"/>
                  </a:lnTo>
                  <a:lnTo>
                    <a:pt x="472" y="172"/>
                  </a:lnTo>
                  <a:lnTo>
                    <a:pt x="470" y="173"/>
                  </a:lnTo>
                  <a:lnTo>
                    <a:pt x="468" y="175"/>
                  </a:lnTo>
                  <a:lnTo>
                    <a:pt x="467" y="175"/>
                  </a:lnTo>
                  <a:lnTo>
                    <a:pt x="465" y="173"/>
                  </a:lnTo>
                  <a:lnTo>
                    <a:pt x="459" y="172"/>
                  </a:lnTo>
                  <a:lnTo>
                    <a:pt x="457" y="168"/>
                  </a:lnTo>
                  <a:lnTo>
                    <a:pt x="455" y="164"/>
                  </a:lnTo>
                  <a:lnTo>
                    <a:pt x="453" y="160"/>
                  </a:lnTo>
                  <a:lnTo>
                    <a:pt x="452" y="155"/>
                  </a:lnTo>
                  <a:lnTo>
                    <a:pt x="448" y="149"/>
                  </a:lnTo>
                  <a:lnTo>
                    <a:pt x="440" y="138"/>
                  </a:lnTo>
                  <a:lnTo>
                    <a:pt x="433" y="126"/>
                  </a:lnTo>
                  <a:lnTo>
                    <a:pt x="418" y="110"/>
                  </a:lnTo>
                  <a:lnTo>
                    <a:pt x="410" y="100"/>
                  </a:lnTo>
                  <a:lnTo>
                    <a:pt x="404" y="96"/>
                  </a:lnTo>
                  <a:lnTo>
                    <a:pt x="397" y="93"/>
                  </a:lnTo>
                  <a:lnTo>
                    <a:pt x="393" y="91"/>
                  </a:lnTo>
                  <a:lnTo>
                    <a:pt x="391" y="91"/>
                  </a:lnTo>
                  <a:lnTo>
                    <a:pt x="388" y="91"/>
                  </a:lnTo>
                  <a:lnTo>
                    <a:pt x="388" y="93"/>
                  </a:lnTo>
                  <a:lnTo>
                    <a:pt x="388" y="94"/>
                  </a:lnTo>
                  <a:lnTo>
                    <a:pt x="388" y="96"/>
                  </a:lnTo>
                  <a:lnTo>
                    <a:pt x="389" y="104"/>
                  </a:lnTo>
                  <a:lnTo>
                    <a:pt x="391" y="110"/>
                  </a:lnTo>
                  <a:lnTo>
                    <a:pt x="393" y="115"/>
                  </a:lnTo>
                  <a:lnTo>
                    <a:pt x="395" y="117"/>
                  </a:lnTo>
                  <a:lnTo>
                    <a:pt x="393" y="125"/>
                  </a:lnTo>
                  <a:lnTo>
                    <a:pt x="389" y="130"/>
                  </a:lnTo>
                  <a:lnTo>
                    <a:pt x="388" y="136"/>
                  </a:lnTo>
                  <a:lnTo>
                    <a:pt x="384" y="138"/>
                  </a:lnTo>
                  <a:lnTo>
                    <a:pt x="380" y="141"/>
                  </a:lnTo>
                  <a:lnTo>
                    <a:pt x="378" y="141"/>
                  </a:lnTo>
                  <a:lnTo>
                    <a:pt x="374" y="141"/>
                  </a:lnTo>
                  <a:lnTo>
                    <a:pt x="373" y="140"/>
                  </a:lnTo>
                  <a:lnTo>
                    <a:pt x="369" y="138"/>
                  </a:lnTo>
                  <a:lnTo>
                    <a:pt x="365" y="136"/>
                  </a:lnTo>
                  <a:lnTo>
                    <a:pt x="363" y="134"/>
                  </a:lnTo>
                  <a:lnTo>
                    <a:pt x="361" y="132"/>
                  </a:lnTo>
                  <a:lnTo>
                    <a:pt x="359" y="128"/>
                  </a:lnTo>
                  <a:lnTo>
                    <a:pt x="357" y="126"/>
                  </a:lnTo>
                  <a:lnTo>
                    <a:pt x="354" y="125"/>
                  </a:lnTo>
                  <a:lnTo>
                    <a:pt x="350" y="123"/>
                  </a:lnTo>
                  <a:lnTo>
                    <a:pt x="346" y="121"/>
                  </a:lnTo>
                  <a:lnTo>
                    <a:pt x="342" y="121"/>
                  </a:lnTo>
                  <a:lnTo>
                    <a:pt x="341" y="121"/>
                  </a:lnTo>
                  <a:lnTo>
                    <a:pt x="339" y="121"/>
                  </a:lnTo>
                  <a:lnTo>
                    <a:pt x="335" y="123"/>
                  </a:lnTo>
                  <a:lnTo>
                    <a:pt x="333" y="125"/>
                  </a:lnTo>
                  <a:lnTo>
                    <a:pt x="327" y="126"/>
                  </a:lnTo>
                  <a:lnTo>
                    <a:pt x="325" y="130"/>
                  </a:lnTo>
                  <a:lnTo>
                    <a:pt x="324" y="134"/>
                  </a:lnTo>
                  <a:lnTo>
                    <a:pt x="322" y="134"/>
                  </a:lnTo>
                  <a:lnTo>
                    <a:pt x="320" y="138"/>
                  </a:lnTo>
                  <a:lnTo>
                    <a:pt x="316" y="141"/>
                  </a:lnTo>
                  <a:lnTo>
                    <a:pt x="310" y="145"/>
                  </a:lnTo>
                  <a:lnTo>
                    <a:pt x="305" y="151"/>
                  </a:lnTo>
                  <a:lnTo>
                    <a:pt x="295" y="158"/>
                  </a:lnTo>
                  <a:lnTo>
                    <a:pt x="292" y="162"/>
                  </a:lnTo>
                  <a:lnTo>
                    <a:pt x="284" y="162"/>
                  </a:lnTo>
                  <a:lnTo>
                    <a:pt x="277" y="162"/>
                  </a:lnTo>
                  <a:lnTo>
                    <a:pt x="271" y="164"/>
                  </a:lnTo>
                  <a:lnTo>
                    <a:pt x="263" y="168"/>
                  </a:lnTo>
                  <a:lnTo>
                    <a:pt x="254" y="170"/>
                  </a:lnTo>
                  <a:lnTo>
                    <a:pt x="246" y="175"/>
                  </a:lnTo>
                  <a:lnTo>
                    <a:pt x="239" y="179"/>
                  </a:lnTo>
                  <a:lnTo>
                    <a:pt x="233" y="183"/>
                  </a:lnTo>
                  <a:lnTo>
                    <a:pt x="209" y="202"/>
                  </a:lnTo>
                  <a:lnTo>
                    <a:pt x="199" y="209"/>
                  </a:lnTo>
                  <a:lnTo>
                    <a:pt x="196" y="213"/>
                  </a:lnTo>
                  <a:lnTo>
                    <a:pt x="190" y="217"/>
                  </a:lnTo>
                  <a:lnTo>
                    <a:pt x="184" y="220"/>
                  </a:lnTo>
                  <a:lnTo>
                    <a:pt x="181" y="222"/>
                  </a:lnTo>
                  <a:lnTo>
                    <a:pt x="177" y="224"/>
                  </a:lnTo>
                  <a:lnTo>
                    <a:pt x="173" y="226"/>
                  </a:lnTo>
                  <a:lnTo>
                    <a:pt x="167" y="228"/>
                  </a:lnTo>
                  <a:lnTo>
                    <a:pt x="166" y="228"/>
                  </a:lnTo>
                  <a:lnTo>
                    <a:pt x="162" y="228"/>
                  </a:lnTo>
                  <a:lnTo>
                    <a:pt x="158" y="228"/>
                  </a:lnTo>
                  <a:lnTo>
                    <a:pt x="156" y="228"/>
                  </a:lnTo>
                  <a:lnTo>
                    <a:pt x="152" y="226"/>
                  </a:lnTo>
                  <a:lnTo>
                    <a:pt x="147" y="222"/>
                  </a:lnTo>
                  <a:lnTo>
                    <a:pt x="143" y="220"/>
                  </a:lnTo>
                  <a:lnTo>
                    <a:pt x="126" y="207"/>
                  </a:lnTo>
                  <a:lnTo>
                    <a:pt x="102" y="192"/>
                  </a:lnTo>
                  <a:lnTo>
                    <a:pt x="79" y="177"/>
                  </a:lnTo>
                  <a:lnTo>
                    <a:pt x="70" y="172"/>
                  </a:lnTo>
                  <a:lnTo>
                    <a:pt x="60" y="170"/>
                  </a:lnTo>
                  <a:lnTo>
                    <a:pt x="49" y="166"/>
                  </a:lnTo>
                  <a:lnTo>
                    <a:pt x="38" y="162"/>
                  </a:lnTo>
                  <a:lnTo>
                    <a:pt x="26" y="158"/>
                  </a:lnTo>
                  <a:lnTo>
                    <a:pt x="8" y="153"/>
                  </a:lnTo>
                  <a:lnTo>
                    <a:pt x="0" y="149"/>
                  </a:lnTo>
                  <a:lnTo>
                    <a:pt x="0" y="758"/>
                  </a:lnTo>
                  <a:lnTo>
                    <a:pt x="28" y="762"/>
                  </a:lnTo>
                  <a:lnTo>
                    <a:pt x="32" y="764"/>
                  </a:lnTo>
                  <a:lnTo>
                    <a:pt x="40" y="770"/>
                  </a:lnTo>
                  <a:lnTo>
                    <a:pt x="47" y="773"/>
                  </a:lnTo>
                  <a:lnTo>
                    <a:pt x="55" y="779"/>
                  </a:lnTo>
                  <a:lnTo>
                    <a:pt x="72" y="790"/>
                  </a:lnTo>
                  <a:lnTo>
                    <a:pt x="88" y="804"/>
                  </a:lnTo>
                  <a:lnTo>
                    <a:pt x="105" y="817"/>
                  </a:lnTo>
                  <a:lnTo>
                    <a:pt x="119" y="826"/>
                  </a:lnTo>
                  <a:lnTo>
                    <a:pt x="126" y="834"/>
                  </a:lnTo>
                  <a:lnTo>
                    <a:pt x="130" y="837"/>
                  </a:lnTo>
                  <a:lnTo>
                    <a:pt x="136" y="837"/>
                  </a:lnTo>
                  <a:lnTo>
                    <a:pt x="139" y="836"/>
                  </a:lnTo>
                  <a:lnTo>
                    <a:pt x="143" y="834"/>
                  </a:lnTo>
                  <a:lnTo>
                    <a:pt x="147" y="832"/>
                  </a:lnTo>
                  <a:lnTo>
                    <a:pt x="154" y="828"/>
                  </a:lnTo>
                  <a:lnTo>
                    <a:pt x="162" y="822"/>
                  </a:lnTo>
                  <a:lnTo>
                    <a:pt x="171" y="813"/>
                  </a:lnTo>
                  <a:lnTo>
                    <a:pt x="177" y="809"/>
                  </a:lnTo>
                  <a:lnTo>
                    <a:pt x="183" y="813"/>
                  </a:lnTo>
                  <a:lnTo>
                    <a:pt x="188" y="819"/>
                  </a:lnTo>
                  <a:lnTo>
                    <a:pt x="196" y="826"/>
                  </a:lnTo>
                  <a:lnTo>
                    <a:pt x="203" y="836"/>
                  </a:lnTo>
                  <a:lnTo>
                    <a:pt x="222" y="856"/>
                  </a:lnTo>
                  <a:lnTo>
                    <a:pt x="239" y="881"/>
                  </a:lnTo>
                  <a:lnTo>
                    <a:pt x="256" y="903"/>
                  </a:lnTo>
                  <a:lnTo>
                    <a:pt x="271" y="924"/>
                  </a:lnTo>
                  <a:lnTo>
                    <a:pt x="280" y="939"/>
                  </a:lnTo>
                  <a:lnTo>
                    <a:pt x="284" y="945"/>
                  </a:lnTo>
                  <a:lnTo>
                    <a:pt x="288" y="950"/>
                  </a:lnTo>
                  <a:lnTo>
                    <a:pt x="292" y="956"/>
                  </a:lnTo>
                  <a:lnTo>
                    <a:pt x="295" y="963"/>
                  </a:lnTo>
                  <a:lnTo>
                    <a:pt x="299" y="969"/>
                  </a:lnTo>
                  <a:lnTo>
                    <a:pt x="307" y="978"/>
                  </a:lnTo>
                  <a:lnTo>
                    <a:pt x="316" y="986"/>
                  </a:lnTo>
                  <a:lnTo>
                    <a:pt x="327" y="997"/>
                  </a:lnTo>
                  <a:lnTo>
                    <a:pt x="333" y="1001"/>
                  </a:lnTo>
                  <a:lnTo>
                    <a:pt x="333" y="1005"/>
                  </a:lnTo>
                  <a:lnTo>
                    <a:pt x="335" y="1009"/>
                  </a:lnTo>
                  <a:lnTo>
                    <a:pt x="335" y="1014"/>
                  </a:lnTo>
                  <a:lnTo>
                    <a:pt x="333" y="1020"/>
                  </a:lnTo>
                  <a:lnTo>
                    <a:pt x="331" y="1035"/>
                  </a:lnTo>
                  <a:lnTo>
                    <a:pt x="327" y="1050"/>
                  </a:lnTo>
                  <a:lnTo>
                    <a:pt x="320" y="1074"/>
                  </a:lnTo>
                  <a:lnTo>
                    <a:pt x="316" y="1088"/>
                  </a:lnTo>
                  <a:lnTo>
                    <a:pt x="316" y="1091"/>
                  </a:lnTo>
                  <a:lnTo>
                    <a:pt x="316" y="1095"/>
                  </a:lnTo>
                  <a:lnTo>
                    <a:pt x="316" y="1101"/>
                  </a:lnTo>
                  <a:lnTo>
                    <a:pt x="316" y="1104"/>
                  </a:lnTo>
                  <a:lnTo>
                    <a:pt x="318" y="1110"/>
                  </a:lnTo>
                  <a:lnTo>
                    <a:pt x="320" y="1116"/>
                  </a:lnTo>
                  <a:lnTo>
                    <a:pt x="324" y="1123"/>
                  </a:lnTo>
                  <a:lnTo>
                    <a:pt x="325" y="1127"/>
                  </a:lnTo>
                  <a:lnTo>
                    <a:pt x="331" y="1129"/>
                  </a:lnTo>
                  <a:lnTo>
                    <a:pt x="337" y="1135"/>
                  </a:lnTo>
                  <a:lnTo>
                    <a:pt x="341" y="1138"/>
                  </a:lnTo>
                  <a:lnTo>
                    <a:pt x="344" y="1142"/>
                  </a:lnTo>
                  <a:lnTo>
                    <a:pt x="354" y="1153"/>
                  </a:lnTo>
                  <a:lnTo>
                    <a:pt x="359" y="1165"/>
                  </a:lnTo>
                  <a:lnTo>
                    <a:pt x="369" y="1185"/>
                  </a:lnTo>
                  <a:lnTo>
                    <a:pt x="373" y="1193"/>
                  </a:lnTo>
                  <a:lnTo>
                    <a:pt x="380" y="1202"/>
                  </a:lnTo>
                  <a:lnTo>
                    <a:pt x="388" y="1208"/>
                  </a:lnTo>
                  <a:lnTo>
                    <a:pt x="397" y="1215"/>
                  </a:lnTo>
                  <a:lnTo>
                    <a:pt x="404" y="1221"/>
                  </a:lnTo>
                  <a:lnTo>
                    <a:pt x="420" y="1231"/>
                  </a:lnTo>
                  <a:lnTo>
                    <a:pt x="435" y="1240"/>
                  </a:lnTo>
                  <a:lnTo>
                    <a:pt x="455" y="1249"/>
                  </a:lnTo>
                  <a:lnTo>
                    <a:pt x="465" y="1253"/>
                  </a:lnTo>
                  <a:lnTo>
                    <a:pt x="468" y="1259"/>
                  </a:lnTo>
                  <a:lnTo>
                    <a:pt x="472" y="1262"/>
                  </a:lnTo>
                  <a:lnTo>
                    <a:pt x="478" y="1268"/>
                  </a:lnTo>
                  <a:lnTo>
                    <a:pt x="482" y="1272"/>
                  </a:lnTo>
                  <a:lnTo>
                    <a:pt x="487" y="1281"/>
                  </a:lnTo>
                  <a:lnTo>
                    <a:pt x="491" y="1291"/>
                  </a:lnTo>
                  <a:lnTo>
                    <a:pt x="497" y="1302"/>
                  </a:lnTo>
                  <a:lnTo>
                    <a:pt x="499" y="1310"/>
                  </a:lnTo>
                  <a:lnTo>
                    <a:pt x="1275" y="1310"/>
                  </a:lnTo>
                  <a:lnTo>
                    <a:pt x="1302" y="1330"/>
                  </a:lnTo>
                  <a:lnTo>
                    <a:pt x="1352" y="1334"/>
                  </a:lnTo>
                  <a:lnTo>
                    <a:pt x="1354" y="1338"/>
                  </a:lnTo>
                  <a:lnTo>
                    <a:pt x="1356" y="1340"/>
                  </a:lnTo>
                  <a:lnTo>
                    <a:pt x="1358" y="1341"/>
                  </a:lnTo>
                  <a:lnTo>
                    <a:pt x="1362" y="1345"/>
                  </a:lnTo>
                  <a:lnTo>
                    <a:pt x="1364" y="1345"/>
                  </a:lnTo>
                  <a:lnTo>
                    <a:pt x="1368" y="1347"/>
                  </a:lnTo>
                  <a:lnTo>
                    <a:pt x="1371" y="1349"/>
                  </a:lnTo>
                  <a:lnTo>
                    <a:pt x="1373" y="1349"/>
                  </a:lnTo>
                  <a:lnTo>
                    <a:pt x="1384" y="1349"/>
                  </a:lnTo>
                  <a:lnTo>
                    <a:pt x="1390" y="1349"/>
                  </a:lnTo>
                  <a:lnTo>
                    <a:pt x="1396" y="1349"/>
                  </a:lnTo>
                  <a:lnTo>
                    <a:pt x="1401" y="1347"/>
                  </a:lnTo>
                  <a:lnTo>
                    <a:pt x="1407" y="1345"/>
                  </a:lnTo>
                  <a:lnTo>
                    <a:pt x="1413" y="1345"/>
                  </a:lnTo>
                  <a:lnTo>
                    <a:pt x="1420" y="1340"/>
                  </a:lnTo>
                  <a:lnTo>
                    <a:pt x="1430" y="1336"/>
                  </a:lnTo>
                  <a:lnTo>
                    <a:pt x="1437" y="1328"/>
                  </a:lnTo>
                  <a:lnTo>
                    <a:pt x="1441" y="1326"/>
                  </a:lnTo>
                  <a:lnTo>
                    <a:pt x="1447" y="1325"/>
                  </a:lnTo>
                  <a:lnTo>
                    <a:pt x="1450" y="1323"/>
                  </a:lnTo>
                  <a:lnTo>
                    <a:pt x="1454" y="1321"/>
                  </a:lnTo>
                  <a:lnTo>
                    <a:pt x="1460" y="1319"/>
                  </a:lnTo>
                  <a:lnTo>
                    <a:pt x="1469" y="1319"/>
                  </a:lnTo>
                  <a:lnTo>
                    <a:pt x="1477" y="1319"/>
                  </a:lnTo>
                  <a:lnTo>
                    <a:pt x="1484" y="1321"/>
                  </a:lnTo>
                  <a:lnTo>
                    <a:pt x="1490" y="1323"/>
                  </a:lnTo>
                  <a:lnTo>
                    <a:pt x="1497" y="1325"/>
                  </a:lnTo>
                  <a:lnTo>
                    <a:pt x="1503" y="1328"/>
                  </a:lnTo>
                  <a:lnTo>
                    <a:pt x="1509" y="1332"/>
                  </a:lnTo>
                  <a:lnTo>
                    <a:pt x="1512" y="1336"/>
                  </a:lnTo>
                  <a:lnTo>
                    <a:pt x="1516" y="1340"/>
                  </a:lnTo>
                  <a:lnTo>
                    <a:pt x="1520" y="1341"/>
                  </a:lnTo>
                  <a:lnTo>
                    <a:pt x="1524" y="1347"/>
                  </a:lnTo>
                  <a:lnTo>
                    <a:pt x="1526" y="1349"/>
                  </a:lnTo>
                  <a:lnTo>
                    <a:pt x="1535" y="1349"/>
                  </a:lnTo>
                  <a:lnTo>
                    <a:pt x="1542" y="1351"/>
                  </a:lnTo>
                  <a:lnTo>
                    <a:pt x="1548" y="1351"/>
                  </a:lnTo>
                  <a:lnTo>
                    <a:pt x="1554" y="1355"/>
                  </a:lnTo>
                  <a:lnTo>
                    <a:pt x="1558" y="1357"/>
                  </a:lnTo>
                  <a:lnTo>
                    <a:pt x="1561" y="1358"/>
                  </a:lnTo>
                  <a:lnTo>
                    <a:pt x="1563" y="1362"/>
                  </a:lnTo>
                  <a:lnTo>
                    <a:pt x="1563" y="1364"/>
                  </a:lnTo>
                  <a:lnTo>
                    <a:pt x="1563" y="1368"/>
                  </a:lnTo>
                  <a:lnTo>
                    <a:pt x="1563" y="1370"/>
                  </a:lnTo>
                  <a:lnTo>
                    <a:pt x="1563" y="1372"/>
                  </a:lnTo>
                  <a:lnTo>
                    <a:pt x="1561" y="1373"/>
                  </a:lnTo>
                  <a:lnTo>
                    <a:pt x="1559" y="1379"/>
                  </a:lnTo>
                  <a:lnTo>
                    <a:pt x="1561" y="1387"/>
                  </a:lnTo>
                  <a:lnTo>
                    <a:pt x="1565" y="1394"/>
                  </a:lnTo>
                  <a:lnTo>
                    <a:pt x="1567" y="1402"/>
                  </a:lnTo>
                  <a:lnTo>
                    <a:pt x="1569" y="1407"/>
                  </a:lnTo>
                  <a:lnTo>
                    <a:pt x="1574" y="1407"/>
                  </a:lnTo>
                  <a:lnTo>
                    <a:pt x="1584" y="1407"/>
                  </a:lnTo>
                  <a:lnTo>
                    <a:pt x="1597" y="1407"/>
                  </a:lnTo>
                  <a:lnTo>
                    <a:pt x="1610" y="1407"/>
                  </a:lnTo>
                  <a:lnTo>
                    <a:pt x="1621" y="1404"/>
                  </a:lnTo>
                  <a:lnTo>
                    <a:pt x="1631" y="1404"/>
                  </a:lnTo>
                  <a:lnTo>
                    <a:pt x="1637" y="1404"/>
                  </a:lnTo>
                  <a:lnTo>
                    <a:pt x="1640" y="1404"/>
                  </a:lnTo>
                  <a:lnTo>
                    <a:pt x="1646" y="1405"/>
                  </a:lnTo>
                  <a:lnTo>
                    <a:pt x="1653" y="1407"/>
                  </a:lnTo>
                  <a:lnTo>
                    <a:pt x="1659" y="1411"/>
                  </a:lnTo>
                  <a:lnTo>
                    <a:pt x="1667" y="1415"/>
                  </a:lnTo>
                  <a:lnTo>
                    <a:pt x="1674" y="1419"/>
                  </a:lnTo>
                  <a:lnTo>
                    <a:pt x="1684" y="1424"/>
                  </a:lnTo>
                  <a:lnTo>
                    <a:pt x="1689" y="1430"/>
                  </a:lnTo>
                  <a:lnTo>
                    <a:pt x="1695" y="1434"/>
                  </a:lnTo>
                  <a:lnTo>
                    <a:pt x="1699" y="1437"/>
                  </a:lnTo>
                  <a:lnTo>
                    <a:pt x="1700" y="1441"/>
                  </a:lnTo>
                  <a:lnTo>
                    <a:pt x="1700" y="1445"/>
                  </a:lnTo>
                  <a:lnTo>
                    <a:pt x="1700" y="1447"/>
                  </a:lnTo>
                  <a:lnTo>
                    <a:pt x="1699" y="1449"/>
                  </a:lnTo>
                  <a:lnTo>
                    <a:pt x="1699" y="1451"/>
                  </a:lnTo>
                  <a:lnTo>
                    <a:pt x="1704" y="1456"/>
                  </a:lnTo>
                  <a:lnTo>
                    <a:pt x="1702" y="1458"/>
                  </a:lnTo>
                  <a:lnTo>
                    <a:pt x="1695" y="1466"/>
                  </a:lnTo>
                  <a:lnTo>
                    <a:pt x="1691" y="1467"/>
                  </a:lnTo>
                  <a:lnTo>
                    <a:pt x="1687" y="1471"/>
                  </a:lnTo>
                  <a:lnTo>
                    <a:pt x="1685" y="1471"/>
                  </a:lnTo>
                  <a:lnTo>
                    <a:pt x="1684" y="1471"/>
                  </a:lnTo>
                  <a:lnTo>
                    <a:pt x="1682" y="1471"/>
                  </a:lnTo>
                  <a:lnTo>
                    <a:pt x="1674" y="1467"/>
                  </a:lnTo>
                  <a:lnTo>
                    <a:pt x="1667" y="1466"/>
                  </a:lnTo>
                  <a:lnTo>
                    <a:pt x="1663" y="1466"/>
                  </a:lnTo>
                  <a:lnTo>
                    <a:pt x="1661" y="1466"/>
                  </a:lnTo>
                  <a:lnTo>
                    <a:pt x="1646" y="1454"/>
                  </a:lnTo>
                  <a:lnTo>
                    <a:pt x="1646" y="1456"/>
                  </a:lnTo>
                  <a:lnTo>
                    <a:pt x="1650" y="1460"/>
                  </a:lnTo>
                  <a:lnTo>
                    <a:pt x="1650" y="1464"/>
                  </a:lnTo>
                  <a:lnTo>
                    <a:pt x="1652" y="1467"/>
                  </a:lnTo>
                  <a:lnTo>
                    <a:pt x="1652" y="1471"/>
                  </a:lnTo>
                  <a:lnTo>
                    <a:pt x="1653" y="1475"/>
                  </a:lnTo>
                  <a:lnTo>
                    <a:pt x="1652" y="1479"/>
                  </a:lnTo>
                  <a:lnTo>
                    <a:pt x="1652" y="1484"/>
                  </a:lnTo>
                  <a:lnTo>
                    <a:pt x="1652" y="1486"/>
                  </a:lnTo>
                  <a:lnTo>
                    <a:pt x="1650" y="1490"/>
                  </a:lnTo>
                  <a:lnTo>
                    <a:pt x="1648" y="1494"/>
                  </a:lnTo>
                  <a:lnTo>
                    <a:pt x="1648" y="1496"/>
                  </a:lnTo>
                  <a:lnTo>
                    <a:pt x="1646" y="1498"/>
                  </a:lnTo>
                  <a:lnTo>
                    <a:pt x="1644" y="1499"/>
                  </a:lnTo>
                  <a:lnTo>
                    <a:pt x="1637" y="1501"/>
                  </a:lnTo>
                  <a:lnTo>
                    <a:pt x="1627" y="1505"/>
                  </a:lnTo>
                  <a:lnTo>
                    <a:pt x="1623" y="1505"/>
                  </a:lnTo>
                  <a:lnTo>
                    <a:pt x="1620" y="1507"/>
                  </a:lnTo>
                  <a:lnTo>
                    <a:pt x="1618" y="1509"/>
                  </a:lnTo>
                  <a:lnTo>
                    <a:pt x="1616" y="1511"/>
                  </a:lnTo>
                  <a:lnTo>
                    <a:pt x="1618" y="1516"/>
                  </a:lnTo>
                  <a:lnTo>
                    <a:pt x="1618" y="1522"/>
                  </a:lnTo>
                  <a:lnTo>
                    <a:pt x="1620" y="1526"/>
                  </a:lnTo>
                  <a:lnTo>
                    <a:pt x="1620" y="1528"/>
                  </a:lnTo>
                  <a:lnTo>
                    <a:pt x="1621" y="1526"/>
                  </a:lnTo>
                  <a:lnTo>
                    <a:pt x="1623" y="1524"/>
                  </a:lnTo>
                  <a:lnTo>
                    <a:pt x="1625" y="1524"/>
                  </a:lnTo>
                  <a:lnTo>
                    <a:pt x="1627" y="1524"/>
                  </a:lnTo>
                  <a:lnTo>
                    <a:pt x="1627" y="1526"/>
                  </a:lnTo>
                  <a:lnTo>
                    <a:pt x="1629" y="1528"/>
                  </a:lnTo>
                  <a:lnTo>
                    <a:pt x="1631" y="1530"/>
                  </a:lnTo>
                  <a:lnTo>
                    <a:pt x="1631" y="1533"/>
                  </a:lnTo>
                  <a:lnTo>
                    <a:pt x="1631" y="1537"/>
                  </a:lnTo>
                  <a:lnTo>
                    <a:pt x="1631" y="1539"/>
                  </a:lnTo>
                  <a:lnTo>
                    <a:pt x="1629" y="1541"/>
                  </a:lnTo>
                  <a:lnTo>
                    <a:pt x="1629" y="1543"/>
                  </a:lnTo>
                  <a:lnTo>
                    <a:pt x="1627" y="1545"/>
                  </a:lnTo>
                  <a:lnTo>
                    <a:pt x="1623" y="1546"/>
                  </a:lnTo>
                  <a:lnTo>
                    <a:pt x="1621" y="1546"/>
                  </a:lnTo>
                  <a:lnTo>
                    <a:pt x="1620" y="1546"/>
                  </a:lnTo>
                  <a:lnTo>
                    <a:pt x="1620" y="1548"/>
                  </a:lnTo>
                  <a:lnTo>
                    <a:pt x="1618" y="1550"/>
                  </a:lnTo>
                  <a:lnTo>
                    <a:pt x="1618" y="1552"/>
                  </a:lnTo>
                  <a:lnTo>
                    <a:pt x="1616" y="1554"/>
                  </a:lnTo>
                  <a:lnTo>
                    <a:pt x="1614" y="1558"/>
                  </a:lnTo>
                  <a:lnTo>
                    <a:pt x="1612" y="1558"/>
                  </a:lnTo>
                  <a:lnTo>
                    <a:pt x="1614" y="1558"/>
                  </a:lnTo>
                  <a:lnTo>
                    <a:pt x="1614" y="1560"/>
                  </a:lnTo>
                  <a:lnTo>
                    <a:pt x="1618" y="1560"/>
                  </a:lnTo>
                  <a:lnTo>
                    <a:pt x="1620" y="1560"/>
                  </a:lnTo>
                  <a:lnTo>
                    <a:pt x="1623" y="1560"/>
                  </a:lnTo>
                  <a:lnTo>
                    <a:pt x="1625" y="1558"/>
                  </a:lnTo>
                  <a:lnTo>
                    <a:pt x="1629" y="1558"/>
                  </a:lnTo>
                  <a:lnTo>
                    <a:pt x="1635" y="1554"/>
                  </a:lnTo>
                  <a:lnTo>
                    <a:pt x="1640" y="1550"/>
                  </a:lnTo>
                  <a:lnTo>
                    <a:pt x="1646" y="1545"/>
                  </a:lnTo>
                  <a:lnTo>
                    <a:pt x="1652" y="1541"/>
                  </a:lnTo>
                  <a:lnTo>
                    <a:pt x="1655" y="1535"/>
                  </a:lnTo>
                  <a:lnTo>
                    <a:pt x="1657" y="1533"/>
                  </a:lnTo>
                  <a:lnTo>
                    <a:pt x="1661" y="1524"/>
                  </a:lnTo>
                  <a:lnTo>
                    <a:pt x="1665" y="1516"/>
                  </a:lnTo>
                  <a:lnTo>
                    <a:pt x="1667" y="1513"/>
                  </a:lnTo>
                  <a:lnTo>
                    <a:pt x="1670" y="1511"/>
                  </a:lnTo>
                  <a:lnTo>
                    <a:pt x="1672" y="1509"/>
                  </a:lnTo>
                  <a:lnTo>
                    <a:pt x="1676" y="1509"/>
                  </a:lnTo>
                  <a:lnTo>
                    <a:pt x="1680" y="1507"/>
                  </a:lnTo>
                  <a:lnTo>
                    <a:pt x="1684" y="1507"/>
                  </a:lnTo>
                  <a:lnTo>
                    <a:pt x="1699" y="1509"/>
                  </a:lnTo>
                  <a:lnTo>
                    <a:pt x="1710" y="1509"/>
                  </a:lnTo>
                  <a:lnTo>
                    <a:pt x="1717" y="1509"/>
                  </a:lnTo>
                  <a:lnTo>
                    <a:pt x="1721" y="1509"/>
                  </a:lnTo>
                  <a:lnTo>
                    <a:pt x="1725" y="1509"/>
                  </a:lnTo>
                  <a:lnTo>
                    <a:pt x="1727" y="1509"/>
                  </a:lnTo>
                  <a:lnTo>
                    <a:pt x="1725" y="1507"/>
                  </a:lnTo>
                  <a:lnTo>
                    <a:pt x="1721" y="1505"/>
                  </a:lnTo>
                  <a:lnTo>
                    <a:pt x="1719" y="1501"/>
                  </a:lnTo>
                  <a:lnTo>
                    <a:pt x="1717" y="1499"/>
                  </a:lnTo>
                  <a:lnTo>
                    <a:pt x="1717" y="1498"/>
                  </a:lnTo>
                  <a:lnTo>
                    <a:pt x="1717" y="1496"/>
                  </a:lnTo>
                  <a:lnTo>
                    <a:pt x="1719" y="1494"/>
                  </a:lnTo>
                  <a:lnTo>
                    <a:pt x="1719" y="1492"/>
                  </a:lnTo>
                  <a:lnTo>
                    <a:pt x="1727" y="1483"/>
                  </a:lnTo>
                  <a:lnTo>
                    <a:pt x="1738" y="1469"/>
                  </a:lnTo>
                  <a:lnTo>
                    <a:pt x="1744" y="1464"/>
                  </a:lnTo>
                  <a:lnTo>
                    <a:pt x="1749" y="1458"/>
                  </a:lnTo>
                  <a:lnTo>
                    <a:pt x="1753" y="1456"/>
                  </a:lnTo>
                  <a:lnTo>
                    <a:pt x="1757" y="1454"/>
                  </a:lnTo>
                  <a:lnTo>
                    <a:pt x="1761" y="1454"/>
                  </a:lnTo>
                  <a:lnTo>
                    <a:pt x="1764" y="1454"/>
                  </a:lnTo>
                  <a:lnTo>
                    <a:pt x="1779" y="1454"/>
                  </a:lnTo>
                  <a:lnTo>
                    <a:pt x="1795" y="1454"/>
                  </a:lnTo>
                  <a:lnTo>
                    <a:pt x="1800" y="1456"/>
                  </a:lnTo>
                  <a:lnTo>
                    <a:pt x="1804" y="1456"/>
                  </a:lnTo>
                  <a:lnTo>
                    <a:pt x="1808" y="1456"/>
                  </a:lnTo>
                  <a:lnTo>
                    <a:pt x="1810" y="1456"/>
                  </a:lnTo>
                  <a:lnTo>
                    <a:pt x="1813" y="1460"/>
                  </a:lnTo>
                  <a:lnTo>
                    <a:pt x="1821" y="1462"/>
                  </a:lnTo>
                  <a:lnTo>
                    <a:pt x="1826" y="1464"/>
                  </a:lnTo>
                  <a:lnTo>
                    <a:pt x="1830" y="146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30" name="Group 775"/>
            <p:cNvGrpSpPr>
              <a:grpSpLocks/>
            </p:cNvGrpSpPr>
            <p:nvPr/>
          </p:nvGrpSpPr>
          <p:grpSpPr bwMode="auto">
            <a:xfrm>
              <a:off x="3314" y="1745"/>
              <a:ext cx="549" cy="417"/>
              <a:chOff x="3010" y="1362"/>
              <a:chExt cx="530" cy="521"/>
            </a:xfrm>
          </p:grpSpPr>
          <p:sp>
            <p:nvSpPr>
              <p:cNvPr id="21034" name="Freeform 776"/>
              <p:cNvSpPr>
                <a:spLocks/>
              </p:cNvSpPr>
              <p:nvPr/>
            </p:nvSpPr>
            <p:spPr bwMode="auto">
              <a:xfrm>
                <a:off x="3010" y="1362"/>
                <a:ext cx="530" cy="521"/>
              </a:xfrm>
              <a:custGeom>
                <a:avLst/>
                <a:gdLst>
                  <a:gd name="T0" fmla="*/ 42 w 1061"/>
                  <a:gd name="T1" fmla="*/ 5 h 1042"/>
                  <a:gd name="T2" fmla="*/ 37 w 1061"/>
                  <a:gd name="T3" fmla="*/ 5 h 1042"/>
                  <a:gd name="T4" fmla="*/ 34 w 1061"/>
                  <a:gd name="T5" fmla="*/ 3 h 1042"/>
                  <a:gd name="T6" fmla="*/ 30 w 1061"/>
                  <a:gd name="T7" fmla="*/ 2 h 1042"/>
                  <a:gd name="T8" fmla="*/ 30 w 1061"/>
                  <a:gd name="T9" fmla="*/ 4 h 1042"/>
                  <a:gd name="T10" fmla="*/ 26 w 1061"/>
                  <a:gd name="T11" fmla="*/ 2 h 1042"/>
                  <a:gd name="T12" fmla="*/ 20 w 1061"/>
                  <a:gd name="T13" fmla="*/ 0 h 1042"/>
                  <a:gd name="T14" fmla="*/ 15 w 1061"/>
                  <a:gd name="T15" fmla="*/ 1 h 1042"/>
                  <a:gd name="T16" fmla="*/ 11 w 1061"/>
                  <a:gd name="T17" fmla="*/ 3 h 1042"/>
                  <a:gd name="T18" fmla="*/ 7 w 1061"/>
                  <a:gd name="T19" fmla="*/ 9 h 1042"/>
                  <a:gd name="T20" fmla="*/ 3 w 1061"/>
                  <a:gd name="T21" fmla="*/ 10 h 1042"/>
                  <a:gd name="T22" fmla="*/ 2 w 1061"/>
                  <a:gd name="T23" fmla="*/ 12 h 1042"/>
                  <a:gd name="T24" fmla="*/ 8 w 1061"/>
                  <a:gd name="T25" fmla="*/ 18 h 1042"/>
                  <a:gd name="T26" fmla="*/ 10 w 1061"/>
                  <a:gd name="T27" fmla="*/ 22 h 1042"/>
                  <a:gd name="T28" fmla="*/ 7 w 1061"/>
                  <a:gd name="T29" fmla="*/ 23 h 1042"/>
                  <a:gd name="T30" fmla="*/ 4 w 1061"/>
                  <a:gd name="T31" fmla="*/ 22 h 1042"/>
                  <a:gd name="T32" fmla="*/ 1 w 1061"/>
                  <a:gd name="T33" fmla="*/ 23 h 1042"/>
                  <a:gd name="T34" fmla="*/ 0 w 1061"/>
                  <a:gd name="T35" fmla="*/ 27 h 1042"/>
                  <a:gd name="T36" fmla="*/ 5 w 1061"/>
                  <a:gd name="T37" fmla="*/ 30 h 1042"/>
                  <a:gd name="T38" fmla="*/ 10 w 1061"/>
                  <a:gd name="T39" fmla="*/ 28 h 1042"/>
                  <a:gd name="T40" fmla="*/ 12 w 1061"/>
                  <a:gd name="T41" fmla="*/ 29 h 1042"/>
                  <a:gd name="T42" fmla="*/ 12 w 1061"/>
                  <a:gd name="T43" fmla="*/ 33 h 1042"/>
                  <a:gd name="T44" fmla="*/ 8 w 1061"/>
                  <a:gd name="T45" fmla="*/ 35 h 1042"/>
                  <a:gd name="T46" fmla="*/ 7 w 1061"/>
                  <a:gd name="T47" fmla="*/ 37 h 1042"/>
                  <a:gd name="T48" fmla="*/ 2 w 1061"/>
                  <a:gd name="T49" fmla="*/ 40 h 1042"/>
                  <a:gd name="T50" fmla="*/ 4 w 1061"/>
                  <a:gd name="T51" fmla="*/ 43 h 1042"/>
                  <a:gd name="T52" fmla="*/ 5 w 1061"/>
                  <a:gd name="T53" fmla="*/ 46 h 1042"/>
                  <a:gd name="T54" fmla="*/ 10 w 1061"/>
                  <a:gd name="T55" fmla="*/ 49 h 1042"/>
                  <a:gd name="T56" fmla="*/ 11 w 1061"/>
                  <a:gd name="T57" fmla="*/ 50 h 1042"/>
                  <a:gd name="T58" fmla="*/ 13 w 1061"/>
                  <a:gd name="T59" fmla="*/ 50 h 1042"/>
                  <a:gd name="T60" fmla="*/ 15 w 1061"/>
                  <a:gd name="T61" fmla="*/ 51 h 1042"/>
                  <a:gd name="T62" fmla="*/ 18 w 1061"/>
                  <a:gd name="T63" fmla="*/ 49 h 1042"/>
                  <a:gd name="T64" fmla="*/ 17 w 1061"/>
                  <a:gd name="T65" fmla="*/ 53 h 1042"/>
                  <a:gd name="T66" fmla="*/ 11 w 1061"/>
                  <a:gd name="T67" fmla="*/ 59 h 1042"/>
                  <a:gd name="T68" fmla="*/ 11 w 1061"/>
                  <a:gd name="T69" fmla="*/ 61 h 1042"/>
                  <a:gd name="T70" fmla="*/ 18 w 1061"/>
                  <a:gd name="T71" fmla="*/ 56 h 1042"/>
                  <a:gd name="T72" fmla="*/ 24 w 1061"/>
                  <a:gd name="T73" fmla="*/ 51 h 1042"/>
                  <a:gd name="T74" fmla="*/ 24 w 1061"/>
                  <a:gd name="T75" fmla="*/ 49 h 1042"/>
                  <a:gd name="T76" fmla="*/ 25 w 1061"/>
                  <a:gd name="T77" fmla="*/ 46 h 1042"/>
                  <a:gd name="T78" fmla="*/ 29 w 1061"/>
                  <a:gd name="T79" fmla="*/ 42 h 1042"/>
                  <a:gd name="T80" fmla="*/ 33 w 1061"/>
                  <a:gd name="T81" fmla="*/ 42 h 1042"/>
                  <a:gd name="T82" fmla="*/ 30 w 1061"/>
                  <a:gd name="T83" fmla="*/ 43 h 1042"/>
                  <a:gd name="T84" fmla="*/ 28 w 1061"/>
                  <a:gd name="T85" fmla="*/ 46 h 1042"/>
                  <a:gd name="T86" fmla="*/ 28 w 1061"/>
                  <a:gd name="T87" fmla="*/ 48 h 1042"/>
                  <a:gd name="T88" fmla="*/ 33 w 1061"/>
                  <a:gd name="T89" fmla="*/ 46 h 1042"/>
                  <a:gd name="T90" fmla="*/ 34 w 1061"/>
                  <a:gd name="T91" fmla="*/ 43 h 1042"/>
                  <a:gd name="T92" fmla="*/ 38 w 1061"/>
                  <a:gd name="T93" fmla="*/ 44 h 1042"/>
                  <a:gd name="T94" fmla="*/ 41 w 1061"/>
                  <a:gd name="T95" fmla="*/ 46 h 1042"/>
                  <a:gd name="T96" fmla="*/ 46 w 1061"/>
                  <a:gd name="T97" fmla="*/ 48 h 1042"/>
                  <a:gd name="T98" fmla="*/ 49 w 1061"/>
                  <a:gd name="T99" fmla="*/ 48 h 1042"/>
                  <a:gd name="T100" fmla="*/ 57 w 1061"/>
                  <a:gd name="T101" fmla="*/ 50 h 1042"/>
                  <a:gd name="T102" fmla="*/ 61 w 1061"/>
                  <a:gd name="T103" fmla="*/ 56 h 1042"/>
                  <a:gd name="T104" fmla="*/ 62 w 1061"/>
                  <a:gd name="T105" fmla="*/ 60 h 1042"/>
                  <a:gd name="T106" fmla="*/ 64 w 1061"/>
                  <a:gd name="T107" fmla="*/ 60 h 1042"/>
                  <a:gd name="T108" fmla="*/ 64 w 1061"/>
                  <a:gd name="T109" fmla="*/ 65 h 1042"/>
                  <a:gd name="T110" fmla="*/ 66 w 1061"/>
                  <a:gd name="T111" fmla="*/ 60 h 1042"/>
                  <a:gd name="T112" fmla="*/ 63 w 1061"/>
                  <a:gd name="T113" fmla="*/ 55 h 1042"/>
                  <a:gd name="T114" fmla="*/ 55 w 1061"/>
                  <a:gd name="T115" fmla="*/ 48 h 1042"/>
                  <a:gd name="T116" fmla="*/ 49 w 1061"/>
                  <a:gd name="T117" fmla="*/ 46 h 104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42"/>
                  <a:gd name="T179" fmla="*/ 1061 w 1061"/>
                  <a:gd name="T180" fmla="*/ 1042 h 104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42">
                    <a:moveTo>
                      <a:pt x="728" y="103"/>
                    </a:moveTo>
                    <a:lnTo>
                      <a:pt x="726" y="103"/>
                    </a:lnTo>
                    <a:lnTo>
                      <a:pt x="724" y="100"/>
                    </a:lnTo>
                    <a:lnTo>
                      <a:pt x="719" y="98"/>
                    </a:lnTo>
                    <a:lnTo>
                      <a:pt x="713" y="94"/>
                    </a:lnTo>
                    <a:lnTo>
                      <a:pt x="707" y="92"/>
                    </a:lnTo>
                    <a:lnTo>
                      <a:pt x="704" y="92"/>
                    </a:lnTo>
                    <a:lnTo>
                      <a:pt x="700" y="92"/>
                    </a:lnTo>
                    <a:lnTo>
                      <a:pt x="694" y="92"/>
                    </a:lnTo>
                    <a:lnTo>
                      <a:pt x="688" y="92"/>
                    </a:lnTo>
                    <a:lnTo>
                      <a:pt x="683" y="94"/>
                    </a:lnTo>
                    <a:lnTo>
                      <a:pt x="677" y="96"/>
                    </a:lnTo>
                    <a:lnTo>
                      <a:pt x="670" y="100"/>
                    </a:lnTo>
                    <a:lnTo>
                      <a:pt x="664" y="102"/>
                    </a:lnTo>
                    <a:lnTo>
                      <a:pt x="649" y="100"/>
                    </a:lnTo>
                    <a:lnTo>
                      <a:pt x="640" y="98"/>
                    </a:lnTo>
                    <a:lnTo>
                      <a:pt x="628" y="96"/>
                    </a:lnTo>
                    <a:lnTo>
                      <a:pt x="625" y="94"/>
                    </a:lnTo>
                    <a:lnTo>
                      <a:pt x="619" y="92"/>
                    </a:lnTo>
                    <a:lnTo>
                      <a:pt x="615" y="88"/>
                    </a:lnTo>
                    <a:lnTo>
                      <a:pt x="609" y="85"/>
                    </a:lnTo>
                    <a:lnTo>
                      <a:pt x="604" y="87"/>
                    </a:lnTo>
                    <a:lnTo>
                      <a:pt x="589" y="85"/>
                    </a:lnTo>
                    <a:lnTo>
                      <a:pt x="585" y="83"/>
                    </a:lnTo>
                    <a:lnTo>
                      <a:pt x="581" y="83"/>
                    </a:lnTo>
                    <a:lnTo>
                      <a:pt x="577" y="81"/>
                    </a:lnTo>
                    <a:lnTo>
                      <a:pt x="574" y="79"/>
                    </a:lnTo>
                    <a:lnTo>
                      <a:pt x="570" y="77"/>
                    </a:lnTo>
                    <a:lnTo>
                      <a:pt x="568" y="73"/>
                    </a:lnTo>
                    <a:lnTo>
                      <a:pt x="566" y="70"/>
                    </a:lnTo>
                    <a:lnTo>
                      <a:pt x="564" y="66"/>
                    </a:lnTo>
                    <a:lnTo>
                      <a:pt x="561" y="64"/>
                    </a:lnTo>
                    <a:lnTo>
                      <a:pt x="551" y="62"/>
                    </a:lnTo>
                    <a:lnTo>
                      <a:pt x="547" y="60"/>
                    </a:lnTo>
                    <a:lnTo>
                      <a:pt x="542" y="56"/>
                    </a:lnTo>
                    <a:lnTo>
                      <a:pt x="534" y="56"/>
                    </a:lnTo>
                    <a:lnTo>
                      <a:pt x="530" y="55"/>
                    </a:lnTo>
                    <a:lnTo>
                      <a:pt x="525" y="53"/>
                    </a:lnTo>
                    <a:lnTo>
                      <a:pt x="514" y="49"/>
                    </a:lnTo>
                    <a:lnTo>
                      <a:pt x="508" y="45"/>
                    </a:lnTo>
                    <a:lnTo>
                      <a:pt x="502" y="45"/>
                    </a:lnTo>
                    <a:lnTo>
                      <a:pt x="498" y="45"/>
                    </a:lnTo>
                    <a:lnTo>
                      <a:pt x="497" y="45"/>
                    </a:lnTo>
                    <a:lnTo>
                      <a:pt x="495" y="47"/>
                    </a:lnTo>
                    <a:lnTo>
                      <a:pt x="495" y="49"/>
                    </a:lnTo>
                    <a:lnTo>
                      <a:pt x="493" y="53"/>
                    </a:lnTo>
                    <a:lnTo>
                      <a:pt x="495" y="58"/>
                    </a:lnTo>
                    <a:lnTo>
                      <a:pt x="495" y="64"/>
                    </a:lnTo>
                    <a:lnTo>
                      <a:pt x="497" y="70"/>
                    </a:lnTo>
                    <a:lnTo>
                      <a:pt x="497" y="73"/>
                    </a:lnTo>
                    <a:lnTo>
                      <a:pt x="497" y="77"/>
                    </a:lnTo>
                    <a:lnTo>
                      <a:pt x="497" y="79"/>
                    </a:lnTo>
                    <a:lnTo>
                      <a:pt x="495" y="79"/>
                    </a:lnTo>
                    <a:lnTo>
                      <a:pt x="493" y="79"/>
                    </a:lnTo>
                    <a:lnTo>
                      <a:pt x="491" y="79"/>
                    </a:lnTo>
                    <a:lnTo>
                      <a:pt x="489" y="77"/>
                    </a:lnTo>
                    <a:lnTo>
                      <a:pt x="485" y="77"/>
                    </a:lnTo>
                    <a:lnTo>
                      <a:pt x="482" y="75"/>
                    </a:lnTo>
                    <a:lnTo>
                      <a:pt x="480" y="73"/>
                    </a:lnTo>
                    <a:lnTo>
                      <a:pt x="476" y="70"/>
                    </a:lnTo>
                    <a:lnTo>
                      <a:pt x="470" y="64"/>
                    </a:lnTo>
                    <a:lnTo>
                      <a:pt x="467" y="60"/>
                    </a:lnTo>
                    <a:lnTo>
                      <a:pt x="461" y="55"/>
                    </a:lnTo>
                    <a:lnTo>
                      <a:pt x="455" y="49"/>
                    </a:lnTo>
                    <a:lnTo>
                      <a:pt x="450" y="45"/>
                    </a:lnTo>
                    <a:lnTo>
                      <a:pt x="429" y="34"/>
                    </a:lnTo>
                    <a:lnTo>
                      <a:pt x="406" y="24"/>
                    </a:lnTo>
                    <a:lnTo>
                      <a:pt x="388" y="15"/>
                    </a:lnTo>
                    <a:lnTo>
                      <a:pt x="380" y="11"/>
                    </a:lnTo>
                    <a:lnTo>
                      <a:pt x="378" y="9"/>
                    </a:lnTo>
                    <a:lnTo>
                      <a:pt x="372" y="8"/>
                    </a:lnTo>
                    <a:lnTo>
                      <a:pt x="365" y="4"/>
                    </a:lnTo>
                    <a:lnTo>
                      <a:pt x="354" y="2"/>
                    </a:lnTo>
                    <a:lnTo>
                      <a:pt x="348" y="0"/>
                    </a:lnTo>
                    <a:lnTo>
                      <a:pt x="340" y="0"/>
                    </a:lnTo>
                    <a:lnTo>
                      <a:pt x="333" y="0"/>
                    </a:lnTo>
                    <a:lnTo>
                      <a:pt x="325" y="0"/>
                    </a:lnTo>
                    <a:lnTo>
                      <a:pt x="318" y="2"/>
                    </a:lnTo>
                    <a:lnTo>
                      <a:pt x="310" y="4"/>
                    </a:lnTo>
                    <a:lnTo>
                      <a:pt x="301" y="8"/>
                    </a:lnTo>
                    <a:lnTo>
                      <a:pt x="292" y="11"/>
                    </a:lnTo>
                    <a:lnTo>
                      <a:pt x="275" y="19"/>
                    </a:lnTo>
                    <a:lnTo>
                      <a:pt x="263" y="24"/>
                    </a:lnTo>
                    <a:lnTo>
                      <a:pt x="258" y="26"/>
                    </a:lnTo>
                    <a:lnTo>
                      <a:pt x="254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3" y="26"/>
                    </a:lnTo>
                    <a:lnTo>
                      <a:pt x="239" y="26"/>
                    </a:lnTo>
                    <a:lnTo>
                      <a:pt x="233" y="26"/>
                    </a:lnTo>
                    <a:lnTo>
                      <a:pt x="228" y="26"/>
                    </a:lnTo>
                    <a:lnTo>
                      <a:pt x="220" y="28"/>
                    </a:lnTo>
                    <a:lnTo>
                      <a:pt x="213" y="30"/>
                    </a:lnTo>
                    <a:lnTo>
                      <a:pt x="205" y="34"/>
                    </a:lnTo>
                    <a:lnTo>
                      <a:pt x="198" y="38"/>
                    </a:lnTo>
                    <a:lnTo>
                      <a:pt x="192" y="43"/>
                    </a:lnTo>
                    <a:lnTo>
                      <a:pt x="186" y="47"/>
                    </a:lnTo>
                    <a:lnTo>
                      <a:pt x="184" y="51"/>
                    </a:lnTo>
                    <a:lnTo>
                      <a:pt x="182" y="53"/>
                    </a:lnTo>
                    <a:lnTo>
                      <a:pt x="182" y="56"/>
                    </a:lnTo>
                    <a:lnTo>
                      <a:pt x="182" y="60"/>
                    </a:lnTo>
                    <a:lnTo>
                      <a:pt x="179" y="70"/>
                    </a:lnTo>
                    <a:lnTo>
                      <a:pt x="173" y="83"/>
                    </a:lnTo>
                    <a:lnTo>
                      <a:pt x="164" y="98"/>
                    </a:lnTo>
                    <a:lnTo>
                      <a:pt x="154" y="115"/>
                    </a:lnTo>
                    <a:lnTo>
                      <a:pt x="149" y="122"/>
                    </a:lnTo>
                    <a:lnTo>
                      <a:pt x="145" y="132"/>
                    </a:lnTo>
                    <a:lnTo>
                      <a:pt x="137" y="137"/>
                    </a:lnTo>
                    <a:lnTo>
                      <a:pt x="132" y="143"/>
                    </a:lnTo>
                    <a:lnTo>
                      <a:pt x="126" y="151"/>
                    </a:lnTo>
                    <a:lnTo>
                      <a:pt x="120" y="152"/>
                    </a:lnTo>
                    <a:lnTo>
                      <a:pt x="117" y="154"/>
                    </a:lnTo>
                    <a:lnTo>
                      <a:pt x="115" y="156"/>
                    </a:lnTo>
                    <a:lnTo>
                      <a:pt x="111" y="156"/>
                    </a:lnTo>
                    <a:lnTo>
                      <a:pt x="107" y="156"/>
                    </a:lnTo>
                    <a:lnTo>
                      <a:pt x="96" y="158"/>
                    </a:lnTo>
                    <a:lnTo>
                      <a:pt x="85" y="158"/>
                    </a:lnTo>
                    <a:lnTo>
                      <a:pt x="79" y="160"/>
                    </a:lnTo>
                    <a:lnTo>
                      <a:pt x="73" y="162"/>
                    </a:lnTo>
                    <a:lnTo>
                      <a:pt x="68" y="162"/>
                    </a:lnTo>
                    <a:lnTo>
                      <a:pt x="62" y="166"/>
                    </a:lnTo>
                    <a:lnTo>
                      <a:pt x="56" y="167"/>
                    </a:lnTo>
                    <a:lnTo>
                      <a:pt x="53" y="171"/>
                    </a:lnTo>
                    <a:lnTo>
                      <a:pt x="49" y="173"/>
                    </a:lnTo>
                    <a:lnTo>
                      <a:pt x="45" y="177"/>
                    </a:lnTo>
                    <a:lnTo>
                      <a:pt x="43" y="181"/>
                    </a:lnTo>
                    <a:lnTo>
                      <a:pt x="41" y="184"/>
                    </a:lnTo>
                    <a:lnTo>
                      <a:pt x="40" y="188"/>
                    </a:lnTo>
                    <a:lnTo>
                      <a:pt x="40" y="192"/>
                    </a:lnTo>
                    <a:lnTo>
                      <a:pt x="40" y="198"/>
                    </a:lnTo>
                    <a:lnTo>
                      <a:pt x="40" y="201"/>
                    </a:lnTo>
                    <a:lnTo>
                      <a:pt x="40" y="205"/>
                    </a:lnTo>
                    <a:lnTo>
                      <a:pt x="41" y="209"/>
                    </a:lnTo>
                    <a:lnTo>
                      <a:pt x="43" y="213"/>
                    </a:lnTo>
                    <a:lnTo>
                      <a:pt x="45" y="214"/>
                    </a:lnTo>
                    <a:lnTo>
                      <a:pt x="47" y="218"/>
                    </a:lnTo>
                    <a:lnTo>
                      <a:pt x="51" y="222"/>
                    </a:lnTo>
                    <a:lnTo>
                      <a:pt x="64" y="235"/>
                    </a:lnTo>
                    <a:lnTo>
                      <a:pt x="85" y="252"/>
                    </a:lnTo>
                    <a:lnTo>
                      <a:pt x="98" y="265"/>
                    </a:lnTo>
                    <a:lnTo>
                      <a:pt x="113" y="280"/>
                    </a:lnTo>
                    <a:lnTo>
                      <a:pt x="120" y="290"/>
                    </a:lnTo>
                    <a:lnTo>
                      <a:pt x="128" y="297"/>
                    </a:lnTo>
                    <a:lnTo>
                      <a:pt x="135" y="307"/>
                    </a:lnTo>
                    <a:lnTo>
                      <a:pt x="143" y="316"/>
                    </a:lnTo>
                    <a:lnTo>
                      <a:pt x="149" y="324"/>
                    </a:lnTo>
                    <a:lnTo>
                      <a:pt x="154" y="331"/>
                    </a:lnTo>
                    <a:lnTo>
                      <a:pt x="158" y="340"/>
                    </a:lnTo>
                    <a:lnTo>
                      <a:pt x="162" y="348"/>
                    </a:lnTo>
                    <a:lnTo>
                      <a:pt x="164" y="352"/>
                    </a:lnTo>
                    <a:lnTo>
                      <a:pt x="164" y="356"/>
                    </a:lnTo>
                    <a:lnTo>
                      <a:pt x="164" y="359"/>
                    </a:lnTo>
                    <a:lnTo>
                      <a:pt x="164" y="361"/>
                    </a:lnTo>
                    <a:lnTo>
                      <a:pt x="164" y="365"/>
                    </a:lnTo>
                    <a:lnTo>
                      <a:pt x="162" y="367"/>
                    </a:lnTo>
                    <a:lnTo>
                      <a:pt x="160" y="369"/>
                    </a:lnTo>
                    <a:lnTo>
                      <a:pt x="158" y="372"/>
                    </a:lnTo>
                    <a:lnTo>
                      <a:pt x="152" y="376"/>
                    </a:lnTo>
                    <a:lnTo>
                      <a:pt x="149" y="378"/>
                    </a:lnTo>
                    <a:lnTo>
                      <a:pt x="145" y="378"/>
                    </a:lnTo>
                    <a:lnTo>
                      <a:pt x="141" y="378"/>
                    </a:lnTo>
                    <a:lnTo>
                      <a:pt x="137" y="378"/>
                    </a:lnTo>
                    <a:lnTo>
                      <a:pt x="134" y="378"/>
                    </a:lnTo>
                    <a:lnTo>
                      <a:pt x="130" y="376"/>
                    </a:lnTo>
                    <a:lnTo>
                      <a:pt x="126" y="374"/>
                    </a:lnTo>
                    <a:lnTo>
                      <a:pt x="120" y="369"/>
                    </a:lnTo>
                    <a:lnTo>
                      <a:pt x="113" y="361"/>
                    </a:lnTo>
                    <a:lnTo>
                      <a:pt x="111" y="359"/>
                    </a:lnTo>
                    <a:lnTo>
                      <a:pt x="107" y="357"/>
                    </a:lnTo>
                    <a:lnTo>
                      <a:pt x="103" y="354"/>
                    </a:lnTo>
                    <a:lnTo>
                      <a:pt x="100" y="352"/>
                    </a:lnTo>
                    <a:lnTo>
                      <a:pt x="96" y="352"/>
                    </a:lnTo>
                    <a:lnTo>
                      <a:pt x="92" y="350"/>
                    </a:lnTo>
                    <a:lnTo>
                      <a:pt x="87" y="350"/>
                    </a:lnTo>
                    <a:lnTo>
                      <a:pt x="83" y="350"/>
                    </a:lnTo>
                    <a:lnTo>
                      <a:pt x="77" y="352"/>
                    </a:lnTo>
                    <a:lnTo>
                      <a:pt x="72" y="352"/>
                    </a:lnTo>
                    <a:lnTo>
                      <a:pt x="66" y="354"/>
                    </a:lnTo>
                    <a:lnTo>
                      <a:pt x="60" y="356"/>
                    </a:lnTo>
                    <a:lnTo>
                      <a:pt x="55" y="357"/>
                    </a:lnTo>
                    <a:lnTo>
                      <a:pt x="49" y="359"/>
                    </a:lnTo>
                    <a:lnTo>
                      <a:pt x="43" y="363"/>
                    </a:lnTo>
                    <a:lnTo>
                      <a:pt x="38" y="367"/>
                    </a:lnTo>
                    <a:lnTo>
                      <a:pt x="32" y="369"/>
                    </a:lnTo>
                    <a:lnTo>
                      <a:pt x="28" y="374"/>
                    </a:lnTo>
                    <a:lnTo>
                      <a:pt x="24" y="378"/>
                    </a:lnTo>
                    <a:lnTo>
                      <a:pt x="21" y="382"/>
                    </a:lnTo>
                    <a:lnTo>
                      <a:pt x="13" y="393"/>
                    </a:lnTo>
                    <a:lnTo>
                      <a:pt x="8" y="403"/>
                    </a:lnTo>
                    <a:lnTo>
                      <a:pt x="6" y="406"/>
                    </a:lnTo>
                    <a:lnTo>
                      <a:pt x="4" y="410"/>
                    </a:lnTo>
                    <a:lnTo>
                      <a:pt x="2" y="416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0" y="429"/>
                    </a:lnTo>
                    <a:lnTo>
                      <a:pt x="2" y="433"/>
                    </a:lnTo>
                    <a:lnTo>
                      <a:pt x="4" y="436"/>
                    </a:lnTo>
                    <a:lnTo>
                      <a:pt x="6" y="440"/>
                    </a:lnTo>
                    <a:lnTo>
                      <a:pt x="9" y="446"/>
                    </a:lnTo>
                    <a:lnTo>
                      <a:pt x="13" y="450"/>
                    </a:lnTo>
                    <a:lnTo>
                      <a:pt x="21" y="453"/>
                    </a:lnTo>
                    <a:lnTo>
                      <a:pt x="32" y="463"/>
                    </a:lnTo>
                    <a:lnTo>
                      <a:pt x="47" y="468"/>
                    </a:lnTo>
                    <a:lnTo>
                      <a:pt x="55" y="472"/>
                    </a:lnTo>
                    <a:lnTo>
                      <a:pt x="62" y="476"/>
                    </a:lnTo>
                    <a:lnTo>
                      <a:pt x="68" y="478"/>
                    </a:lnTo>
                    <a:lnTo>
                      <a:pt x="77" y="480"/>
                    </a:lnTo>
                    <a:lnTo>
                      <a:pt x="83" y="482"/>
                    </a:lnTo>
                    <a:lnTo>
                      <a:pt x="90" y="483"/>
                    </a:lnTo>
                    <a:lnTo>
                      <a:pt x="98" y="485"/>
                    </a:lnTo>
                    <a:lnTo>
                      <a:pt x="105" y="485"/>
                    </a:lnTo>
                    <a:lnTo>
                      <a:pt x="113" y="485"/>
                    </a:lnTo>
                    <a:lnTo>
                      <a:pt x="120" y="483"/>
                    </a:lnTo>
                    <a:lnTo>
                      <a:pt x="128" y="482"/>
                    </a:lnTo>
                    <a:lnTo>
                      <a:pt x="135" y="480"/>
                    </a:lnTo>
                    <a:lnTo>
                      <a:pt x="143" y="474"/>
                    </a:lnTo>
                    <a:lnTo>
                      <a:pt x="162" y="466"/>
                    </a:lnTo>
                    <a:lnTo>
                      <a:pt x="166" y="465"/>
                    </a:lnTo>
                    <a:lnTo>
                      <a:pt x="171" y="463"/>
                    </a:lnTo>
                    <a:lnTo>
                      <a:pt x="175" y="463"/>
                    </a:lnTo>
                    <a:lnTo>
                      <a:pt x="181" y="461"/>
                    </a:lnTo>
                    <a:lnTo>
                      <a:pt x="184" y="461"/>
                    </a:lnTo>
                    <a:lnTo>
                      <a:pt x="188" y="461"/>
                    </a:lnTo>
                    <a:lnTo>
                      <a:pt x="188" y="463"/>
                    </a:lnTo>
                    <a:lnTo>
                      <a:pt x="190" y="463"/>
                    </a:lnTo>
                    <a:lnTo>
                      <a:pt x="192" y="465"/>
                    </a:lnTo>
                    <a:lnTo>
                      <a:pt x="194" y="466"/>
                    </a:lnTo>
                    <a:lnTo>
                      <a:pt x="194" y="468"/>
                    </a:lnTo>
                    <a:lnTo>
                      <a:pt x="194" y="472"/>
                    </a:lnTo>
                    <a:lnTo>
                      <a:pt x="194" y="474"/>
                    </a:lnTo>
                    <a:lnTo>
                      <a:pt x="192" y="476"/>
                    </a:lnTo>
                    <a:lnTo>
                      <a:pt x="188" y="480"/>
                    </a:lnTo>
                    <a:lnTo>
                      <a:pt x="186" y="482"/>
                    </a:lnTo>
                    <a:lnTo>
                      <a:pt x="184" y="485"/>
                    </a:lnTo>
                    <a:lnTo>
                      <a:pt x="182" y="487"/>
                    </a:lnTo>
                    <a:lnTo>
                      <a:pt x="182" y="489"/>
                    </a:lnTo>
                    <a:lnTo>
                      <a:pt x="184" y="491"/>
                    </a:lnTo>
                    <a:lnTo>
                      <a:pt x="184" y="495"/>
                    </a:lnTo>
                    <a:lnTo>
                      <a:pt x="192" y="506"/>
                    </a:lnTo>
                    <a:lnTo>
                      <a:pt x="198" y="515"/>
                    </a:lnTo>
                    <a:lnTo>
                      <a:pt x="199" y="517"/>
                    </a:lnTo>
                    <a:lnTo>
                      <a:pt x="199" y="519"/>
                    </a:lnTo>
                    <a:lnTo>
                      <a:pt x="199" y="523"/>
                    </a:lnTo>
                    <a:lnTo>
                      <a:pt x="199" y="525"/>
                    </a:lnTo>
                    <a:lnTo>
                      <a:pt x="198" y="527"/>
                    </a:lnTo>
                    <a:lnTo>
                      <a:pt x="196" y="530"/>
                    </a:lnTo>
                    <a:lnTo>
                      <a:pt x="192" y="532"/>
                    </a:lnTo>
                    <a:lnTo>
                      <a:pt x="188" y="536"/>
                    </a:lnTo>
                    <a:lnTo>
                      <a:pt x="166" y="545"/>
                    </a:lnTo>
                    <a:lnTo>
                      <a:pt x="141" y="557"/>
                    </a:lnTo>
                    <a:lnTo>
                      <a:pt x="134" y="561"/>
                    </a:lnTo>
                    <a:lnTo>
                      <a:pt x="130" y="566"/>
                    </a:lnTo>
                    <a:lnTo>
                      <a:pt x="124" y="568"/>
                    </a:lnTo>
                    <a:lnTo>
                      <a:pt x="120" y="574"/>
                    </a:lnTo>
                    <a:lnTo>
                      <a:pt x="117" y="577"/>
                    </a:lnTo>
                    <a:lnTo>
                      <a:pt x="115" y="583"/>
                    </a:lnTo>
                    <a:lnTo>
                      <a:pt x="115" y="585"/>
                    </a:lnTo>
                    <a:lnTo>
                      <a:pt x="115" y="589"/>
                    </a:lnTo>
                    <a:lnTo>
                      <a:pt x="115" y="591"/>
                    </a:lnTo>
                    <a:lnTo>
                      <a:pt x="115" y="594"/>
                    </a:lnTo>
                    <a:lnTo>
                      <a:pt x="117" y="594"/>
                    </a:lnTo>
                    <a:lnTo>
                      <a:pt x="115" y="596"/>
                    </a:lnTo>
                    <a:lnTo>
                      <a:pt x="105" y="604"/>
                    </a:lnTo>
                    <a:lnTo>
                      <a:pt x="81" y="617"/>
                    </a:lnTo>
                    <a:lnTo>
                      <a:pt x="66" y="626"/>
                    </a:lnTo>
                    <a:lnTo>
                      <a:pt x="53" y="634"/>
                    </a:lnTo>
                    <a:lnTo>
                      <a:pt x="47" y="638"/>
                    </a:lnTo>
                    <a:lnTo>
                      <a:pt x="43" y="641"/>
                    </a:lnTo>
                    <a:lnTo>
                      <a:pt x="40" y="645"/>
                    </a:lnTo>
                    <a:lnTo>
                      <a:pt x="38" y="647"/>
                    </a:lnTo>
                    <a:lnTo>
                      <a:pt x="34" y="653"/>
                    </a:lnTo>
                    <a:lnTo>
                      <a:pt x="34" y="655"/>
                    </a:lnTo>
                    <a:lnTo>
                      <a:pt x="34" y="658"/>
                    </a:lnTo>
                    <a:lnTo>
                      <a:pt x="34" y="662"/>
                    </a:lnTo>
                    <a:lnTo>
                      <a:pt x="36" y="666"/>
                    </a:lnTo>
                    <a:lnTo>
                      <a:pt x="40" y="672"/>
                    </a:lnTo>
                    <a:lnTo>
                      <a:pt x="43" y="675"/>
                    </a:lnTo>
                    <a:lnTo>
                      <a:pt x="47" y="679"/>
                    </a:lnTo>
                    <a:lnTo>
                      <a:pt x="51" y="681"/>
                    </a:lnTo>
                    <a:lnTo>
                      <a:pt x="58" y="685"/>
                    </a:lnTo>
                    <a:lnTo>
                      <a:pt x="64" y="688"/>
                    </a:lnTo>
                    <a:lnTo>
                      <a:pt x="70" y="690"/>
                    </a:lnTo>
                    <a:lnTo>
                      <a:pt x="77" y="692"/>
                    </a:lnTo>
                    <a:lnTo>
                      <a:pt x="85" y="694"/>
                    </a:lnTo>
                    <a:lnTo>
                      <a:pt x="85" y="696"/>
                    </a:lnTo>
                    <a:lnTo>
                      <a:pt x="83" y="702"/>
                    </a:lnTo>
                    <a:lnTo>
                      <a:pt x="81" y="709"/>
                    </a:lnTo>
                    <a:lnTo>
                      <a:pt x="81" y="717"/>
                    </a:lnTo>
                    <a:lnTo>
                      <a:pt x="83" y="722"/>
                    </a:lnTo>
                    <a:lnTo>
                      <a:pt x="83" y="728"/>
                    </a:lnTo>
                    <a:lnTo>
                      <a:pt x="85" y="734"/>
                    </a:lnTo>
                    <a:lnTo>
                      <a:pt x="87" y="739"/>
                    </a:lnTo>
                    <a:lnTo>
                      <a:pt x="90" y="743"/>
                    </a:lnTo>
                    <a:lnTo>
                      <a:pt x="94" y="749"/>
                    </a:lnTo>
                    <a:lnTo>
                      <a:pt x="98" y="752"/>
                    </a:lnTo>
                    <a:lnTo>
                      <a:pt x="103" y="758"/>
                    </a:lnTo>
                    <a:lnTo>
                      <a:pt x="109" y="758"/>
                    </a:lnTo>
                    <a:lnTo>
                      <a:pt x="120" y="758"/>
                    </a:lnTo>
                    <a:lnTo>
                      <a:pt x="135" y="758"/>
                    </a:lnTo>
                    <a:lnTo>
                      <a:pt x="147" y="758"/>
                    </a:lnTo>
                    <a:lnTo>
                      <a:pt x="149" y="762"/>
                    </a:lnTo>
                    <a:lnTo>
                      <a:pt x="154" y="771"/>
                    </a:lnTo>
                    <a:lnTo>
                      <a:pt x="156" y="781"/>
                    </a:lnTo>
                    <a:lnTo>
                      <a:pt x="158" y="788"/>
                    </a:lnTo>
                    <a:lnTo>
                      <a:pt x="160" y="798"/>
                    </a:lnTo>
                    <a:lnTo>
                      <a:pt x="162" y="807"/>
                    </a:lnTo>
                    <a:lnTo>
                      <a:pt x="164" y="809"/>
                    </a:lnTo>
                    <a:lnTo>
                      <a:pt x="167" y="811"/>
                    </a:lnTo>
                    <a:lnTo>
                      <a:pt x="171" y="813"/>
                    </a:lnTo>
                    <a:lnTo>
                      <a:pt x="173" y="813"/>
                    </a:lnTo>
                    <a:lnTo>
                      <a:pt x="177" y="813"/>
                    </a:lnTo>
                    <a:lnTo>
                      <a:pt x="181" y="813"/>
                    </a:lnTo>
                    <a:lnTo>
                      <a:pt x="182" y="811"/>
                    </a:lnTo>
                    <a:lnTo>
                      <a:pt x="186" y="809"/>
                    </a:lnTo>
                    <a:lnTo>
                      <a:pt x="188" y="807"/>
                    </a:lnTo>
                    <a:lnTo>
                      <a:pt x="192" y="803"/>
                    </a:lnTo>
                    <a:lnTo>
                      <a:pt x="196" y="799"/>
                    </a:lnTo>
                    <a:lnTo>
                      <a:pt x="199" y="798"/>
                    </a:lnTo>
                    <a:lnTo>
                      <a:pt x="205" y="798"/>
                    </a:lnTo>
                    <a:lnTo>
                      <a:pt x="207" y="799"/>
                    </a:lnTo>
                    <a:lnTo>
                      <a:pt x="209" y="799"/>
                    </a:lnTo>
                    <a:lnTo>
                      <a:pt x="211" y="801"/>
                    </a:lnTo>
                    <a:lnTo>
                      <a:pt x="213" y="803"/>
                    </a:lnTo>
                    <a:lnTo>
                      <a:pt x="214" y="807"/>
                    </a:lnTo>
                    <a:lnTo>
                      <a:pt x="214" y="811"/>
                    </a:lnTo>
                    <a:lnTo>
                      <a:pt x="214" y="813"/>
                    </a:lnTo>
                    <a:lnTo>
                      <a:pt x="216" y="814"/>
                    </a:lnTo>
                    <a:lnTo>
                      <a:pt x="218" y="818"/>
                    </a:lnTo>
                    <a:lnTo>
                      <a:pt x="218" y="820"/>
                    </a:lnTo>
                    <a:lnTo>
                      <a:pt x="220" y="824"/>
                    </a:lnTo>
                    <a:lnTo>
                      <a:pt x="222" y="826"/>
                    </a:lnTo>
                    <a:lnTo>
                      <a:pt x="226" y="830"/>
                    </a:lnTo>
                    <a:lnTo>
                      <a:pt x="228" y="831"/>
                    </a:lnTo>
                    <a:lnTo>
                      <a:pt x="231" y="831"/>
                    </a:lnTo>
                    <a:lnTo>
                      <a:pt x="235" y="831"/>
                    </a:lnTo>
                    <a:lnTo>
                      <a:pt x="241" y="831"/>
                    </a:lnTo>
                    <a:lnTo>
                      <a:pt x="245" y="831"/>
                    </a:lnTo>
                    <a:lnTo>
                      <a:pt x="250" y="830"/>
                    </a:lnTo>
                    <a:lnTo>
                      <a:pt x="256" y="826"/>
                    </a:lnTo>
                    <a:lnTo>
                      <a:pt x="261" y="820"/>
                    </a:lnTo>
                    <a:lnTo>
                      <a:pt x="267" y="814"/>
                    </a:lnTo>
                    <a:lnTo>
                      <a:pt x="280" y="801"/>
                    </a:lnTo>
                    <a:lnTo>
                      <a:pt x="284" y="799"/>
                    </a:lnTo>
                    <a:lnTo>
                      <a:pt x="288" y="798"/>
                    </a:lnTo>
                    <a:lnTo>
                      <a:pt x="290" y="796"/>
                    </a:lnTo>
                    <a:lnTo>
                      <a:pt x="293" y="794"/>
                    </a:lnTo>
                    <a:lnTo>
                      <a:pt x="295" y="794"/>
                    </a:lnTo>
                    <a:lnTo>
                      <a:pt x="297" y="796"/>
                    </a:lnTo>
                    <a:lnTo>
                      <a:pt x="299" y="799"/>
                    </a:lnTo>
                    <a:lnTo>
                      <a:pt x="299" y="803"/>
                    </a:lnTo>
                    <a:lnTo>
                      <a:pt x="297" y="811"/>
                    </a:lnTo>
                    <a:lnTo>
                      <a:pt x="293" y="830"/>
                    </a:lnTo>
                    <a:lnTo>
                      <a:pt x="290" y="841"/>
                    </a:lnTo>
                    <a:lnTo>
                      <a:pt x="284" y="852"/>
                    </a:lnTo>
                    <a:lnTo>
                      <a:pt x="282" y="858"/>
                    </a:lnTo>
                    <a:lnTo>
                      <a:pt x="280" y="863"/>
                    </a:lnTo>
                    <a:lnTo>
                      <a:pt x="277" y="869"/>
                    </a:lnTo>
                    <a:lnTo>
                      <a:pt x="273" y="873"/>
                    </a:lnTo>
                    <a:lnTo>
                      <a:pt x="261" y="880"/>
                    </a:lnTo>
                    <a:lnTo>
                      <a:pt x="237" y="899"/>
                    </a:lnTo>
                    <a:lnTo>
                      <a:pt x="222" y="912"/>
                    </a:lnTo>
                    <a:lnTo>
                      <a:pt x="207" y="925"/>
                    </a:lnTo>
                    <a:lnTo>
                      <a:pt x="201" y="931"/>
                    </a:lnTo>
                    <a:lnTo>
                      <a:pt x="196" y="939"/>
                    </a:lnTo>
                    <a:lnTo>
                      <a:pt x="190" y="944"/>
                    </a:lnTo>
                    <a:lnTo>
                      <a:pt x="184" y="950"/>
                    </a:lnTo>
                    <a:lnTo>
                      <a:pt x="179" y="954"/>
                    </a:lnTo>
                    <a:lnTo>
                      <a:pt x="164" y="961"/>
                    </a:lnTo>
                    <a:lnTo>
                      <a:pt x="156" y="969"/>
                    </a:lnTo>
                    <a:lnTo>
                      <a:pt x="147" y="974"/>
                    </a:lnTo>
                    <a:lnTo>
                      <a:pt x="145" y="978"/>
                    </a:lnTo>
                    <a:lnTo>
                      <a:pt x="141" y="982"/>
                    </a:lnTo>
                    <a:lnTo>
                      <a:pt x="137" y="987"/>
                    </a:lnTo>
                    <a:lnTo>
                      <a:pt x="135" y="991"/>
                    </a:lnTo>
                    <a:lnTo>
                      <a:pt x="141" y="989"/>
                    </a:lnTo>
                    <a:lnTo>
                      <a:pt x="156" y="984"/>
                    </a:lnTo>
                    <a:lnTo>
                      <a:pt x="166" y="980"/>
                    </a:lnTo>
                    <a:lnTo>
                      <a:pt x="179" y="976"/>
                    </a:lnTo>
                    <a:lnTo>
                      <a:pt x="190" y="972"/>
                    </a:lnTo>
                    <a:lnTo>
                      <a:pt x="203" y="971"/>
                    </a:lnTo>
                    <a:lnTo>
                      <a:pt x="211" y="969"/>
                    </a:lnTo>
                    <a:lnTo>
                      <a:pt x="218" y="965"/>
                    </a:lnTo>
                    <a:lnTo>
                      <a:pt x="226" y="959"/>
                    </a:lnTo>
                    <a:lnTo>
                      <a:pt x="237" y="956"/>
                    </a:lnTo>
                    <a:lnTo>
                      <a:pt x="245" y="950"/>
                    </a:lnTo>
                    <a:lnTo>
                      <a:pt x="256" y="942"/>
                    </a:lnTo>
                    <a:lnTo>
                      <a:pt x="265" y="935"/>
                    </a:lnTo>
                    <a:lnTo>
                      <a:pt x="277" y="927"/>
                    </a:lnTo>
                    <a:lnTo>
                      <a:pt x="295" y="910"/>
                    </a:lnTo>
                    <a:lnTo>
                      <a:pt x="316" y="893"/>
                    </a:lnTo>
                    <a:lnTo>
                      <a:pt x="324" y="884"/>
                    </a:lnTo>
                    <a:lnTo>
                      <a:pt x="331" y="877"/>
                    </a:lnTo>
                    <a:lnTo>
                      <a:pt x="339" y="869"/>
                    </a:lnTo>
                    <a:lnTo>
                      <a:pt x="344" y="861"/>
                    </a:lnTo>
                    <a:lnTo>
                      <a:pt x="348" y="860"/>
                    </a:lnTo>
                    <a:lnTo>
                      <a:pt x="357" y="856"/>
                    </a:lnTo>
                    <a:lnTo>
                      <a:pt x="369" y="848"/>
                    </a:lnTo>
                    <a:lnTo>
                      <a:pt x="380" y="839"/>
                    </a:lnTo>
                    <a:lnTo>
                      <a:pt x="386" y="835"/>
                    </a:lnTo>
                    <a:lnTo>
                      <a:pt x="391" y="830"/>
                    </a:lnTo>
                    <a:lnTo>
                      <a:pt x="395" y="824"/>
                    </a:lnTo>
                    <a:lnTo>
                      <a:pt x="399" y="820"/>
                    </a:lnTo>
                    <a:lnTo>
                      <a:pt x="399" y="816"/>
                    </a:lnTo>
                    <a:lnTo>
                      <a:pt x="401" y="814"/>
                    </a:lnTo>
                    <a:lnTo>
                      <a:pt x="401" y="811"/>
                    </a:lnTo>
                    <a:lnTo>
                      <a:pt x="399" y="809"/>
                    </a:lnTo>
                    <a:lnTo>
                      <a:pt x="399" y="807"/>
                    </a:lnTo>
                    <a:lnTo>
                      <a:pt x="397" y="803"/>
                    </a:lnTo>
                    <a:lnTo>
                      <a:pt x="395" y="801"/>
                    </a:lnTo>
                    <a:lnTo>
                      <a:pt x="391" y="799"/>
                    </a:lnTo>
                    <a:lnTo>
                      <a:pt x="389" y="798"/>
                    </a:lnTo>
                    <a:lnTo>
                      <a:pt x="384" y="792"/>
                    </a:lnTo>
                    <a:lnTo>
                      <a:pt x="382" y="792"/>
                    </a:lnTo>
                    <a:lnTo>
                      <a:pt x="382" y="788"/>
                    </a:lnTo>
                    <a:lnTo>
                      <a:pt x="382" y="786"/>
                    </a:lnTo>
                    <a:lnTo>
                      <a:pt x="382" y="784"/>
                    </a:lnTo>
                    <a:lnTo>
                      <a:pt x="384" y="782"/>
                    </a:lnTo>
                    <a:lnTo>
                      <a:pt x="386" y="781"/>
                    </a:lnTo>
                    <a:lnTo>
                      <a:pt x="388" y="779"/>
                    </a:lnTo>
                    <a:lnTo>
                      <a:pt x="391" y="777"/>
                    </a:lnTo>
                    <a:lnTo>
                      <a:pt x="399" y="767"/>
                    </a:lnTo>
                    <a:lnTo>
                      <a:pt x="414" y="745"/>
                    </a:lnTo>
                    <a:lnTo>
                      <a:pt x="421" y="730"/>
                    </a:lnTo>
                    <a:lnTo>
                      <a:pt x="431" y="715"/>
                    </a:lnTo>
                    <a:lnTo>
                      <a:pt x="435" y="707"/>
                    </a:lnTo>
                    <a:lnTo>
                      <a:pt x="436" y="700"/>
                    </a:lnTo>
                    <a:lnTo>
                      <a:pt x="440" y="694"/>
                    </a:lnTo>
                    <a:lnTo>
                      <a:pt x="442" y="687"/>
                    </a:lnTo>
                    <a:lnTo>
                      <a:pt x="446" y="683"/>
                    </a:lnTo>
                    <a:lnTo>
                      <a:pt x="453" y="679"/>
                    </a:lnTo>
                    <a:lnTo>
                      <a:pt x="463" y="675"/>
                    </a:lnTo>
                    <a:lnTo>
                      <a:pt x="468" y="673"/>
                    </a:lnTo>
                    <a:lnTo>
                      <a:pt x="474" y="672"/>
                    </a:lnTo>
                    <a:lnTo>
                      <a:pt x="482" y="670"/>
                    </a:lnTo>
                    <a:lnTo>
                      <a:pt x="489" y="668"/>
                    </a:lnTo>
                    <a:lnTo>
                      <a:pt x="497" y="666"/>
                    </a:lnTo>
                    <a:lnTo>
                      <a:pt x="506" y="666"/>
                    </a:lnTo>
                    <a:lnTo>
                      <a:pt x="515" y="664"/>
                    </a:lnTo>
                    <a:lnTo>
                      <a:pt x="527" y="666"/>
                    </a:lnTo>
                    <a:lnTo>
                      <a:pt x="530" y="668"/>
                    </a:lnTo>
                    <a:lnTo>
                      <a:pt x="538" y="673"/>
                    </a:lnTo>
                    <a:lnTo>
                      <a:pt x="540" y="675"/>
                    </a:lnTo>
                    <a:lnTo>
                      <a:pt x="542" y="677"/>
                    </a:lnTo>
                    <a:lnTo>
                      <a:pt x="542" y="679"/>
                    </a:lnTo>
                    <a:lnTo>
                      <a:pt x="544" y="681"/>
                    </a:lnTo>
                    <a:lnTo>
                      <a:pt x="544" y="683"/>
                    </a:lnTo>
                    <a:lnTo>
                      <a:pt x="542" y="683"/>
                    </a:lnTo>
                    <a:lnTo>
                      <a:pt x="540" y="685"/>
                    </a:lnTo>
                    <a:lnTo>
                      <a:pt x="536" y="687"/>
                    </a:lnTo>
                    <a:lnTo>
                      <a:pt x="534" y="688"/>
                    </a:lnTo>
                    <a:lnTo>
                      <a:pt x="527" y="688"/>
                    </a:lnTo>
                    <a:lnTo>
                      <a:pt x="515" y="690"/>
                    </a:lnTo>
                    <a:lnTo>
                      <a:pt x="502" y="692"/>
                    </a:lnTo>
                    <a:lnTo>
                      <a:pt x="495" y="696"/>
                    </a:lnTo>
                    <a:lnTo>
                      <a:pt x="489" y="698"/>
                    </a:lnTo>
                    <a:lnTo>
                      <a:pt x="482" y="702"/>
                    </a:lnTo>
                    <a:lnTo>
                      <a:pt x="476" y="705"/>
                    </a:lnTo>
                    <a:lnTo>
                      <a:pt x="472" y="709"/>
                    </a:lnTo>
                    <a:lnTo>
                      <a:pt x="467" y="713"/>
                    </a:lnTo>
                    <a:lnTo>
                      <a:pt x="465" y="715"/>
                    </a:lnTo>
                    <a:lnTo>
                      <a:pt x="463" y="719"/>
                    </a:lnTo>
                    <a:lnTo>
                      <a:pt x="461" y="722"/>
                    </a:lnTo>
                    <a:lnTo>
                      <a:pt x="459" y="724"/>
                    </a:lnTo>
                    <a:lnTo>
                      <a:pt x="459" y="728"/>
                    </a:lnTo>
                    <a:lnTo>
                      <a:pt x="457" y="739"/>
                    </a:lnTo>
                    <a:lnTo>
                      <a:pt x="455" y="743"/>
                    </a:lnTo>
                    <a:lnTo>
                      <a:pt x="453" y="749"/>
                    </a:lnTo>
                    <a:lnTo>
                      <a:pt x="451" y="751"/>
                    </a:lnTo>
                    <a:lnTo>
                      <a:pt x="450" y="752"/>
                    </a:lnTo>
                    <a:lnTo>
                      <a:pt x="448" y="752"/>
                    </a:lnTo>
                    <a:lnTo>
                      <a:pt x="446" y="754"/>
                    </a:lnTo>
                    <a:lnTo>
                      <a:pt x="444" y="756"/>
                    </a:lnTo>
                    <a:lnTo>
                      <a:pt x="444" y="762"/>
                    </a:lnTo>
                    <a:lnTo>
                      <a:pt x="444" y="769"/>
                    </a:lnTo>
                    <a:lnTo>
                      <a:pt x="446" y="777"/>
                    </a:lnTo>
                    <a:lnTo>
                      <a:pt x="448" y="781"/>
                    </a:lnTo>
                    <a:lnTo>
                      <a:pt x="450" y="782"/>
                    </a:lnTo>
                    <a:lnTo>
                      <a:pt x="451" y="786"/>
                    </a:lnTo>
                    <a:lnTo>
                      <a:pt x="455" y="788"/>
                    </a:lnTo>
                    <a:lnTo>
                      <a:pt x="459" y="788"/>
                    </a:lnTo>
                    <a:lnTo>
                      <a:pt x="463" y="788"/>
                    </a:lnTo>
                    <a:lnTo>
                      <a:pt x="468" y="786"/>
                    </a:lnTo>
                    <a:lnTo>
                      <a:pt x="474" y="784"/>
                    </a:lnTo>
                    <a:lnTo>
                      <a:pt x="485" y="779"/>
                    </a:lnTo>
                    <a:lnTo>
                      <a:pt x="506" y="766"/>
                    </a:lnTo>
                    <a:lnTo>
                      <a:pt x="517" y="758"/>
                    </a:lnTo>
                    <a:lnTo>
                      <a:pt x="529" y="749"/>
                    </a:lnTo>
                    <a:lnTo>
                      <a:pt x="532" y="743"/>
                    </a:lnTo>
                    <a:lnTo>
                      <a:pt x="536" y="739"/>
                    </a:lnTo>
                    <a:lnTo>
                      <a:pt x="540" y="735"/>
                    </a:lnTo>
                    <a:lnTo>
                      <a:pt x="540" y="732"/>
                    </a:lnTo>
                    <a:lnTo>
                      <a:pt x="542" y="730"/>
                    </a:lnTo>
                    <a:lnTo>
                      <a:pt x="542" y="722"/>
                    </a:lnTo>
                    <a:lnTo>
                      <a:pt x="544" y="719"/>
                    </a:lnTo>
                    <a:lnTo>
                      <a:pt x="544" y="715"/>
                    </a:lnTo>
                    <a:lnTo>
                      <a:pt x="546" y="711"/>
                    </a:lnTo>
                    <a:lnTo>
                      <a:pt x="547" y="707"/>
                    </a:lnTo>
                    <a:lnTo>
                      <a:pt x="549" y="703"/>
                    </a:lnTo>
                    <a:lnTo>
                      <a:pt x="551" y="700"/>
                    </a:lnTo>
                    <a:lnTo>
                      <a:pt x="557" y="698"/>
                    </a:lnTo>
                    <a:lnTo>
                      <a:pt x="561" y="696"/>
                    </a:lnTo>
                    <a:lnTo>
                      <a:pt x="562" y="696"/>
                    </a:lnTo>
                    <a:lnTo>
                      <a:pt x="564" y="696"/>
                    </a:lnTo>
                    <a:lnTo>
                      <a:pt x="568" y="696"/>
                    </a:lnTo>
                    <a:lnTo>
                      <a:pt x="570" y="698"/>
                    </a:lnTo>
                    <a:lnTo>
                      <a:pt x="576" y="702"/>
                    </a:lnTo>
                    <a:lnTo>
                      <a:pt x="583" y="707"/>
                    </a:lnTo>
                    <a:lnTo>
                      <a:pt x="591" y="707"/>
                    </a:lnTo>
                    <a:lnTo>
                      <a:pt x="608" y="709"/>
                    </a:lnTo>
                    <a:lnTo>
                      <a:pt x="613" y="711"/>
                    </a:lnTo>
                    <a:lnTo>
                      <a:pt x="619" y="713"/>
                    </a:lnTo>
                    <a:lnTo>
                      <a:pt x="623" y="715"/>
                    </a:lnTo>
                    <a:lnTo>
                      <a:pt x="626" y="717"/>
                    </a:lnTo>
                    <a:lnTo>
                      <a:pt x="632" y="720"/>
                    </a:lnTo>
                    <a:lnTo>
                      <a:pt x="636" y="724"/>
                    </a:lnTo>
                    <a:lnTo>
                      <a:pt x="638" y="728"/>
                    </a:lnTo>
                    <a:lnTo>
                      <a:pt x="640" y="732"/>
                    </a:lnTo>
                    <a:lnTo>
                      <a:pt x="645" y="734"/>
                    </a:lnTo>
                    <a:lnTo>
                      <a:pt x="658" y="739"/>
                    </a:lnTo>
                    <a:lnTo>
                      <a:pt x="670" y="741"/>
                    </a:lnTo>
                    <a:lnTo>
                      <a:pt x="683" y="743"/>
                    </a:lnTo>
                    <a:lnTo>
                      <a:pt x="696" y="745"/>
                    </a:lnTo>
                    <a:lnTo>
                      <a:pt x="713" y="747"/>
                    </a:lnTo>
                    <a:lnTo>
                      <a:pt x="719" y="749"/>
                    </a:lnTo>
                    <a:lnTo>
                      <a:pt x="728" y="752"/>
                    </a:lnTo>
                    <a:lnTo>
                      <a:pt x="734" y="756"/>
                    </a:lnTo>
                    <a:lnTo>
                      <a:pt x="741" y="762"/>
                    </a:lnTo>
                    <a:lnTo>
                      <a:pt x="743" y="764"/>
                    </a:lnTo>
                    <a:lnTo>
                      <a:pt x="747" y="766"/>
                    </a:lnTo>
                    <a:lnTo>
                      <a:pt x="749" y="769"/>
                    </a:lnTo>
                    <a:lnTo>
                      <a:pt x="751" y="771"/>
                    </a:lnTo>
                    <a:lnTo>
                      <a:pt x="756" y="767"/>
                    </a:lnTo>
                    <a:lnTo>
                      <a:pt x="766" y="762"/>
                    </a:lnTo>
                    <a:lnTo>
                      <a:pt x="769" y="760"/>
                    </a:lnTo>
                    <a:lnTo>
                      <a:pt x="773" y="758"/>
                    </a:lnTo>
                    <a:lnTo>
                      <a:pt x="775" y="758"/>
                    </a:lnTo>
                    <a:lnTo>
                      <a:pt x="779" y="758"/>
                    </a:lnTo>
                    <a:lnTo>
                      <a:pt x="781" y="758"/>
                    </a:lnTo>
                    <a:lnTo>
                      <a:pt x="784" y="760"/>
                    </a:lnTo>
                    <a:lnTo>
                      <a:pt x="786" y="762"/>
                    </a:lnTo>
                    <a:lnTo>
                      <a:pt x="790" y="766"/>
                    </a:lnTo>
                    <a:lnTo>
                      <a:pt x="792" y="769"/>
                    </a:lnTo>
                    <a:lnTo>
                      <a:pt x="798" y="777"/>
                    </a:lnTo>
                    <a:lnTo>
                      <a:pt x="801" y="782"/>
                    </a:lnTo>
                    <a:lnTo>
                      <a:pt x="809" y="790"/>
                    </a:lnTo>
                    <a:lnTo>
                      <a:pt x="824" y="805"/>
                    </a:lnTo>
                    <a:lnTo>
                      <a:pt x="839" y="820"/>
                    </a:lnTo>
                    <a:lnTo>
                      <a:pt x="856" y="835"/>
                    </a:lnTo>
                    <a:lnTo>
                      <a:pt x="869" y="846"/>
                    </a:lnTo>
                    <a:lnTo>
                      <a:pt x="878" y="854"/>
                    </a:lnTo>
                    <a:lnTo>
                      <a:pt x="882" y="858"/>
                    </a:lnTo>
                    <a:lnTo>
                      <a:pt x="912" y="807"/>
                    </a:lnTo>
                    <a:lnTo>
                      <a:pt x="918" y="814"/>
                    </a:lnTo>
                    <a:lnTo>
                      <a:pt x="931" y="831"/>
                    </a:lnTo>
                    <a:lnTo>
                      <a:pt x="939" y="843"/>
                    </a:lnTo>
                    <a:lnTo>
                      <a:pt x="946" y="854"/>
                    </a:lnTo>
                    <a:lnTo>
                      <a:pt x="948" y="860"/>
                    </a:lnTo>
                    <a:lnTo>
                      <a:pt x="952" y="863"/>
                    </a:lnTo>
                    <a:lnTo>
                      <a:pt x="954" y="869"/>
                    </a:lnTo>
                    <a:lnTo>
                      <a:pt x="956" y="873"/>
                    </a:lnTo>
                    <a:lnTo>
                      <a:pt x="957" y="877"/>
                    </a:lnTo>
                    <a:lnTo>
                      <a:pt x="967" y="886"/>
                    </a:lnTo>
                    <a:lnTo>
                      <a:pt x="978" y="899"/>
                    </a:lnTo>
                    <a:lnTo>
                      <a:pt x="988" y="910"/>
                    </a:lnTo>
                    <a:lnTo>
                      <a:pt x="988" y="916"/>
                    </a:lnTo>
                    <a:lnTo>
                      <a:pt x="989" y="929"/>
                    </a:lnTo>
                    <a:lnTo>
                      <a:pt x="991" y="937"/>
                    </a:lnTo>
                    <a:lnTo>
                      <a:pt x="993" y="944"/>
                    </a:lnTo>
                    <a:lnTo>
                      <a:pt x="995" y="948"/>
                    </a:lnTo>
                    <a:lnTo>
                      <a:pt x="997" y="952"/>
                    </a:lnTo>
                    <a:lnTo>
                      <a:pt x="1001" y="956"/>
                    </a:lnTo>
                    <a:lnTo>
                      <a:pt x="1004" y="959"/>
                    </a:lnTo>
                    <a:lnTo>
                      <a:pt x="1004" y="961"/>
                    </a:lnTo>
                    <a:lnTo>
                      <a:pt x="1006" y="963"/>
                    </a:lnTo>
                    <a:lnTo>
                      <a:pt x="1006" y="967"/>
                    </a:lnTo>
                    <a:lnTo>
                      <a:pt x="1008" y="967"/>
                    </a:lnTo>
                    <a:lnTo>
                      <a:pt x="1010" y="967"/>
                    </a:lnTo>
                    <a:lnTo>
                      <a:pt x="1012" y="967"/>
                    </a:lnTo>
                    <a:lnTo>
                      <a:pt x="1014" y="967"/>
                    </a:lnTo>
                    <a:lnTo>
                      <a:pt x="1016" y="967"/>
                    </a:lnTo>
                    <a:lnTo>
                      <a:pt x="1020" y="963"/>
                    </a:lnTo>
                    <a:lnTo>
                      <a:pt x="1021" y="961"/>
                    </a:lnTo>
                    <a:lnTo>
                      <a:pt x="1027" y="959"/>
                    </a:lnTo>
                    <a:lnTo>
                      <a:pt x="1029" y="963"/>
                    </a:lnTo>
                    <a:lnTo>
                      <a:pt x="1031" y="967"/>
                    </a:lnTo>
                    <a:lnTo>
                      <a:pt x="1033" y="972"/>
                    </a:lnTo>
                    <a:lnTo>
                      <a:pt x="1033" y="980"/>
                    </a:lnTo>
                    <a:lnTo>
                      <a:pt x="1033" y="989"/>
                    </a:lnTo>
                    <a:lnTo>
                      <a:pt x="1033" y="991"/>
                    </a:lnTo>
                    <a:lnTo>
                      <a:pt x="1031" y="997"/>
                    </a:lnTo>
                    <a:lnTo>
                      <a:pt x="1027" y="1004"/>
                    </a:lnTo>
                    <a:lnTo>
                      <a:pt x="1027" y="1014"/>
                    </a:lnTo>
                    <a:lnTo>
                      <a:pt x="1025" y="1018"/>
                    </a:lnTo>
                    <a:lnTo>
                      <a:pt x="1027" y="1023"/>
                    </a:lnTo>
                    <a:lnTo>
                      <a:pt x="1027" y="1027"/>
                    </a:lnTo>
                    <a:lnTo>
                      <a:pt x="1029" y="1031"/>
                    </a:lnTo>
                    <a:lnTo>
                      <a:pt x="1031" y="1035"/>
                    </a:lnTo>
                    <a:lnTo>
                      <a:pt x="1033" y="1038"/>
                    </a:lnTo>
                    <a:lnTo>
                      <a:pt x="1038" y="1040"/>
                    </a:lnTo>
                    <a:lnTo>
                      <a:pt x="1044" y="1042"/>
                    </a:lnTo>
                    <a:lnTo>
                      <a:pt x="1048" y="1031"/>
                    </a:lnTo>
                    <a:lnTo>
                      <a:pt x="1053" y="1004"/>
                    </a:lnTo>
                    <a:lnTo>
                      <a:pt x="1057" y="989"/>
                    </a:lnTo>
                    <a:lnTo>
                      <a:pt x="1061" y="974"/>
                    </a:lnTo>
                    <a:lnTo>
                      <a:pt x="1061" y="969"/>
                    </a:lnTo>
                    <a:lnTo>
                      <a:pt x="1061" y="963"/>
                    </a:lnTo>
                    <a:lnTo>
                      <a:pt x="1061" y="959"/>
                    </a:lnTo>
                    <a:lnTo>
                      <a:pt x="1059" y="956"/>
                    </a:lnTo>
                    <a:lnTo>
                      <a:pt x="1053" y="952"/>
                    </a:lnTo>
                    <a:lnTo>
                      <a:pt x="1042" y="940"/>
                    </a:lnTo>
                    <a:lnTo>
                      <a:pt x="1035" y="933"/>
                    </a:lnTo>
                    <a:lnTo>
                      <a:pt x="1027" y="924"/>
                    </a:lnTo>
                    <a:lnTo>
                      <a:pt x="1021" y="918"/>
                    </a:lnTo>
                    <a:lnTo>
                      <a:pt x="1018" y="912"/>
                    </a:lnTo>
                    <a:lnTo>
                      <a:pt x="1014" y="905"/>
                    </a:lnTo>
                    <a:lnTo>
                      <a:pt x="1012" y="899"/>
                    </a:lnTo>
                    <a:lnTo>
                      <a:pt x="1008" y="893"/>
                    </a:lnTo>
                    <a:lnTo>
                      <a:pt x="997" y="880"/>
                    </a:lnTo>
                    <a:lnTo>
                      <a:pt x="984" y="860"/>
                    </a:lnTo>
                    <a:lnTo>
                      <a:pt x="967" y="835"/>
                    </a:lnTo>
                    <a:lnTo>
                      <a:pt x="948" y="811"/>
                    </a:lnTo>
                    <a:lnTo>
                      <a:pt x="931" y="790"/>
                    </a:lnTo>
                    <a:lnTo>
                      <a:pt x="924" y="781"/>
                    </a:lnTo>
                    <a:lnTo>
                      <a:pt x="916" y="773"/>
                    </a:lnTo>
                    <a:lnTo>
                      <a:pt x="909" y="767"/>
                    </a:lnTo>
                    <a:lnTo>
                      <a:pt x="903" y="764"/>
                    </a:lnTo>
                    <a:lnTo>
                      <a:pt x="899" y="767"/>
                    </a:lnTo>
                    <a:lnTo>
                      <a:pt x="888" y="777"/>
                    </a:lnTo>
                    <a:lnTo>
                      <a:pt x="882" y="782"/>
                    </a:lnTo>
                    <a:lnTo>
                      <a:pt x="875" y="786"/>
                    </a:lnTo>
                    <a:lnTo>
                      <a:pt x="869" y="788"/>
                    </a:lnTo>
                    <a:lnTo>
                      <a:pt x="865" y="790"/>
                    </a:lnTo>
                    <a:lnTo>
                      <a:pt x="862" y="792"/>
                    </a:lnTo>
                    <a:lnTo>
                      <a:pt x="858" y="792"/>
                    </a:lnTo>
                    <a:lnTo>
                      <a:pt x="854" y="788"/>
                    </a:lnTo>
                    <a:lnTo>
                      <a:pt x="845" y="781"/>
                    </a:lnTo>
                    <a:lnTo>
                      <a:pt x="831" y="771"/>
                    </a:lnTo>
                    <a:lnTo>
                      <a:pt x="816" y="758"/>
                    </a:lnTo>
                    <a:lnTo>
                      <a:pt x="799" y="745"/>
                    </a:lnTo>
                    <a:lnTo>
                      <a:pt x="781" y="734"/>
                    </a:lnTo>
                    <a:lnTo>
                      <a:pt x="773" y="728"/>
                    </a:lnTo>
                    <a:lnTo>
                      <a:pt x="766" y="724"/>
                    </a:lnTo>
                    <a:lnTo>
                      <a:pt x="760" y="720"/>
                    </a:lnTo>
                    <a:lnTo>
                      <a:pt x="756" y="717"/>
                    </a:lnTo>
                    <a:lnTo>
                      <a:pt x="728" y="713"/>
                    </a:lnTo>
                    <a:lnTo>
                      <a:pt x="728" y="103"/>
                    </a:lnTo>
                    <a:close/>
                  </a:path>
                </a:pathLst>
              </a:custGeom>
              <a:solidFill>
                <a:srgbClr val="99CCFF">
                  <a:alpha val="50195"/>
                </a:srgb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35" name="Freeform 777"/>
              <p:cNvSpPr>
                <a:spLocks/>
              </p:cNvSpPr>
              <p:nvPr/>
            </p:nvSpPr>
            <p:spPr bwMode="auto">
              <a:xfrm>
                <a:off x="3010" y="1362"/>
                <a:ext cx="530" cy="521"/>
              </a:xfrm>
              <a:custGeom>
                <a:avLst/>
                <a:gdLst>
                  <a:gd name="T0" fmla="*/ 42 w 1061"/>
                  <a:gd name="T1" fmla="*/ 5 h 1042"/>
                  <a:gd name="T2" fmla="*/ 37 w 1061"/>
                  <a:gd name="T3" fmla="*/ 5 h 1042"/>
                  <a:gd name="T4" fmla="*/ 34 w 1061"/>
                  <a:gd name="T5" fmla="*/ 3 h 1042"/>
                  <a:gd name="T6" fmla="*/ 30 w 1061"/>
                  <a:gd name="T7" fmla="*/ 2 h 1042"/>
                  <a:gd name="T8" fmla="*/ 30 w 1061"/>
                  <a:gd name="T9" fmla="*/ 4 h 1042"/>
                  <a:gd name="T10" fmla="*/ 26 w 1061"/>
                  <a:gd name="T11" fmla="*/ 2 h 1042"/>
                  <a:gd name="T12" fmla="*/ 20 w 1061"/>
                  <a:gd name="T13" fmla="*/ 0 h 1042"/>
                  <a:gd name="T14" fmla="*/ 15 w 1061"/>
                  <a:gd name="T15" fmla="*/ 1 h 1042"/>
                  <a:gd name="T16" fmla="*/ 11 w 1061"/>
                  <a:gd name="T17" fmla="*/ 3 h 1042"/>
                  <a:gd name="T18" fmla="*/ 7 w 1061"/>
                  <a:gd name="T19" fmla="*/ 9 h 1042"/>
                  <a:gd name="T20" fmla="*/ 3 w 1061"/>
                  <a:gd name="T21" fmla="*/ 10 h 1042"/>
                  <a:gd name="T22" fmla="*/ 2 w 1061"/>
                  <a:gd name="T23" fmla="*/ 12 h 1042"/>
                  <a:gd name="T24" fmla="*/ 8 w 1061"/>
                  <a:gd name="T25" fmla="*/ 18 h 1042"/>
                  <a:gd name="T26" fmla="*/ 10 w 1061"/>
                  <a:gd name="T27" fmla="*/ 22 h 1042"/>
                  <a:gd name="T28" fmla="*/ 7 w 1061"/>
                  <a:gd name="T29" fmla="*/ 23 h 1042"/>
                  <a:gd name="T30" fmla="*/ 4 w 1061"/>
                  <a:gd name="T31" fmla="*/ 22 h 1042"/>
                  <a:gd name="T32" fmla="*/ 1 w 1061"/>
                  <a:gd name="T33" fmla="*/ 23 h 1042"/>
                  <a:gd name="T34" fmla="*/ 0 w 1061"/>
                  <a:gd name="T35" fmla="*/ 27 h 1042"/>
                  <a:gd name="T36" fmla="*/ 5 w 1061"/>
                  <a:gd name="T37" fmla="*/ 30 h 1042"/>
                  <a:gd name="T38" fmla="*/ 10 w 1061"/>
                  <a:gd name="T39" fmla="*/ 28 h 1042"/>
                  <a:gd name="T40" fmla="*/ 12 w 1061"/>
                  <a:gd name="T41" fmla="*/ 29 h 1042"/>
                  <a:gd name="T42" fmla="*/ 12 w 1061"/>
                  <a:gd name="T43" fmla="*/ 33 h 1042"/>
                  <a:gd name="T44" fmla="*/ 8 w 1061"/>
                  <a:gd name="T45" fmla="*/ 35 h 1042"/>
                  <a:gd name="T46" fmla="*/ 7 w 1061"/>
                  <a:gd name="T47" fmla="*/ 37 h 1042"/>
                  <a:gd name="T48" fmla="*/ 2 w 1061"/>
                  <a:gd name="T49" fmla="*/ 40 h 1042"/>
                  <a:gd name="T50" fmla="*/ 4 w 1061"/>
                  <a:gd name="T51" fmla="*/ 43 h 1042"/>
                  <a:gd name="T52" fmla="*/ 5 w 1061"/>
                  <a:gd name="T53" fmla="*/ 46 h 1042"/>
                  <a:gd name="T54" fmla="*/ 10 w 1061"/>
                  <a:gd name="T55" fmla="*/ 49 h 1042"/>
                  <a:gd name="T56" fmla="*/ 11 w 1061"/>
                  <a:gd name="T57" fmla="*/ 50 h 1042"/>
                  <a:gd name="T58" fmla="*/ 13 w 1061"/>
                  <a:gd name="T59" fmla="*/ 50 h 1042"/>
                  <a:gd name="T60" fmla="*/ 15 w 1061"/>
                  <a:gd name="T61" fmla="*/ 51 h 1042"/>
                  <a:gd name="T62" fmla="*/ 18 w 1061"/>
                  <a:gd name="T63" fmla="*/ 49 h 1042"/>
                  <a:gd name="T64" fmla="*/ 17 w 1061"/>
                  <a:gd name="T65" fmla="*/ 53 h 1042"/>
                  <a:gd name="T66" fmla="*/ 11 w 1061"/>
                  <a:gd name="T67" fmla="*/ 59 h 1042"/>
                  <a:gd name="T68" fmla="*/ 11 w 1061"/>
                  <a:gd name="T69" fmla="*/ 61 h 1042"/>
                  <a:gd name="T70" fmla="*/ 18 w 1061"/>
                  <a:gd name="T71" fmla="*/ 56 h 1042"/>
                  <a:gd name="T72" fmla="*/ 24 w 1061"/>
                  <a:gd name="T73" fmla="*/ 51 h 1042"/>
                  <a:gd name="T74" fmla="*/ 24 w 1061"/>
                  <a:gd name="T75" fmla="*/ 49 h 1042"/>
                  <a:gd name="T76" fmla="*/ 25 w 1061"/>
                  <a:gd name="T77" fmla="*/ 46 h 1042"/>
                  <a:gd name="T78" fmla="*/ 29 w 1061"/>
                  <a:gd name="T79" fmla="*/ 42 h 1042"/>
                  <a:gd name="T80" fmla="*/ 33 w 1061"/>
                  <a:gd name="T81" fmla="*/ 42 h 1042"/>
                  <a:gd name="T82" fmla="*/ 30 w 1061"/>
                  <a:gd name="T83" fmla="*/ 43 h 1042"/>
                  <a:gd name="T84" fmla="*/ 28 w 1061"/>
                  <a:gd name="T85" fmla="*/ 46 h 1042"/>
                  <a:gd name="T86" fmla="*/ 28 w 1061"/>
                  <a:gd name="T87" fmla="*/ 48 h 1042"/>
                  <a:gd name="T88" fmla="*/ 33 w 1061"/>
                  <a:gd name="T89" fmla="*/ 46 h 1042"/>
                  <a:gd name="T90" fmla="*/ 34 w 1061"/>
                  <a:gd name="T91" fmla="*/ 43 h 1042"/>
                  <a:gd name="T92" fmla="*/ 38 w 1061"/>
                  <a:gd name="T93" fmla="*/ 44 h 1042"/>
                  <a:gd name="T94" fmla="*/ 41 w 1061"/>
                  <a:gd name="T95" fmla="*/ 46 h 1042"/>
                  <a:gd name="T96" fmla="*/ 46 w 1061"/>
                  <a:gd name="T97" fmla="*/ 48 h 1042"/>
                  <a:gd name="T98" fmla="*/ 49 w 1061"/>
                  <a:gd name="T99" fmla="*/ 48 h 1042"/>
                  <a:gd name="T100" fmla="*/ 57 w 1061"/>
                  <a:gd name="T101" fmla="*/ 50 h 1042"/>
                  <a:gd name="T102" fmla="*/ 61 w 1061"/>
                  <a:gd name="T103" fmla="*/ 56 h 1042"/>
                  <a:gd name="T104" fmla="*/ 62 w 1061"/>
                  <a:gd name="T105" fmla="*/ 60 h 1042"/>
                  <a:gd name="T106" fmla="*/ 64 w 1061"/>
                  <a:gd name="T107" fmla="*/ 60 h 1042"/>
                  <a:gd name="T108" fmla="*/ 64 w 1061"/>
                  <a:gd name="T109" fmla="*/ 65 h 1042"/>
                  <a:gd name="T110" fmla="*/ 66 w 1061"/>
                  <a:gd name="T111" fmla="*/ 60 h 1042"/>
                  <a:gd name="T112" fmla="*/ 63 w 1061"/>
                  <a:gd name="T113" fmla="*/ 55 h 1042"/>
                  <a:gd name="T114" fmla="*/ 55 w 1061"/>
                  <a:gd name="T115" fmla="*/ 48 h 1042"/>
                  <a:gd name="T116" fmla="*/ 49 w 1061"/>
                  <a:gd name="T117" fmla="*/ 46 h 104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42"/>
                  <a:gd name="T179" fmla="*/ 1061 w 1061"/>
                  <a:gd name="T180" fmla="*/ 1042 h 104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42">
                    <a:moveTo>
                      <a:pt x="728" y="103"/>
                    </a:moveTo>
                    <a:lnTo>
                      <a:pt x="726" y="103"/>
                    </a:lnTo>
                    <a:lnTo>
                      <a:pt x="724" y="100"/>
                    </a:lnTo>
                    <a:lnTo>
                      <a:pt x="719" y="98"/>
                    </a:lnTo>
                    <a:lnTo>
                      <a:pt x="713" y="94"/>
                    </a:lnTo>
                    <a:lnTo>
                      <a:pt x="707" y="92"/>
                    </a:lnTo>
                    <a:lnTo>
                      <a:pt x="704" y="92"/>
                    </a:lnTo>
                    <a:lnTo>
                      <a:pt x="700" y="92"/>
                    </a:lnTo>
                    <a:lnTo>
                      <a:pt x="694" y="92"/>
                    </a:lnTo>
                    <a:lnTo>
                      <a:pt x="688" y="92"/>
                    </a:lnTo>
                    <a:lnTo>
                      <a:pt x="683" y="94"/>
                    </a:lnTo>
                    <a:lnTo>
                      <a:pt x="677" y="96"/>
                    </a:lnTo>
                    <a:lnTo>
                      <a:pt x="670" y="100"/>
                    </a:lnTo>
                    <a:lnTo>
                      <a:pt x="664" y="102"/>
                    </a:lnTo>
                    <a:lnTo>
                      <a:pt x="649" y="100"/>
                    </a:lnTo>
                    <a:lnTo>
                      <a:pt x="640" y="98"/>
                    </a:lnTo>
                    <a:lnTo>
                      <a:pt x="628" y="96"/>
                    </a:lnTo>
                    <a:lnTo>
                      <a:pt x="625" y="94"/>
                    </a:lnTo>
                    <a:lnTo>
                      <a:pt x="619" y="92"/>
                    </a:lnTo>
                    <a:lnTo>
                      <a:pt x="615" y="88"/>
                    </a:lnTo>
                    <a:lnTo>
                      <a:pt x="609" y="85"/>
                    </a:lnTo>
                    <a:lnTo>
                      <a:pt x="604" y="87"/>
                    </a:lnTo>
                    <a:lnTo>
                      <a:pt x="589" y="85"/>
                    </a:lnTo>
                    <a:lnTo>
                      <a:pt x="585" y="83"/>
                    </a:lnTo>
                    <a:lnTo>
                      <a:pt x="581" y="83"/>
                    </a:lnTo>
                    <a:lnTo>
                      <a:pt x="577" y="81"/>
                    </a:lnTo>
                    <a:lnTo>
                      <a:pt x="574" y="79"/>
                    </a:lnTo>
                    <a:lnTo>
                      <a:pt x="570" y="77"/>
                    </a:lnTo>
                    <a:lnTo>
                      <a:pt x="568" y="73"/>
                    </a:lnTo>
                    <a:lnTo>
                      <a:pt x="566" y="70"/>
                    </a:lnTo>
                    <a:lnTo>
                      <a:pt x="564" y="66"/>
                    </a:lnTo>
                    <a:lnTo>
                      <a:pt x="561" y="64"/>
                    </a:lnTo>
                    <a:lnTo>
                      <a:pt x="551" y="62"/>
                    </a:lnTo>
                    <a:lnTo>
                      <a:pt x="547" y="60"/>
                    </a:lnTo>
                    <a:lnTo>
                      <a:pt x="542" y="56"/>
                    </a:lnTo>
                    <a:lnTo>
                      <a:pt x="534" y="56"/>
                    </a:lnTo>
                    <a:lnTo>
                      <a:pt x="530" y="55"/>
                    </a:lnTo>
                    <a:lnTo>
                      <a:pt x="525" y="53"/>
                    </a:lnTo>
                    <a:lnTo>
                      <a:pt x="514" y="49"/>
                    </a:lnTo>
                    <a:lnTo>
                      <a:pt x="508" y="45"/>
                    </a:lnTo>
                    <a:lnTo>
                      <a:pt x="502" y="45"/>
                    </a:lnTo>
                    <a:lnTo>
                      <a:pt x="498" y="45"/>
                    </a:lnTo>
                    <a:lnTo>
                      <a:pt x="497" y="45"/>
                    </a:lnTo>
                    <a:lnTo>
                      <a:pt x="495" y="47"/>
                    </a:lnTo>
                    <a:lnTo>
                      <a:pt x="495" y="49"/>
                    </a:lnTo>
                    <a:lnTo>
                      <a:pt x="493" y="53"/>
                    </a:lnTo>
                    <a:lnTo>
                      <a:pt x="495" y="58"/>
                    </a:lnTo>
                    <a:lnTo>
                      <a:pt x="495" y="64"/>
                    </a:lnTo>
                    <a:lnTo>
                      <a:pt x="497" y="70"/>
                    </a:lnTo>
                    <a:lnTo>
                      <a:pt x="497" y="73"/>
                    </a:lnTo>
                    <a:lnTo>
                      <a:pt x="497" y="77"/>
                    </a:lnTo>
                    <a:lnTo>
                      <a:pt x="497" y="79"/>
                    </a:lnTo>
                    <a:lnTo>
                      <a:pt x="495" y="79"/>
                    </a:lnTo>
                    <a:lnTo>
                      <a:pt x="493" y="79"/>
                    </a:lnTo>
                    <a:lnTo>
                      <a:pt x="491" y="79"/>
                    </a:lnTo>
                    <a:lnTo>
                      <a:pt x="489" y="77"/>
                    </a:lnTo>
                    <a:lnTo>
                      <a:pt x="485" y="77"/>
                    </a:lnTo>
                    <a:lnTo>
                      <a:pt x="482" y="75"/>
                    </a:lnTo>
                    <a:lnTo>
                      <a:pt x="480" y="73"/>
                    </a:lnTo>
                    <a:lnTo>
                      <a:pt x="476" y="70"/>
                    </a:lnTo>
                    <a:lnTo>
                      <a:pt x="470" y="64"/>
                    </a:lnTo>
                    <a:lnTo>
                      <a:pt x="467" y="60"/>
                    </a:lnTo>
                    <a:lnTo>
                      <a:pt x="461" y="55"/>
                    </a:lnTo>
                    <a:lnTo>
                      <a:pt x="455" y="49"/>
                    </a:lnTo>
                    <a:lnTo>
                      <a:pt x="450" y="45"/>
                    </a:lnTo>
                    <a:lnTo>
                      <a:pt x="429" y="34"/>
                    </a:lnTo>
                    <a:lnTo>
                      <a:pt x="406" y="24"/>
                    </a:lnTo>
                    <a:lnTo>
                      <a:pt x="388" y="15"/>
                    </a:lnTo>
                    <a:lnTo>
                      <a:pt x="380" y="11"/>
                    </a:lnTo>
                    <a:lnTo>
                      <a:pt x="378" y="9"/>
                    </a:lnTo>
                    <a:lnTo>
                      <a:pt x="372" y="8"/>
                    </a:lnTo>
                    <a:lnTo>
                      <a:pt x="365" y="4"/>
                    </a:lnTo>
                    <a:lnTo>
                      <a:pt x="354" y="2"/>
                    </a:lnTo>
                    <a:lnTo>
                      <a:pt x="348" y="0"/>
                    </a:lnTo>
                    <a:lnTo>
                      <a:pt x="340" y="0"/>
                    </a:lnTo>
                    <a:lnTo>
                      <a:pt x="333" y="0"/>
                    </a:lnTo>
                    <a:lnTo>
                      <a:pt x="325" y="0"/>
                    </a:lnTo>
                    <a:lnTo>
                      <a:pt x="318" y="2"/>
                    </a:lnTo>
                    <a:lnTo>
                      <a:pt x="310" y="4"/>
                    </a:lnTo>
                    <a:lnTo>
                      <a:pt x="301" y="8"/>
                    </a:lnTo>
                    <a:lnTo>
                      <a:pt x="292" y="11"/>
                    </a:lnTo>
                    <a:lnTo>
                      <a:pt x="275" y="19"/>
                    </a:lnTo>
                    <a:lnTo>
                      <a:pt x="263" y="24"/>
                    </a:lnTo>
                    <a:lnTo>
                      <a:pt x="258" y="26"/>
                    </a:lnTo>
                    <a:lnTo>
                      <a:pt x="254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3" y="26"/>
                    </a:lnTo>
                    <a:lnTo>
                      <a:pt x="239" y="26"/>
                    </a:lnTo>
                    <a:lnTo>
                      <a:pt x="233" y="26"/>
                    </a:lnTo>
                    <a:lnTo>
                      <a:pt x="228" y="26"/>
                    </a:lnTo>
                    <a:lnTo>
                      <a:pt x="220" y="28"/>
                    </a:lnTo>
                    <a:lnTo>
                      <a:pt x="213" y="30"/>
                    </a:lnTo>
                    <a:lnTo>
                      <a:pt x="205" y="34"/>
                    </a:lnTo>
                    <a:lnTo>
                      <a:pt x="198" y="38"/>
                    </a:lnTo>
                    <a:lnTo>
                      <a:pt x="192" y="43"/>
                    </a:lnTo>
                    <a:lnTo>
                      <a:pt x="186" y="47"/>
                    </a:lnTo>
                    <a:lnTo>
                      <a:pt x="184" y="51"/>
                    </a:lnTo>
                    <a:lnTo>
                      <a:pt x="182" y="53"/>
                    </a:lnTo>
                    <a:lnTo>
                      <a:pt x="182" y="56"/>
                    </a:lnTo>
                    <a:lnTo>
                      <a:pt x="182" y="60"/>
                    </a:lnTo>
                    <a:lnTo>
                      <a:pt x="179" y="70"/>
                    </a:lnTo>
                    <a:lnTo>
                      <a:pt x="173" y="83"/>
                    </a:lnTo>
                    <a:lnTo>
                      <a:pt x="164" y="98"/>
                    </a:lnTo>
                    <a:lnTo>
                      <a:pt x="154" y="115"/>
                    </a:lnTo>
                    <a:lnTo>
                      <a:pt x="149" y="122"/>
                    </a:lnTo>
                    <a:lnTo>
                      <a:pt x="145" y="132"/>
                    </a:lnTo>
                    <a:lnTo>
                      <a:pt x="137" y="137"/>
                    </a:lnTo>
                    <a:lnTo>
                      <a:pt x="132" y="143"/>
                    </a:lnTo>
                    <a:lnTo>
                      <a:pt x="126" y="151"/>
                    </a:lnTo>
                    <a:lnTo>
                      <a:pt x="120" y="152"/>
                    </a:lnTo>
                    <a:lnTo>
                      <a:pt x="117" y="154"/>
                    </a:lnTo>
                    <a:lnTo>
                      <a:pt x="115" y="156"/>
                    </a:lnTo>
                    <a:lnTo>
                      <a:pt x="111" y="156"/>
                    </a:lnTo>
                    <a:lnTo>
                      <a:pt x="107" y="156"/>
                    </a:lnTo>
                    <a:lnTo>
                      <a:pt x="96" y="158"/>
                    </a:lnTo>
                    <a:lnTo>
                      <a:pt x="85" y="158"/>
                    </a:lnTo>
                    <a:lnTo>
                      <a:pt x="79" y="160"/>
                    </a:lnTo>
                    <a:lnTo>
                      <a:pt x="73" y="162"/>
                    </a:lnTo>
                    <a:lnTo>
                      <a:pt x="68" y="162"/>
                    </a:lnTo>
                    <a:lnTo>
                      <a:pt x="62" y="166"/>
                    </a:lnTo>
                    <a:lnTo>
                      <a:pt x="56" y="167"/>
                    </a:lnTo>
                    <a:lnTo>
                      <a:pt x="53" y="171"/>
                    </a:lnTo>
                    <a:lnTo>
                      <a:pt x="49" y="173"/>
                    </a:lnTo>
                    <a:lnTo>
                      <a:pt x="45" y="177"/>
                    </a:lnTo>
                    <a:lnTo>
                      <a:pt x="43" y="181"/>
                    </a:lnTo>
                    <a:lnTo>
                      <a:pt x="41" y="184"/>
                    </a:lnTo>
                    <a:lnTo>
                      <a:pt x="40" y="188"/>
                    </a:lnTo>
                    <a:lnTo>
                      <a:pt x="40" y="192"/>
                    </a:lnTo>
                    <a:lnTo>
                      <a:pt x="40" y="198"/>
                    </a:lnTo>
                    <a:lnTo>
                      <a:pt x="40" y="201"/>
                    </a:lnTo>
                    <a:lnTo>
                      <a:pt x="40" y="205"/>
                    </a:lnTo>
                    <a:lnTo>
                      <a:pt x="41" y="209"/>
                    </a:lnTo>
                    <a:lnTo>
                      <a:pt x="43" y="213"/>
                    </a:lnTo>
                    <a:lnTo>
                      <a:pt x="45" y="214"/>
                    </a:lnTo>
                    <a:lnTo>
                      <a:pt x="47" y="218"/>
                    </a:lnTo>
                    <a:lnTo>
                      <a:pt x="51" y="222"/>
                    </a:lnTo>
                    <a:lnTo>
                      <a:pt x="64" y="235"/>
                    </a:lnTo>
                    <a:lnTo>
                      <a:pt x="85" y="252"/>
                    </a:lnTo>
                    <a:lnTo>
                      <a:pt x="98" y="265"/>
                    </a:lnTo>
                    <a:lnTo>
                      <a:pt x="113" y="280"/>
                    </a:lnTo>
                    <a:lnTo>
                      <a:pt x="120" y="290"/>
                    </a:lnTo>
                    <a:lnTo>
                      <a:pt x="128" y="297"/>
                    </a:lnTo>
                    <a:lnTo>
                      <a:pt x="135" y="307"/>
                    </a:lnTo>
                    <a:lnTo>
                      <a:pt x="143" y="316"/>
                    </a:lnTo>
                    <a:lnTo>
                      <a:pt x="149" y="324"/>
                    </a:lnTo>
                    <a:lnTo>
                      <a:pt x="154" y="331"/>
                    </a:lnTo>
                    <a:lnTo>
                      <a:pt x="158" y="340"/>
                    </a:lnTo>
                    <a:lnTo>
                      <a:pt x="162" y="348"/>
                    </a:lnTo>
                    <a:lnTo>
                      <a:pt x="164" y="352"/>
                    </a:lnTo>
                    <a:lnTo>
                      <a:pt x="164" y="356"/>
                    </a:lnTo>
                    <a:lnTo>
                      <a:pt x="164" y="359"/>
                    </a:lnTo>
                    <a:lnTo>
                      <a:pt x="164" y="361"/>
                    </a:lnTo>
                    <a:lnTo>
                      <a:pt x="164" y="365"/>
                    </a:lnTo>
                    <a:lnTo>
                      <a:pt x="162" y="367"/>
                    </a:lnTo>
                    <a:lnTo>
                      <a:pt x="160" y="369"/>
                    </a:lnTo>
                    <a:lnTo>
                      <a:pt x="158" y="372"/>
                    </a:lnTo>
                    <a:lnTo>
                      <a:pt x="152" y="376"/>
                    </a:lnTo>
                    <a:lnTo>
                      <a:pt x="149" y="378"/>
                    </a:lnTo>
                    <a:lnTo>
                      <a:pt x="145" y="378"/>
                    </a:lnTo>
                    <a:lnTo>
                      <a:pt x="141" y="378"/>
                    </a:lnTo>
                    <a:lnTo>
                      <a:pt x="137" y="378"/>
                    </a:lnTo>
                    <a:lnTo>
                      <a:pt x="134" y="378"/>
                    </a:lnTo>
                    <a:lnTo>
                      <a:pt x="130" y="376"/>
                    </a:lnTo>
                    <a:lnTo>
                      <a:pt x="126" y="374"/>
                    </a:lnTo>
                    <a:lnTo>
                      <a:pt x="120" y="369"/>
                    </a:lnTo>
                    <a:lnTo>
                      <a:pt x="113" y="361"/>
                    </a:lnTo>
                    <a:lnTo>
                      <a:pt x="111" y="359"/>
                    </a:lnTo>
                    <a:lnTo>
                      <a:pt x="107" y="357"/>
                    </a:lnTo>
                    <a:lnTo>
                      <a:pt x="103" y="354"/>
                    </a:lnTo>
                    <a:lnTo>
                      <a:pt x="100" y="352"/>
                    </a:lnTo>
                    <a:lnTo>
                      <a:pt x="96" y="352"/>
                    </a:lnTo>
                    <a:lnTo>
                      <a:pt x="92" y="350"/>
                    </a:lnTo>
                    <a:lnTo>
                      <a:pt x="87" y="350"/>
                    </a:lnTo>
                    <a:lnTo>
                      <a:pt x="83" y="350"/>
                    </a:lnTo>
                    <a:lnTo>
                      <a:pt x="77" y="352"/>
                    </a:lnTo>
                    <a:lnTo>
                      <a:pt x="72" y="352"/>
                    </a:lnTo>
                    <a:lnTo>
                      <a:pt x="66" y="354"/>
                    </a:lnTo>
                    <a:lnTo>
                      <a:pt x="60" y="356"/>
                    </a:lnTo>
                    <a:lnTo>
                      <a:pt x="55" y="357"/>
                    </a:lnTo>
                    <a:lnTo>
                      <a:pt x="49" y="359"/>
                    </a:lnTo>
                    <a:lnTo>
                      <a:pt x="43" y="363"/>
                    </a:lnTo>
                    <a:lnTo>
                      <a:pt x="38" y="367"/>
                    </a:lnTo>
                    <a:lnTo>
                      <a:pt x="32" y="369"/>
                    </a:lnTo>
                    <a:lnTo>
                      <a:pt x="28" y="374"/>
                    </a:lnTo>
                    <a:lnTo>
                      <a:pt x="24" y="378"/>
                    </a:lnTo>
                    <a:lnTo>
                      <a:pt x="21" y="382"/>
                    </a:lnTo>
                    <a:lnTo>
                      <a:pt x="13" y="393"/>
                    </a:lnTo>
                    <a:lnTo>
                      <a:pt x="8" y="403"/>
                    </a:lnTo>
                    <a:lnTo>
                      <a:pt x="6" y="406"/>
                    </a:lnTo>
                    <a:lnTo>
                      <a:pt x="4" y="410"/>
                    </a:lnTo>
                    <a:lnTo>
                      <a:pt x="2" y="416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0" y="429"/>
                    </a:lnTo>
                    <a:lnTo>
                      <a:pt x="2" y="433"/>
                    </a:lnTo>
                    <a:lnTo>
                      <a:pt x="4" y="436"/>
                    </a:lnTo>
                    <a:lnTo>
                      <a:pt x="6" y="440"/>
                    </a:lnTo>
                    <a:lnTo>
                      <a:pt x="9" y="446"/>
                    </a:lnTo>
                    <a:lnTo>
                      <a:pt x="13" y="450"/>
                    </a:lnTo>
                    <a:lnTo>
                      <a:pt x="21" y="453"/>
                    </a:lnTo>
                    <a:lnTo>
                      <a:pt x="32" y="463"/>
                    </a:lnTo>
                    <a:lnTo>
                      <a:pt x="47" y="468"/>
                    </a:lnTo>
                    <a:lnTo>
                      <a:pt x="55" y="472"/>
                    </a:lnTo>
                    <a:lnTo>
                      <a:pt x="62" y="476"/>
                    </a:lnTo>
                    <a:lnTo>
                      <a:pt x="68" y="478"/>
                    </a:lnTo>
                    <a:lnTo>
                      <a:pt x="77" y="480"/>
                    </a:lnTo>
                    <a:lnTo>
                      <a:pt x="83" y="482"/>
                    </a:lnTo>
                    <a:lnTo>
                      <a:pt x="90" y="483"/>
                    </a:lnTo>
                    <a:lnTo>
                      <a:pt x="98" y="485"/>
                    </a:lnTo>
                    <a:lnTo>
                      <a:pt x="105" y="485"/>
                    </a:lnTo>
                    <a:lnTo>
                      <a:pt x="113" y="485"/>
                    </a:lnTo>
                    <a:lnTo>
                      <a:pt x="120" y="483"/>
                    </a:lnTo>
                    <a:lnTo>
                      <a:pt x="128" y="482"/>
                    </a:lnTo>
                    <a:lnTo>
                      <a:pt x="135" y="480"/>
                    </a:lnTo>
                    <a:lnTo>
                      <a:pt x="143" y="474"/>
                    </a:lnTo>
                    <a:lnTo>
                      <a:pt x="162" y="466"/>
                    </a:lnTo>
                    <a:lnTo>
                      <a:pt x="166" y="465"/>
                    </a:lnTo>
                    <a:lnTo>
                      <a:pt x="171" y="463"/>
                    </a:lnTo>
                    <a:lnTo>
                      <a:pt x="175" y="463"/>
                    </a:lnTo>
                    <a:lnTo>
                      <a:pt x="181" y="461"/>
                    </a:lnTo>
                    <a:lnTo>
                      <a:pt x="184" y="461"/>
                    </a:lnTo>
                    <a:lnTo>
                      <a:pt x="188" y="461"/>
                    </a:lnTo>
                    <a:lnTo>
                      <a:pt x="188" y="463"/>
                    </a:lnTo>
                    <a:lnTo>
                      <a:pt x="190" y="463"/>
                    </a:lnTo>
                    <a:lnTo>
                      <a:pt x="192" y="465"/>
                    </a:lnTo>
                    <a:lnTo>
                      <a:pt x="194" y="466"/>
                    </a:lnTo>
                    <a:lnTo>
                      <a:pt x="194" y="468"/>
                    </a:lnTo>
                    <a:lnTo>
                      <a:pt x="194" y="472"/>
                    </a:lnTo>
                    <a:lnTo>
                      <a:pt x="194" y="474"/>
                    </a:lnTo>
                    <a:lnTo>
                      <a:pt x="192" y="476"/>
                    </a:lnTo>
                    <a:lnTo>
                      <a:pt x="188" y="480"/>
                    </a:lnTo>
                    <a:lnTo>
                      <a:pt x="186" y="482"/>
                    </a:lnTo>
                    <a:lnTo>
                      <a:pt x="184" y="485"/>
                    </a:lnTo>
                    <a:lnTo>
                      <a:pt x="182" y="487"/>
                    </a:lnTo>
                    <a:lnTo>
                      <a:pt x="182" y="489"/>
                    </a:lnTo>
                    <a:lnTo>
                      <a:pt x="184" y="491"/>
                    </a:lnTo>
                    <a:lnTo>
                      <a:pt x="184" y="495"/>
                    </a:lnTo>
                    <a:lnTo>
                      <a:pt x="192" y="506"/>
                    </a:lnTo>
                    <a:lnTo>
                      <a:pt x="198" y="515"/>
                    </a:lnTo>
                    <a:lnTo>
                      <a:pt x="199" y="517"/>
                    </a:lnTo>
                    <a:lnTo>
                      <a:pt x="199" y="519"/>
                    </a:lnTo>
                    <a:lnTo>
                      <a:pt x="199" y="523"/>
                    </a:lnTo>
                    <a:lnTo>
                      <a:pt x="199" y="525"/>
                    </a:lnTo>
                    <a:lnTo>
                      <a:pt x="198" y="527"/>
                    </a:lnTo>
                    <a:lnTo>
                      <a:pt x="196" y="530"/>
                    </a:lnTo>
                    <a:lnTo>
                      <a:pt x="192" y="532"/>
                    </a:lnTo>
                    <a:lnTo>
                      <a:pt x="188" y="536"/>
                    </a:lnTo>
                    <a:lnTo>
                      <a:pt x="166" y="545"/>
                    </a:lnTo>
                    <a:lnTo>
                      <a:pt x="141" y="557"/>
                    </a:lnTo>
                    <a:lnTo>
                      <a:pt x="134" y="561"/>
                    </a:lnTo>
                    <a:lnTo>
                      <a:pt x="130" y="566"/>
                    </a:lnTo>
                    <a:lnTo>
                      <a:pt x="124" y="568"/>
                    </a:lnTo>
                    <a:lnTo>
                      <a:pt x="120" y="574"/>
                    </a:lnTo>
                    <a:lnTo>
                      <a:pt x="117" y="577"/>
                    </a:lnTo>
                    <a:lnTo>
                      <a:pt x="115" y="583"/>
                    </a:lnTo>
                    <a:lnTo>
                      <a:pt x="115" y="585"/>
                    </a:lnTo>
                    <a:lnTo>
                      <a:pt x="115" y="589"/>
                    </a:lnTo>
                    <a:lnTo>
                      <a:pt x="115" y="591"/>
                    </a:lnTo>
                    <a:lnTo>
                      <a:pt x="115" y="594"/>
                    </a:lnTo>
                    <a:lnTo>
                      <a:pt x="117" y="594"/>
                    </a:lnTo>
                    <a:lnTo>
                      <a:pt x="115" y="596"/>
                    </a:lnTo>
                    <a:lnTo>
                      <a:pt x="105" y="604"/>
                    </a:lnTo>
                    <a:lnTo>
                      <a:pt x="81" y="617"/>
                    </a:lnTo>
                    <a:lnTo>
                      <a:pt x="66" y="626"/>
                    </a:lnTo>
                    <a:lnTo>
                      <a:pt x="53" y="634"/>
                    </a:lnTo>
                    <a:lnTo>
                      <a:pt x="47" y="638"/>
                    </a:lnTo>
                    <a:lnTo>
                      <a:pt x="43" y="641"/>
                    </a:lnTo>
                    <a:lnTo>
                      <a:pt x="40" y="645"/>
                    </a:lnTo>
                    <a:lnTo>
                      <a:pt x="38" y="647"/>
                    </a:lnTo>
                    <a:lnTo>
                      <a:pt x="34" y="653"/>
                    </a:lnTo>
                    <a:lnTo>
                      <a:pt x="34" y="655"/>
                    </a:lnTo>
                    <a:lnTo>
                      <a:pt x="34" y="658"/>
                    </a:lnTo>
                    <a:lnTo>
                      <a:pt x="34" y="662"/>
                    </a:lnTo>
                    <a:lnTo>
                      <a:pt x="36" y="666"/>
                    </a:lnTo>
                    <a:lnTo>
                      <a:pt x="40" y="672"/>
                    </a:lnTo>
                    <a:lnTo>
                      <a:pt x="43" y="675"/>
                    </a:lnTo>
                    <a:lnTo>
                      <a:pt x="47" y="679"/>
                    </a:lnTo>
                    <a:lnTo>
                      <a:pt x="51" y="681"/>
                    </a:lnTo>
                    <a:lnTo>
                      <a:pt x="58" y="685"/>
                    </a:lnTo>
                    <a:lnTo>
                      <a:pt x="64" y="688"/>
                    </a:lnTo>
                    <a:lnTo>
                      <a:pt x="70" y="690"/>
                    </a:lnTo>
                    <a:lnTo>
                      <a:pt x="77" y="692"/>
                    </a:lnTo>
                    <a:lnTo>
                      <a:pt x="85" y="694"/>
                    </a:lnTo>
                    <a:lnTo>
                      <a:pt x="85" y="696"/>
                    </a:lnTo>
                    <a:lnTo>
                      <a:pt x="83" y="702"/>
                    </a:lnTo>
                    <a:lnTo>
                      <a:pt x="81" y="709"/>
                    </a:lnTo>
                    <a:lnTo>
                      <a:pt x="81" y="717"/>
                    </a:lnTo>
                    <a:lnTo>
                      <a:pt x="83" y="722"/>
                    </a:lnTo>
                    <a:lnTo>
                      <a:pt x="83" y="728"/>
                    </a:lnTo>
                    <a:lnTo>
                      <a:pt x="85" y="734"/>
                    </a:lnTo>
                    <a:lnTo>
                      <a:pt x="87" y="739"/>
                    </a:lnTo>
                    <a:lnTo>
                      <a:pt x="90" y="743"/>
                    </a:lnTo>
                    <a:lnTo>
                      <a:pt x="94" y="749"/>
                    </a:lnTo>
                    <a:lnTo>
                      <a:pt x="98" y="752"/>
                    </a:lnTo>
                    <a:lnTo>
                      <a:pt x="103" y="758"/>
                    </a:lnTo>
                    <a:lnTo>
                      <a:pt x="109" y="758"/>
                    </a:lnTo>
                    <a:lnTo>
                      <a:pt x="120" y="758"/>
                    </a:lnTo>
                    <a:lnTo>
                      <a:pt x="135" y="758"/>
                    </a:lnTo>
                    <a:lnTo>
                      <a:pt x="147" y="758"/>
                    </a:lnTo>
                    <a:lnTo>
                      <a:pt x="149" y="762"/>
                    </a:lnTo>
                    <a:lnTo>
                      <a:pt x="154" y="771"/>
                    </a:lnTo>
                    <a:lnTo>
                      <a:pt x="156" y="781"/>
                    </a:lnTo>
                    <a:lnTo>
                      <a:pt x="158" y="788"/>
                    </a:lnTo>
                    <a:lnTo>
                      <a:pt x="160" y="798"/>
                    </a:lnTo>
                    <a:lnTo>
                      <a:pt x="162" y="807"/>
                    </a:lnTo>
                    <a:lnTo>
                      <a:pt x="164" y="809"/>
                    </a:lnTo>
                    <a:lnTo>
                      <a:pt x="167" y="811"/>
                    </a:lnTo>
                    <a:lnTo>
                      <a:pt x="171" y="813"/>
                    </a:lnTo>
                    <a:lnTo>
                      <a:pt x="173" y="813"/>
                    </a:lnTo>
                    <a:lnTo>
                      <a:pt x="177" y="813"/>
                    </a:lnTo>
                    <a:lnTo>
                      <a:pt x="181" y="813"/>
                    </a:lnTo>
                    <a:lnTo>
                      <a:pt x="182" y="811"/>
                    </a:lnTo>
                    <a:lnTo>
                      <a:pt x="186" y="809"/>
                    </a:lnTo>
                    <a:lnTo>
                      <a:pt x="188" y="807"/>
                    </a:lnTo>
                    <a:lnTo>
                      <a:pt x="192" y="803"/>
                    </a:lnTo>
                    <a:lnTo>
                      <a:pt x="196" y="799"/>
                    </a:lnTo>
                    <a:lnTo>
                      <a:pt x="199" y="798"/>
                    </a:lnTo>
                    <a:lnTo>
                      <a:pt x="205" y="798"/>
                    </a:lnTo>
                    <a:lnTo>
                      <a:pt x="207" y="799"/>
                    </a:lnTo>
                    <a:lnTo>
                      <a:pt x="209" y="799"/>
                    </a:lnTo>
                    <a:lnTo>
                      <a:pt x="211" y="801"/>
                    </a:lnTo>
                    <a:lnTo>
                      <a:pt x="213" y="803"/>
                    </a:lnTo>
                    <a:lnTo>
                      <a:pt x="214" y="807"/>
                    </a:lnTo>
                    <a:lnTo>
                      <a:pt x="214" y="811"/>
                    </a:lnTo>
                    <a:lnTo>
                      <a:pt x="214" y="813"/>
                    </a:lnTo>
                    <a:lnTo>
                      <a:pt x="216" y="814"/>
                    </a:lnTo>
                    <a:lnTo>
                      <a:pt x="218" y="818"/>
                    </a:lnTo>
                    <a:lnTo>
                      <a:pt x="218" y="820"/>
                    </a:lnTo>
                    <a:lnTo>
                      <a:pt x="220" y="824"/>
                    </a:lnTo>
                    <a:lnTo>
                      <a:pt x="222" y="826"/>
                    </a:lnTo>
                    <a:lnTo>
                      <a:pt x="226" y="830"/>
                    </a:lnTo>
                    <a:lnTo>
                      <a:pt x="228" y="831"/>
                    </a:lnTo>
                    <a:lnTo>
                      <a:pt x="231" y="831"/>
                    </a:lnTo>
                    <a:lnTo>
                      <a:pt x="235" y="831"/>
                    </a:lnTo>
                    <a:lnTo>
                      <a:pt x="241" y="831"/>
                    </a:lnTo>
                    <a:lnTo>
                      <a:pt x="245" y="831"/>
                    </a:lnTo>
                    <a:lnTo>
                      <a:pt x="250" y="830"/>
                    </a:lnTo>
                    <a:lnTo>
                      <a:pt x="256" y="826"/>
                    </a:lnTo>
                    <a:lnTo>
                      <a:pt x="261" y="820"/>
                    </a:lnTo>
                    <a:lnTo>
                      <a:pt x="267" y="814"/>
                    </a:lnTo>
                    <a:lnTo>
                      <a:pt x="280" y="801"/>
                    </a:lnTo>
                    <a:lnTo>
                      <a:pt x="284" y="799"/>
                    </a:lnTo>
                    <a:lnTo>
                      <a:pt x="288" y="798"/>
                    </a:lnTo>
                    <a:lnTo>
                      <a:pt x="290" y="796"/>
                    </a:lnTo>
                    <a:lnTo>
                      <a:pt x="293" y="794"/>
                    </a:lnTo>
                    <a:lnTo>
                      <a:pt x="295" y="794"/>
                    </a:lnTo>
                    <a:lnTo>
                      <a:pt x="297" y="796"/>
                    </a:lnTo>
                    <a:lnTo>
                      <a:pt x="299" y="799"/>
                    </a:lnTo>
                    <a:lnTo>
                      <a:pt x="299" y="803"/>
                    </a:lnTo>
                    <a:lnTo>
                      <a:pt x="297" y="811"/>
                    </a:lnTo>
                    <a:lnTo>
                      <a:pt x="293" y="830"/>
                    </a:lnTo>
                    <a:lnTo>
                      <a:pt x="290" y="841"/>
                    </a:lnTo>
                    <a:lnTo>
                      <a:pt x="284" y="852"/>
                    </a:lnTo>
                    <a:lnTo>
                      <a:pt x="282" y="858"/>
                    </a:lnTo>
                    <a:lnTo>
                      <a:pt x="280" y="863"/>
                    </a:lnTo>
                    <a:lnTo>
                      <a:pt x="277" y="869"/>
                    </a:lnTo>
                    <a:lnTo>
                      <a:pt x="273" y="873"/>
                    </a:lnTo>
                    <a:lnTo>
                      <a:pt x="261" y="880"/>
                    </a:lnTo>
                    <a:lnTo>
                      <a:pt x="237" y="899"/>
                    </a:lnTo>
                    <a:lnTo>
                      <a:pt x="222" y="912"/>
                    </a:lnTo>
                    <a:lnTo>
                      <a:pt x="207" y="925"/>
                    </a:lnTo>
                    <a:lnTo>
                      <a:pt x="201" y="931"/>
                    </a:lnTo>
                    <a:lnTo>
                      <a:pt x="196" y="939"/>
                    </a:lnTo>
                    <a:lnTo>
                      <a:pt x="190" y="944"/>
                    </a:lnTo>
                    <a:lnTo>
                      <a:pt x="184" y="950"/>
                    </a:lnTo>
                    <a:lnTo>
                      <a:pt x="179" y="954"/>
                    </a:lnTo>
                    <a:lnTo>
                      <a:pt x="164" y="961"/>
                    </a:lnTo>
                    <a:lnTo>
                      <a:pt x="156" y="969"/>
                    </a:lnTo>
                    <a:lnTo>
                      <a:pt x="147" y="974"/>
                    </a:lnTo>
                    <a:lnTo>
                      <a:pt x="145" y="978"/>
                    </a:lnTo>
                    <a:lnTo>
                      <a:pt x="141" y="982"/>
                    </a:lnTo>
                    <a:lnTo>
                      <a:pt x="137" y="987"/>
                    </a:lnTo>
                    <a:lnTo>
                      <a:pt x="135" y="991"/>
                    </a:lnTo>
                    <a:lnTo>
                      <a:pt x="141" y="989"/>
                    </a:lnTo>
                    <a:lnTo>
                      <a:pt x="156" y="984"/>
                    </a:lnTo>
                    <a:lnTo>
                      <a:pt x="166" y="980"/>
                    </a:lnTo>
                    <a:lnTo>
                      <a:pt x="179" y="976"/>
                    </a:lnTo>
                    <a:lnTo>
                      <a:pt x="190" y="972"/>
                    </a:lnTo>
                    <a:lnTo>
                      <a:pt x="203" y="971"/>
                    </a:lnTo>
                    <a:lnTo>
                      <a:pt x="211" y="969"/>
                    </a:lnTo>
                    <a:lnTo>
                      <a:pt x="218" y="965"/>
                    </a:lnTo>
                    <a:lnTo>
                      <a:pt x="226" y="959"/>
                    </a:lnTo>
                    <a:lnTo>
                      <a:pt x="237" y="956"/>
                    </a:lnTo>
                    <a:lnTo>
                      <a:pt x="245" y="950"/>
                    </a:lnTo>
                    <a:lnTo>
                      <a:pt x="256" y="942"/>
                    </a:lnTo>
                    <a:lnTo>
                      <a:pt x="265" y="935"/>
                    </a:lnTo>
                    <a:lnTo>
                      <a:pt x="277" y="927"/>
                    </a:lnTo>
                    <a:lnTo>
                      <a:pt x="295" y="910"/>
                    </a:lnTo>
                    <a:lnTo>
                      <a:pt x="316" y="893"/>
                    </a:lnTo>
                    <a:lnTo>
                      <a:pt x="324" y="884"/>
                    </a:lnTo>
                    <a:lnTo>
                      <a:pt x="331" y="877"/>
                    </a:lnTo>
                    <a:lnTo>
                      <a:pt x="339" y="869"/>
                    </a:lnTo>
                    <a:lnTo>
                      <a:pt x="344" y="861"/>
                    </a:lnTo>
                    <a:lnTo>
                      <a:pt x="348" y="860"/>
                    </a:lnTo>
                    <a:lnTo>
                      <a:pt x="357" y="856"/>
                    </a:lnTo>
                    <a:lnTo>
                      <a:pt x="369" y="848"/>
                    </a:lnTo>
                    <a:lnTo>
                      <a:pt x="380" y="839"/>
                    </a:lnTo>
                    <a:lnTo>
                      <a:pt x="386" y="835"/>
                    </a:lnTo>
                    <a:lnTo>
                      <a:pt x="391" y="830"/>
                    </a:lnTo>
                    <a:lnTo>
                      <a:pt x="395" y="824"/>
                    </a:lnTo>
                    <a:lnTo>
                      <a:pt x="399" y="820"/>
                    </a:lnTo>
                    <a:lnTo>
                      <a:pt x="399" y="816"/>
                    </a:lnTo>
                    <a:lnTo>
                      <a:pt x="401" y="814"/>
                    </a:lnTo>
                    <a:lnTo>
                      <a:pt x="401" y="811"/>
                    </a:lnTo>
                    <a:lnTo>
                      <a:pt x="399" y="809"/>
                    </a:lnTo>
                    <a:lnTo>
                      <a:pt x="399" y="807"/>
                    </a:lnTo>
                    <a:lnTo>
                      <a:pt x="397" y="803"/>
                    </a:lnTo>
                    <a:lnTo>
                      <a:pt x="395" y="801"/>
                    </a:lnTo>
                    <a:lnTo>
                      <a:pt x="391" y="799"/>
                    </a:lnTo>
                    <a:lnTo>
                      <a:pt x="389" y="798"/>
                    </a:lnTo>
                    <a:lnTo>
                      <a:pt x="384" y="792"/>
                    </a:lnTo>
                    <a:lnTo>
                      <a:pt x="382" y="792"/>
                    </a:lnTo>
                    <a:lnTo>
                      <a:pt x="382" y="788"/>
                    </a:lnTo>
                    <a:lnTo>
                      <a:pt x="382" y="786"/>
                    </a:lnTo>
                    <a:lnTo>
                      <a:pt x="382" y="784"/>
                    </a:lnTo>
                    <a:lnTo>
                      <a:pt x="384" y="782"/>
                    </a:lnTo>
                    <a:lnTo>
                      <a:pt x="386" y="781"/>
                    </a:lnTo>
                    <a:lnTo>
                      <a:pt x="388" y="779"/>
                    </a:lnTo>
                    <a:lnTo>
                      <a:pt x="391" y="777"/>
                    </a:lnTo>
                    <a:lnTo>
                      <a:pt x="399" y="767"/>
                    </a:lnTo>
                    <a:lnTo>
                      <a:pt x="414" y="745"/>
                    </a:lnTo>
                    <a:lnTo>
                      <a:pt x="421" y="730"/>
                    </a:lnTo>
                    <a:lnTo>
                      <a:pt x="431" y="715"/>
                    </a:lnTo>
                    <a:lnTo>
                      <a:pt x="435" y="707"/>
                    </a:lnTo>
                    <a:lnTo>
                      <a:pt x="436" y="700"/>
                    </a:lnTo>
                    <a:lnTo>
                      <a:pt x="440" y="694"/>
                    </a:lnTo>
                    <a:lnTo>
                      <a:pt x="442" y="687"/>
                    </a:lnTo>
                    <a:lnTo>
                      <a:pt x="446" y="683"/>
                    </a:lnTo>
                    <a:lnTo>
                      <a:pt x="453" y="679"/>
                    </a:lnTo>
                    <a:lnTo>
                      <a:pt x="463" y="675"/>
                    </a:lnTo>
                    <a:lnTo>
                      <a:pt x="468" y="673"/>
                    </a:lnTo>
                    <a:lnTo>
                      <a:pt x="474" y="672"/>
                    </a:lnTo>
                    <a:lnTo>
                      <a:pt x="482" y="670"/>
                    </a:lnTo>
                    <a:lnTo>
                      <a:pt x="489" y="668"/>
                    </a:lnTo>
                    <a:lnTo>
                      <a:pt x="497" y="666"/>
                    </a:lnTo>
                    <a:lnTo>
                      <a:pt x="506" y="666"/>
                    </a:lnTo>
                    <a:lnTo>
                      <a:pt x="515" y="664"/>
                    </a:lnTo>
                    <a:lnTo>
                      <a:pt x="527" y="666"/>
                    </a:lnTo>
                    <a:lnTo>
                      <a:pt x="530" y="668"/>
                    </a:lnTo>
                    <a:lnTo>
                      <a:pt x="538" y="673"/>
                    </a:lnTo>
                    <a:lnTo>
                      <a:pt x="540" y="675"/>
                    </a:lnTo>
                    <a:lnTo>
                      <a:pt x="542" y="677"/>
                    </a:lnTo>
                    <a:lnTo>
                      <a:pt x="542" y="679"/>
                    </a:lnTo>
                    <a:lnTo>
                      <a:pt x="544" y="681"/>
                    </a:lnTo>
                    <a:lnTo>
                      <a:pt x="544" y="683"/>
                    </a:lnTo>
                    <a:lnTo>
                      <a:pt x="542" y="683"/>
                    </a:lnTo>
                    <a:lnTo>
                      <a:pt x="540" y="685"/>
                    </a:lnTo>
                    <a:lnTo>
                      <a:pt x="536" y="687"/>
                    </a:lnTo>
                    <a:lnTo>
                      <a:pt x="534" y="688"/>
                    </a:lnTo>
                    <a:lnTo>
                      <a:pt x="527" y="688"/>
                    </a:lnTo>
                    <a:lnTo>
                      <a:pt x="515" y="690"/>
                    </a:lnTo>
                    <a:lnTo>
                      <a:pt x="502" y="692"/>
                    </a:lnTo>
                    <a:lnTo>
                      <a:pt x="495" y="696"/>
                    </a:lnTo>
                    <a:lnTo>
                      <a:pt x="489" y="698"/>
                    </a:lnTo>
                    <a:lnTo>
                      <a:pt x="482" y="702"/>
                    </a:lnTo>
                    <a:lnTo>
                      <a:pt x="476" y="705"/>
                    </a:lnTo>
                    <a:lnTo>
                      <a:pt x="472" y="709"/>
                    </a:lnTo>
                    <a:lnTo>
                      <a:pt x="467" y="713"/>
                    </a:lnTo>
                    <a:lnTo>
                      <a:pt x="465" y="715"/>
                    </a:lnTo>
                    <a:lnTo>
                      <a:pt x="463" y="719"/>
                    </a:lnTo>
                    <a:lnTo>
                      <a:pt x="461" y="722"/>
                    </a:lnTo>
                    <a:lnTo>
                      <a:pt x="459" y="724"/>
                    </a:lnTo>
                    <a:lnTo>
                      <a:pt x="459" y="728"/>
                    </a:lnTo>
                    <a:lnTo>
                      <a:pt x="457" y="739"/>
                    </a:lnTo>
                    <a:lnTo>
                      <a:pt x="455" y="743"/>
                    </a:lnTo>
                    <a:lnTo>
                      <a:pt x="453" y="749"/>
                    </a:lnTo>
                    <a:lnTo>
                      <a:pt x="451" y="751"/>
                    </a:lnTo>
                    <a:lnTo>
                      <a:pt x="450" y="752"/>
                    </a:lnTo>
                    <a:lnTo>
                      <a:pt x="448" y="752"/>
                    </a:lnTo>
                    <a:lnTo>
                      <a:pt x="446" y="754"/>
                    </a:lnTo>
                    <a:lnTo>
                      <a:pt x="444" y="756"/>
                    </a:lnTo>
                    <a:lnTo>
                      <a:pt x="444" y="762"/>
                    </a:lnTo>
                    <a:lnTo>
                      <a:pt x="444" y="769"/>
                    </a:lnTo>
                    <a:lnTo>
                      <a:pt x="446" y="777"/>
                    </a:lnTo>
                    <a:lnTo>
                      <a:pt x="448" y="781"/>
                    </a:lnTo>
                    <a:lnTo>
                      <a:pt x="450" y="782"/>
                    </a:lnTo>
                    <a:lnTo>
                      <a:pt x="451" y="786"/>
                    </a:lnTo>
                    <a:lnTo>
                      <a:pt x="455" y="788"/>
                    </a:lnTo>
                    <a:lnTo>
                      <a:pt x="459" y="788"/>
                    </a:lnTo>
                    <a:lnTo>
                      <a:pt x="463" y="788"/>
                    </a:lnTo>
                    <a:lnTo>
                      <a:pt x="468" y="786"/>
                    </a:lnTo>
                    <a:lnTo>
                      <a:pt x="474" y="784"/>
                    </a:lnTo>
                    <a:lnTo>
                      <a:pt x="485" y="779"/>
                    </a:lnTo>
                    <a:lnTo>
                      <a:pt x="506" y="766"/>
                    </a:lnTo>
                    <a:lnTo>
                      <a:pt x="517" y="758"/>
                    </a:lnTo>
                    <a:lnTo>
                      <a:pt x="529" y="749"/>
                    </a:lnTo>
                    <a:lnTo>
                      <a:pt x="532" y="743"/>
                    </a:lnTo>
                    <a:lnTo>
                      <a:pt x="536" y="739"/>
                    </a:lnTo>
                    <a:lnTo>
                      <a:pt x="540" y="735"/>
                    </a:lnTo>
                    <a:lnTo>
                      <a:pt x="540" y="732"/>
                    </a:lnTo>
                    <a:lnTo>
                      <a:pt x="542" y="730"/>
                    </a:lnTo>
                    <a:lnTo>
                      <a:pt x="542" y="722"/>
                    </a:lnTo>
                    <a:lnTo>
                      <a:pt x="544" y="719"/>
                    </a:lnTo>
                    <a:lnTo>
                      <a:pt x="544" y="715"/>
                    </a:lnTo>
                    <a:lnTo>
                      <a:pt x="546" y="711"/>
                    </a:lnTo>
                    <a:lnTo>
                      <a:pt x="547" y="707"/>
                    </a:lnTo>
                    <a:lnTo>
                      <a:pt x="549" y="703"/>
                    </a:lnTo>
                    <a:lnTo>
                      <a:pt x="551" y="700"/>
                    </a:lnTo>
                    <a:lnTo>
                      <a:pt x="557" y="698"/>
                    </a:lnTo>
                    <a:lnTo>
                      <a:pt x="561" y="696"/>
                    </a:lnTo>
                    <a:lnTo>
                      <a:pt x="562" y="696"/>
                    </a:lnTo>
                    <a:lnTo>
                      <a:pt x="564" y="696"/>
                    </a:lnTo>
                    <a:lnTo>
                      <a:pt x="568" y="696"/>
                    </a:lnTo>
                    <a:lnTo>
                      <a:pt x="570" y="698"/>
                    </a:lnTo>
                    <a:lnTo>
                      <a:pt x="576" y="702"/>
                    </a:lnTo>
                    <a:lnTo>
                      <a:pt x="583" y="707"/>
                    </a:lnTo>
                    <a:lnTo>
                      <a:pt x="591" y="707"/>
                    </a:lnTo>
                    <a:lnTo>
                      <a:pt x="608" y="709"/>
                    </a:lnTo>
                    <a:lnTo>
                      <a:pt x="613" y="711"/>
                    </a:lnTo>
                    <a:lnTo>
                      <a:pt x="619" y="713"/>
                    </a:lnTo>
                    <a:lnTo>
                      <a:pt x="623" y="715"/>
                    </a:lnTo>
                    <a:lnTo>
                      <a:pt x="626" y="717"/>
                    </a:lnTo>
                    <a:lnTo>
                      <a:pt x="632" y="720"/>
                    </a:lnTo>
                    <a:lnTo>
                      <a:pt x="636" y="724"/>
                    </a:lnTo>
                    <a:lnTo>
                      <a:pt x="638" y="728"/>
                    </a:lnTo>
                    <a:lnTo>
                      <a:pt x="640" y="732"/>
                    </a:lnTo>
                    <a:lnTo>
                      <a:pt x="645" y="734"/>
                    </a:lnTo>
                    <a:lnTo>
                      <a:pt x="658" y="739"/>
                    </a:lnTo>
                    <a:lnTo>
                      <a:pt x="670" y="741"/>
                    </a:lnTo>
                    <a:lnTo>
                      <a:pt x="683" y="743"/>
                    </a:lnTo>
                    <a:lnTo>
                      <a:pt x="696" y="745"/>
                    </a:lnTo>
                    <a:lnTo>
                      <a:pt x="713" y="747"/>
                    </a:lnTo>
                    <a:lnTo>
                      <a:pt x="719" y="749"/>
                    </a:lnTo>
                    <a:lnTo>
                      <a:pt x="728" y="752"/>
                    </a:lnTo>
                    <a:lnTo>
                      <a:pt x="734" y="756"/>
                    </a:lnTo>
                    <a:lnTo>
                      <a:pt x="741" y="762"/>
                    </a:lnTo>
                    <a:lnTo>
                      <a:pt x="743" y="764"/>
                    </a:lnTo>
                    <a:lnTo>
                      <a:pt x="747" y="766"/>
                    </a:lnTo>
                    <a:lnTo>
                      <a:pt x="749" y="769"/>
                    </a:lnTo>
                    <a:lnTo>
                      <a:pt x="751" y="771"/>
                    </a:lnTo>
                    <a:lnTo>
                      <a:pt x="756" y="767"/>
                    </a:lnTo>
                    <a:lnTo>
                      <a:pt x="766" y="762"/>
                    </a:lnTo>
                    <a:lnTo>
                      <a:pt x="769" y="760"/>
                    </a:lnTo>
                    <a:lnTo>
                      <a:pt x="773" y="758"/>
                    </a:lnTo>
                    <a:lnTo>
                      <a:pt x="775" y="758"/>
                    </a:lnTo>
                    <a:lnTo>
                      <a:pt x="779" y="758"/>
                    </a:lnTo>
                    <a:lnTo>
                      <a:pt x="781" y="758"/>
                    </a:lnTo>
                    <a:lnTo>
                      <a:pt x="784" y="760"/>
                    </a:lnTo>
                    <a:lnTo>
                      <a:pt x="786" y="762"/>
                    </a:lnTo>
                    <a:lnTo>
                      <a:pt x="790" y="766"/>
                    </a:lnTo>
                    <a:lnTo>
                      <a:pt x="792" y="769"/>
                    </a:lnTo>
                    <a:lnTo>
                      <a:pt x="798" y="777"/>
                    </a:lnTo>
                    <a:lnTo>
                      <a:pt x="801" y="782"/>
                    </a:lnTo>
                    <a:lnTo>
                      <a:pt x="809" y="790"/>
                    </a:lnTo>
                    <a:lnTo>
                      <a:pt x="824" y="805"/>
                    </a:lnTo>
                    <a:lnTo>
                      <a:pt x="839" y="820"/>
                    </a:lnTo>
                    <a:lnTo>
                      <a:pt x="856" y="835"/>
                    </a:lnTo>
                    <a:lnTo>
                      <a:pt x="869" y="846"/>
                    </a:lnTo>
                    <a:lnTo>
                      <a:pt x="878" y="854"/>
                    </a:lnTo>
                    <a:lnTo>
                      <a:pt x="882" y="858"/>
                    </a:lnTo>
                    <a:lnTo>
                      <a:pt x="912" y="807"/>
                    </a:lnTo>
                    <a:lnTo>
                      <a:pt x="918" y="814"/>
                    </a:lnTo>
                    <a:lnTo>
                      <a:pt x="931" y="831"/>
                    </a:lnTo>
                    <a:lnTo>
                      <a:pt x="939" y="843"/>
                    </a:lnTo>
                    <a:lnTo>
                      <a:pt x="946" y="854"/>
                    </a:lnTo>
                    <a:lnTo>
                      <a:pt x="948" y="860"/>
                    </a:lnTo>
                    <a:lnTo>
                      <a:pt x="952" y="863"/>
                    </a:lnTo>
                    <a:lnTo>
                      <a:pt x="954" y="869"/>
                    </a:lnTo>
                    <a:lnTo>
                      <a:pt x="956" y="873"/>
                    </a:lnTo>
                    <a:lnTo>
                      <a:pt x="957" y="877"/>
                    </a:lnTo>
                    <a:lnTo>
                      <a:pt x="967" y="886"/>
                    </a:lnTo>
                    <a:lnTo>
                      <a:pt x="978" y="899"/>
                    </a:lnTo>
                    <a:lnTo>
                      <a:pt x="988" y="910"/>
                    </a:lnTo>
                    <a:lnTo>
                      <a:pt x="988" y="916"/>
                    </a:lnTo>
                    <a:lnTo>
                      <a:pt x="989" y="929"/>
                    </a:lnTo>
                    <a:lnTo>
                      <a:pt x="991" y="937"/>
                    </a:lnTo>
                    <a:lnTo>
                      <a:pt x="993" y="944"/>
                    </a:lnTo>
                    <a:lnTo>
                      <a:pt x="995" y="948"/>
                    </a:lnTo>
                    <a:lnTo>
                      <a:pt x="997" y="952"/>
                    </a:lnTo>
                    <a:lnTo>
                      <a:pt x="1001" y="956"/>
                    </a:lnTo>
                    <a:lnTo>
                      <a:pt x="1004" y="959"/>
                    </a:lnTo>
                    <a:lnTo>
                      <a:pt x="1004" y="961"/>
                    </a:lnTo>
                    <a:lnTo>
                      <a:pt x="1006" y="963"/>
                    </a:lnTo>
                    <a:lnTo>
                      <a:pt x="1006" y="967"/>
                    </a:lnTo>
                    <a:lnTo>
                      <a:pt x="1008" y="967"/>
                    </a:lnTo>
                    <a:lnTo>
                      <a:pt x="1010" y="967"/>
                    </a:lnTo>
                    <a:lnTo>
                      <a:pt x="1012" y="967"/>
                    </a:lnTo>
                    <a:lnTo>
                      <a:pt x="1014" y="967"/>
                    </a:lnTo>
                    <a:lnTo>
                      <a:pt x="1016" y="967"/>
                    </a:lnTo>
                    <a:lnTo>
                      <a:pt x="1020" y="963"/>
                    </a:lnTo>
                    <a:lnTo>
                      <a:pt x="1021" y="961"/>
                    </a:lnTo>
                    <a:lnTo>
                      <a:pt x="1027" y="959"/>
                    </a:lnTo>
                    <a:lnTo>
                      <a:pt x="1029" y="963"/>
                    </a:lnTo>
                    <a:lnTo>
                      <a:pt x="1031" y="967"/>
                    </a:lnTo>
                    <a:lnTo>
                      <a:pt x="1033" y="972"/>
                    </a:lnTo>
                    <a:lnTo>
                      <a:pt x="1033" y="980"/>
                    </a:lnTo>
                    <a:lnTo>
                      <a:pt x="1033" y="989"/>
                    </a:lnTo>
                    <a:lnTo>
                      <a:pt x="1033" y="991"/>
                    </a:lnTo>
                    <a:lnTo>
                      <a:pt x="1031" y="997"/>
                    </a:lnTo>
                    <a:lnTo>
                      <a:pt x="1027" y="1004"/>
                    </a:lnTo>
                    <a:lnTo>
                      <a:pt x="1027" y="1014"/>
                    </a:lnTo>
                    <a:lnTo>
                      <a:pt x="1025" y="1018"/>
                    </a:lnTo>
                    <a:lnTo>
                      <a:pt x="1027" y="1023"/>
                    </a:lnTo>
                    <a:lnTo>
                      <a:pt x="1027" y="1027"/>
                    </a:lnTo>
                    <a:lnTo>
                      <a:pt x="1029" y="1031"/>
                    </a:lnTo>
                    <a:lnTo>
                      <a:pt x="1031" y="1035"/>
                    </a:lnTo>
                    <a:lnTo>
                      <a:pt x="1033" y="1038"/>
                    </a:lnTo>
                    <a:lnTo>
                      <a:pt x="1038" y="1040"/>
                    </a:lnTo>
                    <a:lnTo>
                      <a:pt x="1044" y="1042"/>
                    </a:lnTo>
                    <a:lnTo>
                      <a:pt x="1048" y="1031"/>
                    </a:lnTo>
                    <a:lnTo>
                      <a:pt x="1053" y="1004"/>
                    </a:lnTo>
                    <a:lnTo>
                      <a:pt x="1057" y="989"/>
                    </a:lnTo>
                    <a:lnTo>
                      <a:pt x="1061" y="974"/>
                    </a:lnTo>
                    <a:lnTo>
                      <a:pt x="1061" y="969"/>
                    </a:lnTo>
                    <a:lnTo>
                      <a:pt x="1061" y="963"/>
                    </a:lnTo>
                    <a:lnTo>
                      <a:pt x="1061" y="959"/>
                    </a:lnTo>
                    <a:lnTo>
                      <a:pt x="1059" y="956"/>
                    </a:lnTo>
                    <a:lnTo>
                      <a:pt x="1053" y="952"/>
                    </a:lnTo>
                    <a:lnTo>
                      <a:pt x="1042" y="940"/>
                    </a:lnTo>
                    <a:lnTo>
                      <a:pt x="1035" y="933"/>
                    </a:lnTo>
                    <a:lnTo>
                      <a:pt x="1027" y="924"/>
                    </a:lnTo>
                    <a:lnTo>
                      <a:pt x="1021" y="918"/>
                    </a:lnTo>
                    <a:lnTo>
                      <a:pt x="1018" y="912"/>
                    </a:lnTo>
                    <a:lnTo>
                      <a:pt x="1014" y="905"/>
                    </a:lnTo>
                    <a:lnTo>
                      <a:pt x="1012" y="899"/>
                    </a:lnTo>
                    <a:lnTo>
                      <a:pt x="1008" y="893"/>
                    </a:lnTo>
                    <a:lnTo>
                      <a:pt x="997" y="880"/>
                    </a:lnTo>
                    <a:lnTo>
                      <a:pt x="984" y="860"/>
                    </a:lnTo>
                    <a:lnTo>
                      <a:pt x="967" y="835"/>
                    </a:lnTo>
                    <a:lnTo>
                      <a:pt x="948" y="811"/>
                    </a:lnTo>
                    <a:lnTo>
                      <a:pt x="931" y="790"/>
                    </a:lnTo>
                    <a:lnTo>
                      <a:pt x="924" y="781"/>
                    </a:lnTo>
                    <a:lnTo>
                      <a:pt x="916" y="773"/>
                    </a:lnTo>
                    <a:lnTo>
                      <a:pt x="909" y="767"/>
                    </a:lnTo>
                    <a:lnTo>
                      <a:pt x="903" y="764"/>
                    </a:lnTo>
                    <a:lnTo>
                      <a:pt x="899" y="767"/>
                    </a:lnTo>
                    <a:lnTo>
                      <a:pt x="888" y="777"/>
                    </a:lnTo>
                    <a:lnTo>
                      <a:pt x="882" y="782"/>
                    </a:lnTo>
                    <a:lnTo>
                      <a:pt x="875" y="786"/>
                    </a:lnTo>
                    <a:lnTo>
                      <a:pt x="869" y="788"/>
                    </a:lnTo>
                    <a:lnTo>
                      <a:pt x="865" y="790"/>
                    </a:lnTo>
                    <a:lnTo>
                      <a:pt x="862" y="792"/>
                    </a:lnTo>
                    <a:lnTo>
                      <a:pt x="858" y="792"/>
                    </a:lnTo>
                    <a:lnTo>
                      <a:pt x="854" y="788"/>
                    </a:lnTo>
                    <a:lnTo>
                      <a:pt x="845" y="781"/>
                    </a:lnTo>
                    <a:lnTo>
                      <a:pt x="831" y="771"/>
                    </a:lnTo>
                    <a:lnTo>
                      <a:pt x="816" y="758"/>
                    </a:lnTo>
                    <a:lnTo>
                      <a:pt x="799" y="745"/>
                    </a:lnTo>
                    <a:lnTo>
                      <a:pt x="781" y="734"/>
                    </a:lnTo>
                    <a:lnTo>
                      <a:pt x="773" y="728"/>
                    </a:lnTo>
                    <a:lnTo>
                      <a:pt x="766" y="724"/>
                    </a:lnTo>
                    <a:lnTo>
                      <a:pt x="760" y="720"/>
                    </a:lnTo>
                    <a:lnTo>
                      <a:pt x="756" y="717"/>
                    </a:lnTo>
                    <a:lnTo>
                      <a:pt x="728" y="713"/>
                    </a:lnTo>
                    <a:lnTo>
                      <a:pt x="728" y="103"/>
                    </a:lnTo>
                  </a:path>
                </a:pathLst>
              </a:custGeom>
              <a:solidFill>
                <a:srgbClr val="99CCFF">
                  <a:alpha val="50195"/>
                </a:srgbClr>
              </a:solidFill>
              <a:ln w="4763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033" name="Freeform 778"/>
            <p:cNvSpPr>
              <a:spLocks/>
            </p:cNvSpPr>
            <p:nvPr/>
          </p:nvSpPr>
          <p:spPr bwMode="auto">
            <a:xfrm>
              <a:off x="3917" y="2239"/>
              <a:ext cx="823" cy="338"/>
            </a:xfrm>
            <a:custGeom>
              <a:avLst/>
              <a:gdLst>
                <a:gd name="T0" fmla="*/ 105 w 1592"/>
                <a:gd name="T1" fmla="*/ 3 h 842"/>
                <a:gd name="T2" fmla="*/ 111 w 1592"/>
                <a:gd name="T3" fmla="*/ 2 h 842"/>
                <a:gd name="T4" fmla="*/ 113 w 1592"/>
                <a:gd name="T5" fmla="*/ 2 h 842"/>
                <a:gd name="T6" fmla="*/ 113 w 1592"/>
                <a:gd name="T7" fmla="*/ 4 h 842"/>
                <a:gd name="T8" fmla="*/ 109 w 1592"/>
                <a:gd name="T9" fmla="*/ 5 h 842"/>
                <a:gd name="T10" fmla="*/ 105 w 1592"/>
                <a:gd name="T11" fmla="*/ 6 h 842"/>
                <a:gd name="T12" fmla="*/ 108 w 1592"/>
                <a:gd name="T13" fmla="*/ 7 h 842"/>
                <a:gd name="T14" fmla="*/ 104 w 1592"/>
                <a:gd name="T15" fmla="*/ 8 h 842"/>
                <a:gd name="T16" fmla="*/ 99 w 1592"/>
                <a:gd name="T17" fmla="*/ 8 h 842"/>
                <a:gd name="T18" fmla="*/ 99 w 1592"/>
                <a:gd name="T19" fmla="*/ 10 h 842"/>
                <a:gd name="T20" fmla="*/ 98 w 1592"/>
                <a:gd name="T21" fmla="*/ 10 h 842"/>
                <a:gd name="T22" fmla="*/ 96 w 1592"/>
                <a:gd name="T23" fmla="*/ 10 h 842"/>
                <a:gd name="T24" fmla="*/ 95 w 1592"/>
                <a:gd name="T25" fmla="*/ 11 h 842"/>
                <a:gd name="T26" fmla="*/ 96 w 1592"/>
                <a:gd name="T27" fmla="*/ 12 h 842"/>
                <a:gd name="T28" fmla="*/ 94 w 1592"/>
                <a:gd name="T29" fmla="*/ 13 h 842"/>
                <a:gd name="T30" fmla="*/ 88 w 1592"/>
                <a:gd name="T31" fmla="*/ 15 h 842"/>
                <a:gd name="T32" fmla="*/ 85 w 1592"/>
                <a:gd name="T33" fmla="*/ 18 h 842"/>
                <a:gd name="T34" fmla="*/ 88 w 1592"/>
                <a:gd name="T35" fmla="*/ 20 h 842"/>
                <a:gd name="T36" fmla="*/ 88 w 1592"/>
                <a:gd name="T37" fmla="*/ 22 h 842"/>
                <a:gd name="T38" fmla="*/ 85 w 1592"/>
                <a:gd name="T39" fmla="*/ 21 h 842"/>
                <a:gd name="T40" fmla="*/ 82 w 1592"/>
                <a:gd name="T41" fmla="*/ 19 h 842"/>
                <a:gd name="T42" fmla="*/ 80 w 1592"/>
                <a:gd name="T43" fmla="*/ 18 h 842"/>
                <a:gd name="T44" fmla="*/ 69 w 1592"/>
                <a:gd name="T45" fmla="*/ 17 h 842"/>
                <a:gd name="T46" fmla="*/ 66 w 1592"/>
                <a:gd name="T47" fmla="*/ 18 h 842"/>
                <a:gd name="T48" fmla="*/ 59 w 1592"/>
                <a:gd name="T49" fmla="*/ 18 h 842"/>
                <a:gd name="T50" fmla="*/ 53 w 1592"/>
                <a:gd name="T51" fmla="*/ 20 h 842"/>
                <a:gd name="T52" fmla="*/ 49 w 1592"/>
                <a:gd name="T53" fmla="*/ 19 h 842"/>
                <a:gd name="T54" fmla="*/ 44 w 1592"/>
                <a:gd name="T55" fmla="*/ 18 h 842"/>
                <a:gd name="T56" fmla="*/ 41 w 1592"/>
                <a:gd name="T57" fmla="*/ 18 h 842"/>
                <a:gd name="T58" fmla="*/ 37 w 1592"/>
                <a:gd name="T59" fmla="*/ 16 h 842"/>
                <a:gd name="T60" fmla="*/ 33 w 1592"/>
                <a:gd name="T61" fmla="*/ 16 h 842"/>
                <a:gd name="T62" fmla="*/ 27 w 1592"/>
                <a:gd name="T63" fmla="*/ 16 h 842"/>
                <a:gd name="T64" fmla="*/ 20 w 1592"/>
                <a:gd name="T65" fmla="*/ 16 h 842"/>
                <a:gd name="T66" fmla="*/ 14 w 1592"/>
                <a:gd name="T67" fmla="*/ 15 h 842"/>
                <a:gd name="T68" fmla="*/ 10 w 1592"/>
                <a:gd name="T69" fmla="*/ 14 h 842"/>
                <a:gd name="T70" fmla="*/ 5 w 1592"/>
                <a:gd name="T71" fmla="*/ 12 h 842"/>
                <a:gd name="T72" fmla="*/ 1 w 1592"/>
                <a:gd name="T73" fmla="*/ 8 h 842"/>
                <a:gd name="T74" fmla="*/ 1 w 1592"/>
                <a:gd name="T75" fmla="*/ 6 h 842"/>
                <a:gd name="T76" fmla="*/ 2 w 1592"/>
                <a:gd name="T77" fmla="*/ 5 h 842"/>
                <a:gd name="T78" fmla="*/ 2 w 1592"/>
                <a:gd name="T79" fmla="*/ 1 h 842"/>
                <a:gd name="T80" fmla="*/ 64 w 1592"/>
                <a:gd name="T81" fmla="*/ 1 h 842"/>
                <a:gd name="T82" fmla="*/ 66 w 1592"/>
                <a:gd name="T83" fmla="*/ 2 h 842"/>
                <a:gd name="T84" fmla="*/ 65 w 1592"/>
                <a:gd name="T85" fmla="*/ 2 h 842"/>
                <a:gd name="T86" fmla="*/ 72 w 1592"/>
                <a:gd name="T87" fmla="*/ 2 h 842"/>
                <a:gd name="T88" fmla="*/ 77 w 1592"/>
                <a:gd name="T89" fmla="*/ 2 h 842"/>
                <a:gd name="T90" fmla="*/ 77 w 1592"/>
                <a:gd name="T91" fmla="*/ 3 h 842"/>
                <a:gd name="T92" fmla="*/ 73 w 1592"/>
                <a:gd name="T93" fmla="*/ 3 h 842"/>
                <a:gd name="T94" fmla="*/ 73 w 1592"/>
                <a:gd name="T95" fmla="*/ 5 h 842"/>
                <a:gd name="T96" fmla="*/ 72 w 1592"/>
                <a:gd name="T97" fmla="*/ 7 h 842"/>
                <a:gd name="T98" fmla="*/ 75 w 1592"/>
                <a:gd name="T99" fmla="*/ 6 h 842"/>
                <a:gd name="T100" fmla="*/ 78 w 1592"/>
                <a:gd name="T101" fmla="*/ 3 h 842"/>
                <a:gd name="T102" fmla="*/ 81 w 1592"/>
                <a:gd name="T103" fmla="*/ 4 h 842"/>
                <a:gd name="T104" fmla="*/ 80 w 1592"/>
                <a:gd name="T105" fmla="*/ 5 h 842"/>
                <a:gd name="T106" fmla="*/ 82 w 1592"/>
                <a:gd name="T107" fmla="*/ 5 h 842"/>
                <a:gd name="T108" fmla="*/ 82 w 1592"/>
                <a:gd name="T109" fmla="*/ 7 h 842"/>
                <a:gd name="T110" fmla="*/ 87 w 1592"/>
                <a:gd name="T111" fmla="*/ 7 h 842"/>
                <a:gd name="T112" fmla="*/ 92 w 1592"/>
                <a:gd name="T113" fmla="*/ 6 h 842"/>
                <a:gd name="T114" fmla="*/ 95 w 1592"/>
                <a:gd name="T115" fmla="*/ 5 h 8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92"/>
                <a:gd name="T175" fmla="*/ 0 h 842"/>
                <a:gd name="T176" fmla="*/ 1592 w 1592"/>
                <a:gd name="T177" fmla="*/ 842 h 8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92" h="842">
                  <a:moveTo>
                    <a:pt x="1379" y="156"/>
                  </a:moveTo>
                  <a:lnTo>
                    <a:pt x="1381" y="152"/>
                  </a:lnTo>
                  <a:lnTo>
                    <a:pt x="1385" y="148"/>
                  </a:lnTo>
                  <a:lnTo>
                    <a:pt x="1388" y="145"/>
                  </a:lnTo>
                  <a:lnTo>
                    <a:pt x="1392" y="141"/>
                  </a:lnTo>
                  <a:lnTo>
                    <a:pt x="1400" y="135"/>
                  </a:lnTo>
                  <a:lnTo>
                    <a:pt x="1409" y="130"/>
                  </a:lnTo>
                  <a:lnTo>
                    <a:pt x="1420" y="126"/>
                  </a:lnTo>
                  <a:lnTo>
                    <a:pt x="1430" y="122"/>
                  </a:lnTo>
                  <a:lnTo>
                    <a:pt x="1441" y="118"/>
                  </a:lnTo>
                  <a:lnTo>
                    <a:pt x="1452" y="114"/>
                  </a:lnTo>
                  <a:lnTo>
                    <a:pt x="1471" y="111"/>
                  </a:lnTo>
                  <a:lnTo>
                    <a:pt x="1490" y="109"/>
                  </a:lnTo>
                  <a:lnTo>
                    <a:pt x="1501" y="107"/>
                  </a:lnTo>
                  <a:lnTo>
                    <a:pt x="1505" y="107"/>
                  </a:lnTo>
                  <a:lnTo>
                    <a:pt x="1513" y="96"/>
                  </a:lnTo>
                  <a:lnTo>
                    <a:pt x="1518" y="86"/>
                  </a:lnTo>
                  <a:lnTo>
                    <a:pt x="1524" y="77"/>
                  </a:lnTo>
                  <a:lnTo>
                    <a:pt x="1530" y="71"/>
                  </a:lnTo>
                  <a:lnTo>
                    <a:pt x="1535" y="67"/>
                  </a:lnTo>
                  <a:lnTo>
                    <a:pt x="1539" y="64"/>
                  </a:lnTo>
                  <a:lnTo>
                    <a:pt x="1543" y="62"/>
                  </a:lnTo>
                  <a:lnTo>
                    <a:pt x="1548" y="60"/>
                  </a:lnTo>
                  <a:lnTo>
                    <a:pt x="1552" y="58"/>
                  </a:lnTo>
                  <a:lnTo>
                    <a:pt x="1556" y="58"/>
                  </a:lnTo>
                  <a:lnTo>
                    <a:pt x="1558" y="58"/>
                  </a:lnTo>
                  <a:lnTo>
                    <a:pt x="1560" y="60"/>
                  </a:lnTo>
                  <a:lnTo>
                    <a:pt x="1563" y="62"/>
                  </a:lnTo>
                  <a:lnTo>
                    <a:pt x="1569" y="62"/>
                  </a:lnTo>
                  <a:lnTo>
                    <a:pt x="1571" y="64"/>
                  </a:lnTo>
                  <a:lnTo>
                    <a:pt x="1575" y="64"/>
                  </a:lnTo>
                  <a:lnTo>
                    <a:pt x="1577" y="64"/>
                  </a:lnTo>
                  <a:lnTo>
                    <a:pt x="1578" y="67"/>
                  </a:lnTo>
                  <a:lnTo>
                    <a:pt x="1580" y="69"/>
                  </a:lnTo>
                  <a:lnTo>
                    <a:pt x="1582" y="71"/>
                  </a:lnTo>
                  <a:lnTo>
                    <a:pt x="1582" y="73"/>
                  </a:lnTo>
                  <a:lnTo>
                    <a:pt x="1582" y="79"/>
                  </a:lnTo>
                  <a:lnTo>
                    <a:pt x="1582" y="84"/>
                  </a:lnTo>
                  <a:lnTo>
                    <a:pt x="1582" y="92"/>
                  </a:lnTo>
                  <a:lnTo>
                    <a:pt x="1580" y="98"/>
                  </a:lnTo>
                  <a:lnTo>
                    <a:pt x="1575" y="111"/>
                  </a:lnTo>
                  <a:lnTo>
                    <a:pt x="1567" y="122"/>
                  </a:lnTo>
                  <a:lnTo>
                    <a:pt x="1562" y="130"/>
                  </a:lnTo>
                  <a:lnTo>
                    <a:pt x="1560" y="133"/>
                  </a:lnTo>
                  <a:lnTo>
                    <a:pt x="1563" y="135"/>
                  </a:lnTo>
                  <a:lnTo>
                    <a:pt x="1573" y="141"/>
                  </a:lnTo>
                  <a:lnTo>
                    <a:pt x="1582" y="146"/>
                  </a:lnTo>
                  <a:lnTo>
                    <a:pt x="1590" y="152"/>
                  </a:lnTo>
                  <a:lnTo>
                    <a:pt x="1592" y="152"/>
                  </a:lnTo>
                  <a:lnTo>
                    <a:pt x="1592" y="156"/>
                  </a:lnTo>
                  <a:lnTo>
                    <a:pt x="1590" y="158"/>
                  </a:lnTo>
                  <a:lnTo>
                    <a:pt x="1588" y="162"/>
                  </a:lnTo>
                  <a:lnTo>
                    <a:pt x="1582" y="163"/>
                  </a:lnTo>
                  <a:lnTo>
                    <a:pt x="1575" y="167"/>
                  </a:lnTo>
                  <a:lnTo>
                    <a:pt x="1571" y="169"/>
                  </a:lnTo>
                  <a:lnTo>
                    <a:pt x="1560" y="173"/>
                  </a:lnTo>
                  <a:lnTo>
                    <a:pt x="1543" y="178"/>
                  </a:lnTo>
                  <a:lnTo>
                    <a:pt x="1526" y="184"/>
                  </a:lnTo>
                  <a:lnTo>
                    <a:pt x="1522" y="188"/>
                  </a:lnTo>
                  <a:lnTo>
                    <a:pt x="1515" y="197"/>
                  </a:lnTo>
                  <a:lnTo>
                    <a:pt x="1507" y="203"/>
                  </a:lnTo>
                  <a:lnTo>
                    <a:pt x="1503" y="210"/>
                  </a:lnTo>
                  <a:lnTo>
                    <a:pt x="1499" y="216"/>
                  </a:lnTo>
                  <a:lnTo>
                    <a:pt x="1496" y="222"/>
                  </a:lnTo>
                  <a:lnTo>
                    <a:pt x="1486" y="227"/>
                  </a:lnTo>
                  <a:lnTo>
                    <a:pt x="1473" y="239"/>
                  </a:lnTo>
                  <a:lnTo>
                    <a:pt x="1471" y="241"/>
                  </a:lnTo>
                  <a:lnTo>
                    <a:pt x="1467" y="244"/>
                  </a:lnTo>
                  <a:lnTo>
                    <a:pt x="1466" y="248"/>
                  </a:lnTo>
                  <a:lnTo>
                    <a:pt x="1466" y="250"/>
                  </a:lnTo>
                  <a:lnTo>
                    <a:pt x="1466" y="252"/>
                  </a:lnTo>
                  <a:lnTo>
                    <a:pt x="1466" y="254"/>
                  </a:lnTo>
                  <a:lnTo>
                    <a:pt x="1467" y="254"/>
                  </a:lnTo>
                  <a:lnTo>
                    <a:pt x="1467" y="256"/>
                  </a:lnTo>
                  <a:lnTo>
                    <a:pt x="1471" y="257"/>
                  </a:lnTo>
                  <a:lnTo>
                    <a:pt x="1477" y="259"/>
                  </a:lnTo>
                  <a:lnTo>
                    <a:pt x="1483" y="259"/>
                  </a:lnTo>
                  <a:lnTo>
                    <a:pt x="1499" y="263"/>
                  </a:lnTo>
                  <a:lnTo>
                    <a:pt x="1503" y="265"/>
                  </a:lnTo>
                  <a:lnTo>
                    <a:pt x="1507" y="265"/>
                  </a:lnTo>
                  <a:lnTo>
                    <a:pt x="1509" y="267"/>
                  </a:lnTo>
                  <a:lnTo>
                    <a:pt x="1513" y="269"/>
                  </a:lnTo>
                  <a:lnTo>
                    <a:pt x="1513" y="271"/>
                  </a:lnTo>
                  <a:lnTo>
                    <a:pt x="1515" y="272"/>
                  </a:lnTo>
                  <a:lnTo>
                    <a:pt x="1513" y="276"/>
                  </a:lnTo>
                  <a:lnTo>
                    <a:pt x="1511" y="278"/>
                  </a:lnTo>
                  <a:lnTo>
                    <a:pt x="1507" y="280"/>
                  </a:lnTo>
                  <a:lnTo>
                    <a:pt x="1505" y="284"/>
                  </a:lnTo>
                  <a:lnTo>
                    <a:pt x="1501" y="284"/>
                  </a:lnTo>
                  <a:lnTo>
                    <a:pt x="1499" y="286"/>
                  </a:lnTo>
                  <a:lnTo>
                    <a:pt x="1494" y="288"/>
                  </a:lnTo>
                  <a:lnTo>
                    <a:pt x="1488" y="288"/>
                  </a:lnTo>
                  <a:lnTo>
                    <a:pt x="1477" y="288"/>
                  </a:lnTo>
                  <a:lnTo>
                    <a:pt x="1460" y="286"/>
                  </a:lnTo>
                  <a:lnTo>
                    <a:pt x="1452" y="288"/>
                  </a:lnTo>
                  <a:lnTo>
                    <a:pt x="1434" y="293"/>
                  </a:lnTo>
                  <a:lnTo>
                    <a:pt x="1422" y="295"/>
                  </a:lnTo>
                  <a:lnTo>
                    <a:pt x="1411" y="297"/>
                  </a:lnTo>
                  <a:lnTo>
                    <a:pt x="1407" y="297"/>
                  </a:lnTo>
                  <a:lnTo>
                    <a:pt x="1402" y="297"/>
                  </a:lnTo>
                  <a:lnTo>
                    <a:pt x="1398" y="295"/>
                  </a:lnTo>
                  <a:lnTo>
                    <a:pt x="1396" y="293"/>
                  </a:lnTo>
                  <a:lnTo>
                    <a:pt x="1392" y="295"/>
                  </a:lnTo>
                  <a:lnTo>
                    <a:pt x="1387" y="299"/>
                  </a:lnTo>
                  <a:lnTo>
                    <a:pt x="1385" y="301"/>
                  </a:lnTo>
                  <a:lnTo>
                    <a:pt x="1383" y="303"/>
                  </a:lnTo>
                  <a:lnTo>
                    <a:pt x="1383" y="304"/>
                  </a:lnTo>
                  <a:lnTo>
                    <a:pt x="1383" y="306"/>
                  </a:lnTo>
                  <a:lnTo>
                    <a:pt x="1385" y="308"/>
                  </a:lnTo>
                  <a:lnTo>
                    <a:pt x="1387" y="312"/>
                  </a:lnTo>
                  <a:lnTo>
                    <a:pt x="1388" y="316"/>
                  </a:lnTo>
                  <a:lnTo>
                    <a:pt x="1392" y="318"/>
                  </a:lnTo>
                  <a:lnTo>
                    <a:pt x="1392" y="323"/>
                  </a:lnTo>
                  <a:lnTo>
                    <a:pt x="1394" y="338"/>
                  </a:lnTo>
                  <a:lnTo>
                    <a:pt x="1394" y="348"/>
                  </a:lnTo>
                  <a:lnTo>
                    <a:pt x="1394" y="357"/>
                  </a:lnTo>
                  <a:lnTo>
                    <a:pt x="1394" y="365"/>
                  </a:lnTo>
                  <a:lnTo>
                    <a:pt x="1392" y="370"/>
                  </a:lnTo>
                  <a:lnTo>
                    <a:pt x="1392" y="383"/>
                  </a:lnTo>
                  <a:lnTo>
                    <a:pt x="1388" y="393"/>
                  </a:lnTo>
                  <a:lnTo>
                    <a:pt x="1388" y="397"/>
                  </a:lnTo>
                  <a:lnTo>
                    <a:pt x="1387" y="400"/>
                  </a:lnTo>
                  <a:lnTo>
                    <a:pt x="1385" y="402"/>
                  </a:lnTo>
                  <a:lnTo>
                    <a:pt x="1383" y="402"/>
                  </a:lnTo>
                  <a:lnTo>
                    <a:pt x="1381" y="402"/>
                  </a:lnTo>
                  <a:lnTo>
                    <a:pt x="1379" y="400"/>
                  </a:lnTo>
                  <a:lnTo>
                    <a:pt x="1379" y="399"/>
                  </a:lnTo>
                  <a:lnTo>
                    <a:pt x="1377" y="395"/>
                  </a:lnTo>
                  <a:lnTo>
                    <a:pt x="1375" y="391"/>
                  </a:lnTo>
                  <a:lnTo>
                    <a:pt x="1375" y="385"/>
                  </a:lnTo>
                  <a:lnTo>
                    <a:pt x="1375" y="382"/>
                  </a:lnTo>
                  <a:lnTo>
                    <a:pt x="1366" y="365"/>
                  </a:lnTo>
                  <a:lnTo>
                    <a:pt x="1360" y="382"/>
                  </a:lnTo>
                  <a:lnTo>
                    <a:pt x="1340" y="367"/>
                  </a:lnTo>
                  <a:lnTo>
                    <a:pt x="1338" y="368"/>
                  </a:lnTo>
                  <a:lnTo>
                    <a:pt x="1336" y="370"/>
                  </a:lnTo>
                  <a:lnTo>
                    <a:pt x="1336" y="372"/>
                  </a:lnTo>
                  <a:lnTo>
                    <a:pt x="1336" y="376"/>
                  </a:lnTo>
                  <a:lnTo>
                    <a:pt x="1340" y="382"/>
                  </a:lnTo>
                  <a:lnTo>
                    <a:pt x="1341" y="387"/>
                  </a:lnTo>
                  <a:lnTo>
                    <a:pt x="1343" y="389"/>
                  </a:lnTo>
                  <a:lnTo>
                    <a:pt x="1349" y="397"/>
                  </a:lnTo>
                  <a:lnTo>
                    <a:pt x="1351" y="400"/>
                  </a:lnTo>
                  <a:lnTo>
                    <a:pt x="1353" y="406"/>
                  </a:lnTo>
                  <a:lnTo>
                    <a:pt x="1355" y="410"/>
                  </a:lnTo>
                  <a:lnTo>
                    <a:pt x="1355" y="414"/>
                  </a:lnTo>
                  <a:lnTo>
                    <a:pt x="1355" y="417"/>
                  </a:lnTo>
                  <a:lnTo>
                    <a:pt x="1353" y="421"/>
                  </a:lnTo>
                  <a:lnTo>
                    <a:pt x="1347" y="425"/>
                  </a:lnTo>
                  <a:lnTo>
                    <a:pt x="1343" y="427"/>
                  </a:lnTo>
                  <a:lnTo>
                    <a:pt x="1340" y="429"/>
                  </a:lnTo>
                  <a:lnTo>
                    <a:pt x="1330" y="429"/>
                  </a:lnTo>
                  <a:lnTo>
                    <a:pt x="1323" y="430"/>
                  </a:lnTo>
                  <a:lnTo>
                    <a:pt x="1323" y="432"/>
                  </a:lnTo>
                  <a:lnTo>
                    <a:pt x="1323" y="440"/>
                  </a:lnTo>
                  <a:lnTo>
                    <a:pt x="1323" y="444"/>
                  </a:lnTo>
                  <a:lnTo>
                    <a:pt x="1325" y="446"/>
                  </a:lnTo>
                  <a:lnTo>
                    <a:pt x="1326" y="451"/>
                  </a:lnTo>
                  <a:lnTo>
                    <a:pt x="1328" y="453"/>
                  </a:lnTo>
                  <a:lnTo>
                    <a:pt x="1332" y="472"/>
                  </a:lnTo>
                  <a:lnTo>
                    <a:pt x="1334" y="472"/>
                  </a:lnTo>
                  <a:lnTo>
                    <a:pt x="1338" y="474"/>
                  </a:lnTo>
                  <a:lnTo>
                    <a:pt x="1340" y="476"/>
                  </a:lnTo>
                  <a:lnTo>
                    <a:pt x="1341" y="476"/>
                  </a:lnTo>
                  <a:lnTo>
                    <a:pt x="1343" y="478"/>
                  </a:lnTo>
                  <a:lnTo>
                    <a:pt x="1345" y="481"/>
                  </a:lnTo>
                  <a:lnTo>
                    <a:pt x="1345" y="485"/>
                  </a:lnTo>
                  <a:lnTo>
                    <a:pt x="1343" y="487"/>
                  </a:lnTo>
                  <a:lnTo>
                    <a:pt x="1341" y="489"/>
                  </a:lnTo>
                  <a:lnTo>
                    <a:pt x="1340" y="491"/>
                  </a:lnTo>
                  <a:lnTo>
                    <a:pt x="1336" y="491"/>
                  </a:lnTo>
                  <a:lnTo>
                    <a:pt x="1332" y="491"/>
                  </a:lnTo>
                  <a:lnTo>
                    <a:pt x="1325" y="493"/>
                  </a:lnTo>
                  <a:lnTo>
                    <a:pt x="1323" y="493"/>
                  </a:lnTo>
                  <a:lnTo>
                    <a:pt x="1321" y="494"/>
                  </a:lnTo>
                  <a:lnTo>
                    <a:pt x="1319" y="496"/>
                  </a:lnTo>
                  <a:lnTo>
                    <a:pt x="1319" y="498"/>
                  </a:lnTo>
                  <a:lnTo>
                    <a:pt x="1317" y="500"/>
                  </a:lnTo>
                  <a:lnTo>
                    <a:pt x="1315" y="504"/>
                  </a:lnTo>
                  <a:lnTo>
                    <a:pt x="1315" y="506"/>
                  </a:lnTo>
                  <a:lnTo>
                    <a:pt x="1315" y="511"/>
                  </a:lnTo>
                  <a:lnTo>
                    <a:pt x="1308" y="519"/>
                  </a:lnTo>
                  <a:lnTo>
                    <a:pt x="1304" y="523"/>
                  </a:lnTo>
                  <a:lnTo>
                    <a:pt x="1296" y="528"/>
                  </a:lnTo>
                  <a:lnTo>
                    <a:pt x="1285" y="540"/>
                  </a:lnTo>
                  <a:lnTo>
                    <a:pt x="1270" y="553"/>
                  </a:lnTo>
                  <a:lnTo>
                    <a:pt x="1253" y="568"/>
                  </a:lnTo>
                  <a:lnTo>
                    <a:pt x="1236" y="583"/>
                  </a:lnTo>
                  <a:lnTo>
                    <a:pt x="1219" y="600"/>
                  </a:lnTo>
                  <a:lnTo>
                    <a:pt x="1202" y="617"/>
                  </a:lnTo>
                  <a:lnTo>
                    <a:pt x="1199" y="619"/>
                  </a:lnTo>
                  <a:lnTo>
                    <a:pt x="1195" y="628"/>
                  </a:lnTo>
                  <a:lnTo>
                    <a:pt x="1193" y="632"/>
                  </a:lnTo>
                  <a:lnTo>
                    <a:pt x="1189" y="639"/>
                  </a:lnTo>
                  <a:lnTo>
                    <a:pt x="1189" y="649"/>
                  </a:lnTo>
                  <a:lnTo>
                    <a:pt x="1189" y="656"/>
                  </a:lnTo>
                  <a:lnTo>
                    <a:pt x="1187" y="664"/>
                  </a:lnTo>
                  <a:lnTo>
                    <a:pt x="1187" y="677"/>
                  </a:lnTo>
                  <a:lnTo>
                    <a:pt x="1189" y="683"/>
                  </a:lnTo>
                  <a:lnTo>
                    <a:pt x="1189" y="686"/>
                  </a:lnTo>
                  <a:lnTo>
                    <a:pt x="1191" y="692"/>
                  </a:lnTo>
                  <a:lnTo>
                    <a:pt x="1193" y="698"/>
                  </a:lnTo>
                  <a:lnTo>
                    <a:pt x="1195" y="703"/>
                  </a:lnTo>
                  <a:lnTo>
                    <a:pt x="1197" y="709"/>
                  </a:lnTo>
                  <a:lnTo>
                    <a:pt x="1200" y="714"/>
                  </a:lnTo>
                  <a:lnTo>
                    <a:pt x="1204" y="720"/>
                  </a:lnTo>
                  <a:lnTo>
                    <a:pt x="1206" y="722"/>
                  </a:lnTo>
                  <a:lnTo>
                    <a:pt x="1212" y="730"/>
                  </a:lnTo>
                  <a:lnTo>
                    <a:pt x="1215" y="733"/>
                  </a:lnTo>
                  <a:lnTo>
                    <a:pt x="1219" y="739"/>
                  </a:lnTo>
                  <a:lnTo>
                    <a:pt x="1223" y="746"/>
                  </a:lnTo>
                  <a:lnTo>
                    <a:pt x="1227" y="754"/>
                  </a:lnTo>
                  <a:lnTo>
                    <a:pt x="1230" y="762"/>
                  </a:lnTo>
                  <a:lnTo>
                    <a:pt x="1234" y="769"/>
                  </a:lnTo>
                  <a:lnTo>
                    <a:pt x="1236" y="778"/>
                  </a:lnTo>
                  <a:lnTo>
                    <a:pt x="1238" y="788"/>
                  </a:lnTo>
                  <a:lnTo>
                    <a:pt x="1238" y="799"/>
                  </a:lnTo>
                  <a:lnTo>
                    <a:pt x="1238" y="809"/>
                  </a:lnTo>
                  <a:lnTo>
                    <a:pt x="1238" y="814"/>
                  </a:lnTo>
                  <a:lnTo>
                    <a:pt x="1238" y="820"/>
                  </a:lnTo>
                  <a:lnTo>
                    <a:pt x="1236" y="825"/>
                  </a:lnTo>
                  <a:lnTo>
                    <a:pt x="1234" y="831"/>
                  </a:lnTo>
                  <a:lnTo>
                    <a:pt x="1234" y="833"/>
                  </a:lnTo>
                  <a:lnTo>
                    <a:pt x="1232" y="837"/>
                  </a:lnTo>
                  <a:lnTo>
                    <a:pt x="1230" y="837"/>
                  </a:lnTo>
                  <a:lnTo>
                    <a:pt x="1229" y="839"/>
                  </a:lnTo>
                  <a:lnTo>
                    <a:pt x="1227" y="841"/>
                  </a:lnTo>
                  <a:lnTo>
                    <a:pt x="1225" y="841"/>
                  </a:lnTo>
                  <a:lnTo>
                    <a:pt x="1223" y="842"/>
                  </a:lnTo>
                  <a:lnTo>
                    <a:pt x="1219" y="842"/>
                  </a:lnTo>
                  <a:lnTo>
                    <a:pt x="1217" y="842"/>
                  </a:lnTo>
                  <a:lnTo>
                    <a:pt x="1214" y="841"/>
                  </a:lnTo>
                  <a:lnTo>
                    <a:pt x="1210" y="839"/>
                  </a:lnTo>
                  <a:lnTo>
                    <a:pt x="1204" y="835"/>
                  </a:lnTo>
                  <a:lnTo>
                    <a:pt x="1200" y="829"/>
                  </a:lnTo>
                  <a:lnTo>
                    <a:pt x="1197" y="824"/>
                  </a:lnTo>
                  <a:lnTo>
                    <a:pt x="1193" y="822"/>
                  </a:lnTo>
                  <a:lnTo>
                    <a:pt x="1187" y="818"/>
                  </a:lnTo>
                  <a:lnTo>
                    <a:pt x="1183" y="814"/>
                  </a:lnTo>
                  <a:lnTo>
                    <a:pt x="1178" y="809"/>
                  </a:lnTo>
                  <a:lnTo>
                    <a:pt x="1174" y="805"/>
                  </a:lnTo>
                  <a:lnTo>
                    <a:pt x="1168" y="799"/>
                  </a:lnTo>
                  <a:lnTo>
                    <a:pt x="1163" y="792"/>
                  </a:lnTo>
                  <a:lnTo>
                    <a:pt x="1159" y="784"/>
                  </a:lnTo>
                  <a:lnTo>
                    <a:pt x="1153" y="777"/>
                  </a:lnTo>
                  <a:lnTo>
                    <a:pt x="1150" y="767"/>
                  </a:lnTo>
                  <a:lnTo>
                    <a:pt x="1146" y="758"/>
                  </a:lnTo>
                  <a:lnTo>
                    <a:pt x="1142" y="748"/>
                  </a:lnTo>
                  <a:lnTo>
                    <a:pt x="1140" y="735"/>
                  </a:lnTo>
                  <a:lnTo>
                    <a:pt x="1138" y="724"/>
                  </a:lnTo>
                  <a:lnTo>
                    <a:pt x="1138" y="722"/>
                  </a:lnTo>
                  <a:lnTo>
                    <a:pt x="1138" y="716"/>
                  </a:lnTo>
                  <a:lnTo>
                    <a:pt x="1138" y="709"/>
                  </a:lnTo>
                  <a:lnTo>
                    <a:pt x="1136" y="701"/>
                  </a:lnTo>
                  <a:lnTo>
                    <a:pt x="1133" y="698"/>
                  </a:lnTo>
                  <a:lnTo>
                    <a:pt x="1131" y="692"/>
                  </a:lnTo>
                  <a:lnTo>
                    <a:pt x="1127" y="690"/>
                  </a:lnTo>
                  <a:lnTo>
                    <a:pt x="1123" y="686"/>
                  </a:lnTo>
                  <a:lnTo>
                    <a:pt x="1120" y="683"/>
                  </a:lnTo>
                  <a:lnTo>
                    <a:pt x="1114" y="681"/>
                  </a:lnTo>
                  <a:lnTo>
                    <a:pt x="1108" y="681"/>
                  </a:lnTo>
                  <a:lnTo>
                    <a:pt x="1101" y="679"/>
                  </a:lnTo>
                  <a:lnTo>
                    <a:pt x="1095" y="679"/>
                  </a:lnTo>
                  <a:lnTo>
                    <a:pt x="1080" y="677"/>
                  </a:lnTo>
                  <a:lnTo>
                    <a:pt x="1059" y="673"/>
                  </a:lnTo>
                  <a:lnTo>
                    <a:pt x="1037" y="671"/>
                  </a:lnTo>
                  <a:lnTo>
                    <a:pt x="1012" y="669"/>
                  </a:lnTo>
                  <a:lnTo>
                    <a:pt x="990" y="669"/>
                  </a:lnTo>
                  <a:lnTo>
                    <a:pt x="980" y="671"/>
                  </a:lnTo>
                  <a:lnTo>
                    <a:pt x="973" y="671"/>
                  </a:lnTo>
                  <a:lnTo>
                    <a:pt x="969" y="671"/>
                  </a:lnTo>
                  <a:lnTo>
                    <a:pt x="965" y="673"/>
                  </a:lnTo>
                  <a:lnTo>
                    <a:pt x="963" y="673"/>
                  </a:lnTo>
                  <a:lnTo>
                    <a:pt x="962" y="675"/>
                  </a:lnTo>
                  <a:lnTo>
                    <a:pt x="962" y="677"/>
                  </a:lnTo>
                  <a:lnTo>
                    <a:pt x="962" y="679"/>
                  </a:lnTo>
                  <a:lnTo>
                    <a:pt x="960" y="681"/>
                  </a:lnTo>
                  <a:lnTo>
                    <a:pt x="958" y="681"/>
                  </a:lnTo>
                  <a:lnTo>
                    <a:pt x="958" y="683"/>
                  </a:lnTo>
                  <a:lnTo>
                    <a:pt x="952" y="684"/>
                  </a:lnTo>
                  <a:lnTo>
                    <a:pt x="948" y="686"/>
                  </a:lnTo>
                  <a:lnTo>
                    <a:pt x="943" y="688"/>
                  </a:lnTo>
                  <a:lnTo>
                    <a:pt x="937" y="690"/>
                  </a:lnTo>
                  <a:lnTo>
                    <a:pt x="928" y="690"/>
                  </a:lnTo>
                  <a:lnTo>
                    <a:pt x="918" y="692"/>
                  </a:lnTo>
                  <a:lnTo>
                    <a:pt x="907" y="692"/>
                  </a:lnTo>
                  <a:lnTo>
                    <a:pt x="894" y="692"/>
                  </a:lnTo>
                  <a:lnTo>
                    <a:pt x="877" y="694"/>
                  </a:lnTo>
                  <a:lnTo>
                    <a:pt x="875" y="692"/>
                  </a:lnTo>
                  <a:lnTo>
                    <a:pt x="869" y="692"/>
                  </a:lnTo>
                  <a:lnTo>
                    <a:pt x="860" y="690"/>
                  </a:lnTo>
                  <a:lnTo>
                    <a:pt x="849" y="690"/>
                  </a:lnTo>
                  <a:lnTo>
                    <a:pt x="843" y="692"/>
                  </a:lnTo>
                  <a:lnTo>
                    <a:pt x="835" y="692"/>
                  </a:lnTo>
                  <a:lnTo>
                    <a:pt x="832" y="694"/>
                  </a:lnTo>
                  <a:lnTo>
                    <a:pt x="824" y="696"/>
                  </a:lnTo>
                  <a:lnTo>
                    <a:pt x="819" y="698"/>
                  </a:lnTo>
                  <a:lnTo>
                    <a:pt x="815" y="701"/>
                  </a:lnTo>
                  <a:lnTo>
                    <a:pt x="809" y="705"/>
                  </a:lnTo>
                  <a:lnTo>
                    <a:pt x="805" y="709"/>
                  </a:lnTo>
                  <a:lnTo>
                    <a:pt x="766" y="728"/>
                  </a:lnTo>
                  <a:lnTo>
                    <a:pt x="740" y="765"/>
                  </a:lnTo>
                  <a:lnTo>
                    <a:pt x="741" y="769"/>
                  </a:lnTo>
                  <a:lnTo>
                    <a:pt x="743" y="778"/>
                  </a:lnTo>
                  <a:lnTo>
                    <a:pt x="743" y="786"/>
                  </a:lnTo>
                  <a:lnTo>
                    <a:pt x="743" y="792"/>
                  </a:lnTo>
                  <a:lnTo>
                    <a:pt x="741" y="793"/>
                  </a:lnTo>
                  <a:lnTo>
                    <a:pt x="741" y="795"/>
                  </a:lnTo>
                  <a:lnTo>
                    <a:pt x="740" y="797"/>
                  </a:lnTo>
                  <a:lnTo>
                    <a:pt x="736" y="799"/>
                  </a:lnTo>
                  <a:lnTo>
                    <a:pt x="734" y="797"/>
                  </a:lnTo>
                  <a:lnTo>
                    <a:pt x="730" y="795"/>
                  </a:lnTo>
                  <a:lnTo>
                    <a:pt x="723" y="790"/>
                  </a:lnTo>
                  <a:lnTo>
                    <a:pt x="711" y="784"/>
                  </a:lnTo>
                  <a:lnTo>
                    <a:pt x="708" y="780"/>
                  </a:lnTo>
                  <a:lnTo>
                    <a:pt x="700" y="775"/>
                  </a:lnTo>
                  <a:lnTo>
                    <a:pt x="694" y="769"/>
                  </a:lnTo>
                  <a:lnTo>
                    <a:pt x="689" y="763"/>
                  </a:lnTo>
                  <a:lnTo>
                    <a:pt x="683" y="756"/>
                  </a:lnTo>
                  <a:lnTo>
                    <a:pt x="677" y="748"/>
                  </a:lnTo>
                  <a:lnTo>
                    <a:pt x="672" y="739"/>
                  </a:lnTo>
                  <a:lnTo>
                    <a:pt x="668" y="731"/>
                  </a:lnTo>
                  <a:lnTo>
                    <a:pt x="662" y="726"/>
                  </a:lnTo>
                  <a:lnTo>
                    <a:pt x="653" y="714"/>
                  </a:lnTo>
                  <a:lnTo>
                    <a:pt x="649" y="711"/>
                  </a:lnTo>
                  <a:lnTo>
                    <a:pt x="646" y="709"/>
                  </a:lnTo>
                  <a:lnTo>
                    <a:pt x="642" y="707"/>
                  </a:lnTo>
                  <a:lnTo>
                    <a:pt x="638" y="703"/>
                  </a:lnTo>
                  <a:lnTo>
                    <a:pt x="634" y="703"/>
                  </a:lnTo>
                  <a:lnTo>
                    <a:pt x="630" y="701"/>
                  </a:lnTo>
                  <a:lnTo>
                    <a:pt x="625" y="701"/>
                  </a:lnTo>
                  <a:lnTo>
                    <a:pt x="621" y="701"/>
                  </a:lnTo>
                  <a:lnTo>
                    <a:pt x="619" y="703"/>
                  </a:lnTo>
                  <a:lnTo>
                    <a:pt x="617" y="705"/>
                  </a:lnTo>
                  <a:lnTo>
                    <a:pt x="614" y="707"/>
                  </a:lnTo>
                  <a:lnTo>
                    <a:pt x="608" y="709"/>
                  </a:lnTo>
                  <a:lnTo>
                    <a:pt x="604" y="709"/>
                  </a:lnTo>
                  <a:lnTo>
                    <a:pt x="602" y="709"/>
                  </a:lnTo>
                  <a:lnTo>
                    <a:pt x="598" y="711"/>
                  </a:lnTo>
                  <a:lnTo>
                    <a:pt x="593" y="709"/>
                  </a:lnTo>
                  <a:lnTo>
                    <a:pt x="589" y="709"/>
                  </a:lnTo>
                  <a:lnTo>
                    <a:pt x="585" y="707"/>
                  </a:lnTo>
                  <a:lnTo>
                    <a:pt x="580" y="705"/>
                  </a:lnTo>
                  <a:lnTo>
                    <a:pt x="574" y="701"/>
                  </a:lnTo>
                  <a:lnTo>
                    <a:pt x="572" y="699"/>
                  </a:lnTo>
                  <a:lnTo>
                    <a:pt x="567" y="698"/>
                  </a:lnTo>
                  <a:lnTo>
                    <a:pt x="559" y="690"/>
                  </a:lnTo>
                  <a:lnTo>
                    <a:pt x="550" y="683"/>
                  </a:lnTo>
                  <a:lnTo>
                    <a:pt x="546" y="677"/>
                  </a:lnTo>
                  <a:lnTo>
                    <a:pt x="540" y="671"/>
                  </a:lnTo>
                  <a:lnTo>
                    <a:pt x="535" y="666"/>
                  </a:lnTo>
                  <a:lnTo>
                    <a:pt x="533" y="658"/>
                  </a:lnTo>
                  <a:lnTo>
                    <a:pt x="529" y="651"/>
                  </a:lnTo>
                  <a:lnTo>
                    <a:pt x="525" y="641"/>
                  </a:lnTo>
                  <a:lnTo>
                    <a:pt x="523" y="634"/>
                  </a:lnTo>
                  <a:lnTo>
                    <a:pt x="521" y="622"/>
                  </a:lnTo>
                  <a:lnTo>
                    <a:pt x="516" y="620"/>
                  </a:lnTo>
                  <a:lnTo>
                    <a:pt x="499" y="617"/>
                  </a:lnTo>
                  <a:lnTo>
                    <a:pt x="495" y="615"/>
                  </a:lnTo>
                  <a:lnTo>
                    <a:pt x="491" y="615"/>
                  </a:lnTo>
                  <a:lnTo>
                    <a:pt x="486" y="615"/>
                  </a:lnTo>
                  <a:lnTo>
                    <a:pt x="480" y="615"/>
                  </a:lnTo>
                  <a:lnTo>
                    <a:pt x="476" y="617"/>
                  </a:lnTo>
                  <a:lnTo>
                    <a:pt x="472" y="619"/>
                  </a:lnTo>
                  <a:lnTo>
                    <a:pt x="467" y="620"/>
                  </a:lnTo>
                  <a:lnTo>
                    <a:pt x="463" y="622"/>
                  </a:lnTo>
                  <a:lnTo>
                    <a:pt x="461" y="624"/>
                  </a:lnTo>
                  <a:lnTo>
                    <a:pt x="459" y="628"/>
                  </a:lnTo>
                  <a:lnTo>
                    <a:pt x="454" y="630"/>
                  </a:lnTo>
                  <a:lnTo>
                    <a:pt x="444" y="634"/>
                  </a:lnTo>
                  <a:lnTo>
                    <a:pt x="440" y="635"/>
                  </a:lnTo>
                  <a:lnTo>
                    <a:pt x="435" y="637"/>
                  </a:lnTo>
                  <a:lnTo>
                    <a:pt x="429" y="637"/>
                  </a:lnTo>
                  <a:lnTo>
                    <a:pt x="422" y="639"/>
                  </a:lnTo>
                  <a:lnTo>
                    <a:pt x="416" y="639"/>
                  </a:lnTo>
                  <a:lnTo>
                    <a:pt x="409" y="639"/>
                  </a:lnTo>
                  <a:lnTo>
                    <a:pt x="399" y="639"/>
                  </a:lnTo>
                  <a:lnTo>
                    <a:pt x="392" y="637"/>
                  </a:lnTo>
                  <a:lnTo>
                    <a:pt x="388" y="637"/>
                  </a:lnTo>
                  <a:lnTo>
                    <a:pt x="377" y="635"/>
                  </a:lnTo>
                  <a:lnTo>
                    <a:pt x="363" y="632"/>
                  </a:lnTo>
                  <a:lnTo>
                    <a:pt x="345" y="628"/>
                  </a:lnTo>
                  <a:lnTo>
                    <a:pt x="328" y="622"/>
                  </a:lnTo>
                  <a:lnTo>
                    <a:pt x="309" y="619"/>
                  </a:lnTo>
                  <a:lnTo>
                    <a:pt x="301" y="615"/>
                  </a:lnTo>
                  <a:lnTo>
                    <a:pt x="294" y="611"/>
                  </a:lnTo>
                  <a:lnTo>
                    <a:pt x="288" y="607"/>
                  </a:lnTo>
                  <a:lnTo>
                    <a:pt x="282" y="604"/>
                  </a:lnTo>
                  <a:lnTo>
                    <a:pt x="279" y="602"/>
                  </a:lnTo>
                  <a:lnTo>
                    <a:pt x="277" y="600"/>
                  </a:lnTo>
                  <a:lnTo>
                    <a:pt x="275" y="600"/>
                  </a:lnTo>
                  <a:lnTo>
                    <a:pt x="271" y="598"/>
                  </a:lnTo>
                  <a:lnTo>
                    <a:pt x="267" y="598"/>
                  </a:lnTo>
                  <a:lnTo>
                    <a:pt x="264" y="598"/>
                  </a:lnTo>
                  <a:lnTo>
                    <a:pt x="258" y="598"/>
                  </a:lnTo>
                  <a:lnTo>
                    <a:pt x="252" y="598"/>
                  </a:lnTo>
                  <a:lnTo>
                    <a:pt x="245" y="600"/>
                  </a:lnTo>
                  <a:lnTo>
                    <a:pt x="237" y="602"/>
                  </a:lnTo>
                  <a:lnTo>
                    <a:pt x="230" y="607"/>
                  </a:lnTo>
                  <a:lnTo>
                    <a:pt x="220" y="611"/>
                  </a:lnTo>
                  <a:lnTo>
                    <a:pt x="211" y="617"/>
                  </a:lnTo>
                  <a:lnTo>
                    <a:pt x="207" y="607"/>
                  </a:lnTo>
                  <a:lnTo>
                    <a:pt x="198" y="587"/>
                  </a:lnTo>
                  <a:lnTo>
                    <a:pt x="194" y="581"/>
                  </a:lnTo>
                  <a:lnTo>
                    <a:pt x="190" y="575"/>
                  </a:lnTo>
                  <a:lnTo>
                    <a:pt x="187" y="570"/>
                  </a:lnTo>
                  <a:lnTo>
                    <a:pt x="183" y="566"/>
                  </a:lnTo>
                  <a:lnTo>
                    <a:pt x="177" y="562"/>
                  </a:lnTo>
                  <a:lnTo>
                    <a:pt x="172" y="558"/>
                  </a:lnTo>
                  <a:lnTo>
                    <a:pt x="168" y="555"/>
                  </a:lnTo>
                  <a:lnTo>
                    <a:pt x="162" y="553"/>
                  </a:lnTo>
                  <a:lnTo>
                    <a:pt x="160" y="553"/>
                  </a:lnTo>
                  <a:lnTo>
                    <a:pt x="156" y="553"/>
                  </a:lnTo>
                  <a:lnTo>
                    <a:pt x="151" y="551"/>
                  </a:lnTo>
                  <a:lnTo>
                    <a:pt x="141" y="547"/>
                  </a:lnTo>
                  <a:lnTo>
                    <a:pt x="138" y="543"/>
                  </a:lnTo>
                  <a:lnTo>
                    <a:pt x="132" y="541"/>
                  </a:lnTo>
                  <a:lnTo>
                    <a:pt x="128" y="538"/>
                  </a:lnTo>
                  <a:lnTo>
                    <a:pt x="123" y="532"/>
                  </a:lnTo>
                  <a:lnTo>
                    <a:pt x="117" y="526"/>
                  </a:lnTo>
                  <a:lnTo>
                    <a:pt x="111" y="521"/>
                  </a:lnTo>
                  <a:lnTo>
                    <a:pt x="106" y="513"/>
                  </a:lnTo>
                  <a:lnTo>
                    <a:pt x="100" y="504"/>
                  </a:lnTo>
                  <a:lnTo>
                    <a:pt x="96" y="500"/>
                  </a:lnTo>
                  <a:lnTo>
                    <a:pt x="87" y="491"/>
                  </a:lnTo>
                  <a:lnTo>
                    <a:pt x="81" y="483"/>
                  </a:lnTo>
                  <a:lnTo>
                    <a:pt x="74" y="474"/>
                  </a:lnTo>
                  <a:lnTo>
                    <a:pt x="66" y="462"/>
                  </a:lnTo>
                  <a:lnTo>
                    <a:pt x="59" y="451"/>
                  </a:lnTo>
                  <a:lnTo>
                    <a:pt x="49" y="438"/>
                  </a:lnTo>
                  <a:lnTo>
                    <a:pt x="42" y="425"/>
                  </a:lnTo>
                  <a:lnTo>
                    <a:pt x="34" y="410"/>
                  </a:lnTo>
                  <a:lnTo>
                    <a:pt x="27" y="395"/>
                  </a:lnTo>
                  <a:lnTo>
                    <a:pt x="21" y="378"/>
                  </a:lnTo>
                  <a:lnTo>
                    <a:pt x="15" y="361"/>
                  </a:lnTo>
                  <a:lnTo>
                    <a:pt x="12" y="353"/>
                  </a:lnTo>
                  <a:lnTo>
                    <a:pt x="10" y="344"/>
                  </a:lnTo>
                  <a:lnTo>
                    <a:pt x="10" y="336"/>
                  </a:lnTo>
                  <a:lnTo>
                    <a:pt x="8" y="327"/>
                  </a:lnTo>
                  <a:lnTo>
                    <a:pt x="8" y="321"/>
                  </a:lnTo>
                  <a:lnTo>
                    <a:pt x="6" y="310"/>
                  </a:lnTo>
                  <a:lnTo>
                    <a:pt x="4" y="293"/>
                  </a:lnTo>
                  <a:lnTo>
                    <a:pt x="2" y="272"/>
                  </a:lnTo>
                  <a:lnTo>
                    <a:pt x="0" y="263"/>
                  </a:lnTo>
                  <a:lnTo>
                    <a:pt x="0" y="254"/>
                  </a:lnTo>
                  <a:lnTo>
                    <a:pt x="0" y="244"/>
                  </a:lnTo>
                  <a:lnTo>
                    <a:pt x="2" y="235"/>
                  </a:lnTo>
                  <a:lnTo>
                    <a:pt x="4" y="227"/>
                  </a:lnTo>
                  <a:lnTo>
                    <a:pt x="6" y="222"/>
                  </a:lnTo>
                  <a:lnTo>
                    <a:pt x="6" y="220"/>
                  </a:lnTo>
                  <a:lnTo>
                    <a:pt x="8" y="218"/>
                  </a:lnTo>
                  <a:lnTo>
                    <a:pt x="10" y="216"/>
                  </a:lnTo>
                  <a:lnTo>
                    <a:pt x="12" y="214"/>
                  </a:lnTo>
                  <a:lnTo>
                    <a:pt x="15" y="212"/>
                  </a:lnTo>
                  <a:lnTo>
                    <a:pt x="17" y="209"/>
                  </a:lnTo>
                  <a:lnTo>
                    <a:pt x="21" y="203"/>
                  </a:lnTo>
                  <a:lnTo>
                    <a:pt x="23" y="201"/>
                  </a:lnTo>
                  <a:lnTo>
                    <a:pt x="25" y="197"/>
                  </a:lnTo>
                  <a:lnTo>
                    <a:pt x="25" y="193"/>
                  </a:lnTo>
                  <a:lnTo>
                    <a:pt x="25" y="190"/>
                  </a:lnTo>
                  <a:lnTo>
                    <a:pt x="25" y="184"/>
                  </a:lnTo>
                  <a:lnTo>
                    <a:pt x="23" y="178"/>
                  </a:lnTo>
                  <a:lnTo>
                    <a:pt x="21" y="173"/>
                  </a:lnTo>
                  <a:lnTo>
                    <a:pt x="19" y="167"/>
                  </a:lnTo>
                  <a:lnTo>
                    <a:pt x="19" y="162"/>
                  </a:lnTo>
                  <a:lnTo>
                    <a:pt x="17" y="150"/>
                  </a:lnTo>
                  <a:lnTo>
                    <a:pt x="17" y="133"/>
                  </a:lnTo>
                  <a:lnTo>
                    <a:pt x="15" y="113"/>
                  </a:lnTo>
                  <a:lnTo>
                    <a:pt x="14" y="92"/>
                  </a:lnTo>
                  <a:lnTo>
                    <a:pt x="12" y="71"/>
                  </a:lnTo>
                  <a:lnTo>
                    <a:pt x="12" y="54"/>
                  </a:lnTo>
                  <a:lnTo>
                    <a:pt x="12" y="41"/>
                  </a:lnTo>
                  <a:lnTo>
                    <a:pt x="15" y="41"/>
                  </a:lnTo>
                  <a:lnTo>
                    <a:pt x="27" y="43"/>
                  </a:lnTo>
                  <a:lnTo>
                    <a:pt x="30" y="43"/>
                  </a:lnTo>
                  <a:lnTo>
                    <a:pt x="32" y="43"/>
                  </a:lnTo>
                  <a:lnTo>
                    <a:pt x="34" y="41"/>
                  </a:lnTo>
                  <a:lnTo>
                    <a:pt x="38" y="41"/>
                  </a:lnTo>
                  <a:lnTo>
                    <a:pt x="40" y="39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0"/>
                  </a:lnTo>
                  <a:lnTo>
                    <a:pt x="44" y="0"/>
                  </a:lnTo>
                  <a:lnTo>
                    <a:pt x="820" y="0"/>
                  </a:lnTo>
                  <a:lnTo>
                    <a:pt x="847" y="20"/>
                  </a:lnTo>
                  <a:lnTo>
                    <a:pt x="898" y="26"/>
                  </a:lnTo>
                  <a:lnTo>
                    <a:pt x="898" y="28"/>
                  </a:lnTo>
                  <a:lnTo>
                    <a:pt x="901" y="32"/>
                  </a:lnTo>
                  <a:lnTo>
                    <a:pt x="903" y="34"/>
                  </a:lnTo>
                  <a:lnTo>
                    <a:pt x="907" y="36"/>
                  </a:lnTo>
                  <a:lnTo>
                    <a:pt x="913" y="39"/>
                  </a:lnTo>
                  <a:lnTo>
                    <a:pt x="918" y="39"/>
                  </a:lnTo>
                  <a:lnTo>
                    <a:pt x="930" y="41"/>
                  </a:lnTo>
                  <a:lnTo>
                    <a:pt x="935" y="41"/>
                  </a:lnTo>
                  <a:lnTo>
                    <a:pt x="933" y="43"/>
                  </a:lnTo>
                  <a:lnTo>
                    <a:pt x="931" y="49"/>
                  </a:lnTo>
                  <a:lnTo>
                    <a:pt x="930" y="52"/>
                  </a:lnTo>
                  <a:lnTo>
                    <a:pt x="926" y="56"/>
                  </a:lnTo>
                  <a:lnTo>
                    <a:pt x="922" y="62"/>
                  </a:lnTo>
                  <a:lnTo>
                    <a:pt x="916" y="66"/>
                  </a:lnTo>
                  <a:lnTo>
                    <a:pt x="911" y="71"/>
                  </a:lnTo>
                  <a:lnTo>
                    <a:pt x="905" y="75"/>
                  </a:lnTo>
                  <a:lnTo>
                    <a:pt x="899" y="79"/>
                  </a:lnTo>
                  <a:lnTo>
                    <a:pt x="898" y="83"/>
                  </a:lnTo>
                  <a:lnTo>
                    <a:pt x="898" y="86"/>
                  </a:lnTo>
                  <a:lnTo>
                    <a:pt x="901" y="88"/>
                  </a:lnTo>
                  <a:lnTo>
                    <a:pt x="905" y="90"/>
                  </a:lnTo>
                  <a:lnTo>
                    <a:pt x="909" y="90"/>
                  </a:lnTo>
                  <a:lnTo>
                    <a:pt x="916" y="92"/>
                  </a:lnTo>
                  <a:lnTo>
                    <a:pt x="924" y="92"/>
                  </a:lnTo>
                  <a:lnTo>
                    <a:pt x="933" y="92"/>
                  </a:lnTo>
                  <a:lnTo>
                    <a:pt x="956" y="92"/>
                  </a:lnTo>
                  <a:lnTo>
                    <a:pt x="967" y="90"/>
                  </a:lnTo>
                  <a:lnTo>
                    <a:pt x="980" y="88"/>
                  </a:lnTo>
                  <a:lnTo>
                    <a:pt x="986" y="86"/>
                  </a:lnTo>
                  <a:lnTo>
                    <a:pt x="992" y="83"/>
                  </a:lnTo>
                  <a:lnTo>
                    <a:pt x="997" y="81"/>
                  </a:lnTo>
                  <a:lnTo>
                    <a:pt x="1001" y="77"/>
                  </a:lnTo>
                  <a:lnTo>
                    <a:pt x="1003" y="79"/>
                  </a:lnTo>
                  <a:lnTo>
                    <a:pt x="1009" y="83"/>
                  </a:lnTo>
                  <a:lnTo>
                    <a:pt x="1014" y="84"/>
                  </a:lnTo>
                  <a:lnTo>
                    <a:pt x="1022" y="86"/>
                  </a:lnTo>
                  <a:lnTo>
                    <a:pt x="1031" y="88"/>
                  </a:lnTo>
                  <a:lnTo>
                    <a:pt x="1042" y="88"/>
                  </a:lnTo>
                  <a:lnTo>
                    <a:pt x="1048" y="86"/>
                  </a:lnTo>
                  <a:lnTo>
                    <a:pt x="1059" y="83"/>
                  </a:lnTo>
                  <a:lnTo>
                    <a:pt x="1063" y="83"/>
                  </a:lnTo>
                  <a:lnTo>
                    <a:pt x="1067" y="83"/>
                  </a:lnTo>
                  <a:lnTo>
                    <a:pt x="1071" y="83"/>
                  </a:lnTo>
                  <a:lnTo>
                    <a:pt x="1074" y="83"/>
                  </a:lnTo>
                  <a:lnTo>
                    <a:pt x="1076" y="84"/>
                  </a:lnTo>
                  <a:lnTo>
                    <a:pt x="1080" y="86"/>
                  </a:lnTo>
                  <a:lnTo>
                    <a:pt x="1084" y="90"/>
                  </a:lnTo>
                  <a:lnTo>
                    <a:pt x="1086" y="92"/>
                  </a:lnTo>
                  <a:lnTo>
                    <a:pt x="1086" y="94"/>
                  </a:lnTo>
                  <a:lnTo>
                    <a:pt x="1086" y="96"/>
                  </a:lnTo>
                  <a:lnTo>
                    <a:pt x="1084" y="101"/>
                  </a:lnTo>
                  <a:lnTo>
                    <a:pt x="1084" y="105"/>
                  </a:lnTo>
                  <a:lnTo>
                    <a:pt x="1082" y="109"/>
                  </a:lnTo>
                  <a:lnTo>
                    <a:pt x="1080" y="111"/>
                  </a:lnTo>
                  <a:lnTo>
                    <a:pt x="1078" y="113"/>
                  </a:lnTo>
                  <a:lnTo>
                    <a:pt x="1074" y="116"/>
                  </a:lnTo>
                  <a:lnTo>
                    <a:pt x="1072" y="118"/>
                  </a:lnTo>
                  <a:lnTo>
                    <a:pt x="1069" y="120"/>
                  </a:lnTo>
                  <a:lnTo>
                    <a:pt x="1063" y="122"/>
                  </a:lnTo>
                  <a:lnTo>
                    <a:pt x="1057" y="122"/>
                  </a:lnTo>
                  <a:lnTo>
                    <a:pt x="1056" y="122"/>
                  </a:lnTo>
                  <a:lnTo>
                    <a:pt x="1052" y="120"/>
                  </a:lnTo>
                  <a:lnTo>
                    <a:pt x="1046" y="120"/>
                  </a:lnTo>
                  <a:lnTo>
                    <a:pt x="1039" y="120"/>
                  </a:lnTo>
                  <a:lnTo>
                    <a:pt x="1037" y="120"/>
                  </a:lnTo>
                  <a:lnTo>
                    <a:pt x="1033" y="122"/>
                  </a:lnTo>
                  <a:lnTo>
                    <a:pt x="1029" y="124"/>
                  </a:lnTo>
                  <a:lnTo>
                    <a:pt x="1025" y="126"/>
                  </a:lnTo>
                  <a:lnTo>
                    <a:pt x="1022" y="130"/>
                  </a:lnTo>
                  <a:lnTo>
                    <a:pt x="1020" y="133"/>
                  </a:lnTo>
                  <a:lnTo>
                    <a:pt x="1018" y="141"/>
                  </a:lnTo>
                  <a:lnTo>
                    <a:pt x="1016" y="146"/>
                  </a:lnTo>
                  <a:lnTo>
                    <a:pt x="1016" y="148"/>
                  </a:lnTo>
                  <a:lnTo>
                    <a:pt x="1018" y="150"/>
                  </a:lnTo>
                  <a:lnTo>
                    <a:pt x="1022" y="152"/>
                  </a:lnTo>
                  <a:lnTo>
                    <a:pt x="1025" y="156"/>
                  </a:lnTo>
                  <a:lnTo>
                    <a:pt x="1027" y="160"/>
                  </a:lnTo>
                  <a:lnTo>
                    <a:pt x="1027" y="162"/>
                  </a:lnTo>
                  <a:lnTo>
                    <a:pt x="1029" y="165"/>
                  </a:lnTo>
                  <a:lnTo>
                    <a:pt x="1029" y="167"/>
                  </a:lnTo>
                  <a:lnTo>
                    <a:pt x="1029" y="171"/>
                  </a:lnTo>
                  <a:lnTo>
                    <a:pt x="1027" y="177"/>
                  </a:lnTo>
                  <a:lnTo>
                    <a:pt x="1025" y="180"/>
                  </a:lnTo>
                  <a:lnTo>
                    <a:pt x="1024" y="184"/>
                  </a:lnTo>
                  <a:lnTo>
                    <a:pt x="1022" y="188"/>
                  </a:lnTo>
                  <a:lnTo>
                    <a:pt x="1018" y="197"/>
                  </a:lnTo>
                  <a:lnTo>
                    <a:pt x="1016" y="210"/>
                  </a:lnTo>
                  <a:lnTo>
                    <a:pt x="1012" y="225"/>
                  </a:lnTo>
                  <a:lnTo>
                    <a:pt x="1010" y="233"/>
                  </a:lnTo>
                  <a:lnTo>
                    <a:pt x="1009" y="241"/>
                  </a:lnTo>
                  <a:lnTo>
                    <a:pt x="1009" y="248"/>
                  </a:lnTo>
                  <a:lnTo>
                    <a:pt x="1009" y="256"/>
                  </a:lnTo>
                  <a:lnTo>
                    <a:pt x="1010" y="263"/>
                  </a:lnTo>
                  <a:lnTo>
                    <a:pt x="1012" y="269"/>
                  </a:lnTo>
                  <a:lnTo>
                    <a:pt x="1014" y="271"/>
                  </a:lnTo>
                  <a:lnTo>
                    <a:pt x="1016" y="274"/>
                  </a:lnTo>
                  <a:lnTo>
                    <a:pt x="1018" y="276"/>
                  </a:lnTo>
                  <a:lnTo>
                    <a:pt x="1020" y="278"/>
                  </a:lnTo>
                  <a:lnTo>
                    <a:pt x="1024" y="278"/>
                  </a:lnTo>
                  <a:lnTo>
                    <a:pt x="1031" y="274"/>
                  </a:lnTo>
                  <a:lnTo>
                    <a:pt x="1037" y="269"/>
                  </a:lnTo>
                  <a:lnTo>
                    <a:pt x="1041" y="267"/>
                  </a:lnTo>
                  <a:lnTo>
                    <a:pt x="1044" y="263"/>
                  </a:lnTo>
                  <a:lnTo>
                    <a:pt x="1048" y="259"/>
                  </a:lnTo>
                  <a:lnTo>
                    <a:pt x="1050" y="254"/>
                  </a:lnTo>
                  <a:lnTo>
                    <a:pt x="1054" y="248"/>
                  </a:lnTo>
                  <a:lnTo>
                    <a:pt x="1056" y="242"/>
                  </a:lnTo>
                  <a:lnTo>
                    <a:pt x="1057" y="235"/>
                  </a:lnTo>
                  <a:lnTo>
                    <a:pt x="1057" y="225"/>
                  </a:lnTo>
                  <a:lnTo>
                    <a:pt x="1065" y="171"/>
                  </a:lnTo>
                  <a:lnTo>
                    <a:pt x="1078" y="163"/>
                  </a:lnTo>
                  <a:lnTo>
                    <a:pt x="1078" y="158"/>
                  </a:lnTo>
                  <a:lnTo>
                    <a:pt x="1082" y="143"/>
                  </a:lnTo>
                  <a:lnTo>
                    <a:pt x="1082" y="141"/>
                  </a:lnTo>
                  <a:lnTo>
                    <a:pt x="1084" y="137"/>
                  </a:lnTo>
                  <a:lnTo>
                    <a:pt x="1086" y="133"/>
                  </a:lnTo>
                  <a:lnTo>
                    <a:pt x="1088" y="131"/>
                  </a:lnTo>
                  <a:lnTo>
                    <a:pt x="1089" y="130"/>
                  </a:lnTo>
                  <a:lnTo>
                    <a:pt x="1091" y="130"/>
                  </a:lnTo>
                  <a:lnTo>
                    <a:pt x="1093" y="128"/>
                  </a:lnTo>
                  <a:lnTo>
                    <a:pt x="1097" y="130"/>
                  </a:lnTo>
                  <a:lnTo>
                    <a:pt x="1099" y="130"/>
                  </a:lnTo>
                  <a:lnTo>
                    <a:pt x="1103" y="130"/>
                  </a:lnTo>
                  <a:lnTo>
                    <a:pt x="1108" y="130"/>
                  </a:lnTo>
                  <a:lnTo>
                    <a:pt x="1116" y="131"/>
                  </a:lnTo>
                  <a:lnTo>
                    <a:pt x="1118" y="131"/>
                  </a:lnTo>
                  <a:lnTo>
                    <a:pt x="1121" y="133"/>
                  </a:lnTo>
                  <a:lnTo>
                    <a:pt x="1125" y="137"/>
                  </a:lnTo>
                  <a:lnTo>
                    <a:pt x="1127" y="139"/>
                  </a:lnTo>
                  <a:lnTo>
                    <a:pt x="1129" y="143"/>
                  </a:lnTo>
                  <a:lnTo>
                    <a:pt x="1131" y="146"/>
                  </a:lnTo>
                  <a:lnTo>
                    <a:pt x="1131" y="152"/>
                  </a:lnTo>
                  <a:lnTo>
                    <a:pt x="1131" y="160"/>
                  </a:lnTo>
                  <a:lnTo>
                    <a:pt x="1123" y="180"/>
                  </a:lnTo>
                  <a:lnTo>
                    <a:pt x="1121" y="182"/>
                  </a:lnTo>
                  <a:lnTo>
                    <a:pt x="1120" y="186"/>
                  </a:lnTo>
                  <a:lnTo>
                    <a:pt x="1120" y="188"/>
                  </a:lnTo>
                  <a:lnTo>
                    <a:pt x="1120" y="190"/>
                  </a:lnTo>
                  <a:lnTo>
                    <a:pt x="1120" y="192"/>
                  </a:lnTo>
                  <a:lnTo>
                    <a:pt x="1121" y="192"/>
                  </a:lnTo>
                  <a:lnTo>
                    <a:pt x="1123" y="192"/>
                  </a:lnTo>
                  <a:lnTo>
                    <a:pt x="1127" y="192"/>
                  </a:lnTo>
                  <a:lnTo>
                    <a:pt x="1129" y="190"/>
                  </a:lnTo>
                  <a:lnTo>
                    <a:pt x="1133" y="188"/>
                  </a:lnTo>
                  <a:lnTo>
                    <a:pt x="1135" y="186"/>
                  </a:lnTo>
                  <a:lnTo>
                    <a:pt x="1136" y="184"/>
                  </a:lnTo>
                  <a:lnTo>
                    <a:pt x="1138" y="182"/>
                  </a:lnTo>
                  <a:lnTo>
                    <a:pt x="1140" y="184"/>
                  </a:lnTo>
                  <a:lnTo>
                    <a:pt x="1146" y="192"/>
                  </a:lnTo>
                  <a:lnTo>
                    <a:pt x="1151" y="199"/>
                  </a:lnTo>
                  <a:lnTo>
                    <a:pt x="1153" y="203"/>
                  </a:lnTo>
                  <a:lnTo>
                    <a:pt x="1157" y="209"/>
                  </a:lnTo>
                  <a:lnTo>
                    <a:pt x="1159" y="212"/>
                  </a:lnTo>
                  <a:lnTo>
                    <a:pt x="1159" y="216"/>
                  </a:lnTo>
                  <a:lnTo>
                    <a:pt x="1159" y="225"/>
                  </a:lnTo>
                  <a:lnTo>
                    <a:pt x="1157" y="235"/>
                  </a:lnTo>
                  <a:lnTo>
                    <a:pt x="1155" y="244"/>
                  </a:lnTo>
                  <a:lnTo>
                    <a:pt x="1155" y="250"/>
                  </a:lnTo>
                  <a:lnTo>
                    <a:pt x="1153" y="254"/>
                  </a:lnTo>
                  <a:lnTo>
                    <a:pt x="1153" y="259"/>
                  </a:lnTo>
                  <a:lnTo>
                    <a:pt x="1153" y="261"/>
                  </a:lnTo>
                  <a:lnTo>
                    <a:pt x="1155" y="263"/>
                  </a:lnTo>
                  <a:lnTo>
                    <a:pt x="1157" y="265"/>
                  </a:lnTo>
                  <a:lnTo>
                    <a:pt x="1159" y="265"/>
                  </a:lnTo>
                  <a:lnTo>
                    <a:pt x="1161" y="265"/>
                  </a:lnTo>
                  <a:lnTo>
                    <a:pt x="1165" y="265"/>
                  </a:lnTo>
                  <a:lnTo>
                    <a:pt x="1178" y="265"/>
                  </a:lnTo>
                  <a:lnTo>
                    <a:pt x="1195" y="265"/>
                  </a:lnTo>
                  <a:lnTo>
                    <a:pt x="1202" y="265"/>
                  </a:lnTo>
                  <a:lnTo>
                    <a:pt x="1210" y="265"/>
                  </a:lnTo>
                  <a:lnTo>
                    <a:pt x="1217" y="265"/>
                  </a:lnTo>
                  <a:lnTo>
                    <a:pt x="1225" y="263"/>
                  </a:lnTo>
                  <a:lnTo>
                    <a:pt x="1232" y="259"/>
                  </a:lnTo>
                  <a:lnTo>
                    <a:pt x="1240" y="254"/>
                  </a:lnTo>
                  <a:lnTo>
                    <a:pt x="1249" y="248"/>
                  </a:lnTo>
                  <a:lnTo>
                    <a:pt x="1259" y="241"/>
                  </a:lnTo>
                  <a:lnTo>
                    <a:pt x="1268" y="233"/>
                  </a:lnTo>
                  <a:lnTo>
                    <a:pt x="1274" y="225"/>
                  </a:lnTo>
                  <a:lnTo>
                    <a:pt x="1278" y="222"/>
                  </a:lnTo>
                  <a:lnTo>
                    <a:pt x="1279" y="220"/>
                  </a:lnTo>
                  <a:lnTo>
                    <a:pt x="1279" y="218"/>
                  </a:lnTo>
                  <a:lnTo>
                    <a:pt x="1279" y="216"/>
                  </a:lnTo>
                  <a:lnTo>
                    <a:pt x="1279" y="210"/>
                  </a:lnTo>
                  <a:lnTo>
                    <a:pt x="1279" y="209"/>
                  </a:lnTo>
                  <a:lnTo>
                    <a:pt x="1279" y="207"/>
                  </a:lnTo>
                  <a:lnTo>
                    <a:pt x="1279" y="205"/>
                  </a:lnTo>
                  <a:lnTo>
                    <a:pt x="1279" y="203"/>
                  </a:lnTo>
                  <a:lnTo>
                    <a:pt x="1281" y="201"/>
                  </a:lnTo>
                  <a:lnTo>
                    <a:pt x="1283" y="199"/>
                  </a:lnTo>
                  <a:lnTo>
                    <a:pt x="1289" y="195"/>
                  </a:lnTo>
                  <a:lnTo>
                    <a:pt x="1294" y="193"/>
                  </a:lnTo>
                  <a:lnTo>
                    <a:pt x="1302" y="192"/>
                  </a:lnTo>
                  <a:lnTo>
                    <a:pt x="1309" y="188"/>
                  </a:lnTo>
                  <a:lnTo>
                    <a:pt x="1319" y="186"/>
                  </a:lnTo>
                  <a:lnTo>
                    <a:pt x="1328" y="184"/>
                  </a:lnTo>
                  <a:lnTo>
                    <a:pt x="1338" y="184"/>
                  </a:lnTo>
                  <a:lnTo>
                    <a:pt x="1341" y="184"/>
                  </a:lnTo>
                  <a:lnTo>
                    <a:pt x="1345" y="184"/>
                  </a:lnTo>
                  <a:lnTo>
                    <a:pt x="1347" y="182"/>
                  </a:lnTo>
                  <a:lnTo>
                    <a:pt x="1353" y="180"/>
                  </a:lnTo>
                  <a:lnTo>
                    <a:pt x="1358" y="178"/>
                  </a:lnTo>
                  <a:lnTo>
                    <a:pt x="1364" y="175"/>
                  </a:lnTo>
                  <a:lnTo>
                    <a:pt x="1370" y="169"/>
                  </a:lnTo>
                  <a:lnTo>
                    <a:pt x="1373" y="163"/>
                  </a:lnTo>
                  <a:lnTo>
                    <a:pt x="1377" y="160"/>
                  </a:lnTo>
                  <a:lnTo>
                    <a:pt x="1379" y="156"/>
                  </a:lnTo>
                  <a:close/>
                </a:path>
              </a:pathLst>
            </a:custGeom>
            <a:solidFill>
              <a:srgbClr val="99CCFF">
                <a:alpha val="50195"/>
              </a:srgbClr>
            </a:solidFill>
            <a:ln w="4763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331" name="Rectangle 779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52401"/>
            <a:ext cx="7848600" cy="457199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/>
              <a:t>Актуальность проблемы</a:t>
            </a:r>
          </a:p>
        </p:txBody>
      </p:sp>
      <p:sp>
        <p:nvSpPr>
          <p:cNvPr id="20485" name="Rectangle 780"/>
          <p:cNvSpPr>
            <a:spLocks noChangeArrowheads="1"/>
          </p:cNvSpPr>
          <p:nvPr/>
        </p:nvSpPr>
        <p:spPr bwMode="auto">
          <a:xfrm>
            <a:off x="0" y="1196975"/>
            <a:ext cx="8964613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28900" lvl="5" indent="-342900">
              <a:spcBef>
                <a:spcPct val="20000"/>
              </a:spcBef>
              <a:buClr>
                <a:schemeClr val="tx1"/>
              </a:buClr>
              <a:buSzPct val="117000"/>
            </a:pPr>
            <a:endParaRPr lang="ru-RU" dirty="0"/>
          </a:p>
        </p:txBody>
      </p:sp>
      <p:sp>
        <p:nvSpPr>
          <p:cNvPr id="20487" name="Rectangle 785"/>
          <p:cNvSpPr>
            <a:spLocks noChangeArrowheads="1"/>
          </p:cNvSpPr>
          <p:nvPr/>
        </p:nvSpPr>
        <p:spPr bwMode="auto">
          <a:xfrm>
            <a:off x="304801" y="5562600"/>
            <a:ext cx="883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84" name="Овал 783"/>
          <p:cNvSpPr/>
          <p:nvPr/>
        </p:nvSpPr>
        <p:spPr>
          <a:xfrm>
            <a:off x="0" y="2514600"/>
            <a:ext cx="824143" cy="824143"/>
          </a:xfrm>
          <a:prstGeom prst="ellipse">
            <a:avLst/>
          </a:pr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85" name="Прямоугольник 784"/>
          <p:cNvSpPr/>
          <p:nvPr/>
        </p:nvSpPr>
        <p:spPr>
          <a:xfrm>
            <a:off x="8590517" y="1981200"/>
            <a:ext cx="5534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?</a:t>
            </a:r>
            <a:endParaRPr lang="ru-RU" sz="4000" b="1" dirty="0"/>
          </a:p>
        </p:txBody>
      </p:sp>
      <p:sp>
        <p:nvSpPr>
          <p:cNvPr id="787" name="Овал 786"/>
          <p:cNvSpPr/>
          <p:nvPr/>
        </p:nvSpPr>
        <p:spPr>
          <a:xfrm>
            <a:off x="0" y="609600"/>
            <a:ext cx="2971800" cy="15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Широкое распространение </a:t>
            </a:r>
            <a:r>
              <a:rPr lang="ru-RU" sz="2000" b="1" dirty="0" err="1" smtClean="0"/>
              <a:t>герпесвирусов</a:t>
            </a:r>
            <a:r>
              <a:rPr lang="ru-RU" sz="2000" b="1" dirty="0" smtClean="0"/>
              <a:t>, в т.ч. СМ</a:t>
            </a:r>
            <a:r>
              <a:rPr lang="en-US" sz="2000" b="1" dirty="0" smtClean="0"/>
              <a:t>V</a:t>
            </a:r>
            <a:r>
              <a:rPr lang="ru-RU" sz="2000" b="1" dirty="0" smtClean="0"/>
              <a:t>,  среди женщин  </a:t>
            </a:r>
            <a:endParaRPr lang="ru-RU" sz="2000" b="1" dirty="0"/>
          </a:p>
        </p:txBody>
      </p:sp>
      <p:sp>
        <p:nvSpPr>
          <p:cNvPr id="788" name="Стрелка вправо 787"/>
          <p:cNvSpPr/>
          <p:nvPr/>
        </p:nvSpPr>
        <p:spPr>
          <a:xfrm>
            <a:off x="3048000" y="8382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6" name="Овал 1565"/>
          <p:cNvSpPr/>
          <p:nvPr/>
        </p:nvSpPr>
        <p:spPr>
          <a:xfrm>
            <a:off x="4114800" y="609600"/>
            <a:ext cx="2895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превалирование перинатального инфицирования</a:t>
            </a:r>
            <a:endParaRPr lang="ru-RU" sz="2000" b="1" dirty="0"/>
          </a:p>
        </p:txBody>
      </p:sp>
      <p:sp>
        <p:nvSpPr>
          <p:cNvPr id="1568" name="Стрелка вниз 1567"/>
          <p:cNvSpPr/>
          <p:nvPr/>
        </p:nvSpPr>
        <p:spPr>
          <a:xfrm rot="19523219">
            <a:off x="7209730" y="1128970"/>
            <a:ext cx="484632" cy="852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9" name="Скругленный прямоугольник 1568"/>
          <p:cNvSpPr/>
          <p:nvPr/>
        </p:nvSpPr>
        <p:spPr>
          <a:xfrm>
            <a:off x="6858000" y="1981200"/>
            <a:ext cx="1600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TORCH</a:t>
            </a:r>
            <a:r>
              <a:rPr lang="ru-RU" sz="2000" b="1" dirty="0" smtClean="0"/>
              <a:t>- синдром</a:t>
            </a:r>
            <a:endParaRPr lang="ru-RU" sz="2000" b="1" dirty="0"/>
          </a:p>
        </p:txBody>
      </p:sp>
      <p:sp>
        <p:nvSpPr>
          <p:cNvPr id="1570" name="Line 60"/>
          <p:cNvSpPr>
            <a:spLocks noChangeShapeType="1"/>
          </p:cNvSpPr>
          <p:nvPr/>
        </p:nvSpPr>
        <p:spPr bwMode="auto">
          <a:xfrm flipH="1">
            <a:off x="1676400" y="2819400"/>
            <a:ext cx="5429250" cy="914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71" name="TextBox 1570"/>
          <p:cNvSpPr txBox="1"/>
          <p:nvPr/>
        </p:nvSpPr>
        <p:spPr>
          <a:xfrm>
            <a:off x="304800" y="3810001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Стертость и отсутствие клинических проявлений</a:t>
            </a:r>
            <a:endParaRPr lang="ru-RU" sz="2000" b="1" dirty="0"/>
          </a:p>
        </p:txBody>
      </p:sp>
      <p:graphicFrame>
        <p:nvGraphicFramePr>
          <p:cNvPr id="1572" name="Таблица 1571"/>
          <p:cNvGraphicFramePr>
            <a:graphicFrameLocks noGrp="1"/>
          </p:cNvGraphicFramePr>
          <p:nvPr/>
        </p:nvGraphicFramePr>
        <p:xfrm>
          <a:off x="304800" y="3810000"/>
          <a:ext cx="2667000" cy="990600"/>
        </p:xfrm>
        <a:graphic>
          <a:graphicData uri="http://schemas.openxmlformats.org/drawingml/2006/table">
            <a:tbl>
              <a:tblPr/>
              <a:tblGrid>
                <a:gridCol w="2667000"/>
              </a:tblGrid>
              <a:tr h="9906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573" name="Таблица 1572"/>
          <p:cNvGraphicFramePr>
            <a:graphicFrameLocks noGrp="1"/>
          </p:cNvGraphicFramePr>
          <p:nvPr/>
        </p:nvGraphicFramePr>
        <p:xfrm>
          <a:off x="3124200" y="3733800"/>
          <a:ext cx="1807698" cy="1066800"/>
        </p:xfrm>
        <a:graphic>
          <a:graphicData uri="http://schemas.openxmlformats.org/drawingml/2006/table">
            <a:tbl>
              <a:tblPr/>
              <a:tblGrid>
                <a:gridCol w="1807698"/>
              </a:tblGrid>
              <a:tr h="106680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Полиморфизм клинических проявлений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575" name="Line 60"/>
          <p:cNvSpPr>
            <a:spLocks noChangeShapeType="1"/>
          </p:cNvSpPr>
          <p:nvPr/>
        </p:nvSpPr>
        <p:spPr bwMode="auto">
          <a:xfrm flipH="1">
            <a:off x="4267200" y="2819400"/>
            <a:ext cx="3200400" cy="838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76" name="Rectangle 6"/>
          <p:cNvSpPr>
            <a:spLocks noChangeArrowheads="1"/>
          </p:cNvSpPr>
          <p:nvPr/>
        </p:nvSpPr>
        <p:spPr bwMode="auto">
          <a:xfrm>
            <a:off x="5094289" y="4670425"/>
            <a:ext cx="2068512" cy="33612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1639" tIns="42452" rIns="81639" bIns="42452">
            <a:spAutoFit/>
          </a:bodyPr>
          <a:lstStyle/>
          <a:p>
            <a:pPr defTabSz="407988" eaLnBrk="0" hangingPunct="0">
              <a:lnSpc>
                <a:spcPct val="80000"/>
              </a:lnSpc>
              <a:spcBef>
                <a:spcPts val="800"/>
              </a:spcBef>
              <a:buSzPct val="100000"/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ru-RU" sz="2000" b="1" dirty="0" smtClean="0">
                <a:latin typeface="+mj-lt"/>
                <a:ea typeface="Microsoft YaHei" pitchFamily="34" charset="-122"/>
              </a:rPr>
              <a:t> </a:t>
            </a:r>
            <a:endParaRPr lang="ru-RU" sz="2200" b="1" dirty="0">
              <a:latin typeface="Arial" pitchFamily="34" charset="0"/>
              <a:ea typeface="Microsoft YaHei" pitchFamily="34" charset="-122"/>
            </a:endParaRPr>
          </a:p>
        </p:txBody>
      </p:sp>
      <p:graphicFrame>
        <p:nvGraphicFramePr>
          <p:cNvPr id="1577" name="Таблица 1576"/>
          <p:cNvGraphicFramePr>
            <a:graphicFrameLocks noGrp="1"/>
          </p:cNvGraphicFramePr>
          <p:nvPr/>
        </p:nvGraphicFramePr>
        <p:xfrm>
          <a:off x="5105400" y="3733800"/>
          <a:ext cx="2362200" cy="1143000"/>
        </p:xfrm>
        <a:graphic>
          <a:graphicData uri="http://schemas.openxmlformats.org/drawingml/2006/table">
            <a:tbl>
              <a:tblPr/>
              <a:tblGrid>
                <a:gridCol w="2362200"/>
              </a:tblGrid>
              <a:tr h="1143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Локализованные и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генерализованные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 формы  </a:t>
                      </a:r>
                      <a:endParaRPr lang="ru-RU" sz="2200" b="1" dirty="0" smtClean="0">
                        <a:latin typeface="Arial" pitchFamily="34" charset="0"/>
                        <a:ea typeface="Microsoft YaHei" pitchFamily="34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578" name="Таблица 1577"/>
          <p:cNvGraphicFramePr>
            <a:graphicFrameLocks noGrp="1"/>
          </p:cNvGraphicFramePr>
          <p:nvPr/>
        </p:nvGraphicFramePr>
        <p:xfrm>
          <a:off x="7696200" y="3566160"/>
          <a:ext cx="1219200" cy="1310640"/>
        </p:xfrm>
        <a:graphic>
          <a:graphicData uri="http://schemas.openxmlformats.org/drawingml/2006/table">
            <a:tbl>
              <a:tblPr/>
              <a:tblGrid>
                <a:gridCol w="1219200"/>
              </a:tblGrid>
              <a:tr h="129540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СМ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V,</a:t>
                      </a:r>
                    </a:p>
                    <a:p>
                      <a:r>
                        <a:rPr lang="en-US" sz="2000" b="1" dirty="0" smtClean="0"/>
                        <a:t> HHV</a:t>
                      </a:r>
                      <a:r>
                        <a:rPr lang="en-US" sz="2000" b="1" baseline="0" dirty="0" smtClean="0"/>
                        <a:t> I,</a:t>
                      </a:r>
                    </a:p>
                    <a:p>
                      <a:r>
                        <a:rPr lang="en-US" sz="2000" b="1" baseline="0" dirty="0" smtClean="0"/>
                        <a:t> HHV II,</a:t>
                      </a:r>
                    </a:p>
                    <a:p>
                      <a:r>
                        <a:rPr lang="en-US" sz="2000" b="1" baseline="0" dirty="0" smtClean="0"/>
                        <a:t>HHV VI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580" name="Стрелка вниз 1579"/>
          <p:cNvSpPr/>
          <p:nvPr/>
        </p:nvSpPr>
        <p:spPr>
          <a:xfrm>
            <a:off x="7848600" y="2819400"/>
            <a:ext cx="484632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1" name="Line 60"/>
          <p:cNvSpPr>
            <a:spLocks noChangeShapeType="1"/>
          </p:cNvSpPr>
          <p:nvPr/>
        </p:nvSpPr>
        <p:spPr bwMode="auto">
          <a:xfrm flipH="1">
            <a:off x="6096000" y="2819400"/>
            <a:ext cx="1676400" cy="838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82" name="Стрелка влево 1581"/>
          <p:cNvSpPr/>
          <p:nvPr/>
        </p:nvSpPr>
        <p:spPr>
          <a:xfrm>
            <a:off x="5791200" y="21336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84" name="Picture 17" descr="images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600200"/>
            <a:ext cx="11525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5" name="Стрелка влево 1584"/>
          <p:cNvSpPr/>
          <p:nvPr/>
        </p:nvSpPr>
        <p:spPr>
          <a:xfrm>
            <a:off x="3657600" y="2286000"/>
            <a:ext cx="7498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7" name="Стрелка вправо 1586"/>
          <p:cNvSpPr/>
          <p:nvPr/>
        </p:nvSpPr>
        <p:spPr>
          <a:xfrm rot="18147286">
            <a:off x="296674" y="1964905"/>
            <a:ext cx="58871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52400" y="4876800"/>
            <a:ext cx="8991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Отсутствие специфических клини</a:t>
            </a:r>
            <a:r>
              <a:rPr lang="ru-RU" b="1" dirty="0" smtClean="0">
                <a:latin typeface="Arial" pitchFamily="34" charset="0"/>
                <a:ea typeface="TimesNewRomanPSMT"/>
                <a:cs typeface="Arial" pitchFamily="34" charset="0"/>
              </a:rPr>
              <a:t>ки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, особенности иммунного ответа у детей 1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 г.ж.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 затрудняют распознавание как момента инфицирования, так 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хронизации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 врожденных инфекций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 с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 поражением  ЦНС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ипечени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Полиморфизм клинического течения  ЦМВИ, различная продолжительность болезни   диктуют необходимость ранней диагностики,  а своевременная адекватная коррекция затрудняется на  амбулаторном этапе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05" name="Picture 23" descr="моз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2133600"/>
            <a:ext cx="2218009" cy="1148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xmlns="" id="{EF35F1DA-0281-4731-B424-D70A68A7A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383" y="539751"/>
            <a:ext cx="4824487" cy="84455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70C0"/>
                </a:solidFill>
                <a:latin typeface="Arial Narrow" panose="020B0606020202030204" pitchFamily="34" charset="0"/>
              </a:rPr>
              <a:t>ВИФЕРОН®- оптимальный выбор</a:t>
            </a:r>
            <a:endParaRPr lang="en-US" sz="40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1BA8A39-E65E-4517-99BF-746DC406377A}"/>
              </a:ext>
            </a:extLst>
          </p:cNvPr>
          <p:cNvSpPr txBox="1"/>
          <p:nvPr/>
        </p:nvSpPr>
        <p:spPr>
          <a:xfrm>
            <a:off x="304800" y="2014537"/>
            <a:ext cx="8534400" cy="24929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Calibri"/>
              </a:rPr>
              <a:t>ВИФЕРОН®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Calibri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Calibri"/>
              </a:rPr>
              <a:t>-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/>
              </a:rPr>
              <a:t>КОМПЛЕКСНЫЙ ПРОТИВОВИРУСНЫЙ И ИММУНОМОДУЛИРУЮЩИЙ ПРЕПАРАТ С ОРИГИНАЛЬНОЙ ФОРМУЛОЙ, СОДЕРЖАЩИЙ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Calibri"/>
            </a:endParaRP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Calibri"/>
              </a:rPr>
              <a:t>РЕКОМБИНАНТНЫЙ ИНТЕРФЕРОН-альфа 2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Calibri"/>
              </a:rPr>
              <a:t>b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Calibri"/>
              </a:rPr>
              <a:t> + </a:t>
            </a: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Calibri"/>
              </a:rPr>
              <a:t>АНТИОКСИДАНТЫ (Вит Е и Вит С),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/>
            </a:endParaRP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/>
              </a:rPr>
              <a:t>КОТОРЫЙ РАЗРЕШЕН К ПРИМЕНЕНИЮ ДАЖЕ У НОВОРОЖДЕННЫХ И НЕДОНОШЕННЫХ ДЕТЕЙ, А ТАКЖЕ ВО ВРЕМЯ  БЕРЕМЕННОСТИ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8197" name="Picture 2" descr="gel.png">
            <a:extLst>
              <a:ext uri="{FF2B5EF4-FFF2-40B4-BE49-F238E27FC236}">
                <a16:creationId xmlns:a16="http://schemas.microsoft.com/office/drawing/2014/main" xmlns="" id="{53156430-3A62-4A8C-A542-A21632F0A033}"/>
              </a:ext>
            </a:extLst>
          </p:cNvPr>
          <p:cNvSpPr>
            <a:spLocks noChangeAspect="1"/>
          </p:cNvSpPr>
          <p:nvPr/>
        </p:nvSpPr>
        <p:spPr bwMode="auto">
          <a:xfrm>
            <a:off x="3922713" y="5438775"/>
            <a:ext cx="331628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199" name="Picture 2" descr="C:\Users\user\Desktop\Ферон\Продакт-портфель\2014 год\Патенты\патент новый.jpeg">
            <a:extLst>
              <a:ext uri="{FF2B5EF4-FFF2-40B4-BE49-F238E27FC236}">
                <a16:creationId xmlns:a16="http://schemas.microsoft.com/office/drawing/2014/main" xmlns="" id="{5B9633D2-9C53-478E-BE40-44A1ED797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64388" y="484188"/>
            <a:ext cx="866775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FCAF573-BF28-4B78-AE67-13AB632AE97E}"/>
              </a:ext>
            </a:extLst>
          </p:cNvPr>
          <p:cNvSpPr txBox="1"/>
          <p:nvPr/>
        </p:nvSpPr>
        <p:spPr>
          <a:xfrm>
            <a:off x="6810375" y="1749425"/>
            <a:ext cx="17018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ПАТЕНТНАЯ ЗАЩИТА</a:t>
            </a:r>
          </a:p>
        </p:txBody>
      </p:sp>
      <p:pic>
        <p:nvPicPr>
          <p:cNvPr id="12" name="Picture 6" descr="C:\Users\user\Desktop\Ферон\Продакт-портфель\2014 год\Презентации\Шары доказательность\INFOgrafik\krug-04.png">
            <a:extLst>
              <a:ext uri="{FF2B5EF4-FFF2-40B4-BE49-F238E27FC236}">
                <a16:creationId xmlns:a16="http://schemas.microsoft.com/office/drawing/2014/main" xmlns="" id="{3D961E2E-04B3-4E6A-AE01-6B5A31516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5200" y="315913"/>
            <a:ext cx="1573213" cy="1573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5" descr="C:\Users\user\Desktop\Ферон\Продакт-портфель\2014 год\Презентации\Шары доказательность\INFOgrafik\krug-06.png">
            <a:extLst>
              <a:ext uri="{FF2B5EF4-FFF2-40B4-BE49-F238E27FC236}">
                <a16:creationId xmlns:a16="http://schemas.microsoft.com/office/drawing/2014/main" xmlns="" id="{A5DAEF2F-BBDC-423C-B438-D6BDA8876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42025" y="958850"/>
            <a:ext cx="949325" cy="949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Изображение 20">
            <a:extLst>
              <a:ext uri="{FF2B5EF4-FFF2-40B4-BE49-F238E27FC236}">
                <a16:creationId xmlns:a16="http://schemas.microsoft.com/office/drawing/2014/main" xmlns="" id="{FCBF60A8-2D94-4660-8C6F-41458D9F4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32399" y="4261824"/>
            <a:ext cx="3524705" cy="2492375"/>
          </a:xfrm>
          <a:prstGeom prst="rect">
            <a:avLst/>
          </a:prstGeom>
        </p:spPr>
      </p:pic>
      <p:pic>
        <p:nvPicPr>
          <p:cNvPr id="14" name="Изображение 21">
            <a:extLst>
              <a:ext uri="{FF2B5EF4-FFF2-40B4-BE49-F238E27FC236}">
                <a16:creationId xmlns:a16="http://schemas.microsoft.com/office/drawing/2014/main" xmlns="" id="{04FC14A7-270A-4A95-BCF7-C235C3D8C5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0743" y="4268648"/>
            <a:ext cx="3524707" cy="24923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>
            <a:extLst>
              <a:ext uri="{FF2B5EF4-FFF2-40B4-BE49-F238E27FC236}">
                <a16:creationId xmlns:a16="http://schemas.microsoft.com/office/drawing/2014/main" xmlns="" id="{F38D67CF-D7B8-4CE4-915D-85946BCD6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360362"/>
            <a:ext cx="8748464" cy="630238"/>
          </a:xfrm>
        </p:spPr>
        <p:txBody>
          <a:bodyPr>
            <a:noAutofit/>
          </a:bodyPr>
          <a:lstStyle/>
          <a:p>
            <a:pPr algn="l"/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ВИФЕРОН</a:t>
            </a:r>
            <a:r>
              <a:rPr lang="ru-RU" altLang="ru-RU" sz="24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ЦМВИ: результаты различных исследований:</a:t>
            </a:r>
          </a:p>
        </p:txBody>
      </p:sp>
      <p:sp>
        <p:nvSpPr>
          <p:cNvPr id="7171" name="Объект 2">
            <a:extLst>
              <a:ext uri="{FF2B5EF4-FFF2-40B4-BE49-F238E27FC236}">
                <a16:creationId xmlns:a16="http://schemas.microsoft.com/office/drawing/2014/main" xmlns="" id="{D539A149-A85B-429C-A5E8-182F26AAE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042194"/>
            <a:ext cx="8785225" cy="4139406"/>
          </a:xfrm>
        </p:spPr>
        <p:txBody>
          <a:bodyPr>
            <a:normAutofit/>
          </a:bodyPr>
          <a:lstStyle/>
          <a:p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Применение препарата ВИФЕРОН</a:t>
            </a:r>
            <a:r>
              <a:rPr lang="ru-RU" altLang="ru-R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 комплексном лечении  недоношенных новорожденных с </a:t>
            </a:r>
            <a:r>
              <a:rPr lang="ru-RU" alt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внутриутробной </a:t>
            </a:r>
            <a:r>
              <a:rPr lang="ru-RU" altLang="ru-RU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цитомегаловирусной</a:t>
            </a:r>
            <a:r>
              <a:rPr lang="ru-RU" alt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инфекцией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различных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жизнеугрожающих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состояниях неонатального периода оказывает положительное действие на клинические проявления и исход заболеваний, о чем свидетельствует </a:t>
            </a:r>
            <a:r>
              <a:rPr lang="ru-RU" alt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уровня летальности </a:t>
            </a:r>
            <a:r>
              <a:rPr lang="ru-RU" alt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2-3 раза</a:t>
            </a:r>
            <a:r>
              <a:rPr lang="ru-RU" altLang="ru-RU" sz="2000" baseline="30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r>
              <a:rPr lang="ru-RU" alt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длительного курса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терапии препаратом ВИФЕРОН</a:t>
            </a:r>
            <a:r>
              <a:rPr lang="ru-RU" altLang="ru-R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(3-6 месяцев) при CMV-инфекции, в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80% случаев способствовало выздоровлению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нормализацией клинико-лабораторных показателей, компенсацией неврологических нарушений, элиминацией маркеров репликации вируса (DNA CMV, анти-CMV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IgM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altLang="ru-RU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2" name="TextBox 3">
            <a:extLst>
              <a:ext uri="{FF2B5EF4-FFF2-40B4-BE49-F238E27FC236}">
                <a16:creationId xmlns:a16="http://schemas.microsoft.com/office/drawing/2014/main" xmlns="" id="{2420B0AF-032B-4AC0-9130-CA4D50280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5157788"/>
            <a:ext cx="8856663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М.В. Павлова, Н.Е. Федорова, З.С. Гаджиева и др., «Алгоритм вирусологического лабораторного обследования недоношенных новорожденных детей с врожденной цитомегаловирусной инфекцией в течение первого года жизни и влияние терапии Вифероном на исход внутриутробной инфекции», Педиатрия №2, том 87, 2009 г., стр.55-62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Московская И.А. Карпова З.С. И др. «Перинатальный гепатит В и С - проблемы диагностики, лечения и профилактики», РМЖ №16, от 19.08.2003, стр 909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altLang="ru-RU" sz="11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altLang="ru-RU" sz="11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BCF70A98-199E-4202-871F-1B5A522E8D9D}"/>
              </a:ext>
            </a:extLst>
          </p:cNvPr>
          <p:cNvSpPr>
            <a:spLocks noGrp="1" noRot="1"/>
          </p:cNvSpPr>
          <p:nvPr>
            <p:ph type="title"/>
          </p:nvPr>
        </p:nvSpPr>
        <p:spPr>
          <a:xfrm>
            <a:off x="600831" y="332656"/>
            <a:ext cx="7942337" cy="738336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препарата  ВИФЕРОН</a:t>
            </a:r>
            <a:r>
              <a:rPr lang="ru-RU" altLang="ru-RU" sz="32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8063C2F8-3002-4E9F-AD3A-B808285FB575}"/>
              </a:ext>
            </a:extLst>
          </p:cNvPr>
          <p:cNvSpPr>
            <a:spLocks noGrp="1" noRot="1"/>
          </p:cNvSpPr>
          <p:nvPr>
            <p:ph idx="1"/>
          </p:nvPr>
        </p:nvSpPr>
        <p:spPr>
          <a:xfrm>
            <a:off x="395919" y="1196752"/>
            <a:ext cx="8352159" cy="4276489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 является препаратом крови</a:t>
            </a:r>
          </a:p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 развивается резистентности, привыкания, не вызывает выработки антител</a:t>
            </a:r>
          </a:p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Отсутствуют побочные эффекты</a:t>
            </a:r>
          </a:p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Хорошо сочетается со всеми лекарственными препаратами</a:t>
            </a:r>
          </a:p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Позволяет снизить курсовые дозы и продолжительность курсов антибиотиков</a:t>
            </a:r>
          </a:p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Быстро всасывается в кровь и длительно циркулирует в крови</a:t>
            </a:r>
          </a:p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Удобство формы и дозирования</a:t>
            </a:r>
          </a:p>
          <a:p>
            <a:pPr eaLnBrk="1" hangingPunct="1">
              <a:lnSpc>
                <a:spcPct val="100000"/>
              </a:lnSpc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Разрешен к применению у беременных и новорожденных</a:t>
            </a:r>
          </a:p>
          <a:p>
            <a:pPr eaLnBrk="1" hangingPunct="1">
              <a:lnSpc>
                <a:spcPct val="100000"/>
              </a:lnSpc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</a:pPr>
            <a:endParaRPr lang="ru-RU" altLang="ru-RU" sz="2000" i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4D5B25D-C827-491C-A167-49D6B9287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92" y="5211096"/>
            <a:ext cx="2548349" cy="1798476"/>
          </a:xfrm>
          <a:prstGeom prst="rect">
            <a:avLst/>
          </a:prstGeom>
        </p:spPr>
      </p:pic>
      <p:pic>
        <p:nvPicPr>
          <p:cNvPr id="5" name="Изображение 20">
            <a:extLst>
              <a:ext uri="{FF2B5EF4-FFF2-40B4-BE49-F238E27FC236}">
                <a16:creationId xmlns:a16="http://schemas.microsoft.com/office/drawing/2014/main" xmlns="" id="{15498D72-1B79-4942-8476-EC309BABAF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53696" y="5275826"/>
            <a:ext cx="2360313" cy="16690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F1ED47-62C0-4C51-97F2-490707F10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739" y="304800"/>
            <a:ext cx="7200602" cy="128111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Антиоксиданты (витамины Е и С) в составе препарата ВИФЕРОН</a:t>
            </a:r>
            <a:r>
              <a:rPr lang="ru-RU" sz="28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243" name="Содержимое 2">
            <a:extLst>
              <a:ext uri="{FF2B5EF4-FFF2-40B4-BE49-F238E27FC236}">
                <a16:creationId xmlns:a16="http://schemas.microsoft.com/office/drawing/2014/main" xmlns="" id="{80D0B780-BAEA-4E95-97CE-9E9599FA6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096" y="1844824"/>
            <a:ext cx="8497888" cy="377666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Усиливают иммуномодулирующее действие интерферона</a:t>
            </a:r>
          </a:p>
          <a:p>
            <a:pPr eaLnBrk="1" hangingPunct="1"/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Имеют самостоятельное иммуномодулирующее действие</a:t>
            </a:r>
          </a:p>
          <a:p>
            <a:pPr eaLnBrk="1" hangingPunct="1"/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Участвуют в синтезе эндогенного интерферона</a:t>
            </a:r>
          </a:p>
          <a:p>
            <a:pPr eaLnBrk="1" hangingPunct="1"/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Позволяют снизить дозировку интерферона без потери эффективности</a:t>
            </a:r>
          </a:p>
          <a:p>
            <a:pPr eaLnBrk="1" hangingPunct="1"/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Препятствуют выходу </a:t>
            </a:r>
            <a:r>
              <a:rPr lang="ru-RU" alt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лизосомальных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ферментов из клетки</a:t>
            </a:r>
          </a:p>
          <a:p>
            <a:pPr eaLnBrk="1" hangingPunct="1"/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Стабилизируют клеточную стенку</a:t>
            </a:r>
          </a:p>
          <a:p>
            <a:pPr eaLnBrk="1" hangingPunct="1"/>
            <a:r>
              <a:rPr lang="ru-RU" alt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Позволяют повысить </a:t>
            </a:r>
            <a:r>
              <a:rPr lang="ru-RU" altLang="ru-RU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противогерпесвирусную</a:t>
            </a:r>
            <a:r>
              <a:rPr lang="ru-RU" alt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активность ИФН в 5 и более раз   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AF3C3DD-2167-44E7-B708-5D4C95CD7B1C}"/>
              </a:ext>
            </a:extLst>
          </p:cNvPr>
          <p:cNvSpPr/>
          <p:nvPr/>
        </p:nvSpPr>
        <p:spPr>
          <a:xfrm>
            <a:off x="539750" y="6153150"/>
            <a:ext cx="7697788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Васильев А.Н. “Оценка влияния антиоксидантов на специфическую противовирусную активность интерферона альфа-2b человеческого рекомбинантного в отношении вируса простого герпеса в культуре клеток», Антибиотики и химиотерапия, 2010 </a:t>
            </a:r>
            <a:endParaRPr kumimoji="0" lang="ru-RU" sz="10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16D973D-3C52-4202-8E10-1A5434BEF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828800"/>
            <a:ext cx="8686800" cy="4336504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Применение препарата ВИФЕРОН</a:t>
            </a:r>
            <a:r>
              <a:rPr lang="ru-RU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в комплексном лечении недоношенных новорожденных с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внутриутробной </a:t>
            </a:r>
            <a:r>
              <a:rPr lang="ru-RU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цитомегаловирусной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инфекцией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 различных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жизнеугрожающих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состояниях неонатального периода: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менингоэнцефалит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судорожный синдром,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перивентрикулярная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лейкомаляция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гидроцефалия, бронхолегочная дисплазия, геморрагический синдром, энтероколит и пневмония оказывает положительное действие на клинические проявления и исход заболеваний, о чем свидетельствует </a:t>
            </a:r>
            <a:r>
              <a:rPr lang="ru-RU" sz="24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уровня летальности в 2-3 раза. </a:t>
            </a:r>
          </a:p>
        </p:txBody>
      </p:sp>
      <p:sp>
        <p:nvSpPr>
          <p:cNvPr id="13315" name="Прямоугольник 4">
            <a:extLst>
              <a:ext uri="{FF2B5EF4-FFF2-40B4-BE49-F238E27FC236}">
                <a16:creationId xmlns:a16="http://schemas.microsoft.com/office/drawing/2014/main" xmlns="" id="{F3CB10C7-DD06-41E3-B715-D3C86920F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6096000"/>
            <a:ext cx="8208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Абаева З.Р. Влияние Виферона на иммунитет новорожденных от матерей, инфицированных цитомегаловирусом и вирусом простого герпеса. Автореф.дисс…к.м.н., Москва, 2001, 21с.</a:t>
            </a:r>
          </a:p>
        </p:txBody>
      </p:sp>
      <p:sp>
        <p:nvSpPr>
          <p:cNvPr id="13316" name="Прямоугольник 5">
            <a:extLst>
              <a:ext uri="{FF2B5EF4-FFF2-40B4-BE49-F238E27FC236}">
                <a16:creationId xmlns:a16="http://schemas.microsoft.com/office/drawing/2014/main" xmlns="" id="{A898C090-A194-4C41-ACE2-E407624F6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371841"/>
            <a:ext cx="8353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Влияние </a:t>
            </a:r>
            <a:r>
              <a:rPr kumimoji="0" lang="ru-RU" altLang="ru-RU" sz="2400" b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виферонотерапии</a:t>
            </a:r>
            <a:r>
              <a:rPr kumimoji="0" lang="ru-RU" altLang="ru-RU" sz="2400" b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на иммунитет новорожденных от матерей, инфицированных цитомегаловирусом и вирусом простого герпеса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5">
            <a:extLst>
              <a:ext uri="{FF2B5EF4-FFF2-40B4-BE49-F238E27FC236}">
                <a16:creationId xmlns:a16="http://schemas.microsoft.com/office/drawing/2014/main" xmlns="" id="{FB060995-FA31-47AE-AF1B-DAFD10AAA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88913"/>
            <a:ext cx="86868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 </a:t>
            </a:r>
            <a:r>
              <a:rPr lang="ru-RU" alt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виферонотерапии</a:t>
            </a: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новорожденных различного </a:t>
            </a:r>
            <a:r>
              <a:rPr lang="ru-RU" alt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гестационного</a:t>
            </a: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возраста с осложнённым течением неонатального периода, инфицированных вирусами простого герпеса и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цмв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883" name="Содержимое 2">
            <a:extLst>
              <a:ext uri="{FF2B5EF4-FFF2-40B4-BE49-F238E27FC236}">
                <a16:creationId xmlns:a16="http://schemas.microsoft.com/office/drawing/2014/main" xmlns="" id="{2F43A2BE-BEF5-4907-85BF-4ACC39933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3752850"/>
            <a:ext cx="8280400" cy="241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ru-RU" alt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Calibri" panose="020F0502020204030204" pitchFamily="34" charset="0"/>
              <a:buAutoNum type="arabicPeriod" startAt="5"/>
            </a:pPr>
            <a:endParaRPr lang="ru-RU" alt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Включение препарата рекомбинантного </a:t>
            </a:r>
            <a:r>
              <a:rPr lang="ru-RU" alt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интерферона-α2</a:t>
            </a:r>
            <a:r>
              <a:rPr lang="en-US" alt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человека (ВИФЕРОН</a:t>
            </a:r>
            <a:r>
              <a:rPr lang="ru-RU" altLang="ru-RU" sz="18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) в состав комплексной терапии недоношенных детей с осложненным течением неонатального периода и наличием внутриутробных инфекций оказывает модулирующее влияние на величину индуцированной </a:t>
            </a:r>
            <a:r>
              <a:rPr lang="ru-RU" alt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продукции ИФН-α и ИФН-γ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лейкоцитами недоношенных детей, статистически значимо снижает показатель летальности и частоту возникновения осложнений (тяжелых форм ретинопатии недоношенных и бронхолегочной дисплазии</a:t>
            </a:r>
            <a:r>
              <a:rPr lang="ru-RU" altLang="ru-RU" sz="17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altLang="ru-RU" sz="17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FFCCD43-0D6D-485C-AA75-ADEF383FC137}"/>
              </a:ext>
            </a:extLst>
          </p:cNvPr>
          <p:cNvSpPr/>
          <p:nvPr/>
        </p:nvSpPr>
        <p:spPr>
          <a:xfrm>
            <a:off x="3581400" y="6248400"/>
            <a:ext cx="4547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Дегтярева М.В., </a:t>
            </a:r>
            <a:r>
              <a:rPr kumimoji="0" lang="ru-RU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Гетия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Е.Г,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2010, 20188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003B25B-CF28-4C9F-99A4-04A0BDD0965F}"/>
              </a:ext>
            </a:extLst>
          </p:cNvPr>
          <p:cNvSpPr/>
          <p:nvPr/>
        </p:nvSpPr>
        <p:spPr>
          <a:xfrm>
            <a:off x="152400" y="1484312"/>
            <a:ext cx="8596313" cy="203132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Показатели врожденного иммунитета у новорожденных детей, имеющих прямые маркеры </a:t>
            </a:r>
            <a:r>
              <a:rPr kumimoji="0" lang="ru-RU" altLang="ru-RU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цитомегаловируса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и/или вируса простого герпеса в </a:t>
            </a:r>
            <a:r>
              <a:rPr kumimoji="0" lang="ru-RU" alt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цереброспинальной 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жидкости и/или в крови, характеризуются сниженными уровнями продукции интерферона-α, интерферона-γ, интерлейкина-1β по сравнению с детьми без прямых маркеров </a:t>
            </a:r>
            <a:r>
              <a:rPr kumimoji="0" lang="ru-RU" altLang="ru-RU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герпесвирусных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инфекций (р&lt;0,05), 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что свидетельствует о снижении у них противовирусного иммунитета.</a:t>
            </a:r>
          </a:p>
        </p:txBody>
      </p:sp>
      <p:sp>
        <p:nvSpPr>
          <p:cNvPr id="5" name="Стрелка вниз 4">
            <a:extLst>
              <a:ext uri="{FF2B5EF4-FFF2-40B4-BE49-F238E27FC236}">
                <a16:creationId xmlns:a16="http://schemas.microsoft.com/office/drawing/2014/main" xmlns="" id="{3B408B61-3F20-4372-A551-869885AFA2C2}"/>
              </a:ext>
            </a:extLst>
          </p:cNvPr>
          <p:cNvSpPr/>
          <p:nvPr/>
        </p:nvSpPr>
        <p:spPr>
          <a:xfrm>
            <a:off x="3635375" y="3733800"/>
            <a:ext cx="1709738" cy="559296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4419600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438400" y="2590800"/>
            <a:ext cx="6477000" cy="2286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latin typeface="Segoe Script" pitchFamily="34" charset="0"/>
              </a:rPr>
              <a:t>Благодарим </a:t>
            </a:r>
          </a:p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latin typeface="Segoe Script" pitchFamily="34" charset="0"/>
              </a:rPr>
              <a:t>за внимание !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Segoe Script" pitchFamily="34" charset="0"/>
            </a:endParaRPr>
          </a:p>
        </p:txBody>
      </p:sp>
      <p:pic>
        <p:nvPicPr>
          <p:cNvPr id="32770" name="Picture 2" descr="Изображение 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81200"/>
            <a:ext cx="2057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Изображение 0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143000"/>
            <a:ext cx="20574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2057400" y="152400"/>
            <a:ext cx="824143" cy="824143"/>
          </a:xfrm>
          <a:prstGeom prst="ellipse">
            <a:avLst/>
          </a:prstGeom>
          <a:blipFill rotWithShape="0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2772" name="Picture 4" descr="Изображение 0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200400"/>
            <a:ext cx="8001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/>
          </p:nvPr>
        </p:nvSpPr>
        <p:spPr>
          <a:xfrm>
            <a:off x="304800" y="274639"/>
            <a:ext cx="8839200" cy="277336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Зарегистрированы штаммы ЦМВ: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Davis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Kerr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Esp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Town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, AD109, C87,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Merlin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и др.;</a:t>
            </a:r>
          </a:p>
          <a:p>
            <a:r>
              <a:rPr lang="ru-RU" altLang="ru-RU" sz="2000" b="1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Специфические АТ к ЦМВ обнаруживаются у 70-90% взрослых; </a:t>
            </a:r>
          </a:p>
          <a:p>
            <a:r>
              <a:rPr lang="ru-RU" altLang="ru-RU" sz="2000" b="1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Инфицирование возможно в любом возрасте;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Чувствительными к инфицированию ЦМВ к своему репродуктивному возрасту остаются около 45% женщин с высоким социально-экономическим статусом и 15% - с низким;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Ежегодно от 2 до 6% женщин инфицируются ЦМВ;</a:t>
            </a:r>
          </a:p>
          <a:p>
            <a:r>
              <a:rPr lang="ru-RU" altLang="ru-RU" sz="2000" b="1" dirty="0" smtClean="0">
                <a:latin typeface="Arial" pitchFamily="34" charset="0"/>
                <a:ea typeface="Cambria" panose="02040503050406030204" pitchFamily="18" charset="0"/>
                <a:cs typeface="Arial" pitchFamily="34" charset="0"/>
              </a:rPr>
              <a:t>Частота обнаружения ЦМВ у детей, умерших от разных причин: от 2,2% (в возрасте 7-30 дней) до 63,4% (у детей 2-го полугодия)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A31F1B69-35CC-472A-94E1-404EB2486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5048065" cy="219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29200" y="3429000"/>
            <a:ext cx="3962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000" dirty="0" smtClean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ru-RU" altLang="ru-RU" sz="22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1600" y="3657600"/>
            <a:ext cx="23855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b="1" dirty="0" err="1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Патоморфология</a:t>
            </a:r>
            <a:r>
              <a:rPr lang="ru-RU" altLang="ru-RU" sz="2000" b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53000" y="3810000"/>
            <a:ext cx="3048000" cy="3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29200" y="3962400"/>
            <a:ext cx="3810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  <a:buNone/>
            </a:pPr>
            <a:r>
              <a:rPr lang="ru-RU" sz="2000" b="1" dirty="0" smtClean="0"/>
              <a:t>1.Интерстициальная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sz="2000" b="1" dirty="0" smtClean="0"/>
              <a:t>Лимфогистиоцитарная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sz="2000" b="1" dirty="0" smtClean="0"/>
              <a:t>инфильтрация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sz="2000" b="1" dirty="0" smtClean="0"/>
              <a:t>2.Узелковые инфильтраты: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000" b="1" dirty="0" smtClean="0"/>
              <a:t>-фиброз железистых органов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000" b="1" dirty="0" smtClean="0"/>
              <a:t>-</a:t>
            </a:r>
            <a:r>
              <a:rPr lang="ru-RU" sz="2000" b="1" dirty="0" err="1" smtClean="0"/>
              <a:t>кальцификаты</a:t>
            </a:r>
            <a:r>
              <a:rPr lang="ru-RU" sz="2000" b="1" dirty="0" smtClean="0"/>
              <a:t> во внутренних 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000" b="1" dirty="0" smtClean="0"/>
              <a:t>органах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000" b="1" dirty="0" smtClean="0"/>
              <a:t>-образование железисто-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000" b="1" dirty="0" smtClean="0"/>
              <a:t>подобных структур в эпителиях</a:t>
            </a: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000" b="1" dirty="0" smtClean="0"/>
              <a:t>желудочков мозга (кист) и др.</a:t>
            </a:r>
            <a:endParaRPr lang="ru-RU" sz="2000" b="1" dirty="0"/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71596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 </a:t>
            </a:r>
            <a:br>
              <a:rPr lang="ru-RU" sz="2400" b="1" dirty="0" smtClean="0"/>
            </a:br>
            <a:r>
              <a:rPr lang="ru-RU" sz="2200" b="1" dirty="0" err="1" smtClean="0"/>
              <a:t>Мониторировано</a:t>
            </a:r>
            <a:r>
              <a:rPr lang="ru-RU" sz="2200" b="1" dirty="0" smtClean="0"/>
              <a:t> 728 младенцев с гепатитами, вызванными моно- и микст ЦМВИ, из них 240 недоношенных  в возрасте от 1 месяца до 1 года в 2012-2014 гг. в </a:t>
            </a:r>
            <a:r>
              <a:rPr lang="ru-RU" sz="2200" b="1" dirty="0" err="1" smtClean="0"/>
              <a:t>г.Актобе</a:t>
            </a:r>
            <a:r>
              <a:rPr lang="ru-RU" sz="2200" b="1" dirty="0" smtClean="0"/>
              <a:t>, РК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4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990601"/>
          <a:ext cx="40386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648200" y="914400"/>
          <a:ext cx="40386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609600" y="4343401"/>
          <a:ext cx="36576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181600" y="4572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 группа – ЦМВИ;</a:t>
            </a:r>
          </a:p>
          <a:p>
            <a:r>
              <a:rPr lang="ru-RU" b="1" dirty="0" smtClean="0"/>
              <a:t>2 группа – микст ЦМВ+ВПГ;</a:t>
            </a:r>
          </a:p>
          <a:p>
            <a:r>
              <a:rPr lang="ru-RU" b="1" dirty="0" smtClean="0"/>
              <a:t>А группа - недоношенные; </a:t>
            </a:r>
          </a:p>
          <a:p>
            <a:r>
              <a:rPr lang="ru-RU" b="1" dirty="0" smtClean="0"/>
              <a:t>Б группа  -доношенные  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Физические показатели </a:t>
            </a:r>
            <a:r>
              <a:rPr lang="ru-RU" dirty="0" err="1" smtClean="0"/>
              <a:t>мониторируемых</a:t>
            </a:r>
            <a:r>
              <a:rPr lang="ru-RU" dirty="0" smtClean="0"/>
              <a:t> групп пациентов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3820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914400">
                <a:tc>
                  <a:txBody>
                    <a:bodyPr/>
                    <a:lstStyle/>
                    <a:p>
                      <a:r>
                        <a:rPr lang="ru-RU" dirty="0" smtClean="0"/>
                        <a:t> 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1 А (</a:t>
                      </a:r>
                      <a:r>
                        <a:rPr lang="ru-RU" dirty="0" err="1" smtClean="0"/>
                        <a:t>ЦМВ-гепатит</a:t>
                      </a:r>
                      <a:r>
                        <a:rPr lang="ru-RU" dirty="0" smtClean="0"/>
                        <a:t>)</a:t>
                      </a:r>
                    </a:p>
                    <a:p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n=112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r>
                        <a:rPr lang="ru-RU" baseline="0" dirty="0" smtClean="0"/>
                        <a:t> А (микст-гепатит) </a:t>
                      </a:r>
                      <a:r>
                        <a:rPr lang="en-US" dirty="0" smtClean="0"/>
                        <a:t>n=1</a:t>
                      </a:r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Группа</a:t>
                      </a:r>
                      <a:r>
                        <a:rPr lang="ru-RU" baseline="0" dirty="0" smtClean="0"/>
                        <a:t> сравнения </a:t>
                      </a:r>
                    </a:p>
                    <a:p>
                      <a:r>
                        <a:rPr lang="en-US" dirty="0" smtClean="0"/>
                        <a:t>n=1</a:t>
                      </a:r>
                      <a:r>
                        <a:rPr lang="ru-RU" dirty="0" smtClean="0"/>
                        <a:t>04</a:t>
                      </a:r>
                      <a:endParaRPr lang="ru-RU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sz="2000" b="1" dirty="0" err="1" smtClean="0"/>
                        <a:t>Гестационный</a:t>
                      </a:r>
                      <a:r>
                        <a:rPr lang="ru-RU" sz="2000" b="1" dirty="0" smtClean="0"/>
                        <a:t> возраст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34,5±0,43  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34,38±0,52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35,06±0,39</a:t>
                      </a:r>
                      <a:endParaRPr lang="ru-RU" sz="2000" b="1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Масса</a:t>
                      </a:r>
                      <a:r>
                        <a:rPr lang="ru-RU" sz="2000" b="1" baseline="0" dirty="0" smtClean="0"/>
                        <a:t> тела при рождении (г)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2342,0±100,1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2309,0± 125,9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2485,0±109,4</a:t>
                      </a:r>
                      <a:endParaRPr lang="ru-RU" sz="2000" b="1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Длина тела при рождении (см)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46,25±0,82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44,43±1,18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48,35±0,59</a:t>
                      </a:r>
                      <a:endParaRPr lang="ru-RU" sz="2000" b="1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Индекс массы тела при рождении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10,75±0,24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11,55±0,24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10,52±0,28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Распределение больных по тяжести </a:t>
            </a:r>
            <a:endParaRPr lang="ru-RU" sz="36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304800" y="990600"/>
          <a:ext cx="45720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half" idx="2"/>
          </p:nvPr>
        </p:nvGraphicFramePr>
        <p:xfrm>
          <a:off x="5105400" y="990600"/>
          <a:ext cx="3733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04800" y="3886200"/>
          <a:ext cx="37338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105400" y="3886200"/>
          <a:ext cx="3581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Клинические проявления поражения ЦНС (%) 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8600" y="838200"/>
          <a:ext cx="8763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61" name="Picture 5" descr="Изображение 00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0"/>
            <a:ext cx="8915400" cy="6858000"/>
          </a:xfrm>
        </p:spPr>
      </p:pic>
      <p:sp>
        <p:nvSpPr>
          <p:cNvPr id="3" name="Oval 6"/>
          <p:cNvSpPr>
            <a:spLocks noChangeArrowheads="1"/>
          </p:cNvSpPr>
          <p:nvPr/>
        </p:nvSpPr>
        <p:spPr bwMode="auto">
          <a:xfrm rot="16200000">
            <a:off x="2628900" y="3086100"/>
            <a:ext cx="6172200" cy="1371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>
              <a:cs typeface="Arial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86800" cy="79216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 Последствия врожденной инфекции в зависимости от периода воздействия инфекционного агента на организм плода</a:t>
            </a:r>
            <a:endParaRPr lang="ru-RU" sz="24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066799"/>
          <a:ext cx="9144000" cy="6203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2271"/>
                <a:gridCol w="7051729"/>
              </a:tblGrid>
              <a:tr h="116135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</a:t>
                      </a:r>
                      <a:r>
                        <a:rPr lang="ru-RU" sz="2400" dirty="0" err="1" smtClean="0"/>
                        <a:t>Бластопатии</a:t>
                      </a:r>
                      <a:r>
                        <a:rPr lang="ru-RU" sz="2400" dirty="0" smtClean="0"/>
                        <a:t> (0-14 дней)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</a:t>
                      </a:r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Гибель зародыша, выкидыш или формирование</a:t>
                      </a:r>
                    </a:p>
                    <a:p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системной патологии, сходной с генетическими</a:t>
                      </a:r>
                    </a:p>
                    <a:p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заболеваниями.</a:t>
                      </a:r>
                      <a:endParaRPr lang="ru-RU" sz="2400" dirty="0"/>
                    </a:p>
                  </a:txBody>
                  <a:tcPr/>
                </a:tc>
              </a:tr>
              <a:tr h="1161355"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Эмбриопатии</a:t>
                      </a:r>
                      <a:r>
                        <a:rPr lang="ru-RU" sz="2400" dirty="0" smtClean="0"/>
                        <a:t> </a:t>
                      </a:r>
                    </a:p>
                    <a:p>
                      <a:r>
                        <a:rPr lang="ru-RU" sz="2000" baseline="0" dirty="0" smtClean="0"/>
                        <a:t>(15-75 дни  </a:t>
                      </a:r>
                      <a:r>
                        <a:rPr lang="ru-RU" sz="2000" baseline="0" dirty="0" err="1" smtClean="0"/>
                        <a:t>гестации</a:t>
                      </a:r>
                      <a:r>
                        <a:rPr lang="ru-RU" sz="2000" baseline="0" dirty="0" smtClean="0"/>
                        <a:t>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Пороки развития на органном или клеточном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уровне (истинные пороки). Выкидыш (в</a:t>
                      </a:r>
                      <a:r>
                        <a:rPr lang="ru-RU" sz="2400" dirty="0" smtClean="0"/>
                        <a:t>нутриутробная гибель плода)  </a:t>
                      </a:r>
                      <a:endParaRPr lang="ru-RU" sz="2400" dirty="0"/>
                    </a:p>
                  </a:txBody>
                  <a:tcPr/>
                </a:tc>
              </a:tr>
              <a:tr h="223337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Ранние </a:t>
                      </a:r>
                      <a:r>
                        <a:rPr lang="ru-RU" sz="2400" dirty="0" err="1" smtClean="0"/>
                        <a:t>фетопатии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 </a:t>
                      </a:r>
                    </a:p>
                    <a:p>
                      <a:r>
                        <a:rPr lang="ru-RU" sz="2000" dirty="0" smtClean="0"/>
                        <a:t>(76-180</a:t>
                      </a:r>
                      <a:r>
                        <a:rPr lang="ru-RU" sz="2000" baseline="0" dirty="0" smtClean="0"/>
                        <a:t> дни  </a:t>
                      </a:r>
                      <a:r>
                        <a:rPr lang="ru-RU" sz="2000" baseline="0" dirty="0" err="1" smtClean="0"/>
                        <a:t>гестации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baseline="0" dirty="0" smtClean="0"/>
                        <a:t>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</a:t>
                      </a:r>
                      <a:r>
                        <a:rPr lang="ru-RU" sz="2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генерализованной</a:t>
                      </a:r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воспалительной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реакции с </a:t>
                      </a:r>
                      <a:r>
                        <a:rPr lang="ru-RU" sz="2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преобладением</a:t>
                      </a:r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альтеративного</a:t>
                      </a:r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экссудативного компонентов и исходом в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фиброзно-склеротические деформации органов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(ложные пороки). Возможно прерывание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беременности. </a:t>
                      </a:r>
                      <a:r>
                        <a:rPr lang="ru-RU" sz="240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</a:tr>
              <a:tr h="15399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Поздние </a:t>
                      </a:r>
                      <a:r>
                        <a:rPr lang="ru-RU" sz="2400" dirty="0" err="1" smtClean="0"/>
                        <a:t>фетопатии</a:t>
                      </a:r>
                      <a:r>
                        <a:rPr lang="ru-RU" sz="2400" dirty="0" smtClean="0"/>
                        <a:t> </a:t>
                      </a:r>
                      <a:r>
                        <a:rPr lang="ru-RU" sz="2000" dirty="0" smtClean="0"/>
                        <a:t>(после 181 дня до родов)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</a:t>
                      </a:r>
                      <a:r>
                        <a:rPr lang="ru-RU" sz="2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манифестной</a:t>
                      </a:r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воспалительной реакции с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поражением различных органов и систем (гепатит,</a:t>
                      </a:r>
                    </a:p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энцефалит, тромбоцитопения, пневмония и др.)</a:t>
                      </a:r>
                      <a:r>
                        <a:rPr lang="ru-RU" sz="2400" dirty="0" smtClean="0"/>
                        <a:t> 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2298</Words>
  <PresentationFormat>Экран (4:3)</PresentationFormat>
  <Paragraphs>237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 Поражение  центральной нервной системы при цитомегаловирусной  инфекции у детей </vt:lpstr>
      <vt:lpstr>Актуальность проблемы</vt:lpstr>
      <vt:lpstr>Слайд 3</vt:lpstr>
      <vt:lpstr>  Мониторировано 728 младенцев с гепатитами, вызванными моно- и микст ЦМВИ, из них 240 недоношенных  в возрасте от 1 месяца до 1 года в 2012-2014 гг. в г.Актобе, РК   </vt:lpstr>
      <vt:lpstr>Физические показатели мониторируемых групп пациентов</vt:lpstr>
      <vt:lpstr>Распределение больных по тяжести </vt:lpstr>
      <vt:lpstr>Клинические проявления поражения ЦНС (%) </vt:lpstr>
      <vt:lpstr>Слайд 8</vt:lpstr>
      <vt:lpstr> Последствия врожденной инфекции в зависимости от периода воздействия инфекционного агента на организм плода</vt:lpstr>
      <vt:lpstr>Слайд 10</vt:lpstr>
      <vt:lpstr>Клинический пример 1 - Н.С., 6 мес.5дней               (1)   </vt:lpstr>
      <vt:lpstr>Клинический пример 1 - Н.С., 6 мес.5дней               (2) </vt:lpstr>
      <vt:lpstr>Клинический пример 1 - Н.С., 6 мес.5дней               (3) </vt:lpstr>
      <vt:lpstr>  </vt:lpstr>
      <vt:lpstr>Осложнения врожденной ЦМВИ</vt:lpstr>
      <vt:lpstr>Поражение  ЦНС при ЦМВИ:</vt:lpstr>
      <vt:lpstr>Исходы внутриутробного инфицирования цитомегаловирусной инфекцией </vt:lpstr>
      <vt:lpstr> КП ДИАГНОСТИКИ И ЛЕЧЕНИЯ «ЦИТОМЕГАЛОВИРУСНАЯ ИНФЕКЦИЯ У ДЕТЕЙ» от 18.08.2017г (протокол № 26)  </vt:lpstr>
      <vt:lpstr>ЛЕЧЕНИЕ ЦМВИ  У ДЕТЕЙ</vt:lpstr>
      <vt:lpstr>ВИФЕРОН®- оптимальный выбор</vt:lpstr>
      <vt:lpstr>ВИФЕРОН® и ЦМВИ: результаты различных исследований:</vt:lpstr>
      <vt:lpstr>Преимущества препарата  ВИФЕРОН®</vt:lpstr>
      <vt:lpstr>Антиоксиданты (витамины Е и С) в составе препарата ВИФЕРОН® </vt:lpstr>
      <vt:lpstr>Слайд 24</vt:lpstr>
      <vt:lpstr>Эффективность виферонотерапии у новорожденных различного гестационного возраста с осложнённым течением неонатального периода, инфицированных вирусами простого герпеса и цмв 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КЛИНИКО-ЛАБОРАТОРНЫЕ КРИТЕРИИ  ВИРУСНЫХ ГЕПАТИТОВ У НЕДОНОШЕННЫХ   </dc:title>
  <dc:creator>1</dc:creator>
  <cp:lastModifiedBy>1</cp:lastModifiedBy>
  <cp:revision>103</cp:revision>
  <dcterms:created xsi:type="dcterms:W3CDTF">2015-05-22T17:21:46Z</dcterms:created>
  <dcterms:modified xsi:type="dcterms:W3CDTF">2023-01-22T13:40:29Z</dcterms:modified>
</cp:coreProperties>
</file>